
<file path=[Content_Types].xml><?xml version="1.0" encoding="utf-8"?>
<Types xmlns="http://schemas.openxmlformats.org/package/2006/content-types">
  <Default ContentType="image/jpeg" Extension="jpg"/>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34.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35.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32.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strictFirstAndLastChars="0" saveSubsetFonts="1">
  <p:sldMasterIdLst>
    <p:sldMasterId id="2147483683" r:id="rId4"/>
    <p:sldMasterId id="2147483684"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 id="308" r:id="rId59"/>
    <p:sldId id="309" r:id="rId60"/>
    <p:sldId id="310" r:id="rId61"/>
  </p:sldIdLst>
  <p:sldSz cy="5143500" cx="9144000"/>
  <p:notesSz cx="6858000" cy="9144000"/>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8C8BDA04-A981-4764-A53A-6801D220833B}">
  <a:tblStyle styleId="{8C8BDA04-A981-4764-A53A-6801D220833B}"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31" Type="http://schemas.openxmlformats.org/officeDocument/2006/relationships/slide" Target="slides/slide25.xml"/><Relationship Id="rId30" Type="http://schemas.openxmlformats.org/officeDocument/2006/relationships/slide" Target="slides/slide24.xml"/><Relationship Id="rId33" Type="http://schemas.openxmlformats.org/officeDocument/2006/relationships/slide" Target="slides/slide27.xml"/><Relationship Id="rId32" Type="http://schemas.openxmlformats.org/officeDocument/2006/relationships/slide" Target="slides/slide26.xml"/><Relationship Id="rId35" Type="http://schemas.openxmlformats.org/officeDocument/2006/relationships/slide" Target="slides/slide29.xml"/><Relationship Id="rId34" Type="http://schemas.openxmlformats.org/officeDocument/2006/relationships/slide" Target="slides/slide28.xml"/><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1" Type="http://schemas.openxmlformats.org/officeDocument/2006/relationships/slide" Target="slides/slide55.xml"/><Relationship Id="rId20" Type="http://schemas.openxmlformats.org/officeDocument/2006/relationships/slide" Target="slides/slide14.xml"/><Relationship Id="rId22" Type="http://schemas.openxmlformats.org/officeDocument/2006/relationships/slide" Target="slides/slide16.xml"/><Relationship Id="rId21" Type="http://schemas.openxmlformats.org/officeDocument/2006/relationships/slide" Target="slides/slide15.xml"/><Relationship Id="rId24" Type="http://schemas.openxmlformats.org/officeDocument/2006/relationships/slide" Target="slides/slide18.xml"/><Relationship Id="rId23" Type="http://schemas.openxmlformats.org/officeDocument/2006/relationships/slide" Target="slides/slide17.xml"/><Relationship Id="rId60" Type="http://schemas.openxmlformats.org/officeDocument/2006/relationships/slide" Target="slides/slide54.xml"/><Relationship Id="rId26" Type="http://schemas.openxmlformats.org/officeDocument/2006/relationships/slide" Target="slides/slide20.xml"/><Relationship Id="rId25" Type="http://schemas.openxmlformats.org/officeDocument/2006/relationships/slide" Target="slides/slide19.xml"/><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slide" Target="slides/slide49.xml"/><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57" Type="http://schemas.openxmlformats.org/officeDocument/2006/relationships/slide" Target="slides/slide51.xml"/><Relationship Id="rId12" Type="http://schemas.openxmlformats.org/officeDocument/2006/relationships/slide" Target="slides/slide6.xml"/><Relationship Id="rId56" Type="http://schemas.openxmlformats.org/officeDocument/2006/relationships/slide" Target="slides/slide50.xml"/><Relationship Id="rId15" Type="http://schemas.openxmlformats.org/officeDocument/2006/relationships/slide" Target="slides/slide9.xml"/><Relationship Id="rId59" Type="http://schemas.openxmlformats.org/officeDocument/2006/relationships/slide" Target="slides/slide53.xml"/><Relationship Id="rId14" Type="http://schemas.openxmlformats.org/officeDocument/2006/relationships/slide" Target="slides/slide8.xml"/><Relationship Id="rId58" Type="http://schemas.openxmlformats.org/officeDocument/2006/relationships/slide" Target="slides/slide52.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6" name="Shape 506"/>
        <p:cNvGrpSpPr/>
        <p:nvPr/>
      </p:nvGrpSpPr>
      <p:grpSpPr>
        <a:xfrm>
          <a:off x="0" y="0"/>
          <a:ext cx="0" cy="0"/>
          <a:chOff x="0" y="0"/>
          <a:chExt cx="0" cy="0"/>
        </a:xfrm>
      </p:grpSpPr>
      <p:sp>
        <p:nvSpPr>
          <p:cNvPr id="507" name="Google Shape;507;gdb13e22b57_0_6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8" name="Google Shape;508;gdb13e22b57_0_6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11" name="Shape 1111"/>
        <p:cNvGrpSpPr/>
        <p:nvPr/>
      </p:nvGrpSpPr>
      <p:grpSpPr>
        <a:xfrm>
          <a:off x="0" y="0"/>
          <a:ext cx="0" cy="0"/>
          <a:chOff x="0" y="0"/>
          <a:chExt cx="0" cy="0"/>
        </a:xfrm>
      </p:grpSpPr>
      <p:sp>
        <p:nvSpPr>
          <p:cNvPr id="1112" name="Google Shape;1112;gd6846a9aa0_0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13" name="Google Shape;1113;gd6846a9aa0_0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31" name="Shape 1131"/>
        <p:cNvGrpSpPr/>
        <p:nvPr/>
      </p:nvGrpSpPr>
      <p:grpSpPr>
        <a:xfrm>
          <a:off x="0" y="0"/>
          <a:ext cx="0" cy="0"/>
          <a:chOff x="0" y="0"/>
          <a:chExt cx="0" cy="0"/>
        </a:xfrm>
      </p:grpSpPr>
      <p:sp>
        <p:nvSpPr>
          <p:cNvPr id="1132" name="Google Shape;1132;gd924d83865_0_1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33" name="Google Shape;1133;gd924d83865_0_1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50" name="Shape 1150"/>
        <p:cNvGrpSpPr/>
        <p:nvPr/>
      </p:nvGrpSpPr>
      <p:grpSpPr>
        <a:xfrm>
          <a:off x="0" y="0"/>
          <a:ext cx="0" cy="0"/>
          <a:chOff x="0" y="0"/>
          <a:chExt cx="0" cy="0"/>
        </a:xfrm>
      </p:grpSpPr>
      <p:sp>
        <p:nvSpPr>
          <p:cNvPr id="1151" name="Google Shape;1151;gd924d83865_0_1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52" name="Google Shape;1152;gd924d83865_0_1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21" name="Shape 1321"/>
        <p:cNvGrpSpPr/>
        <p:nvPr/>
      </p:nvGrpSpPr>
      <p:grpSpPr>
        <a:xfrm>
          <a:off x="0" y="0"/>
          <a:ext cx="0" cy="0"/>
          <a:chOff x="0" y="0"/>
          <a:chExt cx="0" cy="0"/>
        </a:xfrm>
      </p:grpSpPr>
      <p:sp>
        <p:nvSpPr>
          <p:cNvPr id="1322" name="Google Shape;1322;gd933aedcbc_0_7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23" name="Google Shape;1323;gd933aedcbc_0_7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05" name="Shape 1405"/>
        <p:cNvGrpSpPr/>
        <p:nvPr/>
      </p:nvGrpSpPr>
      <p:grpSpPr>
        <a:xfrm>
          <a:off x="0" y="0"/>
          <a:ext cx="0" cy="0"/>
          <a:chOff x="0" y="0"/>
          <a:chExt cx="0" cy="0"/>
        </a:xfrm>
      </p:grpSpPr>
      <p:sp>
        <p:nvSpPr>
          <p:cNvPr id="1406" name="Google Shape;1406;gd933aedcbc_0_7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07" name="Google Shape;1407;gd933aedcbc_0_7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58" name="Shape 1458"/>
        <p:cNvGrpSpPr/>
        <p:nvPr/>
      </p:nvGrpSpPr>
      <p:grpSpPr>
        <a:xfrm>
          <a:off x="0" y="0"/>
          <a:ext cx="0" cy="0"/>
          <a:chOff x="0" y="0"/>
          <a:chExt cx="0" cy="0"/>
        </a:xfrm>
      </p:grpSpPr>
      <p:sp>
        <p:nvSpPr>
          <p:cNvPr id="1459" name="Google Shape;1459;gd924d83865_0_22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60" name="Google Shape;1460;gd924d83865_0_22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22" name="Shape 1522"/>
        <p:cNvGrpSpPr/>
        <p:nvPr/>
      </p:nvGrpSpPr>
      <p:grpSpPr>
        <a:xfrm>
          <a:off x="0" y="0"/>
          <a:ext cx="0" cy="0"/>
          <a:chOff x="0" y="0"/>
          <a:chExt cx="0" cy="0"/>
        </a:xfrm>
      </p:grpSpPr>
      <p:sp>
        <p:nvSpPr>
          <p:cNvPr id="1523" name="Google Shape;1523;gd924d83865_0_22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24" name="Google Shape;1524;gd924d83865_0_22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76" name="Shape 1576"/>
        <p:cNvGrpSpPr/>
        <p:nvPr/>
      </p:nvGrpSpPr>
      <p:grpSpPr>
        <a:xfrm>
          <a:off x="0" y="0"/>
          <a:ext cx="0" cy="0"/>
          <a:chOff x="0" y="0"/>
          <a:chExt cx="0" cy="0"/>
        </a:xfrm>
      </p:grpSpPr>
      <p:sp>
        <p:nvSpPr>
          <p:cNvPr id="1577" name="Google Shape;1577;gd924d83865_0_25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78" name="Google Shape;1578;gd924d83865_0_25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36" name="Shape 1636"/>
        <p:cNvGrpSpPr/>
        <p:nvPr/>
      </p:nvGrpSpPr>
      <p:grpSpPr>
        <a:xfrm>
          <a:off x="0" y="0"/>
          <a:ext cx="0" cy="0"/>
          <a:chOff x="0" y="0"/>
          <a:chExt cx="0" cy="0"/>
        </a:xfrm>
      </p:grpSpPr>
      <p:sp>
        <p:nvSpPr>
          <p:cNvPr id="1637" name="Google Shape;1637;gd933aedcbc_0_7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38" name="Google Shape;1638;gd933aedcbc_0_7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39" name="Shape 1739"/>
        <p:cNvGrpSpPr/>
        <p:nvPr/>
      </p:nvGrpSpPr>
      <p:grpSpPr>
        <a:xfrm>
          <a:off x="0" y="0"/>
          <a:ext cx="0" cy="0"/>
          <a:chOff x="0" y="0"/>
          <a:chExt cx="0" cy="0"/>
        </a:xfrm>
      </p:grpSpPr>
      <p:sp>
        <p:nvSpPr>
          <p:cNvPr id="1740" name="Google Shape;1740;gd933aedcbc_0_7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41" name="Google Shape;1741;gd933aedcbc_0_7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6" name="Shape 606"/>
        <p:cNvGrpSpPr/>
        <p:nvPr/>
      </p:nvGrpSpPr>
      <p:grpSpPr>
        <a:xfrm>
          <a:off x="0" y="0"/>
          <a:ext cx="0" cy="0"/>
          <a:chOff x="0" y="0"/>
          <a:chExt cx="0" cy="0"/>
        </a:xfrm>
      </p:grpSpPr>
      <p:sp>
        <p:nvSpPr>
          <p:cNvPr id="607" name="Google Shape;607;gd924d83865_0_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08" name="Google Shape;608;gd924d83865_0_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96" name="Shape 1796"/>
        <p:cNvGrpSpPr/>
        <p:nvPr/>
      </p:nvGrpSpPr>
      <p:grpSpPr>
        <a:xfrm>
          <a:off x="0" y="0"/>
          <a:ext cx="0" cy="0"/>
          <a:chOff x="0" y="0"/>
          <a:chExt cx="0" cy="0"/>
        </a:xfrm>
      </p:grpSpPr>
      <p:sp>
        <p:nvSpPr>
          <p:cNvPr id="1797" name="Google Shape;1797;gd933aedcbc_0_7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98" name="Google Shape;1798;gd933aedcbc_0_7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96" name="Shape 1896"/>
        <p:cNvGrpSpPr/>
        <p:nvPr/>
      </p:nvGrpSpPr>
      <p:grpSpPr>
        <a:xfrm>
          <a:off x="0" y="0"/>
          <a:ext cx="0" cy="0"/>
          <a:chOff x="0" y="0"/>
          <a:chExt cx="0" cy="0"/>
        </a:xfrm>
      </p:grpSpPr>
      <p:sp>
        <p:nvSpPr>
          <p:cNvPr id="1897" name="Google Shape;1897;gd924d83865_0_25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98" name="Google Shape;1898;gd924d83865_0_25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46" name="Shape 1946"/>
        <p:cNvGrpSpPr/>
        <p:nvPr/>
      </p:nvGrpSpPr>
      <p:grpSpPr>
        <a:xfrm>
          <a:off x="0" y="0"/>
          <a:ext cx="0" cy="0"/>
          <a:chOff x="0" y="0"/>
          <a:chExt cx="0" cy="0"/>
        </a:xfrm>
      </p:grpSpPr>
      <p:sp>
        <p:nvSpPr>
          <p:cNvPr id="1947" name="Google Shape;1947;gd924d83865_0_25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48" name="Google Shape;1948;gd924d83865_0_25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29" name="Shape 2129"/>
        <p:cNvGrpSpPr/>
        <p:nvPr/>
      </p:nvGrpSpPr>
      <p:grpSpPr>
        <a:xfrm>
          <a:off x="0" y="0"/>
          <a:ext cx="0" cy="0"/>
          <a:chOff x="0" y="0"/>
          <a:chExt cx="0" cy="0"/>
        </a:xfrm>
      </p:grpSpPr>
      <p:sp>
        <p:nvSpPr>
          <p:cNvPr id="2130" name="Google Shape;2130;gd924d83865_0_25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31" name="Google Shape;2131;gd924d83865_0_25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77" name="Shape 2177"/>
        <p:cNvGrpSpPr/>
        <p:nvPr/>
      </p:nvGrpSpPr>
      <p:grpSpPr>
        <a:xfrm>
          <a:off x="0" y="0"/>
          <a:ext cx="0" cy="0"/>
          <a:chOff x="0" y="0"/>
          <a:chExt cx="0" cy="0"/>
        </a:xfrm>
      </p:grpSpPr>
      <p:sp>
        <p:nvSpPr>
          <p:cNvPr id="2178" name="Google Shape;2178;gd924d83865_0_25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79" name="Google Shape;2179;gd924d83865_0_25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14" name="Shape 2314"/>
        <p:cNvGrpSpPr/>
        <p:nvPr/>
      </p:nvGrpSpPr>
      <p:grpSpPr>
        <a:xfrm>
          <a:off x="0" y="0"/>
          <a:ext cx="0" cy="0"/>
          <a:chOff x="0" y="0"/>
          <a:chExt cx="0" cy="0"/>
        </a:xfrm>
      </p:grpSpPr>
      <p:sp>
        <p:nvSpPr>
          <p:cNvPr id="2315" name="Google Shape;2315;gd933aedcbc_0_9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16" name="Google Shape;2316;gd933aedcbc_0_9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90" name="Shape 2390"/>
        <p:cNvGrpSpPr/>
        <p:nvPr/>
      </p:nvGrpSpPr>
      <p:grpSpPr>
        <a:xfrm>
          <a:off x="0" y="0"/>
          <a:ext cx="0" cy="0"/>
          <a:chOff x="0" y="0"/>
          <a:chExt cx="0" cy="0"/>
        </a:xfrm>
      </p:grpSpPr>
      <p:sp>
        <p:nvSpPr>
          <p:cNvPr id="2391" name="Google Shape;2391;gd933aedcbc_0_7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92" name="Google Shape;2392;gd933aedcbc_0_7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51" name="Shape 2451"/>
        <p:cNvGrpSpPr/>
        <p:nvPr/>
      </p:nvGrpSpPr>
      <p:grpSpPr>
        <a:xfrm>
          <a:off x="0" y="0"/>
          <a:ext cx="0" cy="0"/>
          <a:chOff x="0" y="0"/>
          <a:chExt cx="0" cy="0"/>
        </a:xfrm>
      </p:grpSpPr>
      <p:sp>
        <p:nvSpPr>
          <p:cNvPr id="2452" name="Google Shape;2452;gd924d83865_0_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53" name="Google Shape;2453;gd924d83865_0_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26" name="Shape 2526"/>
        <p:cNvGrpSpPr/>
        <p:nvPr/>
      </p:nvGrpSpPr>
      <p:grpSpPr>
        <a:xfrm>
          <a:off x="0" y="0"/>
          <a:ext cx="0" cy="0"/>
          <a:chOff x="0" y="0"/>
          <a:chExt cx="0" cy="0"/>
        </a:xfrm>
      </p:grpSpPr>
      <p:sp>
        <p:nvSpPr>
          <p:cNvPr id="2527" name="Google Shape;2527;gd924d83865_0_25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28" name="Google Shape;2528;gd924d83865_0_25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21" name="Shape 2821"/>
        <p:cNvGrpSpPr/>
        <p:nvPr/>
      </p:nvGrpSpPr>
      <p:grpSpPr>
        <a:xfrm>
          <a:off x="0" y="0"/>
          <a:ext cx="0" cy="0"/>
          <a:chOff x="0" y="0"/>
          <a:chExt cx="0" cy="0"/>
        </a:xfrm>
      </p:grpSpPr>
      <p:sp>
        <p:nvSpPr>
          <p:cNvPr id="2822" name="Google Shape;2822;gd933aedcbc_0_7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23" name="Google Shape;2823;gd933aedcbc_0_7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2" name="Shape 612"/>
        <p:cNvGrpSpPr/>
        <p:nvPr/>
      </p:nvGrpSpPr>
      <p:grpSpPr>
        <a:xfrm>
          <a:off x="0" y="0"/>
          <a:ext cx="0" cy="0"/>
          <a:chOff x="0" y="0"/>
          <a:chExt cx="0" cy="0"/>
        </a:xfrm>
      </p:grpSpPr>
      <p:sp>
        <p:nvSpPr>
          <p:cNvPr id="613" name="Google Shape;613;gd6846a9aa0_0_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14" name="Google Shape;614;gd6846a9aa0_0_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75" name="Shape 2875"/>
        <p:cNvGrpSpPr/>
        <p:nvPr/>
      </p:nvGrpSpPr>
      <p:grpSpPr>
        <a:xfrm>
          <a:off x="0" y="0"/>
          <a:ext cx="0" cy="0"/>
          <a:chOff x="0" y="0"/>
          <a:chExt cx="0" cy="0"/>
        </a:xfrm>
      </p:grpSpPr>
      <p:sp>
        <p:nvSpPr>
          <p:cNvPr id="2876" name="Google Shape;2876;gd933aedcbc_0_7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77" name="Google Shape;2877;gd933aedcbc_0_7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34" name="Shape 2934"/>
        <p:cNvGrpSpPr/>
        <p:nvPr/>
      </p:nvGrpSpPr>
      <p:grpSpPr>
        <a:xfrm>
          <a:off x="0" y="0"/>
          <a:ext cx="0" cy="0"/>
          <a:chOff x="0" y="0"/>
          <a:chExt cx="0" cy="0"/>
        </a:xfrm>
      </p:grpSpPr>
      <p:sp>
        <p:nvSpPr>
          <p:cNvPr id="2935" name="Google Shape;2935;gd933aedcbc_0_9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36" name="Google Shape;2936;gd933aedcbc_0_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60" name="Shape 2960"/>
        <p:cNvGrpSpPr/>
        <p:nvPr/>
      </p:nvGrpSpPr>
      <p:grpSpPr>
        <a:xfrm>
          <a:off x="0" y="0"/>
          <a:ext cx="0" cy="0"/>
          <a:chOff x="0" y="0"/>
          <a:chExt cx="0" cy="0"/>
        </a:xfrm>
      </p:grpSpPr>
      <p:sp>
        <p:nvSpPr>
          <p:cNvPr id="2961" name="Google Shape;2961;gd933aedcbc_0_1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62" name="Google Shape;2962;gd933aedcbc_0_1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08" name="Shape 3008"/>
        <p:cNvGrpSpPr/>
        <p:nvPr/>
      </p:nvGrpSpPr>
      <p:grpSpPr>
        <a:xfrm>
          <a:off x="0" y="0"/>
          <a:ext cx="0" cy="0"/>
          <a:chOff x="0" y="0"/>
          <a:chExt cx="0" cy="0"/>
        </a:xfrm>
      </p:grpSpPr>
      <p:sp>
        <p:nvSpPr>
          <p:cNvPr id="3009" name="Google Shape;3009;gd933aedcbc_0_1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10" name="Google Shape;3010;gd933aedcbc_0_1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39" name="Shape 3039"/>
        <p:cNvGrpSpPr/>
        <p:nvPr/>
      </p:nvGrpSpPr>
      <p:grpSpPr>
        <a:xfrm>
          <a:off x="0" y="0"/>
          <a:ext cx="0" cy="0"/>
          <a:chOff x="0" y="0"/>
          <a:chExt cx="0" cy="0"/>
        </a:xfrm>
      </p:grpSpPr>
      <p:sp>
        <p:nvSpPr>
          <p:cNvPr id="3040" name="Google Shape;3040;gd933aedcbc_0_1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41" name="Google Shape;3041;gd933aedcbc_0_1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85" name="Shape 3085"/>
        <p:cNvGrpSpPr/>
        <p:nvPr/>
      </p:nvGrpSpPr>
      <p:grpSpPr>
        <a:xfrm>
          <a:off x="0" y="0"/>
          <a:ext cx="0" cy="0"/>
          <a:chOff x="0" y="0"/>
          <a:chExt cx="0" cy="0"/>
        </a:xfrm>
      </p:grpSpPr>
      <p:sp>
        <p:nvSpPr>
          <p:cNvPr id="3086" name="Google Shape;3086;gd6846a9aa0_0_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87" name="Google Shape;3087;gd6846a9aa0_0_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72" name="Shape 3172"/>
        <p:cNvGrpSpPr/>
        <p:nvPr/>
      </p:nvGrpSpPr>
      <p:grpSpPr>
        <a:xfrm>
          <a:off x="0" y="0"/>
          <a:ext cx="0" cy="0"/>
          <a:chOff x="0" y="0"/>
          <a:chExt cx="0" cy="0"/>
        </a:xfrm>
      </p:grpSpPr>
      <p:sp>
        <p:nvSpPr>
          <p:cNvPr id="3173" name="Google Shape;3173;gd924d83865_0_1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74" name="Google Shape;3174;gd924d83865_0_1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98" name="Shape 3398"/>
        <p:cNvGrpSpPr/>
        <p:nvPr/>
      </p:nvGrpSpPr>
      <p:grpSpPr>
        <a:xfrm>
          <a:off x="0" y="0"/>
          <a:ext cx="0" cy="0"/>
          <a:chOff x="0" y="0"/>
          <a:chExt cx="0" cy="0"/>
        </a:xfrm>
      </p:grpSpPr>
      <p:sp>
        <p:nvSpPr>
          <p:cNvPr id="3399" name="Google Shape;3399;gd933aedcbc_0_20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00" name="Google Shape;3400;gd933aedcbc_0_20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68" name="Shape 3468"/>
        <p:cNvGrpSpPr/>
        <p:nvPr/>
      </p:nvGrpSpPr>
      <p:grpSpPr>
        <a:xfrm>
          <a:off x="0" y="0"/>
          <a:ext cx="0" cy="0"/>
          <a:chOff x="0" y="0"/>
          <a:chExt cx="0" cy="0"/>
        </a:xfrm>
      </p:grpSpPr>
      <p:sp>
        <p:nvSpPr>
          <p:cNvPr id="3469" name="Google Shape;3469;gd924d83865_0_1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70" name="Google Shape;3470;gd924d83865_0_1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98" name="Shape 3498"/>
        <p:cNvGrpSpPr/>
        <p:nvPr/>
      </p:nvGrpSpPr>
      <p:grpSpPr>
        <a:xfrm>
          <a:off x="0" y="0"/>
          <a:ext cx="0" cy="0"/>
          <a:chOff x="0" y="0"/>
          <a:chExt cx="0" cy="0"/>
        </a:xfrm>
      </p:grpSpPr>
      <p:sp>
        <p:nvSpPr>
          <p:cNvPr id="3499" name="Google Shape;3499;gd920acacde_5_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00" name="Google Shape;3500;gd920acacde_5_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9" name="Shape 639"/>
        <p:cNvGrpSpPr/>
        <p:nvPr/>
      </p:nvGrpSpPr>
      <p:grpSpPr>
        <a:xfrm>
          <a:off x="0" y="0"/>
          <a:ext cx="0" cy="0"/>
          <a:chOff x="0" y="0"/>
          <a:chExt cx="0" cy="0"/>
        </a:xfrm>
      </p:grpSpPr>
      <p:sp>
        <p:nvSpPr>
          <p:cNvPr id="640" name="Google Shape;640;gd924d83865_0_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41" name="Google Shape;641;gd924d83865_0_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05" name="Shape 3505"/>
        <p:cNvGrpSpPr/>
        <p:nvPr/>
      </p:nvGrpSpPr>
      <p:grpSpPr>
        <a:xfrm>
          <a:off x="0" y="0"/>
          <a:ext cx="0" cy="0"/>
          <a:chOff x="0" y="0"/>
          <a:chExt cx="0" cy="0"/>
        </a:xfrm>
      </p:grpSpPr>
      <p:sp>
        <p:nvSpPr>
          <p:cNvPr id="3506" name="Google Shape;3506;gd920acacde_5_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07" name="Google Shape;3507;gd920acacde_5_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31" name="Shape 3531"/>
        <p:cNvGrpSpPr/>
        <p:nvPr/>
      </p:nvGrpSpPr>
      <p:grpSpPr>
        <a:xfrm>
          <a:off x="0" y="0"/>
          <a:ext cx="0" cy="0"/>
          <a:chOff x="0" y="0"/>
          <a:chExt cx="0" cy="0"/>
        </a:xfrm>
      </p:grpSpPr>
      <p:sp>
        <p:nvSpPr>
          <p:cNvPr id="3532" name="Google Shape;3532;gd920acacde_5_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33" name="Google Shape;3533;gd920acacde_5_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47" name="Shape 3547"/>
        <p:cNvGrpSpPr/>
        <p:nvPr/>
      </p:nvGrpSpPr>
      <p:grpSpPr>
        <a:xfrm>
          <a:off x="0" y="0"/>
          <a:ext cx="0" cy="0"/>
          <a:chOff x="0" y="0"/>
          <a:chExt cx="0" cy="0"/>
        </a:xfrm>
      </p:grpSpPr>
      <p:sp>
        <p:nvSpPr>
          <p:cNvPr id="3548" name="Google Shape;3548;gd920acacde_5_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49" name="Google Shape;3549;gd920acacde_5_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86" name="Shape 3886"/>
        <p:cNvGrpSpPr/>
        <p:nvPr/>
      </p:nvGrpSpPr>
      <p:grpSpPr>
        <a:xfrm>
          <a:off x="0" y="0"/>
          <a:ext cx="0" cy="0"/>
          <a:chOff x="0" y="0"/>
          <a:chExt cx="0" cy="0"/>
        </a:xfrm>
      </p:grpSpPr>
      <p:sp>
        <p:nvSpPr>
          <p:cNvPr id="3887" name="Google Shape;3887;gd920acacde_5_3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88" name="Google Shape;3888;gd920acacde_5_3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73" name="Shape 6673"/>
        <p:cNvGrpSpPr/>
        <p:nvPr/>
      </p:nvGrpSpPr>
      <p:grpSpPr>
        <a:xfrm>
          <a:off x="0" y="0"/>
          <a:ext cx="0" cy="0"/>
          <a:chOff x="0" y="0"/>
          <a:chExt cx="0" cy="0"/>
        </a:xfrm>
      </p:grpSpPr>
      <p:sp>
        <p:nvSpPr>
          <p:cNvPr id="6674" name="Google Shape;6674;gd920acacde_5_31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675" name="Google Shape;6675;gd920acacde_5_31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92" name="Shape 7092"/>
        <p:cNvGrpSpPr/>
        <p:nvPr/>
      </p:nvGrpSpPr>
      <p:grpSpPr>
        <a:xfrm>
          <a:off x="0" y="0"/>
          <a:ext cx="0" cy="0"/>
          <a:chOff x="0" y="0"/>
          <a:chExt cx="0" cy="0"/>
        </a:xfrm>
      </p:grpSpPr>
      <p:sp>
        <p:nvSpPr>
          <p:cNvPr id="7093" name="Google Shape;7093;gd920acacde_5_35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094" name="Google Shape;7094;gd920acacde_5_35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62" name="Shape 7262"/>
        <p:cNvGrpSpPr/>
        <p:nvPr/>
      </p:nvGrpSpPr>
      <p:grpSpPr>
        <a:xfrm>
          <a:off x="0" y="0"/>
          <a:ext cx="0" cy="0"/>
          <a:chOff x="0" y="0"/>
          <a:chExt cx="0" cy="0"/>
        </a:xfrm>
      </p:grpSpPr>
      <p:sp>
        <p:nvSpPr>
          <p:cNvPr id="7263" name="Google Shape;7263;gd920acacde_5_37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264" name="Google Shape;7264;gd920acacde_5_37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667" name="Shape 7667"/>
        <p:cNvGrpSpPr/>
        <p:nvPr/>
      </p:nvGrpSpPr>
      <p:grpSpPr>
        <a:xfrm>
          <a:off x="0" y="0"/>
          <a:ext cx="0" cy="0"/>
          <a:chOff x="0" y="0"/>
          <a:chExt cx="0" cy="0"/>
        </a:xfrm>
      </p:grpSpPr>
      <p:sp>
        <p:nvSpPr>
          <p:cNvPr id="7668" name="Google Shape;7668;gd920acacde_5_41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669" name="Google Shape;7669;gd920acacde_5_41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47" name="Shape 8047"/>
        <p:cNvGrpSpPr/>
        <p:nvPr/>
      </p:nvGrpSpPr>
      <p:grpSpPr>
        <a:xfrm>
          <a:off x="0" y="0"/>
          <a:ext cx="0" cy="0"/>
          <a:chOff x="0" y="0"/>
          <a:chExt cx="0" cy="0"/>
        </a:xfrm>
      </p:grpSpPr>
      <p:sp>
        <p:nvSpPr>
          <p:cNvPr id="8048" name="Google Shape;8048;gd920acacde_5_45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049" name="Google Shape;8049;gd920acacde_5_45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61" name="Shape 8461"/>
        <p:cNvGrpSpPr/>
        <p:nvPr/>
      </p:nvGrpSpPr>
      <p:grpSpPr>
        <a:xfrm>
          <a:off x="0" y="0"/>
          <a:ext cx="0" cy="0"/>
          <a:chOff x="0" y="0"/>
          <a:chExt cx="0" cy="0"/>
        </a:xfrm>
      </p:grpSpPr>
      <p:sp>
        <p:nvSpPr>
          <p:cNvPr id="8462" name="Google Shape;8462;gd920acacde_5_49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63" name="Google Shape;8463;gd920acacde_5_49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96" name="Shape 696"/>
        <p:cNvGrpSpPr/>
        <p:nvPr/>
      </p:nvGrpSpPr>
      <p:grpSpPr>
        <a:xfrm>
          <a:off x="0" y="0"/>
          <a:ext cx="0" cy="0"/>
          <a:chOff x="0" y="0"/>
          <a:chExt cx="0" cy="0"/>
        </a:xfrm>
      </p:grpSpPr>
      <p:sp>
        <p:nvSpPr>
          <p:cNvPr id="697" name="Google Shape;697;gdb13e22b57_0_4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98" name="Google Shape;698;gdb13e22b57_0_4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22" name="Shape 8822"/>
        <p:cNvGrpSpPr/>
        <p:nvPr/>
      </p:nvGrpSpPr>
      <p:grpSpPr>
        <a:xfrm>
          <a:off x="0" y="0"/>
          <a:ext cx="0" cy="0"/>
          <a:chOff x="0" y="0"/>
          <a:chExt cx="0" cy="0"/>
        </a:xfrm>
      </p:grpSpPr>
      <p:sp>
        <p:nvSpPr>
          <p:cNvPr id="8823" name="Google Shape;8823;gd920acacde_5_53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824" name="Google Shape;8824;gd920acacde_5_53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32" name="Shape 9332"/>
        <p:cNvGrpSpPr/>
        <p:nvPr/>
      </p:nvGrpSpPr>
      <p:grpSpPr>
        <a:xfrm>
          <a:off x="0" y="0"/>
          <a:ext cx="0" cy="0"/>
          <a:chOff x="0" y="0"/>
          <a:chExt cx="0" cy="0"/>
        </a:xfrm>
      </p:grpSpPr>
      <p:sp>
        <p:nvSpPr>
          <p:cNvPr id="9333" name="Google Shape;9333;gd920acacde_5_58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334" name="Google Shape;9334;gd920acacde_5_58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952" name="Shape 9952"/>
        <p:cNvGrpSpPr/>
        <p:nvPr/>
      </p:nvGrpSpPr>
      <p:grpSpPr>
        <a:xfrm>
          <a:off x="0" y="0"/>
          <a:ext cx="0" cy="0"/>
          <a:chOff x="0" y="0"/>
          <a:chExt cx="0" cy="0"/>
        </a:xfrm>
      </p:grpSpPr>
      <p:sp>
        <p:nvSpPr>
          <p:cNvPr id="9953" name="Google Shape;9953;gd920acacde_5_64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954" name="Google Shape;9954;gd920acacde_5_64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546" name="Shape 10546"/>
        <p:cNvGrpSpPr/>
        <p:nvPr/>
      </p:nvGrpSpPr>
      <p:grpSpPr>
        <a:xfrm>
          <a:off x="0" y="0"/>
          <a:ext cx="0" cy="0"/>
          <a:chOff x="0" y="0"/>
          <a:chExt cx="0" cy="0"/>
        </a:xfrm>
      </p:grpSpPr>
      <p:sp>
        <p:nvSpPr>
          <p:cNvPr id="10547" name="Google Shape;10547;gd920acacde_5_70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548" name="Google Shape;10548;gd920acacde_5_70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67" name="Shape 10867"/>
        <p:cNvGrpSpPr/>
        <p:nvPr/>
      </p:nvGrpSpPr>
      <p:grpSpPr>
        <a:xfrm>
          <a:off x="0" y="0"/>
          <a:ext cx="0" cy="0"/>
          <a:chOff x="0" y="0"/>
          <a:chExt cx="0" cy="0"/>
        </a:xfrm>
      </p:grpSpPr>
      <p:sp>
        <p:nvSpPr>
          <p:cNvPr id="10868" name="Google Shape;10868;gd920acacde_5_73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69" name="Google Shape;10869;gd920acacde_5_73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175" name="Shape 11175"/>
        <p:cNvGrpSpPr/>
        <p:nvPr/>
      </p:nvGrpSpPr>
      <p:grpSpPr>
        <a:xfrm>
          <a:off x="0" y="0"/>
          <a:ext cx="0" cy="0"/>
          <a:chOff x="0" y="0"/>
          <a:chExt cx="0" cy="0"/>
        </a:xfrm>
      </p:grpSpPr>
      <p:sp>
        <p:nvSpPr>
          <p:cNvPr id="11176" name="Google Shape;11176;gd920acacde_5_76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177" name="Google Shape;11177;gd920acacde_5_76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7" name="Shape 887"/>
        <p:cNvGrpSpPr/>
        <p:nvPr/>
      </p:nvGrpSpPr>
      <p:grpSpPr>
        <a:xfrm>
          <a:off x="0" y="0"/>
          <a:ext cx="0" cy="0"/>
          <a:chOff x="0" y="0"/>
          <a:chExt cx="0" cy="0"/>
        </a:xfrm>
      </p:grpSpPr>
      <p:sp>
        <p:nvSpPr>
          <p:cNvPr id="888" name="Google Shape;888;gd924d83865_0_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89" name="Google Shape;889;gd924d83865_0_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5" name="Shape 915"/>
        <p:cNvGrpSpPr/>
        <p:nvPr/>
      </p:nvGrpSpPr>
      <p:grpSpPr>
        <a:xfrm>
          <a:off x="0" y="0"/>
          <a:ext cx="0" cy="0"/>
          <a:chOff x="0" y="0"/>
          <a:chExt cx="0" cy="0"/>
        </a:xfrm>
      </p:grpSpPr>
      <p:sp>
        <p:nvSpPr>
          <p:cNvPr id="916" name="Google Shape;916;gd924d83865_0_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17" name="Google Shape;917;gd924d83865_0_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07" name="Shape 1007"/>
        <p:cNvGrpSpPr/>
        <p:nvPr/>
      </p:nvGrpSpPr>
      <p:grpSpPr>
        <a:xfrm>
          <a:off x="0" y="0"/>
          <a:ext cx="0" cy="0"/>
          <a:chOff x="0" y="0"/>
          <a:chExt cx="0" cy="0"/>
        </a:xfrm>
      </p:grpSpPr>
      <p:sp>
        <p:nvSpPr>
          <p:cNvPr id="1008" name="Google Shape;1008;gd924d83865_0_1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09" name="Google Shape;1009;gd924d83865_0_1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9" name="Shape 1089"/>
        <p:cNvGrpSpPr/>
        <p:nvPr/>
      </p:nvGrpSpPr>
      <p:grpSpPr>
        <a:xfrm>
          <a:off x="0" y="0"/>
          <a:ext cx="0" cy="0"/>
          <a:chOff x="0" y="0"/>
          <a:chExt cx="0" cy="0"/>
        </a:xfrm>
      </p:grpSpPr>
      <p:sp>
        <p:nvSpPr>
          <p:cNvPr id="1090" name="Google Shape;1090;gd924d83865_0_1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1" name="Google Shape;1091;gd924d83865_0_1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 Id="rId3" Type="http://schemas.openxmlformats.org/officeDocument/2006/relationships/image" Target="../media/image1.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 Id="rId3" Type="http://schemas.openxmlformats.org/officeDocument/2006/relationships/hyperlink" Target="http://bit.ly/2Tynxth" TargetMode="External"/><Relationship Id="rId4" Type="http://schemas.openxmlformats.org/officeDocument/2006/relationships/hyperlink" Target="http://bit.ly/2TyoMsr" TargetMode="External"/><Relationship Id="rId5" Type="http://schemas.openxmlformats.org/officeDocument/2006/relationships/hyperlink" Target="http://bit.ly/2TtBDfr" TargetMode="Externa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solidFill>
          <a:schemeClr val="accent3"/>
        </a:solidFill>
      </p:bgPr>
    </p:bg>
    <p:spTree>
      <p:nvGrpSpPr>
        <p:cNvPr id="8" name="Shape 8"/>
        <p:cNvGrpSpPr/>
        <p:nvPr/>
      </p:nvGrpSpPr>
      <p:grpSpPr>
        <a:xfrm>
          <a:off x="0" y="0"/>
          <a:ext cx="0" cy="0"/>
          <a:chOff x="0" y="0"/>
          <a:chExt cx="0" cy="0"/>
        </a:xfrm>
      </p:grpSpPr>
      <p:pic>
        <p:nvPicPr>
          <p:cNvPr id="9" name="Google Shape;9;p2"/>
          <p:cNvPicPr preferRelativeResize="0"/>
          <p:nvPr/>
        </p:nvPicPr>
        <p:blipFill rotWithShape="1">
          <a:blip r:embed="rId2">
            <a:alphaModFix/>
          </a:blip>
          <a:srcRect b="0" l="0" r="0" t="0"/>
          <a:stretch/>
        </p:blipFill>
        <p:spPr>
          <a:xfrm>
            <a:off x="100" y="-13"/>
            <a:ext cx="9143827" cy="5143524"/>
          </a:xfrm>
          <a:prstGeom prst="rect">
            <a:avLst/>
          </a:prstGeom>
          <a:noFill/>
          <a:ln>
            <a:noFill/>
          </a:ln>
        </p:spPr>
      </p:pic>
      <p:sp>
        <p:nvSpPr>
          <p:cNvPr id="10" name="Google Shape;10;p2"/>
          <p:cNvSpPr txBox="1"/>
          <p:nvPr>
            <p:ph type="ctrTitle"/>
          </p:nvPr>
        </p:nvSpPr>
        <p:spPr>
          <a:xfrm rot="-696">
            <a:off x="2129625" y="1407653"/>
            <a:ext cx="4448400" cy="1740600"/>
          </a:xfrm>
          <a:prstGeom prst="rect">
            <a:avLst/>
          </a:prstGeom>
        </p:spPr>
        <p:txBody>
          <a:bodyPr anchorCtr="0" anchor="ctr" bIns="91425" lIns="91425" spcFirstLastPara="1" rIns="91425" wrap="square" tIns="91425">
            <a:noAutofit/>
          </a:bodyPr>
          <a:lstStyle>
            <a:lvl1pPr lvl="0" algn="ctr">
              <a:spcBef>
                <a:spcPts val="0"/>
              </a:spcBef>
              <a:spcAft>
                <a:spcPts val="0"/>
              </a:spcAft>
              <a:buSzPts val="5200"/>
              <a:buNone/>
              <a:defRPr sz="50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1" name="Google Shape;11;p2"/>
          <p:cNvSpPr txBox="1"/>
          <p:nvPr>
            <p:ph idx="1" type="subTitle"/>
          </p:nvPr>
        </p:nvSpPr>
        <p:spPr>
          <a:xfrm rot="232">
            <a:off x="2133920" y="3148973"/>
            <a:ext cx="4439700" cy="5121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SzPts val="2800"/>
              <a:buNone/>
              <a:defRPr sz="18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pic>
        <p:nvPicPr>
          <p:cNvPr id="12" name="Google Shape;12;p2"/>
          <p:cNvPicPr preferRelativeResize="0"/>
          <p:nvPr/>
        </p:nvPicPr>
        <p:blipFill>
          <a:blip r:embed="rId3">
            <a:alphaModFix amt="60000"/>
          </a:blip>
          <a:stretch>
            <a:fillRect/>
          </a:stretch>
        </p:blipFill>
        <p:spPr>
          <a:xfrm>
            <a:off x="-12" y="-12"/>
            <a:ext cx="9144000" cy="5143500"/>
          </a:xfrm>
          <a:prstGeom prst="rect">
            <a:avLst/>
          </a:prstGeom>
          <a:noFill/>
          <a:ln>
            <a:noFill/>
          </a:ln>
        </p:spPr>
      </p:pic>
      <p:sp>
        <p:nvSpPr>
          <p:cNvPr id="13" name="Google Shape;13;p2"/>
          <p:cNvSpPr/>
          <p:nvPr/>
        </p:nvSpPr>
        <p:spPr>
          <a:xfrm>
            <a:off x="165888" y="40233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2"/>
          <p:cNvSpPr/>
          <p:nvPr/>
        </p:nvSpPr>
        <p:spPr>
          <a:xfrm>
            <a:off x="165888" y="1084921"/>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a:off x="165888" y="1767504"/>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165888" y="245008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a:off x="165888" y="3132671"/>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165888" y="3815254"/>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165875" y="449783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a:off x="8251775" y="-48150"/>
            <a:ext cx="356100" cy="52398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128" name="Shape 128"/>
        <p:cNvGrpSpPr/>
        <p:nvPr/>
      </p:nvGrpSpPr>
      <p:grpSpPr>
        <a:xfrm>
          <a:off x="0" y="0"/>
          <a:ext cx="0" cy="0"/>
          <a:chOff x="0" y="0"/>
          <a:chExt cx="0" cy="0"/>
        </a:xfrm>
      </p:grpSpPr>
      <p:pic>
        <p:nvPicPr>
          <p:cNvPr id="129" name="Google Shape;129;p11"/>
          <p:cNvPicPr preferRelativeResize="0"/>
          <p:nvPr/>
        </p:nvPicPr>
        <p:blipFill>
          <a:blip r:embed="rId2">
            <a:alphaModFix amt="60000"/>
          </a:blip>
          <a:stretch>
            <a:fillRect/>
          </a:stretch>
        </p:blipFill>
        <p:spPr>
          <a:xfrm>
            <a:off x="-12" y="-12"/>
            <a:ext cx="9144000" cy="5143500"/>
          </a:xfrm>
          <a:prstGeom prst="rect">
            <a:avLst/>
          </a:prstGeom>
          <a:noFill/>
          <a:ln>
            <a:noFill/>
          </a:ln>
        </p:spPr>
      </p:pic>
      <p:sp>
        <p:nvSpPr>
          <p:cNvPr id="130" name="Google Shape;130;p11"/>
          <p:cNvSpPr/>
          <p:nvPr/>
        </p:nvSpPr>
        <p:spPr>
          <a:xfrm rot="10800000">
            <a:off x="8154168" y="-27254"/>
            <a:ext cx="1005490" cy="1125793"/>
          </a:xfrm>
          <a:custGeom>
            <a:rect b="b" l="l" r="r" t="t"/>
            <a:pathLst>
              <a:path extrusionOk="0" h="15623" w="13954">
                <a:moveTo>
                  <a:pt x="0" y="0"/>
                </a:moveTo>
                <a:lnTo>
                  <a:pt x="0" y="15622"/>
                </a:lnTo>
                <a:lnTo>
                  <a:pt x="13953" y="15622"/>
                </a:lnTo>
                <a:cubicBezTo>
                  <a:pt x="12848" y="15132"/>
                  <a:pt x="12176" y="13817"/>
                  <a:pt x="12415" y="12632"/>
                </a:cubicBezTo>
                <a:cubicBezTo>
                  <a:pt x="12558" y="11937"/>
                  <a:pt x="12968" y="11191"/>
                  <a:pt x="12621" y="10582"/>
                </a:cubicBezTo>
                <a:cubicBezTo>
                  <a:pt x="12377" y="10156"/>
                  <a:pt x="11873" y="10007"/>
                  <a:pt x="11364" y="10007"/>
                </a:cubicBezTo>
                <a:cubicBezTo>
                  <a:pt x="11194" y="10007"/>
                  <a:pt x="11022" y="10024"/>
                  <a:pt x="10861" y="10052"/>
                </a:cubicBezTo>
                <a:cubicBezTo>
                  <a:pt x="10385" y="10137"/>
                  <a:pt x="9897" y="10292"/>
                  <a:pt x="9417" y="10292"/>
                </a:cubicBezTo>
                <a:cubicBezTo>
                  <a:pt x="9254" y="10292"/>
                  <a:pt x="9091" y="10274"/>
                  <a:pt x="8930" y="10229"/>
                </a:cubicBezTo>
                <a:cubicBezTo>
                  <a:pt x="8605" y="10138"/>
                  <a:pt x="8321" y="9938"/>
                  <a:pt x="8121" y="9665"/>
                </a:cubicBezTo>
                <a:cubicBezTo>
                  <a:pt x="7985" y="9477"/>
                  <a:pt x="7871" y="9244"/>
                  <a:pt x="7649" y="9170"/>
                </a:cubicBezTo>
                <a:cubicBezTo>
                  <a:pt x="7594" y="9149"/>
                  <a:pt x="7539" y="9141"/>
                  <a:pt x="7484" y="9141"/>
                </a:cubicBezTo>
                <a:cubicBezTo>
                  <a:pt x="7289" y="9141"/>
                  <a:pt x="7088" y="9245"/>
                  <a:pt x="6897" y="9312"/>
                </a:cubicBezTo>
                <a:cubicBezTo>
                  <a:pt x="6818" y="9341"/>
                  <a:pt x="6728" y="9356"/>
                  <a:pt x="6640" y="9356"/>
                </a:cubicBezTo>
                <a:cubicBezTo>
                  <a:pt x="6450" y="9356"/>
                  <a:pt x="6270" y="9282"/>
                  <a:pt x="6231" y="9107"/>
                </a:cubicBezTo>
                <a:cubicBezTo>
                  <a:pt x="6185" y="8919"/>
                  <a:pt x="6350" y="8742"/>
                  <a:pt x="6521" y="8646"/>
                </a:cubicBezTo>
                <a:cubicBezTo>
                  <a:pt x="6692" y="8549"/>
                  <a:pt x="6891" y="8492"/>
                  <a:pt x="7022" y="8338"/>
                </a:cubicBezTo>
                <a:cubicBezTo>
                  <a:pt x="7216" y="8105"/>
                  <a:pt x="7142" y="7746"/>
                  <a:pt x="6994" y="7472"/>
                </a:cubicBezTo>
                <a:cubicBezTo>
                  <a:pt x="6846" y="7205"/>
                  <a:pt x="6629" y="6971"/>
                  <a:pt x="6544" y="6681"/>
                </a:cubicBezTo>
                <a:cubicBezTo>
                  <a:pt x="6498" y="6544"/>
                  <a:pt x="6481" y="6390"/>
                  <a:pt x="6384" y="6282"/>
                </a:cubicBezTo>
                <a:cubicBezTo>
                  <a:pt x="6219" y="6100"/>
                  <a:pt x="5912" y="6151"/>
                  <a:pt x="5712" y="6015"/>
                </a:cubicBezTo>
                <a:cubicBezTo>
                  <a:pt x="5445" y="5838"/>
                  <a:pt x="5462" y="5434"/>
                  <a:pt x="5251" y="5200"/>
                </a:cubicBezTo>
                <a:cubicBezTo>
                  <a:pt x="5131" y="5063"/>
                  <a:pt x="4955" y="5001"/>
                  <a:pt x="4795" y="4915"/>
                </a:cubicBezTo>
                <a:cubicBezTo>
                  <a:pt x="4408" y="4688"/>
                  <a:pt x="4152" y="4295"/>
                  <a:pt x="4101" y="3845"/>
                </a:cubicBezTo>
                <a:cubicBezTo>
                  <a:pt x="4072" y="3600"/>
                  <a:pt x="4101" y="3326"/>
                  <a:pt x="3952" y="3133"/>
                </a:cubicBezTo>
                <a:cubicBezTo>
                  <a:pt x="3850" y="3030"/>
                  <a:pt x="3725" y="2945"/>
                  <a:pt x="3588" y="2899"/>
                </a:cubicBezTo>
                <a:lnTo>
                  <a:pt x="2141" y="2256"/>
                </a:lnTo>
                <a:cubicBezTo>
                  <a:pt x="1885" y="2148"/>
                  <a:pt x="1623" y="2028"/>
                  <a:pt x="1418" y="1840"/>
                </a:cubicBezTo>
                <a:cubicBezTo>
                  <a:pt x="1299" y="1726"/>
                  <a:pt x="1190" y="1595"/>
                  <a:pt x="1093" y="1458"/>
                </a:cubicBezTo>
                <a:cubicBezTo>
                  <a:pt x="729" y="974"/>
                  <a:pt x="364" y="485"/>
                  <a:pt x="0" y="0"/>
                </a:cubicBezTo>
                <a:close/>
              </a:path>
            </a:pathLst>
          </a:custGeom>
          <a:solidFill>
            <a:srgbClr val="F8CD7D">
              <a:alpha val="651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11"/>
          <p:cNvSpPr/>
          <p:nvPr/>
        </p:nvSpPr>
        <p:spPr>
          <a:xfrm>
            <a:off x="531848" y="234173"/>
            <a:ext cx="8020500" cy="4739100"/>
          </a:xfrm>
          <a:prstGeom prst="roundRect">
            <a:avLst>
              <a:gd fmla="val 2037"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11"/>
          <p:cNvSpPr/>
          <p:nvPr/>
        </p:nvSpPr>
        <p:spPr>
          <a:xfrm>
            <a:off x="579100" y="205225"/>
            <a:ext cx="8020500" cy="4739100"/>
          </a:xfrm>
          <a:prstGeom prst="roundRect">
            <a:avLst>
              <a:gd fmla="val 203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11"/>
          <p:cNvSpPr txBox="1"/>
          <p:nvPr>
            <p:ph hasCustomPrompt="1" type="title"/>
          </p:nvPr>
        </p:nvSpPr>
        <p:spPr>
          <a:xfrm>
            <a:off x="2902050" y="1656213"/>
            <a:ext cx="3339900" cy="1290900"/>
          </a:xfrm>
          <a:prstGeom prst="rect">
            <a:avLst/>
          </a:prstGeom>
        </p:spPr>
        <p:txBody>
          <a:bodyPr anchorCtr="0" anchor="ctr" bIns="91425" lIns="91425" spcFirstLastPara="1" rIns="91425" wrap="square" tIns="91425">
            <a:noAutofit/>
          </a:bodyPr>
          <a:lstStyle>
            <a:lvl1pPr lvl="0" algn="ctr">
              <a:spcBef>
                <a:spcPts val="0"/>
              </a:spcBef>
              <a:spcAft>
                <a:spcPts val="0"/>
              </a:spcAft>
              <a:buClr>
                <a:schemeClr val="dk2"/>
              </a:buClr>
              <a:buSzPts val="12000"/>
              <a:buNone/>
              <a:defRPr sz="8000">
                <a:solidFill>
                  <a:schemeClr val="dk2"/>
                </a:solidFill>
              </a:defRPr>
            </a:lvl1pPr>
            <a:lvl2pPr lvl="1" algn="ctr">
              <a:spcBef>
                <a:spcPts val="0"/>
              </a:spcBef>
              <a:spcAft>
                <a:spcPts val="0"/>
              </a:spcAft>
              <a:buClr>
                <a:schemeClr val="dk2"/>
              </a:buClr>
              <a:buSzPts val="12000"/>
              <a:buNone/>
              <a:defRPr sz="12000">
                <a:solidFill>
                  <a:schemeClr val="dk2"/>
                </a:solidFill>
              </a:defRPr>
            </a:lvl2pPr>
            <a:lvl3pPr lvl="2" algn="ctr">
              <a:spcBef>
                <a:spcPts val="0"/>
              </a:spcBef>
              <a:spcAft>
                <a:spcPts val="0"/>
              </a:spcAft>
              <a:buClr>
                <a:schemeClr val="dk2"/>
              </a:buClr>
              <a:buSzPts val="12000"/>
              <a:buNone/>
              <a:defRPr sz="12000">
                <a:solidFill>
                  <a:schemeClr val="dk2"/>
                </a:solidFill>
              </a:defRPr>
            </a:lvl3pPr>
            <a:lvl4pPr lvl="3" algn="ctr">
              <a:spcBef>
                <a:spcPts val="0"/>
              </a:spcBef>
              <a:spcAft>
                <a:spcPts val="0"/>
              </a:spcAft>
              <a:buClr>
                <a:schemeClr val="dk2"/>
              </a:buClr>
              <a:buSzPts val="12000"/>
              <a:buNone/>
              <a:defRPr sz="12000">
                <a:solidFill>
                  <a:schemeClr val="dk2"/>
                </a:solidFill>
              </a:defRPr>
            </a:lvl4pPr>
            <a:lvl5pPr lvl="4" algn="ctr">
              <a:spcBef>
                <a:spcPts val="0"/>
              </a:spcBef>
              <a:spcAft>
                <a:spcPts val="0"/>
              </a:spcAft>
              <a:buClr>
                <a:schemeClr val="dk2"/>
              </a:buClr>
              <a:buSzPts val="12000"/>
              <a:buNone/>
              <a:defRPr sz="12000">
                <a:solidFill>
                  <a:schemeClr val="dk2"/>
                </a:solidFill>
              </a:defRPr>
            </a:lvl5pPr>
            <a:lvl6pPr lvl="5" algn="ctr">
              <a:spcBef>
                <a:spcPts val="0"/>
              </a:spcBef>
              <a:spcAft>
                <a:spcPts val="0"/>
              </a:spcAft>
              <a:buClr>
                <a:schemeClr val="dk2"/>
              </a:buClr>
              <a:buSzPts val="12000"/>
              <a:buNone/>
              <a:defRPr sz="12000">
                <a:solidFill>
                  <a:schemeClr val="dk2"/>
                </a:solidFill>
              </a:defRPr>
            </a:lvl6pPr>
            <a:lvl7pPr lvl="6" algn="ctr">
              <a:spcBef>
                <a:spcPts val="0"/>
              </a:spcBef>
              <a:spcAft>
                <a:spcPts val="0"/>
              </a:spcAft>
              <a:buClr>
                <a:schemeClr val="dk2"/>
              </a:buClr>
              <a:buSzPts val="12000"/>
              <a:buNone/>
              <a:defRPr sz="12000">
                <a:solidFill>
                  <a:schemeClr val="dk2"/>
                </a:solidFill>
              </a:defRPr>
            </a:lvl7pPr>
            <a:lvl8pPr lvl="7" algn="ctr">
              <a:spcBef>
                <a:spcPts val="0"/>
              </a:spcBef>
              <a:spcAft>
                <a:spcPts val="0"/>
              </a:spcAft>
              <a:buClr>
                <a:schemeClr val="dk2"/>
              </a:buClr>
              <a:buSzPts val="12000"/>
              <a:buNone/>
              <a:defRPr sz="12000">
                <a:solidFill>
                  <a:schemeClr val="dk2"/>
                </a:solidFill>
              </a:defRPr>
            </a:lvl8pPr>
            <a:lvl9pPr lvl="8" algn="ctr">
              <a:spcBef>
                <a:spcPts val="0"/>
              </a:spcBef>
              <a:spcAft>
                <a:spcPts val="0"/>
              </a:spcAft>
              <a:buClr>
                <a:schemeClr val="dk2"/>
              </a:buClr>
              <a:buSzPts val="12000"/>
              <a:buNone/>
              <a:defRPr sz="12000">
                <a:solidFill>
                  <a:schemeClr val="dk2"/>
                </a:solidFill>
              </a:defRPr>
            </a:lvl9pPr>
          </a:lstStyle>
          <a:p>
            <a:r>
              <a:t>xx%</a:t>
            </a:r>
          </a:p>
        </p:txBody>
      </p:sp>
      <p:sp>
        <p:nvSpPr>
          <p:cNvPr id="134" name="Google Shape;134;p11"/>
          <p:cNvSpPr txBox="1"/>
          <p:nvPr>
            <p:ph idx="1" type="body"/>
          </p:nvPr>
        </p:nvSpPr>
        <p:spPr>
          <a:xfrm>
            <a:off x="1756650" y="3107788"/>
            <a:ext cx="5630700" cy="379500"/>
          </a:xfrm>
          <a:prstGeom prst="rect">
            <a:avLst/>
          </a:prstGeom>
        </p:spPr>
        <p:txBody>
          <a:bodyPr anchorCtr="0" anchor="ctr" bIns="91425" lIns="91425" spcFirstLastPara="1" rIns="91425" wrap="square" tIns="91425">
            <a:noAutofit/>
          </a:bodyPr>
          <a:lstStyle>
            <a:lvl1pPr indent="-317500" lvl="0" marL="457200" algn="ctr">
              <a:spcBef>
                <a:spcPts val="0"/>
              </a:spcBef>
              <a:spcAft>
                <a:spcPts val="0"/>
              </a:spcAft>
              <a:buSzPts val="1400"/>
              <a:buChar char="●"/>
              <a:defRPr sz="1800"/>
            </a:lvl1pPr>
            <a:lvl2pPr indent="-317500" lvl="1" marL="914400" algn="ctr">
              <a:spcBef>
                <a:spcPts val="0"/>
              </a:spcBef>
              <a:spcAft>
                <a:spcPts val="0"/>
              </a:spcAft>
              <a:buSzPts val="1400"/>
              <a:buChar char="○"/>
              <a:defRPr/>
            </a:lvl2pPr>
            <a:lvl3pPr indent="-317500" lvl="2" marL="1371600" algn="ctr">
              <a:spcBef>
                <a:spcPts val="0"/>
              </a:spcBef>
              <a:spcAft>
                <a:spcPts val="0"/>
              </a:spcAft>
              <a:buSzPts val="1400"/>
              <a:buChar char="■"/>
              <a:defRPr/>
            </a:lvl3pPr>
            <a:lvl4pPr indent="-317500" lvl="3" marL="1828800" algn="ctr">
              <a:spcBef>
                <a:spcPts val="0"/>
              </a:spcBef>
              <a:spcAft>
                <a:spcPts val="0"/>
              </a:spcAft>
              <a:buSzPts val="1400"/>
              <a:buChar char="●"/>
              <a:defRPr/>
            </a:lvl4pPr>
            <a:lvl5pPr indent="-317500" lvl="4" marL="2286000" algn="ctr">
              <a:spcBef>
                <a:spcPts val="0"/>
              </a:spcBef>
              <a:spcAft>
                <a:spcPts val="0"/>
              </a:spcAft>
              <a:buSzPts val="1400"/>
              <a:buChar char="○"/>
              <a:defRPr/>
            </a:lvl5pPr>
            <a:lvl6pPr indent="-317500" lvl="5" marL="2743200" algn="ctr">
              <a:spcBef>
                <a:spcPts val="0"/>
              </a:spcBef>
              <a:spcAft>
                <a:spcPts val="0"/>
              </a:spcAft>
              <a:buSzPts val="1400"/>
              <a:buChar char="■"/>
              <a:defRPr/>
            </a:lvl6pPr>
            <a:lvl7pPr indent="-317500" lvl="6" marL="3200400" algn="ctr">
              <a:spcBef>
                <a:spcPts val="0"/>
              </a:spcBef>
              <a:spcAft>
                <a:spcPts val="0"/>
              </a:spcAft>
              <a:buSzPts val="1400"/>
              <a:buChar char="●"/>
              <a:defRPr/>
            </a:lvl7pPr>
            <a:lvl8pPr indent="-317500" lvl="7" marL="3657600" algn="ctr">
              <a:spcBef>
                <a:spcPts val="0"/>
              </a:spcBef>
              <a:spcAft>
                <a:spcPts val="0"/>
              </a:spcAft>
              <a:buSzPts val="1400"/>
              <a:buChar char="○"/>
              <a:defRPr/>
            </a:lvl8pPr>
            <a:lvl9pPr indent="-317500" lvl="8" marL="4114800" algn="ctr">
              <a:spcBef>
                <a:spcPts val="0"/>
              </a:spcBef>
              <a:spcAft>
                <a:spcPts val="0"/>
              </a:spcAft>
              <a:buSzPts val="1400"/>
              <a:buChar char="■"/>
              <a:defRPr/>
            </a:lvl9pPr>
          </a:lstStyle>
          <a:p/>
        </p:txBody>
      </p:sp>
      <p:sp>
        <p:nvSpPr>
          <p:cNvPr id="135" name="Google Shape;135;p11"/>
          <p:cNvSpPr/>
          <p:nvPr/>
        </p:nvSpPr>
        <p:spPr>
          <a:xfrm>
            <a:off x="165888" y="40233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11"/>
          <p:cNvSpPr/>
          <p:nvPr/>
        </p:nvSpPr>
        <p:spPr>
          <a:xfrm>
            <a:off x="165888" y="1084921"/>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11"/>
          <p:cNvSpPr/>
          <p:nvPr/>
        </p:nvSpPr>
        <p:spPr>
          <a:xfrm>
            <a:off x="165888" y="1767504"/>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11"/>
          <p:cNvSpPr/>
          <p:nvPr/>
        </p:nvSpPr>
        <p:spPr>
          <a:xfrm>
            <a:off x="165888" y="245008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11"/>
          <p:cNvSpPr/>
          <p:nvPr/>
        </p:nvSpPr>
        <p:spPr>
          <a:xfrm>
            <a:off x="165888" y="3132671"/>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11"/>
          <p:cNvSpPr/>
          <p:nvPr/>
        </p:nvSpPr>
        <p:spPr>
          <a:xfrm>
            <a:off x="165888" y="3815254"/>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11"/>
          <p:cNvSpPr/>
          <p:nvPr/>
        </p:nvSpPr>
        <p:spPr>
          <a:xfrm>
            <a:off x="165875" y="449783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chemeClr val="accent6"/>
        </a:solidFill>
      </p:bgPr>
    </p:bg>
    <p:spTree>
      <p:nvGrpSpPr>
        <p:cNvPr id="142" name="Shape 142"/>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
    <p:bg>
      <p:bgPr>
        <a:solidFill>
          <a:schemeClr val="accent3"/>
        </a:solidFill>
      </p:bgPr>
    </p:bg>
    <p:spTree>
      <p:nvGrpSpPr>
        <p:cNvPr id="143" name="Shape 143"/>
        <p:cNvGrpSpPr/>
        <p:nvPr/>
      </p:nvGrpSpPr>
      <p:grpSpPr>
        <a:xfrm>
          <a:off x="0" y="0"/>
          <a:ext cx="0" cy="0"/>
          <a:chOff x="0" y="0"/>
          <a:chExt cx="0" cy="0"/>
        </a:xfrm>
      </p:grpSpPr>
      <p:pic>
        <p:nvPicPr>
          <p:cNvPr id="144" name="Google Shape;144;p13"/>
          <p:cNvPicPr preferRelativeResize="0"/>
          <p:nvPr/>
        </p:nvPicPr>
        <p:blipFill>
          <a:blip r:embed="rId2">
            <a:alphaModFix amt="60000"/>
          </a:blip>
          <a:stretch>
            <a:fillRect/>
          </a:stretch>
        </p:blipFill>
        <p:spPr>
          <a:xfrm flipH="1">
            <a:off x="0" y="0"/>
            <a:ext cx="9144000" cy="5143500"/>
          </a:xfrm>
          <a:prstGeom prst="rect">
            <a:avLst/>
          </a:prstGeom>
          <a:noFill/>
          <a:ln>
            <a:noFill/>
          </a:ln>
        </p:spPr>
      </p:pic>
      <p:sp>
        <p:nvSpPr>
          <p:cNvPr id="145" name="Google Shape;145;p13"/>
          <p:cNvSpPr/>
          <p:nvPr/>
        </p:nvSpPr>
        <p:spPr>
          <a:xfrm>
            <a:off x="524836" y="241185"/>
            <a:ext cx="8020500" cy="4739100"/>
          </a:xfrm>
          <a:prstGeom prst="roundRect">
            <a:avLst>
              <a:gd fmla="val 2037"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13"/>
          <p:cNvSpPr/>
          <p:nvPr/>
        </p:nvSpPr>
        <p:spPr>
          <a:xfrm>
            <a:off x="579100" y="205225"/>
            <a:ext cx="8020500" cy="4739100"/>
          </a:xfrm>
          <a:prstGeom prst="roundRect">
            <a:avLst>
              <a:gd fmla="val 203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13"/>
          <p:cNvSpPr txBox="1"/>
          <p:nvPr>
            <p:ph hasCustomPrompt="1" type="title"/>
          </p:nvPr>
        </p:nvSpPr>
        <p:spPr>
          <a:xfrm flipH="1">
            <a:off x="1268050" y="1724600"/>
            <a:ext cx="862200" cy="985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b="1" sz="5000">
                <a:solidFill>
                  <a:schemeClr val="accent4"/>
                </a:solidFill>
              </a:defRPr>
            </a:lvl1pPr>
            <a:lvl2pPr lvl="1" rtl="0" algn="r">
              <a:spcBef>
                <a:spcPts val="0"/>
              </a:spcBef>
              <a:spcAft>
                <a:spcPts val="0"/>
              </a:spcAft>
              <a:buClr>
                <a:schemeClr val="dk1"/>
              </a:buClr>
              <a:buSzPts val="2500"/>
              <a:buNone/>
              <a:defRPr sz="2500">
                <a:solidFill>
                  <a:schemeClr val="dk1"/>
                </a:solidFill>
              </a:defRPr>
            </a:lvl2pPr>
            <a:lvl3pPr lvl="2" rtl="0" algn="r">
              <a:spcBef>
                <a:spcPts val="0"/>
              </a:spcBef>
              <a:spcAft>
                <a:spcPts val="0"/>
              </a:spcAft>
              <a:buClr>
                <a:schemeClr val="dk1"/>
              </a:buClr>
              <a:buSzPts val="2500"/>
              <a:buNone/>
              <a:defRPr sz="2500">
                <a:solidFill>
                  <a:schemeClr val="dk1"/>
                </a:solidFill>
              </a:defRPr>
            </a:lvl3pPr>
            <a:lvl4pPr lvl="3" rtl="0" algn="r">
              <a:spcBef>
                <a:spcPts val="0"/>
              </a:spcBef>
              <a:spcAft>
                <a:spcPts val="0"/>
              </a:spcAft>
              <a:buClr>
                <a:schemeClr val="dk1"/>
              </a:buClr>
              <a:buSzPts val="2500"/>
              <a:buNone/>
              <a:defRPr sz="2500">
                <a:solidFill>
                  <a:schemeClr val="dk1"/>
                </a:solidFill>
              </a:defRPr>
            </a:lvl4pPr>
            <a:lvl5pPr lvl="4" rtl="0" algn="r">
              <a:spcBef>
                <a:spcPts val="0"/>
              </a:spcBef>
              <a:spcAft>
                <a:spcPts val="0"/>
              </a:spcAft>
              <a:buClr>
                <a:schemeClr val="dk1"/>
              </a:buClr>
              <a:buSzPts val="2500"/>
              <a:buNone/>
              <a:defRPr sz="2500">
                <a:solidFill>
                  <a:schemeClr val="dk1"/>
                </a:solidFill>
              </a:defRPr>
            </a:lvl5pPr>
            <a:lvl6pPr lvl="5" rtl="0" algn="r">
              <a:spcBef>
                <a:spcPts val="0"/>
              </a:spcBef>
              <a:spcAft>
                <a:spcPts val="0"/>
              </a:spcAft>
              <a:buClr>
                <a:schemeClr val="dk1"/>
              </a:buClr>
              <a:buSzPts val="2500"/>
              <a:buNone/>
              <a:defRPr sz="2500">
                <a:solidFill>
                  <a:schemeClr val="dk1"/>
                </a:solidFill>
              </a:defRPr>
            </a:lvl6pPr>
            <a:lvl7pPr lvl="6" rtl="0" algn="r">
              <a:spcBef>
                <a:spcPts val="0"/>
              </a:spcBef>
              <a:spcAft>
                <a:spcPts val="0"/>
              </a:spcAft>
              <a:buClr>
                <a:schemeClr val="dk1"/>
              </a:buClr>
              <a:buSzPts val="2500"/>
              <a:buNone/>
              <a:defRPr sz="2500">
                <a:solidFill>
                  <a:schemeClr val="dk1"/>
                </a:solidFill>
              </a:defRPr>
            </a:lvl7pPr>
            <a:lvl8pPr lvl="7" rtl="0" algn="r">
              <a:spcBef>
                <a:spcPts val="0"/>
              </a:spcBef>
              <a:spcAft>
                <a:spcPts val="0"/>
              </a:spcAft>
              <a:buClr>
                <a:schemeClr val="dk1"/>
              </a:buClr>
              <a:buSzPts val="2500"/>
              <a:buNone/>
              <a:defRPr sz="2500">
                <a:solidFill>
                  <a:schemeClr val="dk1"/>
                </a:solidFill>
              </a:defRPr>
            </a:lvl8pPr>
            <a:lvl9pPr lvl="8" rtl="0" algn="r">
              <a:spcBef>
                <a:spcPts val="0"/>
              </a:spcBef>
              <a:spcAft>
                <a:spcPts val="0"/>
              </a:spcAft>
              <a:buClr>
                <a:schemeClr val="dk1"/>
              </a:buClr>
              <a:buSzPts val="2500"/>
              <a:buNone/>
              <a:defRPr sz="2500">
                <a:solidFill>
                  <a:schemeClr val="dk1"/>
                </a:solidFill>
              </a:defRPr>
            </a:lvl9pPr>
          </a:lstStyle>
          <a:p>
            <a:r>
              <a:t>xx%</a:t>
            </a:r>
          </a:p>
        </p:txBody>
      </p:sp>
      <p:sp>
        <p:nvSpPr>
          <p:cNvPr id="148" name="Google Shape;148;p13"/>
          <p:cNvSpPr txBox="1"/>
          <p:nvPr>
            <p:ph idx="1" type="subTitle"/>
          </p:nvPr>
        </p:nvSpPr>
        <p:spPr>
          <a:xfrm>
            <a:off x="2155863" y="2178525"/>
            <a:ext cx="2244300" cy="5319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lgn="r">
              <a:spcBef>
                <a:spcPts val="0"/>
              </a:spcBef>
              <a:spcAft>
                <a:spcPts val="0"/>
              </a:spcAft>
              <a:buSzPts val="1400"/>
              <a:buNone/>
              <a:defRPr/>
            </a:lvl2pPr>
            <a:lvl3pPr lvl="2" rtl="0" algn="r">
              <a:spcBef>
                <a:spcPts val="0"/>
              </a:spcBef>
              <a:spcAft>
                <a:spcPts val="0"/>
              </a:spcAft>
              <a:buSzPts val="1400"/>
              <a:buNone/>
              <a:defRPr/>
            </a:lvl3pPr>
            <a:lvl4pPr lvl="3" rtl="0" algn="r">
              <a:spcBef>
                <a:spcPts val="0"/>
              </a:spcBef>
              <a:spcAft>
                <a:spcPts val="0"/>
              </a:spcAft>
              <a:buSzPts val="1400"/>
              <a:buNone/>
              <a:defRPr/>
            </a:lvl4pPr>
            <a:lvl5pPr lvl="4" rtl="0" algn="r">
              <a:spcBef>
                <a:spcPts val="0"/>
              </a:spcBef>
              <a:spcAft>
                <a:spcPts val="0"/>
              </a:spcAft>
              <a:buSzPts val="1400"/>
              <a:buNone/>
              <a:defRPr/>
            </a:lvl5pPr>
            <a:lvl6pPr lvl="5" rtl="0" algn="r">
              <a:spcBef>
                <a:spcPts val="0"/>
              </a:spcBef>
              <a:spcAft>
                <a:spcPts val="0"/>
              </a:spcAft>
              <a:buSzPts val="1400"/>
              <a:buNone/>
              <a:defRPr/>
            </a:lvl6pPr>
            <a:lvl7pPr lvl="6" rtl="0" algn="r">
              <a:spcBef>
                <a:spcPts val="0"/>
              </a:spcBef>
              <a:spcAft>
                <a:spcPts val="0"/>
              </a:spcAft>
              <a:buSzPts val="1400"/>
              <a:buNone/>
              <a:defRPr/>
            </a:lvl7pPr>
            <a:lvl8pPr lvl="7" rtl="0" algn="r">
              <a:spcBef>
                <a:spcPts val="0"/>
              </a:spcBef>
              <a:spcAft>
                <a:spcPts val="0"/>
              </a:spcAft>
              <a:buSzPts val="1400"/>
              <a:buNone/>
              <a:defRPr/>
            </a:lvl8pPr>
            <a:lvl9pPr lvl="8" rtl="0" algn="r">
              <a:spcBef>
                <a:spcPts val="0"/>
              </a:spcBef>
              <a:spcAft>
                <a:spcPts val="0"/>
              </a:spcAft>
              <a:buSzPts val="1400"/>
              <a:buNone/>
              <a:defRPr/>
            </a:lvl9pPr>
          </a:lstStyle>
          <a:p/>
        </p:txBody>
      </p:sp>
      <p:sp>
        <p:nvSpPr>
          <p:cNvPr id="149" name="Google Shape;149;p13"/>
          <p:cNvSpPr txBox="1"/>
          <p:nvPr>
            <p:ph idx="2" type="subTitle"/>
          </p:nvPr>
        </p:nvSpPr>
        <p:spPr>
          <a:xfrm>
            <a:off x="2155875" y="1714425"/>
            <a:ext cx="2244300" cy="4629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2000"/>
              <a:buFont typeface="Anton"/>
              <a:buNone/>
              <a:defRPr sz="2500">
                <a:solidFill>
                  <a:schemeClr val="dk2"/>
                </a:solidFill>
                <a:latin typeface="Grand Hotel"/>
                <a:ea typeface="Grand Hotel"/>
                <a:cs typeface="Grand Hotel"/>
                <a:sym typeface="Grand Hotel"/>
              </a:defRPr>
            </a:lvl1pPr>
            <a:lvl2pPr lvl="1" rtl="0" algn="r">
              <a:spcBef>
                <a:spcPts val="0"/>
              </a:spcBef>
              <a:spcAft>
                <a:spcPts val="0"/>
              </a:spcAft>
              <a:buClr>
                <a:schemeClr val="dk1"/>
              </a:buClr>
              <a:buSzPts val="2000"/>
              <a:buFont typeface="Anton"/>
              <a:buNone/>
              <a:defRPr sz="2000">
                <a:solidFill>
                  <a:schemeClr val="dk1"/>
                </a:solidFill>
                <a:latin typeface="Anton"/>
                <a:ea typeface="Anton"/>
                <a:cs typeface="Anton"/>
                <a:sym typeface="Anton"/>
              </a:defRPr>
            </a:lvl2pPr>
            <a:lvl3pPr lvl="2" rtl="0" algn="r">
              <a:spcBef>
                <a:spcPts val="0"/>
              </a:spcBef>
              <a:spcAft>
                <a:spcPts val="0"/>
              </a:spcAft>
              <a:buClr>
                <a:schemeClr val="dk1"/>
              </a:buClr>
              <a:buSzPts val="2000"/>
              <a:buFont typeface="Anton"/>
              <a:buNone/>
              <a:defRPr sz="2000">
                <a:solidFill>
                  <a:schemeClr val="dk1"/>
                </a:solidFill>
                <a:latin typeface="Anton"/>
                <a:ea typeface="Anton"/>
                <a:cs typeface="Anton"/>
                <a:sym typeface="Anton"/>
              </a:defRPr>
            </a:lvl3pPr>
            <a:lvl4pPr lvl="3" rtl="0" algn="r">
              <a:spcBef>
                <a:spcPts val="0"/>
              </a:spcBef>
              <a:spcAft>
                <a:spcPts val="0"/>
              </a:spcAft>
              <a:buClr>
                <a:schemeClr val="dk1"/>
              </a:buClr>
              <a:buSzPts val="2000"/>
              <a:buFont typeface="Anton"/>
              <a:buNone/>
              <a:defRPr sz="2000">
                <a:solidFill>
                  <a:schemeClr val="dk1"/>
                </a:solidFill>
                <a:latin typeface="Anton"/>
                <a:ea typeface="Anton"/>
                <a:cs typeface="Anton"/>
                <a:sym typeface="Anton"/>
              </a:defRPr>
            </a:lvl4pPr>
            <a:lvl5pPr lvl="4" rtl="0" algn="r">
              <a:spcBef>
                <a:spcPts val="0"/>
              </a:spcBef>
              <a:spcAft>
                <a:spcPts val="0"/>
              </a:spcAft>
              <a:buClr>
                <a:schemeClr val="dk1"/>
              </a:buClr>
              <a:buSzPts val="2000"/>
              <a:buFont typeface="Anton"/>
              <a:buNone/>
              <a:defRPr sz="2000">
                <a:solidFill>
                  <a:schemeClr val="dk1"/>
                </a:solidFill>
                <a:latin typeface="Anton"/>
                <a:ea typeface="Anton"/>
                <a:cs typeface="Anton"/>
                <a:sym typeface="Anton"/>
              </a:defRPr>
            </a:lvl5pPr>
            <a:lvl6pPr lvl="5" rtl="0" algn="r">
              <a:spcBef>
                <a:spcPts val="0"/>
              </a:spcBef>
              <a:spcAft>
                <a:spcPts val="0"/>
              </a:spcAft>
              <a:buClr>
                <a:schemeClr val="dk1"/>
              </a:buClr>
              <a:buSzPts val="2000"/>
              <a:buFont typeface="Anton"/>
              <a:buNone/>
              <a:defRPr sz="2000">
                <a:solidFill>
                  <a:schemeClr val="dk1"/>
                </a:solidFill>
                <a:latin typeface="Anton"/>
                <a:ea typeface="Anton"/>
                <a:cs typeface="Anton"/>
                <a:sym typeface="Anton"/>
              </a:defRPr>
            </a:lvl6pPr>
            <a:lvl7pPr lvl="6" rtl="0" algn="r">
              <a:spcBef>
                <a:spcPts val="0"/>
              </a:spcBef>
              <a:spcAft>
                <a:spcPts val="0"/>
              </a:spcAft>
              <a:buClr>
                <a:schemeClr val="dk1"/>
              </a:buClr>
              <a:buSzPts val="2000"/>
              <a:buFont typeface="Anton"/>
              <a:buNone/>
              <a:defRPr sz="2000">
                <a:solidFill>
                  <a:schemeClr val="dk1"/>
                </a:solidFill>
                <a:latin typeface="Anton"/>
                <a:ea typeface="Anton"/>
                <a:cs typeface="Anton"/>
                <a:sym typeface="Anton"/>
              </a:defRPr>
            </a:lvl7pPr>
            <a:lvl8pPr lvl="7" rtl="0" algn="r">
              <a:spcBef>
                <a:spcPts val="0"/>
              </a:spcBef>
              <a:spcAft>
                <a:spcPts val="0"/>
              </a:spcAft>
              <a:buClr>
                <a:schemeClr val="dk1"/>
              </a:buClr>
              <a:buSzPts val="2000"/>
              <a:buFont typeface="Anton"/>
              <a:buNone/>
              <a:defRPr sz="2000">
                <a:solidFill>
                  <a:schemeClr val="dk1"/>
                </a:solidFill>
                <a:latin typeface="Anton"/>
                <a:ea typeface="Anton"/>
                <a:cs typeface="Anton"/>
                <a:sym typeface="Anton"/>
              </a:defRPr>
            </a:lvl8pPr>
            <a:lvl9pPr lvl="8" rtl="0" algn="r">
              <a:spcBef>
                <a:spcPts val="0"/>
              </a:spcBef>
              <a:spcAft>
                <a:spcPts val="0"/>
              </a:spcAft>
              <a:buClr>
                <a:schemeClr val="dk1"/>
              </a:buClr>
              <a:buSzPts val="2000"/>
              <a:buFont typeface="Anton"/>
              <a:buNone/>
              <a:defRPr sz="2000">
                <a:solidFill>
                  <a:schemeClr val="dk1"/>
                </a:solidFill>
                <a:latin typeface="Anton"/>
                <a:ea typeface="Anton"/>
                <a:cs typeface="Anton"/>
                <a:sym typeface="Anton"/>
              </a:defRPr>
            </a:lvl9pPr>
          </a:lstStyle>
          <a:p/>
        </p:txBody>
      </p:sp>
      <p:sp>
        <p:nvSpPr>
          <p:cNvPr id="150" name="Google Shape;150;p13"/>
          <p:cNvSpPr txBox="1"/>
          <p:nvPr>
            <p:ph idx="3" type="title"/>
          </p:nvPr>
        </p:nvSpPr>
        <p:spPr>
          <a:xfrm>
            <a:off x="2998950" y="535650"/>
            <a:ext cx="3146100" cy="569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40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51" name="Google Shape;151;p13"/>
          <p:cNvSpPr txBox="1"/>
          <p:nvPr>
            <p:ph hasCustomPrompt="1" idx="4" type="title"/>
          </p:nvPr>
        </p:nvSpPr>
        <p:spPr>
          <a:xfrm flipH="1">
            <a:off x="1268050" y="2905225"/>
            <a:ext cx="862200" cy="985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b="1" sz="5000">
                <a:solidFill>
                  <a:schemeClr val="accent3"/>
                </a:solidFill>
              </a:defRPr>
            </a:lvl1pPr>
            <a:lvl2pPr lvl="1" rtl="0" algn="r">
              <a:spcBef>
                <a:spcPts val="0"/>
              </a:spcBef>
              <a:spcAft>
                <a:spcPts val="0"/>
              </a:spcAft>
              <a:buClr>
                <a:schemeClr val="dk1"/>
              </a:buClr>
              <a:buSzPts val="2500"/>
              <a:buNone/>
              <a:defRPr sz="2500">
                <a:solidFill>
                  <a:schemeClr val="dk1"/>
                </a:solidFill>
              </a:defRPr>
            </a:lvl2pPr>
            <a:lvl3pPr lvl="2" rtl="0" algn="r">
              <a:spcBef>
                <a:spcPts val="0"/>
              </a:spcBef>
              <a:spcAft>
                <a:spcPts val="0"/>
              </a:spcAft>
              <a:buClr>
                <a:schemeClr val="dk1"/>
              </a:buClr>
              <a:buSzPts val="2500"/>
              <a:buNone/>
              <a:defRPr sz="2500">
                <a:solidFill>
                  <a:schemeClr val="dk1"/>
                </a:solidFill>
              </a:defRPr>
            </a:lvl3pPr>
            <a:lvl4pPr lvl="3" rtl="0" algn="r">
              <a:spcBef>
                <a:spcPts val="0"/>
              </a:spcBef>
              <a:spcAft>
                <a:spcPts val="0"/>
              </a:spcAft>
              <a:buClr>
                <a:schemeClr val="dk1"/>
              </a:buClr>
              <a:buSzPts val="2500"/>
              <a:buNone/>
              <a:defRPr sz="2500">
                <a:solidFill>
                  <a:schemeClr val="dk1"/>
                </a:solidFill>
              </a:defRPr>
            </a:lvl4pPr>
            <a:lvl5pPr lvl="4" rtl="0" algn="r">
              <a:spcBef>
                <a:spcPts val="0"/>
              </a:spcBef>
              <a:spcAft>
                <a:spcPts val="0"/>
              </a:spcAft>
              <a:buClr>
                <a:schemeClr val="dk1"/>
              </a:buClr>
              <a:buSzPts val="2500"/>
              <a:buNone/>
              <a:defRPr sz="2500">
                <a:solidFill>
                  <a:schemeClr val="dk1"/>
                </a:solidFill>
              </a:defRPr>
            </a:lvl5pPr>
            <a:lvl6pPr lvl="5" rtl="0" algn="r">
              <a:spcBef>
                <a:spcPts val="0"/>
              </a:spcBef>
              <a:spcAft>
                <a:spcPts val="0"/>
              </a:spcAft>
              <a:buClr>
                <a:schemeClr val="dk1"/>
              </a:buClr>
              <a:buSzPts val="2500"/>
              <a:buNone/>
              <a:defRPr sz="2500">
                <a:solidFill>
                  <a:schemeClr val="dk1"/>
                </a:solidFill>
              </a:defRPr>
            </a:lvl6pPr>
            <a:lvl7pPr lvl="6" rtl="0" algn="r">
              <a:spcBef>
                <a:spcPts val="0"/>
              </a:spcBef>
              <a:spcAft>
                <a:spcPts val="0"/>
              </a:spcAft>
              <a:buClr>
                <a:schemeClr val="dk1"/>
              </a:buClr>
              <a:buSzPts val="2500"/>
              <a:buNone/>
              <a:defRPr sz="2500">
                <a:solidFill>
                  <a:schemeClr val="dk1"/>
                </a:solidFill>
              </a:defRPr>
            </a:lvl7pPr>
            <a:lvl8pPr lvl="7" rtl="0" algn="r">
              <a:spcBef>
                <a:spcPts val="0"/>
              </a:spcBef>
              <a:spcAft>
                <a:spcPts val="0"/>
              </a:spcAft>
              <a:buClr>
                <a:schemeClr val="dk1"/>
              </a:buClr>
              <a:buSzPts val="2500"/>
              <a:buNone/>
              <a:defRPr sz="2500">
                <a:solidFill>
                  <a:schemeClr val="dk1"/>
                </a:solidFill>
              </a:defRPr>
            </a:lvl8pPr>
            <a:lvl9pPr lvl="8" rtl="0" algn="r">
              <a:spcBef>
                <a:spcPts val="0"/>
              </a:spcBef>
              <a:spcAft>
                <a:spcPts val="0"/>
              </a:spcAft>
              <a:buClr>
                <a:schemeClr val="dk1"/>
              </a:buClr>
              <a:buSzPts val="2500"/>
              <a:buNone/>
              <a:defRPr sz="2500">
                <a:solidFill>
                  <a:schemeClr val="dk1"/>
                </a:solidFill>
              </a:defRPr>
            </a:lvl9pPr>
          </a:lstStyle>
          <a:p>
            <a:r>
              <a:t>xx%</a:t>
            </a:r>
          </a:p>
        </p:txBody>
      </p:sp>
      <p:sp>
        <p:nvSpPr>
          <p:cNvPr id="152" name="Google Shape;152;p13"/>
          <p:cNvSpPr txBox="1"/>
          <p:nvPr>
            <p:ph idx="5" type="subTitle"/>
          </p:nvPr>
        </p:nvSpPr>
        <p:spPr>
          <a:xfrm>
            <a:off x="2155863" y="3371200"/>
            <a:ext cx="2244300" cy="5319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lgn="r">
              <a:spcBef>
                <a:spcPts val="0"/>
              </a:spcBef>
              <a:spcAft>
                <a:spcPts val="0"/>
              </a:spcAft>
              <a:buSzPts val="1400"/>
              <a:buNone/>
              <a:defRPr/>
            </a:lvl2pPr>
            <a:lvl3pPr lvl="2" rtl="0" algn="r">
              <a:spcBef>
                <a:spcPts val="0"/>
              </a:spcBef>
              <a:spcAft>
                <a:spcPts val="0"/>
              </a:spcAft>
              <a:buSzPts val="1400"/>
              <a:buNone/>
              <a:defRPr/>
            </a:lvl3pPr>
            <a:lvl4pPr lvl="3" rtl="0" algn="r">
              <a:spcBef>
                <a:spcPts val="0"/>
              </a:spcBef>
              <a:spcAft>
                <a:spcPts val="0"/>
              </a:spcAft>
              <a:buSzPts val="1400"/>
              <a:buNone/>
              <a:defRPr/>
            </a:lvl4pPr>
            <a:lvl5pPr lvl="4" rtl="0" algn="r">
              <a:spcBef>
                <a:spcPts val="0"/>
              </a:spcBef>
              <a:spcAft>
                <a:spcPts val="0"/>
              </a:spcAft>
              <a:buSzPts val="1400"/>
              <a:buNone/>
              <a:defRPr/>
            </a:lvl5pPr>
            <a:lvl6pPr lvl="5" rtl="0" algn="r">
              <a:spcBef>
                <a:spcPts val="0"/>
              </a:spcBef>
              <a:spcAft>
                <a:spcPts val="0"/>
              </a:spcAft>
              <a:buSzPts val="1400"/>
              <a:buNone/>
              <a:defRPr/>
            </a:lvl6pPr>
            <a:lvl7pPr lvl="6" rtl="0" algn="r">
              <a:spcBef>
                <a:spcPts val="0"/>
              </a:spcBef>
              <a:spcAft>
                <a:spcPts val="0"/>
              </a:spcAft>
              <a:buSzPts val="1400"/>
              <a:buNone/>
              <a:defRPr/>
            </a:lvl7pPr>
            <a:lvl8pPr lvl="7" rtl="0" algn="r">
              <a:spcBef>
                <a:spcPts val="0"/>
              </a:spcBef>
              <a:spcAft>
                <a:spcPts val="0"/>
              </a:spcAft>
              <a:buSzPts val="1400"/>
              <a:buNone/>
              <a:defRPr/>
            </a:lvl8pPr>
            <a:lvl9pPr lvl="8" rtl="0" algn="r">
              <a:spcBef>
                <a:spcPts val="0"/>
              </a:spcBef>
              <a:spcAft>
                <a:spcPts val="0"/>
              </a:spcAft>
              <a:buSzPts val="1400"/>
              <a:buNone/>
              <a:defRPr/>
            </a:lvl9pPr>
          </a:lstStyle>
          <a:p/>
        </p:txBody>
      </p:sp>
      <p:sp>
        <p:nvSpPr>
          <p:cNvPr id="153" name="Google Shape;153;p13"/>
          <p:cNvSpPr txBox="1"/>
          <p:nvPr>
            <p:ph idx="6" type="subTitle"/>
          </p:nvPr>
        </p:nvSpPr>
        <p:spPr>
          <a:xfrm>
            <a:off x="2155875" y="2907196"/>
            <a:ext cx="2244300" cy="4599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2000"/>
              <a:buFont typeface="Anton"/>
              <a:buNone/>
              <a:defRPr sz="2500">
                <a:solidFill>
                  <a:schemeClr val="dk2"/>
                </a:solidFill>
                <a:latin typeface="Grand Hotel"/>
                <a:ea typeface="Grand Hotel"/>
                <a:cs typeface="Grand Hotel"/>
                <a:sym typeface="Grand Hotel"/>
              </a:defRPr>
            </a:lvl1pPr>
            <a:lvl2pPr lvl="1" rtl="0" algn="r">
              <a:spcBef>
                <a:spcPts val="0"/>
              </a:spcBef>
              <a:spcAft>
                <a:spcPts val="0"/>
              </a:spcAft>
              <a:buClr>
                <a:schemeClr val="dk1"/>
              </a:buClr>
              <a:buSzPts val="2000"/>
              <a:buFont typeface="Anton"/>
              <a:buNone/>
              <a:defRPr sz="2000">
                <a:solidFill>
                  <a:schemeClr val="dk1"/>
                </a:solidFill>
                <a:latin typeface="Anton"/>
                <a:ea typeface="Anton"/>
                <a:cs typeface="Anton"/>
                <a:sym typeface="Anton"/>
              </a:defRPr>
            </a:lvl2pPr>
            <a:lvl3pPr lvl="2" rtl="0" algn="r">
              <a:spcBef>
                <a:spcPts val="0"/>
              </a:spcBef>
              <a:spcAft>
                <a:spcPts val="0"/>
              </a:spcAft>
              <a:buClr>
                <a:schemeClr val="dk1"/>
              </a:buClr>
              <a:buSzPts val="2000"/>
              <a:buFont typeface="Anton"/>
              <a:buNone/>
              <a:defRPr sz="2000">
                <a:solidFill>
                  <a:schemeClr val="dk1"/>
                </a:solidFill>
                <a:latin typeface="Anton"/>
                <a:ea typeface="Anton"/>
                <a:cs typeface="Anton"/>
                <a:sym typeface="Anton"/>
              </a:defRPr>
            </a:lvl3pPr>
            <a:lvl4pPr lvl="3" rtl="0" algn="r">
              <a:spcBef>
                <a:spcPts val="0"/>
              </a:spcBef>
              <a:spcAft>
                <a:spcPts val="0"/>
              </a:spcAft>
              <a:buClr>
                <a:schemeClr val="dk1"/>
              </a:buClr>
              <a:buSzPts val="2000"/>
              <a:buFont typeface="Anton"/>
              <a:buNone/>
              <a:defRPr sz="2000">
                <a:solidFill>
                  <a:schemeClr val="dk1"/>
                </a:solidFill>
                <a:latin typeface="Anton"/>
                <a:ea typeface="Anton"/>
                <a:cs typeface="Anton"/>
                <a:sym typeface="Anton"/>
              </a:defRPr>
            </a:lvl4pPr>
            <a:lvl5pPr lvl="4" rtl="0" algn="r">
              <a:spcBef>
                <a:spcPts val="0"/>
              </a:spcBef>
              <a:spcAft>
                <a:spcPts val="0"/>
              </a:spcAft>
              <a:buClr>
                <a:schemeClr val="dk1"/>
              </a:buClr>
              <a:buSzPts val="2000"/>
              <a:buFont typeface="Anton"/>
              <a:buNone/>
              <a:defRPr sz="2000">
                <a:solidFill>
                  <a:schemeClr val="dk1"/>
                </a:solidFill>
                <a:latin typeface="Anton"/>
                <a:ea typeface="Anton"/>
                <a:cs typeface="Anton"/>
                <a:sym typeface="Anton"/>
              </a:defRPr>
            </a:lvl5pPr>
            <a:lvl6pPr lvl="5" rtl="0" algn="r">
              <a:spcBef>
                <a:spcPts val="0"/>
              </a:spcBef>
              <a:spcAft>
                <a:spcPts val="0"/>
              </a:spcAft>
              <a:buClr>
                <a:schemeClr val="dk1"/>
              </a:buClr>
              <a:buSzPts val="2000"/>
              <a:buFont typeface="Anton"/>
              <a:buNone/>
              <a:defRPr sz="2000">
                <a:solidFill>
                  <a:schemeClr val="dk1"/>
                </a:solidFill>
                <a:latin typeface="Anton"/>
                <a:ea typeface="Anton"/>
                <a:cs typeface="Anton"/>
                <a:sym typeface="Anton"/>
              </a:defRPr>
            </a:lvl6pPr>
            <a:lvl7pPr lvl="6" rtl="0" algn="r">
              <a:spcBef>
                <a:spcPts val="0"/>
              </a:spcBef>
              <a:spcAft>
                <a:spcPts val="0"/>
              </a:spcAft>
              <a:buClr>
                <a:schemeClr val="dk1"/>
              </a:buClr>
              <a:buSzPts val="2000"/>
              <a:buFont typeface="Anton"/>
              <a:buNone/>
              <a:defRPr sz="2000">
                <a:solidFill>
                  <a:schemeClr val="dk1"/>
                </a:solidFill>
                <a:latin typeface="Anton"/>
                <a:ea typeface="Anton"/>
                <a:cs typeface="Anton"/>
                <a:sym typeface="Anton"/>
              </a:defRPr>
            </a:lvl7pPr>
            <a:lvl8pPr lvl="7" rtl="0" algn="r">
              <a:spcBef>
                <a:spcPts val="0"/>
              </a:spcBef>
              <a:spcAft>
                <a:spcPts val="0"/>
              </a:spcAft>
              <a:buClr>
                <a:schemeClr val="dk1"/>
              </a:buClr>
              <a:buSzPts val="2000"/>
              <a:buFont typeface="Anton"/>
              <a:buNone/>
              <a:defRPr sz="2000">
                <a:solidFill>
                  <a:schemeClr val="dk1"/>
                </a:solidFill>
                <a:latin typeface="Anton"/>
                <a:ea typeface="Anton"/>
                <a:cs typeface="Anton"/>
                <a:sym typeface="Anton"/>
              </a:defRPr>
            </a:lvl8pPr>
            <a:lvl9pPr lvl="8" rtl="0" algn="r">
              <a:spcBef>
                <a:spcPts val="0"/>
              </a:spcBef>
              <a:spcAft>
                <a:spcPts val="0"/>
              </a:spcAft>
              <a:buClr>
                <a:schemeClr val="dk1"/>
              </a:buClr>
              <a:buSzPts val="2000"/>
              <a:buFont typeface="Anton"/>
              <a:buNone/>
              <a:defRPr sz="2000">
                <a:solidFill>
                  <a:schemeClr val="dk1"/>
                </a:solidFill>
                <a:latin typeface="Anton"/>
                <a:ea typeface="Anton"/>
                <a:cs typeface="Anton"/>
                <a:sym typeface="Anton"/>
              </a:defRPr>
            </a:lvl9pPr>
          </a:lstStyle>
          <a:p/>
        </p:txBody>
      </p:sp>
      <p:sp>
        <p:nvSpPr>
          <p:cNvPr id="154" name="Google Shape;154;p13"/>
          <p:cNvSpPr txBox="1"/>
          <p:nvPr>
            <p:ph hasCustomPrompt="1" idx="7" type="title"/>
          </p:nvPr>
        </p:nvSpPr>
        <p:spPr>
          <a:xfrm flipH="1">
            <a:off x="4769450" y="1724600"/>
            <a:ext cx="862200" cy="985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b="1" sz="5000">
                <a:solidFill>
                  <a:schemeClr val="accent2"/>
                </a:solidFill>
              </a:defRPr>
            </a:lvl1pPr>
            <a:lvl2pPr lvl="1" rtl="0" algn="r">
              <a:spcBef>
                <a:spcPts val="0"/>
              </a:spcBef>
              <a:spcAft>
                <a:spcPts val="0"/>
              </a:spcAft>
              <a:buClr>
                <a:schemeClr val="dk1"/>
              </a:buClr>
              <a:buSzPts val="2500"/>
              <a:buNone/>
              <a:defRPr sz="2500">
                <a:solidFill>
                  <a:schemeClr val="dk1"/>
                </a:solidFill>
              </a:defRPr>
            </a:lvl2pPr>
            <a:lvl3pPr lvl="2" rtl="0" algn="r">
              <a:spcBef>
                <a:spcPts val="0"/>
              </a:spcBef>
              <a:spcAft>
                <a:spcPts val="0"/>
              </a:spcAft>
              <a:buClr>
                <a:schemeClr val="dk1"/>
              </a:buClr>
              <a:buSzPts val="2500"/>
              <a:buNone/>
              <a:defRPr sz="2500">
                <a:solidFill>
                  <a:schemeClr val="dk1"/>
                </a:solidFill>
              </a:defRPr>
            </a:lvl3pPr>
            <a:lvl4pPr lvl="3" rtl="0" algn="r">
              <a:spcBef>
                <a:spcPts val="0"/>
              </a:spcBef>
              <a:spcAft>
                <a:spcPts val="0"/>
              </a:spcAft>
              <a:buClr>
                <a:schemeClr val="dk1"/>
              </a:buClr>
              <a:buSzPts val="2500"/>
              <a:buNone/>
              <a:defRPr sz="2500">
                <a:solidFill>
                  <a:schemeClr val="dk1"/>
                </a:solidFill>
              </a:defRPr>
            </a:lvl4pPr>
            <a:lvl5pPr lvl="4" rtl="0" algn="r">
              <a:spcBef>
                <a:spcPts val="0"/>
              </a:spcBef>
              <a:spcAft>
                <a:spcPts val="0"/>
              </a:spcAft>
              <a:buClr>
                <a:schemeClr val="dk1"/>
              </a:buClr>
              <a:buSzPts val="2500"/>
              <a:buNone/>
              <a:defRPr sz="2500">
                <a:solidFill>
                  <a:schemeClr val="dk1"/>
                </a:solidFill>
              </a:defRPr>
            </a:lvl5pPr>
            <a:lvl6pPr lvl="5" rtl="0" algn="r">
              <a:spcBef>
                <a:spcPts val="0"/>
              </a:spcBef>
              <a:spcAft>
                <a:spcPts val="0"/>
              </a:spcAft>
              <a:buClr>
                <a:schemeClr val="dk1"/>
              </a:buClr>
              <a:buSzPts val="2500"/>
              <a:buNone/>
              <a:defRPr sz="2500">
                <a:solidFill>
                  <a:schemeClr val="dk1"/>
                </a:solidFill>
              </a:defRPr>
            </a:lvl6pPr>
            <a:lvl7pPr lvl="6" rtl="0" algn="r">
              <a:spcBef>
                <a:spcPts val="0"/>
              </a:spcBef>
              <a:spcAft>
                <a:spcPts val="0"/>
              </a:spcAft>
              <a:buClr>
                <a:schemeClr val="dk1"/>
              </a:buClr>
              <a:buSzPts val="2500"/>
              <a:buNone/>
              <a:defRPr sz="2500">
                <a:solidFill>
                  <a:schemeClr val="dk1"/>
                </a:solidFill>
              </a:defRPr>
            </a:lvl7pPr>
            <a:lvl8pPr lvl="7" rtl="0" algn="r">
              <a:spcBef>
                <a:spcPts val="0"/>
              </a:spcBef>
              <a:spcAft>
                <a:spcPts val="0"/>
              </a:spcAft>
              <a:buClr>
                <a:schemeClr val="dk1"/>
              </a:buClr>
              <a:buSzPts val="2500"/>
              <a:buNone/>
              <a:defRPr sz="2500">
                <a:solidFill>
                  <a:schemeClr val="dk1"/>
                </a:solidFill>
              </a:defRPr>
            </a:lvl8pPr>
            <a:lvl9pPr lvl="8" rtl="0" algn="r">
              <a:spcBef>
                <a:spcPts val="0"/>
              </a:spcBef>
              <a:spcAft>
                <a:spcPts val="0"/>
              </a:spcAft>
              <a:buClr>
                <a:schemeClr val="dk1"/>
              </a:buClr>
              <a:buSzPts val="2500"/>
              <a:buNone/>
              <a:defRPr sz="2500">
                <a:solidFill>
                  <a:schemeClr val="dk1"/>
                </a:solidFill>
              </a:defRPr>
            </a:lvl9pPr>
          </a:lstStyle>
          <a:p>
            <a:r>
              <a:t>xx%</a:t>
            </a:r>
          </a:p>
        </p:txBody>
      </p:sp>
      <p:sp>
        <p:nvSpPr>
          <p:cNvPr id="155" name="Google Shape;155;p13"/>
          <p:cNvSpPr txBox="1"/>
          <p:nvPr>
            <p:ph idx="8" type="subTitle"/>
          </p:nvPr>
        </p:nvSpPr>
        <p:spPr>
          <a:xfrm>
            <a:off x="5631650" y="2178525"/>
            <a:ext cx="2244300" cy="5319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lgn="r">
              <a:spcBef>
                <a:spcPts val="0"/>
              </a:spcBef>
              <a:spcAft>
                <a:spcPts val="0"/>
              </a:spcAft>
              <a:buSzPts val="1400"/>
              <a:buNone/>
              <a:defRPr/>
            </a:lvl2pPr>
            <a:lvl3pPr lvl="2" rtl="0" algn="r">
              <a:spcBef>
                <a:spcPts val="0"/>
              </a:spcBef>
              <a:spcAft>
                <a:spcPts val="0"/>
              </a:spcAft>
              <a:buSzPts val="1400"/>
              <a:buNone/>
              <a:defRPr/>
            </a:lvl3pPr>
            <a:lvl4pPr lvl="3" rtl="0" algn="r">
              <a:spcBef>
                <a:spcPts val="0"/>
              </a:spcBef>
              <a:spcAft>
                <a:spcPts val="0"/>
              </a:spcAft>
              <a:buSzPts val="1400"/>
              <a:buNone/>
              <a:defRPr/>
            </a:lvl4pPr>
            <a:lvl5pPr lvl="4" rtl="0" algn="r">
              <a:spcBef>
                <a:spcPts val="0"/>
              </a:spcBef>
              <a:spcAft>
                <a:spcPts val="0"/>
              </a:spcAft>
              <a:buSzPts val="1400"/>
              <a:buNone/>
              <a:defRPr/>
            </a:lvl5pPr>
            <a:lvl6pPr lvl="5" rtl="0" algn="r">
              <a:spcBef>
                <a:spcPts val="0"/>
              </a:spcBef>
              <a:spcAft>
                <a:spcPts val="0"/>
              </a:spcAft>
              <a:buSzPts val="1400"/>
              <a:buNone/>
              <a:defRPr/>
            </a:lvl6pPr>
            <a:lvl7pPr lvl="6" rtl="0" algn="r">
              <a:spcBef>
                <a:spcPts val="0"/>
              </a:spcBef>
              <a:spcAft>
                <a:spcPts val="0"/>
              </a:spcAft>
              <a:buSzPts val="1400"/>
              <a:buNone/>
              <a:defRPr/>
            </a:lvl7pPr>
            <a:lvl8pPr lvl="7" rtl="0" algn="r">
              <a:spcBef>
                <a:spcPts val="0"/>
              </a:spcBef>
              <a:spcAft>
                <a:spcPts val="0"/>
              </a:spcAft>
              <a:buSzPts val="1400"/>
              <a:buNone/>
              <a:defRPr/>
            </a:lvl8pPr>
            <a:lvl9pPr lvl="8" rtl="0" algn="r">
              <a:spcBef>
                <a:spcPts val="0"/>
              </a:spcBef>
              <a:spcAft>
                <a:spcPts val="0"/>
              </a:spcAft>
              <a:buSzPts val="1400"/>
              <a:buNone/>
              <a:defRPr/>
            </a:lvl9pPr>
          </a:lstStyle>
          <a:p/>
        </p:txBody>
      </p:sp>
      <p:sp>
        <p:nvSpPr>
          <p:cNvPr id="156" name="Google Shape;156;p13"/>
          <p:cNvSpPr txBox="1"/>
          <p:nvPr>
            <p:ph hasCustomPrompt="1" idx="9" type="title"/>
          </p:nvPr>
        </p:nvSpPr>
        <p:spPr>
          <a:xfrm flipH="1">
            <a:off x="4769450" y="2905225"/>
            <a:ext cx="862200" cy="985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b="1" sz="5000">
                <a:solidFill>
                  <a:schemeClr val="lt1"/>
                </a:solidFill>
              </a:defRPr>
            </a:lvl1pPr>
            <a:lvl2pPr lvl="1" rtl="0" algn="r">
              <a:spcBef>
                <a:spcPts val="0"/>
              </a:spcBef>
              <a:spcAft>
                <a:spcPts val="0"/>
              </a:spcAft>
              <a:buClr>
                <a:schemeClr val="dk1"/>
              </a:buClr>
              <a:buSzPts val="2500"/>
              <a:buNone/>
              <a:defRPr sz="2500">
                <a:solidFill>
                  <a:schemeClr val="dk1"/>
                </a:solidFill>
              </a:defRPr>
            </a:lvl2pPr>
            <a:lvl3pPr lvl="2" rtl="0" algn="r">
              <a:spcBef>
                <a:spcPts val="0"/>
              </a:spcBef>
              <a:spcAft>
                <a:spcPts val="0"/>
              </a:spcAft>
              <a:buClr>
                <a:schemeClr val="dk1"/>
              </a:buClr>
              <a:buSzPts val="2500"/>
              <a:buNone/>
              <a:defRPr sz="2500">
                <a:solidFill>
                  <a:schemeClr val="dk1"/>
                </a:solidFill>
              </a:defRPr>
            </a:lvl3pPr>
            <a:lvl4pPr lvl="3" rtl="0" algn="r">
              <a:spcBef>
                <a:spcPts val="0"/>
              </a:spcBef>
              <a:spcAft>
                <a:spcPts val="0"/>
              </a:spcAft>
              <a:buClr>
                <a:schemeClr val="dk1"/>
              </a:buClr>
              <a:buSzPts val="2500"/>
              <a:buNone/>
              <a:defRPr sz="2500">
                <a:solidFill>
                  <a:schemeClr val="dk1"/>
                </a:solidFill>
              </a:defRPr>
            </a:lvl4pPr>
            <a:lvl5pPr lvl="4" rtl="0" algn="r">
              <a:spcBef>
                <a:spcPts val="0"/>
              </a:spcBef>
              <a:spcAft>
                <a:spcPts val="0"/>
              </a:spcAft>
              <a:buClr>
                <a:schemeClr val="dk1"/>
              </a:buClr>
              <a:buSzPts val="2500"/>
              <a:buNone/>
              <a:defRPr sz="2500">
                <a:solidFill>
                  <a:schemeClr val="dk1"/>
                </a:solidFill>
              </a:defRPr>
            </a:lvl5pPr>
            <a:lvl6pPr lvl="5" rtl="0" algn="r">
              <a:spcBef>
                <a:spcPts val="0"/>
              </a:spcBef>
              <a:spcAft>
                <a:spcPts val="0"/>
              </a:spcAft>
              <a:buClr>
                <a:schemeClr val="dk1"/>
              </a:buClr>
              <a:buSzPts val="2500"/>
              <a:buNone/>
              <a:defRPr sz="2500">
                <a:solidFill>
                  <a:schemeClr val="dk1"/>
                </a:solidFill>
              </a:defRPr>
            </a:lvl6pPr>
            <a:lvl7pPr lvl="6" rtl="0" algn="r">
              <a:spcBef>
                <a:spcPts val="0"/>
              </a:spcBef>
              <a:spcAft>
                <a:spcPts val="0"/>
              </a:spcAft>
              <a:buClr>
                <a:schemeClr val="dk1"/>
              </a:buClr>
              <a:buSzPts val="2500"/>
              <a:buNone/>
              <a:defRPr sz="2500">
                <a:solidFill>
                  <a:schemeClr val="dk1"/>
                </a:solidFill>
              </a:defRPr>
            </a:lvl7pPr>
            <a:lvl8pPr lvl="7" rtl="0" algn="r">
              <a:spcBef>
                <a:spcPts val="0"/>
              </a:spcBef>
              <a:spcAft>
                <a:spcPts val="0"/>
              </a:spcAft>
              <a:buClr>
                <a:schemeClr val="dk1"/>
              </a:buClr>
              <a:buSzPts val="2500"/>
              <a:buNone/>
              <a:defRPr sz="2500">
                <a:solidFill>
                  <a:schemeClr val="dk1"/>
                </a:solidFill>
              </a:defRPr>
            </a:lvl8pPr>
            <a:lvl9pPr lvl="8" rtl="0" algn="r">
              <a:spcBef>
                <a:spcPts val="0"/>
              </a:spcBef>
              <a:spcAft>
                <a:spcPts val="0"/>
              </a:spcAft>
              <a:buClr>
                <a:schemeClr val="dk1"/>
              </a:buClr>
              <a:buSzPts val="2500"/>
              <a:buNone/>
              <a:defRPr sz="2500">
                <a:solidFill>
                  <a:schemeClr val="dk1"/>
                </a:solidFill>
              </a:defRPr>
            </a:lvl9pPr>
          </a:lstStyle>
          <a:p>
            <a:r>
              <a:t>xx%</a:t>
            </a:r>
          </a:p>
        </p:txBody>
      </p:sp>
      <p:sp>
        <p:nvSpPr>
          <p:cNvPr id="157" name="Google Shape;157;p13"/>
          <p:cNvSpPr txBox="1"/>
          <p:nvPr>
            <p:ph idx="13" type="subTitle"/>
          </p:nvPr>
        </p:nvSpPr>
        <p:spPr>
          <a:xfrm>
            <a:off x="5631650" y="3369550"/>
            <a:ext cx="2244300" cy="5319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lgn="r">
              <a:spcBef>
                <a:spcPts val="0"/>
              </a:spcBef>
              <a:spcAft>
                <a:spcPts val="0"/>
              </a:spcAft>
              <a:buSzPts val="1400"/>
              <a:buNone/>
              <a:defRPr/>
            </a:lvl2pPr>
            <a:lvl3pPr lvl="2" rtl="0" algn="r">
              <a:spcBef>
                <a:spcPts val="0"/>
              </a:spcBef>
              <a:spcAft>
                <a:spcPts val="0"/>
              </a:spcAft>
              <a:buSzPts val="1400"/>
              <a:buNone/>
              <a:defRPr/>
            </a:lvl3pPr>
            <a:lvl4pPr lvl="3" rtl="0" algn="r">
              <a:spcBef>
                <a:spcPts val="0"/>
              </a:spcBef>
              <a:spcAft>
                <a:spcPts val="0"/>
              </a:spcAft>
              <a:buSzPts val="1400"/>
              <a:buNone/>
              <a:defRPr/>
            </a:lvl4pPr>
            <a:lvl5pPr lvl="4" rtl="0" algn="r">
              <a:spcBef>
                <a:spcPts val="0"/>
              </a:spcBef>
              <a:spcAft>
                <a:spcPts val="0"/>
              </a:spcAft>
              <a:buSzPts val="1400"/>
              <a:buNone/>
              <a:defRPr/>
            </a:lvl5pPr>
            <a:lvl6pPr lvl="5" rtl="0" algn="r">
              <a:spcBef>
                <a:spcPts val="0"/>
              </a:spcBef>
              <a:spcAft>
                <a:spcPts val="0"/>
              </a:spcAft>
              <a:buSzPts val="1400"/>
              <a:buNone/>
              <a:defRPr/>
            </a:lvl6pPr>
            <a:lvl7pPr lvl="6" rtl="0" algn="r">
              <a:spcBef>
                <a:spcPts val="0"/>
              </a:spcBef>
              <a:spcAft>
                <a:spcPts val="0"/>
              </a:spcAft>
              <a:buSzPts val="1400"/>
              <a:buNone/>
              <a:defRPr/>
            </a:lvl7pPr>
            <a:lvl8pPr lvl="7" rtl="0" algn="r">
              <a:spcBef>
                <a:spcPts val="0"/>
              </a:spcBef>
              <a:spcAft>
                <a:spcPts val="0"/>
              </a:spcAft>
              <a:buSzPts val="1400"/>
              <a:buNone/>
              <a:defRPr/>
            </a:lvl8pPr>
            <a:lvl9pPr lvl="8" rtl="0" algn="r">
              <a:spcBef>
                <a:spcPts val="0"/>
              </a:spcBef>
              <a:spcAft>
                <a:spcPts val="0"/>
              </a:spcAft>
              <a:buSzPts val="1400"/>
              <a:buNone/>
              <a:defRPr/>
            </a:lvl9pPr>
          </a:lstStyle>
          <a:p/>
        </p:txBody>
      </p:sp>
      <p:sp>
        <p:nvSpPr>
          <p:cNvPr id="158" name="Google Shape;158;p13"/>
          <p:cNvSpPr txBox="1"/>
          <p:nvPr>
            <p:ph idx="14" type="subTitle"/>
          </p:nvPr>
        </p:nvSpPr>
        <p:spPr>
          <a:xfrm>
            <a:off x="5631645" y="2904210"/>
            <a:ext cx="2244300" cy="4599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2000"/>
              <a:buFont typeface="Anton"/>
              <a:buNone/>
              <a:defRPr sz="2500">
                <a:solidFill>
                  <a:schemeClr val="dk2"/>
                </a:solidFill>
                <a:latin typeface="Grand Hotel"/>
                <a:ea typeface="Grand Hotel"/>
                <a:cs typeface="Grand Hotel"/>
                <a:sym typeface="Grand Hotel"/>
              </a:defRPr>
            </a:lvl1pPr>
            <a:lvl2pPr lvl="1" rtl="0" algn="r">
              <a:spcBef>
                <a:spcPts val="0"/>
              </a:spcBef>
              <a:spcAft>
                <a:spcPts val="0"/>
              </a:spcAft>
              <a:buClr>
                <a:schemeClr val="dk1"/>
              </a:buClr>
              <a:buSzPts val="2000"/>
              <a:buFont typeface="Anton"/>
              <a:buNone/>
              <a:defRPr sz="2000">
                <a:solidFill>
                  <a:schemeClr val="dk1"/>
                </a:solidFill>
                <a:latin typeface="Anton"/>
                <a:ea typeface="Anton"/>
                <a:cs typeface="Anton"/>
                <a:sym typeface="Anton"/>
              </a:defRPr>
            </a:lvl2pPr>
            <a:lvl3pPr lvl="2" rtl="0" algn="r">
              <a:spcBef>
                <a:spcPts val="0"/>
              </a:spcBef>
              <a:spcAft>
                <a:spcPts val="0"/>
              </a:spcAft>
              <a:buClr>
                <a:schemeClr val="dk1"/>
              </a:buClr>
              <a:buSzPts val="2000"/>
              <a:buFont typeface="Anton"/>
              <a:buNone/>
              <a:defRPr sz="2000">
                <a:solidFill>
                  <a:schemeClr val="dk1"/>
                </a:solidFill>
                <a:latin typeface="Anton"/>
                <a:ea typeface="Anton"/>
                <a:cs typeface="Anton"/>
                <a:sym typeface="Anton"/>
              </a:defRPr>
            </a:lvl3pPr>
            <a:lvl4pPr lvl="3" rtl="0" algn="r">
              <a:spcBef>
                <a:spcPts val="0"/>
              </a:spcBef>
              <a:spcAft>
                <a:spcPts val="0"/>
              </a:spcAft>
              <a:buClr>
                <a:schemeClr val="dk1"/>
              </a:buClr>
              <a:buSzPts val="2000"/>
              <a:buFont typeface="Anton"/>
              <a:buNone/>
              <a:defRPr sz="2000">
                <a:solidFill>
                  <a:schemeClr val="dk1"/>
                </a:solidFill>
                <a:latin typeface="Anton"/>
                <a:ea typeface="Anton"/>
                <a:cs typeface="Anton"/>
                <a:sym typeface="Anton"/>
              </a:defRPr>
            </a:lvl4pPr>
            <a:lvl5pPr lvl="4" rtl="0" algn="r">
              <a:spcBef>
                <a:spcPts val="0"/>
              </a:spcBef>
              <a:spcAft>
                <a:spcPts val="0"/>
              </a:spcAft>
              <a:buClr>
                <a:schemeClr val="dk1"/>
              </a:buClr>
              <a:buSzPts val="2000"/>
              <a:buFont typeface="Anton"/>
              <a:buNone/>
              <a:defRPr sz="2000">
                <a:solidFill>
                  <a:schemeClr val="dk1"/>
                </a:solidFill>
                <a:latin typeface="Anton"/>
                <a:ea typeface="Anton"/>
                <a:cs typeface="Anton"/>
                <a:sym typeface="Anton"/>
              </a:defRPr>
            </a:lvl5pPr>
            <a:lvl6pPr lvl="5" rtl="0" algn="r">
              <a:spcBef>
                <a:spcPts val="0"/>
              </a:spcBef>
              <a:spcAft>
                <a:spcPts val="0"/>
              </a:spcAft>
              <a:buClr>
                <a:schemeClr val="dk1"/>
              </a:buClr>
              <a:buSzPts val="2000"/>
              <a:buFont typeface="Anton"/>
              <a:buNone/>
              <a:defRPr sz="2000">
                <a:solidFill>
                  <a:schemeClr val="dk1"/>
                </a:solidFill>
                <a:latin typeface="Anton"/>
                <a:ea typeface="Anton"/>
                <a:cs typeface="Anton"/>
                <a:sym typeface="Anton"/>
              </a:defRPr>
            </a:lvl6pPr>
            <a:lvl7pPr lvl="6" rtl="0" algn="r">
              <a:spcBef>
                <a:spcPts val="0"/>
              </a:spcBef>
              <a:spcAft>
                <a:spcPts val="0"/>
              </a:spcAft>
              <a:buClr>
                <a:schemeClr val="dk1"/>
              </a:buClr>
              <a:buSzPts val="2000"/>
              <a:buFont typeface="Anton"/>
              <a:buNone/>
              <a:defRPr sz="2000">
                <a:solidFill>
                  <a:schemeClr val="dk1"/>
                </a:solidFill>
                <a:latin typeface="Anton"/>
                <a:ea typeface="Anton"/>
                <a:cs typeface="Anton"/>
                <a:sym typeface="Anton"/>
              </a:defRPr>
            </a:lvl7pPr>
            <a:lvl8pPr lvl="7" rtl="0" algn="r">
              <a:spcBef>
                <a:spcPts val="0"/>
              </a:spcBef>
              <a:spcAft>
                <a:spcPts val="0"/>
              </a:spcAft>
              <a:buClr>
                <a:schemeClr val="dk1"/>
              </a:buClr>
              <a:buSzPts val="2000"/>
              <a:buFont typeface="Anton"/>
              <a:buNone/>
              <a:defRPr sz="2000">
                <a:solidFill>
                  <a:schemeClr val="dk1"/>
                </a:solidFill>
                <a:latin typeface="Anton"/>
                <a:ea typeface="Anton"/>
                <a:cs typeface="Anton"/>
                <a:sym typeface="Anton"/>
              </a:defRPr>
            </a:lvl8pPr>
            <a:lvl9pPr lvl="8" rtl="0" algn="r">
              <a:spcBef>
                <a:spcPts val="0"/>
              </a:spcBef>
              <a:spcAft>
                <a:spcPts val="0"/>
              </a:spcAft>
              <a:buClr>
                <a:schemeClr val="dk1"/>
              </a:buClr>
              <a:buSzPts val="2000"/>
              <a:buFont typeface="Anton"/>
              <a:buNone/>
              <a:defRPr sz="2000">
                <a:solidFill>
                  <a:schemeClr val="dk1"/>
                </a:solidFill>
                <a:latin typeface="Anton"/>
                <a:ea typeface="Anton"/>
                <a:cs typeface="Anton"/>
                <a:sym typeface="Anton"/>
              </a:defRPr>
            </a:lvl9pPr>
          </a:lstStyle>
          <a:p/>
        </p:txBody>
      </p:sp>
      <p:sp>
        <p:nvSpPr>
          <p:cNvPr id="159" name="Google Shape;159;p13"/>
          <p:cNvSpPr txBox="1"/>
          <p:nvPr>
            <p:ph idx="15" type="subTitle"/>
          </p:nvPr>
        </p:nvSpPr>
        <p:spPr>
          <a:xfrm>
            <a:off x="5631645" y="1714425"/>
            <a:ext cx="2244300" cy="4629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2000"/>
              <a:buFont typeface="Anton"/>
              <a:buNone/>
              <a:defRPr sz="2500">
                <a:solidFill>
                  <a:schemeClr val="dk2"/>
                </a:solidFill>
                <a:latin typeface="Grand Hotel"/>
                <a:ea typeface="Grand Hotel"/>
                <a:cs typeface="Grand Hotel"/>
                <a:sym typeface="Grand Hotel"/>
              </a:defRPr>
            </a:lvl1pPr>
            <a:lvl2pPr lvl="1" rtl="0" algn="r">
              <a:spcBef>
                <a:spcPts val="0"/>
              </a:spcBef>
              <a:spcAft>
                <a:spcPts val="0"/>
              </a:spcAft>
              <a:buClr>
                <a:schemeClr val="dk1"/>
              </a:buClr>
              <a:buSzPts val="2000"/>
              <a:buFont typeface="Anton"/>
              <a:buNone/>
              <a:defRPr sz="2000">
                <a:solidFill>
                  <a:schemeClr val="dk1"/>
                </a:solidFill>
                <a:latin typeface="Anton"/>
                <a:ea typeface="Anton"/>
                <a:cs typeface="Anton"/>
                <a:sym typeface="Anton"/>
              </a:defRPr>
            </a:lvl2pPr>
            <a:lvl3pPr lvl="2" rtl="0" algn="r">
              <a:spcBef>
                <a:spcPts val="0"/>
              </a:spcBef>
              <a:spcAft>
                <a:spcPts val="0"/>
              </a:spcAft>
              <a:buClr>
                <a:schemeClr val="dk1"/>
              </a:buClr>
              <a:buSzPts val="2000"/>
              <a:buFont typeface="Anton"/>
              <a:buNone/>
              <a:defRPr sz="2000">
                <a:solidFill>
                  <a:schemeClr val="dk1"/>
                </a:solidFill>
                <a:latin typeface="Anton"/>
                <a:ea typeface="Anton"/>
                <a:cs typeface="Anton"/>
                <a:sym typeface="Anton"/>
              </a:defRPr>
            </a:lvl3pPr>
            <a:lvl4pPr lvl="3" rtl="0" algn="r">
              <a:spcBef>
                <a:spcPts val="0"/>
              </a:spcBef>
              <a:spcAft>
                <a:spcPts val="0"/>
              </a:spcAft>
              <a:buClr>
                <a:schemeClr val="dk1"/>
              </a:buClr>
              <a:buSzPts val="2000"/>
              <a:buFont typeface="Anton"/>
              <a:buNone/>
              <a:defRPr sz="2000">
                <a:solidFill>
                  <a:schemeClr val="dk1"/>
                </a:solidFill>
                <a:latin typeface="Anton"/>
                <a:ea typeface="Anton"/>
                <a:cs typeface="Anton"/>
                <a:sym typeface="Anton"/>
              </a:defRPr>
            </a:lvl4pPr>
            <a:lvl5pPr lvl="4" rtl="0" algn="r">
              <a:spcBef>
                <a:spcPts val="0"/>
              </a:spcBef>
              <a:spcAft>
                <a:spcPts val="0"/>
              </a:spcAft>
              <a:buClr>
                <a:schemeClr val="dk1"/>
              </a:buClr>
              <a:buSzPts val="2000"/>
              <a:buFont typeface="Anton"/>
              <a:buNone/>
              <a:defRPr sz="2000">
                <a:solidFill>
                  <a:schemeClr val="dk1"/>
                </a:solidFill>
                <a:latin typeface="Anton"/>
                <a:ea typeface="Anton"/>
                <a:cs typeface="Anton"/>
                <a:sym typeface="Anton"/>
              </a:defRPr>
            </a:lvl5pPr>
            <a:lvl6pPr lvl="5" rtl="0" algn="r">
              <a:spcBef>
                <a:spcPts val="0"/>
              </a:spcBef>
              <a:spcAft>
                <a:spcPts val="0"/>
              </a:spcAft>
              <a:buClr>
                <a:schemeClr val="dk1"/>
              </a:buClr>
              <a:buSzPts val="2000"/>
              <a:buFont typeface="Anton"/>
              <a:buNone/>
              <a:defRPr sz="2000">
                <a:solidFill>
                  <a:schemeClr val="dk1"/>
                </a:solidFill>
                <a:latin typeface="Anton"/>
                <a:ea typeface="Anton"/>
                <a:cs typeface="Anton"/>
                <a:sym typeface="Anton"/>
              </a:defRPr>
            </a:lvl6pPr>
            <a:lvl7pPr lvl="6" rtl="0" algn="r">
              <a:spcBef>
                <a:spcPts val="0"/>
              </a:spcBef>
              <a:spcAft>
                <a:spcPts val="0"/>
              </a:spcAft>
              <a:buClr>
                <a:schemeClr val="dk1"/>
              </a:buClr>
              <a:buSzPts val="2000"/>
              <a:buFont typeface="Anton"/>
              <a:buNone/>
              <a:defRPr sz="2000">
                <a:solidFill>
                  <a:schemeClr val="dk1"/>
                </a:solidFill>
                <a:latin typeface="Anton"/>
                <a:ea typeface="Anton"/>
                <a:cs typeface="Anton"/>
                <a:sym typeface="Anton"/>
              </a:defRPr>
            </a:lvl7pPr>
            <a:lvl8pPr lvl="7" rtl="0" algn="r">
              <a:spcBef>
                <a:spcPts val="0"/>
              </a:spcBef>
              <a:spcAft>
                <a:spcPts val="0"/>
              </a:spcAft>
              <a:buClr>
                <a:schemeClr val="dk1"/>
              </a:buClr>
              <a:buSzPts val="2000"/>
              <a:buFont typeface="Anton"/>
              <a:buNone/>
              <a:defRPr sz="2000">
                <a:solidFill>
                  <a:schemeClr val="dk1"/>
                </a:solidFill>
                <a:latin typeface="Anton"/>
                <a:ea typeface="Anton"/>
                <a:cs typeface="Anton"/>
                <a:sym typeface="Anton"/>
              </a:defRPr>
            </a:lvl8pPr>
            <a:lvl9pPr lvl="8" rtl="0" algn="r">
              <a:spcBef>
                <a:spcPts val="0"/>
              </a:spcBef>
              <a:spcAft>
                <a:spcPts val="0"/>
              </a:spcAft>
              <a:buClr>
                <a:schemeClr val="dk1"/>
              </a:buClr>
              <a:buSzPts val="2000"/>
              <a:buFont typeface="Anton"/>
              <a:buNone/>
              <a:defRPr sz="2000">
                <a:solidFill>
                  <a:schemeClr val="dk1"/>
                </a:solidFill>
                <a:latin typeface="Anton"/>
                <a:ea typeface="Anton"/>
                <a:cs typeface="Anton"/>
                <a:sym typeface="Anton"/>
              </a:defRPr>
            </a:lvl9pPr>
          </a:lstStyle>
          <a:p/>
        </p:txBody>
      </p:sp>
      <p:sp>
        <p:nvSpPr>
          <p:cNvPr id="160" name="Google Shape;160;p13"/>
          <p:cNvSpPr/>
          <p:nvPr/>
        </p:nvSpPr>
        <p:spPr>
          <a:xfrm>
            <a:off x="165875" y="405400"/>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13"/>
          <p:cNvSpPr/>
          <p:nvPr/>
        </p:nvSpPr>
        <p:spPr>
          <a:xfrm>
            <a:off x="165875" y="1087983"/>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13"/>
          <p:cNvSpPr/>
          <p:nvPr/>
        </p:nvSpPr>
        <p:spPr>
          <a:xfrm>
            <a:off x="165875" y="1770542"/>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13"/>
          <p:cNvSpPr/>
          <p:nvPr/>
        </p:nvSpPr>
        <p:spPr>
          <a:xfrm>
            <a:off x="165875" y="2453125"/>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13"/>
          <p:cNvSpPr/>
          <p:nvPr/>
        </p:nvSpPr>
        <p:spPr>
          <a:xfrm>
            <a:off x="165875" y="313570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13"/>
          <p:cNvSpPr/>
          <p:nvPr/>
        </p:nvSpPr>
        <p:spPr>
          <a:xfrm>
            <a:off x="165875" y="3812192"/>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13"/>
          <p:cNvSpPr/>
          <p:nvPr/>
        </p:nvSpPr>
        <p:spPr>
          <a:xfrm>
            <a:off x="165875" y="4494775"/>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2">
    <p:spTree>
      <p:nvGrpSpPr>
        <p:cNvPr id="167" name="Shape 167"/>
        <p:cNvGrpSpPr/>
        <p:nvPr/>
      </p:nvGrpSpPr>
      <p:grpSpPr>
        <a:xfrm>
          <a:off x="0" y="0"/>
          <a:ext cx="0" cy="0"/>
          <a:chOff x="0" y="0"/>
          <a:chExt cx="0" cy="0"/>
        </a:xfrm>
      </p:grpSpPr>
      <p:sp>
        <p:nvSpPr>
          <p:cNvPr id="168" name="Google Shape;168;p14"/>
          <p:cNvSpPr/>
          <p:nvPr/>
        </p:nvSpPr>
        <p:spPr>
          <a:xfrm>
            <a:off x="531848" y="234173"/>
            <a:ext cx="8020500" cy="4739100"/>
          </a:xfrm>
          <a:prstGeom prst="roundRect">
            <a:avLst>
              <a:gd fmla="val 2037"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14"/>
          <p:cNvSpPr/>
          <p:nvPr/>
        </p:nvSpPr>
        <p:spPr>
          <a:xfrm>
            <a:off x="579100" y="205225"/>
            <a:ext cx="8020500" cy="4739100"/>
          </a:xfrm>
          <a:prstGeom prst="roundRect">
            <a:avLst>
              <a:gd fmla="val 203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14"/>
          <p:cNvSpPr txBox="1"/>
          <p:nvPr>
            <p:ph type="title"/>
          </p:nvPr>
        </p:nvSpPr>
        <p:spPr>
          <a:xfrm>
            <a:off x="1666000" y="3144875"/>
            <a:ext cx="5811900" cy="2199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2"/>
              </a:buClr>
              <a:buSzPts val="4200"/>
              <a:buNone/>
              <a:defRPr sz="2500">
                <a:solidFill>
                  <a:schemeClr val="dk2"/>
                </a:solidFill>
              </a:defRPr>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
        <p:nvSpPr>
          <p:cNvPr id="171" name="Google Shape;171;p14"/>
          <p:cNvSpPr txBox="1"/>
          <p:nvPr>
            <p:ph idx="1" type="subTitle"/>
          </p:nvPr>
        </p:nvSpPr>
        <p:spPr>
          <a:xfrm>
            <a:off x="1666050" y="1701613"/>
            <a:ext cx="5811900" cy="1212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100"/>
              <a:buNone/>
              <a:defRPr sz="25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172" name="Google Shape;172;p14"/>
          <p:cNvSpPr/>
          <p:nvPr/>
        </p:nvSpPr>
        <p:spPr>
          <a:xfrm>
            <a:off x="165888" y="40233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14"/>
          <p:cNvSpPr/>
          <p:nvPr/>
        </p:nvSpPr>
        <p:spPr>
          <a:xfrm>
            <a:off x="165888" y="1084921"/>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14"/>
          <p:cNvSpPr/>
          <p:nvPr/>
        </p:nvSpPr>
        <p:spPr>
          <a:xfrm>
            <a:off x="165888" y="1767504"/>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14"/>
          <p:cNvSpPr/>
          <p:nvPr/>
        </p:nvSpPr>
        <p:spPr>
          <a:xfrm>
            <a:off x="165888" y="245008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14"/>
          <p:cNvSpPr/>
          <p:nvPr/>
        </p:nvSpPr>
        <p:spPr>
          <a:xfrm>
            <a:off x="165888" y="3132671"/>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14"/>
          <p:cNvSpPr/>
          <p:nvPr/>
        </p:nvSpPr>
        <p:spPr>
          <a:xfrm>
            <a:off x="165888" y="3815254"/>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14"/>
          <p:cNvSpPr/>
          <p:nvPr/>
        </p:nvSpPr>
        <p:spPr>
          <a:xfrm>
            <a:off x="165875" y="449783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79" name="Google Shape;179;p14"/>
          <p:cNvPicPr preferRelativeResize="0"/>
          <p:nvPr/>
        </p:nvPicPr>
        <p:blipFill>
          <a:blip r:embed="rId2">
            <a:alphaModFix amt="60000"/>
          </a:blip>
          <a:stretch>
            <a:fillRect/>
          </a:stretch>
        </p:blipFill>
        <p:spPr>
          <a:xfrm>
            <a:off x="-12" y="-12"/>
            <a:ext cx="9144000" cy="5143500"/>
          </a:xfrm>
          <a:prstGeom prst="rect">
            <a:avLst/>
          </a:prstGeom>
          <a:noFill/>
          <a:ln>
            <a:noFill/>
          </a:ln>
        </p:spPr>
      </p:pic>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CUSTOM_10">
    <p:spTree>
      <p:nvGrpSpPr>
        <p:cNvPr id="180" name="Shape 180"/>
        <p:cNvGrpSpPr/>
        <p:nvPr/>
      </p:nvGrpSpPr>
      <p:grpSpPr>
        <a:xfrm>
          <a:off x="0" y="0"/>
          <a:ext cx="0" cy="0"/>
          <a:chOff x="0" y="0"/>
          <a:chExt cx="0" cy="0"/>
        </a:xfrm>
      </p:grpSpPr>
      <p:sp>
        <p:nvSpPr>
          <p:cNvPr id="181" name="Google Shape;181;p15"/>
          <p:cNvSpPr/>
          <p:nvPr/>
        </p:nvSpPr>
        <p:spPr>
          <a:xfrm>
            <a:off x="531848" y="234173"/>
            <a:ext cx="8020500" cy="4739100"/>
          </a:xfrm>
          <a:prstGeom prst="roundRect">
            <a:avLst>
              <a:gd fmla="val 2037"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15"/>
          <p:cNvSpPr/>
          <p:nvPr/>
        </p:nvSpPr>
        <p:spPr>
          <a:xfrm>
            <a:off x="579100" y="205225"/>
            <a:ext cx="8020500" cy="4739100"/>
          </a:xfrm>
          <a:prstGeom prst="roundRect">
            <a:avLst>
              <a:gd fmla="val 203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15"/>
          <p:cNvSpPr/>
          <p:nvPr/>
        </p:nvSpPr>
        <p:spPr>
          <a:xfrm>
            <a:off x="165888" y="40233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15"/>
          <p:cNvSpPr/>
          <p:nvPr/>
        </p:nvSpPr>
        <p:spPr>
          <a:xfrm>
            <a:off x="165888" y="1084921"/>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15"/>
          <p:cNvSpPr/>
          <p:nvPr/>
        </p:nvSpPr>
        <p:spPr>
          <a:xfrm>
            <a:off x="165888" y="1767504"/>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15"/>
          <p:cNvSpPr/>
          <p:nvPr/>
        </p:nvSpPr>
        <p:spPr>
          <a:xfrm>
            <a:off x="165888" y="245008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15"/>
          <p:cNvSpPr/>
          <p:nvPr/>
        </p:nvSpPr>
        <p:spPr>
          <a:xfrm>
            <a:off x="165888" y="3132671"/>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15"/>
          <p:cNvSpPr/>
          <p:nvPr/>
        </p:nvSpPr>
        <p:spPr>
          <a:xfrm>
            <a:off x="165888" y="3815254"/>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15"/>
          <p:cNvSpPr/>
          <p:nvPr/>
        </p:nvSpPr>
        <p:spPr>
          <a:xfrm>
            <a:off x="165875" y="449783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15"/>
          <p:cNvSpPr txBox="1"/>
          <p:nvPr>
            <p:ph hasCustomPrompt="1" type="title"/>
          </p:nvPr>
        </p:nvSpPr>
        <p:spPr>
          <a:xfrm flipH="1">
            <a:off x="2505288" y="1895850"/>
            <a:ext cx="1307700" cy="1351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b="1" sz="8000"/>
            </a:lvl1pPr>
            <a:lvl2pPr lvl="1" rtl="0" algn="r">
              <a:spcBef>
                <a:spcPts val="0"/>
              </a:spcBef>
              <a:spcAft>
                <a:spcPts val="0"/>
              </a:spcAft>
              <a:buClr>
                <a:schemeClr val="dk1"/>
              </a:buClr>
              <a:buSzPts val="2500"/>
              <a:buNone/>
              <a:defRPr sz="2500">
                <a:solidFill>
                  <a:schemeClr val="dk1"/>
                </a:solidFill>
              </a:defRPr>
            </a:lvl2pPr>
            <a:lvl3pPr lvl="2" rtl="0" algn="r">
              <a:spcBef>
                <a:spcPts val="0"/>
              </a:spcBef>
              <a:spcAft>
                <a:spcPts val="0"/>
              </a:spcAft>
              <a:buClr>
                <a:schemeClr val="dk1"/>
              </a:buClr>
              <a:buSzPts val="2500"/>
              <a:buNone/>
              <a:defRPr sz="2500">
                <a:solidFill>
                  <a:schemeClr val="dk1"/>
                </a:solidFill>
              </a:defRPr>
            </a:lvl3pPr>
            <a:lvl4pPr lvl="3" rtl="0" algn="r">
              <a:spcBef>
                <a:spcPts val="0"/>
              </a:spcBef>
              <a:spcAft>
                <a:spcPts val="0"/>
              </a:spcAft>
              <a:buClr>
                <a:schemeClr val="dk1"/>
              </a:buClr>
              <a:buSzPts val="2500"/>
              <a:buNone/>
              <a:defRPr sz="2500">
                <a:solidFill>
                  <a:schemeClr val="dk1"/>
                </a:solidFill>
              </a:defRPr>
            </a:lvl4pPr>
            <a:lvl5pPr lvl="4" rtl="0" algn="r">
              <a:spcBef>
                <a:spcPts val="0"/>
              </a:spcBef>
              <a:spcAft>
                <a:spcPts val="0"/>
              </a:spcAft>
              <a:buClr>
                <a:schemeClr val="dk1"/>
              </a:buClr>
              <a:buSzPts val="2500"/>
              <a:buNone/>
              <a:defRPr sz="2500">
                <a:solidFill>
                  <a:schemeClr val="dk1"/>
                </a:solidFill>
              </a:defRPr>
            </a:lvl5pPr>
            <a:lvl6pPr lvl="5" rtl="0" algn="r">
              <a:spcBef>
                <a:spcPts val="0"/>
              </a:spcBef>
              <a:spcAft>
                <a:spcPts val="0"/>
              </a:spcAft>
              <a:buClr>
                <a:schemeClr val="dk1"/>
              </a:buClr>
              <a:buSzPts val="2500"/>
              <a:buNone/>
              <a:defRPr sz="2500">
                <a:solidFill>
                  <a:schemeClr val="dk1"/>
                </a:solidFill>
              </a:defRPr>
            </a:lvl6pPr>
            <a:lvl7pPr lvl="6" rtl="0" algn="r">
              <a:spcBef>
                <a:spcPts val="0"/>
              </a:spcBef>
              <a:spcAft>
                <a:spcPts val="0"/>
              </a:spcAft>
              <a:buClr>
                <a:schemeClr val="dk1"/>
              </a:buClr>
              <a:buSzPts val="2500"/>
              <a:buNone/>
              <a:defRPr sz="2500">
                <a:solidFill>
                  <a:schemeClr val="dk1"/>
                </a:solidFill>
              </a:defRPr>
            </a:lvl7pPr>
            <a:lvl8pPr lvl="7" rtl="0" algn="r">
              <a:spcBef>
                <a:spcPts val="0"/>
              </a:spcBef>
              <a:spcAft>
                <a:spcPts val="0"/>
              </a:spcAft>
              <a:buClr>
                <a:schemeClr val="dk1"/>
              </a:buClr>
              <a:buSzPts val="2500"/>
              <a:buNone/>
              <a:defRPr sz="2500">
                <a:solidFill>
                  <a:schemeClr val="dk1"/>
                </a:solidFill>
              </a:defRPr>
            </a:lvl8pPr>
            <a:lvl9pPr lvl="8" rtl="0" algn="r">
              <a:spcBef>
                <a:spcPts val="0"/>
              </a:spcBef>
              <a:spcAft>
                <a:spcPts val="0"/>
              </a:spcAft>
              <a:buClr>
                <a:schemeClr val="dk1"/>
              </a:buClr>
              <a:buSzPts val="2500"/>
              <a:buNone/>
              <a:defRPr sz="2500">
                <a:solidFill>
                  <a:schemeClr val="dk1"/>
                </a:solidFill>
              </a:defRPr>
            </a:lvl9pPr>
          </a:lstStyle>
          <a:p>
            <a:r>
              <a:t>xx%</a:t>
            </a:r>
          </a:p>
        </p:txBody>
      </p:sp>
      <p:sp>
        <p:nvSpPr>
          <p:cNvPr id="191" name="Google Shape;191;p15"/>
          <p:cNvSpPr txBox="1"/>
          <p:nvPr>
            <p:ph idx="2" type="title"/>
          </p:nvPr>
        </p:nvSpPr>
        <p:spPr>
          <a:xfrm>
            <a:off x="3898525" y="1895850"/>
            <a:ext cx="2740200" cy="675900"/>
          </a:xfrm>
          <a:prstGeom prst="rect">
            <a:avLst/>
          </a:prstGeom>
        </p:spPr>
        <p:txBody>
          <a:bodyPr anchorCtr="0" anchor="ctr" bIns="91425" lIns="91425" spcFirstLastPara="1" rIns="91425" wrap="square" tIns="91425">
            <a:noAutofit/>
          </a:bodyPr>
          <a:lstStyle>
            <a:lvl1pPr lvl="0" rtl="0">
              <a:spcBef>
                <a:spcPts val="0"/>
              </a:spcBef>
              <a:spcAft>
                <a:spcPts val="0"/>
              </a:spcAft>
              <a:buSzPts val="3600"/>
              <a:buNone/>
              <a:defRPr sz="5000">
                <a:solidFill>
                  <a:schemeClr val="dk2"/>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pic>
        <p:nvPicPr>
          <p:cNvPr id="192" name="Google Shape;192;p15"/>
          <p:cNvPicPr preferRelativeResize="0"/>
          <p:nvPr/>
        </p:nvPicPr>
        <p:blipFill>
          <a:blip r:embed="rId2">
            <a:alphaModFix amt="60000"/>
          </a:blip>
          <a:stretch>
            <a:fillRect/>
          </a:stretch>
        </p:blipFill>
        <p:spPr>
          <a:xfrm rot="10800000">
            <a:off x="-12" y="-12"/>
            <a:ext cx="9144000" cy="5143500"/>
          </a:xfrm>
          <a:prstGeom prst="rect">
            <a:avLst/>
          </a:prstGeom>
          <a:noFill/>
          <a:ln>
            <a:noFill/>
          </a:ln>
        </p:spPr>
      </p:pic>
      <p:sp>
        <p:nvSpPr>
          <p:cNvPr id="193" name="Google Shape;193;p15"/>
          <p:cNvSpPr txBox="1"/>
          <p:nvPr>
            <p:ph idx="1" type="subTitle"/>
          </p:nvPr>
        </p:nvSpPr>
        <p:spPr>
          <a:xfrm>
            <a:off x="3898525" y="2571750"/>
            <a:ext cx="2740200" cy="6759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800"/>
            </a:lvl1pPr>
            <a:lvl2pPr lvl="1" rtl="0" algn="r">
              <a:spcBef>
                <a:spcPts val="0"/>
              </a:spcBef>
              <a:spcAft>
                <a:spcPts val="0"/>
              </a:spcAft>
              <a:buSzPts val="1400"/>
              <a:buNone/>
              <a:defRPr/>
            </a:lvl2pPr>
            <a:lvl3pPr lvl="2" rtl="0" algn="r">
              <a:spcBef>
                <a:spcPts val="0"/>
              </a:spcBef>
              <a:spcAft>
                <a:spcPts val="0"/>
              </a:spcAft>
              <a:buSzPts val="1400"/>
              <a:buNone/>
              <a:defRPr/>
            </a:lvl3pPr>
            <a:lvl4pPr lvl="3" rtl="0" algn="r">
              <a:spcBef>
                <a:spcPts val="0"/>
              </a:spcBef>
              <a:spcAft>
                <a:spcPts val="0"/>
              </a:spcAft>
              <a:buSzPts val="1400"/>
              <a:buNone/>
              <a:defRPr/>
            </a:lvl4pPr>
            <a:lvl5pPr lvl="4" rtl="0" algn="r">
              <a:spcBef>
                <a:spcPts val="0"/>
              </a:spcBef>
              <a:spcAft>
                <a:spcPts val="0"/>
              </a:spcAft>
              <a:buSzPts val="1400"/>
              <a:buNone/>
              <a:defRPr/>
            </a:lvl5pPr>
            <a:lvl6pPr lvl="5" rtl="0" algn="r">
              <a:spcBef>
                <a:spcPts val="0"/>
              </a:spcBef>
              <a:spcAft>
                <a:spcPts val="0"/>
              </a:spcAft>
              <a:buSzPts val="1400"/>
              <a:buNone/>
              <a:defRPr/>
            </a:lvl6pPr>
            <a:lvl7pPr lvl="6" rtl="0" algn="r">
              <a:spcBef>
                <a:spcPts val="0"/>
              </a:spcBef>
              <a:spcAft>
                <a:spcPts val="0"/>
              </a:spcAft>
              <a:buSzPts val="1400"/>
              <a:buNone/>
              <a:defRPr/>
            </a:lvl7pPr>
            <a:lvl8pPr lvl="7" rtl="0" algn="r">
              <a:spcBef>
                <a:spcPts val="0"/>
              </a:spcBef>
              <a:spcAft>
                <a:spcPts val="0"/>
              </a:spcAft>
              <a:buSzPts val="1400"/>
              <a:buNone/>
              <a:defRPr/>
            </a:lvl8pPr>
            <a:lvl9pPr lvl="8" rtl="0" algn="r">
              <a:spcBef>
                <a:spcPts val="0"/>
              </a:spcBef>
              <a:spcAft>
                <a:spcPts val="0"/>
              </a:spcAft>
              <a:buSzPts val="1400"/>
              <a:buNone/>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3">
    <p:spTree>
      <p:nvGrpSpPr>
        <p:cNvPr id="194" name="Shape 194"/>
        <p:cNvGrpSpPr/>
        <p:nvPr/>
      </p:nvGrpSpPr>
      <p:grpSpPr>
        <a:xfrm>
          <a:off x="0" y="0"/>
          <a:ext cx="0" cy="0"/>
          <a:chOff x="0" y="0"/>
          <a:chExt cx="0" cy="0"/>
        </a:xfrm>
      </p:grpSpPr>
      <p:pic>
        <p:nvPicPr>
          <p:cNvPr id="195" name="Google Shape;195;p16"/>
          <p:cNvPicPr preferRelativeResize="0"/>
          <p:nvPr/>
        </p:nvPicPr>
        <p:blipFill>
          <a:blip r:embed="rId2">
            <a:alphaModFix amt="60000"/>
          </a:blip>
          <a:stretch>
            <a:fillRect/>
          </a:stretch>
        </p:blipFill>
        <p:spPr>
          <a:xfrm flipH="1" rot="10800000">
            <a:off x="-12" y="-12"/>
            <a:ext cx="9144000" cy="5143500"/>
          </a:xfrm>
          <a:prstGeom prst="rect">
            <a:avLst/>
          </a:prstGeom>
          <a:noFill/>
          <a:ln>
            <a:noFill/>
          </a:ln>
        </p:spPr>
      </p:pic>
      <p:sp>
        <p:nvSpPr>
          <p:cNvPr id="196" name="Google Shape;196;p16"/>
          <p:cNvSpPr/>
          <p:nvPr/>
        </p:nvSpPr>
        <p:spPr>
          <a:xfrm>
            <a:off x="531848" y="234173"/>
            <a:ext cx="8020500" cy="4739100"/>
          </a:xfrm>
          <a:prstGeom prst="roundRect">
            <a:avLst>
              <a:gd fmla="val 2037"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16"/>
          <p:cNvSpPr/>
          <p:nvPr/>
        </p:nvSpPr>
        <p:spPr>
          <a:xfrm>
            <a:off x="579100" y="205225"/>
            <a:ext cx="8020500" cy="4739100"/>
          </a:xfrm>
          <a:prstGeom prst="roundRect">
            <a:avLst>
              <a:gd fmla="val 203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16"/>
          <p:cNvSpPr/>
          <p:nvPr/>
        </p:nvSpPr>
        <p:spPr>
          <a:xfrm>
            <a:off x="165888" y="40233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16"/>
          <p:cNvSpPr/>
          <p:nvPr/>
        </p:nvSpPr>
        <p:spPr>
          <a:xfrm>
            <a:off x="165888" y="1084921"/>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16"/>
          <p:cNvSpPr/>
          <p:nvPr/>
        </p:nvSpPr>
        <p:spPr>
          <a:xfrm>
            <a:off x="165888" y="1767504"/>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16"/>
          <p:cNvSpPr/>
          <p:nvPr/>
        </p:nvSpPr>
        <p:spPr>
          <a:xfrm>
            <a:off x="165888" y="245008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16"/>
          <p:cNvSpPr/>
          <p:nvPr/>
        </p:nvSpPr>
        <p:spPr>
          <a:xfrm>
            <a:off x="165888" y="3132671"/>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16"/>
          <p:cNvSpPr/>
          <p:nvPr/>
        </p:nvSpPr>
        <p:spPr>
          <a:xfrm>
            <a:off x="165888" y="3815254"/>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16"/>
          <p:cNvSpPr/>
          <p:nvPr/>
        </p:nvSpPr>
        <p:spPr>
          <a:xfrm>
            <a:off x="165875" y="449783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16"/>
          <p:cNvSpPr txBox="1"/>
          <p:nvPr>
            <p:ph type="title"/>
          </p:nvPr>
        </p:nvSpPr>
        <p:spPr>
          <a:xfrm>
            <a:off x="2020725" y="535650"/>
            <a:ext cx="5102700" cy="569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40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3_1">
    <p:spTree>
      <p:nvGrpSpPr>
        <p:cNvPr id="206" name="Shape 206"/>
        <p:cNvGrpSpPr/>
        <p:nvPr/>
      </p:nvGrpSpPr>
      <p:grpSpPr>
        <a:xfrm>
          <a:off x="0" y="0"/>
          <a:ext cx="0" cy="0"/>
          <a:chOff x="0" y="0"/>
          <a:chExt cx="0" cy="0"/>
        </a:xfrm>
      </p:grpSpPr>
      <p:pic>
        <p:nvPicPr>
          <p:cNvPr id="207" name="Google Shape;207;p17"/>
          <p:cNvPicPr preferRelativeResize="0"/>
          <p:nvPr/>
        </p:nvPicPr>
        <p:blipFill>
          <a:blip r:embed="rId2">
            <a:alphaModFix amt="60000"/>
          </a:blip>
          <a:stretch>
            <a:fillRect/>
          </a:stretch>
        </p:blipFill>
        <p:spPr>
          <a:xfrm>
            <a:off x="-12" y="-12"/>
            <a:ext cx="9144000" cy="5143500"/>
          </a:xfrm>
          <a:prstGeom prst="rect">
            <a:avLst/>
          </a:prstGeom>
          <a:noFill/>
          <a:ln>
            <a:noFill/>
          </a:ln>
        </p:spPr>
      </p:pic>
      <p:sp>
        <p:nvSpPr>
          <p:cNvPr id="208" name="Google Shape;208;p17"/>
          <p:cNvSpPr/>
          <p:nvPr/>
        </p:nvSpPr>
        <p:spPr>
          <a:xfrm>
            <a:off x="531848" y="234173"/>
            <a:ext cx="8020500" cy="4739100"/>
          </a:xfrm>
          <a:prstGeom prst="roundRect">
            <a:avLst>
              <a:gd fmla="val 2037"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17"/>
          <p:cNvSpPr/>
          <p:nvPr/>
        </p:nvSpPr>
        <p:spPr>
          <a:xfrm>
            <a:off x="579100" y="205225"/>
            <a:ext cx="8020500" cy="4739100"/>
          </a:xfrm>
          <a:prstGeom prst="roundRect">
            <a:avLst>
              <a:gd fmla="val 203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17"/>
          <p:cNvSpPr/>
          <p:nvPr/>
        </p:nvSpPr>
        <p:spPr>
          <a:xfrm>
            <a:off x="165888" y="40233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17"/>
          <p:cNvSpPr/>
          <p:nvPr/>
        </p:nvSpPr>
        <p:spPr>
          <a:xfrm>
            <a:off x="165888" y="1084921"/>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17"/>
          <p:cNvSpPr/>
          <p:nvPr/>
        </p:nvSpPr>
        <p:spPr>
          <a:xfrm>
            <a:off x="165888" y="1767504"/>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17"/>
          <p:cNvSpPr/>
          <p:nvPr/>
        </p:nvSpPr>
        <p:spPr>
          <a:xfrm>
            <a:off x="165888" y="245008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17"/>
          <p:cNvSpPr/>
          <p:nvPr/>
        </p:nvSpPr>
        <p:spPr>
          <a:xfrm>
            <a:off x="165888" y="3132671"/>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17"/>
          <p:cNvSpPr/>
          <p:nvPr/>
        </p:nvSpPr>
        <p:spPr>
          <a:xfrm>
            <a:off x="165888" y="3815254"/>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17"/>
          <p:cNvSpPr/>
          <p:nvPr/>
        </p:nvSpPr>
        <p:spPr>
          <a:xfrm>
            <a:off x="165875" y="449783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17"/>
          <p:cNvSpPr txBox="1"/>
          <p:nvPr>
            <p:ph type="title"/>
          </p:nvPr>
        </p:nvSpPr>
        <p:spPr>
          <a:xfrm>
            <a:off x="2998950" y="535650"/>
            <a:ext cx="3146100" cy="569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40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CUSTOM_3_1_1">
    <p:spTree>
      <p:nvGrpSpPr>
        <p:cNvPr id="218" name="Shape 218"/>
        <p:cNvGrpSpPr/>
        <p:nvPr/>
      </p:nvGrpSpPr>
      <p:grpSpPr>
        <a:xfrm>
          <a:off x="0" y="0"/>
          <a:ext cx="0" cy="0"/>
          <a:chOff x="0" y="0"/>
          <a:chExt cx="0" cy="0"/>
        </a:xfrm>
      </p:grpSpPr>
      <p:pic>
        <p:nvPicPr>
          <p:cNvPr id="219" name="Google Shape;219;p18"/>
          <p:cNvPicPr preferRelativeResize="0"/>
          <p:nvPr/>
        </p:nvPicPr>
        <p:blipFill>
          <a:blip r:embed="rId2">
            <a:alphaModFix amt="60000"/>
          </a:blip>
          <a:stretch>
            <a:fillRect/>
          </a:stretch>
        </p:blipFill>
        <p:spPr>
          <a:xfrm flipH="1">
            <a:off x="-12" y="-12"/>
            <a:ext cx="9144000" cy="5143500"/>
          </a:xfrm>
          <a:prstGeom prst="rect">
            <a:avLst/>
          </a:prstGeom>
          <a:noFill/>
          <a:ln>
            <a:noFill/>
          </a:ln>
        </p:spPr>
      </p:pic>
      <p:sp>
        <p:nvSpPr>
          <p:cNvPr id="220" name="Google Shape;220;p18"/>
          <p:cNvSpPr/>
          <p:nvPr/>
        </p:nvSpPr>
        <p:spPr>
          <a:xfrm flipH="1">
            <a:off x="-23937" y="4410818"/>
            <a:ext cx="1999083" cy="752273"/>
          </a:xfrm>
          <a:custGeom>
            <a:rect b="b" l="l" r="r" t="t"/>
            <a:pathLst>
              <a:path extrusionOk="0" h="5283" w="14039">
                <a:moveTo>
                  <a:pt x="11055" y="1"/>
                </a:moveTo>
                <a:cubicBezTo>
                  <a:pt x="10880" y="1"/>
                  <a:pt x="10813" y="107"/>
                  <a:pt x="10627" y="134"/>
                </a:cubicBezTo>
                <a:cubicBezTo>
                  <a:pt x="10620" y="134"/>
                  <a:pt x="10612" y="135"/>
                  <a:pt x="10604" y="135"/>
                </a:cubicBezTo>
                <a:cubicBezTo>
                  <a:pt x="10495" y="135"/>
                  <a:pt x="10373" y="66"/>
                  <a:pt x="10259" y="66"/>
                </a:cubicBezTo>
                <a:cubicBezTo>
                  <a:pt x="10194" y="66"/>
                  <a:pt x="10132" y="88"/>
                  <a:pt x="10075" y="156"/>
                </a:cubicBezTo>
                <a:cubicBezTo>
                  <a:pt x="10003" y="117"/>
                  <a:pt x="9932" y="95"/>
                  <a:pt x="9867" y="95"/>
                </a:cubicBezTo>
                <a:cubicBezTo>
                  <a:pt x="9747" y="95"/>
                  <a:pt x="9651" y="170"/>
                  <a:pt x="9625" y="344"/>
                </a:cubicBezTo>
                <a:cubicBezTo>
                  <a:pt x="9524" y="270"/>
                  <a:pt x="9355" y="256"/>
                  <a:pt x="9190" y="256"/>
                </a:cubicBezTo>
                <a:cubicBezTo>
                  <a:pt x="9096" y="256"/>
                  <a:pt x="9003" y="261"/>
                  <a:pt x="8925" y="261"/>
                </a:cubicBezTo>
                <a:cubicBezTo>
                  <a:pt x="8900" y="261"/>
                  <a:pt x="8877" y="260"/>
                  <a:pt x="8856" y="259"/>
                </a:cubicBezTo>
                <a:cubicBezTo>
                  <a:pt x="8815" y="254"/>
                  <a:pt x="8773" y="251"/>
                  <a:pt x="8730" y="251"/>
                </a:cubicBezTo>
                <a:cubicBezTo>
                  <a:pt x="8678" y="251"/>
                  <a:pt x="8625" y="255"/>
                  <a:pt x="8571" y="265"/>
                </a:cubicBezTo>
                <a:cubicBezTo>
                  <a:pt x="8473" y="285"/>
                  <a:pt x="8426" y="382"/>
                  <a:pt x="8299" y="382"/>
                </a:cubicBezTo>
                <a:cubicBezTo>
                  <a:pt x="8286" y="382"/>
                  <a:pt x="8272" y="381"/>
                  <a:pt x="8258" y="379"/>
                </a:cubicBezTo>
                <a:cubicBezTo>
                  <a:pt x="8131" y="633"/>
                  <a:pt x="7710" y="740"/>
                  <a:pt x="7391" y="740"/>
                </a:cubicBezTo>
                <a:cubicBezTo>
                  <a:pt x="7339" y="740"/>
                  <a:pt x="7289" y="737"/>
                  <a:pt x="7244" y="732"/>
                </a:cubicBezTo>
                <a:cubicBezTo>
                  <a:pt x="6833" y="675"/>
                  <a:pt x="6685" y="385"/>
                  <a:pt x="6356" y="385"/>
                </a:cubicBezTo>
                <a:cubicBezTo>
                  <a:pt x="6253" y="385"/>
                  <a:pt x="6132" y="413"/>
                  <a:pt x="5980" y="487"/>
                </a:cubicBezTo>
                <a:cubicBezTo>
                  <a:pt x="5840" y="203"/>
                  <a:pt x="5690" y="154"/>
                  <a:pt x="5501" y="154"/>
                </a:cubicBezTo>
                <a:cubicBezTo>
                  <a:pt x="5400" y="154"/>
                  <a:pt x="5289" y="168"/>
                  <a:pt x="5162" y="168"/>
                </a:cubicBezTo>
                <a:cubicBezTo>
                  <a:pt x="5120" y="168"/>
                  <a:pt x="5075" y="166"/>
                  <a:pt x="5029" y="162"/>
                </a:cubicBezTo>
                <a:cubicBezTo>
                  <a:pt x="4910" y="147"/>
                  <a:pt x="4809" y="98"/>
                  <a:pt x="4676" y="98"/>
                </a:cubicBezTo>
                <a:cubicBezTo>
                  <a:pt x="4663" y="98"/>
                  <a:pt x="4650" y="98"/>
                  <a:pt x="4636" y="99"/>
                </a:cubicBezTo>
                <a:cubicBezTo>
                  <a:pt x="4482" y="111"/>
                  <a:pt x="4431" y="156"/>
                  <a:pt x="4289" y="191"/>
                </a:cubicBezTo>
                <a:cubicBezTo>
                  <a:pt x="4084" y="242"/>
                  <a:pt x="3708" y="242"/>
                  <a:pt x="3594" y="287"/>
                </a:cubicBezTo>
                <a:cubicBezTo>
                  <a:pt x="3393" y="237"/>
                  <a:pt x="3231" y="230"/>
                  <a:pt x="3070" y="230"/>
                </a:cubicBezTo>
                <a:cubicBezTo>
                  <a:pt x="3006" y="230"/>
                  <a:pt x="2942" y="231"/>
                  <a:pt x="2876" y="231"/>
                </a:cubicBezTo>
                <a:cubicBezTo>
                  <a:pt x="2806" y="231"/>
                  <a:pt x="2733" y="230"/>
                  <a:pt x="2654" y="225"/>
                </a:cubicBezTo>
                <a:cubicBezTo>
                  <a:pt x="2617" y="221"/>
                  <a:pt x="2580" y="220"/>
                  <a:pt x="2544" y="220"/>
                </a:cubicBezTo>
                <a:cubicBezTo>
                  <a:pt x="2276" y="220"/>
                  <a:pt x="2034" y="304"/>
                  <a:pt x="1788" y="339"/>
                </a:cubicBezTo>
                <a:cubicBezTo>
                  <a:pt x="1663" y="357"/>
                  <a:pt x="1536" y="366"/>
                  <a:pt x="1409" y="366"/>
                </a:cubicBezTo>
                <a:cubicBezTo>
                  <a:pt x="1305" y="366"/>
                  <a:pt x="1202" y="360"/>
                  <a:pt x="1099" y="350"/>
                </a:cubicBezTo>
                <a:cubicBezTo>
                  <a:pt x="881" y="311"/>
                  <a:pt x="725" y="177"/>
                  <a:pt x="503" y="177"/>
                </a:cubicBezTo>
                <a:cubicBezTo>
                  <a:pt x="465" y="177"/>
                  <a:pt x="425" y="181"/>
                  <a:pt x="382" y="191"/>
                </a:cubicBezTo>
                <a:cubicBezTo>
                  <a:pt x="461" y="475"/>
                  <a:pt x="0" y="498"/>
                  <a:pt x="160" y="732"/>
                </a:cubicBezTo>
                <a:cubicBezTo>
                  <a:pt x="86" y="811"/>
                  <a:pt x="165" y="1176"/>
                  <a:pt x="171" y="1313"/>
                </a:cubicBezTo>
                <a:cubicBezTo>
                  <a:pt x="530" y="1529"/>
                  <a:pt x="461" y="2042"/>
                  <a:pt x="592" y="2395"/>
                </a:cubicBezTo>
                <a:cubicBezTo>
                  <a:pt x="621" y="2469"/>
                  <a:pt x="735" y="2548"/>
                  <a:pt x="746" y="2611"/>
                </a:cubicBezTo>
                <a:cubicBezTo>
                  <a:pt x="758" y="2771"/>
                  <a:pt x="763" y="2930"/>
                  <a:pt x="758" y="3089"/>
                </a:cubicBezTo>
                <a:cubicBezTo>
                  <a:pt x="758" y="3198"/>
                  <a:pt x="735" y="3317"/>
                  <a:pt x="752" y="3425"/>
                </a:cubicBezTo>
                <a:cubicBezTo>
                  <a:pt x="769" y="3534"/>
                  <a:pt x="923" y="3505"/>
                  <a:pt x="871" y="3705"/>
                </a:cubicBezTo>
                <a:cubicBezTo>
                  <a:pt x="985" y="3761"/>
                  <a:pt x="951" y="3813"/>
                  <a:pt x="1054" y="3915"/>
                </a:cubicBezTo>
                <a:cubicBezTo>
                  <a:pt x="1202" y="4058"/>
                  <a:pt x="1401" y="4149"/>
                  <a:pt x="1578" y="4251"/>
                </a:cubicBezTo>
                <a:cubicBezTo>
                  <a:pt x="1316" y="4439"/>
                  <a:pt x="1162" y="4559"/>
                  <a:pt x="1037" y="4844"/>
                </a:cubicBezTo>
                <a:cubicBezTo>
                  <a:pt x="860" y="5237"/>
                  <a:pt x="1116" y="4844"/>
                  <a:pt x="1042" y="5282"/>
                </a:cubicBezTo>
                <a:lnTo>
                  <a:pt x="14039" y="5282"/>
                </a:lnTo>
                <a:lnTo>
                  <a:pt x="14039" y="128"/>
                </a:lnTo>
                <a:cubicBezTo>
                  <a:pt x="14006" y="138"/>
                  <a:pt x="13958" y="142"/>
                  <a:pt x="13903" y="142"/>
                </a:cubicBezTo>
                <a:cubicBezTo>
                  <a:pt x="13792" y="142"/>
                  <a:pt x="13651" y="127"/>
                  <a:pt x="13543" y="127"/>
                </a:cubicBezTo>
                <a:cubicBezTo>
                  <a:pt x="13531" y="127"/>
                  <a:pt x="13520" y="128"/>
                  <a:pt x="13509" y="128"/>
                </a:cubicBezTo>
                <a:cubicBezTo>
                  <a:pt x="13336" y="139"/>
                  <a:pt x="13146" y="282"/>
                  <a:pt x="12988" y="282"/>
                </a:cubicBezTo>
                <a:cubicBezTo>
                  <a:pt x="12985" y="282"/>
                  <a:pt x="12982" y="282"/>
                  <a:pt x="12979" y="282"/>
                </a:cubicBezTo>
                <a:cubicBezTo>
                  <a:pt x="12747" y="273"/>
                  <a:pt x="12532" y="59"/>
                  <a:pt x="12302" y="59"/>
                </a:cubicBezTo>
                <a:cubicBezTo>
                  <a:pt x="12233" y="59"/>
                  <a:pt x="12163" y="78"/>
                  <a:pt x="12091" y="128"/>
                </a:cubicBezTo>
                <a:cubicBezTo>
                  <a:pt x="12025" y="53"/>
                  <a:pt x="11966" y="29"/>
                  <a:pt x="11907" y="29"/>
                </a:cubicBezTo>
                <a:cubicBezTo>
                  <a:pt x="11814" y="29"/>
                  <a:pt x="11719" y="89"/>
                  <a:pt x="11590" y="99"/>
                </a:cubicBezTo>
                <a:cubicBezTo>
                  <a:pt x="11572" y="101"/>
                  <a:pt x="11556" y="102"/>
                  <a:pt x="11540" y="102"/>
                </a:cubicBezTo>
                <a:cubicBezTo>
                  <a:pt x="11371" y="102"/>
                  <a:pt x="11292" y="24"/>
                  <a:pt x="11094" y="3"/>
                </a:cubicBezTo>
                <a:cubicBezTo>
                  <a:pt x="11081" y="2"/>
                  <a:pt x="11068" y="1"/>
                  <a:pt x="11055" y="1"/>
                </a:cubicBezTo>
                <a:close/>
              </a:path>
            </a:pathLst>
          </a:custGeom>
          <a:solidFill>
            <a:srgbClr val="F8CD7D">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18"/>
          <p:cNvSpPr/>
          <p:nvPr/>
        </p:nvSpPr>
        <p:spPr>
          <a:xfrm>
            <a:off x="531848" y="234173"/>
            <a:ext cx="8020500" cy="4739100"/>
          </a:xfrm>
          <a:prstGeom prst="roundRect">
            <a:avLst>
              <a:gd fmla="val 2037"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18"/>
          <p:cNvSpPr/>
          <p:nvPr/>
        </p:nvSpPr>
        <p:spPr>
          <a:xfrm>
            <a:off x="579100" y="205225"/>
            <a:ext cx="8020500" cy="4739100"/>
          </a:xfrm>
          <a:prstGeom prst="roundRect">
            <a:avLst>
              <a:gd fmla="val 203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18"/>
          <p:cNvSpPr/>
          <p:nvPr/>
        </p:nvSpPr>
        <p:spPr>
          <a:xfrm>
            <a:off x="165888" y="40233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18"/>
          <p:cNvSpPr/>
          <p:nvPr/>
        </p:nvSpPr>
        <p:spPr>
          <a:xfrm>
            <a:off x="165888" y="1084921"/>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18"/>
          <p:cNvSpPr/>
          <p:nvPr/>
        </p:nvSpPr>
        <p:spPr>
          <a:xfrm>
            <a:off x="165888" y="1767504"/>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18"/>
          <p:cNvSpPr/>
          <p:nvPr/>
        </p:nvSpPr>
        <p:spPr>
          <a:xfrm>
            <a:off x="165888" y="245008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18"/>
          <p:cNvSpPr/>
          <p:nvPr/>
        </p:nvSpPr>
        <p:spPr>
          <a:xfrm>
            <a:off x="165888" y="3132671"/>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18"/>
          <p:cNvSpPr/>
          <p:nvPr/>
        </p:nvSpPr>
        <p:spPr>
          <a:xfrm>
            <a:off x="165888" y="3815254"/>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18"/>
          <p:cNvSpPr/>
          <p:nvPr/>
        </p:nvSpPr>
        <p:spPr>
          <a:xfrm>
            <a:off x="165875" y="449783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18"/>
          <p:cNvSpPr txBox="1"/>
          <p:nvPr>
            <p:ph type="title"/>
          </p:nvPr>
        </p:nvSpPr>
        <p:spPr>
          <a:xfrm>
            <a:off x="2998950" y="535650"/>
            <a:ext cx="3146100" cy="569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40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
  <p:cSld name="CUSTOM_4_1">
    <p:spTree>
      <p:nvGrpSpPr>
        <p:cNvPr id="231" name="Shape 231"/>
        <p:cNvGrpSpPr/>
        <p:nvPr/>
      </p:nvGrpSpPr>
      <p:grpSpPr>
        <a:xfrm>
          <a:off x="0" y="0"/>
          <a:ext cx="0" cy="0"/>
          <a:chOff x="0" y="0"/>
          <a:chExt cx="0" cy="0"/>
        </a:xfrm>
      </p:grpSpPr>
      <p:pic>
        <p:nvPicPr>
          <p:cNvPr id="232" name="Google Shape;232;p19"/>
          <p:cNvPicPr preferRelativeResize="0"/>
          <p:nvPr/>
        </p:nvPicPr>
        <p:blipFill>
          <a:blip r:embed="rId2">
            <a:alphaModFix amt="60000"/>
          </a:blip>
          <a:stretch>
            <a:fillRect/>
          </a:stretch>
        </p:blipFill>
        <p:spPr>
          <a:xfrm rot="10800000">
            <a:off x="-12" y="-12"/>
            <a:ext cx="9144000" cy="5143500"/>
          </a:xfrm>
          <a:prstGeom prst="rect">
            <a:avLst/>
          </a:prstGeom>
          <a:noFill/>
          <a:ln>
            <a:noFill/>
          </a:ln>
        </p:spPr>
      </p:pic>
      <p:sp>
        <p:nvSpPr>
          <p:cNvPr id="233" name="Google Shape;233;p19"/>
          <p:cNvSpPr/>
          <p:nvPr/>
        </p:nvSpPr>
        <p:spPr>
          <a:xfrm flipH="1">
            <a:off x="-23937" y="4386841"/>
            <a:ext cx="2095566" cy="788580"/>
          </a:xfrm>
          <a:custGeom>
            <a:rect b="b" l="l" r="r" t="t"/>
            <a:pathLst>
              <a:path extrusionOk="0" h="5283" w="14039">
                <a:moveTo>
                  <a:pt x="11055" y="1"/>
                </a:moveTo>
                <a:cubicBezTo>
                  <a:pt x="10880" y="1"/>
                  <a:pt x="10813" y="107"/>
                  <a:pt x="10627" y="134"/>
                </a:cubicBezTo>
                <a:cubicBezTo>
                  <a:pt x="10620" y="134"/>
                  <a:pt x="10612" y="135"/>
                  <a:pt x="10604" y="135"/>
                </a:cubicBezTo>
                <a:cubicBezTo>
                  <a:pt x="10495" y="135"/>
                  <a:pt x="10373" y="66"/>
                  <a:pt x="10259" y="66"/>
                </a:cubicBezTo>
                <a:cubicBezTo>
                  <a:pt x="10194" y="66"/>
                  <a:pt x="10132" y="88"/>
                  <a:pt x="10075" y="156"/>
                </a:cubicBezTo>
                <a:cubicBezTo>
                  <a:pt x="10003" y="117"/>
                  <a:pt x="9932" y="95"/>
                  <a:pt x="9867" y="95"/>
                </a:cubicBezTo>
                <a:cubicBezTo>
                  <a:pt x="9747" y="95"/>
                  <a:pt x="9651" y="170"/>
                  <a:pt x="9625" y="344"/>
                </a:cubicBezTo>
                <a:cubicBezTo>
                  <a:pt x="9524" y="270"/>
                  <a:pt x="9355" y="256"/>
                  <a:pt x="9190" y="256"/>
                </a:cubicBezTo>
                <a:cubicBezTo>
                  <a:pt x="9096" y="256"/>
                  <a:pt x="9003" y="261"/>
                  <a:pt x="8925" y="261"/>
                </a:cubicBezTo>
                <a:cubicBezTo>
                  <a:pt x="8900" y="261"/>
                  <a:pt x="8877" y="260"/>
                  <a:pt x="8856" y="259"/>
                </a:cubicBezTo>
                <a:cubicBezTo>
                  <a:pt x="8815" y="254"/>
                  <a:pt x="8773" y="251"/>
                  <a:pt x="8730" y="251"/>
                </a:cubicBezTo>
                <a:cubicBezTo>
                  <a:pt x="8678" y="251"/>
                  <a:pt x="8625" y="255"/>
                  <a:pt x="8571" y="265"/>
                </a:cubicBezTo>
                <a:cubicBezTo>
                  <a:pt x="8473" y="285"/>
                  <a:pt x="8426" y="382"/>
                  <a:pt x="8299" y="382"/>
                </a:cubicBezTo>
                <a:cubicBezTo>
                  <a:pt x="8286" y="382"/>
                  <a:pt x="8272" y="381"/>
                  <a:pt x="8258" y="379"/>
                </a:cubicBezTo>
                <a:cubicBezTo>
                  <a:pt x="8131" y="633"/>
                  <a:pt x="7710" y="740"/>
                  <a:pt x="7391" y="740"/>
                </a:cubicBezTo>
                <a:cubicBezTo>
                  <a:pt x="7339" y="740"/>
                  <a:pt x="7289" y="737"/>
                  <a:pt x="7244" y="732"/>
                </a:cubicBezTo>
                <a:cubicBezTo>
                  <a:pt x="6833" y="675"/>
                  <a:pt x="6685" y="385"/>
                  <a:pt x="6356" y="385"/>
                </a:cubicBezTo>
                <a:cubicBezTo>
                  <a:pt x="6253" y="385"/>
                  <a:pt x="6132" y="413"/>
                  <a:pt x="5980" y="487"/>
                </a:cubicBezTo>
                <a:cubicBezTo>
                  <a:pt x="5840" y="203"/>
                  <a:pt x="5690" y="154"/>
                  <a:pt x="5501" y="154"/>
                </a:cubicBezTo>
                <a:cubicBezTo>
                  <a:pt x="5400" y="154"/>
                  <a:pt x="5289" y="168"/>
                  <a:pt x="5162" y="168"/>
                </a:cubicBezTo>
                <a:cubicBezTo>
                  <a:pt x="5120" y="168"/>
                  <a:pt x="5075" y="166"/>
                  <a:pt x="5029" y="162"/>
                </a:cubicBezTo>
                <a:cubicBezTo>
                  <a:pt x="4910" y="147"/>
                  <a:pt x="4809" y="98"/>
                  <a:pt x="4676" y="98"/>
                </a:cubicBezTo>
                <a:cubicBezTo>
                  <a:pt x="4663" y="98"/>
                  <a:pt x="4650" y="98"/>
                  <a:pt x="4636" y="99"/>
                </a:cubicBezTo>
                <a:cubicBezTo>
                  <a:pt x="4482" y="111"/>
                  <a:pt x="4431" y="156"/>
                  <a:pt x="4289" y="191"/>
                </a:cubicBezTo>
                <a:cubicBezTo>
                  <a:pt x="4084" y="242"/>
                  <a:pt x="3708" y="242"/>
                  <a:pt x="3594" y="287"/>
                </a:cubicBezTo>
                <a:cubicBezTo>
                  <a:pt x="3393" y="237"/>
                  <a:pt x="3231" y="230"/>
                  <a:pt x="3070" y="230"/>
                </a:cubicBezTo>
                <a:cubicBezTo>
                  <a:pt x="3006" y="230"/>
                  <a:pt x="2942" y="231"/>
                  <a:pt x="2876" y="231"/>
                </a:cubicBezTo>
                <a:cubicBezTo>
                  <a:pt x="2806" y="231"/>
                  <a:pt x="2733" y="230"/>
                  <a:pt x="2654" y="225"/>
                </a:cubicBezTo>
                <a:cubicBezTo>
                  <a:pt x="2617" y="221"/>
                  <a:pt x="2580" y="220"/>
                  <a:pt x="2544" y="220"/>
                </a:cubicBezTo>
                <a:cubicBezTo>
                  <a:pt x="2276" y="220"/>
                  <a:pt x="2034" y="304"/>
                  <a:pt x="1788" y="339"/>
                </a:cubicBezTo>
                <a:cubicBezTo>
                  <a:pt x="1663" y="357"/>
                  <a:pt x="1536" y="366"/>
                  <a:pt x="1409" y="366"/>
                </a:cubicBezTo>
                <a:cubicBezTo>
                  <a:pt x="1305" y="366"/>
                  <a:pt x="1202" y="360"/>
                  <a:pt x="1099" y="350"/>
                </a:cubicBezTo>
                <a:cubicBezTo>
                  <a:pt x="881" y="311"/>
                  <a:pt x="725" y="177"/>
                  <a:pt x="503" y="177"/>
                </a:cubicBezTo>
                <a:cubicBezTo>
                  <a:pt x="465" y="177"/>
                  <a:pt x="425" y="181"/>
                  <a:pt x="382" y="191"/>
                </a:cubicBezTo>
                <a:cubicBezTo>
                  <a:pt x="461" y="475"/>
                  <a:pt x="0" y="498"/>
                  <a:pt x="160" y="732"/>
                </a:cubicBezTo>
                <a:cubicBezTo>
                  <a:pt x="86" y="811"/>
                  <a:pt x="165" y="1176"/>
                  <a:pt x="171" y="1313"/>
                </a:cubicBezTo>
                <a:cubicBezTo>
                  <a:pt x="530" y="1529"/>
                  <a:pt x="461" y="2042"/>
                  <a:pt x="592" y="2395"/>
                </a:cubicBezTo>
                <a:cubicBezTo>
                  <a:pt x="621" y="2469"/>
                  <a:pt x="735" y="2548"/>
                  <a:pt x="746" y="2611"/>
                </a:cubicBezTo>
                <a:cubicBezTo>
                  <a:pt x="758" y="2771"/>
                  <a:pt x="763" y="2930"/>
                  <a:pt x="758" y="3089"/>
                </a:cubicBezTo>
                <a:cubicBezTo>
                  <a:pt x="758" y="3198"/>
                  <a:pt x="735" y="3317"/>
                  <a:pt x="752" y="3425"/>
                </a:cubicBezTo>
                <a:cubicBezTo>
                  <a:pt x="769" y="3534"/>
                  <a:pt x="923" y="3505"/>
                  <a:pt x="871" y="3705"/>
                </a:cubicBezTo>
                <a:cubicBezTo>
                  <a:pt x="985" y="3761"/>
                  <a:pt x="951" y="3813"/>
                  <a:pt x="1054" y="3915"/>
                </a:cubicBezTo>
                <a:cubicBezTo>
                  <a:pt x="1202" y="4058"/>
                  <a:pt x="1401" y="4149"/>
                  <a:pt x="1578" y="4251"/>
                </a:cubicBezTo>
                <a:cubicBezTo>
                  <a:pt x="1316" y="4439"/>
                  <a:pt x="1162" y="4559"/>
                  <a:pt x="1037" y="4844"/>
                </a:cubicBezTo>
                <a:cubicBezTo>
                  <a:pt x="860" y="5237"/>
                  <a:pt x="1116" y="4844"/>
                  <a:pt x="1042" y="5282"/>
                </a:cubicBezTo>
                <a:lnTo>
                  <a:pt x="14039" y="5282"/>
                </a:lnTo>
                <a:lnTo>
                  <a:pt x="14039" y="128"/>
                </a:lnTo>
                <a:cubicBezTo>
                  <a:pt x="14006" y="138"/>
                  <a:pt x="13958" y="142"/>
                  <a:pt x="13903" y="142"/>
                </a:cubicBezTo>
                <a:cubicBezTo>
                  <a:pt x="13792" y="142"/>
                  <a:pt x="13651" y="127"/>
                  <a:pt x="13543" y="127"/>
                </a:cubicBezTo>
                <a:cubicBezTo>
                  <a:pt x="13531" y="127"/>
                  <a:pt x="13520" y="128"/>
                  <a:pt x="13509" y="128"/>
                </a:cubicBezTo>
                <a:cubicBezTo>
                  <a:pt x="13336" y="139"/>
                  <a:pt x="13146" y="282"/>
                  <a:pt x="12988" y="282"/>
                </a:cubicBezTo>
                <a:cubicBezTo>
                  <a:pt x="12985" y="282"/>
                  <a:pt x="12982" y="282"/>
                  <a:pt x="12979" y="282"/>
                </a:cubicBezTo>
                <a:cubicBezTo>
                  <a:pt x="12747" y="273"/>
                  <a:pt x="12532" y="59"/>
                  <a:pt x="12302" y="59"/>
                </a:cubicBezTo>
                <a:cubicBezTo>
                  <a:pt x="12233" y="59"/>
                  <a:pt x="12163" y="78"/>
                  <a:pt x="12091" y="128"/>
                </a:cubicBezTo>
                <a:cubicBezTo>
                  <a:pt x="12025" y="53"/>
                  <a:pt x="11966" y="29"/>
                  <a:pt x="11907" y="29"/>
                </a:cubicBezTo>
                <a:cubicBezTo>
                  <a:pt x="11814" y="29"/>
                  <a:pt x="11719" y="89"/>
                  <a:pt x="11590" y="99"/>
                </a:cubicBezTo>
                <a:cubicBezTo>
                  <a:pt x="11572" y="101"/>
                  <a:pt x="11556" y="102"/>
                  <a:pt x="11540" y="102"/>
                </a:cubicBezTo>
                <a:cubicBezTo>
                  <a:pt x="11371" y="102"/>
                  <a:pt x="11292" y="24"/>
                  <a:pt x="11094" y="3"/>
                </a:cubicBezTo>
                <a:cubicBezTo>
                  <a:pt x="11081" y="2"/>
                  <a:pt x="11068" y="1"/>
                  <a:pt x="11055" y="1"/>
                </a:cubicBezTo>
                <a:close/>
              </a:path>
            </a:pathLst>
          </a:custGeom>
          <a:solidFill>
            <a:srgbClr val="F8CD7D">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19"/>
          <p:cNvSpPr/>
          <p:nvPr/>
        </p:nvSpPr>
        <p:spPr>
          <a:xfrm>
            <a:off x="531848" y="234173"/>
            <a:ext cx="8020500" cy="4739100"/>
          </a:xfrm>
          <a:prstGeom prst="roundRect">
            <a:avLst>
              <a:gd fmla="val 2037"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19"/>
          <p:cNvSpPr/>
          <p:nvPr/>
        </p:nvSpPr>
        <p:spPr>
          <a:xfrm>
            <a:off x="579100" y="205225"/>
            <a:ext cx="8020500" cy="4739100"/>
          </a:xfrm>
          <a:prstGeom prst="roundRect">
            <a:avLst>
              <a:gd fmla="val 203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19"/>
          <p:cNvSpPr txBox="1"/>
          <p:nvPr>
            <p:ph idx="1" type="subTitle"/>
          </p:nvPr>
        </p:nvSpPr>
        <p:spPr>
          <a:xfrm>
            <a:off x="3406650" y="4047650"/>
            <a:ext cx="2330700" cy="525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237" name="Google Shape;237;p19"/>
          <p:cNvSpPr txBox="1"/>
          <p:nvPr>
            <p:ph idx="2" type="subTitle"/>
          </p:nvPr>
        </p:nvSpPr>
        <p:spPr>
          <a:xfrm>
            <a:off x="5946719" y="3574983"/>
            <a:ext cx="2330700" cy="525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238" name="Google Shape;238;p19"/>
          <p:cNvSpPr txBox="1"/>
          <p:nvPr>
            <p:ph idx="3" type="subTitle"/>
          </p:nvPr>
        </p:nvSpPr>
        <p:spPr>
          <a:xfrm>
            <a:off x="5946719" y="3154375"/>
            <a:ext cx="2330700" cy="3384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1"/>
              </a:buClr>
              <a:buSzPts val="2000"/>
              <a:buNone/>
              <a:defRPr sz="2500">
                <a:latin typeface="Grand Hotel"/>
                <a:ea typeface="Grand Hotel"/>
                <a:cs typeface="Grand Hotel"/>
                <a:sym typeface="Grand Hotel"/>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p:txBody>
      </p:sp>
      <p:sp>
        <p:nvSpPr>
          <p:cNvPr id="239" name="Google Shape;239;p19"/>
          <p:cNvSpPr txBox="1"/>
          <p:nvPr>
            <p:ph idx="4" type="subTitle"/>
          </p:nvPr>
        </p:nvSpPr>
        <p:spPr>
          <a:xfrm>
            <a:off x="866569" y="3574973"/>
            <a:ext cx="2330700" cy="525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240" name="Google Shape;240;p19"/>
          <p:cNvSpPr txBox="1"/>
          <p:nvPr>
            <p:ph idx="5" type="subTitle"/>
          </p:nvPr>
        </p:nvSpPr>
        <p:spPr>
          <a:xfrm>
            <a:off x="866569" y="3154363"/>
            <a:ext cx="2330700" cy="3384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1"/>
              </a:buClr>
              <a:buSzPts val="2000"/>
              <a:buNone/>
              <a:defRPr sz="2500">
                <a:latin typeface="Grand Hotel"/>
                <a:ea typeface="Grand Hotel"/>
                <a:cs typeface="Grand Hotel"/>
                <a:sym typeface="Grand Hotel"/>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p:txBody>
      </p:sp>
      <p:sp>
        <p:nvSpPr>
          <p:cNvPr id="241" name="Google Shape;241;p19"/>
          <p:cNvSpPr txBox="1"/>
          <p:nvPr>
            <p:ph idx="6" type="subTitle"/>
          </p:nvPr>
        </p:nvSpPr>
        <p:spPr>
          <a:xfrm>
            <a:off x="3406650" y="3627050"/>
            <a:ext cx="2330700" cy="3384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1"/>
              </a:buClr>
              <a:buSzPts val="2000"/>
              <a:buNone/>
              <a:defRPr sz="2500">
                <a:latin typeface="Grand Hotel"/>
                <a:ea typeface="Grand Hotel"/>
                <a:cs typeface="Grand Hotel"/>
                <a:sym typeface="Grand Hotel"/>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p:txBody>
      </p:sp>
      <p:sp>
        <p:nvSpPr>
          <p:cNvPr id="242" name="Google Shape;242;p19"/>
          <p:cNvSpPr/>
          <p:nvPr/>
        </p:nvSpPr>
        <p:spPr>
          <a:xfrm>
            <a:off x="165888" y="40233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19"/>
          <p:cNvSpPr/>
          <p:nvPr/>
        </p:nvSpPr>
        <p:spPr>
          <a:xfrm>
            <a:off x="165888" y="1084921"/>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19"/>
          <p:cNvSpPr/>
          <p:nvPr/>
        </p:nvSpPr>
        <p:spPr>
          <a:xfrm>
            <a:off x="165888" y="1767504"/>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19"/>
          <p:cNvSpPr/>
          <p:nvPr/>
        </p:nvSpPr>
        <p:spPr>
          <a:xfrm>
            <a:off x="165888" y="245008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19"/>
          <p:cNvSpPr/>
          <p:nvPr/>
        </p:nvSpPr>
        <p:spPr>
          <a:xfrm>
            <a:off x="165888" y="3132671"/>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19"/>
          <p:cNvSpPr/>
          <p:nvPr/>
        </p:nvSpPr>
        <p:spPr>
          <a:xfrm>
            <a:off x="165888" y="3815254"/>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19"/>
          <p:cNvSpPr/>
          <p:nvPr/>
        </p:nvSpPr>
        <p:spPr>
          <a:xfrm>
            <a:off x="165875" y="449783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19"/>
          <p:cNvSpPr txBox="1"/>
          <p:nvPr>
            <p:ph type="title"/>
          </p:nvPr>
        </p:nvSpPr>
        <p:spPr>
          <a:xfrm>
            <a:off x="2998950" y="535650"/>
            <a:ext cx="3146100" cy="569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40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1">
  <p:cSld name="CUSTOM_4">
    <p:spTree>
      <p:nvGrpSpPr>
        <p:cNvPr id="250" name="Shape 250"/>
        <p:cNvGrpSpPr/>
        <p:nvPr/>
      </p:nvGrpSpPr>
      <p:grpSpPr>
        <a:xfrm>
          <a:off x="0" y="0"/>
          <a:ext cx="0" cy="0"/>
          <a:chOff x="0" y="0"/>
          <a:chExt cx="0" cy="0"/>
        </a:xfrm>
      </p:grpSpPr>
      <p:pic>
        <p:nvPicPr>
          <p:cNvPr id="251" name="Google Shape;251;p20"/>
          <p:cNvPicPr preferRelativeResize="0"/>
          <p:nvPr/>
        </p:nvPicPr>
        <p:blipFill>
          <a:blip r:embed="rId2">
            <a:alphaModFix amt="60000"/>
          </a:blip>
          <a:stretch>
            <a:fillRect/>
          </a:stretch>
        </p:blipFill>
        <p:spPr>
          <a:xfrm flipH="1">
            <a:off x="-12" y="-12"/>
            <a:ext cx="9144000" cy="5143500"/>
          </a:xfrm>
          <a:prstGeom prst="rect">
            <a:avLst/>
          </a:prstGeom>
          <a:noFill/>
          <a:ln>
            <a:noFill/>
          </a:ln>
        </p:spPr>
      </p:pic>
      <p:sp>
        <p:nvSpPr>
          <p:cNvPr id="252" name="Google Shape;252;p20"/>
          <p:cNvSpPr/>
          <p:nvPr/>
        </p:nvSpPr>
        <p:spPr>
          <a:xfrm>
            <a:off x="531848" y="234173"/>
            <a:ext cx="8020500" cy="4739100"/>
          </a:xfrm>
          <a:prstGeom prst="roundRect">
            <a:avLst>
              <a:gd fmla="val 2037"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20"/>
          <p:cNvSpPr/>
          <p:nvPr/>
        </p:nvSpPr>
        <p:spPr>
          <a:xfrm>
            <a:off x="579100" y="205225"/>
            <a:ext cx="8020500" cy="4739100"/>
          </a:xfrm>
          <a:prstGeom prst="roundRect">
            <a:avLst>
              <a:gd fmla="val 203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20"/>
          <p:cNvSpPr txBox="1"/>
          <p:nvPr>
            <p:ph idx="1" type="subTitle"/>
          </p:nvPr>
        </p:nvSpPr>
        <p:spPr>
          <a:xfrm>
            <a:off x="3406650" y="3175600"/>
            <a:ext cx="2330700" cy="719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255" name="Google Shape;255;p20"/>
          <p:cNvSpPr txBox="1"/>
          <p:nvPr>
            <p:ph idx="2" type="subTitle"/>
          </p:nvPr>
        </p:nvSpPr>
        <p:spPr>
          <a:xfrm>
            <a:off x="5858599" y="3175605"/>
            <a:ext cx="2330700" cy="719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256" name="Google Shape;256;p20"/>
          <p:cNvSpPr txBox="1"/>
          <p:nvPr>
            <p:ph idx="3" type="subTitle"/>
          </p:nvPr>
        </p:nvSpPr>
        <p:spPr>
          <a:xfrm>
            <a:off x="5858599" y="2755000"/>
            <a:ext cx="2330700" cy="3384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1"/>
              </a:buClr>
              <a:buSzPts val="2000"/>
              <a:buNone/>
              <a:defRPr sz="2500">
                <a:latin typeface="Grand Hotel"/>
                <a:ea typeface="Grand Hotel"/>
                <a:cs typeface="Grand Hotel"/>
                <a:sym typeface="Grand Hotel"/>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p:txBody>
      </p:sp>
      <p:sp>
        <p:nvSpPr>
          <p:cNvPr id="257" name="Google Shape;257;p20"/>
          <p:cNvSpPr txBox="1"/>
          <p:nvPr>
            <p:ph idx="4" type="subTitle"/>
          </p:nvPr>
        </p:nvSpPr>
        <p:spPr>
          <a:xfrm>
            <a:off x="954700" y="3175600"/>
            <a:ext cx="2330700" cy="719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258" name="Google Shape;258;p20"/>
          <p:cNvSpPr txBox="1"/>
          <p:nvPr>
            <p:ph idx="5" type="subTitle"/>
          </p:nvPr>
        </p:nvSpPr>
        <p:spPr>
          <a:xfrm>
            <a:off x="954700" y="2755000"/>
            <a:ext cx="2330700" cy="3384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1"/>
              </a:buClr>
              <a:buSzPts val="2000"/>
              <a:buNone/>
              <a:defRPr sz="2500">
                <a:latin typeface="Grand Hotel"/>
                <a:ea typeface="Grand Hotel"/>
                <a:cs typeface="Grand Hotel"/>
                <a:sym typeface="Grand Hotel"/>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p:txBody>
      </p:sp>
      <p:sp>
        <p:nvSpPr>
          <p:cNvPr id="259" name="Google Shape;259;p20"/>
          <p:cNvSpPr txBox="1"/>
          <p:nvPr>
            <p:ph idx="6" type="subTitle"/>
          </p:nvPr>
        </p:nvSpPr>
        <p:spPr>
          <a:xfrm>
            <a:off x="3406650" y="2755000"/>
            <a:ext cx="2330700" cy="3384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1"/>
              </a:buClr>
              <a:buSzPts val="2000"/>
              <a:buNone/>
              <a:defRPr sz="2500">
                <a:latin typeface="Grand Hotel"/>
                <a:ea typeface="Grand Hotel"/>
                <a:cs typeface="Grand Hotel"/>
                <a:sym typeface="Grand Hotel"/>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p:txBody>
      </p:sp>
      <p:sp>
        <p:nvSpPr>
          <p:cNvPr id="260" name="Google Shape;260;p20"/>
          <p:cNvSpPr/>
          <p:nvPr/>
        </p:nvSpPr>
        <p:spPr>
          <a:xfrm>
            <a:off x="165888" y="40233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20"/>
          <p:cNvSpPr/>
          <p:nvPr/>
        </p:nvSpPr>
        <p:spPr>
          <a:xfrm>
            <a:off x="165888" y="1084921"/>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20"/>
          <p:cNvSpPr/>
          <p:nvPr/>
        </p:nvSpPr>
        <p:spPr>
          <a:xfrm>
            <a:off x="165888" y="1767504"/>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20"/>
          <p:cNvSpPr/>
          <p:nvPr/>
        </p:nvSpPr>
        <p:spPr>
          <a:xfrm>
            <a:off x="165888" y="245008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20"/>
          <p:cNvSpPr/>
          <p:nvPr/>
        </p:nvSpPr>
        <p:spPr>
          <a:xfrm>
            <a:off x="165888" y="3132671"/>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20"/>
          <p:cNvSpPr/>
          <p:nvPr/>
        </p:nvSpPr>
        <p:spPr>
          <a:xfrm>
            <a:off x="165888" y="3815254"/>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20"/>
          <p:cNvSpPr/>
          <p:nvPr/>
        </p:nvSpPr>
        <p:spPr>
          <a:xfrm>
            <a:off x="165875" y="449783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20"/>
          <p:cNvSpPr txBox="1"/>
          <p:nvPr>
            <p:ph type="title"/>
          </p:nvPr>
        </p:nvSpPr>
        <p:spPr>
          <a:xfrm>
            <a:off x="2471550" y="535650"/>
            <a:ext cx="4200900" cy="569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40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21" name="Shape 21"/>
        <p:cNvGrpSpPr/>
        <p:nvPr/>
      </p:nvGrpSpPr>
      <p:grpSpPr>
        <a:xfrm>
          <a:off x="0" y="0"/>
          <a:ext cx="0" cy="0"/>
          <a:chOff x="0" y="0"/>
          <a:chExt cx="0" cy="0"/>
        </a:xfrm>
      </p:grpSpPr>
      <p:sp>
        <p:nvSpPr>
          <p:cNvPr id="22" name="Google Shape;22;p3"/>
          <p:cNvSpPr/>
          <p:nvPr/>
        </p:nvSpPr>
        <p:spPr>
          <a:xfrm>
            <a:off x="531848" y="234173"/>
            <a:ext cx="8020500" cy="4739100"/>
          </a:xfrm>
          <a:prstGeom prst="roundRect">
            <a:avLst>
              <a:gd fmla="val 2037"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3"/>
          <p:cNvSpPr/>
          <p:nvPr/>
        </p:nvSpPr>
        <p:spPr>
          <a:xfrm>
            <a:off x="579100" y="205225"/>
            <a:ext cx="8020500" cy="4739100"/>
          </a:xfrm>
          <a:prstGeom prst="roundRect">
            <a:avLst>
              <a:gd fmla="val 203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3"/>
          <p:cNvSpPr/>
          <p:nvPr/>
        </p:nvSpPr>
        <p:spPr>
          <a:xfrm>
            <a:off x="165888" y="40233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3"/>
          <p:cNvSpPr/>
          <p:nvPr/>
        </p:nvSpPr>
        <p:spPr>
          <a:xfrm>
            <a:off x="165888" y="1084921"/>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3"/>
          <p:cNvSpPr/>
          <p:nvPr/>
        </p:nvSpPr>
        <p:spPr>
          <a:xfrm>
            <a:off x="165888" y="1767504"/>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3"/>
          <p:cNvSpPr/>
          <p:nvPr/>
        </p:nvSpPr>
        <p:spPr>
          <a:xfrm>
            <a:off x="165888" y="245008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3"/>
          <p:cNvSpPr/>
          <p:nvPr/>
        </p:nvSpPr>
        <p:spPr>
          <a:xfrm>
            <a:off x="165888" y="3132671"/>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3"/>
          <p:cNvSpPr/>
          <p:nvPr/>
        </p:nvSpPr>
        <p:spPr>
          <a:xfrm>
            <a:off x="165888" y="3815254"/>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3"/>
          <p:cNvSpPr/>
          <p:nvPr/>
        </p:nvSpPr>
        <p:spPr>
          <a:xfrm>
            <a:off x="165875" y="449783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3"/>
          <p:cNvSpPr txBox="1"/>
          <p:nvPr>
            <p:ph hasCustomPrompt="1" type="title"/>
          </p:nvPr>
        </p:nvSpPr>
        <p:spPr>
          <a:xfrm flipH="1">
            <a:off x="2952888" y="1167475"/>
            <a:ext cx="3238200" cy="1213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b="1" sz="8000">
                <a:solidFill>
                  <a:schemeClr val="accent4"/>
                </a:solidFill>
              </a:defRPr>
            </a:lvl1pPr>
            <a:lvl2pPr lvl="1" rtl="0" algn="r">
              <a:spcBef>
                <a:spcPts val="0"/>
              </a:spcBef>
              <a:spcAft>
                <a:spcPts val="0"/>
              </a:spcAft>
              <a:buClr>
                <a:schemeClr val="dk1"/>
              </a:buClr>
              <a:buSzPts val="2500"/>
              <a:buNone/>
              <a:defRPr sz="2500">
                <a:solidFill>
                  <a:schemeClr val="dk1"/>
                </a:solidFill>
              </a:defRPr>
            </a:lvl2pPr>
            <a:lvl3pPr lvl="2" rtl="0" algn="r">
              <a:spcBef>
                <a:spcPts val="0"/>
              </a:spcBef>
              <a:spcAft>
                <a:spcPts val="0"/>
              </a:spcAft>
              <a:buClr>
                <a:schemeClr val="dk1"/>
              </a:buClr>
              <a:buSzPts val="2500"/>
              <a:buNone/>
              <a:defRPr sz="2500">
                <a:solidFill>
                  <a:schemeClr val="dk1"/>
                </a:solidFill>
              </a:defRPr>
            </a:lvl3pPr>
            <a:lvl4pPr lvl="3" rtl="0" algn="r">
              <a:spcBef>
                <a:spcPts val="0"/>
              </a:spcBef>
              <a:spcAft>
                <a:spcPts val="0"/>
              </a:spcAft>
              <a:buClr>
                <a:schemeClr val="dk1"/>
              </a:buClr>
              <a:buSzPts val="2500"/>
              <a:buNone/>
              <a:defRPr sz="2500">
                <a:solidFill>
                  <a:schemeClr val="dk1"/>
                </a:solidFill>
              </a:defRPr>
            </a:lvl4pPr>
            <a:lvl5pPr lvl="4" rtl="0" algn="r">
              <a:spcBef>
                <a:spcPts val="0"/>
              </a:spcBef>
              <a:spcAft>
                <a:spcPts val="0"/>
              </a:spcAft>
              <a:buClr>
                <a:schemeClr val="dk1"/>
              </a:buClr>
              <a:buSzPts val="2500"/>
              <a:buNone/>
              <a:defRPr sz="2500">
                <a:solidFill>
                  <a:schemeClr val="dk1"/>
                </a:solidFill>
              </a:defRPr>
            </a:lvl5pPr>
            <a:lvl6pPr lvl="5" rtl="0" algn="r">
              <a:spcBef>
                <a:spcPts val="0"/>
              </a:spcBef>
              <a:spcAft>
                <a:spcPts val="0"/>
              </a:spcAft>
              <a:buClr>
                <a:schemeClr val="dk1"/>
              </a:buClr>
              <a:buSzPts val="2500"/>
              <a:buNone/>
              <a:defRPr sz="2500">
                <a:solidFill>
                  <a:schemeClr val="dk1"/>
                </a:solidFill>
              </a:defRPr>
            </a:lvl6pPr>
            <a:lvl7pPr lvl="6" rtl="0" algn="r">
              <a:spcBef>
                <a:spcPts val="0"/>
              </a:spcBef>
              <a:spcAft>
                <a:spcPts val="0"/>
              </a:spcAft>
              <a:buClr>
                <a:schemeClr val="dk1"/>
              </a:buClr>
              <a:buSzPts val="2500"/>
              <a:buNone/>
              <a:defRPr sz="2500">
                <a:solidFill>
                  <a:schemeClr val="dk1"/>
                </a:solidFill>
              </a:defRPr>
            </a:lvl7pPr>
            <a:lvl8pPr lvl="7" rtl="0" algn="r">
              <a:spcBef>
                <a:spcPts val="0"/>
              </a:spcBef>
              <a:spcAft>
                <a:spcPts val="0"/>
              </a:spcAft>
              <a:buClr>
                <a:schemeClr val="dk1"/>
              </a:buClr>
              <a:buSzPts val="2500"/>
              <a:buNone/>
              <a:defRPr sz="2500">
                <a:solidFill>
                  <a:schemeClr val="dk1"/>
                </a:solidFill>
              </a:defRPr>
            </a:lvl8pPr>
            <a:lvl9pPr lvl="8" rtl="0" algn="r">
              <a:spcBef>
                <a:spcPts val="0"/>
              </a:spcBef>
              <a:spcAft>
                <a:spcPts val="0"/>
              </a:spcAft>
              <a:buClr>
                <a:schemeClr val="dk1"/>
              </a:buClr>
              <a:buSzPts val="2500"/>
              <a:buNone/>
              <a:defRPr sz="2500">
                <a:solidFill>
                  <a:schemeClr val="dk1"/>
                </a:solidFill>
              </a:defRPr>
            </a:lvl9pPr>
          </a:lstStyle>
          <a:p>
            <a:r>
              <a:t>xx%</a:t>
            </a:r>
          </a:p>
        </p:txBody>
      </p:sp>
      <p:sp>
        <p:nvSpPr>
          <p:cNvPr id="32" name="Google Shape;32;p3"/>
          <p:cNvSpPr txBox="1"/>
          <p:nvPr>
            <p:ph idx="2" type="title"/>
          </p:nvPr>
        </p:nvSpPr>
        <p:spPr>
          <a:xfrm>
            <a:off x="2952888" y="2232250"/>
            <a:ext cx="3238200" cy="842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5000">
                <a:solidFill>
                  <a:schemeClr val="dk2"/>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33" name="Google Shape;33;p3"/>
          <p:cNvSpPr txBox="1"/>
          <p:nvPr>
            <p:ph idx="1" type="subTitle"/>
          </p:nvPr>
        </p:nvSpPr>
        <p:spPr>
          <a:xfrm>
            <a:off x="2952888" y="3074350"/>
            <a:ext cx="3238200" cy="901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800"/>
            </a:lvl1pPr>
            <a:lvl2pPr lvl="1" rtl="0" algn="r">
              <a:spcBef>
                <a:spcPts val="0"/>
              </a:spcBef>
              <a:spcAft>
                <a:spcPts val="0"/>
              </a:spcAft>
              <a:buSzPts val="1400"/>
              <a:buNone/>
              <a:defRPr/>
            </a:lvl2pPr>
            <a:lvl3pPr lvl="2" rtl="0" algn="r">
              <a:spcBef>
                <a:spcPts val="0"/>
              </a:spcBef>
              <a:spcAft>
                <a:spcPts val="0"/>
              </a:spcAft>
              <a:buSzPts val="1400"/>
              <a:buNone/>
              <a:defRPr/>
            </a:lvl3pPr>
            <a:lvl4pPr lvl="3" rtl="0" algn="r">
              <a:spcBef>
                <a:spcPts val="0"/>
              </a:spcBef>
              <a:spcAft>
                <a:spcPts val="0"/>
              </a:spcAft>
              <a:buSzPts val="1400"/>
              <a:buNone/>
              <a:defRPr/>
            </a:lvl4pPr>
            <a:lvl5pPr lvl="4" rtl="0" algn="r">
              <a:spcBef>
                <a:spcPts val="0"/>
              </a:spcBef>
              <a:spcAft>
                <a:spcPts val="0"/>
              </a:spcAft>
              <a:buSzPts val="1400"/>
              <a:buNone/>
              <a:defRPr/>
            </a:lvl5pPr>
            <a:lvl6pPr lvl="5" rtl="0" algn="r">
              <a:spcBef>
                <a:spcPts val="0"/>
              </a:spcBef>
              <a:spcAft>
                <a:spcPts val="0"/>
              </a:spcAft>
              <a:buSzPts val="1400"/>
              <a:buNone/>
              <a:defRPr/>
            </a:lvl6pPr>
            <a:lvl7pPr lvl="6" rtl="0" algn="r">
              <a:spcBef>
                <a:spcPts val="0"/>
              </a:spcBef>
              <a:spcAft>
                <a:spcPts val="0"/>
              </a:spcAft>
              <a:buSzPts val="1400"/>
              <a:buNone/>
              <a:defRPr/>
            </a:lvl7pPr>
            <a:lvl8pPr lvl="7" rtl="0" algn="r">
              <a:spcBef>
                <a:spcPts val="0"/>
              </a:spcBef>
              <a:spcAft>
                <a:spcPts val="0"/>
              </a:spcAft>
              <a:buSzPts val="1400"/>
              <a:buNone/>
              <a:defRPr/>
            </a:lvl8pPr>
            <a:lvl9pPr lvl="8" rtl="0" algn="r">
              <a:spcBef>
                <a:spcPts val="0"/>
              </a:spcBef>
              <a:spcAft>
                <a:spcPts val="0"/>
              </a:spcAft>
              <a:buSzPts val="1400"/>
              <a:buNone/>
              <a:defRPr/>
            </a:lvl9pPr>
          </a:lstStyle>
          <a:p/>
        </p:txBody>
      </p:sp>
      <p:pic>
        <p:nvPicPr>
          <p:cNvPr id="34" name="Google Shape;34;p3"/>
          <p:cNvPicPr preferRelativeResize="0"/>
          <p:nvPr/>
        </p:nvPicPr>
        <p:blipFill>
          <a:blip r:embed="rId2">
            <a:alphaModFix amt="60000"/>
          </a:blip>
          <a:stretch>
            <a:fillRect/>
          </a:stretch>
        </p:blipFill>
        <p:spPr>
          <a:xfrm rot="10800000">
            <a:off x="-12" y="-12"/>
            <a:ext cx="9144000" cy="5143500"/>
          </a:xfrm>
          <a:prstGeom prst="rect">
            <a:avLst/>
          </a:prstGeom>
          <a:noFill/>
          <a:ln>
            <a:noFill/>
          </a:ln>
        </p:spPr>
      </p:pic>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
  <p:cSld name="CUSTOM_5">
    <p:spTree>
      <p:nvGrpSpPr>
        <p:cNvPr id="268" name="Shape 268"/>
        <p:cNvGrpSpPr/>
        <p:nvPr/>
      </p:nvGrpSpPr>
      <p:grpSpPr>
        <a:xfrm>
          <a:off x="0" y="0"/>
          <a:ext cx="0" cy="0"/>
          <a:chOff x="0" y="0"/>
          <a:chExt cx="0" cy="0"/>
        </a:xfrm>
      </p:grpSpPr>
      <p:pic>
        <p:nvPicPr>
          <p:cNvPr id="269" name="Google Shape;269;p21"/>
          <p:cNvPicPr preferRelativeResize="0"/>
          <p:nvPr/>
        </p:nvPicPr>
        <p:blipFill>
          <a:blip r:embed="rId2">
            <a:alphaModFix amt="60000"/>
          </a:blip>
          <a:stretch>
            <a:fillRect/>
          </a:stretch>
        </p:blipFill>
        <p:spPr>
          <a:xfrm flipH="1">
            <a:off x="-12" y="-12"/>
            <a:ext cx="9144000" cy="5143500"/>
          </a:xfrm>
          <a:prstGeom prst="rect">
            <a:avLst/>
          </a:prstGeom>
          <a:noFill/>
          <a:ln>
            <a:noFill/>
          </a:ln>
        </p:spPr>
      </p:pic>
      <p:sp>
        <p:nvSpPr>
          <p:cNvPr id="270" name="Google Shape;270;p21"/>
          <p:cNvSpPr/>
          <p:nvPr/>
        </p:nvSpPr>
        <p:spPr>
          <a:xfrm rot="5400000">
            <a:off x="36222" y="-97542"/>
            <a:ext cx="1005490" cy="1125793"/>
          </a:xfrm>
          <a:custGeom>
            <a:rect b="b" l="l" r="r" t="t"/>
            <a:pathLst>
              <a:path extrusionOk="0" h="15623" w="13954">
                <a:moveTo>
                  <a:pt x="0" y="0"/>
                </a:moveTo>
                <a:lnTo>
                  <a:pt x="0" y="15622"/>
                </a:lnTo>
                <a:lnTo>
                  <a:pt x="13953" y="15622"/>
                </a:lnTo>
                <a:cubicBezTo>
                  <a:pt x="12848" y="15132"/>
                  <a:pt x="12176" y="13817"/>
                  <a:pt x="12415" y="12632"/>
                </a:cubicBezTo>
                <a:cubicBezTo>
                  <a:pt x="12558" y="11937"/>
                  <a:pt x="12968" y="11191"/>
                  <a:pt x="12621" y="10582"/>
                </a:cubicBezTo>
                <a:cubicBezTo>
                  <a:pt x="12377" y="10156"/>
                  <a:pt x="11873" y="10007"/>
                  <a:pt x="11364" y="10007"/>
                </a:cubicBezTo>
                <a:cubicBezTo>
                  <a:pt x="11194" y="10007"/>
                  <a:pt x="11022" y="10024"/>
                  <a:pt x="10861" y="10052"/>
                </a:cubicBezTo>
                <a:cubicBezTo>
                  <a:pt x="10385" y="10137"/>
                  <a:pt x="9897" y="10292"/>
                  <a:pt x="9417" y="10292"/>
                </a:cubicBezTo>
                <a:cubicBezTo>
                  <a:pt x="9254" y="10292"/>
                  <a:pt x="9091" y="10274"/>
                  <a:pt x="8930" y="10229"/>
                </a:cubicBezTo>
                <a:cubicBezTo>
                  <a:pt x="8605" y="10138"/>
                  <a:pt x="8321" y="9938"/>
                  <a:pt x="8121" y="9665"/>
                </a:cubicBezTo>
                <a:cubicBezTo>
                  <a:pt x="7985" y="9477"/>
                  <a:pt x="7871" y="9244"/>
                  <a:pt x="7649" y="9170"/>
                </a:cubicBezTo>
                <a:cubicBezTo>
                  <a:pt x="7594" y="9149"/>
                  <a:pt x="7539" y="9141"/>
                  <a:pt x="7484" y="9141"/>
                </a:cubicBezTo>
                <a:cubicBezTo>
                  <a:pt x="7289" y="9141"/>
                  <a:pt x="7088" y="9245"/>
                  <a:pt x="6897" y="9312"/>
                </a:cubicBezTo>
                <a:cubicBezTo>
                  <a:pt x="6818" y="9341"/>
                  <a:pt x="6728" y="9356"/>
                  <a:pt x="6640" y="9356"/>
                </a:cubicBezTo>
                <a:cubicBezTo>
                  <a:pt x="6450" y="9356"/>
                  <a:pt x="6270" y="9282"/>
                  <a:pt x="6231" y="9107"/>
                </a:cubicBezTo>
                <a:cubicBezTo>
                  <a:pt x="6185" y="8919"/>
                  <a:pt x="6350" y="8742"/>
                  <a:pt x="6521" y="8646"/>
                </a:cubicBezTo>
                <a:cubicBezTo>
                  <a:pt x="6692" y="8549"/>
                  <a:pt x="6891" y="8492"/>
                  <a:pt x="7022" y="8338"/>
                </a:cubicBezTo>
                <a:cubicBezTo>
                  <a:pt x="7216" y="8105"/>
                  <a:pt x="7142" y="7746"/>
                  <a:pt x="6994" y="7472"/>
                </a:cubicBezTo>
                <a:cubicBezTo>
                  <a:pt x="6846" y="7205"/>
                  <a:pt x="6629" y="6971"/>
                  <a:pt x="6544" y="6681"/>
                </a:cubicBezTo>
                <a:cubicBezTo>
                  <a:pt x="6498" y="6544"/>
                  <a:pt x="6481" y="6390"/>
                  <a:pt x="6384" y="6282"/>
                </a:cubicBezTo>
                <a:cubicBezTo>
                  <a:pt x="6219" y="6100"/>
                  <a:pt x="5912" y="6151"/>
                  <a:pt x="5712" y="6015"/>
                </a:cubicBezTo>
                <a:cubicBezTo>
                  <a:pt x="5445" y="5838"/>
                  <a:pt x="5462" y="5434"/>
                  <a:pt x="5251" y="5200"/>
                </a:cubicBezTo>
                <a:cubicBezTo>
                  <a:pt x="5131" y="5063"/>
                  <a:pt x="4955" y="5001"/>
                  <a:pt x="4795" y="4915"/>
                </a:cubicBezTo>
                <a:cubicBezTo>
                  <a:pt x="4408" y="4688"/>
                  <a:pt x="4152" y="4295"/>
                  <a:pt x="4101" y="3845"/>
                </a:cubicBezTo>
                <a:cubicBezTo>
                  <a:pt x="4072" y="3600"/>
                  <a:pt x="4101" y="3326"/>
                  <a:pt x="3952" y="3133"/>
                </a:cubicBezTo>
                <a:cubicBezTo>
                  <a:pt x="3850" y="3030"/>
                  <a:pt x="3725" y="2945"/>
                  <a:pt x="3588" y="2899"/>
                </a:cubicBezTo>
                <a:lnTo>
                  <a:pt x="2141" y="2256"/>
                </a:lnTo>
                <a:cubicBezTo>
                  <a:pt x="1885" y="2148"/>
                  <a:pt x="1623" y="2028"/>
                  <a:pt x="1418" y="1840"/>
                </a:cubicBezTo>
                <a:cubicBezTo>
                  <a:pt x="1299" y="1726"/>
                  <a:pt x="1190" y="1595"/>
                  <a:pt x="1093" y="1458"/>
                </a:cubicBezTo>
                <a:cubicBezTo>
                  <a:pt x="729" y="974"/>
                  <a:pt x="364" y="485"/>
                  <a:pt x="0" y="0"/>
                </a:cubicBezTo>
                <a:close/>
              </a:path>
            </a:pathLst>
          </a:custGeom>
          <a:solidFill>
            <a:srgbClr val="F8CD7D">
              <a:alpha val="651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21"/>
          <p:cNvSpPr/>
          <p:nvPr/>
        </p:nvSpPr>
        <p:spPr>
          <a:xfrm>
            <a:off x="531848" y="234173"/>
            <a:ext cx="8020500" cy="4739100"/>
          </a:xfrm>
          <a:prstGeom prst="roundRect">
            <a:avLst>
              <a:gd fmla="val 2037"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21"/>
          <p:cNvSpPr/>
          <p:nvPr/>
        </p:nvSpPr>
        <p:spPr>
          <a:xfrm>
            <a:off x="579100" y="205225"/>
            <a:ext cx="8020500" cy="4739100"/>
          </a:xfrm>
          <a:prstGeom prst="roundRect">
            <a:avLst>
              <a:gd fmla="val 203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21"/>
          <p:cNvSpPr txBox="1"/>
          <p:nvPr>
            <p:ph idx="1" type="subTitle"/>
          </p:nvPr>
        </p:nvSpPr>
        <p:spPr>
          <a:xfrm>
            <a:off x="5330026" y="2600640"/>
            <a:ext cx="2832900" cy="353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dk1"/>
              </a:buClr>
              <a:buSzPts val="1400"/>
              <a:buNone/>
              <a:defRPr>
                <a:solidFill>
                  <a:schemeClr val="dk1"/>
                </a:solidFill>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274" name="Google Shape;274;p21"/>
          <p:cNvSpPr txBox="1"/>
          <p:nvPr>
            <p:ph idx="2" type="subTitle"/>
          </p:nvPr>
        </p:nvSpPr>
        <p:spPr>
          <a:xfrm>
            <a:off x="5330024" y="2078500"/>
            <a:ext cx="2832900" cy="5451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2000"/>
              <a:buNone/>
              <a:defRPr sz="2500">
                <a:solidFill>
                  <a:schemeClr val="dk1"/>
                </a:solidFill>
                <a:latin typeface="Grand Hotel"/>
                <a:ea typeface="Grand Hotel"/>
                <a:cs typeface="Grand Hotel"/>
                <a:sym typeface="Grand Hotel"/>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p:txBody>
      </p:sp>
      <p:sp>
        <p:nvSpPr>
          <p:cNvPr id="275" name="Google Shape;275;p21"/>
          <p:cNvSpPr txBox="1"/>
          <p:nvPr>
            <p:ph idx="3" type="subTitle"/>
          </p:nvPr>
        </p:nvSpPr>
        <p:spPr>
          <a:xfrm>
            <a:off x="1579960" y="2600640"/>
            <a:ext cx="2832900" cy="353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dk1"/>
              </a:buClr>
              <a:buSzPts val="1400"/>
              <a:buNone/>
              <a:defRPr>
                <a:solidFill>
                  <a:schemeClr val="dk1"/>
                </a:solidFill>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276" name="Google Shape;276;p21"/>
          <p:cNvSpPr txBox="1"/>
          <p:nvPr>
            <p:ph idx="4" type="subTitle"/>
          </p:nvPr>
        </p:nvSpPr>
        <p:spPr>
          <a:xfrm>
            <a:off x="1579850" y="2078500"/>
            <a:ext cx="2832900" cy="5451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2000"/>
              <a:buNone/>
              <a:defRPr sz="2500">
                <a:solidFill>
                  <a:schemeClr val="dk1"/>
                </a:solidFill>
                <a:latin typeface="Grand Hotel"/>
                <a:ea typeface="Grand Hotel"/>
                <a:cs typeface="Grand Hotel"/>
                <a:sym typeface="Grand Hotel"/>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p:txBody>
      </p:sp>
      <p:sp>
        <p:nvSpPr>
          <p:cNvPr id="277" name="Google Shape;277;p21"/>
          <p:cNvSpPr txBox="1"/>
          <p:nvPr>
            <p:ph idx="5" type="subTitle"/>
          </p:nvPr>
        </p:nvSpPr>
        <p:spPr>
          <a:xfrm>
            <a:off x="1579960" y="3759631"/>
            <a:ext cx="2832900" cy="3531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dk1"/>
              </a:buClr>
              <a:buSzPts val="1400"/>
              <a:buNone/>
              <a:defRPr>
                <a:solidFill>
                  <a:schemeClr val="dk1"/>
                </a:solidFill>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278" name="Google Shape;278;p21"/>
          <p:cNvSpPr txBox="1"/>
          <p:nvPr>
            <p:ph idx="6" type="subTitle"/>
          </p:nvPr>
        </p:nvSpPr>
        <p:spPr>
          <a:xfrm>
            <a:off x="1579850" y="3237251"/>
            <a:ext cx="2832900" cy="5451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2000"/>
              <a:buNone/>
              <a:defRPr sz="2500">
                <a:solidFill>
                  <a:schemeClr val="dk1"/>
                </a:solidFill>
                <a:latin typeface="Grand Hotel"/>
                <a:ea typeface="Grand Hotel"/>
                <a:cs typeface="Grand Hotel"/>
                <a:sym typeface="Grand Hotel"/>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p:txBody>
      </p:sp>
      <p:sp>
        <p:nvSpPr>
          <p:cNvPr id="279" name="Google Shape;279;p21"/>
          <p:cNvSpPr txBox="1"/>
          <p:nvPr>
            <p:ph idx="7" type="subTitle"/>
          </p:nvPr>
        </p:nvSpPr>
        <p:spPr>
          <a:xfrm>
            <a:off x="5330003" y="3759631"/>
            <a:ext cx="2832900" cy="3531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dk1"/>
              </a:buClr>
              <a:buSzPts val="1400"/>
              <a:buNone/>
              <a:defRPr>
                <a:solidFill>
                  <a:schemeClr val="dk1"/>
                </a:solidFill>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280" name="Google Shape;280;p21"/>
          <p:cNvSpPr txBox="1"/>
          <p:nvPr>
            <p:ph idx="8" type="subTitle"/>
          </p:nvPr>
        </p:nvSpPr>
        <p:spPr>
          <a:xfrm>
            <a:off x="5330000" y="3237251"/>
            <a:ext cx="2832900" cy="5451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2000"/>
              <a:buNone/>
              <a:defRPr sz="2500">
                <a:solidFill>
                  <a:schemeClr val="dk1"/>
                </a:solidFill>
                <a:latin typeface="Grand Hotel"/>
                <a:ea typeface="Grand Hotel"/>
                <a:cs typeface="Grand Hotel"/>
                <a:sym typeface="Grand Hotel"/>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p:txBody>
      </p:sp>
      <p:sp>
        <p:nvSpPr>
          <p:cNvPr id="281" name="Google Shape;281;p21"/>
          <p:cNvSpPr/>
          <p:nvPr/>
        </p:nvSpPr>
        <p:spPr>
          <a:xfrm>
            <a:off x="165888" y="40233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21"/>
          <p:cNvSpPr/>
          <p:nvPr/>
        </p:nvSpPr>
        <p:spPr>
          <a:xfrm>
            <a:off x="165888" y="1084921"/>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21"/>
          <p:cNvSpPr/>
          <p:nvPr/>
        </p:nvSpPr>
        <p:spPr>
          <a:xfrm>
            <a:off x="165888" y="1767504"/>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21"/>
          <p:cNvSpPr/>
          <p:nvPr/>
        </p:nvSpPr>
        <p:spPr>
          <a:xfrm>
            <a:off x="165888" y="245008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21"/>
          <p:cNvSpPr/>
          <p:nvPr/>
        </p:nvSpPr>
        <p:spPr>
          <a:xfrm>
            <a:off x="165888" y="3132671"/>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21"/>
          <p:cNvSpPr/>
          <p:nvPr/>
        </p:nvSpPr>
        <p:spPr>
          <a:xfrm>
            <a:off x="165888" y="3815254"/>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21"/>
          <p:cNvSpPr/>
          <p:nvPr/>
        </p:nvSpPr>
        <p:spPr>
          <a:xfrm>
            <a:off x="165875" y="449783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21"/>
          <p:cNvSpPr txBox="1"/>
          <p:nvPr>
            <p:ph type="title"/>
          </p:nvPr>
        </p:nvSpPr>
        <p:spPr>
          <a:xfrm>
            <a:off x="2998900" y="535650"/>
            <a:ext cx="3146100" cy="569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40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289" name="Google Shape;289;p21"/>
          <p:cNvSpPr txBox="1"/>
          <p:nvPr>
            <p:ph idx="9" type="subTitle"/>
          </p:nvPr>
        </p:nvSpPr>
        <p:spPr>
          <a:xfrm>
            <a:off x="2472700" y="1105050"/>
            <a:ext cx="4198500" cy="398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1400"/>
              <a:buNone/>
              <a:defRPr sz="1800"/>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ive columns">
  <p:cSld name="CUSTOM_6">
    <p:spTree>
      <p:nvGrpSpPr>
        <p:cNvPr id="290" name="Shape 290"/>
        <p:cNvGrpSpPr/>
        <p:nvPr/>
      </p:nvGrpSpPr>
      <p:grpSpPr>
        <a:xfrm>
          <a:off x="0" y="0"/>
          <a:ext cx="0" cy="0"/>
          <a:chOff x="0" y="0"/>
          <a:chExt cx="0" cy="0"/>
        </a:xfrm>
      </p:grpSpPr>
      <p:pic>
        <p:nvPicPr>
          <p:cNvPr id="291" name="Google Shape;291;p22"/>
          <p:cNvPicPr preferRelativeResize="0"/>
          <p:nvPr/>
        </p:nvPicPr>
        <p:blipFill>
          <a:blip r:embed="rId2">
            <a:alphaModFix amt="60000"/>
          </a:blip>
          <a:stretch>
            <a:fillRect/>
          </a:stretch>
        </p:blipFill>
        <p:spPr>
          <a:xfrm>
            <a:off x="-12" y="-12"/>
            <a:ext cx="9144000" cy="5143500"/>
          </a:xfrm>
          <a:prstGeom prst="rect">
            <a:avLst/>
          </a:prstGeom>
          <a:noFill/>
          <a:ln>
            <a:noFill/>
          </a:ln>
        </p:spPr>
      </p:pic>
      <p:sp>
        <p:nvSpPr>
          <p:cNvPr id="292" name="Google Shape;292;p22"/>
          <p:cNvSpPr/>
          <p:nvPr/>
        </p:nvSpPr>
        <p:spPr>
          <a:xfrm flipH="1">
            <a:off x="-23940" y="4192682"/>
            <a:ext cx="2569102" cy="966776"/>
          </a:xfrm>
          <a:custGeom>
            <a:rect b="b" l="l" r="r" t="t"/>
            <a:pathLst>
              <a:path extrusionOk="0" h="5283" w="14039">
                <a:moveTo>
                  <a:pt x="11055" y="1"/>
                </a:moveTo>
                <a:cubicBezTo>
                  <a:pt x="10880" y="1"/>
                  <a:pt x="10813" y="107"/>
                  <a:pt x="10627" y="134"/>
                </a:cubicBezTo>
                <a:cubicBezTo>
                  <a:pt x="10620" y="134"/>
                  <a:pt x="10612" y="135"/>
                  <a:pt x="10604" y="135"/>
                </a:cubicBezTo>
                <a:cubicBezTo>
                  <a:pt x="10495" y="135"/>
                  <a:pt x="10373" y="66"/>
                  <a:pt x="10259" y="66"/>
                </a:cubicBezTo>
                <a:cubicBezTo>
                  <a:pt x="10194" y="66"/>
                  <a:pt x="10132" y="88"/>
                  <a:pt x="10075" y="156"/>
                </a:cubicBezTo>
                <a:cubicBezTo>
                  <a:pt x="10003" y="117"/>
                  <a:pt x="9932" y="95"/>
                  <a:pt x="9867" y="95"/>
                </a:cubicBezTo>
                <a:cubicBezTo>
                  <a:pt x="9747" y="95"/>
                  <a:pt x="9651" y="170"/>
                  <a:pt x="9625" y="344"/>
                </a:cubicBezTo>
                <a:cubicBezTo>
                  <a:pt x="9524" y="270"/>
                  <a:pt x="9355" y="256"/>
                  <a:pt x="9190" y="256"/>
                </a:cubicBezTo>
                <a:cubicBezTo>
                  <a:pt x="9096" y="256"/>
                  <a:pt x="9003" y="261"/>
                  <a:pt x="8925" y="261"/>
                </a:cubicBezTo>
                <a:cubicBezTo>
                  <a:pt x="8900" y="261"/>
                  <a:pt x="8877" y="260"/>
                  <a:pt x="8856" y="259"/>
                </a:cubicBezTo>
                <a:cubicBezTo>
                  <a:pt x="8815" y="254"/>
                  <a:pt x="8773" y="251"/>
                  <a:pt x="8730" y="251"/>
                </a:cubicBezTo>
                <a:cubicBezTo>
                  <a:pt x="8678" y="251"/>
                  <a:pt x="8625" y="255"/>
                  <a:pt x="8571" y="265"/>
                </a:cubicBezTo>
                <a:cubicBezTo>
                  <a:pt x="8473" y="285"/>
                  <a:pt x="8426" y="382"/>
                  <a:pt x="8299" y="382"/>
                </a:cubicBezTo>
                <a:cubicBezTo>
                  <a:pt x="8286" y="382"/>
                  <a:pt x="8272" y="381"/>
                  <a:pt x="8258" y="379"/>
                </a:cubicBezTo>
                <a:cubicBezTo>
                  <a:pt x="8131" y="633"/>
                  <a:pt x="7710" y="740"/>
                  <a:pt x="7391" y="740"/>
                </a:cubicBezTo>
                <a:cubicBezTo>
                  <a:pt x="7339" y="740"/>
                  <a:pt x="7289" y="737"/>
                  <a:pt x="7244" y="732"/>
                </a:cubicBezTo>
                <a:cubicBezTo>
                  <a:pt x="6833" y="675"/>
                  <a:pt x="6685" y="385"/>
                  <a:pt x="6356" y="385"/>
                </a:cubicBezTo>
                <a:cubicBezTo>
                  <a:pt x="6253" y="385"/>
                  <a:pt x="6132" y="413"/>
                  <a:pt x="5980" y="487"/>
                </a:cubicBezTo>
                <a:cubicBezTo>
                  <a:pt x="5840" y="203"/>
                  <a:pt x="5690" y="154"/>
                  <a:pt x="5501" y="154"/>
                </a:cubicBezTo>
                <a:cubicBezTo>
                  <a:pt x="5400" y="154"/>
                  <a:pt x="5289" y="168"/>
                  <a:pt x="5162" y="168"/>
                </a:cubicBezTo>
                <a:cubicBezTo>
                  <a:pt x="5120" y="168"/>
                  <a:pt x="5075" y="166"/>
                  <a:pt x="5029" y="162"/>
                </a:cubicBezTo>
                <a:cubicBezTo>
                  <a:pt x="4910" y="147"/>
                  <a:pt x="4809" y="98"/>
                  <a:pt x="4676" y="98"/>
                </a:cubicBezTo>
                <a:cubicBezTo>
                  <a:pt x="4663" y="98"/>
                  <a:pt x="4650" y="98"/>
                  <a:pt x="4636" y="99"/>
                </a:cubicBezTo>
                <a:cubicBezTo>
                  <a:pt x="4482" y="111"/>
                  <a:pt x="4431" y="156"/>
                  <a:pt x="4289" y="191"/>
                </a:cubicBezTo>
                <a:cubicBezTo>
                  <a:pt x="4084" y="242"/>
                  <a:pt x="3708" y="242"/>
                  <a:pt x="3594" y="287"/>
                </a:cubicBezTo>
                <a:cubicBezTo>
                  <a:pt x="3393" y="237"/>
                  <a:pt x="3231" y="230"/>
                  <a:pt x="3070" y="230"/>
                </a:cubicBezTo>
                <a:cubicBezTo>
                  <a:pt x="3006" y="230"/>
                  <a:pt x="2942" y="231"/>
                  <a:pt x="2876" y="231"/>
                </a:cubicBezTo>
                <a:cubicBezTo>
                  <a:pt x="2806" y="231"/>
                  <a:pt x="2733" y="230"/>
                  <a:pt x="2654" y="225"/>
                </a:cubicBezTo>
                <a:cubicBezTo>
                  <a:pt x="2617" y="221"/>
                  <a:pt x="2580" y="220"/>
                  <a:pt x="2544" y="220"/>
                </a:cubicBezTo>
                <a:cubicBezTo>
                  <a:pt x="2276" y="220"/>
                  <a:pt x="2034" y="304"/>
                  <a:pt x="1788" y="339"/>
                </a:cubicBezTo>
                <a:cubicBezTo>
                  <a:pt x="1663" y="357"/>
                  <a:pt x="1536" y="366"/>
                  <a:pt x="1409" y="366"/>
                </a:cubicBezTo>
                <a:cubicBezTo>
                  <a:pt x="1305" y="366"/>
                  <a:pt x="1202" y="360"/>
                  <a:pt x="1099" y="350"/>
                </a:cubicBezTo>
                <a:cubicBezTo>
                  <a:pt x="881" y="311"/>
                  <a:pt x="725" y="177"/>
                  <a:pt x="503" y="177"/>
                </a:cubicBezTo>
                <a:cubicBezTo>
                  <a:pt x="465" y="177"/>
                  <a:pt x="425" y="181"/>
                  <a:pt x="382" y="191"/>
                </a:cubicBezTo>
                <a:cubicBezTo>
                  <a:pt x="461" y="475"/>
                  <a:pt x="0" y="498"/>
                  <a:pt x="160" y="732"/>
                </a:cubicBezTo>
                <a:cubicBezTo>
                  <a:pt x="86" y="811"/>
                  <a:pt x="165" y="1176"/>
                  <a:pt x="171" y="1313"/>
                </a:cubicBezTo>
                <a:cubicBezTo>
                  <a:pt x="530" y="1529"/>
                  <a:pt x="461" y="2042"/>
                  <a:pt x="592" y="2395"/>
                </a:cubicBezTo>
                <a:cubicBezTo>
                  <a:pt x="621" y="2469"/>
                  <a:pt x="735" y="2548"/>
                  <a:pt x="746" y="2611"/>
                </a:cubicBezTo>
                <a:cubicBezTo>
                  <a:pt x="758" y="2771"/>
                  <a:pt x="763" y="2930"/>
                  <a:pt x="758" y="3089"/>
                </a:cubicBezTo>
                <a:cubicBezTo>
                  <a:pt x="758" y="3198"/>
                  <a:pt x="735" y="3317"/>
                  <a:pt x="752" y="3425"/>
                </a:cubicBezTo>
                <a:cubicBezTo>
                  <a:pt x="769" y="3534"/>
                  <a:pt x="923" y="3505"/>
                  <a:pt x="871" y="3705"/>
                </a:cubicBezTo>
                <a:cubicBezTo>
                  <a:pt x="985" y="3761"/>
                  <a:pt x="951" y="3813"/>
                  <a:pt x="1054" y="3915"/>
                </a:cubicBezTo>
                <a:cubicBezTo>
                  <a:pt x="1202" y="4058"/>
                  <a:pt x="1401" y="4149"/>
                  <a:pt x="1578" y="4251"/>
                </a:cubicBezTo>
                <a:cubicBezTo>
                  <a:pt x="1316" y="4439"/>
                  <a:pt x="1162" y="4559"/>
                  <a:pt x="1037" y="4844"/>
                </a:cubicBezTo>
                <a:cubicBezTo>
                  <a:pt x="860" y="5237"/>
                  <a:pt x="1116" y="4844"/>
                  <a:pt x="1042" y="5282"/>
                </a:cubicBezTo>
                <a:lnTo>
                  <a:pt x="14039" y="5282"/>
                </a:lnTo>
                <a:lnTo>
                  <a:pt x="14039" y="128"/>
                </a:lnTo>
                <a:cubicBezTo>
                  <a:pt x="14006" y="138"/>
                  <a:pt x="13958" y="142"/>
                  <a:pt x="13903" y="142"/>
                </a:cubicBezTo>
                <a:cubicBezTo>
                  <a:pt x="13792" y="142"/>
                  <a:pt x="13651" y="127"/>
                  <a:pt x="13543" y="127"/>
                </a:cubicBezTo>
                <a:cubicBezTo>
                  <a:pt x="13531" y="127"/>
                  <a:pt x="13520" y="128"/>
                  <a:pt x="13509" y="128"/>
                </a:cubicBezTo>
                <a:cubicBezTo>
                  <a:pt x="13336" y="139"/>
                  <a:pt x="13146" y="282"/>
                  <a:pt x="12988" y="282"/>
                </a:cubicBezTo>
                <a:cubicBezTo>
                  <a:pt x="12985" y="282"/>
                  <a:pt x="12982" y="282"/>
                  <a:pt x="12979" y="282"/>
                </a:cubicBezTo>
                <a:cubicBezTo>
                  <a:pt x="12747" y="273"/>
                  <a:pt x="12532" y="59"/>
                  <a:pt x="12302" y="59"/>
                </a:cubicBezTo>
                <a:cubicBezTo>
                  <a:pt x="12233" y="59"/>
                  <a:pt x="12163" y="78"/>
                  <a:pt x="12091" y="128"/>
                </a:cubicBezTo>
                <a:cubicBezTo>
                  <a:pt x="12025" y="53"/>
                  <a:pt x="11966" y="29"/>
                  <a:pt x="11907" y="29"/>
                </a:cubicBezTo>
                <a:cubicBezTo>
                  <a:pt x="11814" y="29"/>
                  <a:pt x="11719" y="89"/>
                  <a:pt x="11590" y="99"/>
                </a:cubicBezTo>
                <a:cubicBezTo>
                  <a:pt x="11572" y="101"/>
                  <a:pt x="11556" y="102"/>
                  <a:pt x="11540" y="102"/>
                </a:cubicBezTo>
                <a:cubicBezTo>
                  <a:pt x="11371" y="102"/>
                  <a:pt x="11292" y="24"/>
                  <a:pt x="11094" y="3"/>
                </a:cubicBezTo>
                <a:cubicBezTo>
                  <a:pt x="11081" y="2"/>
                  <a:pt x="11068" y="1"/>
                  <a:pt x="11055" y="1"/>
                </a:cubicBezTo>
                <a:close/>
              </a:path>
            </a:pathLst>
          </a:custGeom>
          <a:solidFill>
            <a:srgbClr val="F8CD7D">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22"/>
          <p:cNvSpPr/>
          <p:nvPr/>
        </p:nvSpPr>
        <p:spPr>
          <a:xfrm>
            <a:off x="531848" y="234173"/>
            <a:ext cx="8020500" cy="4739100"/>
          </a:xfrm>
          <a:prstGeom prst="roundRect">
            <a:avLst>
              <a:gd fmla="val 2037"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22"/>
          <p:cNvSpPr/>
          <p:nvPr/>
        </p:nvSpPr>
        <p:spPr>
          <a:xfrm>
            <a:off x="579100" y="205225"/>
            <a:ext cx="8020500" cy="4739100"/>
          </a:xfrm>
          <a:prstGeom prst="roundRect">
            <a:avLst>
              <a:gd fmla="val 203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22"/>
          <p:cNvSpPr txBox="1"/>
          <p:nvPr>
            <p:ph idx="1" type="subTitle"/>
          </p:nvPr>
        </p:nvSpPr>
        <p:spPr>
          <a:xfrm>
            <a:off x="6181313" y="2492576"/>
            <a:ext cx="2096100" cy="545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296" name="Google Shape;296;p22"/>
          <p:cNvSpPr txBox="1"/>
          <p:nvPr>
            <p:ph idx="2" type="subTitle"/>
          </p:nvPr>
        </p:nvSpPr>
        <p:spPr>
          <a:xfrm>
            <a:off x="6181313" y="2148170"/>
            <a:ext cx="2096100" cy="3384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1"/>
              </a:buClr>
              <a:buSzPts val="2000"/>
              <a:buNone/>
              <a:defRPr sz="2500">
                <a:latin typeface="Grand Hotel"/>
                <a:ea typeface="Grand Hotel"/>
                <a:cs typeface="Grand Hotel"/>
                <a:sym typeface="Grand Hotel"/>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p:txBody>
      </p:sp>
      <p:sp>
        <p:nvSpPr>
          <p:cNvPr id="297" name="Google Shape;297;p22"/>
          <p:cNvSpPr txBox="1"/>
          <p:nvPr>
            <p:ph idx="3" type="subTitle"/>
          </p:nvPr>
        </p:nvSpPr>
        <p:spPr>
          <a:xfrm>
            <a:off x="3523975" y="2492576"/>
            <a:ext cx="2096100" cy="545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298" name="Google Shape;298;p22"/>
          <p:cNvSpPr txBox="1"/>
          <p:nvPr>
            <p:ph idx="4" type="subTitle"/>
          </p:nvPr>
        </p:nvSpPr>
        <p:spPr>
          <a:xfrm>
            <a:off x="3523975" y="2148170"/>
            <a:ext cx="2096100" cy="3384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1"/>
              </a:buClr>
              <a:buSzPts val="2000"/>
              <a:buNone/>
              <a:defRPr sz="2500">
                <a:latin typeface="Grand Hotel"/>
                <a:ea typeface="Grand Hotel"/>
                <a:cs typeface="Grand Hotel"/>
                <a:sym typeface="Grand Hotel"/>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p:txBody>
      </p:sp>
      <p:sp>
        <p:nvSpPr>
          <p:cNvPr id="299" name="Google Shape;299;p22"/>
          <p:cNvSpPr txBox="1"/>
          <p:nvPr>
            <p:ph idx="5" type="subTitle"/>
          </p:nvPr>
        </p:nvSpPr>
        <p:spPr>
          <a:xfrm>
            <a:off x="2194075" y="4062756"/>
            <a:ext cx="2096100" cy="545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300" name="Google Shape;300;p22"/>
          <p:cNvSpPr txBox="1"/>
          <p:nvPr>
            <p:ph idx="6" type="subTitle"/>
          </p:nvPr>
        </p:nvSpPr>
        <p:spPr>
          <a:xfrm>
            <a:off x="2194075" y="3718350"/>
            <a:ext cx="2096100" cy="3384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1"/>
              </a:buClr>
              <a:buSzPts val="2000"/>
              <a:buNone/>
              <a:defRPr sz="2500">
                <a:latin typeface="Grand Hotel"/>
                <a:ea typeface="Grand Hotel"/>
                <a:cs typeface="Grand Hotel"/>
                <a:sym typeface="Grand Hotel"/>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p:txBody>
      </p:sp>
      <p:sp>
        <p:nvSpPr>
          <p:cNvPr id="301" name="Google Shape;301;p22"/>
          <p:cNvSpPr txBox="1"/>
          <p:nvPr>
            <p:ph idx="7" type="subTitle"/>
          </p:nvPr>
        </p:nvSpPr>
        <p:spPr>
          <a:xfrm>
            <a:off x="4853388" y="4062756"/>
            <a:ext cx="2096100" cy="545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302" name="Google Shape;302;p22"/>
          <p:cNvSpPr txBox="1"/>
          <p:nvPr>
            <p:ph idx="8" type="subTitle"/>
          </p:nvPr>
        </p:nvSpPr>
        <p:spPr>
          <a:xfrm>
            <a:off x="4853388" y="3718350"/>
            <a:ext cx="2096100" cy="3384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1"/>
              </a:buClr>
              <a:buSzPts val="2000"/>
              <a:buNone/>
              <a:defRPr sz="2500">
                <a:latin typeface="Grand Hotel"/>
                <a:ea typeface="Grand Hotel"/>
                <a:cs typeface="Grand Hotel"/>
                <a:sym typeface="Grand Hotel"/>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p:txBody>
      </p:sp>
      <p:sp>
        <p:nvSpPr>
          <p:cNvPr id="303" name="Google Shape;303;p22"/>
          <p:cNvSpPr txBox="1"/>
          <p:nvPr>
            <p:ph idx="9" type="subTitle"/>
          </p:nvPr>
        </p:nvSpPr>
        <p:spPr>
          <a:xfrm>
            <a:off x="866613" y="2492576"/>
            <a:ext cx="2096100" cy="545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304" name="Google Shape;304;p22"/>
          <p:cNvSpPr txBox="1"/>
          <p:nvPr>
            <p:ph idx="13" type="subTitle"/>
          </p:nvPr>
        </p:nvSpPr>
        <p:spPr>
          <a:xfrm>
            <a:off x="866613" y="2148170"/>
            <a:ext cx="2096100" cy="3384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1"/>
              </a:buClr>
              <a:buSzPts val="2000"/>
              <a:buNone/>
              <a:defRPr sz="2500">
                <a:latin typeface="Grand Hotel"/>
                <a:ea typeface="Grand Hotel"/>
                <a:cs typeface="Grand Hotel"/>
                <a:sym typeface="Grand Hotel"/>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p:txBody>
      </p:sp>
      <p:sp>
        <p:nvSpPr>
          <p:cNvPr id="305" name="Google Shape;305;p22"/>
          <p:cNvSpPr/>
          <p:nvPr/>
        </p:nvSpPr>
        <p:spPr>
          <a:xfrm>
            <a:off x="165888" y="40233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22"/>
          <p:cNvSpPr/>
          <p:nvPr/>
        </p:nvSpPr>
        <p:spPr>
          <a:xfrm>
            <a:off x="165888" y="1084921"/>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22"/>
          <p:cNvSpPr/>
          <p:nvPr/>
        </p:nvSpPr>
        <p:spPr>
          <a:xfrm>
            <a:off x="165888" y="1767504"/>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22"/>
          <p:cNvSpPr/>
          <p:nvPr/>
        </p:nvSpPr>
        <p:spPr>
          <a:xfrm>
            <a:off x="165888" y="245008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22"/>
          <p:cNvSpPr/>
          <p:nvPr/>
        </p:nvSpPr>
        <p:spPr>
          <a:xfrm>
            <a:off x="165888" y="3132671"/>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22"/>
          <p:cNvSpPr/>
          <p:nvPr/>
        </p:nvSpPr>
        <p:spPr>
          <a:xfrm>
            <a:off x="165888" y="3815254"/>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22"/>
          <p:cNvSpPr/>
          <p:nvPr/>
        </p:nvSpPr>
        <p:spPr>
          <a:xfrm>
            <a:off x="165875" y="449783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22"/>
          <p:cNvSpPr txBox="1"/>
          <p:nvPr>
            <p:ph type="title"/>
          </p:nvPr>
        </p:nvSpPr>
        <p:spPr>
          <a:xfrm>
            <a:off x="2518850" y="535650"/>
            <a:ext cx="4106700" cy="569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40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
  <p:cSld name="CUSTOM_7">
    <p:spTree>
      <p:nvGrpSpPr>
        <p:cNvPr id="313" name="Shape 313"/>
        <p:cNvGrpSpPr/>
        <p:nvPr/>
      </p:nvGrpSpPr>
      <p:grpSpPr>
        <a:xfrm>
          <a:off x="0" y="0"/>
          <a:ext cx="0" cy="0"/>
          <a:chOff x="0" y="0"/>
          <a:chExt cx="0" cy="0"/>
        </a:xfrm>
      </p:grpSpPr>
      <p:pic>
        <p:nvPicPr>
          <p:cNvPr id="314" name="Google Shape;314;p23"/>
          <p:cNvPicPr preferRelativeResize="0"/>
          <p:nvPr/>
        </p:nvPicPr>
        <p:blipFill>
          <a:blip r:embed="rId2">
            <a:alphaModFix amt="60000"/>
          </a:blip>
          <a:stretch>
            <a:fillRect/>
          </a:stretch>
        </p:blipFill>
        <p:spPr>
          <a:xfrm flipH="1">
            <a:off x="-12" y="-12"/>
            <a:ext cx="9144000" cy="5143500"/>
          </a:xfrm>
          <a:prstGeom prst="rect">
            <a:avLst/>
          </a:prstGeom>
          <a:noFill/>
          <a:ln>
            <a:noFill/>
          </a:ln>
        </p:spPr>
      </p:pic>
      <p:sp>
        <p:nvSpPr>
          <p:cNvPr id="315" name="Google Shape;315;p23"/>
          <p:cNvSpPr/>
          <p:nvPr/>
        </p:nvSpPr>
        <p:spPr>
          <a:xfrm>
            <a:off x="531848" y="234173"/>
            <a:ext cx="8020500" cy="4739100"/>
          </a:xfrm>
          <a:prstGeom prst="roundRect">
            <a:avLst>
              <a:gd fmla="val 2037"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23"/>
          <p:cNvSpPr/>
          <p:nvPr/>
        </p:nvSpPr>
        <p:spPr>
          <a:xfrm>
            <a:off x="579100" y="205225"/>
            <a:ext cx="8020500" cy="4739100"/>
          </a:xfrm>
          <a:prstGeom prst="roundRect">
            <a:avLst>
              <a:gd fmla="val 203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23"/>
          <p:cNvSpPr txBox="1"/>
          <p:nvPr>
            <p:ph idx="1" type="subTitle"/>
          </p:nvPr>
        </p:nvSpPr>
        <p:spPr>
          <a:xfrm>
            <a:off x="5733689" y="4066801"/>
            <a:ext cx="2190000" cy="5451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318" name="Google Shape;318;p23"/>
          <p:cNvSpPr txBox="1"/>
          <p:nvPr>
            <p:ph idx="2" type="subTitle"/>
          </p:nvPr>
        </p:nvSpPr>
        <p:spPr>
          <a:xfrm>
            <a:off x="1946864" y="4066801"/>
            <a:ext cx="2190000" cy="5451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319" name="Google Shape;319;p23"/>
          <p:cNvSpPr txBox="1"/>
          <p:nvPr>
            <p:ph idx="3" type="subTitle"/>
          </p:nvPr>
        </p:nvSpPr>
        <p:spPr>
          <a:xfrm>
            <a:off x="5733689" y="1825833"/>
            <a:ext cx="2190000" cy="5451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320" name="Google Shape;320;p23"/>
          <p:cNvSpPr txBox="1"/>
          <p:nvPr>
            <p:ph idx="4" type="subTitle"/>
          </p:nvPr>
        </p:nvSpPr>
        <p:spPr>
          <a:xfrm>
            <a:off x="5733689" y="1457261"/>
            <a:ext cx="2190000" cy="3384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2000"/>
              <a:buNone/>
              <a:defRPr sz="2500">
                <a:latin typeface="Grand Hotel"/>
                <a:ea typeface="Grand Hotel"/>
                <a:cs typeface="Grand Hotel"/>
                <a:sym typeface="Grand Hotel"/>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p:txBody>
      </p:sp>
      <p:sp>
        <p:nvSpPr>
          <p:cNvPr id="321" name="Google Shape;321;p23"/>
          <p:cNvSpPr txBox="1"/>
          <p:nvPr>
            <p:ph idx="5" type="subTitle"/>
          </p:nvPr>
        </p:nvSpPr>
        <p:spPr>
          <a:xfrm>
            <a:off x="1946864" y="1825833"/>
            <a:ext cx="2190000" cy="5451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322" name="Google Shape;322;p23"/>
          <p:cNvSpPr txBox="1"/>
          <p:nvPr>
            <p:ph idx="6" type="subTitle"/>
          </p:nvPr>
        </p:nvSpPr>
        <p:spPr>
          <a:xfrm>
            <a:off x="1946864" y="1457261"/>
            <a:ext cx="2190000" cy="3384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2000"/>
              <a:buNone/>
              <a:defRPr sz="2500">
                <a:latin typeface="Grand Hotel"/>
                <a:ea typeface="Grand Hotel"/>
                <a:cs typeface="Grand Hotel"/>
                <a:sym typeface="Grand Hotel"/>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p:txBody>
      </p:sp>
      <p:sp>
        <p:nvSpPr>
          <p:cNvPr id="323" name="Google Shape;323;p23"/>
          <p:cNvSpPr txBox="1"/>
          <p:nvPr>
            <p:ph idx="7" type="subTitle"/>
          </p:nvPr>
        </p:nvSpPr>
        <p:spPr>
          <a:xfrm>
            <a:off x="5733689" y="2946317"/>
            <a:ext cx="2190000" cy="5451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324" name="Google Shape;324;p23"/>
          <p:cNvSpPr txBox="1"/>
          <p:nvPr>
            <p:ph idx="8" type="subTitle"/>
          </p:nvPr>
        </p:nvSpPr>
        <p:spPr>
          <a:xfrm>
            <a:off x="5733689" y="2577758"/>
            <a:ext cx="2190000" cy="3384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2000"/>
              <a:buNone/>
              <a:defRPr sz="2500">
                <a:latin typeface="Grand Hotel"/>
                <a:ea typeface="Grand Hotel"/>
                <a:cs typeface="Grand Hotel"/>
                <a:sym typeface="Grand Hotel"/>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p:txBody>
      </p:sp>
      <p:sp>
        <p:nvSpPr>
          <p:cNvPr id="325" name="Google Shape;325;p23"/>
          <p:cNvSpPr txBox="1"/>
          <p:nvPr>
            <p:ph idx="9" type="subTitle"/>
          </p:nvPr>
        </p:nvSpPr>
        <p:spPr>
          <a:xfrm>
            <a:off x="1946864" y="2946317"/>
            <a:ext cx="2190000" cy="5451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326" name="Google Shape;326;p23"/>
          <p:cNvSpPr txBox="1"/>
          <p:nvPr>
            <p:ph idx="13" type="subTitle"/>
          </p:nvPr>
        </p:nvSpPr>
        <p:spPr>
          <a:xfrm>
            <a:off x="1946864" y="2577745"/>
            <a:ext cx="2190000" cy="3384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2000"/>
              <a:buNone/>
              <a:defRPr sz="2500">
                <a:latin typeface="Grand Hotel"/>
                <a:ea typeface="Grand Hotel"/>
                <a:cs typeface="Grand Hotel"/>
                <a:sym typeface="Grand Hotel"/>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p:txBody>
      </p:sp>
      <p:sp>
        <p:nvSpPr>
          <p:cNvPr id="327" name="Google Shape;327;p23"/>
          <p:cNvSpPr txBox="1"/>
          <p:nvPr>
            <p:ph idx="14" type="subTitle"/>
          </p:nvPr>
        </p:nvSpPr>
        <p:spPr>
          <a:xfrm>
            <a:off x="5733689" y="3698230"/>
            <a:ext cx="2190000" cy="3384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2000"/>
              <a:buNone/>
              <a:defRPr sz="2500">
                <a:latin typeface="Grand Hotel"/>
                <a:ea typeface="Grand Hotel"/>
                <a:cs typeface="Grand Hotel"/>
                <a:sym typeface="Grand Hotel"/>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p:txBody>
      </p:sp>
      <p:sp>
        <p:nvSpPr>
          <p:cNvPr id="328" name="Google Shape;328;p23"/>
          <p:cNvSpPr txBox="1"/>
          <p:nvPr>
            <p:ph idx="15" type="subTitle"/>
          </p:nvPr>
        </p:nvSpPr>
        <p:spPr>
          <a:xfrm>
            <a:off x="1946864" y="3698230"/>
            <a:ext cx="2190000" cy="3384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2000"/>
              <a:buNone/>
              <a:defRPr sz="2500">
                <a:latin typeface="Grand Hotel"/>
                <a:ea typeface="Grand Hotel"/>
                <a:cs typeface="Grand Hotel"/>
                <a:sym typeface="Grand Hotel"/>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p:txBody>
      </p:sp>
      <p:sp>
        <p:nvSpPr>
          <p:cNvPr id="329" name="Google Shape;329;p23"/>
          <p:cNvSpPr/>
          <p:nvPr/>
        </p:nvSpPr>
        <p:spPr>
          <a:xfrm>
            <a:off x="165888" y="40233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23"/>
          <p:cNvSpPr/>
          <p:nvPr/>
        </p:nvSpPr>
        <p:spPr>
          <a:xfrm>
            <a:off x="165888" y="1084921"/>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23"/>
          <p:cNvSpPr/>
          <p:nvPr/>
        </p:nvSpPr>
        <p:spPr>
          <a:xfrm>
            <a:off x="165888" y="1767504"/>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23"/>
          <p:cNvSpPr/>
          <p:nvPr/>
        </p:nvSpPr>
        <p:spPr>
          <a:xfrm>
            <a:off x="165888" y="245008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23"/>
          <p:cNvSpPr/>
          <p:nvPr/>
        </p:nvSpPr>
        <p:spPr>
          <a:xfrm>
            <a:off x="165888" y="3132671"/>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23"/>
          <p:cNvSpPr/>
          <p:nvPr/>
        </p:nvSpPr>
        <p:spPr>
          <a:xfrm>
            <a:off x="165888" y="3815254"/>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23"/>
          <p:cNvSpPr/>
          <p:nvPr/>
        </p:nvSpPr>
        <p:spPr>
          <a:xfrm>
            <a:off x="165875" y="449783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23"/>
          <p:cNvSpPr txBox="1"/>
          <p:nvPr>
            <p:ph type="title"/>
          </p:nvPr>
        </p:nvSpPr>
        <p:spPr>
          <a:xfrm>
            <a:off x="714175" y="535650"/>
            <a:ext cx="7715700" cy="569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40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8">
    <p:spTree>
      <p:nvGrpSpPr>
        <p:cNvPr id="337" name="Shape 337"/>
        <p:cNvGrpSpPr/>
        <p:nvPr/>
      </p:nvGrpSpPr>
      <p:grpSpPr>
        <a:xfrm>
          <a:off x="0" y="0"/>
          <a:ext cx="0" cy="0"/>
          <a:chOff x="0" y="0"/>
          <a:chExt cx="0" cy="0"/>
        </a:xfrm>
      </p:grpSpPr>
      <p:pic>
        <p:nvPicPr>
          <p:cNvPr id="338" name="Google Shape;338;p24"/>
          <p:cNvPicPr preferRelativeResize="0"/>
          <p:nvPr/>
        </p:nvPicPr>
        <p:blipFill>
          <a:blip r:embed="rId2">
            <a:alphaModFix amt="60000"/>
          </a:blip>
          <a:stretch>
            <a:fillRect/>
          </a:stretch>
        </p:blipFill>
        <p:spPr>
          <a:xfrm rot="10800000">
            <a:off x="-12" y="-12"/>
            <a:ext cx="9144000" cy="5143500"/>
          </a:xfrm>
          <a:prstGeom prst="rect">
            <a:avLst/>
          </a:prstGeom>
          <a:noFill/>
          <a:ln>
            <a:noFill/>
          </a:ln>
        </p:spPr>
      </p:pic>
      <p:sp>
        <p:nvSpPr>
          <p:cNvPr id="339" name="Google Shape;339;p24"/>
          <p:cNvSpPr/>
          <p:nvPr/>
        </p:nvSpPr>
        <p:spPr>
          <a:xfrm>
            <a:off x="531848" y="234173"/>
            <a:ext cx="8020500" cy="4739100"/>
          </a:xfrm>
          <a:prstGeom prst="roundRect">
            <a:avLst>
              <a:gd fmla="val 2037"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24"/>
          <p:cNvSpPr/>
          <p:nvPr/>
        </p:nvSpPr>
        <p:spPr>
          <a:xfrm>
            <a:off x="579100" y="205225"/>
            <a:ext cx="8020500" cy="4739100"/>
          </a:xfrm>
          <a:prstGeom prst="roundRect">
            <a:avLst>
              <a:gd fmla="val 203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24"/>
          <p:cNvSpPr txBox="1"/>
          <p:nvPr>
            <p:ph hasCustomPrompt="1" type="title"/>
          </p:nvPr>
        </p:nvSpPr>
        <p:spPr>
          <a:xfrm>
            <a:off x="2900688" y="891125"/>
            <a:ext cx="3342600" cy="942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800"/>
              <a:buNone/>
              <a:defRPr sz="5000">
                <a:solidFill>
                  <a:schemeClr val="dk2"/>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342" name="Google Shape;342;p24"/>
          <p:cNvSpPr txBox="1"/>
          <p:nvPr>
            <p:ph idx="1" type="subTitle"/>
          </p:nvPr>
        </p:nvSpPr>
        <p:spPr>
          <a:xfrm>
            <a:off x="2900688" y="1678400"/>
            <a:ext cx="3342600" cy="4965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1"/>
              </a:buClr>
              <a:buSzPts val="1400"/>
              <a:buNone/>
              <a:defRPr sz="1800"/>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343" name="Google Shape;343;p24"/>
          <p:cNvSpPr txBox="1"/>
          <p:nvPr>
            <p:ph hasCustomPrompt="1" idx="2" type="title"/>
          </p:nvPr>
        </p:nvSpPr>
        <p:spPr>
          <a:xfrm>
            <a:off x="2900688" y="2968600"/>
            <a:ext cx="3342600" cy="942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800"/>
              <a:buNone/>
              <a:defRPr sz="5000">
                <a:solidFill>
                  <a:schemeClr val="dk2"/>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344" name="Google Shape;344;p24"/>
          <p:cNvSpPr txBox="1"/>
          <p:nvPr>
            <p:ph idx="3" type="subTitle"/>
          </p:nvPr>
        </p:nvSpPr>
        <p:spPr>
          <a:xfrm>
            <a:off x="2900688" y="3755875"/>
            <a:ext cx="3342600" cy="4965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1"/>
              </a:buClr>
              <a:buSzPts val="1400"/>
              <a:buNone/>
              <a:defRPr sz="1800"/>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345" name="Google Shape;345;p24"/>
          <p:cNvSpPr/>
          <p:nvPr/>
        </p:nvSpPr>
        <p:spPr>
          <a:xfrm>
            <a:off x="165888" y="40233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24"/>
          <p:cNvSpPr/>
          <p:nvPr/>
        </p:nvSpPr>
        <p:spPr>
          <a:xfrm>
            <a:off x="165888" y="1084921"/>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24"/>
          <p:cNvSpPr/>
          <p:nvPr/>
        </p:nvSpPr>
        <p:spPr>
          <a:xfrm>
            <a:off x="165888" y="1767504"/>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24"/>
          <p:cNvSpPr/>
          <p:nvPr/>
        </p:nvSpPr>
        <p:spPr>
          <a:xfrm>
            <a:off x="165888" y="245008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24"/>
          <p:cNvSpPr/>
          <p:nvPr/>
        </p:nvSpPr>
        <p:spPr>
          <a:xfrm>
            <a:off x="165888" y="3132671"/>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24"/>
          <p:cNvSpPr/>
          <p:nvPr/>
        </p:nvSpPr>
        <p:spPr>
          <a:xfrm>
            <a:off x="165888" y="3815254"/>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24"/>
          <p:cNvSpPr/>
          <p:nvPr/>
        </p:nvSpPr>
        <p:spPr>
          <a:xfrm>
            <a:off x="165875" y="449783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9">
    <p:spTree>
      <p:nvGrpSpPr>
        <p:cNvPr id="352" name="Shape 352"/>
        <p:cNvGrpSpPr/>
        <p:nvPr/>
      </p:nvGrpSpPr>
      <p:grpSpPr>
        <a:xfrm>
          <a:off x="0" y="0"/>
          <a:ext cx="0" cy="0"/>
          <a:chOff x="0" y="0"/>
          <a:chExt cx="0" cy="0"/>
        </a:xfrm>
      </p:grpSpPr>
      <p:pic>
        <p:nvPicPr>
          <p:cNvPr id="353" name="Google Shape;353;p25"/>
          <p:cNvPicPr preferRelativeResize="0"/>
          <p:nvPr/>
        </p:nvPicPr>
        <p:blipFill>
          <a:blip r:embed="rId2">
            <a:alphaModFix amt="60000"/>
          </a:blip>
          <a:stretch>
            <a:fillRect/>
          </a:stretch>
        </p:blipFill>
        <p:spPr>
          <a:xfrm>
            <a:off x="-12" y="-12"/>
            <a:ext cx="9144000" cy="5143500"/>
          </a:xfrm>
          <a:prstGeom prst="rect">
            <a:avLst/>
          </a:prstGeom>
          <a:noFill/>
          <a:ln>
            <a:noFill/>
          </a:ln>
        </p:spPr>
      </p:pic>
      <p:sp>
        <p:nvSpPr>
          <p:cNvPr id="354" name="Google Shape;354;p25"/>
          <p:cNvSpPr/>
          <p:nvPr/>
        </p:nvSpPr>
        <p:spPr>
          <a:xfrm>
            <a:off x="531848" y="234173"/>
            <a:ext cx="8020500" cy="4739100"/>
          </a:xfrm>
          <a:prstGeom prst="roundRect">
            <a:avLst>
              <a:gd fmla="val 2037"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25"/>
          <p:cNvSpPr/>
          <p:nvPr/>
        </p:nvSpPr>
        <p:spPr>
          <a:xfrm>
            <a:off x="579100" y="205225"/>
            <a:ext cx="8020500" cy="4739100"/>
          </a:xfrm>
          <a:prstGeom prst="roundRect">
            <a:avLst>
              <a:gd fmla="val 203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25"/>
          <p:cNvSpPr txBox="1"/>
          <p:nvPr>
            <p:ph idx="1" type="body"/>
          </p:nvPr>
        </p:nvSpPr>
        <p:spPr>
          <a:xfrm>
            <a:off x="2248325" y="1882575"/>
            <a:ext cx="4647300" cy="2121000"/>
          </a:xfrm>
          <a:prstGeom prst="rect">
            <a:avLst/>
          </a:prstGeom>
        </p:spPr>
        <p:txBody>
          <a:bodyPr anchorCtr="0" anchor="ctr" bIns="91425" lIns="91425" spcFirstLastPara="1" rIns="91425" wrap="square" tIns="91425">
            <a:noAutofit/>
          </a:bodyPr>
          <a:lstStyle>
            <a:lvl1pPr indent="-317500" lvl="0" marL="457200" rtl="0">
              <a:lnSpc>
                <a:spcPct val="100000"/>
              </a:lnSpc>
              <a:spcBef>
                <a:spcPts val="0"/>
              </a:spcBef>
              <a:spcAft>
                <a:spcPts val="0"/>
              </a:spcAft>
              <a:buClr>
                <a:schemeClr val="lt2"/>
              </a:buClr>
              <a:buSzPts val="1400"/>
              <a:buFont typeface="Montserrat"/>
              <a:buChar char="●"/>
              <a:defRPr/>
            </a:lvl1pPr>
            <a:lvl2pPr indent="-317500" lvl="1" marL="914400" rtl="0">
              <a:lnSpc>
                <a:spcPct val="100000"/>
              </a:lnSpc>
              <a:spcBef>
                <a:spcPts val="0"/>
              </a:spcBef>
              <a:spcAft>
                <a:spcPts val="0"/>
              </a:spcAft>
              <a:buClr>
                <a:schemeClr val="lt2"/>
              </a:buClr>
              <a:buSzPts val="1400"/>
              <a:buFont typeface="Montserrat"/>
              <a:buChar char="○"/>
              <a:defRPr/>
            </a:lvl2pPr>
            <a:lvl3pPr indent="-317500" lvl="2" marL="1371600" rtl="0">
              <a:spcBef>
                <a:spcPts val="0"/>
              </a:spcBef>
              <a:spcAft>
                <a:spcPts val="0"/>
              </a:spcAft>
              <a:buClr>
                <a:schemeClr val="lt2"/>
              </a:buClr>
              <a:buSzPts val="1400"/>
              <a:buFont typeface="Montserrat"/>
              <a:buChar char="■"/>
              <a:defRPr/>
            </a:lvl3pPr>
            <a:lvl4pPr indent="-317500" lvl="3" marL="1828800" rtl="0">
              <a:spcBef>
                <a:spcPts val="0"/>
              </a:spcBef>
              <a:spcAft>
                <a:spcPts val="0"/>
              </a:spcAft>
              <a:buClr>
                <a:schemeClr val="lt2"/>
              </a:buClr>
              <a:buSzPts val="1400"/>
              <a:buFont typeface="Montserrat"/>
              <a:buChar char="●"/>
              <a:defRPr/>
            </a:lvl4pPr>
            <a:lvl5pPr indent="-317500" lvl="4" marL="2286000" rtl="0">
              <a:spcBef>
                <a:spcPts val="0"/>
              </a:spcBef>
              <a:spcAft>
                <a:spcPts val="0"/>
              </a:spcAft>
              <a:buClr>
                <a:schemeClr val="lt2"/>
              </a:buClr>
              <a:buSzPts val="1400"/>
              <a:buFont typeface="Montserrat"/>
              <a:buChar char="○"/>
              <a:defRPr/>
            </a:lvl5pPr>
            <a:lvl6pPr indent="-317500" lvl="5" marL="2743200" rtl="0">
              <a:spcBef>
                <a:spcPts val="0"/>
              </a:spcBef>
              <a:spcAft>
                <a:spcPts val="0"/>
              </a:spcAft>
              <a:buClr>
                <a:schemeClr val="lt2"/>
              </a:buClr>
              <a:buSzPts val="1400"/>
              <a:buFont typeface="Montserrat"/>
              <a:buChar char="■"/>
              <a:defRPr/>
            </a:lvl6pPr>
            <a:lvl7pPr indent="-317500" lvl="6" marL="3200400" rtl="0">
              <a:spcBef>
                <a:spcPts val="0"/>
              </a:spcBef>
              <a:spcAft>
                <a:spcPts val="0"/>
              </a:spcAft>
              <a:buClr>
                <a:schemeClr val="lt2"/>
              </a:buClr>
              <a:buSzPts val="1400"/>
              <a:buFont typeface="Montserrat"/>
              <a:buChar char="●"/>
              <a:defRPr/>
            </a:lvl7pPr>
            <a:lvl8pPr indent="-317500" lvl="7" marL="3657600" rtl="0">
              <a:spcBef>
                <a:spcPts val="0"/>
              </a:spcBef>
              <a:spcAft>
                <a:spcPts val="0"/>
              </a:spcAft>
              <a:buClr>
                <a:schemeClr val="lt2"/>
              </a:buClr>
              <a:buSzPts val="1400"/>
              <a:buFont typeface="Montserrat"/>
              <a:buChar char="○"/>
              <a:defRPr/>
            </a:lvl8pPr>
            <a:lvl9pPr indent="-317500" lvl="8" marL="4114800" rtl="0">
              <a:spcBef>
                <a:spcPts val="0"/>
              </a:spcBef>
              <a:spcAft>
                <a:spcPts val="0"/>
              </a:spcAft>
              <a:buClr>
                <a:schemeClr val="lt2"/>
              </a:buClr>
              <a:buSzPts val="1400"/>
              <a:buFont typeface="Montserrat"/>
              <a:buChar char="■"/>
              <a:defRPr/>
            </a:lvl9pPr>
          </a:lstStyle>
          <a:p/>
        </p:txBody>
      </p:sp>
      <p:sp>
        <p:nvSpPr>
          <p:cNvPr id="357" name="Google Shape;357;p25"/>
          <p:cNvSpPr/>
          <p:nvPr/>
        </p:nvSpPr>
        <p:spPr>
          <a:xfrm>
            <a:off x="165888" y="40233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25"/>
          <p:cNvSpPr/>
          <p:nvPr/>
        </p:nvSpPr>
        <p:spPr>
          <a:xfrm>
            <a:off x="165888" y="1084921"/>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25"/>
          <p:cNvSpPr/>
          <p:nvPr/>
        </p:nvSpPr>
        <p:spPr>
          <a:xfrm>
            <a:off x="165888" y="1767504"/>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25"/>
          <p:cNvSpPr/>
          <p:nvPr/>
        </p:nvSpPr>
        <p:spPr>
          <a:xfrm>
            <a:off x="165888" y="245008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25"/>
          <p:cNvSpPr/>
          <p:nvPr/>
        </p:nvSpPr>
        <p:spPr>
          <a:xfrm>
            <a:off x="165888" y="3132671"/>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25"/>
          <p:cNvSpPr/>
          <p:nvPr/>
        </p:nvSpPr>
        <p:spPr>
          <a:xfrm>
            <a:off x="165888" y="3815254"/>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25"/>
          <p:cNvSpPr/>
          <p:nvPr/>
        </p:nvSpPr>
        <p:spPr>
          <a:xfrm>
            <a:off x="165875" y="449783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25"/>
          <p:cNvSpPr txBox="1"/>
          <p:nvPr>
            <p:ph type="title"/>
          </p:nvPr>
        </p:nvSpPr>
        <p:spPr>
          <a:xfrm>
            <a:off x="2998925" y="535650"/>
            <a:ext cx="3146100" cy="569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40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9_1">
    <p:spTree>
      <p:nvGrpSpPr>
        <p:cNvPr id="365" name="Shape 365"/>
        <p:cNvGrpSpPr/>
        <p:nvPr/>
      </p:nvGrpSpPr>
      <p:grpSpPr>
        <a:xfrm>
          <a:off x="0" y="0"/>
          <a:ext cx="0" cy="0"/>
          <a:chOff x="0" y="0"/>
          <a:chExt cx="0" cy="0"/>
        </a:xfrm>
      </p:grpSpPr>
      <p:pic>
        <p:nvPicPr>
          <p:cNvPr id="366" name="Google Shape;366;p26"/>
          <p:cNvPicPr preferRelativeResize="0"/>
          <p:nvPr/>
        </p:nvPicPr>
        <p:blipFill>
          <a:blip r:embed="rId2">
            <a:alphaModFix amt="60000"/>
          </a:blip>
          <a:stretch>
            <a:fillRect/>
          </a:stretch>
        </p:blipFill>
        <p:spPr>
          <a:xfrm>
            <a:off x="-12" y="-12"/>
            <a:ext cx="9144000" cy="5143500"/>
          </a:xfrm>
          <a:prstGeom prst="rect">
            <a:avLst/>
          </a:prstGeom>
          <a:noFill/>
          <a:ln>
            <a:noFill/>
          </a:ln>
        </p:spPr>
      </p:pic>
      <p:sp>
        <p:nvSpPr>
          <p:cNvPr id="367" name="Google Shape;367;p26"/>
          <p:cNvSpPr/>
          <p:nvPr/>
        </p:nvSpPr>
        <p:spPr>
          <a:xfrm>
            <a:off x="531848" y="234173"/>
            <a:ext cx="8020500" cy="4739100"/>
          </a:xfrm>
          <a:prstGeom prst="roundRect">
            <a:avLst>
              <a:gd fmla="val 2037"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26"/>
          <p:cNvSpPr/>
          <p:nvPr/>
        </p:nvSpPr>
        <p:spPr>
          <a:xfrm>
            <a:off x="579100" y="205225"/>
            <a:ext cx="8020500" cy="4739100"/>
          </a:xfrm>
          <a:prstGeom prst="roundRect">
            <a:avLst>
              <a:gd fmla="val 203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26"/>
          <p:cNvSpPr txBox="1"/>
          <p:nvPr>
            <p:ph idx="1" type="subTitle"/>
          </p:nvPr>
        </p:nvSpPr>
        <p:spPr>
          <a:xfrm>
            <a:off x="4963313" y="2699175"/>
            <a:ext cx="3115500" cy="11739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1"/>
              </a:buClr>
              <a:buSzPts val="1600"/>
              <a:buNone/>
              <a:defRPr sz="1600"/>
            </a:lvl1pPr>
            <a:lvl2pPr lvl="1" rtl="0">
              <a:spcBef>
                <a:spcPts val="0"/>
              </a:spcBef>
              <a:spcAft>
                <a:spcPts val="0"/>
              </a:spcAft>
              <a:buClr>
                <a:schemeClr val="dk1"/>
              </a:buClr>
              <a:buSzPts val="1600"/>
              <a:buNone/>
              <a:defRPr sz="1600">
                <a:solidFill>
                  <a:schemeClr val="dk1"/>
                </a:solidFill>
              </a:defRPr>
            </a:lvl2pPr>
            <a:lvl3pPr lvl="2" rtl="0">
              <a:spcBef>
                <a:spcPts val="0"/>
              </a:spcBef>
              <a:spcAft>
                <a:spcPts val="0"/>
              </a:spcAft>
              <a:buClr>
                <a:schemeClr val="dk1"/>
              </a:buClr>
              <a:buSzPts val="1600"/>
              <a:buNone/>
              <a:defRPr sz="1600">
                <a:solidFill>
                  <a:schemeClr val="dk1"/>
                </a:solidFill>
              </a:defRPr>
            </a:lvl3pPr>
            <a:lvl4pPr lvl="3" rtl="0">
              <a:spcBef>
                <a:spcPts val="0"/>
              </a:spcBef>
              <a:spcAft>
                <a:spcPts val="0"/>
              </a:spcAft>
              <a:buClr>
                <a:schemeClr val="dk1"/>
              </a:buClr>
              <a:buSzPts val="1600"/>
              <a:buNone/>
              <a:defRPr sz="1600">
                <a:solidFill>
                  <a:schemeClr val="dk1"/>
                </a:solidFill>
              </a:defRPr>
            </a:lvl4pPr>
            <a:lvl5pPr lvl="4" rtl="0">
              <a:spcBef>
                <a:spcPts val="0"/>
              </a:spcBef>
              <a:spcAft>
                <a:spcPts val="0"/>
              </a:spcAft>
              <a:buClr>
                <a:schemeClr val="dk1"/>
              </a:buClr>
              <a:buSzPts val="1600"/>
              <a:buNone/>
              <a:defRPr sz="1600">
                <a:solidFill>
                  <a:schemeClr val="dk1"/>
                </a:solidFill>
              </a:defRPr>
            </a:lvl5pPr>
            <a:lvl6pPr lvl="5" rtl="0">
              <a:spcBef>
                <a:spcPts val="0"/>
              </a:spcBef>
              <a:spcAft>
                <a:spcPts val="0"/>
              </a:spcAft>
              <a:buClr>
                <a:schemeClr val="dk1"/>
              </a:buClr>
              <a:buSzPts val="1600"/>
              <a:buNone/>
              <a:defRPr sz="1600">
                <a:solidFill>
                  <a:schemeClr val="dk1"/>
                </a:solidFill>
              </a:defRPr>
            </a:lvl6pPr>
            <a:lvl7pPr lvl="6" rtl="0">
              <a:spcBef>
                <a:spcPts val="0"/>
              </a:spcBef>
              <a:spcAft>
                <a:spcPts val="0"/>
              </a:spcAft>
              <a:buClr>
                <a:schemeClr val="dk1"/>
              </a:buClr>
              <a:buSzPts val="1600"/>
              <a:buNone/>
              <a:defRPr sz="1600">
                <a:solidFill>
                  <a:schemeClr val="dk1"/>
                </a:solidFill>
              </a:defRPr>
            </a:lvl7pPr>
            <a:lvl8pPr lvl="7" rtl="0">
              <a:spcBef>
                <a:spcPts val="0"/>
              </a:spcBef>
              <a:spcAft>
                <a:spcPts val="0"/>
              </a:spcAft>
              <a:buClr>
                <a:schemeClr val="dk1"/>
              </a:buClr>
              <a:buSzPts val="1600"/>
              <a:buNone/>
              <a:defRPr sz="1600">
                <a:solidFill>
                  <a:schemeClr val="dk1"/>
                </a:solidFill>
              </a:defRPr>
            </a:lvl8pPr>
            <a:lvl9pPr lvl="8" rtl="0">
              <a:spcBef>
                <a:spcPts val="0"/>
              </a:spcBef>
              <a:spcAft>
                <a:spcPts val="0"/>
              </a:spcAft>
              <a:buClr>
                <a:schemeClr val="dk1"/>
              </a:buClr>
              <a:buSzPts val="1600"/>
              <a:buNone/>
              <a:defRPr sz="1600">
                <a:solidFill>
                  <a:schemeClr val="dk1"/>
                </a:solidFill>
              </a:defRPr>
            </a:lvl9pPr>
          </a:lstStyle>
          <a:p/>
        </p:txBody>
      </p:sp>
      <p:sp>
        <p:nvSpPr>
          <p:cNvPr id="370" name="Google Shape;370;p26"/>
          <p:cNvSpPr txBox="1"/>
          <p:nvPr>
            <p:ph type="title"/>
          </p:nvPr>
        </p:nvSpPr>
        <p:spPr>
          <a:xfrm>
            <a:off x="4963275" y="1412325"/>
            <a:ext cx="3115500" cy="8904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2"/>
              </a:buClr>
              <a:buSzPts val="2800"/>
              <a:buNone/>
              <a:defRPr sz="4000">
                <a:solidFill>
                  <a:schemeClr val="dk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71" name="Google Shape;371;p26"/>
          <p:cNvSpPr/>
          <p:nvPr/>
        </p:nvSpPr>
        <p:spPr>
          <a:xfrm>
            <a:off x="165888" y="40233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26"/>
          <p:cNvSpPr/>
          <p:nvPr/>
        </p:nvSpPr>
        <p:spPr>
          <a:xfrm>
            <a:off x="165888" y="1084921"/>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26"/>
          <p:cNvSpPr/>
          <p:nvPr/>
        </p:nvSpPr>
        <p:spPr>
          <a:xfrm>
            <a:off x="165888" y="1767504"/>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26"/>
          <p:cNvSpPr/>
          <p:nvPr/>
        </p:nvSpPr>
        <p:spPr>
          <a:xfrm>
            <a:off x="165888" y="245008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26"/>
          <p:cNvSpPr/>
          <p:nvPr/>
        </p:nvSpPr>
        <p:spPr>
          <a:xfrm>
            <a:off x="165888" y="3132671"/>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26"/>
          <p:cNvSpPr/>
          <p:nvPr/>
        </p:nvSpPr>
        <p:spPr>
          <a:xfrm>
            <a:off x="165888" y="3815254"/>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26"/>
          <p:cNvSpPr/>
          <p:nvPr/>
        </p:nvSpPr>
        <p:spPr>
          <a:xfrm>
            <a:off x="165875" y="449783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9_1_1">
    <p:spTree>
      <p:nvGrpSpPr>
        <p:cNvPr id="378" name="Shape 378"/>
        <p:cNvGrpSpPr/>
        <p:nvPr/>
      </p:nvGrpSpPr>
      <p:grpSpPr>
        <a:xfrm>
          <a:off x="0" y="0"/>
          <a:ext cx="0" cy="0"/>
          <a:chOff x="0" y="0"/>
          <a:chExt cx="0" cy="0"/>
        </a:xfrm>
      </p:grpSpPr>
      <p:pic>
        <p:nvPicPr>
          <p:cNvPr id="379" name="Google Shape;379;p27"/>
          <p:cNvPicPr preferRelativeResize="0"/>
          <p:nvPr/>
        </p:nvPicPr>
        <p:blipFill>
          <a:blip r:embed="rId2">
            <a:alphaModFix amt="60000"/>
          </a:blip>
          <a:stretch>
            <a:fillRect/>
          </a:stretch>
        </p:blipFill>
        <p:spPr>
          <a:xfrm flipH="1">
            <a:off x="-12" y="-12"/>
            <a:ext cx="9144000" cy="5143500"/>
          </a:xfrm>
          <a:prstGeom prst="rect">
            <a:avLst/>
          </a:prstGeom>
          <a:noFill/>
          <a:ln>
            <a:noFill/>
          </a:ln>
        </p:spPr>
      </p:pic>
      <p:sp>
        <p:nvSpPr>
          <p:cNvPr id="380" name="Google Shape;380;p27"/>
          <p:cNvSpPr/>
          <p:nvPr/>
        </p:nvSpPr>
        <p:spPr>
          <a:xfrm>
            <a:off x="531848" y="234173"/>
            <a:ext cx="8020500" cy="4739100"/>
          </a:xfrm>
          <a:prstGeom prst="roundRect">
            <a:avLst>
              <a:gd fmla="val 2037"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27"/>
          <p:cNvSpPr/>
          <p:nvPr/>
        </p:nvSpPr>
        <p:spPr>
          <a:xfrm>
            <a:off x="579100" y="205225"/>
            <a:ext cx="8020500" cy="4739100"/>
          </a:xfrm>
          <a:prstGeom prst="roundRect">
            <a:avLst>
              <a:gd fmla="val 203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27"/>
          <p:cNvSpPr/>
          <p:nvPr/>
        </p:nvSpPr>
        <p:spPr>
          <a:xfrm>
            <a:off x="165888" y="40233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27"/>
          <p:cNvSpPr/>
          <p:nvPr/>
        </p:nvSpPr>
        <p:spPr>
          <a:xfrm>
            <a:off x="165888" y="1084921"/>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27"/>
          <p:cNvSpPr/>
          <p:nvPr/>
        </p:nvSpPr>
        <p:spPr>
          <a:xfrm>
            <a:off x="165888" y="1767504"/>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27"/>
          <p:cNvSpPr/>
          <p:nvPr/>
        </p:nvSpPr>
        <p:spPr>
          <a:xfrm>
            <a:off x="165888" y="245008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27"/>
          <p:cNvSpPr/>
          <p:nvPr/>
        </p:nvSpPr>
        <p:spPr>
          <a:xfrm>
            <a:off x="165888" y="3132671"/>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27"/>
          <p:cNvSpPr/>
          <p:nvPr/>
        </p:nvSpPr>
        <p:spPr>
          <a:xfrm>
            <a:off x="165888" y="3815254"/>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27"/>
          <p:cNvSpPr/>
          <p:nvPr/>
        </p:nvSpPr>
        <p:spPr>
          <a:xfrm>
            <a:off x="165875" y="449783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27"/>
          <p:cNvSpPr txBox="1"/>
          <p:nvPr>
            <p:ph idx="1" type="subTitle"/>
          </p:nvPr>
        </p:nvSpPr>
        <p:spPr>
          <a:xfrm>
            <a:off x="1215875" y="2699175"/>
            <a:ext cx="3115500" cy="11739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1"/>
              </a:buClr>
              <a:buSzPts val="1600"/>
              <a:buNone/>
              <a:defRPr sz="1600">
                <a:solidFill>
                  <a:schemeClr val="dk1"/>
                </a:solidFill>
              </a:defRPr>
            </a:lvl1pPr>
            <a:lvl2pPr lvl="1" rtl="0">
              <a:spcBef>
                <a:spcPts val="0"/>
              </a:spcBef>
              <a:spcAft>
                <a:spcPts val="0"/>
              </a:spcAft>
              <a:buClr>
                <a:schemeClr val="dk1"/>
              </a:buClr>
              <a:buSzPts val="1600"/>
              <a:buNone/>
              <a:defRPr sz="1600">
                <a:solidFill>
                  <a:schemeClr val="dk1"/>
                </a:solidFill>
              </a:defRPr>
            </a:lvl2pPr>
            <a:lvl3pPr lvl="2" rtl="0">
              <a:spcBef>
                <a:spcPts val="0"/>
              </a:spcBef>
              <a:spcAft>
                <a:spcPts val="0"/>
              </a:spcAft>
              <a:buClr>
                <a:schemeClr val="dk1"/>
              </a:buClr>
              <a:buSzPts val="1600"/>
              <a:buNone/>
              <a:defRPr sz="1600">
                <a:solidFill>
                  <a:schemeClr val="dk1"/>
                </a:solidFill>
              </a:defRPr>
            </a:lvl3pPr>
            <a:lvl4pPr lvl="3" rtl="0">
              <a:spcBef>
                <a:spcPts val="0"/>
              </a:spcBef>
              <a:spcAft>
                <a:spcPts val="0"/>
              </a:spcAft>
              <a:buClr>
                <a:schemeClr val="dk1"/>
              </a:buClr>
              <a:buSzPts val="1600"/>
              <a:buNone/>
              <a:defRPr sz="1600">
                <a:solidFill>
                  <a:schemeClr val="dk1"/>
                </a:solidFill>
              </a:defRPr>
            </a:lvl4pPr>
            <a:lvl5pPr lvl="4" rtl="0">
              <a:spcBef>
                <a:spcPts val="0"/>
              </a:spcBef>
              <a:spcAft>
                <a:spcPts val="0"/>
              </a:spcAft>
              <a:buClr>
                <a:schemeClr val="dk1"/>
              </a:buClr>
              <a:buSzPts val="1600"/>
              <a:buNone/>
              <a:defRPr sz="1600">
                <a:solidFill>
                  <a:schemeClr val="dk1"/>
                </a:solidFill>
              </a:defRPr>
            </a:lvl5pPr>
            <a:lvl6pPr lvl="5" rtl="0">
              <a:spcBef>
                <a:spcPts val="0"/>
              </a:spcBef>
              <a:spcAft>
                <a:spcPts val="0"/>
              </a:spcAft>
              <a:buClr>
                <a:schemeClr val="dk1"/>
              </a:buClr>
              <a:buSzPts val="1600"/>
              <a:buNone/>
              <a:defRPr sz="1600">
                <a:solidFill>
                  <a:schemeClr val="dk1"/>
                </a:solidFill>
              </a:defRPr>
            </a:lvl6pPr>
            <a:lvl7pPr lvl="6" rtl="0">
              <a:spcBef>
                <a:spcPts val="0"/>
              </a:spcBef>
              <a:spcAft>
                <a:spcPts val="0"/>
              </a:spcAft>
              <a:buClr>
                <a:schemeClr val="dk1"/>
              </a:buClr>
              <a:buSzPts val="1600"/>
              <a:buNone/>
              <a:defRPr sz="1600">
                <a:solidFill>
                  <a:schemeClr val="dk1"/>
                </a:solidFill>
              </a:defRPr>
            </a:lvl7pPr>
            <a:lvl8pPr lvl="7" rtl="0">
              <a:spcBef>
                <a:spcPts val="0"/>
              </a:spcBef>
              <a:spcAft>
                <a:spcPts val="0"/>
              </a:spcAft>
              <a:buClr>
                <a:schemeClr val="dk1"/>
              </a:buClr>
              <a:buSzPts val="1600"/>
              <a:buNone/>
              <a:defRPr sz="1600">
                <a:solidFill>
                  <a:schemeClr val="dk1"/>
                </a:solidFill>
              </a:defRPr>
            </a:lvl8pPr>
            <a:lvl9pPr lvl="8" rtl="0">
              <a:spcBef>
                <a:spcPts val="0"/>
              </a:spcBef>
              <a:spcAft>
                <a:spcPts val="0"/>
              </a:spcAft>
              <a:buClr>
                <a:schemeClr val="dk1"/>
              </a:buClr>
              <a:buSzPts val="1600"/>
              <a:buNone/>
              <a:defRPr sz="1600">
                <a:solidFill>
                  <a:schemeClr val="dk1"/>
                </a:solidFill>
              </a:defRPr>
            </a:lvl9pPr>
          </a:lstStyle>
          <a:p/>
        </p:txBody>
      </p:sp>
      <p:sp>
        <p:nvSpPr>
          <p:cNvPr id="390" name="Google Shape;390;p27"/>
          <p:cNvSpPr txBox="1"/>
          <p:nvPr>
            <p:ph type="title"/>
          </p:nvPr>
        </p:nvSpPr>
        <p:spPr>
          <a:xfrm>
            <a:off x="1215863" y="1412325"/>
            <a:ext cx="3115500" cy="8904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2"/>
              </a:buClr>
              <a:buSzPts val="2800"/>
              <a:buNone/>
              <a:defRPr sz="4000">
                <a:solidFill>
                  <a:schemeClr val="dk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9_1_1_1">
    <p:spTree>
      <p:nvGrpSpPr>
        <p:cNvPr id="391" name="Shape 391"/>
        <p:cNvGrpSpPr/>
        <p:nvPr/>
      </p:nvGrpSpPr>
      <p:grpSpPr>
        <a:xfrm>
          <a:off x="0" y="0"/>
          <a:ext cx="0" cy="0"/>
          <a:chOff x="0" y="0"/>
          <a:chExt cx="0" cy="0"/>
        </a:xfrm>
      </p:grpSpPr>
      <p:pic>
        <p:nvPicPr>
          <p:cNvPr id="392" name="Google Shape;392;p28"/>
          <p:cNvPicPr preferRelativeResize="0"/>
          <p:nvPr/>
        </p:nvPicPr>
        <p:blipFill>
          <a:blip r:embed="rId2">
            <a:alphaModFix amt="60000"/>
          </a:blip>
          <a:stretch>
            <a:fillRect/>
          </a:stretch>
        </p:blipFill>
        <p:spPr>
          <a:xfrm flipH="1" rot="10800000">
            <a:off x="-12" y="-12"/>
            <a:ext cx="9144000" cy="5143500"/>
          </a:xfrm>
          <a:prstGeom prst="rect">
            <a:avLst/>
          </a:prstGeom>
          <a:noFill/>
          <a:ln>
            <a:noFill/>
          </a:ln>
        </p:spPr>
      </p:pic>
      <p:sp>
        <p:nvSpPr>
          <p:cNvPr id="393" name="Google Shape;393;p28"/>
          <p:cNvSpPr/>
          <p:nvPr/>
        </p:nvSpPr>
        <p:spPr>
          <a:xfrm>
            <a:off x="531848" y="234173"/>
            <a:ext cx="8020500" cy="4739100"/>
          </a:xfrm>
          <a:prstGeom prst="roundRect">
            <a:avLst>
              <a:gd fmla="val 2037"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28"/>
          <p:cNvSpPr/>
          <p:nvPr/>
        </p:nvSpPr>
        <p:spPr>
          <a:xfrm>
            <a:off x="579100" y="205225"/>
            <a:ext cx="8020500" cy="4739100"/>
          </a:xfrm>
          <a:prstGeom prst="roundRect">
            <a:avLst>
              <a:gd fmla="val 203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28"/>
          <p:cNvSpPr/>
          <p:nvPr/>
        </p:nvSpPr>
        <p:spPr>
          <a:xfrm>
            <a:off x="165888" y="40233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28"/>
          <p:cNvSpPr/>
          <p:nvPr/>
        </p:nvSpPr>
        <p:spPr>
          <a:xfrm>
            <a:off x="165888" y="1084921"/>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28"/>
          <p:cNvSpPr/>
          <p:nvPr/>
        </p:nvSpPr>
        <p:spPr>
          <a:xfrm>
            <a:off x="165888" y="1767504"/>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28"/>
          <p:cNvSpPr/>
          <p:nvPr/>
        </p:nvSpPr>
        <p:spPr>
          <a:xfrm>
            <a:off x="165888" y="245008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28"/>
          <p:cNvSpPr/>
          <p:nvPr/>
        </p:nvSpPr>
        <p:spPr>
          <a:xfrm>
            <a:off x="165888" y="3132671"/>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28"/>
          <p:cNvSpPr/>
          <p:nvPr/>
        </p:nvSpPr>
        <p:spPr>
          <a:xfrm>
            <a:off x="165888" y="3815254"/>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28"/>
          <p:cNvSpPr/>
          <p:nvPr/>
        </p:nvSpPr>
        <p:spPr>
          <a:xfrm>
            <a:off x="165875" y="449783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28"/>
          <p:cNvSpPr txBox="1"/>
          <p:nvPr>
            <p:ph idx="1" type="subTitle"/>
          </p:nvPr>
        </p:nvSpPr>
        <p:spPr>
          <a:xfrm>
            <a:off x="4958575" y="2699175"/>
            <a:ext cx="3115500" cy="11739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1"/>
              </a:buClr>
              <a:buSzPts val="1600"/>
              <a:buNone/>
              <a:defRPr sz="1600"/>
            </a:lvl1pPr>
            <a:lvl2pPr lvl="1" rtl="0">
              <a:spcBef>
                <a:spcPts val="0"/>
              </a:spcBef>
              <a:spcAft>
                <a:spcPts val="0"/>
              </a:spcAft>
              <a:buClr>
                <a:schemeClr val="dk1"/>
              </a:buClr>
              <a:buSzPts val="1600"/>
              <a:buNone/>
              <a:defRPr sz="1600">
                <a:solidFill>
                  <a:schemeClr val="dk1"/>
                </a:solidFill>
              </a:defRPr>
            </a:lvl2pPr>
            <a:lvl3pPr lvl="2" rtl="0">
              <a:spcBef>
                <a:spcPts val="0"/>
              </a:spcBef>
              <a:spcAft>
                <a:spcPts val="0"/>
              </a:spcAft>
              <a:buClr>
                <a:schemeClr val="dk1"/>
              </a:buClr>
              <a:buSzPts val="1600"/>
              <a:buNone/>
              <a:defRPr sz="1600">
                <a:solidFill>
                  <a:schemeClr val="dk1"/>
                </a:solidFill>
              </a:defRPr>
            </a:lvl3pPr>
            <a:lvl4pPr lvl="3" rtl="0">
              <a:spcBef>
                <a:spcPts val="0"/>
              </a:spcBef>
              <a:spcAft>
                <a:spcPts val="0"/>
              </a:spcAft>
              <a:buClr>
                <a:schemeClr val="dk1"/>
              </a:buClr>
              <a:buSzPts val="1600"/>
              <a:buNone/>
              <a:defRPr sz="1600">
                <a:solidFill>
                  <a:schemeClr val="dk1"/>
                </a:solidFill>
              </a:defRPr>
            </a:lvl4pPr>
            <a:lvl5pPr lvl="4" rtl="0">
              <a:spcBef>
                <a:spcPts val="0"/>
              </a:spcBef>
              <a:spcAft>
                <a:spcPts val="0"/>
              </a:spcAft>
              <a:buClr>
                <a:schemeClr val="dk1"/>
              </a:buClr>
              <a:buSzPts val="1600"/>
              <a:buNone/>
              <a:defRPr sz="1600">
                <a:solidFill>
                  <a:schemeClr val="dk1"/>
                </a:solidFill>
              </a:defRPr>
            </a:lvl5pPr>
            <a:lvl6pPr lvl="5" rtl="0">
              <a:spcBef>
                <a:spcPts val="0"/>
              </a:spcBef>
              <a:spcAft>
                <a:spcPts val="0"/>
              </a:spcAft>
              <a:buClr>
                <a:schemeClr val="dk1"/>
              </a:buClr>
              <a:buSzPts val="1600"/>
              <a:buNone/>
              <a:defRPr sz="1600">
                <a:solidFill>
                  <a:schemeClr val="dk1"/>
                </a:solidFill>
              </a:defRPr>
            </a:lvl6pPr>
            <a:lvl7pPr lvl="6" rtl="0">
              <a:spcBef>
                <a:spcPts val="0"/>
              </a:spcBef>
              <a:spcAft>
                <a:spcPts val="0"/>
              </a:spcAft>
              <a:buClr>
                <a:schemeClr val="dk1"/>
              </a:buClr>
              <a:buSzPts val="1600"/>
              <a:buNone/>
              <a:defRPr sz="1600">
                <a:solidFill>
                  <a:schemeClr val="dk1"/>
                </a:solidFill>
              </a:defRPr>
            </a:lvl7pPr>
            <a:lvl8pPr lvl="7" rtl="0">
              <a:spcBef>
                <a:spcPts val="0"/>
              </a:spcBef>
              <a:spcAft>
                <a:spcPts val="0"/>
              </a:spcAft>
              <a:buClr>
                <a:schemeClr val="dk1"/>
              </a:buClr>
              <a:buSzPts val="1600"/>
              <a:buNone/>
              <a:defRPr sz="1600">
                <a:solidFill>
                  <a:schemeClr val="dk1"/>
                </a:solidFill>
              </a:defRPr>
            </a:lvl8pPr>
            <a:lvl9pPr lvl="8" rtl="0">
              <a:spcBef>
                <a:spcPts val="0"/>
              </a:spcBef>
              <a:spcAft>
                <a:spcPts val="0"/>
              </a:spcAft>
              <a:buClr>
                <a:schemeClr val="dk1"/>
              </a:buClr>
              <a:buSzPts val="1600"/>
              <a:buNone/>
              <a:defRPr sz="1600">
                <a:solidFill>
                  <a:schemeClr val="dk1"/>
                </a:solidFill>
              </a:defRPr>
            </a:lvl9pPr>
          </a:lstStyle>
          <a:p/>
        </p:txBody>
      </p:sp>
      <p:sp>
        <p:nvSpPr>
          <p:cNvPr id="403" name="Google Shape;403;p28"/>
          <p:cNvSpPr txBox="1"/>
          <p:nvPr>
            <p:ph type="title"/>
          </p:nvPr>
        </p:nvSpPr>
        <p:spPr>
          <a:xfrm>
            <a:off x="4958550" y="1412325"/>
            <a:ext cx="3115500" cy="8904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2"/>
              </a:buClr>
              <a:buSzPts val="2800"/>
              <a:buNone/>
              <a:defRPr sz="4000">
                <a:solidFill>
                  <a:schemeClr val="dk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CUSTOM_9_1_1_1_1">
    <p:spTree>
      <p:nvGrpSpPr>
        <p:cNvPr id="404" name="Shape 404"/>
        <p:cNvGrpSpPr/>
        <p:nvPr/>
      </p:nvGrpSpPr>
      <p:grpSpPr>
        <a:xfrm>
          <a:off x="0" y="0"/>
          <a:ext cx="0" cy="0"/>
          <a:chOff x="0" y="0"/>
          <a:chExt cx="0" cy="0"/>
        </a:xfrm>
      </p:grpSpPr>
      <p:pic>
        <p:nvPicPr>
          <p:cNvPr id="405" name="Google Shape;405;p29"/>
          <p:cNvPicPr preferRelativeResize="0"/>
          <p:nvPr/>
        </p:nvPicPr>
        <p:blipFill>
          <a:blip r:embed="rId2">
            <a:alphaModFix amt="60000"/>
          </a:blip>
          <a:stretch>
            <a:fillRect/>
          </a:stretch>
        </p:blipFill>
        <p:spPr>
          <a:xfrm flipH="1">
            <a:off x="-12" y="-12"/>
            <a:ext cx="9144000" cy="5143500"/>
          </a:xfrm>
          <a:prstGeom prst="rect">
            <a:avLst/>
          </a:prstGeom>
          <a:noFill/>
          <a:ln>
            <a:noFill/>
          </a:ln>
        </p:spPr>
      </p:pic>
      <p:sp>
        <p:nvSpPr>
          <p:cNvPr id="406" name="Google Shape;406;p29"/>
          <p:cNvSpPr/>
          <p:nvPr/>
        </p:nvSpPr>
        <p:spPr>
          <a:xfrm>
            <a:off x="531848" y="234173"/>
            <a:ext cx="8020500" cy="4739100"/>
          </a:xfrm>
          <a:prstGeom prst="roundRect">
            <a:avLst>
              <a:gd fmla="val 2037"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29"/>
          <p:cNvSpPr/>
          <p:nvPr/>
        </p:nvSpPr>
        <p:spPr>
          <a:xfrm>
            <a:off x="579100" y="205225"/>
            <a:ext cx="8020500" cy="4739100"/>
          </a:xfrm>
          <a:prstGeom prst="roundRect">
            <a:avLst>
              <a:gd fmla="val 203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29"/>
          <p:cNvSpPr/>
          <p:nvPr/>
        </p:nvSpPr>
        <p:spPr>
          <a:xfrm>
            <a:off x="165888" y="40233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29"/>
          <p:cNvSpPr/>
          <p:nvPr/>
        </p:nvSpPr>
        <p:spPr>
          <a:xfrm>
            <a:off x="165888" y="1084921"/>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29"/>
          <p:cNvSpPr/>
          <p:nvPr/>
        </p:nvSpPr>
        <p:spPr>
          <a:xfrm>
            <a:off x="165888" y="1767504"/>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29"/>
          <p:cNvSpPr/>
          <p:nvPr/>
        </p:nvSpPr>
        <p:spPr>
          <a:xfrm>
            <a:off x="165888" y="245008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29"/>
          <p:cNvSpPr/>
          <p:nvPr/>
        </p:nvSpPr>
        <p:spPr>
          <a:xfrm>
            <a:off x="165888" y="3132671"/>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29"/>
          <p:cNvSpPr/>
          <p:nvPr/>
        </p:nvSpPr>
        <p:spPr>
          <a:xfrm>
            <a:off x="165888" y="3815254"/>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29"/>
          <p:cNvSpPr/>
          <p:nvPr/>
        </p:nvSpPr>
        <p:spPr>
          <a:xfrm>
            <a:off x="165875" y="449783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29"/>
          <p:cNvSpPr txBox="1"/>
          <p:nvPr>
            <p:ph idx="1" type="subTitle"/>
          </p:nvPr>
        </p:nvSpPr>
        <p:spPr>
          <a:xfrm>
            <a:off x="4816213" y="472625"/>
            <a:ext cx="2989500" cy="8589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1600"/>
              <a:buNone/>
              <a:defRPr sz="1600"/>
            </a:lvl1pPr>
            <a:lvl2pPr lvl="1" rtl="0">
              <a:spcBef>
                <a:spcPts val="0"/>
              </a:spcBef>
              <a:spcAft>
                <a:spcPts val="0"/>
              </a:spcAft>
              <a:buClr>
                <a:schemeClr val="dk1"/>
              </a:buClr>
              <a:buSzPts val="1600"/>
              <a:buNone/>
              <a:defRPr sz="1600">
                <a:solidFill>
                  <a:schemeClr val="dk1"/>
                </a:solidFill>
              </a:defRPr>
            </a:lvl2pPr>
            <a:lvl3pPr lvl="2" rtl="0">
              <a:spcBef>
                <a:spcPts val="0"/>
              </a:spcBef>
              <a:spcAft>
                <a:spcPts val="0"/>
              </a:spcAft>
              <a:buClr>
                <a:schemeClr val="dk1"/>
              </a:buClr>
              <a:buSzPts val="1600"/>
              <a:buNone/>
              <a:defRPr sz="1600">
                <a:solidFill>
                  <a:schemeClr val="dk1"/>
                </a:solidFill>
              </a:defRPr>
            </a:lvl3pPr>
            <a:lvl4pPr lvl="3" rtl="0">
              <a:spcBef>
                <a:spcPts val="0"/>
              </a:spcBef>
              <a:spcAft>
                <a:spcPts val="0"/>
              </a:spcAft>
              <a:buClr>
                <a:schemeClr val="dk1"/>
              </a:buClr>
              <a:buSzPts val="1600"/>
              <a:buNone/>
              <a:defRPr sz="1600">
                <a:solidFill>
                  <a:schemeClr val="dk1"/>
                </a:solidFill>
              </a:defRPr>
            </a:lvl4pPr>
            <a:lvl5pPr lvl="4" rtl="0">
              <a:spcBef>
                <a:spcPts val="0"/>
              </a:spcBef>
              <a:spcAft>
                <a:spcPts val="0"/>
              </a:spcAft>
              <a:buClr>
                <a:schemeClr val="dk1"/>
              </a:buClr>
              <a:buSzPts val="1600"/>
              <a:buNone/>
              <a:defRPr sz="1600">
                <a:solidFill>
                  <a:schemeClr val="dk1"/>
                </a:solidFill>
              </a:defRPr>
            </a:lvl5pPr>
            <a:lvl6pPr lvl="5" rtl="0">
              <a:spcBef>
                <a:spcPts val="0"/>
              </a:spcBef>
              <a:spcAft>
                <a:spcPts val="0"/>
              </a:spcAft>
              <a:buClr>
                <a:schemeClr val="dk1"/>
              </a:buClr>
              <a:buSzPts val="1600"/>
              <a:buNone/>
              <a:defRPr sz="1600">
                <a:solidFill>
                  <a:schemeClr val="dk1"/>
                </a:solidFill>
              </a:defRPr>
            </a:lvl6pPr>
            <a:lvl7pPr lvl="6" rtl="0">
              <a:spcBef>
                <a:spcPts val="0"/>
              </a:spcBef>
              <a:spcAft>
                <a:spcPts val="0"/>
              </a:spcAft>
              <a:buClr>
                <a:schemeClr val="dk1"/>
              </a:buClr>
              <a:buSzPts val="1600"/>
              <a:buNone/>
              <a:defRPr sz="1600">
                <a:solidFill>
                  <a:schemeClr val="dk1"/>
                </a:solidFill>
              </a:defRPr>
            </a:lvl7pPr>
            <a:lvl8pPr lvl="7" rtl="0">
              <a:spcBef>
                <a:spcPts val="0"/>
              </a:spcBef>
              <a:spcAft>
                <a:spcPts val="0"/>
              </a:spcAft>
              <a:buClr>
                <a:schemeClr val="dk1"/>
              </a:buClr>
              <a:buSzPts val="1600"/>
              <a:buNone/>
              <a:defRPr sz="1600">
                <a:solidFill>
                  <a:schemeClr val="dk1"/>
                </a:solidFill>
              </a:defRPr>
            </a:lvl8pPr>
            <a:lvl9pPr lvl="8" rtl="0">
              <a:spcBef>
                <a:spcPts val="0"/>
              </a:spcBef>
              <a:spcAft>
                <a:spcPts val="0"/>
              </a:spcAft>
              <a:buClr>
                <a:schemeClr val="dk1"/>
              </a:buClr>
              <a:buSzPts val="1600"/>
              <a:buNone/>
              <a:defRPr sz="1600">
                <a:solidFill>
                  <a:schemeClr val="dk1"/>
                </a:solidFill>
              </a:defRPr>
            </a:lvl9pPr>
          </a:lstStyle>
          <a:p/>
        </p:txBody>
      </p:sp>
      <p:sp>
        <p:nvSpPr>
          <p:cNvPr id="416" name="Google Shape;416;p29"/>
          <p:cNvSpPr txBox="1"/>
          <p:nvPr>
            <p:ph type="title"/>
          </p:nvPr>
        </p:nvSpPr>
        <p:spPr>
          <a:xfrm>
            <a:off x="1788756" y="535654"/>
            <a:ext cx="2685000" cy="5670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2"/>
              </a:buClr>
              <a:buSzPts val="2800"/>
              <a:buNone/>
              <a:defRPr sz="4000">
                <a:solidFill>
                  <a:schemeClr val="dk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5">
  <p:cSld name="CUSTOM_9_1_1_1_1_1">
    <p:spTree>
      <p:nvGrpSpPr>
        <p:cNvPr id="417" name="Shape 417"/>
        <p:cNvGrpSpPr/>
        <p:nvPr/>
      </p:nvGrpSpPr>
      <p:grpSpPr>
        <a:xfrm>
          <a:off x="0" y="0"/>
          <a:ext cx="0" cy="0"/>
          <a:chOff x="0" y="0"/>
          <a:chExt cx="0" cy="0"/>
        </a:xfrm>
      </p:grpSpPr>
      <p:pic>
        <p:nvPicPr>
          <p:cNvPr id="418" name="Google Shape;418;p30"/>
          <p:cNvPicPr preferRelativeResize="0"/>
          <p:nvPr/>
        </p:nvPicPr>
        <p:blipFill>
          <a:blip r:embed="rId2">
            <a:alphaModFix amt="60000"/>
          </a:blip>
          <a:stretch>
            <a:fillRect/>
          </a:stretch>
        </p:blipFill>
        <p:spPr>
          <a:xfrm flipH="1" rot="10800000">
            <a:off x="-12" y="-12"/>
            <a:ext cx="9144000" cy="5143500"/>
          </a:xfrm>
          <a:prstGeom prst="rect">
            <a:avLst/>
          </a:prstGeom>
          <a:noFill/>
          <a:ln>
            <a:noFill/>
          </a:ln>
        </p:spPr>
      </p:pic>
      <p:sp>
        <p:nvSpPr>
          <p:cNvPr id="419" name="Google Shape;419;p30"/>
          <p:cNvSpPr/>
          <p:nvPr/>
        </p:nvSpPr>
        <p:spPr>
          <a:xfrm>
            <a:off x="531848" y="234173"/>
            <a:ext cx="8020500" cy="4739100"/>
          </a:xfrm>
          <a:prstGeom prst="roundRect">
            <a:avLst>
              <a:gd fmla="val 2037"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30"/>
          <p:cNvSpPr/>
          <p:nvPr/>
        </p:nvSpPr>
        <p:spPr>
          <a:xfrm>
            <a:off x="579100" y="205225"/>
            <a:ext cx="8020500" cy="4739100"/>
          </a:xfrm>
          <a:prstGeom prst="roundRect">
            <a:avLst>
              <a:gd fmla="val 203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30"/>
          <p:cNvSpPr/>
          <p:nvPr/>
        </p:nvSpPr>
        <p:spPr>
          <a:xfrm>
            <a:off x="165888" y="40233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30"/>
          <p:cNvSpPr/>
          <p:nvPr/>
        </p:nvSpPr>
        <p:spPr>
          <a:xfrm>
            <a:off x="165888" y="1084921"/>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30"/>
          <p:cNvSpPr/>
          <p:nvPr/>
        </p:nvSpPr>
        <p:spPr>
          <a:xfrm>
            <a:off x="165888" y="1767504"/>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30"/>
          <p:cNvSpPr/>
          <p:nvPr/>
        </p:nvSpPr>
        <p:spPr>
          <a:xfrm>
            <a:off x="165888" y="245008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30"/>
          <p:cNvSpPr/>
          <p:nvPr/>
        </p:nvSpPr>
        <p:spPr>
          <a:xfrm>
            <a:off x="165888" y="3132671"/>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30"/>
          <p:cNvSpPr/>
          <p:nvPr/>
        </p:nvSpPr>
        <p:spPr>
          <a:xfrm>
            <a:off x="165888" y="3815254"/>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30"/>
          <p:cNvSpPr/>
          <p:nvPr/>
        </p:nvSpPr>
        <p:spPr>
          <a:xfrm>
            <a:off x="165875" y="449783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30"/>
          <p:cNvSpPr txBox="1"/>
          <p:nvPr>
            <p:ph idx="1" type="subTitle"/>
          </p:nvPr>
        </p:nvSpPr>
        <p:spPr>
          <a:xfrm>
            <a:off x="4853875" y="2707863"/>
            <a:ext cx="3277500" cy="13506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1"/>
              </a:buClr>
              <a:buSzPts val="1600"/>
              <a:buNone/>
              <a:defRPr sz="1600"/>
            </a:lvl1pPr>
            <a:lvl2pPr lvl="1" rtl="0">
              <a:spcBef>
                <a:spcPts val="0"/>
              </a:spcBef>
              <a:spcAft>
                <a:spcPts val="0"/>
              </a:spcAft>
              <a:buClr>
                <a:schemeClr val="dk1"/>
              </a:buClr>
              <a:buSzPts val="1600"/>
              <a:buNone/>
              <a:defRPr sz="1600">
                <a:solidFill>
                  <a:schemeClr val="dk1"/>
                </a:solidFill>
              </a:defRPr>
            </a:lvl2pPr>
            <a:lvl3pPr lvl="2" rtl="0">
              <a:spcBef>
                <a:spcPts val="0"/>
              </a:spcBef>
              <a:spcAft>
                <a:spcPts val="0"/>
              </a:spcAft>
              <a:buClr>
                <a:schemeClr val="dk1"/>
              </a:buClr>
              <a:buSzPts val="1600"/>
              <a:buNone/>
              <a:defRPr sz="1600">
                <a:solidFill>
                  <a:schemeClr val="dk1"/>
                </a:solidFill>
              </a:defRPr>
            </a:lvl3pPr>
            <a:lvl4pPr lvl="3" rtl="0">
              <a:spcBef>
                <a:spcPts val="0"/>
              </a:spcBef>
              <a:spcAft>
                <a:spcPts val="0"/>
              </a:spcAft>
              <a:buClr>
                <a:schemeClr val="dk1"/>
              </a:buClr>
              <a:buSzPts val="1600"/>
              <a:buNone/>
              <a:defRPr sz="1600">
                <a:solidFill>
                  <a:schemeClr val="dk1"/>
                </a:solidFill>
              </a:defRPr>
            </a:lvl4pPr>
            <a:lvl5pPr lvl="4" rtl="0">
              <a:spcBef>
                <a:spcPts val="0"/>
              </a:spcBef>
              <a:spcAft>
                <a:spcPts val="0"/>
              </a:spcAft>
              <a:buClr>
                <a:schemeClr val="dk1"/>
              </a:buClr>
              <a:buSzPts val="1600"/>
              <a:buNone/>
              <a:defRPr sz="1600">
                <a:solidFill>
                  <a:schemeClr val="dk1"/>
                </a:solidFill>
              </a:defRPr>
            </a:lvl5pPr>
            <a:lvl6pPr lvl="5" rtl="0">
              <a:spcBef>
                <a:spcPts val="0"/>
              </a:spcBef>
              <a:spcAft>
                <a:spcPts val="0"/>
              </a:spcAft>
              <a:buClr>
                <a:schemeClr val="dk1"/>
              </a:buClr>
              <a:buSzPts val="1600"/>
              <a:buNone/>
              <a:defRPr sz="1600">
                <a:solidFill>
                  <a:schemeClr val="dk1"/>
                </a:solidFill>
              </a:defRPr>
            </a:lvl6pPr>
            <a:lvl7pPr lvl="6" rtl="0">
              <a:spcBef>
                <a:spcPts val="0"/>
              </a:spcBef>
              <a:spcAft>
                <a:spcPts val="0"/>
              </a:spcAft>
              <a:buClr>
                <a:schemeClr val="dk1"/>
              </a:buClr>
              <a:buSzPts val="1600"/>
              <a:buNone/>
              <a:defRPr sz="1600">
                <a:solidFill>
                  <a:schemeClr val="dk1"/>
                </a:solidFill>
              </a:defRPr>
            </a:lvl7pPr>
            <a:lvl8pPr lvl="7" rtl="0">
              <a:spcBef>
                <a:spcPts val="0"/>
              </a:spcBef>
              <a:spcAft>
                <a:spcPts val="0"/>
              </a:spcAft>
              <a:buClr>
                <a:schemeClr val="dk1"/>
              </a:buClr>
              <a:buSzPts val="1600"/>
              <a:buNone/>
              <a:defRPr sz="1600">
                <a:solidFill>
                  <a:schemeClr val="dk1"/>
                </a:solidFill>
              </a:defRPr>
            </a:lvl8pPr>
            <a:lvl9pPr lvl="8" rtl="0">
              <a:spcBef>
                <a:spcPts val="0"/>
              </a:spcBef>
              <a:spcAft>
                <a:spcPts val="0"/>
              </a:spcAft>
              <a:buClr>
                <a:schemeClr val="dk1"/>
              </a:buClr>
              <a:buSzPts val="1600"/>
              <a:buNone/>
              <a:defRPr sz="1600">
                <a:solidFill>
                  <a:schemeClr val="dk1"/>
                </a:solidFill>
              </a:defRPr>
            </a:lvl9pPr>
          </a:lstStyle>
          <a:p/>
        </p:txBody>
      </p:sp>
      <p:sp>
        <p:nvSpPr>
          <p:cNvPr id="429" name="Google Shape;429;p30"/>
          <p:cNvSpPr txBox="1"/>
          <p:nvPr>
            <p:ph type="title"/>
          </p:nvPr>
        </p:nvSpPr>
        <p:spPr>
          <a:xfrm>
            <a:off x="4853875" y="1591375"/>
            <a:ext cx="3277500" cy="7014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2"/>
              </a:buClr>
              <a:buSzPts val="2800"/>
              <a:buNone/>
              <a:defRPr sz="4000">
                <a:solidFill>
                  <a:schemeClr val="dk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35" name="Shape 35"/>
        <p:cNvGrpSpPr/>
        <p:nvPr/>
      </p:nvGrpSpPr>
      <p:grpSpPr>
        <a:xfrm>
          <a:off x="0" y="0"/>
          <a:ext cx="0" cy="0"/>
          <a:chOff x="0" y="0"/>
          <a:chExt cx="0" cy="0"/>
        </a:xfrm>
      </p:grpSpPr>
      <p:sp>
        <p:nvSpPr>
          <p:cNvPr id="36" name="Google Shape;36;p4"/>
          <p:cNvSpPr/>
          <p:nvPr/>
        </p:nvSpPr>
        <p:spPr>
          <a:xfrm>
            <a:off x="531848" y="234173"/>
            <a:ext cx="8020500" cy="4739100"/>
          </a:xfrm>
          <a:prstGeom prst="roundRect">
            <a:avLst>
              <a:gd fmla="val 2037"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4"/>
          <p:cNvSpPr/>
          <p:nvPr/>
        </p:nvSpPr>
        <p:spPr>
          <a:xfrm>
            <a:off x="579100" y="205225"/>
            <a:ext cx="8020500" cy="4739100"/>
          </a:xfrm>
          <a:prstGeom prst="roundRect">
            <a:avLst>
              <a:gd fmla="val 203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4"/>
          <p:cNvSpPr txBox="1"/>
          <p:nvPr>
            <p:ph idx="1" type="body"/>
          </p:nvPr>
        </p:nvSpPr>
        <p:spPr>
          <a:xfrm>
            <a:off x="714175" y="1198150"/>
            <a:ext cx="7715700" cy="3409800"/>
          </a:xfrm>
          <a:prstGeom prst="rect">
            <a:avLst/>
          </a:prstGeom>
        </p:spPr>
        <p:txBody>
          <a:bodyPr anchorCtr="0" anchor="ctr" bIns="91425" lIns="91425" spcFirstLastPara="1" rIns="91425" wrap="square" tIns="91425">
            <a:noAutofit/>
          </a:bodyPr>
          <a:lstStyle>
            <a:lvl1pPr indent="-317500" lvl="0" marL="457200">
              <a:spcBef>
                <a:spcPts val="0"/>
              </a:spcBef>
              <a:spcAft>
                <a:spcPts val="0"/>
              </a:spcAft>
              <a:buSzPts val="1400"/>
              <a:buChar char="●"/>
              <a:defRPr sz="1200"/>
            </a:lvl1pPr>
            <a:lvl2pPr indent="-317500" lvl="1" marL="914400">
              <a:spcBef>
                <a:spcPts val="0"/>
              </a:spcBef>
              <a:spcAft>
                <a:spcPts val="0"/>
              </a:spcAft>
              <a:buSzPts val="1400"/>
              <a:buChar char="○"/>
              <a:defRPr/>
            </a:lvl2pPr>
            <a:lvl3pPr indent="-317500" lvl="2" marL="1371600">
              <a:spcBef>
                <a:spcPts val="0"/>
              </a:spcBef>
              <a:spcAft>
                <a:spcPts val="0"/>
              </a:spcAft>
              <a:buSzPts val="1400"/>
              <a:buChar char="■"/>
              <a:defRPr/>
            </a:lvl3pPr>
            <a:lvl4pPr indent="-317500" lvl="3" marL="1828800">
              <a:spcBef>
                <a:spcPts val="0"/>
              </a:spcBef>
              <a:spcAft>
                <a:spcPts val="0"/>
              </a:spcAft>
              <a:buSzPts val="1400"/>
              <a:buChar char="●"/>
              <a:defRPr/>
            </a:lvl4pPr>
            <a:lvl5pPr indent="-317500" lvl="4" marL="2286000">
              <a:spcBef>
                <a:spcPts val="0"/>
              </a:spcBef>
              <a:spcAft>
                <a:spcPts val="0"/>
              </a:spcAft>
              <a:buSzPts val="1400"/>
              <a:buChar char="○"/>
              <a:defRPr/>
            </a:lvl5pPr>
            <a:lvl6pPr indent="-317500" lvl="5" marL="2743200">
              <a:spcBef>
                <a:spcPts val="0"/>
              </a:spcBef>
              <a:spcAft>
                <a:spcPts val="0"/>
              </a:spcAft>
              <a:buSzPts val="1400"/>
              <a:buChar char="■"/>
              <a:defRPr/>
            </a:lvl6pPr>
            <a:lvl7pPr indent="-317500" lvl="6" marL="3200400">
              <a:spcBef>
                <a:spcPts val="0"/>
              </a:spcBef>
              <a:spcAft>
                <a:spcPts val="0"/>
              </a:spcAft>
              <a:buSzPts val="1400"/>
              <a:buChar char="●"/>
              <a:defRPr/>
            </a:lvl7pPr>
            <a:lvl8pPr indent="-317500" lvl="7" marL="3657600">
              <a:spcBef>
                <a:spcPts val="0"/>
              </a:spcBef>
              <a:spcAft>
                <a:spcPts val="0"/>
              </a:spcAft>
              <a:buSzPts val="1400"/>
              <a:buChar char="○"/>
              <a:defRPr/>
            </a:lvl8pPr>
            <a:lvl9pPr indent="-317500" lvl="8" marL="4114800">
              <a:spcBef>
                <a:spcPts val="0"/>
              </a:spcBef>
              <a:spcAft>
                <a:spcPts val="0"/>
              </a:spcAft>
              <a:buSzPts val="1400"/>
              <a:buChar char="■"/>
              <a:defRPr/>
            </a:lvl9pPr>
          </a:lstStyle>
          <a:p/>
        </p:txBody>
      </p:sp>
      <p:sp>
        <p:nvSpPr>
          <p:cNvPr id="39" name="Google Shape;39;p4"/>
          <p:cNvSpPr/>
          <p:nvPr/>
        </p:nvSpPr>
        <p:spPr>
          <a:xfrm>
            <a:off x="165888" y="40233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4"/>
          <p:cNvSpPr/>
          <p:nvPr/>
        </p:nvSpPr>
        <p:spPr>
          <a:xfrm>
            <a:off x="165888" y="1084921"/>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4"/>
          <p:cNvSpPr/>
          <p:nvPr/>
        </p:nvSpPr>
        <p:spPr>
          <a:xfrm>
            <a:off x="165888" y="1767504"/>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4"/>
          <p:cNvSpPr/>
          <p:nvPr/>
        </p:nvSpPr>
        <p:spPr>
          <a:xfrm>
            <a:off x="165888" y="245008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4"/>
          <p:cNvSpPr/>
          <p:nvPr/>
        </p:nvSpPr>
        <p:spPr>
          <a:xfrm>
            <a:off x="165888" y="3132671"/>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4"/>
          <p:cNvSpPr/>
          <p:nvPr/>
        </p:nvSpPr>
        <p:spPr>
          <a:xfrm>
            <a:off x="165888" y="3815254"/>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4"/>
          <p:cNvSpPr/>
          <p:nvPr/>
        </p:nvSpPr>
        <p:spPr>
          <a:xfrm>
            <a:off x="165875" y="449783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4"/>
          <p:cNvSpPr txBox="1"/>
          <p:nvPr>
            <p:ph type="title"/>
          </p:nvPr>
        </p:nvSpPr>
        <p:spPr>
          <a:xfrm>
            <a:off x="714175" y="535650"/>
            <a:ext cx="7715700" cy="569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40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pic>
        <p:nvPicPr>
          <p:cNvPr id="47" name="Google Shape;47;p4"/>
          <p:cNvPicPr preferRelativeResize="0"/>
          <p:nvPr/>
        </p:nvPicPr>
        <p:blipFill>
          <a:blip r:embed="rId2">
            <a:alphaModFix amt="60000"/>
          </a:blip>
          <a:stretch>
            <a:fillRect/>
          </a:stretch>
        </p:blipFill>
        <p:spPr>
          <a:xfrm flipH="1">
            <a:off x="-12" y="-12"/>
            <a:ext cx="9144000" cy="5143500"/>
          </a:xfrm>
          <a:prstGeom prst="rect">
            <a:avLst/>
          </a:prstGeom>
          <a:noFill/>
          <a:ln>
            <a:noFill/>
          </a:ln>
        </p:spPr>
      </p:pic>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6">
  <p:cSld name="CUSTOM_9_1_1_1_1_1_1">
    <p:spTree>
      <p:nvGrpSpPr>
        <p:cNvPr id="430" name="Shape 430"/>
        <p:cNvGrpSpPr/>
        <p:nvPr/>
      </p:nvGrpSpPr>
      <p:grpSpPr>
        <a:xfrm>
          <a:off x="0" y="0"/>
          <a:ext cx="0" cy="0"/>
          <a:chOff x="0" y="0"/>
          <a:chExt cx="0" cy="0"/>
        </a:xfrm>
      </p:grpSpPr>
      <p:pic>
        <p:nvPicPr>
          <p:cNvPr id="431" name="Google Shape;431;p31"/>
          <p:cNvPicPr preferRelativeResize="0"/>
          <p:nvPr/>
        </p:nvPicPr>
        <p:blipFill>
          <a:blip r:embed="rId2">
            <a:alphaModFix amt="60000"/>
          </a:blip>
          <a:stretch>
            <a:fillRect/>
          </a:stretch>
        </p:blipFill>
        <p:spPr>
          <a:xfrm>
            <a:off x="-12" y="-12"/>
            <a:ext cx="9144000" cy="5143500"/>
          </a:xfrm>
          <a:prstGeom prst="rect">
            <a:avLst/>
          </a:prstGeom>
          <a:noFill/>
          <a:ln>
            <a:noFill/>
          </a:ln>
        </p:spPr>
      </p:pic>
      <p:sp>
        <p:nvSpPr>
          <p:cNvPr id="432" name="Google Shape;432;p31"/>
          <p:cNvSpPr/>
          <p:nvPr/>
        </p:nvSpPr>
        <p:spPr>
          <a:xfrm>
            <a:off x="531848" y="234173"/>
            <a:ext cx="8020500" cy="4739100"/>
          </a:xfrm>
          <a:prstGeom prst="roundRect">
            <a:avLst>
              <a:gd fmla="val 2037"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31"/>
          <p:cNvSpPr/>
          <p:nvPr/>
        </p:nvSpPr>
        <p:spPr>
          <a:xfrm>
            <a:off x="579100" y="205225"/>
            <a:ext cx="8020500" cy="4739100"/>
          </a:xfrm>
          <a:prstGeom prst="roundRect">
            <a:avLst>
              <a:gd fmla="val 203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31"/>
          <p:cNvSpPr/>
          <p:nvPr/>
        </p:nvSpPr>
        <p:spPr>
          <a:xfrm>
            <a:off x="165888" y="40233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31"/>
          <p:cNvSpPr/>
          <p:nvPr/>
        </p:nvSpPr>
        <p:spPr>
          <a:xfrm>
            <a:off x="165888" y="1084921"/>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31"/>
          <p:cNvSpPr/>
          <p:nvPr/>
        </p:nvSpPr>
        <p:spPr>
          <a:xfrm>
            <a:off x="165888" y="1767504"/>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31"/>
          <p:cNvSpPr/>
          <p:nvPr/>
        </p:nvSpPr>
        <p:spPr>
          <a:xfrm>
            <a:off x="165888" y="245008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31"/>
          <p:cNvSpPr/>
          <p:nvPr/>
        </p:nvSpPr>
        <p:spPr>
          <a:xfrm>
            <a:off x="165888" y="3132671"/>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31"/>
          <p:cNvSpPr/>
          <p:nvPr/>
        </p:nvSpPr>
        <p:spPr>
          <a:xfrm>
            <a:off x="165888" y="3815254"/>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31"/>
          <p:cNvSpPr/>
          <p:nvPr/>
        </p:nvSpPr>
        <p:spPr>
          <a:xfrm>
            <a:off x="165875" y="449783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31"/>
          <p:cNvSpPr txBox="1"/>
          <p:nvPr>
            <p:ph idx="1" type="subTitle"/>
          </p:nvPr>
        </p:nvSpPr>
        <p:spPr>
          <a:xfrm>
            <a:off x="2016315" y="2109150"/>
            <a:ext cx="3607500" cy="3519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dk1"/>
              </a:buClr>
              <a:buSzPts val="2000"/>
              <a:buNone/>
              <a:defRPr sz="2500">
                <a:solidFill>
                  <a:schemeClr val="dk1"/>
                </a:solidFill>
                <a:latin typeface="Grand Hotel"/>
                <a:ea typeface="Grand Hotel"/>
                <a:cs typeface="Grand Hotel"/>
                <a:sym typeface="Grand Hotel"/>
              </a:defRPr>
            </a:lvl1pPr>
            <a:lvl2pPr lvl="1" rtl="0" algn="ctr">
              <a:lnSpc>
                <a:spcPct val="100000"/>
              </a:lnSpc>
              <a:spcBef>
                <a:spcPts val="0"/>
              </a:spcBef>
              <a:spcAft>
                <a:spcPts val="0"/>
              </a:spcAft>
              <a:buClr>
                <a:schemeClr val="dk1"/>
              </a:buClr>
              <a:buSzPts val="2000"/>
              <a:buNone/>
              <a:defRPr b="1" sz="2000">
                <a:solidFill>
                  <a:schemeClr val="dk1"/>
                </a:solidFill>
              </a:defRPr>
            </a:lvl2pPr>
            <a:lvl3pPr lvl="2" rtl="0" algn="ctr">
              <a:lnSpc>
                <a:spcPct val="100000"/>
              </a:lnSpc>
              <a:spcBef>
                <a:spcPts val="0"/>
              </a:spcBef>
              <a:spcAft>
                <a:spcPts val="0"/>
              </a:spcAft>
              <a:buClr>
                <a:schemeClr val="dk1"/>
              </a:buClr>
              <a:buSzPts val="2000"/>
              <a:buNone/>
              <a:defRPr b="1" sz="2000">
                <a:solidFill>
                  <a:schemeClr val="dk1"/>
                </a:solidFill>
              </a:defRPr>
            </a:lvl3pPr>
            <a:lvl4pPr lvl="3" rtl="0" algn="ctr">
              <a:lnSpc>
                <a:spcPct val="100000"/>
              </a:lnSpc>
              <a:spcBef>
                <a:spcPts val="0"/>
              </a:spcBef>
              <a:spcAft>
                <a:spcPts val="0"/>
              </a:spcAft>
              <a:buClr>
                <a:schemeClr val="dk1"/>
              </a:buClr>
              <a:buSzPts val="2000"/>
              <a:buNone/>
              <a:defRPr b="1" sz="2000">
                <a:solidFill>
                  <a:schemeClr val="dk1"/>
                </a:solidFill>
              </a:defRPr>
            </a:lvl4pPr>
            <a:lvl5pPr lvl="4" rtl="0" algn="ctr">
              <a:lnSpc>
                <a:spcPct val="100000"/>
              </a:lnSpc>
              <a:spcBef>
                <a:spcPts val="0"/>
              </a:spcBef>
              <a:spcAft>
                <a:spcPts val="0"/>
              </a:spcAft>
              <a:buClr>
                <a:schemeClr val="dk1"/>
              </a:buClr>
              <a:buSzPts val="2000"/>
              <a:buNone/>
              <a:defRPr b="1" sz="2000">
                <a:solidFill>
                  <a:schemeClr val="dk1"/>
                </a:solidFill>
              </a:defRPr>
            </a:lvl5pPr>
            <a:lvl6pPr lvl="5" rtl="0" algn="ctr">
              <a:lnSpc>
                <a:spcPct val="100000"/>
              </a:lnSpc>
              <a:spcBef>
                <a:spcPts val="0"/>
              </a:spcBef>
              <a:spcAft>
                <a:spcPts val="0"/>
              </a:spcAft>
              <a:buClr>
                <a:schemeClr val="dk1"/>
              </a:buClr>
              <a:buSzPts val="2000"/>
              <a:buNone/>
              <a:defRPr b="1" sz="2000">
                <a:solidFill>
                  <a:schemeClr val="dk1"/>
                </a:solidFill>
              </a:defRPr>
            </a:lvl6pPr>
            <a:lvl7pPr lvl="6" rtl="0" algn="ctr">
              <a:lnSpc>
                <a:spcPct val="100000"/>
              </a:lnSpc>
              <a:spcBef>
                <a:spcPts val="0"/>
              </a:spcBef>
              <a:spcAft>
                <a:spcPts val="0"/>
              </a:spcAft>
              <a:buClr>
                <a:schemeClr val="dk1"/>
              </a:buClr>
              <a:buSzPts val="2000"/>
              <a:buNone/>
              <a:defRPr b="1" sz="2000">
                <a:solidFill>
                  <a:schemeClr val="dk1"/>
                </a:solidFill>
              </a:defRPr>
            </a:lvl7pPr>
            <a:lvl8pPr lvl="7" rtl="0" algn="ctr">
              <a:lnSpc>
                <a:spcPct val="100000"/>
              </a:lnSpc>
              <a:spcBef>
                <a:spcPts val="0"/>
              </a:spcBef>
              <a:spcAft>
                <a:spcPts val="0"/>
              </a:spcAft>
              <a:buClr>
                <a:schemeClr val="dk1"/>
              </a:buClr>
              <a:buSzPts val="2000"/>
              <a:buNone/>
              <a:defRPr b="1" sz="2000">
                <a:solidFill>
                  <a:schemeClr val="dk1"/>
                </a:solidFill>
              </a:defRPr>
            </a:lvl8pPr>
            <a:lvl9pPr lvl="8" rtl="0" algn="ctr">
              <a:lnSpc>
                <a:spcPct val="100000"/>
              </a:lnSpc>
              <a:spcBef>
                <a:spcPts val="0"/>
              </a:spcBef>
              <a:spcAft>
                <a:spcPts val="0"/>
              </a:spcAft>
              <a:buClr>
                <a:schemeClr val="dk1"/>
              </a:buClr>
              <a:buSzPts val="2000"/>
              <a:buNone/>
              <a:defRPr b="1" sz="2000">
                <a:solidFill>
                  <a:schemeClr val="dk1"/>
                </a:solidFill>
              </a:defRPr>
            </a:lvl9pPr>
          </a:lstStyle>
          <a:p/>
        </p:txBody>
      </p:sp>
      <p:sp>
        <p:nvSpPr>
          <p:cNvPr id="442" name="Google Shape;442;p31"/>
          <p:cNvSpPr txBox="1"/>
          <p:nvPr>
            <p:ph idx="2" type="body"/>
          </p:nvPr>
        </p:nvSpPr>
        <p:spPr>
          <a:xfrm>
            <a:off x="2016300" y="2461050"/>
            <a:ext cx="5546100" cy="2146800"/>
          </a:xfrm>
          <a:prstGeom prst="rect">
            <a:avLst/>
          </a:prstGeom>
        </p:spPr>
        <p:txBody>
          <a:bodyPr anchorCtr="0" anchor="t" bIns="91425" lIns="91425" spcFirstLastPara="1" rIns="91425" wrap="square" tIns="91425">
            <a:noAutofit/>
          </a:bodyPr>
          <a:lstStyle>
            <a:lvl1pPr indent="-317500" lvl="0" marL="457200" rtl="0">
              <a:lnSpc>
                <a:spcPct val="100000"/>
              </a:lnSpc>
              <a:spcBef>
                <a:spcPts val="0"/>
              </a:spcBef>
              <a:spcAft>
                <a:spcPts val="0"/>
              </a:spcAft>
              <a:buClr>
                <a:schemeClr val="dk1"/>
              </a:buClr>
              <a:buSzPts val="1400"/>
              <a:buChar char="●"/>
              <a:defRPr>
                <a:solidFill>
                  <a:schemeClr val="dk1"/>
                </a:solidFill>
              </a:defRPr>
            </a:lvl1pPr>
            <a:lvl2pPr indent="-330200" lvl="1" marL="914400" rtl="0">
              <a:lnSpc>
                <a:spcPct val="100000"/>
              </a:lnSpc>
              <a:spcBef>
                <a:spcPts val="0"/>
              </a:spcBef>
              <a:spcAft>
                <a:spcPts val="0"/>
              </a:spcAft>
              <a:buClr>
                <a:schemeClr val="dk1"/>
              </a:buClr>
              <a:buSzPts val="1600"/>
              <a:buFont typeface="Montserrat"/>
              <a:buChar char="○"/>
              <a:defRPr sz="1200">
                <a:solidFill>
                  <a:schemeClr val="dk1"/>
                </a:solidFill>
              </a:defRPr>
            </a:lvl2pPr>
            <a:lvl3pPr indent="-330200" lvl="2" marL="1371600" rtl="0">
              <a:spcBef>
                <a:spcPts val="0"/>
              </a:spcBef>
              <a:spcAft>
                <a:spcPts val="0"/>
              </a:spcAft>
              <a:buClr>
                <a:schemeClr val="dk1"/>
              </a:buClr>
              <a:buSzPts val="1600"/>
              <a:buFont typeface="Montserrat"/>
              <a:buChar char="■"/>
              <a:defRPr>
                <a:solidFill>
                  <a:schemeClr val="dk1"/>
                </a:solidFill>
              </a:defRPr>
            </a:lvl3pPr>
            <a:lvl4pPr indent="-330200" lvl="3" marL="1828800" rtl="0">
              <a:spcBef>
                <a:spcPts val="0"/>
              </a:spcBef>
              <a:spcAft>
                <a:spcPts val="0"/>
              </a:spcAft>
              <a:buClr>
                <a:schemeClr val="dk1"/>
              </a:buClr>
              <a:buSzPts val="1600"/>
              <a:buFont typeface="Montserrat"/>
              <a:buChar char="●"/>
              <a:defRPr>
                <a:solidFill>
                  <a:schemeClr val="dk1"/>
                </a:solidFill>
              </a:defRPr>
            </a:lvl4pPr>
            <a:lvl5pPr indent="-330200" lvl="4" marL="2286000" rtl="0">
              <a:spcBef>
                <a:spcPts val="0"/>
              </a:spcBef>
              <a:spcAft>
                <a:spcPts val="0"/>
              </a:spcAft>
              <a:buClr>
                <a:schemeClr val="dk1"/>
              </a:buClr>
              <a:buSzPts val="1600"/>
              <a:buFont typeface="Montserrat"/>
              <a:buChar char="○"/>
              <a:defRPr>
                <a:solidFill>
                  <a:schemeClr val="dk1"/>
                </a:solidFill>
              </a:defRPr>
            </a:lvl5pPr>
            <a:lvl6pPr indent="-330200" lvl="5" marL="2743200" rtl="0">
              <a:spcBef>
                <a:spcPts val="0"/>
              </a:spcBef>
              <a:spcAft>
                <a:spcPts val="0"/>
              </a:spcAft>
              <a:buClr>
                <a:schemeClr val="dk1"/>
              </a:buClr>
              <a:buSzPts val="1600"/>
              <a:buFont typeface="Montserrat"/>
              <a:buChar char="■"/>
              <a:defRPr>
                <a:solidFill>
                  <a:schemeClr val="dk1"/>
                </a:solidFill>
              </a:defRPr>
            </a:lvl6pPr>
            <a:lvl7pPr indent="-330200" lvl="6" marL="3200400" rtl="0">
              <a:spcBef>
                <a:spcPts val="0"/>
              </a:spcBef>
              <a:spcAft>
                <a:spcPts val="0"/>
              </a:spcAft>
              <a:buClr>
                <a:schemeClr val="dk1"/>
              </a:buClr>
              <a:buSzPts val="1600"/>
              <a:buFont typeface="Montserrat"/>
              <a:buChar char="●"/>
              <a:defRPr>
                <a:solidFill>
                  <a:schemeClr val="dk1"/>
                </a:solidFill>
              </a:defRPr>
            </a:lvl7pPr>
            <a:lvl8pPr indent="-330200" lvl="7" marL="3657600" rtl="0">
              <a:spcBef>
                <a:spcPts val="0"/>
              </a:spcBef>
              <a:spcAft>
                <a:spcPts val="0"/>
              </a:spcAft>
              <a:buClr>
                <a:schemeClr val="dk1"/>
              </a:buClr>
              <a:buSzPts val="1600"/>
              <a:buFont typeface="Montserrat"/>
              <a:buChar char="○"/>
              <a:defRPr>
                <a:solidFill>
                  <a:schemeClr val="dk1"/>
                </a:solidFill>
              </a:defRPr>
            </a:lvl8pPr>
            <a:lvl9pPr indent="-330200" lvl="8" marL="4114800" rtl="0">
              <a:spcBef>
                <a:spcPts val="0"/>
              </a:spcBef>
              <a:spcAft>
                <a:spcPts val="0"/>
              </a:spcAft>
              <a:buClr>
                <a:schemeClr val="dk1"/>
              </a:buClr>
              <a:buSzPts val="1600"/>
              <a:buFont typeface="Montserrat"/>
              <a:buChar char="■"/>
              <a:defRPr>
                <a:solidFill>
                  <a:schemeClr val="dk1"/>
                </a:solidFill>
              </a:defRPr>
            </a:lvl9pPr>
          </a:lstStyle>
          <a:p/>
        </p:txBody>
      </p:sp>
      <p:sp>
        <p:nvSpPr>
          <p:cNvPr id="443" name="Google Shape;443;p31"/>
          <p:cNvSpPr txBox="1"/>
          <p:nvPr>
            <p:ph idx="3" type="subTitle"/>
          </p:nvPr>
        </p:nvSpPr>
        <p:spPr>
          <a:xfrm>
            <a:off x="1944950" y="1482300"/>
            <a:ext cx="5254200" cy="569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2000"/>
              <a:buNone/>
              <a:defRPr sz="1600">
                <a:solidFill>
                  <a:schemeClr val="dk1"/>
                </a:solidFill>
              </a:defRPr>
            </a:lvl1pPr>
            <a:lvl2pPr lvl="1" rtl="0" algn="ctr">
              <a:lnSpc>
                <a:spcPct val="100000"/>
              </a:lnSpc>
              <a:spcBef>
                <a:spcPts val="0"/>
              </a:spcBef>
              <a:spcAft>
                <a:spcPts val="0"/>
              </a:spcAft>
              <a:buClr>
                <a:schemeClr val="dk1"/>
              </a:buClr>
              <a:buSzPts val="2000"/>
              <a:buNone/>
              <a:defRPr b="1" sz="2000">
                <a:solidFill>
                  <a:schemeClr val="dk1"/>
                </a:solidFill>
              </a:defRPr>
            </a:lvl2pPr>
            <a:lvl3pPr lvl="2" rtl="0" algn="ctr">
              <a:lnSpc>
                <a:spcPct val="100000"/>
              </a:lnSpc>
              <a:spcBef>
                <a:spcPts val="0"/>
              </a:spcBef>
              <a:spcAft>
                <a:spcPts val="0"/>
              </a:spcAft>
              <a:buClr>
                <a:schemeClr val="dk1"/>
              </a:buClr>
              <a:buSzPts val="2000"/>
              <a:buNone/>
              <a:defRPr b="1" sz="2000">
                <a:solidFill>
                  <a:schemeClr val="dk1"/>
                </a:solidFill>
              </a:defRPr>
            </a:lvl3pPr>
            <a:lvl4pPr lvl="3" rtl="0" algn="ctr">
              <a:lnSpc>
                <a:spcPct val="100000"/>
              </a:lnSpc>
              <a:spcBef>
                <a:spcPts val="0"/>
              </a:spcBef>
              <a:spcAft>
                <a:spcPts val="0"/>
              </a:spcAft>
              <a:buClr>
                <a:schemeClr val="dk1"/>
              </a:buClr>
              <a:buSzPts val="2000"/>
              <a:buNone/>
              <a:defRPr b="1" sz="2000">
                <a:solidFill>
                  <a:schemeClr val="dk1"/>
                </a:solidFill>
              </a:defRPr>
            </a:lvl4pPr>
            <a:lvl5pPr lvl="4" rtl="0" algn="ctr">
              <a:lnSpc>
                <a:spcPct val="100000"/>
              </a:lnSpc>
              <a:spcBef>
                <a:spcPts val="0"/>
              </a:spcBef>
              <a:spcAft>
                <a:spcPts val="0"/>
              </a:spcAft>
              <a:buClr>
                <a:schemeClr val="dk1"/>
              </a:buClr>
              <a:buSzPts val="2000"/>
              <a:buNone/>
              <a:defRPr b="1" sz="2000">
                <a:solidFill>
                  <a:schemeClr val="dk1"/>
                </a:solidFill>
              </a:defRPr>
            </a:lvl5pPr>
            <a:lvl6pPr lvl="5" rtl="0" algn="ctr">
              <a:lnSpc>
                <a:spcPct val="100000"/>
              </a:lnSpc>
              <a:spcBef>
                <a:spcPts val="0"/>
              </a:spcBef>
              <a:spcAft>
                <a:spcPts val="0"/>
              </a:spcAft>
              <a:buClr>
                <a:schemeClr val="dk1"/>
              </a:buClr>
              <a:buSzPts val="2000"/>
              <a:buNone/>
              <a:defRPr b="1" sz="2000">
                <a:solidFill>
                  <a:schemeClr val="dk1"/>
                </a:solidFill>
              </a:defRPr>
            </a:lvl6pPr>
            <a:lvl7pPr lvl="6" rtl="0" algn="ctr">
              <a:lnSpc>
                <a:spcPct val="100000"/>
              </a:lnSpc>
              <a:spcBef>
                <a:spcPts val="0"/>
              </a:spcBef>
              <a:spcAft>
                <a:spcPts val="0"/>
              </a:spcAft>
              <a:buClr>
                <a:schemeClr val="dk1"/>
              </a:buClr>
              <a:buSzPts val="2000"/>
              <a:buNone/>
              <a:defRPr b="1" sz="2000">
                <a:solidFill>
                  <a:schemeClr val="dk1"/>
                </a:solidFill>
              </a:defRPr>
            </a:lvl7pPr>
            <a:lvl8pPr lvl="7" rtl="0" algn="ctr">
              <a:lnSpc>
                <a:spcPct val="100000"/>
              </a:lnSpc>
              <a:spcBef>
                <a:spcPts val="0"/>
              </a:spcBef>
              <a:spcAft>
                <a:spcPts val="0"/>
              </a:spcAft>
              <a:buClr>
                <a:schemeClr val="dk1"/>
              </a:buClr>
              <a:buSzPts val="2000"/>
              <a:buNone/>
              <a:defRPr b="1" sz="2000">
                <a:solidFill>
                  <a:schemeClr val="dk1"/>
                </a:solidFill>
              </a:defRPr>
            </a:lvl8pPr>
            <a:lvl9pPr lvl="8" rtl="0" algn="ctr">
              <a:lnSpc>
                <a:spcPct val="100000"/>
              </a:lnSpc>
              <a:spcBef>
                <a:spcPts val="0"/>
              </a:spcBef>
              <a:spcAft>
                <a:spcPts val="0"/>
              </a:spcAft>
              <a:buClr>
                <a:schemeClr val="dk1"/>
              </a:buClr>
              <a:buSzPts val="2000"/>
              <a:buNone/>
              <a:defRPr b="1" sz="2000">
                <a:solidFill>
                  <a:schemeClr val="dk1"/>
                </a:solidFill>
              </a:defRPr>
            </a:lvl9pPr>
          </a:lstStyle>
          <a:p/>
        </p:txBody>
      </p:sp>
      <p:sp>
        <p:nvSpPr>
          <p:cNvPr id="444" name="Google Shape;444;p31"/>
          <p:cNvSpPr txBox="1"/>
          <p:nvPr>
            <p:ph type="title"/>
          </p:nvPr>
        </p:nvSpPr>
        <p:spPr>
          <a:xfrm>
            <a:off x="2307725" y="535650"/>
            <a:ext cx="4528500" cy="569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40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7">
  <p:cSld name="CUSTOM_9_1_1_1_1_1_1_1">
    <p:spTree>
      <p:nvGrpSpPr>
        <p:cNvPr id="445" name="Shape 445"/>
        <p:cNvGrpSpPr/>
        <p:nvPr/>
      </p:nvGrpSpPr>
      <p:grpSpPr>
        <a:xfrm>
          <a:off x="0" y="0"/>
          <a:ext cx="0" cy="0"/>
          <a:chOff x="0" y="0"/>
          <a:chExt cx="0" cy="0"/>
        </a:xfrm>
      </p:grpSpPr>
      <p:pic>
        <p:nvPicPr>
          <p:cNvPr id="446" name="Google Shape;446;p32"/>
          <p:cNvPicPr preferRelativeResize="0"/>
          <p:nvPr/>
        </p:nvPicPr>
        <p:blipFill>
          <a:blip r:embed="rId2">
            <a:alphaModFix amt="60000"/>
          </a:blip>
          <a:stretch>
            <a:fillRect/>
          </a:stretch>
        </p:blipFill>
        <p:spPr>
          <a:xfrm flipH="1" rot="10800000">
            <a:off x="-12" y="-12"/>
            <a:ext cx="9144000" cy="5143500"/>
          </a:xfrm>
          <a:prstGeom prst="rect">
            <a:avLst/>
          </a:prstGeom>
          <a:noFill/>
          <a:ln>
            <a:noFill/>
          </a:ln>
        </p:spPr>
      </p:pic>
      <p:sp>
        <p:nvSpPr>
          <p:cNvPr id="447" name="Google Shape;447;p32"/>
          <p:cNvSpPr/>
          <p:nvPr/>
        </p:nvSpPr>
        <p:spPr>
          <a:xfrm>
            <a:off x="531848" y="234173"/>
            <a:ext cx="8020500" cy="4739100"/>
          </a:xfrm>
          <a:prstGeom prst="roundRect">
            <a:avLst>
              <a:gd fmla="val 2037"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32"/>
          <p:cNvSpPr/>
          <p:nvPr/>
        </p:nvSpPr>
        <p:spPr>
          <a:xfrm>
            <a:off x="579100" y="205225"/>
            <a:ext cx="8020500" cy="4739100"/>
          </a:xfrm>
          <a:prstGeom prst="roundRect">
            <a:avLst>
              <a:gd fmla="val 203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32"/>
          <p:cNvSpPr/>
          <p:nvPr/>
        </p:nvSpPr>
        <p:spPr>
          <a:xfrm>
            <a:off x="165888" y="40233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32"/>
          <p:cNvSpPr/>
          <p:nvPr/>
        </p:nvSpPr>
        <p:spPr>
          <a:xfrm>
            <a:off x="165888" y="1084921"/>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32"/>
          <p:cNvSpPr/>
          <p:nvPr/>
        </p:nvSpPr>
        <p:spPr>
          <a:xfrm>
            <a:off x="165888" y="1767504"/>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32"/>
          <p:cNvSpPr/>
          <p:nvPr/>
        </p:nvSpPr>
        <p:spPr>
          <a:xfrm>
            <a:off x="165888" y="245008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32"/>
          <p:cNvSpPr/>
          <p:nvPr/>
        </p:nvSpPr>
        <p:spPr>
          <a:xfrm>
            <a:off x="165888" y="3132671"/>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32"/>
          <p:cNvSpPr/>
          <p:nvPr/>
        </p:nvSpPr>
        <p:spPr>
          <a:xfrm>
            <a:off x="165888" y="3815254"/>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32"/>
          <p:cNvSpPr/>
          <p:nvPr/>
        </p:nvSpPr>
        <p:spPr>
          <a:xfrm>
            <a:off x="165875" y="449783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32"/>
          <p:cNvSpPr txBox="1"/>
          <p:nvPr>
            <p:ph type="title"/>
          </p:nvPr>
        </p:nvSpPr>
        <p:spPr>
          <a:xfrm>
            <a:off x="2998950" y="535650"/>
            <a:ext cx="3146100" cy="569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40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457" name="Google Shape;457;p32"/>
          <p:cNvSpPr txBox="1"/>
          <p:nvPr>
            <p:ph idx="1" type="subTitle"/>
          </p:nvPr>
        </p:nvSpPr>
        <p:spPr>
          <a:xfrm>
            <a:off x="2016300" y="2110050"/>
            <a:ext cx="3324600" cy="3519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dk1"/>
              </a:buClr>
              <a:buSzPts val="2000"/>
              <a:buNone/>
              <a:defRPr sz="2500">
                <a:solidFill>
                  <a:schemeClr val="dk1"/>
                </a:solidFill>
                <a:latin typeface="Grand Hotel"/>
                <a:ea typeface="Grand Hotel"/>
                <a:cs typeface="Grand Hotel"/>
                <a:sym typeface="Grand Hotel"/>
              </a:defRPr>
            </a:lvl1pPr>
            <a:lvl2pPr lvl="1" rtl="0" algn="ctr">
              <a:lnSpc>
                <a:spcPct val="100000"/>
              </a:lnSpc>
              <a:spcBef>
                <a:spcPts val="0"/>
              </a:spcBef>
              <a:spcAft>
                <a:spcPts val="0"/>
              </a:spcAft>
              <a:buClr>
                <a:schemeClr val="dk1"/>
              </a:buClr>
              <a:buSzPts val="2000"/>
              <a:buNone/>
              <a:defRPr b="1" sz="2000">
                <a:solidFill>
                  <a:schemeClr val="dk1"/>
                </a:solidFill>
              </a:defRPr>
            </a:lvl2pPr>
            <a:lvl3pPr lvl="2" rtl="0" algn="ctr">
              <a:lnSpc>
                <a:spcPct val="100000"/>
              </a:lnSpc>
              <a:spcBef>
                <a:spcPts val="0"/>
              </a:spcBef>
              <a:spcAft>
                <a:spcPts val="0"/>
              </a:spcAft>
              <a:buClr>
                <a:schemeClr val="dk1"/>
              </a:buClr>
              <a:buSzPts val="2000"/>
              <a:buNone/>
              <a:defRPr b="1" sz="2000">
                <a:solidFill>
                  <a:schemeClr val="dk1"/>
                </a:solidFill>
              </a:defRPr>
            </a:lvl3pPr>
            <a:lvl4pPr lvl="3" rtl="0" algn="ctr">
              <a:lnSpc>
                <a:spcPct val="100000"/>
              </a:lnSpc>
              <a:spcBef>
                <a:spcPts val="0"/>
              </a:spcBef>
              <a:spcAft>
                <a:spcPts val="0"/>
              </a:spcAft>
              <a:buClr>
                <a:schemeClr val="dk1"/>
              </a:buClr>
              <a:buSzPts val="2000"/>
              <a:buNone/>
              <a:defRPr b="1" sz="2000">
                <a:solidFill>
                  <a:schemeClr val="dk1"/>
                </a:solidFill>
              </a:defRPr>
            </a:lvl4pPr>
            <a:lvl5pPr lvl="4" rtl="0" algn="ctr">
              <a:lnSpc>
                <a:spcPct val="100000"/>
              </a:lnSpc>
              <a:spcBef>
                <a:spcPts val="0"/>
              </a:spcBef>
              <a:spcAft>
                <a:spcPts val="0"/>
              </a:spcAft>
              <a:buClr>
                <a:schemeClr val="dk1"/>
              </a:buClr>
              <a:buSzPts val="2000"/>
              <a:buNone/>
              <a:defRPr b="1" sz="2000">
                <a:solidFill>
                  <a:schemeClr val="dk1"/>
                </a:solidFill>
              </a:defRPr>
            </a:lvl5pPr>
            <a:lvl6pPr lvl="5" rtl="0" algn="ctr">
              <a:lnSpc>
                <a:spcPct val="100000"/>
              </a:lnSpc>
              <a:spcBef>
                <a:spcPts val="0"/>
              </a:spcBef>
              <a:spcAft>
                <a:spcPts val="0"/>
              </a:spcAft>
              <a:buClr>
                <a:schemeClr val="dk1"/>
              </a:buClr>
              <a:buSzPts val="2000"/>
              <a:buNone/>
              <a:defRPr b="1" sz="2000">
                <a:solidFill>
                  <a:schemeClr val="dk1"/>
                </a:solidFill>
              </a:defRPr>
            </a:lvl6pPr>
            <a:lvl7pPr lvl="6" rtl="0" algn="ctr">
              <a:lnSpc>
                <a:spcPct val="100000"/>
              </a:lnSpc>
              <a:spcBef>
                <a:spcPts val="0"/>
              </a:spcBef>
              <a:spcAft>
                <a:spcPts val="0"/>
              </a:spcAft>
              <a:buClr>
                <a:schemeClr val="dk1"/>
              </a:buClr>
              <a:buSzPts val="2000"/>
              <a:buNone/>
              <a:defRPr b="1" sz="2000">
                <a:solidFill>
                  <a:schemeClr val="dk1"/>
                </a:solidFill>
              </a:defRPr>
            </a:lvl7pPr>
            <a:lvl8pPr lvl="7" rtl="0" algn="ctr">
              <a:lnSpc>
                <a:spcPct val="100000"/>
              </a:lnSpc>
              <a:spcBef>
                <a:spcPts val="0"/>
              </a:spcBef>
              <a:spcAft>
                <a:spcPts val="0"/>
              </a:spcAft>
              <a:buClr>
                <a:schemeClr val="dk1"/>
              </a:buClr>
              <a:buSzPts val="2000"/>
              <a:buNone/>
              <a:defRPr b="1" sz="2000">
                <a:solidFill>
                  <a:schemeClr val="dk1"/>
                </a:solidFill>
              </a:defRPr>
            </a:lvl8pPr>
            <a:lvl9pPr lvl="8" rtl="0" algn="ctr">
              <a:lnSpc>
                <a:spcPct val="100000"/>
              </a:lnSpc>
              <a:spcBef>
                <a:spcPts val="0"/>
              </a:spcBef>
              <a:spcAft>
                <a:spcPts val="0"/>
              </a:spcAft>
              <a:buClr>
                <a:schemeClr val="dk1"/>
              </a:buClr>
              <a:buSzPts val="2000"/>
              <a:buNone/>
              <a:defRPr b="1" sz="2000">
                <a:solidFill>
                  <a:schemeClr val="dk1"/>
                </a:solidFill>
              </a:defRPr>
            </a:lvl9pPr>
          </a:lstStyle>
          <a:p/>
        </p:txBody>
      </p:sp>
      <p:sp>
        <p:nvSpPr>
          <p:cNvPr id="458" name="Google Shape;458;p32"/>
          <p:cNvSpPr txBox="1"/>
          <p:nvPr>
            <p:ph idx="2" type="body"/>
          </p:nvPr>
        </p:nvSpPr>
        <p:spPr>
          <a:xfrm>
            <a:off x="2016300" y="2461950"/>
            <a:ext cx="5111400" cy="2145900"/>
          </a:xfrm>
          <a:prstGeom prst="rect">
            <a:avLst/>
          </a:prstGeom>
        </p:spPr>
        <p:txBody>
          <a:bodyPr anchorCtr="0" anchor="t" bIns="91425" lIns="91425" spcFirstLastPara="1" rIns="91425" wrap="square" tIns="91425">
            <a:noAutofit/>
          </a:bodyPr>
          <a:lstStyle>
            <a:lvl1pPr indent="-317500" lvl="0" marL="457200" rtl="0">
              <a:lnSpc>
                <a:spcPct val="100000"/>
              </a:lnSpc>
              <a:spcBef>
                <a:spcPts val="0"/>
              </a:spcBef>
              <a:spcAft>
                <a:spcPts val="0"/>
              </a:spcAft>
              <a:buClr>
                <a:schemeClr val="dk1"/>
              </a:buClr>
              <a:buSzPts val="1400"/>
              <a:buChar char="●"/>
              <a:defRPr>
                <a:solidFill>
                  <a:schemeClr val="dk1"/>
                </a:solidFill>
              </a:defRPr>
            </a:lvl1pPr>
            <a:lvl2pPr indent="-330200" lvl="1" marL="914400" rtl="0">
              <a:lnSpc>
                <a:spcPct val="100000"/>
              </a:lnSpc>
              <a:spcBef>
                <a:spcPts val="0"/>
              </a:spcBef>
              <a:spcAft>
                <a:spcPts val="0"/>
              </a:spcAft>
              <a:buClr>
                <a:schemeClr val="dk1"/>
              </a:buClr>
              <a:buSzPts val="1600"/>
              <a:buFont typeface="Montserrat"/>
              <a:buChar char="○"/>
              <a:defRPr sz="1200">
                <a:solidFill>
                  <a:schemeClr val="dk1"/>
                </a:solidFill>
              </a:defRPr>
            </a:lvl2pPr>
            <a:lvl3pPr indent="-330200" lvl="2" marL="1371600" rtl="0">
              <a:spcBef>
                <a:spcPts val="0"/>
              </a:spcBef>
              <a:spcAft>
                <a:spcPts val="0"/>
              </a:spcAft>
              <a:buClr>
                <a:schemeClr val="dk1"/>
              </a:buClr>
              <a:buSzPts val="1600"/>
              <a:buFont typeface="Montserrat"/>
              <a:buChar char="■"/>
              <a:defRPr>
                <a:solidFill>
                  <a:schemeClr val="dk1"/>
                </a:solidFill>
              </a:defRPr>
            </a:lvl3pPr>
            <a:lvl4pPr indent="-330200" lvl="3" marL="1828800" rtl="0">
              <a:spcBef>
                <a:spcPts val="0"/>
              </a:spcBef>
              <a:spcAft>
                <a:spcPts val="0"/>
              </a:spcAft>
              <a:buClr>
                <a:schemeClr val="dk1"/>
              </a:buClr>
              <a:buSzPts val="1600"/>
              <a:buFont typeface="Montserrat"/>
              <a:buChar char="●"/>
              <a:defRPr>
                <a:solidFill>
                  <a:schemeClr val="dk1"/>
                </a:solidFill>
              </a:defRPr>
            </a:lvl4pPr>
            <a:lvl5pPr indent="-330200" lvl="4" marL="2286000" rtl="0">
              <a:spcBef>
                <a:spcPts val="0"/>
              </a:spcBef>
              <a:spcAft>
                <a:spcPts val="0"/>
              </a:spcAft>
              <a:buClr>
                <a:schemeClr val="dk1"/>
              </a:buClr>
              <a:buSzPts val="1600"/>
              <a:buFont typeface="Montserrat"/>
              <a:buChar char="○"/>
              <a:defRPr>
                <a:solidFill>
                  <a:schemeClr val="dk1"/>
                </a:solidFill>
              </a:defRPr>
            </a:lvl5pPr>
            <a:lvl6pPr indent="-330200" lvl="5" marL="2743200" rtl="0">
              <a:spcBef>
                <a:spcPts val="0"/>
              </a:spcBef>
              <a:spcAft>
                <a:spcPts val="0"/>
              </a:spcAft>
              <a:buClr>
                <a:schemeClr val="dk1"/>
              </a:buClr>
              <a:buSzPts val="1600"/>
              <a:buFont typeface="Montserrat"/>
              <a:buChar char="■"/>
              <a:defRPr>
                <a:solidFill>
                  <a:schemeClr val="dk1"/>
                </a:solidFill>
              </a:defRPr>
            </a:lvl6pPr>
            <a:lvl7pPr indent="-330200" lvl="6" marL="3200400" rtl="0">
              <a:spcBef>
                <a:spcPts val="0"/>
              </a:spcBef>
              <a:spcAft>
                <a:spcPts val="0"/>
              </a:spcAft>
              <a:buClr>
                <a:schemeClr val="dk1"/>
              </a:buClr>
              <a:buSzPts val="1600"/>
              <a:buFont typeface="Montserrat"/>
              <a:buChar char="●"/>
              <a:defRPr>
                <a:solidFill>
                  <a:schemeClr val="dk1"/>
                </a:solidFill>
              </a:defRPr>
            </a:lvl7pPr>
            <a:lvl8pPr indent="-330200" lvl="7" marL="3657600" rtl="0">
              <a:spcBef>
                <a:spcPts val="0"/>
              </a:spcBef>
              <a:spcAft>
                <a:spcPts val="0"/>
              </a:spcAft>
              <a:buClr>
                <a:schemeClr val="dk1"/>
              </a:buClr>
              <a:buSzPts val="1600"/>
              <a:buFont typeface="Montserrat"/>
              <a:buChar char="○"/>
              <a:defRPr>
                <a:solidFill>
                  <a:schemeClr val="dk1"/>
                </a:solidFill>
              </a:defRPr>
            </a:lvl8pPr>
            <a:lvl9pPr indent="-330200" lvl="8" marL="4114800" rtl="0">
              <a:spcBef>
                <a:spcPts val="0"/>
              </a:spcBef>
              <a:spcAft>
                <a:spcPts val="0"/>
              </a:spcAft>
              <a:buClr>
                <a:schemeClr val="dk1"/>
              </a:buClr>
              <a:buSzPts val="1600"/>
              <a:buFont typeface="Montserrat"/>
              <a:buChar char="■"/>
              <a:defRPr>
                <a:solidFill>
                  <a:schemeClr val="dk1"/>
                </a:solidFill>
              </a:defRPr>
            </a:lvl9pPr>
          </a:lstStyle>
          <a:p/>
        </p:txBody>
      </p:sp>
      <p:sp>
        <p:nvSpPr>
          <p:cNvPr id="459" name="Google Shape;459;p32"/>
          <p:cNvSpPr txBox="1"/>
          <p:nvPr>
            <p:ph idx="3" type="subTitle"/>
          </p:nvPr>
        </p:nvSpPr>
        <p:spPr>
          <a:xfrm>
            <a:off x="2086425" y="1482300"/>
            <a:ext cx="4971300" cy="569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2000"/>
              <a:buNone/>
              <a:defRPr sz="1600">
                <a:solidFill>
                  <a:schemeClr val="dk1"/>
                </a:solidFill>
              </a:defRPr>
            </a:lvl1pPr>
            <a:lvl2pPr lvl="1" rtl="0" algn="ctr">
              <a:lnSpc>
                <a:spcPct val="100000"/>
              </a:lnSpc>
              <a:spcBef>
                <a:spcPts val="0"/>
              </a:spcBef>
              <a:spcAft>
                <a:spcPts val="0"/>
              </a:spcAft>
              <a:buClr>
                <a:schemeClr val="dk1"/>
              </a:buClr>
              <a:buSzPts val="2000"/>
              <a:buNone/>
              <a:defRPr b="1" sz="2000">
                <a:solidFill>
                  <a:schemeClr val="dk1"/>
                </a:solidFill>
              </a:defRPr>
            </a:lvl2pPr>
            <a:lvl3pPr lvl="2" rtl="0" algn="ctr">
              <a:lnSpc>
                <a:spcPct val="100000"/>
              </a:lnSpc>
              <a:spcBef>
                <a:spcPts val="0"/>
              </a:spcBef>
              <a:spcAft>
                <a:spcPts val="0"/>
              </a:spcAft>
              <a:buClr>
                <a:schemeClr val="dk1"/>
              </a:buClr>
              <a:buSzPts val="2000"/>
              <a:buNone/>
              <a:defRPr b="1" sz="2000">
                <a:solidFill>
                  <a:schemeClr val="dk1"/>
                </a:solidFill>
              </a:defRPr>
            </a:lvl3pPr>
            <a:lvl4pPr lvl="3" rtl="0" algn="ctr">
              <a:lnSpc>
                <a:spcPct val="100000"/>
              </a:lnSpc>
              <a:spcBef>
                <a:spcPts val="0"/>
              </a:spcBef>
              <a:spcAft>
                <a:spcPts val="0"/>
              </a:spcAft>
              <a:buClr>
                <a:schemeClr val="dk1"/>
              </a:buClr>
              <a:buSzPts val="2000"/>
              <a:buNone/>
              <a:defRPr b="1" sz="2000">
                <a:solidFill>
                  <a:schemeClr val="dk1"/>
                </a:solidFill>
              </a:defRPr>
            </a:lvl4pPr>
            <a:lvl5pPr lvl="4" rtl="0" algn="ctr">
              <a:lnSpc>
                <a:spcPct val="100000"/>
              </a:lnSpc>
              <a:spcBef>
                <a:spcPts val="0"/>
              </a:spcBef>
              <a:spcAft>
                <a:spcPts val="0"/>
              </a:spcAft>
              <a:buClr>
                <a:schemeClr val="dk1"/>
              </a:buClr>
              <a:buSzPts val="2000"/>
              <a:buNone/>
              <a:defRPr b="1" sz="2000">
                <a:solidFill>
                  <a:schemeClr val="dk1"/>
                </a:solidFill>
              </a:defRPr>
            </a:lvl5pPr>
            <a:lvl6pPr lvl="5" rtl="0" algn="ctr">
              <a:lnSpc>
                <a:spcPct val="100000"/>
              </a:lnSpc>
              <a:spcBef>
                <a:spcPts val="0"/>
              </a:spcBef>
              <a:spcAft>
                <a:spcPts val="0"/>
              </a:spcAft>
              <a:buClr>
                <a:schemeClr val="dk1"/>
              </a:buClr>
              <a:buSzPts val="2000"/>
              <a:buNone/>
              <a:defRPr b="1" sz="2000">
                <a:solidFill>
                  <a:schemeClr val="dk1"/>
                </a:solidFill>
              </a:defRPr>
            </a:lvl6pPr>
            <a:lvl7pPr lvl="6" rtl="0" algn="ctr">
              <a:lnSpc>
                <a:spcPct val="100000"/>
              </a:lnSpc>
              <a:spcBef>
                <a:spcPts val="0"/>
              </a:spcBef>
              <a:spcAft>
                <a:spcPts val="0"/>
              </a:spcAft>
              <a:buClr>
                <a:schemeClr val="dk1"/>
              </a:buClr>
              <a:buSzPts val="2000"/>
              <a:buNone/>
              <a:defRPr b="1" sz="2000">
                <a:solidFill>
                  <a:schemeClr val="dk1"/>
                </a:solidFill>
              </a:defRPr>
            </a:lvl7pPr>
            <a:lvl8pPr lvl="7" rtl="0" algn="ctr">
              <a:lnSpc>
                <a:spcPct val="100000"/>
              </a:lnSpc>
              <a:spcBef>
                <a:spcPts val="0"/>
              </a:spcBef>
              <a:spcAft>
                <a:spcPts val="0"/>
              </a:spcAft>
              <a:buClr>
                <a:schemeClr val="dk1"/>
              </a:buClr>
              <a:buSzPts val="2000"/>
              <a:buNone/>
              <a:defRPr b="1" sz="2000">
                <a:solidFill>
                  <a:schemeClr val="dk1"/>
                </a:solidFill>
              </a:defRPr>
            </a:lvl8pPr>
            <a:lvl9pPr lvl="8" rtl="0" algn="ctr">
              <a:lnSpc>
                <a:spcPct val="100000"/>
              </a:lnSpc>
              <a:spcBef>
                <a:spcPts val="0"/>
              </a:spcBef>
              <a:spcAft>
                <a:spcPts val="0"/>
              </a:spcAft>
              <a:buClr>
                <a:schemeClr val="dk1"/>
              </a:buClr>
              <a:buSzPts val="2000"/>
              <a:buNone/>
              <a:defRPr b="1" sz="2000">
                <a:solidFill>
                  <a:schemeClr val="dk1"/>
                </a:solidFill>
              </a:defRPr>
            </a:lvl9pPr>
          </a:lstStyle>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1">
    <p:spTree>
      <p:nvGrpSpPr>
        <p:cNvPr id="460" name="Shape 460"/>
        <p:cNvGrpSpPr/>
        <p:nvPr/>
      </p:nvGrpSpPr>
      <p:grpSpPr>
        <a:xfrm>
          <a:off x="0" y="0"/>
          <a:ext cx="0" cy="0"/>
          <a:chOff x="0" y="0"/>
          <a:chExt cx="0" cy="0"/>
        </a:xfrm>
      </p:grpSpPr>
      <p:pic>
        <p:nvPicPr>
          <p:cNvPr id="461" name="Google Shape;461;p33"/>
          <p:cNvPicPr preferRelativeResize="0"/>
          <p:nvPr/>
        </p:nvPicPr>
        <p:blipFill>
          <a:blip r:embed="rId2">
            <a:alphaModFix amt="60000"/>
          </a:blip>
          <a:stretch>
            <a:fillRect/>
          </a:stretch>
        </p:blipFill>
        <p:spPr>
          <a:xfrm>
            <a:off x="0" y="0"/>
            <a:ext cx="9144000" cy="5143500"/>
          </a:xfrm>
          <a:prstGeom prst="rect">
            <a:avLst/>
          </a:prstGeom>
          <a:noFill/>
          <a:ln>
            <a:noFill/>
          </a:ln>
        </p:spPr>
      </p:pic>
      <p:grpSp>
        <p:nvGrpSpPr>
          <p:cNvPr id="462" name="Google Shape;462;p33"/>
          <p:cNvGrpSpPr/>
          <p:nvPr/>
        </p:nvGrpSpPr>
        <p:grpSpPr>
          <a:xfrm>
            <a:off x="2096377" y="1118525"/>
            <a:ext cx="4472281" cy="3677588"/>
            <a:chOff x="2096377" y="1118525"/>
            <a:chExt cx="4472281" cy="3677588"/>
          </a:xfrm>
        </p:grpSpPr>
        <p:sp>
          <p:nvSpPr>
            <p:cNvPr id="463" name="Google Shape;463;p33"/>
            <p:cNvSpPr/>
            <p:nvPr/>
          </p:nvSpPr>
          <p:spPr>
            <a:xfrm>
              <a:off x="2096377" y="1143006"/>
              <a:ext cx="4426057" cy="3653107"/>
            </a:xfrm>
            <a:custGeom>
              <a:rect b="b" l="l" r="r" t="t"/>
              <a:pathLst>
                <a:path extrusionOk="0" h="35181" w="47392">
                  <a:moveTo>
                    <a:pt x="5462" y="1193"/>
                  </a:moveTo>
                  <a:cubicBezTo>
                    <a:pt x="5581" y="1193"/>
                    <a:pt x="5653" y="1265"/>
                    <a:pt x="5653" y="1384"/>
                  </a:cubicBezTo>
                  <a:lnTo>
                    <a:pt x="5653" y="2195"/>
                  </a:lnTo>
                  <a:cubicBezTo>
                    <a:pt x="5653" y="2290"/>
                    <a:pt x="5581" y="2386"/>
                    <a:pt x="5462" y="2386"/>
                  </a:cubicBezTo>
                  <a:lnTo>
                    <a:pt x="1956" y="2386"/>
                  </a:lnTo>
                  <a:cubicBezTo>
                    <a:pt x="1861" y="2386"/>
                    <a:pt x="1789" y="2290"/>
                    <a:pt x="1789" y="2195"/>
                  </a:cubicBezTo>
                  <a:lnTo>
                    <a:pt x="1789" y="1384"/>
                  </a:lnTo>
                  <a:cubicBezTo>
                    <a:pt x="1789" y="1265"/>
                    <a:pt x="1861" y="1193"/>
                    <a:pt x="1956" y="1193"/>
                  </a:cubicBezTo>
                  <a:close/>
                  <a:moveTo>
                    <a:pt x="10542" y="1193"/>
                  </a:moveTo>
                  <a:cubicBezTo>
                    <a:pt x="10638" y="1193"/>
                    <a:pt x="10733" y="1265"/>
                    <a:pt x="10733" y="1384"/>
                  </a:cubicBezTo>
                  <a:lnTo>
                    <a:pt x="10733" y="2195"/>
                  </a:lnTo>
                  <a:cubicBezTo>
                    <a:pt x="10733" y="2290"/>
                    <a:pt x="10638" y="2386"/>
                    <a:pt x="10542" y="2386"/>
                  </a:cubicBezTo>
                  <a:lnTo>
                    <a:pt x="7036" y="2386"/>
                  </a:lnTo>
                  <a:cubicBezTo>
                    <a:pt x="6941" y="2386"/>
                    <a:pt x="6846" y="2290"/>
                    <a:pt x="6846" y="2195"/>
                  </a:cubicBezTo>
                  <a:lnTo>
                    <a:pt x="6846" y="1384"/>
                  </a:lnTo>
                  <a:cubicBezTo>
                    <a:pt x="6846" y="1265"/>
                    <a:pt x="6941" y="1193"/>
                    <a:pt x="7036" y="1193"/>
                  </a:cubicBezTo>
                  <a:close/>
                  <a:moveTo>
                    <a:pt x="15599" y="1193"/>
                  </a:moveTo>
                  <a:cubicBezTo>
                    <a:pt x="15718" y="1193"/>
                    <a:pt x="15789" y="1265"/>
                    <a:pt x="15789" y="1384"/>
                  </a:cubicBezTo>
                  <a:lnTo>
                    <a:pt x="15789" y="2195"/>
                  </a:lnTo>
                  <a:cubicBezTo>
                    <a:pt x="15789" y="2290"/>
                    <a:pt x="15718" y="2386"/>
                    <a:pt x="15599" y="2386"/>
                  </a:cubicBezTo>
                  <a:lnTo>
                    <a:pt x="12093" y="2386"/>
                  </a:lnTo>
                  <a:cubicBezTo>
                    <a:pt x="11997" y="2386"/>
                    <a:pt x="11926" y="2290"/>
                    <a:pt x="11926" y="2195"/>
                  </a:cubicBezTo>
                  <a:lnTo>
                    <a:pt x="11926" y="1384"/>
                  </a:lnTo>
                  <a:cubicBezTo>
                    <a:pt x="11926" y="1265"/>
                    <a:pt x="11997" y="1193"/>
                    <a:pt x="12093" y="1193"/>
                  </a:cubicBezTo>
                  <a:close/>
                  <a:moveTo>
                    <a:pt x="20679" y="1193"/>
                  </a:moveTo>
                  <a:cubicBezTo>
                    <a:pt x="20774" y="1193"/>
                    <a:pt x="20870" y="1265"/>
                    <a:pt x="20870" y="1384"/>
                  </a:cubicBezTo>
                  <a:lnTo>
                    <a:pt x="20870" y="2195"/>
                  </a:lnTo>
                  <a:cubicBezTo>
                    <a:pt x="20870" y="2290"/>
                    <a:pt x="20774" y="2386"/>
                    <a:pt x="20679" y="2386"/>
                  </a:cubicBezTo>
                  <a:lnTo>
                    <a:pt x="17173" y="2386"/>
                  </a:lnTo>
                  <a:cubicBezTo>
                    <a:pt x="17077" y="2386"/>
                    <a:pt x="16982" y="2290"/>
                    <a:pt x="16982" y="2195"/>
                  </a:cubicBezTo>
                  <a:lnTo>
                    <a:pt x="16982" y="1384"/>
                  </a:lnTo>
                  <a:cubicBezTo>
                    <a:pt x="16982" y="1265"/>
                    <a:pt x="17077" y="1193"/>
                    <a:pt x="17173" y="1193"/>
                  </a:cubicBezTo>
                  <a:close/>
                  <a:moveTo>
                    <a:pt x="25735" y="1193"/>
                  </a:moveTo>
                  <a:cubicBezTo>
                    <a:pt x="25854" y="1193"/>
                    <a:pt x="25926" y="1265"/>
                    <a:pt x="25926" y="1384"/>
                  </a:cubicBezTo>
                  <a:lnTo>
                    <a:pt x="25926" y="2195"/>
                  </a:lnTo>
                  <a:cubicBezTo>
                    <a:pt x="25926" y="2290"/>
                    <a:pt x="25854" y="2386"/>
                    <a:pt x="25735" y="2386"/>
                  </a:cubicBezTo>
                  <a:lnTo>
                    <a:pt x="22229" y="2386"/>
                  </a:lnTo>
                  <a:cubicBezTo>
                    <a:pt x="22134" y="2386"/>
                    <a:pt x="22062" y="2290"/>
                    <a:pt x="22062" y="2195"/>
                  </a:cubicBezTo>
                  <a:lnTo>
                    <a:pt x="22062" y="1384"/>
                  </a:lnTo>
                  <a:cubicBezTo>
                    <a:pt x="22062" y="1265"/>
                    <a:pt x="22134" y="1193"/>
                    <a:pt x="22229" y="1193"/>
                  </a:cubicBezTo>
                  <a:close/>
                  <a:moveTo>
                    <a:pt x="30815" y="1193"/>
                  </a:moveTo>
                  <a:cubicBezTo>
                    <a:pt x="30911" y="1193"/>
                    <a:pt x="31006" y="1265"/>
                    <a:pt x="31006" y="1384"/>
                  </a:cubicBezTo>
                  <a:lnTo>
                    <a:pt x="31006" y="2195"/>
                  </a:lnTo>
                  <a:cubicBezTo>
                    <a:pt x="31006" y="2290"/>
                    <a:pt x="30911" y="2386"/>
                    <a:pt x="30815" y="2386"/>
                  </a:cubicBezTo>
                  <a:lnTo>
                    <a:pt x="27309" y="2386"/>
                  </a:lnTo>
                  <a:cubicBezTo>
                    <a:pt x="27214" y="2386"/>
                    <a:pt x="27118" y="2290"/>
                    <a:pt x="27118" y="2195"/>
                  </a:cubicBezTo>
                  <a:lnTo>
                    <a:pt x="27118" y="1384"/>
                  </a:lnTo>
                  <a:cubicBezTo>
                    <a:pt x="27118" y="1265"/>
                    <a:pt x="27214" y="1193"/>
                    <a:pt x="27309" y="1193"/>
                  </a:cubicBezTo>
                  <a:close/>
                  <a:moveTo>
                    <a:pt x="36182" y="1193"/>
                  </a:moveTo>
                  <a:cubicBezTo>
                    <a:pt x="36277" y="1193"/>
                    <a:pt x="36372" y="1265"/>
                    <a:pt x="36372" y="1384"/>
                  </a:cubicBezTo>
                  <a:lnTo>
                    <a:pt x="36372" y="2195"/>
                  </a:lnTo>
                  <a:cubicBezTo>
                    <a:pt x="36372" y="2290"/>
                    <a:pt x="36277" y="2386"/>
                    <a:pt x="36182" y="2386"/>
                  </a:cubicBezTo>
                  <a:lnTo>
                    <a:pt x="32676" y="2386"/>
                  </a:lnTo>
                  <a:cubicBezTo>
                    <a:pt x="32580" y="2386"/>
                    <a:pt x="32485" y="2290"/>
                    <a:pt x="32485" y="2195"/>
                  </a:cubicBezTo>
                  <a:lnTo>
                    <a:pt x="32485" y="1384"/>
                  </a:lnTo>
                  <a:cubicBezTo>
                    <a:pt x="32485" y="1265"/>
                    <a:pt x="32580" y="1193"/>
                    <a:pt x="32676" y="1193"/>
                  </a:cubicBezTo>
                  <a:close/>
                  <a:moveTo>
                    <a:pt x="41238" y="1193"/>
                  </a:moveTo>
                  <a:cubicBezTo>
                    <a:pt x="41357" y="1193"/>
                    <a:pt x="41429" y="1265"/>
                    <a:pt x="41429" y="1384"/>
                  </a:cubicBezTo>
                  <a:lnTo>
                    <a:pt x="41429" y="2195"/>
                  </a:lnTo>
                  <a:cubicBezTo>
                    <a:pt x="41429" y="2290"/>
                    <a:pt x="41357" y="2386"/>
                    <a:pt x="41238" y="2386"/>
                  </a:cubicBezTo>
                  <a:lnTo>
                    <a:pt x="37732" y="2386"/>
                  </a:lnTo>
                  <a:cubicBezTo>
                    <a:pt x="37636" y="2386"/>
                    <a:pt x="37565" y="2290"/>
                    <a:pt x="37565" y="2195"/>
                  </a:cubicBezTo>
                  <a:lnTo>
                    <a:pt x="37565" y="1384"/>
                  </a:lnTo>
                  <a:cubicBezTo>
                    <a:pt x="37565" y="1265"/>
                    <a:pt x="37636" y="1193"/>
                    <a:pt x="37732" y="1193"/>
                  </a:cubicBezTo>
                  <a:close/>
                  <a:moveTo>
                    <a:pt x="46318" y="1193"/>
                  </a:moveTo>
                  <a:cubicBezTo>
                    <a:pt x="46413" y="1193"/>
                    <a:pt x="46509" y="1265"/>
                    <a:pt x="46509" y="1384"/>
                  </a:cubicBezTo>
                  <a:lnTo>
                    <a:pt x="46509" y="2195"/>
                  </a:lnTo>
                  <a:cubicBezTo>
                    <a:pt x="46509" y="2290"/>
                    <a:pt x="46413" y="2386"/>
                    <a:pt x="46318" y="2386"/>
                  </a:cubicBezTo>
                  <a:lnTo>
                    <a:pt x="42812" y="2386"/>
                  </a:lnTo>
                  <a:cubicBezTo>
                    <a:pt x="42717" y="2386"/>
                    <a:pt x="42621" y="2290"/>
                    <a:pt x="42621" y="2195"/>
                  </a:cubicBezTo>
                  <a:lnTo>
                    <a:pt x="42621" y="1384"/>
                  </a:lnTo>
                  <a:cubicBezTo>
                    <a:pt x="42621" y="1265"/>
                    <a:pt x="42717" y="1193"/>
                    <a:pt x="42812" y="1193"/>
                  </a:cubicBezTo>
                  <a:close/>
                  <a:moveTo>
                    <a:pt x="0" y="1"/>
                  </a:moveTo>
                  <a:lnTo>
                    <a:pt x="0" y="35180"/>
                  </a:lnTo>
                  <a:lnTo>
                    <a:pt x="47391" y="35180"/>
                  </a:lnTo>
                  <a:lnTo>
                    <a:pt x="4739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33"/>
            <p:cNvSpPr/>
            <p:nvPr/>
          </p:nvSpPr>
          <p:spPr>
            <a:xfrm>
              <a:off x="2142600" y="1118525"/>
              <a:ext cx="4426057" cy="3653107"/>
            </a:xfrm>
            <a:custGeom>
              <a:rect b="b" l="l" r="r" t="t"/>
              <a:pathLst>
                <a:path extrusionOk="0" h="35181" w="47392">
                  <a:moveTo>
                    <a:pt x="5462" y="1193"/>
                  </a:moveTo>
                  <a:cubicBezTo>
                    <a:pt x="5581" y="1193"/>
                    <a:pt x="5653" y="1265"/>
                    <a:pt x="5653" y="1384"/>
                  </a:cubicBezTo>
                  <a:lnTo>
                    <a:pt x="5653" y="2195"/>
                  </a:lnTo>
                  <a:cubicBezTo>
                    <a:pt x="5653" y="2290"/>
                    <a:pt x="5581" y="2386"/>
                    <a:pt x="5462" y="2386"/>
                  </a:cubicBezTo>
                  <a:lnTo>
                    <a:pt x="1956" y="2386"/>
                  </a:lnTo>
                  <a:cubicBezTo>
                    <a:pt x="1861" y="2386"/>
                    <a:pt x="1789" y="2290"/>
                    <a:pt x="1789" y="2195"/>
                  </a:cubicBezTo>
                  <a:lnTo>
                    <a:pt x="1789" y="1384"/>
                  </a:lnTo>
                  <a:cubicBezTo>
                    <a:pt x="1789" y="1265"/>
                    <a:pt x="1861" y="1193"/>
                    <a:pt x="1956" y="1193"/>
                  </a:cubicBezTo>
                  <a:close/>
                  <a:moveTo>
                    <a:pt x="10542" y="1193"/>
                  </a:moveTo>
                  <a:cubicBezTo>
                    <a:pt x="10638" y="1193"/>
                    <a:pt x="10733" y="1265"/>
                    <a:pt x="10733" y="1384"/>
                  </a:cubicBezTo>
                  <a:lnTo>
                    <a:pt x="10733" y="2195"/>
                  </a:lnTo>
                  <a:cubicBezTo>
                    <a:pt x="10733" y="2290"/>
                    <a:pt x="10638" y="2386"/>
                    <a:pt x="10542" y="2386"/>
                  </a:cubicBezTo>
                  <a:lnTo>
                    <a:pt x="7036" y="2386"/>
                  </a:lnTo>
                  <a:cubicBezTo>
                    <a:pt x="6941" y="2386"/>
                    <a:pt x="6846" y="2290"/>
                    <a:pt x="6846" y="2195"/>
                  </a:cubicBezTo>
                  <a:lnTo>
                    <a:pt x="6846" y="1384"/>
                  </a:lnTo>
                  <a:cubicBezTo>
                    <a:pt x="6846" y="1265"/>
                    <a:pt x="6941" y="1193"/>
                    <a:pt x="7036" y="1193"/>
                  </a:cubicBezTo>
                  <a:close/>
                  <a:moveTo>
                    <a:pt x="15599" y="1193"/>
                  </a:moveTo>
                  <a:cubicBezTo>
                    <a:pt x="15718" y="1193"/>
                    <a:pt x="15789" y="1265"/>
                    <a:pt x="15789" y="1384"/>
                  </a:cubicBezTo>
                  <a:lnTo>
                    <a:pt x="15789" y="2195"/>
                  </a:lnTo>
                  <a:cubicBezTo>
                    <a:pt x="15789" y="2290"/>
                    <a:pt x="15718" y="2386"/>
                    <a:pt x="15599" y="2386"/>
                  </a:cubicBezTo>
                  <a:lnTo>
                    <a:pt x="12093" y="2386"/>
                  </a:lnTo>
                  <a:cubicBezTo>
                    <a:pt x="11997" y="2386"/>
                    <a:pt x="11926" y="2290"/>
                    <a:pt x="11926" y="2195"/>
                  </a:cubicBezTo>
                  <a:lnTo>
                    <a:pt x="11926" y="1384"/>
                  </a:lnTo>
                  <a:cubicBezTo>
                    <a:pt x="11926" y="1265"/>
                    <a:pt x="11997" y="1193"/>
                    <a:pt x="12093" y="1193"/>
                  </a:cubicBezTo>
                  <a:close/>
                  <a:moveTo>
                    <a:pt x="20679" y="1193"/>
                  </a:moveTo>
                  <a:cubicBezTo>
                    <a:pt x="20774" y="1193"/>
                    <a:pt x="20870" y="1265"/>
                    <a:pt x="20870" y="1384"/>
                  </a:cubicBezTo>
                  <a:lnTo>
                    <a:pt x="20870" y="2195"/>
                  </a:lnTo>
                  <a:cubicBezTo>
                    <a:pt x="20870" y="2290"/>
                    <a:pt x="20774" y="2386"/>
                    <a:pt x="20679" y="2386"/>
                  </a:cubicBezTo>
                  <a:lnTo>
                    <a:pt x="17173" y="2386"/>
                  </a:lnTo>
                  <a:cubicBezTo>
                    <a:pt x="17077" y="2386"/>
                    <a:pt x="16982" y="2290"/>
                    <a:pt x="16982" y="2195"/>
                  </a:cubicBezTo>
                  <a:lnTo>
                    <a:pt x="16982" y="1384"/>
                  </a:lnTo>
                  <a:cubicBezTo>
                    <a:pt x="16982" y="1265"/>
                    <a:pt x="17077" y="1193"/>
                    <a:pt x="17173" y="1193"/>
                  </a:cubicBezTo>
                  <a:close/>
                  <a:moveTo>
                    <a:pt x="25735" y="1193"/>
                  </a:moveTo>
                  <a:cubicBezTo>
                    <a:pt x="25854" y="1193"/>
                    <a:pt x="25926" y="1265"/>
                    <a:pt x="25926" y="1384"/>
                  </a:cubicBezTo>
                  <a:lnTo>
                    <a:pt x="25926" y="2195"/>
                  </a:lnTo>
                  <a:cubicBezTo>
                    <a:pt x="25926" y="2290"/>
                    <a:pt x="25854" y="2386"/>
                    <a:pt x="25735" y="2386"/>
                  </a:cubicBezTo>
                  <a:lnTo>
                    <a:pt x="22229" y="2386"/>
                  </a:lnTo>
                  <a:cubicBezTo>
                    <a:pt x="22134" y="2386"/>
                    <a:pt x="22062" y="2290"/>
                    <a:pt x="22062" y="2195"/>
                  </a:cubicBezTo>
                  <a:lnTo>
                    <a:pt x="22062" y="1384"/>
                  </a:lnTo>
                  <a:cubicBezTo>
                    <a:pt x="22062" y="1265"/>
                    <a:pt x="22134" y="1193"/>
                    <a:pt x="22229" y="1193"/>
                  </a:cubicBezTo>
                  <a:close/>
                  <a:moveTo>
                    <a:pt x="30815" y="1193"/>
                  </a:moveTo>
                  <a:cubicBezTo>
                    <a:pt x="30911" y="1193"/>
                    <a:pt x="31006" y="1265"/>
                    <a:pt x="31006" y="1384"/>
                  </a:cubicBezTo>
                  <a:lnTo>
                    <a:pt x="31006" y="2195"/>
                  </a:lnTo>
                  <a:cubicBezTo>
                    <a:pt x="31006" y="2290"/>
                    <a:pt x="30911" y="2386"/>
                    <a:pt x="30815" y="2386"/>
                  </a:cubicBezTo>
                  <a:lnTo>
                    <a:pt x="27309" y="2386"/>
                  </a:lnTo>
                  <a:cubicBezTo>
                    <a:pt x="27214" y="2386"/>
                    <a:pt x="27118" y="2290"/>
                    <a:pt x="27118" y="2195"/>
                  </a:cubicBezTo>
                  <a:lnTo>
                    <a:pt x="27118" y="1384"/>
                  </a:lnTo>
                  <a:cubicBezTo>
                    <a:pt x="27118" y="1265"/>
                    <a:pt x="27214" y="1193"/>
                    <a:pt x="27309" y="1193"/>
                  </a:cubicBezTo>
                  <a:close/>
                  <a:moveTo>
                    <a:pt x="36182" y="1193"/>
                  </a:moveTo>
                  <a:cubicBezTo>
                    <a:pt x="36277" y="1193"/>
                    <a:pt x="36372" y="1265"/>
                    <a:pt x="36372" y="1384"/>
                  </a:cubicBezTo>
                  <a:lnTo>
                    <a:pt x="36372" y="2195"/>
                  </a:lnTo>
                  <a:cubicBezTo>
                    <a:pt x="36372" y="2290"/>
                    <a:pt x="36277" y="2386"/>
                    <a:pt x="36182" y="2386"/>
                  </a:cubicBezTo>
                  <a:lnTo>
                    <a:pt x="32676" y="2386"/>
                  </a:lnTo>
                  <a:cubicBezTo>
                    <a:pt x="32580" y="2386"/>
                    <a:pt x="32485" y="2290"/>
                    <a:pt x="32485" y="2195"/>
                  </a:cubicBezTo>
                  <a:lnTo>
                    <a:pt x="32485" y="1384"/>
                  </a:lnTo>
                  <a:cubicBezTo>
                    <a:pt x="32485" y="1265"/>
                    <a:pt x="32580" y="1193"/>
                    <a:pt x="32676" y="1193"/>
                  </a:cubicBezTo>
                  <a:close/>
                  <a:moveTo>
                    <a:pt x="41238" y="1193"/>
                  </a:moveTo>
                  <a:cubicBezTo>
                    <a:pt x="41357" y="1193"/>
                    <a:pt x="41429" y="1265"/>
                    <a:pt x="41429" y="1384"/>
                  </a:cubicBezTo>
                  <a:lnTo>
                    <a:pt x="41429" y="2195"/>
                  </a:lnTo>
                  <a:cubicBezTo>
                    <a:pt x="41429" y="2290"/>
                    <a:pt x="41357" y="2386"/>
                    <a:pt x="41238" y="2386"/>
                  </a:cubicBezTo>
                  <a:lnTo>
                    <a:pt x="37732" y="2386"/>
                  </a:lnTo>
                  <a:cubicBezTo>
                    <a:pt x="37636" y="2386"/>
                    <a:pt x="37565" y="2290"/>
                    <a:pt x="37565" y="2195"/>
                  </a:cubicBezTo>
                  <a:lnTo>
                    <a:pt x="37565" y="1384"/>
                  </a:lnTo>
                  <a:cubicBezTo>
                    <a:pt x="37565" y="1265"/>
                    <a:pt x="37636" y="1193"/>
                    <a:pt x="37732" y="1193"/>
                  </a:cubicBezTo>
                  <a:close/>
                  <a:moveTo>
                    <a:pt x="46318" y="1193"/>
                  </a:moveTo>
                  <a:cubicBezTo>
                    <a:pt x="46413" y="1193"/>
                    <a:pt x="46509" y="1265"/>
                    <a:pt x="46509" y="1384"/>
                  </a:cubicBezTo>
                  <a:lnTo>
                    <a:pt x="46509" y="2195"/>
                  </a:lnTo>
                  <a:cubicBezTo>
                    <a:pt x="46509" y="2290"/>
                    <a:pt x="46413" y="2386"/>
                    <a:pt x="46318" y="2386"/>
                  </a:cubicBezTo>
                  <a:lnTo>
                    <a:pt x="42812" y="2386"/>
                  </a:lnTo>
                  <a:cubicBezTo>
                    <a:pt x="42717" y="2386"/>
                    <a:pt x="42621" y="2290"/>
                    <a:pt x="42621" y="2195"/>
                  </a:cubicBezTo>
                  <a:lnTo>
                    <a:pt x="42621" y="1384"/>
                  </a:lnTo>
                  <a:cubicBezTo>
                    <a:pt x="42621" y="1265"/>
                    <a:pt x="42717" y="1193"/>
                    <a:pt x="42812" y="1193"/>
                  </a:cubicBezTo>
                  <a:close/>
                  <a:moveTo>
                    <a:pt x="0" y="1"/>
                  </a:moveTo>
                  <a:lnTo>
                    <a:pt x="0" y="35180"/>
                  </a:lnTo>
                  <a:lnTo>
                    <a:pt x="47391" y="35180"/>
                  </a:lnTo>
                  <a:lnTo>
                    <a:pt x="4739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5" name="Google Shape;465;p33"/>
          <p:cNvSpPr txBox="1"/>
          <p:nvPr>
            <p:ph type="ctrTitle"/>
          </p:nvPr>
        </p:nvSpPr>
        <p:spPr>
          <a:xfrm>
            <a:off x="3050798" y="598700"/>
            <a:ext cx="2567100" cy="7839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2"/>
              </a:buClr>
              <a:buSzPts val="5200"/>
              <a:buNone/>
              <a:defRPr sz="60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466" name="Google Shape;466;p33"/>
          <p:cNvSpPr txBox="1"/>
          <p:nvPr>
            <p:ph idx="1" type="subTitle"/>
          </p:nvPr>
        </p:nvSpPr>
        <p:spPr>
          <a:xfrm>
            <a:off x="2545688" y="2244875"/>
            <a:ext cx="3617400" cy="712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800"/>
              <a:buNone/>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467" name="Google Shape;467;p33"/>
          <p:cNvSpPr txBox="1"/>
          <p:nvPr>
            <p:ph idx="2" type="subTitle"/>
          </p:nvPr>
        </p:nvSpPr>
        <p:spPr>
          <a:xfrm>
            <a:off x="2545675" y="1781200"/>
            <a:ext cx="3617400" cy="434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800"/>
              <a:buNone/>
              <a:defRPr b="1"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468" name="Google Shape;468;p33"/>
          <p:cNvSpPr/>
          <p:nvPr/>
        </p:nvSpPr>
        <p:spPr>
          <a:xfrm>
            <a:off x="165875" y="405400"/>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33"/>
          <p:cNvSpPr/>
          <p:nvPr/>
        </p:nvSpPr>
        <p:spPr>
          <a:xfrm>
            <a:off x="165875" y="1087983"/>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33"/>
          <p:cNvSpPr/>
          <p:nvPr/>
        </p:nvSpPr>
        <p:spPr>
          <a:xfrm>
            <a:off x="165875" y="1770542"/>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33"/>
          <p:cNvSpPr/>
          <p:nvPr/>
        </p:nvSpPr>
        <p:spPr>
          <a:xfrm>
            <a:off x="165875" y="2453125"/>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33"/>
          <p:cNvSpPr/>
          <p:nvPr/>
        </p:nvSpPr>
        <p:spPr>
          <a:xfrm>
            <a:off x="165875" y="313570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33"/>
          <p:cNvSpPr/>
          <p:nvPr/>
        </p:nvSpPr>
        <p:spPr>
          <a:xfrm>
            <a:off x="165875" y="3812192"/>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33"/>
          <p:cNvSpPr/>
          <p:nvPr/>
        </p:nvSpPr>
        <p:spPr>
          <a:xfrm>
            <a:off x="165875" y="4494775"/>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33"/>
          <p:cNvSpPr/>
          <p:nvPr/>
        </p:nvSpPr>
        <p:spPr>
          <a:xfrm>
            <a:off x="8251775" y="0"/>
            <a:ext cx="356100" cy="5219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33"/>
          <p:cNvSpPr txBox="1"/>
          <p:nvPr/>
        </p:nvSpPr>
        <p:spPr>
          <a:xfrm>
            <a:off x="2427563" y="3522550"/>
            <a:ext cx="3856200" cy="6384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None/>
            </a:pPr>
            <a:r>
              <a:rPr lang="en" sz="1200">
                <a:solidFill>
                  <a:schemeClr val="dk1"/>
                </a:solidFill>
                <a:latin typeface="Andika"/>
                <a:ea typeface="Andika"/>
                <a:cs typeface="Andika"/>
                <a:sym typeface="Andika"/>
              </a:rPr>
              <a:t>CREDITS: This presentation template was created by </a:t>
            </a:r>
            <a:r>
              <a:rPr b="1" lang="en" sz="1200">
                <a:solidFill>
                  <a:schemeClr val="dk1"/>
                </a:solidFill>
                <a:uFill>
                  <a:noFill/>
                </a:uFill>
                <a:latin typeface="Andika"/>
                <a:ea typeface="Andika"/>
                <a:cs typeface="Andika"/>
                <a:sym typeface="Andika"/>
                <a:hlinkClick r:id="rId3">
                  <a:extLst>
                    <a:ext uri="{A12FA001-AC4F-418D-AE19-62706E023703}">
                      <ahyp:hlinkClr val="tx"/>
                    </a:ext>
                  </a:extLst>
                </a:hlinkClick>
              </a:rPr>
              <a:t>Slidesgo</a:t>
            </a:r>
            <a:r>
              <a:rPr lang="en" sz="1200">
                <a:solidFill>
                  <a:schemeClr val="dk1"/>
                </a:solidFill>
                <a:latin typeface="Andika"/>
                <a:ea typeface="Andika"/>
                <a:cs typeface="Andika"/>
                <a:sym typeface="Andika"/>
              </a:rPr>
              <a:t>, including icons by </a:t>
            </a:r>
            <a:r>
              <a:rPr b="1" lang="en" sz="1200">
                <a:solidFill>
                  <a:schemeClr val="dk1"/>
                </a:solidFill>
                <a:uFill>
                  <a:noFill/>
                </a:uFill>
                <a:latin typeface="Andika"/>
                <a:ea typeface="Andika"/>
                <a:cs typeface="Andika"/>
                <a:sym typeface="Andika"/>
                <a:hlinkClick r:id="rId4">
                  <a:extLst>
                    <a:ext uri="{A12FA001-AC4F-418D-AE19-62706E023703}">
                      <ahyp:hlinkClr val="tx"/>
                    </a:ext>
                  </a:extLst>
                </a:hlinkClick>
              </a:rPr>
              <a:t>Flaticon</a:t>
            </a:r>
            <a:r>
              <a:rPr lang="en" sz="1200">
                <a:solidFill>
                  <a:schemeClr val="dk1"/>
                </a:solidFill>
                <a:latin typeface="Andika"/>
                <a:ea typeface="Andika"/>
                <a:cs typeface="Andika"/>
                <a:sym typeface="Andika"/>
              </a:rPr>
              <a:t>, and infographics &amp; images by </a:t>
            </a:r>
            <a:r>
              <a:rPr b="1" lang="en" sz="1200">
                <a:solidFill>
                  <a:schemeClr val="hlink"/>
                </a:solidFill>
                <a:uFill>
                  <a:noFill/>
                </a:uFill>
                <a:latin typeface="Andika"/>
                <a:ea typeface="Andika"/>
                <a:cs typeface="Andika"/>
                <a:sym typeface="Andika"/>
                <a:hlinkClick r:id="rId5"/>
              </a:rPr>
              <a:t>Freepi</a:t>
            </a:r>
            <a:r>
              <a:rPr b="1" lang="en" sz="1200">
                <a:solidFill>
                  <a:schemeClr val="dk1"/>
                </a:solidFill>
                <a:latin typeface="Andika"/>
                <a:ea typeface="Andika"/>
                <a:cs typeface="Andika"/>
                <a:sym typeface="Andika"/>
              </a:rPr>
              <a:t>k</a:t>
            </a:r>
            <a:endParaRPr b="1" sz="1200">
              <a:solidFill>
                <a:schemeClr val="dk1"/>
              </a:solidFill>
              <a:latin typeface="Andika"/>
              <a:ea typeface="Andika"/>
              <a:cs typeface="Andika"/>
              <a:sym typeface="Andika"/>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11">
    <p:spTree>
      <p:nvGrpSpPr>
        <p:cNvPr id="477" name="Shape 477"/>
        <p:cNvGrpSpPr/>
        <p:nvPr/>
      </p:nvGrpSpPr>
      <p:grpSpPr>
        <a:xfrm>
          <a:off x="0" y="0"/>
          <a:ext cx="0" cy="0"/>
          <a:chOff x="0" y="0"/>
          <a:chExt cx="0" cy="0"/>
        </a:xfrm>
      </p:grpSpPr>
      <p:pic>
        <p:nvPicPr>
          <p:cNvPr id="478" name="Google Shape;478;p34"/>
          <p:cNvPicPr preferRelativeResize="0"/>
          <p:nvPr/>
        </p:nvPicPr>
        <p:blipFill>
          <a:blip r:embed="rId2">
            <a:alphaModFix amt="60000"/>
          </a:blip>
          <a:stretch>
            <a:fillRect/>
          </a:stretch>
        </p:blipFill>
        <p:spPr>
          <a:xfrm>
            <a:off x="0" y="0"/>
            <a:ext cx="9144000" cy="5143500"/>
          </a:xfrm>
          <a:prstGeom prst="rect">
            <a:avLst/>
          </a:prstGeom>
          <a:noFill/>
          <a:ln>
            <a:noFill/>
          </a:ln>
        </p:spPr>
      </p:pic>
      <p:grpSp>
        <p:nvGrpSpPr>
          <p:cNvPr id="479" name="Google Shape;479;p34"/>
          <p:cNvGrpSpPr/>
          <p:nvPr/>
        </p:nvGrpSpPr>
        <p:grpSpPr>
          <a:xfrm>
            <a:off x="2096377" y="1118525"/>
            <a:ext cx="4472281" cy="3677588"/>
            <a:chOff x="2096377" y="1118525"/>
            <a:chExt cx="4472281" cy="3677588"/>
          </a:xfrm>
        </p:grpSpPr>
        <p:sp>
          <p:nvSpPr>
            <p:cNvPr id="480" name="Google Shape;480;p34"/>
            <p:cNvSpPr/>
            <p:nvPr/>
          </p:nvSpPr>
          <p:spPr>
            <a:xfrm>
              <a:off x="2096377" y="1143006"/>
              <a:ext cx="4426057" cy="3653107"/>
            </a:xfrm>
            <a:custGeom>
              <a:rect b="b" l="l" r="r" t="t"/>
              <a:pathLst>
                <a:path extrusionOk="0" h="35181" w="47392">
                  <a:moveTo>
                    <a:pt x="5462" y="1193"/>
                  </a:moveTo>
                  <a:cubicBezTo>
                    <a:pt x="5581" y="1193"/>
                    <a:pt x="5653" y="1265"/>
                    <a:pt x="5653" y="1384"/>
                  </a:cubicBezTo>
                  <a:lnTo>
                    <a:pt x="5653" y="2195"/>
                  </a:lnTo>
                  <a:cubicBezTo>
                    <a:pt x="5653" y="2290"/>
                    <a:pt x="5581" y="2386"/>
                    <a:pt x="5462" y="2386"/>
                  </a:cubicBezTo>
                  <a:lnTo>
                    <a:pt x="1956" y="2386"/>
                  </a:lnTo>
                  <a:cubicBezTo>
                    <a:pt x="1861" y="2386"/>
                    <a:pt x="1789" y="2290"/>
                    <a:pt x="1789" y="2195"/>
                  </a:cubicBezTo>
                  <a:lnTo>
                    <a:pt x="1789" y="1384"/>
                  </a:lnTo>
                  <a:cubicBezTo>
                    <a:pt x="1789" y="1265"/>
                    <a:pt x="1861" y="1193"/>
                    <a:pt x="1956" y="1193"/>
                  </a:cubicBezTo>
                  <a:close/>
                  <a:moveTo>
                    <a:pt x="10542" y="1193"/>
                  </a:moveTo>
                  <a:cubicBezTo>
                    <a:pt x="10638" y="1193"/>
                    <a:pt x="10733" y="1265"/>
                    <a:pt x="10733" y="1384"/>
                  </a:cubicBezTo>
                  <a:lnTo>
                    <a:pt x="10733" y="2195"/>
                  </a:lnTo>
                  <a:cubicBezTo>
                    <a:pt x="10733" y="2290"/>
                    <a:pt x="10638" y="2386"/>
                    <a:pt x="10542" y="2386"/>
                  </a:cubicBezTo>
                  <a:lnTo>
                    <a:pt x="7036" y="2386"/>
                  </a:lnTo>
                  <a:cubicBezTo>
                    <a:pt x="6941" y="2386"/>
                    <a:pt x="6846" y="2290"/>
                    <a:pt x="6846" y="2195"/>
                  </a:cubicBezTo>
                  <a:lnTo>
                    <a:pt x="6846" y="1384"/>
                  </a:lnTo>
                  <a:cubicBezTo>
                    <a:pt x="6846" y="1265"/>
                    <a:pt x="6941" y="1193"/>
                    <a:pt x="7036" y="1193"/>
                  </a:cubicBezTo>
                  <a:close/>
                  <a:moveTo>
                    <a:pt x="15599" y="1193"/>
                  </a:moveTo>
                  <a:cubicBezTo>
                    <a:pt x="15718" y="1193"/>
                    <a:pt x="15789" y="1265"/>
                    <a:pt x="15789" y="1384"/>
                  </a:cubicBezTo>
                  <a:lnTo>
                    <a:pt x="15789" y="2195"/>
                  </a:lnTo>
                  <a:cubicBezTo>
                    <a:pt x="15789" y="2290"/>
                    <a:pt x="15718" y="2386"/>
                    <a:pt x="15599" y="2386"/>
                  </a:cubicBezTo>
                  <a:lnTo>
                    <a:pt x="12093" y="2386"/>
                  </a:lnTo>
                  <a:cubicBezTo>
                    <a:pt x="11997" y="2386"/>
                    <a:pt x="11926" y="2290"/>
                    <a:pt x="11926" y="2195"/>
                  </a:cubicBezTo>
                  <a:lnTo>
                    <a:pt x="11926" y="1384"/>
                  </a:lnTo>
                  <a:cubicBezTo>
                    <a:pt x="11926" y="1265"/>
                    <a:pt x="11997" y="1193"/>
                    <a:pt x="12093" y="1193"/>
                  </a:cubicBezTo>
                  <a:close/>
                  <a:moveTo>
                    <a:pt x="20679" y="1193"/>
                  </a:moveTo>
                  <a:cubicBezTo>
                    <a:pt x="20774" y="1193"/>
                    <a:pt x="20870" y="1265"/>
                    <a:pt x="20870" y="1384"/>
                  </a:cubicBezTo>
                  <a:lnTo>
                    <a:pt x="20870" y="2195"/>
                  </a:lnTo>
                  <a:cubicBezTo>
                    <a:pt x="20870" y="2290"/>
                    <a:pt x="20774" y="2386"/>
                    <a:pt x="20679" y="2386"/>
                  </a:cubicBezTo>
                  <a:lnTo>
                    <a:pt x="17173" y="2386"/>
                  </a:lnTo>
                  <a:cubicBezTo>
                    <a:pt x="17077" y="2386"/>
                    <a:pt x="16982" y="2290"/>
                    <a:pt x="16982" y="2195"/>
                  </a:cubicBezTo>
                  <a:lnTo>
                    <a:pt x="16982" y="1384"/>
                  </a:lnTo>
                  <a:cubicBezTo>
                    <a:pt x="16982" y="1265"/>
                    <a:pt x="17077" y="1193"/>
                    <a:pt x="17173" y="1193"/>
                  </a:cubicBezTo>
                  <a:close/>
                  <a:moveTo>
                    <a:pt x="25735" y="1193"/>
                  </a:moveTo>
                  <a:cubicBezTo>
                    <a:pt x="25854" y="1193"/>
                    <a:pt x="25926" y="1265"/>
                    <a:pt x="25926" y="1384"/>
                  </a:cubicBezTo>
                  <a:lnTo>
                    <a:pt x="25926" y="2195"/>
                  </a:lnTo>
                  <a:cubicBezTo>
                    <a:pt x="25926" y="2290"/>
                    <a:pt x="25854" y="2386"/>
                    <a:pt x="25735" y="2386"/>
                  </a:cubicBezTo>
                  <a:lnTo>
                    <a:pt x="22229" y="2386"/>
                  </a:lnTo>
                  <a:cubicBezTo>
                    <a:pt x="22134" y="2386"/>
                    <a:pt x="22062" y="2290"/>
                    <a:pt x="22062" y="2195"/>
                  </a:cubicBezTo>
                  <a:lnTo>
                    <a:pt x="22062" y="1384"/>
                  </a:lnTo>
                  <a:cubicBezTo>
                    <a:pt x="22062" y="1265"/>
                    <a:pt x="22134" y="1193"/>
                    <a:pt x="22229" y="1193"/>
                  </a:cubicBezTo>
                  <a:close/>
                  <a:moveTo>
                    <a:pt x="30815" y="1193"/>
                  </a:moveTo>
                  <a:cubicBezTo>
                    <a:pt x="30911" y="1193"/>
                    <a:pt x="31006" y="1265"/>
                    <a:pt x="31006" y="1384"/>
                  </a:cubicBezTo>
                  <a:lnTo>
                    <a:pt x="31006" y="2195"/>
                  </a:lnTo>
                  <a:cubicBezTo>
                    <a:pt x="31006" y="2290"/>
                    <a:pt x="30911" y="2386"/>
                    <a:pt x="30815" y="2386"/>
                  </a:cubicBezTo>
                  <a:lnTo>
                    <a:pt x="27309" y="2386"/>
                  </a:lnTo>
                  <a:cubicBezTo>
                    <a:pt x="27214" y="2386"/>
                    <a:pt x="27118" y="2290"/>
                    <a:pt x="27118" y="2195"/>
                  </a:cubicBezTo>
                  <a:lnTo>
                    <a:pt x="27118" y="1384"/>
                  </a:lnTo>
                  <a:cubicBezTo>
                    <a:pt x="27118" y="1265"/>
                    <a:pt x="27214" y="1193"/>
                    <a:pt x="27309" y="1193"/>
                  </a:cubicBezTo>
                  <a:close/>
                  <a:moveTo>
                    <a:pt x="36182" y="1193"/>
                  </a:moveTo>
                  <a:cubicBezTo>
                    <a:pt x="36277" y="1193"/>
                    <a:pt x="36372" y="1265"/>
                    <a:pt x="36372" y="1384"/>
                  </a:cubicBezTo>
                  <a:lnTo>
                    <a:pt x="36372" y="2195"/>
                  </a:lnTo>
                  <a:cubicBezTo>
                    <a:pt x="36372" y="2290"/>
                    <a:pt x="36277" y="2386"/>
                    <a:pt x="36182" y="2386"/>
                  </a:cubicBezTo>
                  <a:lnTo>
                    <a:pt x="32676" y="2386"/>
                  </a:lnTo>
                  <a:cubicBezTo>
                    <a:pt x="32580" y="2386"/>
                    <a:pt x="32485" y="2290"/>
                    <a:pt x="32485" y="2195"/>
                  </a:cubicBezTo>
                  <a:lnTo>
                    <a:pt x="32485" y="1384"/>
                  </a:lnTo>
                  <a:cubicBezTo>
                    <a:pt x="32485" y="1265"/>
                    <a:pt x="32580" y="1193"/>
                    <a:pt x="32676" y="1193"/>
                  </a:cubicBezTo>
                  <a:close/>
                  <a:moveTo>
                    <a:pt x="41238" y="1193"/>
                  </a:moveTo>
                  <a:cubicBezTo>
                    <a:pt x="41357" y="1193"/>
                    <a:pt x="41429" y="1265"/>
                    <a:pt x="41429" y="1384"/>
                  </a:cubicBezTo>
                  <a:lnTo>
                    <a:pt x="41429" y="2195"/>
                  </a:lnTo>
                  <a:cubicBezTo>
                    <a:pt x="41429" y="2290"/>
                    <a:pt x="41357" y="2386"/>
                    <a:pt x="41238" y="2386"/>
                  </a:cubicBezTo>
                  <a:lnTo>
                    <a:pt x="37732" y="2386"/>
                  </a:lnTo>
                  <a:cubicBezTo>
                    <a:pt x="37636" y="2386"/>
                    <a:pt x="37565" y="2290"/>
                    <a:pt x="37565" y="2195"/>
                  </a:cubicBezTo>
                  <a:lnTo>
                    <a:pt x="37565" y="1384"/>
                  </a:lnTo>
                  <a:cubicBezTo>
                    <a:pt x="37565" y="1265"/>
                    <a:pt x="37636" y="1193"/>
                    <a:pt x="37732" y="1193"/>
                  </a:cubicBezTo>
                  <a:close/>
                  <a:moveTo>
                    <a:pt x="46318" y="1193"/>
                  </a:moveTo>
                  <a:cubicBezTo>
                    <a:pt x="46413" y="1193"/>
                    <a:pt x="46509" y="1265"/>
                    <a:pt x="46509" y="1384"/>
                  </a:cubicBezTo>
                  <a:lnTo>
                    <a:pt x="46509" y="2195"/>
                  </a:lnTo>
                  <a:cubicBezTo>
                    <a:pt x="46509" y="2290"/>
                    <a:pt x="46413" y="2386"/>
                    <a:pt x="46318" y="2386"/>
                  </a:cubicBezTo>
                  <a:lnTo>
                    <a:pt x="42812" y="2386"/>
                  </a:lnTo>
                  <a:cubicBezTo>
                    <a:pt x="42717" y="2386"/>
                    <a:pt x="42621" y="2290"/>
                    <a:pt x="42621" y="2195"/>
                  </a:cubicBezTo>
                  <a:lnTo>
                    <a:pt x="42621" y="1384"/>
                  </a:lnTo>
                  <a:cubicBezTo>
                    <a:pt x="42621" y="1265"/>
                    <a:pt x="42717" y="1193"/>
                    <a:pt x="42812" y="1193"/>
                  </a:cubicBezTo>
                  <a:close/>
                  <a:moveTo>
                    <a:pt x="0" y="1"/>
                  </a:moveTo>
                  <a:lnTo>
                    <a:pt x="0" y="35180"/>
                  </a:lnTo>
                  <a:lnTo>
                    <a:pt x="47391" y="35180"/>
                  </a:lnTo>
                  <a:lnTo>
                    <a:pt x="4739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34"/>
            <p:cNvSpPr/>
            <p:nvPr/>
          </p:nvSpPr>
          <p:spPr>
            <a:xfrm>
              <a:off x="2142600" y="1118525"/>
              <a:ext cx="4426057" cy="3653107"/>
            </a:xfrm>
            <a:custGeom>
              <a:rect b="b" l="l" r="r" t="t"/>
              <a:pathLst>
                <a:path extrusionOk="0" h="35181" w="47392">
                  <a:moveTo>
                    <a:pt x="5462" y="1193"/>
                  </a:moveTo>
                  <a:cubicBezTo>
                    <a:pt x="5581" y="1193"/>
                    <a:pt x="5653" y="1265"/>
                    <a:pt x="5653" y="1384"/>
                  </a:cubicBezTo>
                  <a:lnTo>
                    <a:pt x="5653" y="2195"/>
                  </a:lnTo>
                  <a:cubicBezTo>
                    <a:pt x="5653" y="2290"/>
                    <a:pt x="5581" y="2386"/>
                    <a:pt x="5462" y="2386"/>
                  </a:cubicBezTo>
                  <a:lnTo>
                    <a:pt x="1956" y="2386"/>
                  </a:lnTo>
                  <a:cubicBezTo>
                    <a:pt x="1861" y="2386"/>
                    <a:pt x="1789" y="2290"/>
                    <a:pt x="1789" y="2195"/>
                  </a:cubicBezTo>
                  <a:lnTo>
                    <a:pt x="1789" y="1384"/>
                  </a:lnTo>
                  <a:cubicBezTo>
                    <a:pt x="1789" y="1265"/>
                    <a:pt x="1861" y="1193"/>
                    <a:pt x="1956" y="1193"/>
                  </a:cubicBezTo>
                  <a:close/>
                  <a:moveTo>
                    <a:pt x="10542" y="1193"/>
                  </a:moveTo>
                  <a:cubicBezTo>
                    <a:pt x="10638" y="1193"/>
                    <a:pt x="10733" y="1265"/>
                    <a:pt x="10733" y="1384"/>
                  </a:cubicBezTo>
                  <a:lnTo>
                    <a:pt x="10733" y="2195"/>
                  </a:lnTo>
                  <a:cubicBezTo>
                    <a:pt x="10733" y="2290"/>
                    <a:pt x="10638" y="2386"/>
                    <a:pt x="10542" y="2386"/>
                  </a:cubicBezTo>
                  <a:lnTo>
                    <a:pt x="7036" y="2386"/>
                  </a:lnTo>
                  <a:cubicBezTo>
                    <a:pt x="6941" y="2386"/>
                    <a:pt x="6846" y="2290"/>
                    <a:pt x="6846" y="2195"/>
                  </a:cubicBezTo>
                  <a:lnTo>
                    <a:pt x="6846" y="1384"/>
                  </a:lnTo>
                  <a:cubicBezTo>
                    <a:pt x="6846" y="1265"/>
                    <a:pt x="6941" y="1193"/>
                    <a:pt x="7036" y="1193"/>
                  </a:cubicBezTo>
                  <a:close/>
                  <a:moveTo>
                    <a:pt x="15599" y="1193"/>
                  </a:moveTo>
                  <a:cubicBezTo>
                    <a:pt x="15718" y="1193"/>
                    <a:pt x="15789" y="1265"/>
                    <a:pt x="15789" y="1384"/>
                  </a:cubicBezTo>
                  <a:lnTo>
                    <a:pt x="15789" y="2195"/>
                  </a:lnTo>
                  <a:cubicBezTo>
                    <a:pt x="15789" y="2290"/>
                    <a:pt x="15718" y="2386"/>
                    <a:pt x="15599" y="2386"/>
                  </a:cubicBezTo>
                  <a:lnTo>
                    <a:pt x="12093" y="2386"/>
                  </a:lnTo>
                  <a:cubicBezTo>
                    <a:pt x="11997" y="2386"/>
                    <a:pt x="11926" y="2290"/>
                    <a:pt x="11926" y="2195"/>
                  </a:cubicBezTo>
                  <a:lnTo>
                    <a:pt x="11926" y="1384"/>
                  </a:lnTo>
                  <a:cubicBezTo>
                    <a:pt x="11926" y="1265"/>
                    <a:pt x="11997" y="1193"/>
                    <a:pt x="12093" y="1193"/>
                  </a:cubicBezTo>
                  <a:close/>
                  <a:moveTo>
                    <a:pt x="20679" y="1193"/>
                  </a:moveTo>
                  <a:cubicBezTo>
                    <a:pt x="20774" y="1193"/>
                    <a:pt x="20870" y="1265"/>
                    <a:pt x="20870" y="1384"/>
                  </a:cubicBezTo>
                  <a:lnTo>
                    <a:pt x="20870" y="2195"/>
                  </a:lnTo>
                  <a:cubicBezTo>
                    <a:pt x="20870" y="2290"/>
                    <a:pt x="20774" y="2386"/>
                    <a:pt x="20679" y="2386"/>
                  </a:cubicBezTo>
                  <a:lnTo>
                    <a:pt x="17173" y="2386"/>
                  </a:lnTo>
                  <a:cubicBezTo>
                    <a:pt x="17077" y="2386"/>
                    <a:pt x="16982" y="2290"/>
                    <a:pt x="16982" y="2195"/>
                  </a:cubicBezTo>
                  <a:lnTo>
                    <a:pt x="16982" y="1384"/>
                  </a:lnTo>
                  <a:cubicBezTo>
                    <a:pt x="16982" y="1265"/>
                    <a:pt x="17077" y="1193"/>
                    <a:pt x="17173" y="1193"/>
                  </a:cubicBezTo>
                  <a:close/>
                  <a:moveTo>
                    <a:pt x="25735" y="1193"/>
                  </a:moveTo>
                  <a:cubicBezTo>
                    <a:pt x="25854" y="1193"/>
                    <a:pt x="25926" y="1265"/>
                    <a:pt x="25926" y="1384"/>
                  </a:cubicBezTo>
                  <a:lnTo>
                    <a:pt x="25926" y="2195"/>
                  </a:lnTo>
                  <a:cubicBezTo>
                    <a:pt x="25926" y="2290"/>
                    <a:pt x="25854" y="2386"/>
                    <a:pt x="25735" y="2386"/>
                  </a:cubicBezTo>
                  <a:lnTo>
                    <a:pt x="22229" y="2386"/>
                  </a:lnTo>
                  <a:cubicBezTo>
                    <a:pt x="22134" y="2386"/>
                    <a:pt x="22062" y="2290"/>
                    <a:pt x="22062" y="2195"/>
                  </a:cubicBezTo>
                  <a:lnTo>
                    <a:pt x="22062" y="1384"/>
                  </a:lnTo>
                  <a:cubicBezTo>
                    <a:pt x="22062" y="1265"/>
                    <a:pt x="22134" y="1193"/>
                    <a:pt x="22229" y="1193"/>
                  </a:cubicBezTo>
                  <a:close/>
                  <a:moveTo>
                    <a:pt x="30815" y="1193"/>
                  </a:moveTo>
                  <a:cubicBezTo>
                    <a:pt x="30911" y="1193"/>
                    <a:pt x="31006" y="1265"/>
                    <a:pt x="31006" y="1384"/>
                  </a:cubicBezTo>
                  <a:lnTo>
                    <a:pt x="31006" y="2195"/>
                  </a:lnTo>
                  <a:cubicBezTo>
                    <a:pt x="31006" y="2290"/>
                    <a:pt x="30911" y="2386"/>
                    <a:pt x="30815" y="2386"/>
                  </a:cubicBezTo>
                  <a:lnTo>
                    <a:pt x="27309" y="2386"/>
                  </a:lnTo>
                  <a:cubicBezTo>
                    <a:pt x="27214" y="2386"/>
                    <a:pt x="27118" y="2290"/>
                    <a:pt x="27118" y="2195"/>
                  </a:cubicBezTo>
                  <a:lnTo>
                    <a:pt x="27118" y="1384"/>
                  </a:lnTo>
                  <a:cubicBezTo>
                    <a:pt x="27118" y="1265"/>
                    <a:pt x="27214" y="1193"/>
                    <a:pt x="27309" y="1193"/>
                  </a:cubicBezTo>
                  <a:close/>
                  <a:moveTo>
                    <a:pt x="36182" y="1193"/>
                  </a:moveTo>
                  <a:cubicBezTo>
                    <a:pt x="36277" y="1193"/>
                    <a:pt x="36372" y="1265"/>
                    <a:pt x="36372" y="1384"/>
                  </a:cubicBezTo>
                  <a:lnTo>
                    <a:pt x="36372" y="2195"/>
                  </a:lnTo>
                  <a:cubicBezTo>
                    <a:pt x="36372" y="2290"/>
                    <a:pt x="36277" y="2386"/>
                    <a:pt x="36182" y="2386"/>
                  </a:cubicBezTo>
                  <a:lnTo>
                    <a:pt x="32676" y="2386"/>
                  </a:lnTo>
                  <a:cubicBezTo>
                    <a:pt x="32580" y="2386"/>
                    <a:pt x="32485" y="2290"/>
                    <a:pt x="32485" y="2195"/>
                  </a:cubicBezTo>
                  <a:lnTo>
                    <a:pt x="32485" y="1384"/>
                  </a:lnTo>
                  <a:cubicBezTo>
                    <a:pt x="32485" y="1265"/>
                    <a:pt x="32580" y="1193"/>
                    <a:pt x="32676" y="1193"/>
                  </a:cubicBezTo>
                  <a:close/>
                  <a:moveTo>
                    <a:pt x="41238" y="1193"/>
                  </a:moveTo>
                  <a:cubicBezTo>
                    <a:pt x="41357" y="1193"/>
                    <a:pt x="41429" y="1265"/>
                    <a:pt x="41429" y="1384"/>
                  </a:cubicBezTo>
                  <a:lnTo>
                    <a:pt x="41429" y="2195"/>
                  </a:lnTo>
                  <a:cubicBezTo>
                    <a:pt x="41429" y="2290"/>
                    <a:pt x="41357" y="2386"/>
                    <a:pt x="41238" y="2386"/>
                  </a:cubicBezTo>
                  <a:lnTo>
                    <a:pt x="37732" y="2386"/>
                  </a:lnTo>
                  <a:cubicBezTo>
                    <a:pt x="37636" y="2386"/>
                    <a:pt x="37565" y="2290"/>
                    <a:pt x="37565" y="2195"/>
                  </a:cubicBezTo>
                  <a:lnTo>
                    <a:pt x="37565" y="1384"/>
                  </a:lnTo>
                  <a:cubicBezTo>
                    <a:pt x="37565" y="1265"/>
                    <a:pt x="37636" y="1193"/>
                    <a:pt x="37732" y="1193"/>
                  </a:cubicBezTo>
                  <a:close/>
                  <a:moveTo>
                    <a:pt x="46318" y="1193"/>
                  </a:moveTo>
                  <a:cubicBezTo>
                    <a:pt x="46413" y="1193"/>
                    <a:pt x="46509" y="1265"/>
                    <a:pt x="46509" y="1384"/>
                  </a:cubicBezTo>
                  <a:lnTo>
                    <a:pt x="46509" y="2195"/>
                  </a:lnTo>
                  <a:cubicBezTo>
                    <a:pt x="46509" y="2290"/>
                    <a:pt x="46413" y="2386"/>
                    <a:pt x="46318" y="2386"/>
                  </a:cubicBezTo>
                  <a:lnTo>
                    <a:pt x="42812" y="2386"/>
                  </a:lnTo>
                  <a:cubicBezTo>
                    <a:pt x="42717" y="2386"/>
                    <a:pt x="42621" y="2290"/>
                    <a:pt x="42621" y="2195"/>
                  </a:cubicBezTo>
                  <a:lnTo>
                    <a:pt x="42621" y="1384"/>
                  </a:lnTo>
                  <a:cubicBezTo>
                    <a:pt x="42621" y="1265"/>
                    <a:pt x="42717" y="1193"/>
                    <a:pt x="42812" y="1193"/>
                  </a:cubicBezTo>
                  <a:close/>
                  <a:moveTo>
                    <a:pt x="0" y="1"/>
                  </a:moveTo>
                  <a:lnTo>
                    <a:pt x="0" y="35180"/>
                  </a:lnTo>
                  <a:lnTo>
                    <a:pt x="47391" y="35180"/>
                  </a:lnTo>
                  <a:lnTo>
                    <a:pt x="4739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2" name="Google Shape;482;p34"/>
          <p:cNvSpPr/>
          <p:nvPr/>
        </p:nvSpPr>
        <p:spPr>
          <a:xfrm>
            <a:off x="165875" y="405400"/>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34"/>
          <p:cNvSpPr/>
          <p:nvPr/>
        </p:nvSpPr>
        <p:spPr>
          <a:xfrm>
            <a:off x="165875" y="1087983"/>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34"/>
          <p:cNvSpPr/>
          <p:nvPr/>
        </p:nvSpPr>
        <p:spPr>
          <a:xfrm>
            <a:off x="165875" y="1770542"/>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34"/>
          <p:cNvSpPr/>
          <p:nvPr/>
        </p:nvSpPr>
        <p:spPr>
          <a:xfrm>
            <a:off x="165875" y="2453125"/>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34"/>
          <p:cNvSpPr/>
          <p:nvPr/>
        </p:nvSpPr>
        <p:spPr>
          <a:xfrm>
            <a:off x="165875" y="313570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34"/>
          <p:cNvSpPr/>
          <p:nvPr/>
        </p:nvSpPr>
        <p:spPr>
          <a:xfrm>
            <a:off x="165875" y="3812192"/>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34"/>
          <p:cNvSpPr/>
          <p:nvPr/>
        </p:nvSpPr>
        <p:spPr>
          <a:xfrm>
            <a:off x="165875" y="4494775"/>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34"/>
          <p:cNvSpPr/>
          <p:nvPr/>
        </p:nvSpPr>
        <p:spPr>
          <a:xfrm>
            <a:off x="8251775" y="0"/>
            <a:ext cx="356100" cy="5219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11_1">
    <p:spTree>
      <p:nvGrpSpPr>
        <p:cNvPr id="490" name="Shape 490"/>
        <p:cNvGrpSpPr/>
        <p:nvPr/>
      </p:nvGrpSpPr>
      <p:grpSpPr>
        <a:xfrm>
          <a:off x="0" y="0"/>
          <a:ext cx="0" cy="0"/>
          <a:chOff x="0" y="0"/>
          <a:chExt cx="0" cy="0"/>
        </a:xfrm>
      </p:grpSpPr>
      <p:pic>
        <p:nvPicPr>
          <p:cNvPr id="491" name="Google Shape;491;p35"/>
          <p:cNvPicPr preferRelativeResize="0"/>
          <p:nvPr/>
        </p:nvPicPr>
        <p:blipFill>
          <a:blip r:embed="rId2">
            <a:alphaModFix amt="60000"/>
          </a:blip>
          <a:stretch>
            <a:fillRect/>
          </a:stretch>
        </p:blipFill>
        <p:spPr>
          <a:xfrm flipH="1" rot="10800000">
            <a:off x="-12" y="-12"/>
            <a:ext cx="9144000" cy="5143500"/>
          </a:xfrm>
          <a:prstGeom prst="rect">
            <a:avLst/>
          </a:prstGeom>
          <a:noFill/>
          <a:ln>
            <a:noFill/>
          </a:ln>
        </p:spPr>
      </p:pic>
      <p:sp>
        <p:nvSpPr>
          <p:cNvPr id="492" name="Google Shape;492;p35"/>
          <p:cNvSpPr/>
          <p:nvPr/>
        </p:nvSpPr>
        <p:spPr>
          <a:xfrm rot="10800000">
            <a:off x="8162447" y="-38904"/>
            <a:ext cx="1005490" cy="1125793"/>
          </a:xfrm>
          <a:custGeom>
            <a:rect b="b" l="l" r="r" t="t"/>
            <a:pathLst>
              <a:path extrusionOk="0" h="15623" w="13954">
                <a:moveTo>
                  <a:pt x="0" y="0"/>
                </a:moveTo>
                <a:lnTo>
                  <a:pt x="0" y="15622"/>
                </a:lnTo>
                <a:lnTo>
                  <a:pt x="13953" y="15622"/>
                </a:lnTo>
                <a:cubicBezTo>
                  <a:pt x="12848" y="15132"/>
                  <a:pt x="12176" y="13817"/>
                  <a:pt x="12415" y="12632"/>
                </a:cubicBezTo>
                <a:cubicBezTo>
                  <a:pt x="12558" y="11937"/>
                  <a:pt x="12968" y="11191"/>
                  <a:pt x="12621" y="10582"/>
                </a:cubicBezTo>
                <a:cubicBezTo>
                  <a:pt x="12377" y="10156"/>
                  <a:pt x="11873" y="10007"/>
                  <a:pt x="11364" y="10007"/>
                </a:cubicBezTo>
                <a:cubicBezTo>
                  <a:pt x="11194" y="10007"/>
                  <a:pt x="11022" y="10024"/>
                  <a:pt x="10861" y="10052"/>
                </a:cubicBezTo>
                <a:cubicBezTo>
                  <a:pt x="10385" y="10137"/>
                  <a:pt x="9897" y="10292"/>
                  <a:pt x="9417" y="10292"/>
                </a:cubicBezTo>
                <a:cubicBezTo>
                  <a:pt x="9254" y="10292"/>
                  <a:pt x="9091" y="10274"/>
                  <a:pt x="8930" y="10229"/>
                </a:cubicBezTo>
                <a:cubicBezTo>
                  <a:pt x="8605" y="10138"/>
                  <a:pt x="8321" y="9938"/>
                  <a:pt x="8121" y="9665"/>
                </a:cubicBezTo>
                <a:cubicBezTo>
                  <a:pt x="7985" y="9477"/>
                  <a:pt x="7871" y="9244"/>
                  <a:pt x="7649" y="9170"/>
                </a:cubicBezTo>
                <a:cubicBezTo>
                  <a:pt x="7594" y="9149"/>
                  <a:pt x="7539" y="9141"/>
                  <a:pt x="7484" y="9141"/>
                </a:cubicBezTo>
                <a:cubicBezTo>
                  <a:pt x="7289" y="9141"/>
                  <a:pt x="7088" y="9245"/>
                  <a:pt x="6897" y="9312"/>
                </a:cubicBezTo>
                <a:cubicBezTo>
                  <a:pt x="6818" y="9341"/>
                  <a:pt x="6728" y="9356"/>
                  <a:pt x="6640" y="9356"/>
                </a:cubicBezTo>
                <a:cubicBezTo>
                  <a:pt x="6450" y="9356"/>
                  <a:pt x="6270" y="9282"/>
                  <a:pt x="6231" y="9107"/>
                </a:cubicBezTo>
                <a:cubicBezTo>
                  <a:pt x="6185" y="8919"/>
                  <a:pt x="6350" y="8742"/>
                  <a:pt x="6521" y="8646"/>
                </a:cubicBezTo>
                <a:cubicBezTo>
                  <a:pt x="6692" y="8549"/>
                  <a:pt x="6891" y="8492"/>
                  <a:pt x="7022" y="8338"/>
                </a:cubicBezTo>
                <a:cubicBezTo>
                  <a:pt x="7216" y="8105"/>
                  <a:pt x="7142" y="7746"/>
                  <a:pt x="6994" y="7472"/>
                </a:cubicBezTo>
                <a:cubicBezTo>
                  <a:pt x="6846" y="7205"/>
                  <a:pt x="6629" y="6971"/>
                  <a:pt x="6544" y="6681"/>
                </a:cubicBezTo>
                <a:cubicBezTo>
                  <a:pt x="6498" y="6544"/>
                  <a:pt x="6481" y="6390"/>
                  <a:pt x="6384" y="6282"/>
                </a:cubicBezTo>
                <a:cubicBezTo>
                  <a:pt x="6219" y="6100"/>
                  <a:pt x="5912" y="6151"/>
                  <a:pt x="5712" y="6015"/>
                </a:cubicBezTo>
                <a:cubicBezTo>
                  <a:pt x="5445" y="5838"/>
                  <a:pt x="5462" y="5434"/>
                  <a:pt x="5251" y="5200"/>
                </a:cubicBezTo>
                <a:cubicBezTo>
                  <a:pt x="5131" y="5063"/>
                  <a:pt x="4955" y="5001"/>
                  <a:pt x="4795" y="4915"/>
                </a:cubicBezTo>
                <a:cubicBezTo>
                  <a:pt x="4408" y="4688"/>
                  <a:pt x="4152" y="4295"/>
                  <a:pt x="4101" y="3845"/>
                </a:cubicBezTo>
                <a:cubicBezTo>
                  <a:pt x="4072" y="3600"/>
                  <a:pt x="4101" y="3326"/>
                  <a:pt x="3952" y="3133"/>
                </a:cubicBezTo>
                <a:cubicBezTo>
                  <a:pt x="3850" y="3030"/>
                  <a:pt x="3725" y="2945"/>
                  <a:pt x="3588" y="2899"/>
                </a:cubicBezTo>
                <a:lnTo>
                  <a:pt x="2141" y="2256"/>
                </a:lnTo>
                <a:cubicBezTo>
                  <a:pt x="1885" y="2148"/>
                  <a:pt x="1623" y="2028"/>
                  <a:pt x="1418" y="1840"/>
                </a:cubicBezTo>
                <a:cubicBezTo>
                  <a:pt x="1299" y="1726"/>
                  <a:pt x="1190" y="1595"/>
                  <a:pt x="1093" y="1458"/>
                </a:cubicBezTo>
                <a:cubicBezTo>
                  <a:pt x="729" y="974"/>
                  <a:pt x="364" y="485"/>
                  <a:pt x="0" y="0"/>
                </a:cubicBezTo>
                <a:close/>
              </a:path>
            </a:pathLst>
          </a:custGeom>
          <a:solidFill>
            <a:srgbClr val="F8CD7D">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35"/>
          <p:cNvSpPr/>
          <p:nvPr/>
        </p:nvSpPr>
        <p:spPr>
          <a:xfrm>
            <a:off x="531848" y="234173"/>
            <a:ext cx="8020500" cy="4739100"/>
          </a:xfrm>
          <a:prstGeom prst="roundRect">
            <a:avLst>
              <a:gd fmla="val 2037"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35"/>
          <p:cNvSpPr/>
          <p:nvPr/>
        </p:nvSpPr>
        <p:spPr>
          <a:xfrm>
            <a:off x="579100" y="205225"/>
            <a:ext cx="8020500" cy="4739100"/>
          </a:xfrm>
          <a:prstGeom prst="roundRect">
            <a:avLst>
              <a:gd fmla="val 203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35"/>
          <p:cNvSpPr/>
          <p:nvPr/>
        </p:nvSpPr>
        <p:spPr>
          <a:xfrm>
            <a:off x="165888" y="40233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35"/>
          <p:cNvSpPr/>
          <p:nvPr/>
        </p:nvSpPr>
        <p:spPr>
          <a:xfrm>
            <a:off x="165888" y="1084921"/>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35"/>
          <p:cNvSpPr/>
          <p:nvPr/>
        </p:nvSpPr>
        <p:spPr>
          <a:xfrm>
            <a:off x="165888" y="1767504"/>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35"/>
          <p:cNvSpPr/>
          <p:nvPr/>
        </p:nvSpPr>
        <p:spPr>
          <a:xfrm>
            <a:off x="165888" y="245008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35"/>
          <p:cNvSpPr/>
          <p:nvPr/>
        </p:nvSpPr>
        <p:spPr>
          <a:xfrm>
            <a:off x="165888" y="3132671"/>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35"/>
          <p:cNvSpPr/>
          <p:nvPr/>
        </p:nvSpPr>
        <p:spPr>
          <a:xfrm>
            <a:off x="165888" y="3815254"/>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35"/>
          <p:cNvSpPr/>
          <p:nvPr/>
        </p:nvSpPr>
        <p:spPr>
          <a:xfrm>
            <a:off x="165875" y="449783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505" name="Shape 505"/>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48" name="Shape 48"/>
        <p:cNvGrpSpPr/>
        <p:nvPr/>
      </p:nvGrpSpPr>
      <p:grpSpPr>
        <a:xfrm>
          <a:off x="0" y="0"/>
          <a:ext cx="0" cy="0"/>
          <a:chOff x="0" y="0"/>
          <a:chExt cx="0" cy="0"/>
        </a:xfrm>
      </p:grpSpPr>
      <p:pic>
        <p:nvPicPr>
          <p:cNvPr id="49" name="Google Shape;49;p5"/>
          <p:cNvPicPr preferRelativeResize="0"/>
          <p:nvPr/>
        </p:nvPicPr>
        <p:blipFill>
          <a:blip r:embed="rId2">
            <a:alphaModFix amt="60000"/>
          </a:blip>
          <a:stretch>
            <a:fillRect/>
          </a:stretch>
        </p:blipFill>
        <p:spPr>
          <a:xfrm flipH="1" rot="10800000">
            <a:off x="-12" y="-12"/>
            <a:ext cx="9144000" cy="5143500"/>
          </a:xfrm>
          <a:prstGeom prst="rect">
            <a:avLst/>
          </a:prstGeom>
          <a:noFill/>
          <a:ln>
            <a:noFill/>
          </a:ln>
        </p:spPr>
      </p:pic>
      <p:sp>
        <p:nvSpPr>
          <p:cNvPr id="50" name="Google Shape;50;p5"/>
          <p:cNvSpPr/>
          <p:nvPr/>
        </p:nvSpPr>
        <p:spPr>
          <a:xfrm rot="10800000">
            <a:off x="8154168" y="-27254"/>
            <a:ext cx="1005490" cy="1125793"/>
          </a:xfrm>
          <a:custGeom>
            <a:rect b="b" l="l" r="r" t="t"/>
            <a:pathLst>
              <a:path extrusionOk="0" h="15623" w="13954">
                <a:moveTo>
                  <a:pt x="0" y="0"/>
                </a:moveTo>
                <a:lnTo>
                  <a:pt x="0" y="15622"/>
                </a:lnTo>
                <a:lnTo>
                  <a:pt x="13953" y="15622"/>
                </a:lnTo>
                <a:cubicBezTo>
                  <a:pt x="12848" y="15132"/>
                  <a:pt x="12176" y="13817"/>
                  <a:pt x="12415" y="12632"/>
                </a:cubicBezTo>
                <a:cubicBezTo>
                  <a:pt x="12558" y="11937"/>
                  <a:pt x="12968" y="11191"/>
                  <a:pt x="12621" y="10582"/>
                </a:cubicBezTo>
                <a:cubicBezTo>
                  <a:pt x="12377" y="10156"/>
                  <a:pt x="11873" y="10007"/>
                  <a:pt x="11364" y="10007"/>
                </a:cubicBezTo>
                <a:cubicBezTo>
                  <a:pt x="11194" y="10007"/>
                  <a:pt x="11022" y="10024"/>
                  <a:pt x="10861" y="10052"/>
                </a:cubicBezTo>
                <a:cubicBezTo>
                  <a:pt x="10385" y="10137"/>
                  <a:pt x="9897" y="10292"/>
                  <a:pt x="9417" y="10292"/>
                </a:cubicBezTo>
                <a:cubicBezTo>
                  <a:pt x="9254" y="10292"/>
                  <a:pt x="9091" y="10274"/>
                  <a:pt x="8930" y="10229"/>
                </a:cubicBezTo>
                <a:cubicBezTo>
                  <a:pt x="8605" y="10138"/>
                  <a:pt x="8321" y="9938"/>
                  <a:pt x="8121" y="9665"/>
                </a:cubicBezTo>
                <a:cubicBezTo>
                  <a:pt x="7985" y="9477"/>
                  <a:pt x="7871" y="9244"/>
                  <a:pt x="7649" y="9170"/>
                </a:cubicBezTo>
                <a:cubicBezTo>
                  <a:pt x="7594" y="9149"/>
                  <a:pt x="7539" y="9141"/>
                  <a:pt x="7484" y="9141"/>
                </a:cubicBezTo>
                <a:cubicBezTo>
                  <a:pt x="7289" y="9141"/>
                  <a:pt x="7088" y="9245"/>
                  <a:pt x="6897" y="9312"/>
                </a:cubicBezTo>
                <a:cubicBezTo>
                  <a:pt x="6818" y="9341"/>
                  <a:pt x="6728" y="9356"/>
                  <a:pt x="6640" y="9356"/>
                </a:cubicBezTo>
                <a:cubicBezTo>
                  <a:pt x="6450" y="9356"/>
                  <a:pt x="6270" y="9282"/>
                  <a:pt x="6231" y="9107"/>
                </a:cubicBezTo>
                <a:cubicBezTo>
                  <a:pt x="6185" y="8919"/>
                  <a:pt x="6350" y="8742"/>
                  <a:pt x="6521" y="8646"/>
                </a:cubicBezTo>
                <a:cubicBezTo>
                  <a:pt x="6692" y="8549"/>
                  <a:pt x="6891" y="8492"/>
                  <a:pt x="7022" y="8338"/>
                </a:cubicBezTo>
                <a:cubicBezTo>
                  <a:pt x="7216" y="8105"/>
                  <a:pt x="7142" y="7746"/>
                  <a:pt x="6994" y="7472"/>
                </a:cubicBezTo>
                <a:cubicBezTo>
                  <a:pt x="6846" y="7205"/>
                  <a:pt x="6629" y="6971"/>
                  <a:pt x="6544" y="6681"/>
                </a:cubicBezTo>
                <a:cubicBezTo>
                  <a:pt x="6498" y="6544"/>
                  <a:pt x="6481" y="6390"/>
                  <a:pt x="6384" y="6282"/>
                </a:cubicBezTo>
                <a:cubicBezTo>
                  <a:pt x="6219" y="6100"/>
                  <a:pt x="5912" y="6151"/>
                  <a:pt x="5712" y="6015"/>
                </a:cubicBezTo>
                <a:cubicBezTo>
                  <a:pt x="5445" y="5838"/>
                  <a:pt x="5462" y="5434"/>
                  <a:pt x="5251" y="5200"/>
                </a:cubicBezTo>
                <a:cubicBezTo>
                  <a:pt x="5131" y="5063"/>
                  <a:pt x="4955" y="5001"/>
                  <a:pt x="4795" y="4915"/>
                </a:cubicBezTo>
                <a:cubicBezTo>
                  <a:pt x="4408" y="4688"/>
                  <a:pt x="4152" y="4295"/>
                  <a:pt x="4101" y="3845"/>
                </a:cubicBezTo>
                <a:cubicBezTo>
                  <a:pt x="4072" y="3600"/>
                  <a:pt x="4101" y="3326"/>
                  <a:pt x="3952" y="3133"/>
                </a:cubicBezTo>
                <a:cubicBezTo>
                  <a:pt x="3850" y="3030"/>
                  <a:pt x="3725" y="2945"/>
                  <a:pt x="3588" y="2899"/>
                </a:cubicBezTo>
                <a:lnTo>
                  <a:pt x="2141" y="2256"/>
                </a:lnTo>
                <a:cubicBezTo>
                  <a:pt x="1885" y="2148"/>
                  <a:pt x="1623" y="2028"/>
                  <a:pt x="1418" y="1840"/>
                </a:cubicBezTo>
                <a:cubicBezTo>
                  <a:pt x="1299" y="1726"/>
                  <a:pt x="1190" y="1595"/>
                  <a:pt x="1093" y="1458"/>
                </a:cubicBezTo>
                <a:cubicBezTo>
                  <a:pt x="729" y="974"/>
                  <a:pt x="364" y="485"/>
                  <a:pt x="0" y="0"/>
                </a:cubicBezTo>
                <a:close/>
              </a:path>
            </a:pathLst>
          </a:custGeom>
          <a:solidFill>
            <a:srgbClr val="F8CD7D">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5"/>
          <p:cNvSpPr/>
          <p:nvPr/>
        </p:nvSpPr>
        <p:spPr>
          <a:xfrm>
            <a:off x="531848" y="234173"/>
            <a:ext cx="8020500" cy="4739100"/>
          </a:xfrm>
          <a:prstGeom prst="roundRect">
            <a:avLst>
              <a:gd fmla="val 2037"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5"/>
          <p:cNvSpPr/>
          <p:nvPr/>
        </p:nvSpPr>
        <p:spPr>
          <a:xfrm>
            <a:off x="579100" y="205225"/>
            <a:ext cx="8020500" cy="4739100"/>
          </a:xfrm>
          <a:prstGeom prst="roundRect">
            <a:avLst>
              <a:gd fmla="val 203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5"/>
          <p:cNvSpPr/>
          <p:nvPr/>
        </p:nvSpPr>
        <p:spPr>
          <a:xfrm>
            <a:off x="165888" y="40233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5"/>
          <p:cNvSpPr/>
          <p:nvPr/>
        </p:nvSpPr>
        <p:spPr>
          <a:xfrm>
            <a:off x="165888" y="1084921"/>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5"/>
          <p:cNvSpPr/>
          <p:nvPr/>
        </p:nvSpPr>
        <p:spPr>
          <a:xfrm>
            <a:off x="165888" y="1767504"/>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5"/>
          <p:cNvSpPr/>
          <p:nvPr/>
        </p:nvSpPr>
        <p:spPr>
          <a:xfrm>
            <a:off x="165888" y="245008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5"/>
          <p:cNvSpPr/>
          <p:nvPr/>
        </p:nvSpPr>
        <p:spPr>
          <a:xfrm>
            <a:off x="165888" y="3132671"/>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5"/>
          <p:cNvSpPr/>
          <p:nvPr/>
        </p:nvSpPr>
        <p:spPr>
          <a:xfrm>
            <a:off x="165888" y="3815254"/>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5"/>
          <p:cNvSpPr/>
          <p:nvPr/>
        </p:nvSpPr>
        <p:spPr>
          <a:xfrm>
            <a:off x="165875" y="449783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5"/>
          <p:cNvSpPr txBox="1"/>
          <p:nvPr>
            <p:ph type="title"/>
          </p:nvPr>
        </p:nvSpPr>
        <p:spPr>
          <a:xfrm>
            <a:off x="2177550" y="535650"/>
            <a:ext cx="4788900" cy="569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40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61" name="Google Shape;61;p5"/>
          <p:cNvSpPr txBox="1"/>
          <p:nvPr>
            <p:ph idx="1" type="subTitle"/>
          </p:nvPr>
        </p:nvSpPr>
        <p:spPr>
          <a:xfrm>
            <a:off x="5032695" y="2973074"/>
            <a:ext cx="2190000" cy="716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62" name="Google Shape;62;p5"/>
          <p:cNvSpPr txBox="1"/>
          <p:nvPr>
            <p:ph idx="2" type="subTitle"/>
          </p:nvPr>
        </p:nvSpPr>
        <p:spPr>
          <a:xfrm>
            <a:off x="5032695" y="2591172"/>
            <a:ext cx="2190000" cy="3384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1"/>
              </a:buClr>
              <a:buSzPts val="2000"/>
              <a:buNone/>
              <a:defRPr sz="2500">
                <a:latin typeface="Grand Hotel"/>
                <a:ea typeface="Grand Hotel"/>
                <a:cs typeface="Grand Hotel"/>
                <a:sym typeface="Grand Hotel"/>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p:txBody>
      </p:sp>
      <p:sp>
        <p:nvSpPr>
          <p:cNvPr id="63" name="Google Shape;63;p5"/>
          <p:cNvSpPr txBox="1"/>
          <p:nvPr>
            <p:ph idx="3" type="subTitle"/>
          </p:nvPr>
        </p:nvSpPr>
        <p:spPr>
          <a:xfrm>
            <a:off x="1921320" y="2973074"/>
            <a:ext cx="2190000" cy="716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64" name="Google Shape;64;p5"/>
          <p:cNvSpPr txBox="1"/>
          <p:nvPr>
            <p:ph idx="4" type="subTitle"/>
          </p:nvPr>
        </p:nvSpPr>
        <p:spPr>
          <a:xfrm>
            <a:off x="1921320" y="2591172"/>
            <a:ext cx="2190000" cy="3384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1"/>
              </a:buClr>
              <a:buSzPts val="2000"/>
              <a:buNone/>
              <a:defRPr sz="2500">
                <a:latin typeface="Grand Hotel"/>
                <a:ea typeface="Grand Hotel"/>
                <a:cs typeface="Grand Hotel"/>
                <a:sym typeface="Grand Hotel"/>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65" name="Shape 65"/>
        <p:cNvGrpSpPr/>
        <p:nvPr/>
      </p:nvGrpSpPr>
      <p:grpSpPr>
        <a:xfrm>
          <a:off x="0" y="0"/>
          <a:ext cx="0" cy="0"/>
          <a:chOff x="0" y="0"/>
          <a:chExt cx="0" cy="0"/>
        </a:xfrm>
      </p:grpSpPr>
      <p:sp>
        <p:nvSpPr>
          <p:cNvPr id="66" name="Google Shape;66;p6"/>
          <p:cNvSpPr/>
          <p:nvPr/>
        </p:nvSpPr>
        <p:spPr>
          <a:xfrm>
            <a:off x="531848" y="234173"/>
            <a:ext cx="8020500" cy="4739100"/>
          </a:xfrm>
          <a:prstGeom prst="roundRect">
            <a:avLst>
              <a:gd fmla="val 2037"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6"/>
          <p:cNvSpPr/>
          <p:nvPr/>
        </p:nvSpPr>
        <p:spPr>
          <a:xfrm>
            <a:off x="579100" y="205225"/>
            <a:ext cx="8020500" cy="4739100"/>
          </a:xfrm>
          <a:prstGeom prst="roundRect">
            <a:avLst>
              <a:gd fmla="val 203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6"/>
          <p:cNvSpPr/>
          <p:nvPr/>
        </p:nvSpPr>
        <p:spPr>
          <a:xfrm>
            <a:off x="165888" y="40233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6"/>
          <p:cNvSpPr/>
          <p:nvPr/>
        </p:nvSpPr>
        <p:spPr>
          <a:xfrm>
            <a:off x="165888" y="1084921"/>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6"/>
          <p:cNvSpPr/>
          <p:nvPr/>
        </p:nvSpPr>
        <p:spPr>
          <a:xfrm>
            <a:off x="165888" y="1767504"/>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6"/>
          <p:cNvSpPr/>
          <p:nvPr/>
        </p:nvSpPr>
        <p:spPr>
          <a:xfrm>
            <a:off x="165888" y="245008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6"/>
          <p:cNvSpPr/>
          <p:nvPr/>
        </p:nvSpPr>
        <p:spPr>
          <a:xfrm>
            <a:off x="165888" y="3132671"/>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6"/>
          <p:cNvSpPr/>
          <p:nvPr/>
        </p:nvSpPr>
        <p:spPr>
          <a:xfrm>
            <a:off x="165888" y="3815254"/>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6"/>
          <p:cNvSpPr/>
          <p:nvPr/>
        </p:nvSpPr>
        <p:spPr>
          <a:xfrm>
            <a:off x="165875" y="449783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6"/>
          <p:cNvSpPr txBox="1"/>
          <p:nvPr>
            <p:ph type="title"/>
          </p:nvPr>
        </p:nvSpPr>
        <p:spPr>
          <a:xfrm>
            <a:off x="1371275" y="535650"/>
            <a:ext cx="6401400" cy="569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40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pic>
        <p:nvPicPr>
          <p:cNvPr id="76" name="Google Shape;76;p6"/>
          <p:cNvPicPr preferRelativeResize="0"/>
          <p:nvPr/>
        </p:nvPicPr>
        <p:blipFill>
          <a:blip r:embed="rId2">
            <a:alphaModFix amt="60000"/>
          </a:blip>
          <a:stretch>
            <a:fillRect/>
          </a:stretch>
        </p:blipFill>
        <p:spPr>
          <a:xfrm flipH="1">
            <a:off x="-12" y="-12"/>
            <a:ext cx="9144000" cy="5143500"/>
          </a:xfrm>
          <a:prstGeom prst="rect">
            <a:avLst/>
          </a:prstGeom>
          <a:noFill/>
          <a:ln>
            <a:noFill/>
          </a:ln>
        </p:spPr>
      </p:pic>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77" name="Shape 77"/>
        <p:cNvGrpSpPr/>
        <p:nvPr/>
      </p:nvGrpSpPr>
      <p:grpSpPr>
        <a:xfrm>
          <a:off x="0" y="0"/>
          <a:ext cx="0" cy="0"/>
          <a:chOff x="0" y="0"/>
          <a:chExt cx="0" cy="0"/>
        </a:xfrm>
      </p:grpSpPr>
      <p:sp>
        <p:nvSpPr>
          <p:cNvPr id="78" name="Google Shape;78;p7"/>
          <p:cNvSpPr/>
          <p:nvPr/>
        </p:nvSpPr>
        <p:spPr>
          <a:xfrm>
            <a:off x="531848" y="234173"/>
            <a:ext cx="8020500" cy="4739100"/>
          </a:xfrm>
          <a:prstGeom prst="roundRect">
            <a:avLst>
              <a:gd fmla="val 2037"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7"/>
          <p:cNvSpPr/>
          <p:nvPr/>
        </p:nvSpPr>
        <p:spPr>
          <a:xfrm>
            <a:off x="579100" y="205225"/>
            <a:ext cx="8020500" cy="4739100"/>
          </a:xfrm>
          <a:prstGeom prst="roundRect">
            <a:avLst>
              <a:gd fmla="val 203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7"/>
          <p:cNvSpPr/>
          <p:nvPr/>
        </p:nvSpPr>
        <p:spPr>
          <a:xfrm>
            <a:off x="165888" y="40233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7"/>
          <p:cNvSpPr/>
          <p:nvPr/>
        </p:nvSpPr>
        <p:spPr>
          <a:xfrm>
            <a:off x="165888" y="1084921"/>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7"/>
          <p:cNvSpPr/>
          <p:nvPr/>
        </p:nvSpPr>
        <p:spPr>
          <a:xfrm>
            <a:off x="165888" y="1767504"/>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7"/>
          <p:cNvSpPr/>
          <p:nvPr/>
        </p:nvSpPr>
        <p:spPr>
          <a:xfrm>
            <a:off x="165888" y="245008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7"/>
          <p:cNvSpPr/>
          <p:nvPr/>
        </p:nvSpPr>
        <p:spPr>
          <a:xfrm>
            <a:off x="165888" y="3132671"/>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7"/>
          <p:cNvSpPr/>
          <p:nvPr/>
        </p:nvSpPr>
        <p:spPr>
          <a:xfrm>
            <a:off x="165888" y="3815254"/>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7"/>
          <p:cNvSpPr/>
          <p:nvPr/>
        </p:nvSpPr>
        <p:spPr>
          <a:xfrm>
            <a:off x="165875" y="449783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7"/>
          <p:cNvSpPr txBox="1"/>
          <p:nvPr>
            <p:ph type="title"/>
          </p:nvPr>
        </p:nvSpPr>
        <p:spPr>
          <a:xfrm>
            <a:off x="1003850" y="909550"/>
            <a:ext cx="3165900" cy="1793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88" name="Google Shape;88;p7"/>
          <p:cNvSpPr txBox="1"/>
          <p:nvPr>
            <p:ph idx="1" type="subTitle"/>
          </p:nvPr>
        </p:nvSpPr>
        <p:spPr>
          <a:xfrm>
            <a:off x="1003850" y="3257400"/>
            <a:ext cx="3165900" cy="10740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1"/>
              </a:buClr>
              <a:buSzPts val="2000"/>
              <a:buNone/>
              <a:defRPr sz="1600"/>
            </a:lvl1pPr>
            <a:lvl2pPr lvl="1" rtl="0" algn="ctr">
              <a:spcBef>
                <a:spcPts val="0"/>
              </a:spcBef>
              <a:spcAft>
                <a:spcPts val="0"/>
              </a:spcAft>
              <a:buClr>
                <a:schemeClr val="dk1"/>
              </a:buClr>
              <a:buSzPts val="2000"/>
              <a:buNone/>
              <a:defRPr sz="2000">
                <a:solidFill>
                  <a:schemeClr val="dk1"/>
                </a:solidFill>
              </a:defRPr>
            </a:lvl2pPr>
            <a:lvl3pPr lvl="2" rtl="0" algn="ctr">
              <a:spcBef>
                <a:spcPts val="0"/>
              </a:spcBef>
              <a:spcAft>
                <a:spcPts val="0"/>
              </a:spcAft>
              <a:buClr>
                <a:schemeClr val="dk1"/>
              </a:buClr>
              <a:buSzPts val="2000"/>
              <a:buNone/>
              <a:defRPr sz="2000">
                <a:solidFill>
                  <a:schemeClr val="dk1"/>
                </a:solidFill>
              </a:defRPr>
            </a:lvl3pPr>
            <a:lvl4pPr lvl="3" rtl="0" algn="ctr">
              <a:spcBef>
                <a:spcPts val="0"/>
              </a:spcBef>
              <a:spcAft>
                <a:spcPts val="0"/>
              </a:spcAft>
              <a:buClr>
                <a:schemeClr val="dk1"/>
              </a:buClr>
              <a:buSzPts val="2000"/>
              <a:buNone/>
              <a:defRPr sz="2000">
                <a:solidFill>
                  <a:schemeClr val="dk1"/>
                </a:solidFill>
              </a:defRPr>
            </a:lvl4pPr>
            <a:lvl5pPr lvl="4" rtl="0" algn="ctr">
              <a:spcBef>
                <a:spcPts val="0"/>
              </a:spcBef>
              <a:spcAft>
                <a:spcPts val="0"/>
              </a:spcAft>
              <a:buClr>
                <a:schemeClr val="dk1"/>
              </a:buClr>
              <a:buSzPts val="2000"/>
              <a:buNone/>
              <a:defRPr sz="2000">
                <a:solidFill>
                  <a:schemeClr val="dk1"/>
                </a:solidFill>
              </a:defRPr>
            </a:lvl5pPr>
            <a:lvl6pPr lvl="5" rtl="0" algn="ctr">
              <a:spcBef>
                <a:spcPts val="0"/>
              </a:spcBef>
              <a:spcAft>
                <a:spcPts val="0"/>
              </a:spcAft>
              <a:buClr>
                <a:schemeClr val="dk1"/>
              </a:buClr>
              <a:buSzPts val="2000"/>
              <a:buNone/>
              <a:defRPr sz="2000">
                <a:solidFill>
                  <a:schemeClr val="dk1"/>
                </a:solidFill>
              </a:defRPr>
            </a:lvl6pPr>
            <a:lvl7pPr lvl="6" rtl="0" algn="ctr">
              <a:spcBef>
                <a:spcPts val="0"/>
              </a:spcBef>
              <a:spcAft>
                <a:spcPts val="0"/>
              </a:spcAft>
              <a:buClr>
                <a:schemeClr val="dk1"/>
              </a:buClr>
              <a:buSzPts val="2000"/>
              <a:buNone/>
              <a:defRPr sz="2000">
                <a:solidFill>
                  <a:schemeClr val="dk1"/>
                </a:solidFill>
              </a:defRPr>
            </a:lvl7pPr>
            <a:lvl8pPr lvl="7" rtl="0" algn="ctr">
              <a:spcBef>
                <a:spcPts val="0"/>
              </a:spcBef>
              <a:spcAft>
                <a:spcPts val="0"/>
              </a:spcAft>
              <a:buClr>
                <a:schemeClr val="dk1"/>
              </a:buClr>
              <a:buSzPts val="2000"/>
              <a:buNone/>
              <a:defRPr sz="2000">
                <a:solidFill>
                  <a:schemeClr val="dk1"/>
                </a:solidFill>
              </a:defRPr>
            </a:lvl8pPr>
            <a:lvl9pPr lvl="8" rtl="0" algn="ctr">
              <a:spcBef>
                <a:spcPts val="0"/>
              </a:spcBef>
              <a:spcAft>
                <a:spcPts val="0"/>
              </a:spcAft>
              <a:buClr>
                <a:schemeClr val="dk1"/>
              </a:buClr>
              <a:buSzPts val="2000"/>
              <a:buNone/>
              <a:defRPr sz="2000">
                <a:solidFill>
                  <a:schemeClr val="dk1"/>
                </a:solidFill>
              </a:defRPr>
            </a:lvl9pPr>
          </a:lstStyle>
          <a:p/>
        </p:txBody>
      </p:sp>
      <p:pic>
        <p:nvPicPr>
          <p:cNvPr id="89" name="Google Shape;89;p7"/>
          <p:cNvPicPr preferRelativeResize="0"/>
          <p:nvPr/>
        </p:nvPicPr>
        <p:blipFill>
          <a:blip r:embed="rId2">
            <a:alphaModFix amt="60000"/>
          </a:blip>
          <a:stretch>
            <a:fillRect/>
          </a:stretch>
        </p:blipFill>
        <p:spPr>
          <a:xfrm>
            <a:off x="-12" y="-12"/>
            <a:ext cx="9144000" cy="5143500"/>
          </a:xfrm>
          <a:prstGeom prst="rect">
            <a:avLst/>
          </a:prstGeom>
          <a:noFill/>
          <a:ln>
            <a:noFill/>
          </a:ln>
        </p:spPr>
      </p:pic>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90" name="Shape 90"/>
        <p:cNvGrpSpPr/>
        <p:nvPr/>
      </p:nvGrpSpPr>
      <p:grpSpPr>
        <a:xfrm>
          <a:off x="0" y="0"/>
          <a:ext cx="0" cy="0"/>
          <a:chOff x="0" y="0"/>
          <a:chExt cx="0" cy="0"/>
        </a:xfrm>
      </p:grpSpPr>
      <p:sp>
        <p:nvSpPr>
          <p:cNvPr id="91" name="Google Shape;91;p8"/>
          <p:cNvSpPr/>
          <p:nvPr/>
        </p:nvSpPr>
        <p:spPr>
          <a:xfrm>
            <a:off x="531848" y="234173"/>
            <a:ext cx="8020500" cy="4739100"/>
          </a:xfrm>
          <a:prstGeom prst="roundRect">
            <a:avLst>
              <a:gd fmla="val 2037"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8"/>
          <p:cNvSpPr/>
          <p:nvPr/>
        </p:nvSpPr>
        <p:spPr>
          <a:xfrm>
            <a:off x="579100" y="205225"/>
            <a:ext cx="8020500" cy="4739100"/>
          </a:xfrm>
          <a:prstGeom prst="roundRect">
            <a:avLst>
              <a:gd fmla="val 203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8"/>
          <p:cNvSpPr txBox="1"/>
          <p:nvPr>
            <p:ph type="title"/>
          </p:nvPr>
        </p:nvSpPr>
        <p:spPr>
          <a:xfrm>
            <a:off x="2252875" y="1371600"/>
            <a:ext cx="4638300" cy="2400300"/>
          </a:xfrm>
          <a:prstGeom prst="rect">
            <a:avLst/>
          </a:prstGeom>
        </p:spPr>
        <p:txBody>
          <a:bodyPr anchorCtr="0" anchor="ctr" bIns="91425" lIns="91425" spcFirstLastPara="1" rIns="91425" wrap="square" tIns="91425">
            <a:noAutofit/>
          </a:bodyPr>
          <a:lstStyle>
            <a:lvl1pPr lvl="0" algn="ctr">
              <a:lnSpc>
                <a:spcPct val="90000"/>
              </a:lnSpc>
              <a:spcBef>
                <a:spcPts val="0"/>
              </a:spcBef>
              <a:spcAft>
                <a:spcPts val="0"/>
              </a:spcAft>
              <a:buSzPts val="4800"/>
              <a:buNone/>
              <a:defRPr sz="8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
        <p:nvSpPr>
          <p:cNvPr id="94" name="Google Shape;94;p8"/>
          <p:cNvSpPr/>
          <p:nvPr/>
        </p:nvSpPr>
        <p:spPr>
          <a:xfrm>
            <a:off x="165888" y="40233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8"/>
          <p:cNvSpPr/>
          <p:nvPr/>
        </p:nvSpPr>
        <p:spPr>
          <a:xfrm>
            <a:off x="165888" y="1084921"/>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8"/>
          <p:cNvSpPr/>
          <p:nvPr/>
        </p:nvSpPr>
        <p:spPr>
          <a:xfrm>
            <a:off x="165888" y="1767504"/>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8"/>
          <p:cNvSpPr/>
          <p:nvPr/>
        </p:nvSpPr>
        <p:spPr>
          <a:xfrm>
            <a:off x="165888" y="245008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8"/>
          <p:cNvSpPr/>
          <p:nvPr/>
        </p:nvSpPr>
        <p:spPr>
          <a:xfrm>
            <a:off x="165888" y="3132671"/>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8"/>
          <p:cNvSpPr/>
          <p:nvPr/>
        </p:nvSpPr>
        <p:spPr>
          <a:xfrm>
            <a:off x="165888" y="3815254"/>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8"/>
          <p:cNvSpPr/>
          <p:nvPr/>
        </p:nvSpPr>
        <p:spPr>
          <a:xfrm>
            <a:off x="165875" y="449783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01" name="Google Shape;101;p8"/>
          <p:cNvPicPr preferRelativeResize="0"/>
          <p:nvPr/>
        </p:nvPicPr>
        <p:blipFill>
          <a:blip r:embed="rId2">
            <a:alphaModFix amt="60000"/>
          </a:blip>
          <a:stretch>
            <a:fillRect/>
          </a:stretch>
        </p:blipFill>
        <p:spPr>
          <a:xfrm>
            <a:off x="-12" y="-12"/>
            <a:ext cx="9144000" cy="5143500"/>
          </a:xfrm>
          <a:prstGeom prst="rect">
            <a:avLst/>
          </a:prstGeom>
          <a:noFill/>
          <a:ln>
            <a:noFill/>
          </a:ln>
        </p:spPr>
      </p:pic>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bg>
      <p:bgPr>
        <a:solidFill>
          <a:schemeClr val="accent3"/>
        </a:solidFill>
      </p:bgPr>
    </p:bg>
    <p:spTree>
      <p:nvGrpSpPr>
        <p:cNvPr id="102" name="Shape 102"/>
        <p:cNvGrpSpPr/>
        <p:nvPr/>
      </p:nvGrpSpPr>
      <p:grpSpPr>
        <a:xfrm>
          <a:off x="0" y="0"/>
          <a:ext cx="0" cy="0"/>
          <a:chOff x="0" y="0"/>
          <a:chExt cx="0" cy="0"/>
        </a:xfrm>
      </p:grpSpPr>
      <p:pic>
        <p:nvPicPr>
          <p:cNvPr id="103" name="Google Shape;103;p9"/>
          <p:cNvPicPr preferRelativeResize="0"/>
          <p:nvPr/>
        </p:nvPicPr>
        <p:blipFill>
          <a:blip r:embed="rId2">
            <a:alphaModFix amt="60000"/>
          </a:blip>
          <a:stretch>
            <a:fillRect/>
          </a:stretch>
        </p:blipFill>
        <p:spPr>
          <a:xfrm rot="10800000">
            <a:off x="0" y="0"/>
            <a:ext cx="9144000" cy="5143500"/>
          </a:xfrm>
          <a:prstGeom prst="rect">
            <a:avLst/>
          </a:prstGeom>
          <a:noFill/>
          <a:ln>
            <a:noFill/>
          </a:ln>
        </p:spPr>
      </p:pic>
      <p:sp>
        <p:nvSpPr>
          <p:cNvPr id="104" name="Google Shape;104;p9"/>
          <p:cNvSpPr/>
          <p:nvPr/>
        </p:nvSpPr>
        <p:spPr>
          <a:xfrm rot="10800000">
            <a:off x="8138210" y="-27254"/>
            <a:ext cx="1005490" cy="1125793"/>
          </a:xfrm>
          <a:custGeom>
            <a:rect b="b" l="l" r="r" t="t"/>
            <a:pathLst>
              <a:path extrusionOk="0" h="15623" w="13954">
                <a:moveTo>
                  <a:pt x="0" y="0"/>
                </a:moveTo>
                <a:lnTo>
                  <a:pt x="0" y="15622"/>
                </a:lnTo>
                <a:lnTo>
                  <a:pt x="13953" y="15622"/>
                </a:lnTo>
                <a:cubicBezTo>
                  <a:pt x="12848" y="15132"/>
                  <a:pt x="12176" y="13817"/>
                  <a:pt x="12415" y="12632"/>
                </a:cubicBezTo>
                <a:cubicBezTo>
                  <a:pt x="12558" y="11937"/>
                  <a:pt x="12968" y="11191"/>
                  <a:pt x="12621" y="10582"/>
                </a:cubicBezTo>
                <a:cubicBezTo>
                  <a:pt x="12377" y="10156"/>
                  <a:pt x="11873" y="10007"/>
                  <a:pt x="11364" y="10007"/>
                </a:cubicBezTo>
                <a:cubicBezTo>
                  <a:pt x="11194" y="10007"/>
                  <a:pt x="11022" y="10024"/>
                  <a:pt x="10861" y="10052"/>
                </a:cubicBezTo>
                <a:cubicBezTo>
                  <a:pt x="10385" y="10137"/>
                  <a:pt x="9897" y="10292"/>
                  <a:pt x="9417" y="10292"/>
                </a:cubicBezTo>
                <a:cubicBezTo>
                  <a:pt x="9254" y="10292"/>
                  <a:pt x="9091" y="10274"/>
                  <a:pt x="8930" y="10229"/>
                </a:cubicBezTo>
                <a:cubicBezTo>
                  <a:pt x="8605" y="10138"/>
                  <a:pt x="8321" y="9938"/>
                  <a:pt x="8121" y="9665"/>
                </a:cubicBezTo>
                <a:cubicBezTo>
                  <a:pt x="7985" y="9477"/>
                  <a:pt x="7871" y="9244"/>
                  <a:pt x="7649" y="9170"/>
                </a:cubicBezTo>
                <a:cubicBezTo>
                  <a:pt x="7594" y="9149"/>
                  <a:pt x="7539" y="9141"/>
                  <a:pt x="7484" y="9141"/>
                </a:cubicBezTo>
                <a:cubicBezTo>
                  <a:pt x="7289" y="9141"/>
                  <a:pt x="7088" y="9245"/>
                  <a:pt x="6897" y="9312"/>
                </a:cubicBezTo>
                <a:cubicBezTo>
                  <a:pt x="6818" y="9341"/>
                  <a:pt x="6728" y="9356"/>
                  <a:pt x="6640" y="9356"/>
                </a:cubicBezTo>
                <a:cubicBezTo>
                  <a:pt x="6450" y="9356"/>
                  <a:pt x="6270" y="9282"/>
                  <a:pt x="6231" y="9107"/>
                </a:cubicBezTo>
                <a:cubicBezTo>
                  <a:pt x="6185" y="8919"/>
                  <a:pt x="6350" y="8742"/>
                  <a:pt x="6521" y="8646"/>
                </a:cubicBezTo>
                <a:cubicBezTo>
                  <a:pt x="6692" y="8549"/>
                  <a:pt x="6891" y="8492"/>
                  <a:pt x="7022" y="8338"/>
                </a:cubicBezTo>
                <a:cubicBezTo>
                  <a:pt x="7216" y="8105"/>
                  <a:pt x="7142" y="7746"/>
                  <a:pt x="6994" y="7472"/>
                </a:cubicBezTo>
                <a:cubicBezTo>
                  <a:pt x="6846" y="7205"/>
                  <a:pt x="6629" y="6971"/>
                  <a:pt x="6544" y="6681"/>
                </a:cubicBezTo>
                <a:cubicBezTo>
                  <a:pt x="6498" y="6544"/>
                  <a:pt x="6481" y="6390"/>
                  <a:pt x="6384" y="6282"/>
                </a:cubicBezTo>
                <a:cubicBezTo>
                  <a:pt x="6219" y="6100"/>
                  <a:pt x="5912" y="6151"/>
                  <a:pt x="5712" y="6015"/>
                </a:cubicBezTo>
                <a:cubicBezTo>
                  <a:pt x="5445" y="5838"/>
                  <a:pt x="5462" y="5434"/>
                  <a:pt x="5251" y="5200"/>
                </a:cubicBezTo>
                <a:cubicBezTo>
                  <a:pt x="5131" y="5063"/>
                  <a:pt x="4955" y="5001"/>
                  <a:pt x="4795" y="4915"/>
                </a:cubicBezTo>
                <a:cubicBezTo>
                  <a:pt x="4408" y="4688"/>
                  <a:pt x="4152" y="4295"/>
                  <a:pt x="4101" y="3845"/>
                </a:cubicBezTo>
                <a:cubicBezTo>
                  <a:pt x="4072" y="3600"/>
                  <a:pt x="4101" y="3326"/>
                  <a:pt x="3952" y="3133"/>
                </a:cubicBezTo>
                <a:cubicBezTo>
                  <a:pt x="3850" y="3030"/>
                  <a:pt x="3725" y="2945"/>
                  <a:pt x="3588" y="2899"/>
                </a:cubicBezTo>
                <a:lnTo>
                  <a:pt x="2141" y="2256"/>
                </a:lnTo>
                <a:cubicBezTo>
                  <a:pt x="1885" y="2148"/>
                  <a:pt x="1623" y="2028"/>
                  <a:pt x="1418" y="1840"/>
                </a:cubicBezTo>
                <a:cubicBezTo>
                  <a:pt x="1299" y="1726"/>
                  <a:pt x="1190" y="1595"/>
                  <a:pt x="1093" y="1458"/>
                </a:cubicBezTo>
                <a:cubicBezTo>
                  <a:pt x="729" y="974"/>
                  <a:pt x="364" y="485"/>
                  <a:pt x="0" y="0"/>
                </a:cubicBezTo>
                <a:close/>
              </a:path>
            </a:pathLst>
          </a:custGeom>
          <a:solidFill>
            <a:srgbClr val="F8CD7D">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9"/>
          <p:cNvSpPr/>
          <p:nvPr/>
        </p:nvSpPr>
        <p:spPr>
          <a:xfrm>
            <a:off x="531848" y="234173"/>
            <a:ext cx="8020500" cy="4739100"/>
          </a:xfrm>
          <a:prstGeom prst="roundRect">
            <a:avLst>
              <a:gd fmla="val 2037"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9"/>
          <p:cNvSpPr/>
          <p:nvPr/>
        </p:nvSpPr>
        <p:spPr>
          <a:xfrm>
            <a:off x="579100" y="205225"/>
            <a:ext cx="8020500" cy="4739100"/>
          </a:xfrm>
          <a:prstGeom prst="roundRect">
            <a:avLst>
              <a:gd fmla="val 203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9"/>
          <p:cNvSpPr txBox="1"/>
          <p:nvPr>
            <p:ph type="title"/>
          </p:nvPr>
        </p:nvSpPr>
        <p:spPr>
          <a:xfrm>
            <a:off x="1473400" y="1653050"/>
            <a:ext cx="2445900" cy="814200"/>
          </a:xfrm>
          <a:prstGeom prst="rect">
            <a:avLst/>
          </a:prstGeom>
        </p:spPr>
        <p:txBody>
          <a:bodyPr anchorCtr="0" anchor="ctr" bIns="91425" lIns="91425" spcFirstLastPara="1" rIns="91425" wrap="square" tIns="91425">
            <a:noAutofit/>
          </a:bodyPr>
          <a:lstStyle>
            <a:lvl1pPr lvl="0" algn="ctr">
              <a:spcBef>
                <a:spcPts val="0"/>
              </a:spcBef>
              <a:spcAft>
                <a:spcPts val="0"/>
              </a:spcAft>
              <a:buSzPts val="4200"/>
              <a:buNone/>
              <a:defRPr sz="60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p:txBody>
      </p:sp>
      <p:sp>
        <p:nvSpPr>
          <p:cNvPr id="108" name="Google Shape;108;p9"/>
          <p:cNvSpPr txBox="1"/>
          <p:nvPr>
            <p:ph idx="1" type="subTitle"/>
          </p:nvPr>
        </p:nvSpPr>
        <p:spPr>
          <a:xfrm>
            <a:off x="1473250" y="2467250"/>
            <a:ext cx="2445900" cy="10632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sp>
        <p:nvSpPr>
          <p:cNvPr id="109" name="Google Shape;109;p9"/>
          <p:cNvSpPr/>
          <p:nvPr/>
        </p:nvSpPr>
        <p:spPr>
          <a:xfrm>
            <a:off x="165875" y="405400"/>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9"/>
          <p:cNvSpPr/>
          <p:nvPr/>
        </p:nvSpPr>
        <p:spPr>
          <a:xfrm>
            <a:off x="165875" y="1087983"/>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9"/>
          <p:cNvSpPr/>
          <p:nvPr/>
        </p:nvSpPr>
        <p:spPr>
          <a:xfrm>
            <a:off x="165875" y="1770542"/>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9"/>
          <p:cNvSpPr/>
          <p:nvPr/>
        </p:nvSpPr>
        <p:spPr>
          <a:xfrm>
            <a:off x="165875" y="2453125"/>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9"/>
          <p:cNvSpPr/>
          <p:nvPr/>
        </p:nvSpPr>
        <p:spPr>
          <a:xfrm>
            <a:off x="165875" y="313570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9"/>
          <p:cNvSpPr/>
          <p:nvPr/>
        </p:nvSpPr>
        <p:spPr>
          <a:xfrm>
            <a:off x="165875" y="3812192"/>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9"/>
          <p:cNvSpPr/>
          <p:nvPr/>
        </p:nvSpPr>
        <p:spPr>
          <a:xfrm>
            <a:off x="165875" y="4494775"/>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116" name="Shape 116"/>
        <p:cNvGrpSpPr/>
        <p:nvPr/>
      </p:nvGrpSpPr>
      <p:grpSpPr>
        <a:xfrm>
          <a:off x="0" y="0"/>
          <a:ext cx="0" cy="0"/>
          <a:chOff x="0" y="0"/>
          <a:chExt cx="0" cy="0"/>
        </a:xfrm>
      </p:grpSpPr>
      <p:sp>
        <p:nvSpPr>
          <p:cNvPr id="117" name="Google Shape;117;p10"/>
          <p:cNvSpPr/>
          <p:nvPr/>
        </p:nvSpPr>
        <p:spPr>
          <a:xfrm>
            <a:off x="531848" y="234173"/>
            <a:ext cx="8020500" cy="4739100"/>
          </a:xfrm>
          <a:prstGeom prst="roundRect">
            <a:avLst>
              <a:gd fmla="val 2037"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10"/>
          <p:cNvSpPr/>
          <p:nvPr/>
        </p:nvSpPr>
        <p:spPr>
          <a:xfrm>
            <a:off x="579100" y="205225"/>
            <a:ext cx="8020500" cy="4739100"/>
          </a:xfrm>
          <a:prstGeom prst="roundRect">
            <a:avLst>
              <a:gd fmla="val 203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19" name="Google Shape;119;p10"/>
          <p:cNvPicPr preferRelativeResize="0"/>
          <p:nvPr/>
        </p:nvPicPr>
        <p:blipFill>
          <a:blip r:embed="rId2">
            <a:alphaModFix amt="60000"/>
          </a:blip>
          <a:stretch>
            <a:fillRect/>
          </a:stretch>
        </p:blipFill>
        <p:spPr>
          <a:xfrm flipH="1">
            <a:off x="0" y="0"/>
            <a:ext cx="9144000" cy="5143500"/>
          </a:xfrm>
          <a:prstGeom prst="rect">
            <a:avLst/>
          </a:prstGeom>
          <a:noFill/>
          <a:ln>
            <a:noFill/>
          </a:ln>
        </p:spPr>
      </p:pic>
      <p:sp>
        <p:nvSpPr>
          <p:cNvPr id="120" name="Google Shape;120;p10"/>
          <p:cNvSpPr txBox="1"/>
          <p:nvPr>
            <p:ph type="title"/>
          </p:nvPr>
        </p:nvSpPr>
        <p:spPr>
          <a:xfrm>
            <a:off x="1101383" y="838665"/>
            <a:ext cx="3129300" cy="1340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40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21" name="Google Shape;121;p10"/>
          <p:cNvSpPr/>
          <p:nvPr/>
        </p:nvSpPr>
        <p:spPr>
          <a:xfrm>
            <a:off x="165888" y="40233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10"/>
          <p:cNvSpPr/>
          <p:nvPr/>
        </p:nvSpPr>
        <p:spPr>
          <a:xfrm>
            <a:off x="165888" y="1084921"/>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10"/>
          <p:cNvSpPr/>
          <p:nvPr/>
        </p:nvSpPr>
        <p:spPr>
          <a:xfrm>
            <a:off x="165888" y="1767504"/>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10"/>
          <p:cNvSpPr/>
          <p:nvPr/>
        </p:nvSpPr>
        <p:spPr>
          <a:xfrm>
            <a:off x="165888" y="245008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10"/>
          <p:cNvSpPr/>
          <p:nvPr/>
        </p:nvSpPr>
        <p:spPr>
          <a:xfrm>
            <a:off x="165888" y="3132671"/>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10"/>
          <p:cNvSpPr/>
          <p:nvPr/>
        </p:nvSpPr>
        <p:spPr>
          <a:xfrm>
            <a:off x="165888" y="3815254"/>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10"/>
          <p:cNvSpPr/>
          <p:nvPr/>
        </p:nvSpPr>
        <p:spPr>
          <a:xfrm>
            <a:off x="165875" y="449783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33" Type="http://schemas.openxmlformats.org/officeDocument/2006/relationships/slideLayout" Target="../slideLayouts/slideLayout33.xml"/><Relationship Id="rId10" Type="http://schemas.openxmlformats.org/officeDocument/2006/relationships/slideLayout" Target="../slideLayouts/slideLayout10.xml"/><Relationship Id="rId32" Type="http://schemas.openxmlformats.org/officeDocument/2006/relationships/slideLayout" Target="../slideLayouts/slideLayout32.xml"/><Relationship Id="rId13" Type="http://schemas.openxmlformats.org/officeDocument/2006/relationships/slideLayout" Target="../slideLayouts/slideLayout13.xml"/><Relationship Id="rId35" Type="http://schemas.openxmlformats.org/officeDocument/2006/relationships/theme" Target="../theme/theme1.xml"/><Relationship Id="rId12" Type="http://schemas.openxmlformats.org/officeDocument/2006/relationships/slideLayout" Target="../slideLayouts/slideLayout12.xml"/><Relationship Id="rId34" Type="http://schemas.openxmlformats.org/officeDocument/2006/relationships/slideLayout" Target="../slideLayouts/slideLayout34.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accent3"/>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ctr" bIns="91425" lIns="91425" spcFirstLastPara="1" rIns="91425" wrap="square" tIns="91425">
            <a:noAutofit/>
          </a:bodyPr>
          <a:lstStyle>
            <a:lvl1pPr lvl="0">
              <a:lnSpc>
                <a:spcPct val="100000"/>
              </a:lnSpc>
              <a:spcBef>
                <a:spcPts val="0"/>
              </a:spcBef>
              <a:spcAft>
                <a:spcPts val="0"/>
              </a:spcAft>
              <a:buClr>
                <a:schemeClr val="dk1"/>
              </a:buClr>
              <a:buSzPts val="2800"/>
              <a:buFont typeface="Grand Hotel"/>
              <a:buNone/>
              <a:defRPr sz="2800">
                <a:solidFill>
                  <a:schemeClr val="dk1"/>
                </a:solidFill>
                <a:latin typeface="Grand Hotel"/>
                <a:ea typeface="Grand Hotel"/>
                <a:cs typeface="Grand Hotel"/>
                <a:sym typeface="Grand Hotel"/>
              </a:defRPr>
            </a:lvl1pPr>
            <a:lvl2pPr lvl="1">
              <a:lnSpc>
                <a:spcPct val="100000"/>
              </a:lnSpc>
              <a:spcBef>
                <a:spcPts val="0"/>
              </a:spcBef>
              <a:spcAft>
                <a:spcPts val="0"/>
              </a:spcAft>
              <a:buClr>
                <a:schemeClr val="dk1"/>
              </a:buClr>
              <a:buSzPts val="2800"/>
              <a:buFont typeface="Grand Hotel"/>
              <a:buNone/>
              <a:defRPr sz="2800">
                <a:solidFill>
                  <a:schemeClr val="dk1"/>
                </a:solidFill>
                <a:latin typeface="Grand Hotel"/>
                <a:ea typeface="Grand Hotel"/>
                <a:cs typeface="Grand Hotel"/>
                <a:sym typeface="Grand Hotel"/>
              </a:defRPr>
            </a:lvl2pPr>
            <a:lvl3pPr lvl="2">
              <a:lnSpc>
                <a:spcPct val="100000"/>
              </a:lnSpc>
              <a:spcBef>
                <a:spcPts val="0"/>
              </a:spcBef>
              <a:spcAft>
                <a:spcPts val="0"/>
              </a:spcAft>
              <a:buClr>
                <a:schemeClr val="dk1"/>
              </a:buClr>
              <a:buSzPts val="2800"/>
              <a:buFont typeface="Grand Hotel"/>
              <a:buNone/>
              <a:defRPr sz="2800">
                <a:solidFill>
                  <a:schemeClr val="dk1"/>
                </a:solidFill>
                <a:latin typeface="Grand Hotel"/>
                <a:ea typeface="Grand Hotel"/>
                <a:cs typeface="Grand Hotel"/>
                <a:sym typeface="Grand Hotel"/>
              </a:defRPr>
            </a:lvl3pPr>
            <a:lvl4pPr lvl="3">
              <a:lnSpc>
                <a:spcPct val="100000"/>
              </a:lnSpc>
              <a:spcBef>
                <a:spcPts val="0"/>
              </a:spcBef>
              <a:spcAft>
                <a:spcPts val="0"/>
              </a:spcAft>
              <a:buClr>
                <a:schemeClr val="dk1"/>
              </a:buClr>
              <a:buSzPts val="2800"/>
              <a:buFont typeface="Grand Hotel"/>
              <a:buNone/>
              <a:defRPr sz="2800">
                <a:solidFill>
                  <a:schemeClr val="dk1"/>
                </a:solidFill>
                <a:latin typeface="Grand Hotel"/>
                <a:ea typeface="Grand Hotel"/>
                <a:cs typeface="Grand Hotel"/>
                <a:sym typeface="Grand Hotel"/>
              </a:defRPr>
            </a:lvl4pPr>
            <a:lvl5pPr lvl="4">
              <a:lnSpc>
                <a:spcPct val="100000"/>
              </a:lnSpc>
              <a:spcBef>
                <a:spcPts val="0"/>
              </a:spcBef>
              <a:spcAft>
                <a:spcPts val="0"/>
              </a:spcAft>
              <a:buClr>
                <a:schemeClr val="dk1"/>
              </a:buClr>
              <a:buSzPts val="2800"/>
              <a:buFont typeface="Grand Hotel"/>
              <a:buNone/>
              <a:defRPr sz="2800">
                <a:solidFill>
                  <a:schemeClr val="dk1"/>
                </a:solidFill>
                <a:latin typeface="Grand Hotel"/>
                <a:ea typeface="Grand Hotel"/>
                <a:cs typeface="Grand Hotel"/>
                <a:sym typeface="Grand Hotel"/>
              </a:defRPr>
            </a:lvl5pPr>
            <a:lvl6pPr lvl="5">
              <a:lnSpc>
                <a:spcPct val="100000"/>
              </a:lnSpc>
              <a:spcBef>
                <a:spcPts val="0"/>
              </a:spcBef>
              <a:spcAft>
                <a:spcPts val="0"/>
              </a:spcAft>
              <a:buClr>
                <a:schemeClr val="dk1"/>
              </a:buClr>
              <a:buSzPts val="2800"/>
              <a:buFont typeface="Grand Hotel"/>
              <a:buNone/>
              <a:defRPr sz="2800">
                <a:solidFill>
                  <a:schemeClr val="dk1"/>
                </a:solidFill>
                <a:latin typeface="Grand Hotel"/>
                <a:ea typeface="Grand Hotel"/>
                <a:cs typeface="Grand Hotel"/>
                <a:sym typeface="Grand Hotel"/>
              </a:defRPr>
            </a:lvl6pPr>
            <a:lvl7pPr lvl="6">
              <a:lnSpc>
                <a:spcPct val="100000"/>
              </a:lnSpc>
              <a:spcBef>
                <a:spcPts val="0"/>
              </a:spcBef>
              <a:spcAft>
                <a:spcPts val="0"/>
              </a:spcAft>
              <a:buClr>
                <a:schemeClr val="dk1"/>
              </a:buClr>
              <a:buSzPts val="2800"/>
              <a:buFont typeface="Grand Hotel"/>
              <a:buNone/>
              <a:defRPr sz="2800">
                <a:solidFill>
                  <a:schemeClr val="dk1"/>
                </a:solidFill>
                <a:latin typeface="Grand Hotel"/>
                <a:ea typeface="Grand Hotel"/>
                <a:cs typeface="Grand Hotel"/>
                <a:sym typeface="Grand Hotel"/>
              </a:defRPr>
            </a:lvl7pPr>
            <a:lvl8pPr lvl="7">
              <a:lnSpc>
                <a:spcPct val="100000"/>
              </a:lnSpc>
              <a:spcBef>
                <a:spcPts val="0"/>
              </a:spcBef>
              <a:spcAft>
                <a:spcPts val="0"/>
              </a:spcAft>
              <a:buClr>
                <a:schemeClr val="dk1"/>
              </a:buClr>
              <a:buSzPts val="2800"/>
              <a:buFont typeface="Grand Hotel"/>
              <a:buNone/>
              <a:defRPr sz="2800">
                <a:solidFill>
                  <a:schemeClr val="dk1"/>
                </a:solidFill>
                <a:latin typeface="Grand Hotel"/>
                <a:ea typeface="Grand Hotel"/>
                <a:cs typeface="Grand Hotel"/>
                <a:sym typeface="Grand Hotel"/>
              </a:defRPr>
            </a:lvl8pPr>
            <a:lvl9pPr lvl="8">
              <a:lnSpc>
                <a:spcPct val="100000"/>
              </a:lnSpc>
              <a:spcBef>
                <a:spcPts val="0"/>
              </a:spcBef>
              <a:spcAft>
                <a:spcPts val="0"/>
              </a:spcAft>
              <a:buClr>
                <a:schemeClr val="dk1"/>
              </a:buClr>
              <a:buSzPts val="2800"/>
              <a:buFont typeface="Grand Hotel"/>
              <a:buNone/>
              <a:defRPr sz="2800">
                <a:solidFill>
                  <a:schemeClr val="dk1"/>
                </a:solidFill>
                <a:latin typeface="Grand Hotel"/>
                <a:ea typeface="Grand Hotel"/>
                <a:cs typeface="Grand Hotel"/>
                <a:sym typeface="Grand Hotel"/>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ctr" bIns="91425" lIns="91425" spcFirstLastPara="1" rIns="91425" wrap="square" tIns="91425">
            <a:noAutofit/>
          </a:bodyPr>
          <a:lstStyle>
            <a:lvl1pPr indent="-317500" lvl="0" marL="457200">
              <a:lnSpc>
                <a:spcPct val="100000"/>
              </a:lnSpc>
              <a:spcBef>
                <a:spcPts val="0"/>
              </a:spcBef>
              <a:spcAft>
                <a:spcPts val="0"/>
              </a:spcAft>
              <a:buClr>
                <a:schemeClr val="dk2"/>
              </a:buClr>
              <a:buSzPts val="1400"/>
              <a:buFont typeface="Andika"/>
              <a:buChar char="●"/>
              <a:defRPr>
                <a:solidFill>
                  <a:schemeClr val="dk2"/>
                </a:solidFill>
                <a:latin typeface="Andika"/>
                <a:ea typeface="Andika"/>
                <a:cs typeface="Andika"/>
                <a:sym typeface="Andika"/>
              </a:defRPr>
            </a:lvl1pPr>
            <a:lvl2pPr indent="-317500" lvl="1" marL="914400">
              <a:lnSpc>
                <a:spcPct val="100000"/>
              </a:lnSpc>
              <a:spcBef>
                <a:spcPts val="0"/>
              </a:spcBef>
              <a:spcAft>
                <a:spcPts val="0"/>
              </a:spcAft>
              <a:buClr>
                <a:schemeClr val="dk2"/>
              </a:buClr>
              <a:buSzPts val="1400"/>
              <a:buFont typeface="Andika"/>
              <a:buChar char="○"/>
              <a:defRPr>
                <a:solidFill>
                  <a:schemeClr val="dk2"/>
                </a:solidFill>
                <a:latin typeface="Andika"/>
                <a:ea typeface="Andika"/>
                <a:cs typeface="Andika"/>
                <a:sym typeface="Andika"/>
              </a:defRPr>
            </a:lvl2pPr>
            <a:lvl3pPr indent="-317500" lvl="2" marL="1371600">
              <a:lnSpc>
                <a:spcPct val="100000"/>
              </a:lnSpc>
              <a:spcBef>
                <a:spcPts val="0"/>
              </a:spcBef>
              <a:spcAft>
                <a:spcPts val="0"/>
              </a:spcAft>
              <a:buClr>
                <a:schemeClr val="dk2"/>
              </a:buClr>
              <a:buSzPts val="1400"/>
              <a:buFont typeface="Andika"/>
              <a:buChar char="■"/>
              <a:defRPr>
                <a:solidFill>
                  <a:schemeClr val="dk2"/>
                </a:solidFill>
                <a:latin typeface="Andika"/>
                <a:ea typeface="Andika"/>
                <a:cs typeface="Andika"/>
                <a:sym typeface="Andika"/>
              </a:defRPr>
            </a:lvl3pPr>
            <a:lvl4pPr indent="-317500" lvl="3" marL="1828800">
              <a:lnSpc>
                <a:spcPct val="100000"/>
              </a:lnSpc>
              <a:spcBef>
                <a:spcPts val="0"/>
              </a:spcBef>
              <a:spcAft>
                <a:spcPts val="0"/>
              </a:spcAft>
              <a:buClr>
                <a:schemeClr val="dk2"/>
              </a:buClr>
              <a:buSzPts val="1400"/>
              <a:buFont typeface="Andika"/>
              <a:buChar char="●"/>
              <a:defRPr>
                <a:solidFill>
                  <a:schemeClr val="dk2"/>
                </a:solidFill>
                <a:latin typeface="Andika"/>
                <a:ea typeface="Andika"/>
                <a:cs typeface="Andika"/>
                <a:sym typeface="Andika"/>
              </a:defRPr>
            </a:lvl4pPr>
            <a:lvl5pPr indent="-317500" lvl="4" marL="2286000">
              <a:lnSpc>
                <a:spcPct val="100000"/>
              </a:lnSpc>
              <a:spcBef>
                <a:spcPts val="0"/>
              </a:spcBef>
              <a:spcAft>
                <a:spcPts val="0"/>
              </a:spcAft>
              <a:buClr>
                <a:schemeClr val="dk2"/>
              </a:buClr>
              <a:buSzPts val="1400"/>
              <a:buFont typeface="Andika"/>
              <a:buChar char="○"/>
              <a:defRPr>
                <a:solidFill>
                  <a:schemeClr val="dk2"/>
                </a:solidFill>
                <a:latin typeface="Andika"/>
                <a:ea typeface="Andika"/>
                <a:cs typeface="Andika"/>
                <a:sym typeface="Andika"/>
              </a:defRPr>
            </a:lvl5pPr>
            <a:lvl6pPr indent="-317500" lvl="5" marL="2743200">
              <a:lnSpc>
                <a:spcPct val="100000"/>
              </a:lnSpc>
              <a:spcBef>
                <a:spcPts val="0"/>
              </a:spcBef>
              <a:spcAft>
                <a:spcPts val="0"/>
              </a:spcAft>
              <a:buClr>
                <a:schemeClr val="dk2"/>
              </a:buClr>
              <a:buSzPts val="1400"/>
              <a:buFont typeface="Andika"/>
              <a:buChar char="■"/>
              <a:defRPr>
                <a:solidFill>
                  <a:schemeClr val="dk2"/>
                </a:solidFill>
                <a:latin typeface="Andika"/>
                <a:ea typeface="Andika"/>
                <a:cs typeface="Andika"/>
                <a:sym typeface="Andika"/>
              </a:defRPr>
            </a:lvl6pPr>
            <a:lvl7pPr indent="-317500" lvl="6" marL="3200400">
              <a:lnSpc>
                <a:spcPct val="100000"/>
              </a:lnSpc>
              <a:spcBef>
                <a:spcPts val="0"/>
              </a:spcBef>
              <a:spcAft>
                <a:spcPts val="0"/>
              </a:spcAft>
              <a:buClr>
                <a:schemeClr val="dk2"/>
              </a:buClr>
              <a:buSzPts val="1400"/>
              <a:buFont typeface="Andika"/>
              <a:buChar char="●"/>
              <a:defRPr>
                <a:solidFill>
                  <a:schemeClr val="dk2"/>
                </a:solidFill>
                <a:latin typeface="Andika"/>
                <a:ea typeface="Andika"/>
                <a:cs typeface="Andika"/>
                <a:sym typeface="Andika"/>
              </a:defRPr>
            </a:lvl7pPr>
            <a:lvl8pPr indent="-317500" lvl="7" marL="3657600">
              <a:lnSpc>
                <a:spcPct val="100000"/>
              </a:lnSpc>
              <a:spcBef>
                <a:spcPts val="0"/>
              </a:spcBef>
              <a:spcAft>
                <a:spcPts val="0"/>
              </a:spcAft>
              <a:buClr>
                <a:schemeClr val="dk2"/>
              </a:buClr>
              <a:buSzPts val="1400"/>
              <a:buFont typeface="Andika"/>
              <a:buChar char="○"/>
              <a:defRPr>
                <a:solidFill>
                  <a:schemeClr val="dk2"/>
                </a:solidFill>
                <a:latin typeface="Andika"/>
                <a:ea typeface="Andika"/>
                <a:cs typeface="Andika"/>
                <a:sym typeface="Andika"/>
              </a:defRPr>
            </a:lvl8pPr>
            <a:lvl9pPr indent="-317500" lvl="8" marL="4114800">
              <a:lnSpc>
                <a:spcPct val="100000"/>
              </a:lnSpc>
              <a:spcBef>
                <a:spcPts val="0"/>
              </a:spcBef>
              <a:spcAft>
                <a:spcPts val="0"/>
              </a:spcAft>
              <a:buClr>
                <a:schemeClr val="dk2"/>
              </a:buClr>
              <a:buSzPts val="1400"/>
              <a:buFont typeface="Andika"/>
              <a:buChar char="■"/>
              <a:defRPr>
                <a:solidFill>
                  <a:schemeClr val="dk2"/>
                </a:solidFill>
                <a:latin typeface="Andika"/>
                <a:ea typeface="Andika"/>
                <a:cs typeface="Andika"/>
                <a:sym typeface="Andika"/>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502" name="Shape 502"/>
        <p:cNvGrpSpPr/>
        <p:nvPr/>
      </p:nvGrpSpPr>
      <p:grpSpPr>
        <a:xfrm>
          <a:off x="0" y="0"/>
          <a:ext cx="0" cy="0"/>
          <a:chOff x="0" y="0"/>
          <a:chExt cx="0" cy="0"/>
        </a:xfrm>
      </p:grpSpPr>
      <p:sp>
        <p:nvSpPr>
          <p:cNvPr id="503" name="Google Shape;503;p36"/>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504" name="Google Shape;504;p36"/>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82"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0.xml"/><Relationship Id="rId3" Type="http://schemas.openxmlformats.org/officeDocument/2006/relationships/image" Target="../media/image6.jp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2.xml"/><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hyperlink" Target="https://docs.google.com/spreadsheets/d/1-DRBb6Z4gr57IJD506Hh3MMkW27tfUCUQVvS-rULn3I/copy#gid=0" TargetMode="External"/><Relationship Id="rId5" Type="http://schemas.openxmlformats.org/officeDocument/2006/relationships/image" Target="../media/image2.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7.xml"/><Relationship Id="rId3" Type="http://schemas.openxmlformats.org/officeDocument/2006/relationships/image" Target="../media/image14.jp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39.xml"/><Relationship Id="rId5" Type="http://schemas.openxmlformats.org/officeDocument/2006/relationships/hyperlink" Target="http://bit.ly/33VAFh3" TargetMode="External"/><Relationship Id="rId6" Type="http://schemas.openxmlformats.org/officeDocument/2006/relationships/slide" Target="/ppt/slides/slide36.xml"/><Relationship Id="rId7" Type="http://schemas.openxmlformats.org/officeDocument/2006/relationships/slide" Target="/ppt/slides/slide35.xml"/><Relationship Id="rId8" Type="http://schemas.openxmlformats.org/officeDocument/2006/relationships/slide" Target="/ppt/slides/slide38.xml"/><Relationship Id="rId11" Type="http://schemas.openxmlformats.org/officeDocument/2006/relationships/slide" Target="/ppt/slides/slide40.xml"/><Relationship Id="rId10" Type="http://schemas.openxmlformats.org/officeDocument/2006/relationships/slide" Target="/ppt/slides/slide40.xml"/><Relationship Id="rId13" Type="http://schemas.openxmlformats.org/officeDocument/2006/relationships/hyperlink" Target="https://storyset.com/?utm_source=slidesgo_template&amp;utm_medium=referral-link&amp;utm_campaign=slidesgo_contents_of_this_template&amp;utm_term=storyset&amp;utm_content=storyset" TargetMode="External"/><Relationship Id="rId12" Type="http://schemas.openxmlformats.org/officeDocument/2006/relationships/slide" Target="/ppt/slides/slide41.xml"/><Relationship Id="rId15" Type="http://schemas.openxmlformats.org/officeDocument/2006/relationships/slide" Target="/ppt/slides/slide42.xml"/><Relationship Id="rId14" Type="http://schemas.openxmlformats.org/officeDocument/2006/relationships/slide" Target="/ppt/slides/slide42.xml"/><Relationship Id="rId16" Type="http://schemas.openxmlformats.org/officeDocument/2006/relationships/slide" Target="/ppt/slides/slide48.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29.xml"/><Relationship Id="rId3" Type="http://schemas.openxmlformats.org/officeDocument/2006/relationships/image" Target="../media/image21.jp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3.xml"/><Relationship Id="rId3" Type="http://schemas.openxmlformats.org/officeDocument/2006/relationships/image" Target="../media/image10.jp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0.xml"/><Relationship Id="rId3" Type="http://schemas.openxmlformats.org/officeDocument/2006/relationships/image" Target="../media/image19.jp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1.xml"/><Relationship Id="rId3" Type="http://schemas.openxmlformats.org/officeDocument/2006/relationships/image" Target="../media/image7.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32.xml"/><Relationship Id="rId3" Type="http://schemas.openxmlformats.org/officeDocument/2006/relationships/image" Target="../media/image5.pn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3.xml"/><Relationship Id="rId3" Type="http://schemas.openxmlformats.org/officeDocument/2006/relationships/image" Target="../media/image4.pn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34.xml"/><Relationship Id="rId3" Type="http://schemas.openxmlformats.org/officeDocument/2006/relationships/image" Target="../media/image18.jpg"/><Relationship Id="rId4" Type="http://schemas.openxmlformats.org/officeDocument/2006/relationships/image" Target="../media/image17.jpg"/><Relationship Id="rId5" Type="http://schemas.openxmlformats.org/officeDocument/2006/relationships/image" Target="../media/image16.jp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37.xml"/><Relationship Id="rId3" Type="http://schemas.openxmlformats.org/officeDocument/2006/relationships/hyperlink" Target="https://www.freepik.com/free-photo/teacher-doing-english-lesson-online-his-students_14063095.htm#page=1&amp;query=education&amp;position=18/?utm_source=slidesgo_template&amp;utm_medium=referral-link&amp;utm_campaign=sg_resources&amp;utm_content=freepik" TargetMode="External"/><Relationship Id="rId4" Type="http://schemas.openxmlformats.org/officeDocument/2006/relationships/hyperlink" Target="https://www.freepik.com/free-photo/teacher-doing-english-lesson-online-his-students_14063095.htm#page=1&amp;query=education&amp;position=18/?utm_source=slidesgo_template&amp;utm_medium=referral-link&amp;utm_campaign=sg_resources&amp;utm_content=freepik" TargetMode="External"/><Relationship Id="rId9" Type="http://schemas.openxmlformats.org/officeDocument/2006/relationships/hyperlink" Target="https://www.freepik.com/free-photo/portrait-boy-paying-attention-online-class_11378379.htm#page=14&amp;query=education+kids&amp;position=41/?utm_source=slidesgo_template&amp;utm_medium=referral-link&amp;utm_campaign=sg_resources&amp;utm_content=freepik" TargetMode="External"/><Relationship Id="rId5" Type="http://schemas.openxmlformats.org/officeDocument/2006/relationships/hyperlink" Target="https://www.freepik.com/free-photo/teacher-doing-english-lesson-online-his-students_14063095.htm#page=1&amp;query=education&amp;position=18/?utm_source=slidesgo_template&amp;utm_medium=referral-link&amp;utm_campaign=sg_resources&amp;utm_content=freepik" TargetMode="External"/><Relationship Id="rId6" Type="http://schemas.openxmlformats.org/officeDocument/2006/relationships/hyperlink" Target="https://www.freepik.com/free-photo/teacher-doing-english-lesson-online-his-students_14063095.htm#page=1&amp;query=education&amp;position=18/?utm_source=slidesgo_template&amp;utm_medium=referral-link&amp;utm_campaign=sg_resources&amp;utm_content=freepik" TargetMode="External"/><Relationship Id="rId7" Type="http://schemas.openxmlformats.org/officeDocument/2006/relationships/hyperlink" Target="https://www.freepik.com/free-photo/close-up-kid-typing-keyboard_12977138.htm#page=5&amp;query=education+kids&amp;position=27/?utm_source=slidesgo_template&amp;utm_medium=referral-link&amp;utm_campaign=sg_resources&amp;utm_content=freepik" TargetMode="External"/><Relationship Id="rId8" Type="http://schemas.openxmlformats.org/officeDocument/2006/relationships/hyperlink" Target="https://www.freepik.com/free-photo/portrait-girl-paying-attention-online-class_11378435.htm#page=13&amp;query=education+kids&amp;position=45/?utm_source=slidesgo_template&amp;utm_medium=referral-link&amp;utm_campaign=sg_resources&amp;utm_content=freepik" TargetMode="External"/><Relationship Id="rId11" Type="http://schemas.openxmlformats.org/officeDocument/2006/relationships/hyperlink" Target="https://www.freepik.com/free-photo/shocked-girl-turning-pages-book_2848976.htm#page=18&amp;query=kids%20with%20book&amp;position=39/?utm_source=slidesgo_template&amp;utm_medium=referral-link&amp;utm_campaign=sg_resources&amp;utm_content=freepik" TargetMode="External"/><Relationship Id="rId10" Type="http://schemas.openxmlformats.org/officeDocument/2006/relationships/hyperlink" Target="https://www.freepik.com/free-photo/school-girl-wearing-headphones-attending-online-classes_11332539.htm#page=15&amp;query=education+kids&amp;position=27/?utm_source=slidesgo_template&amp;utm_medium=referral-link&amp;utm_campaign=sg_resources&amp;utm_content=freepik" TargetMode="External"/><Relationship Id="rId13" Type="http://schemas.openxmlformats.org/officeDocument/2006/relationships/hyperlink" Target="https://www.freepik.com/free-photo/side-view-girl-attending-online-school-home-using-laptop_12228839.htm#page=9&amp;query=education+kids&amp;position=1/?utm_source=slidesgo_template&amp;utm_medium=referral-link&amp;utm_campaign=sg_resources&amp;utm_content=freepik" TargetMode="External"/><Relationship Id="rId12" Type="http://schemas.openxmlformats.org/officeDocument/2006/relationships/hyperlink" Target="https://www.freepik.com/free-photo/office-desktop-with-notebook_4528237.htm#page=1&amp;query=notebook&amp;position=7/?utm_source=slidesgo_template&amp;utm_medium=referral-link&amp;utm_campaign=sg_resources&amp;utm_content=freepik" TargetMode="External"/><Relationship Id="rId14" Type="http://schemas.openxmlformats.org/officeDocument/2006/relationships/hyperlink" Target="https://www.freepik.com/free-photo/boy-whisper-girl-class_9098801.htm#page=3&amp;query=kids+with+book&amp;position=9/?utm_source=slidesgo_template&amp;utm_medium=referral-link&amp;utm_campaign=sg_resources&amp;utm_content=freepik" TargetMode="Externa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8.xml"/><Relationship Id="rId3" Type="http://schemas.openxmlformats.org/officeDocument/2006/relationships/hyperlink" Target="https://www.freepik.com/free-photo/high-angle-father-daughter-reading_8218152.htm#page=4&amp;query=kids+with+book&amp;position=12/?utm_source=slidesgo_template&amp;utm_medium=referral-link&amp;utm_campaign=sg_resources&amp;utm_content=freepik" TargetMode="External"/><Relationship Id="rId4" Type="http://schemas.openxmlformats.org/officeDocument/2006/relationships/hyperlink" Target="https://www.freepik.com/free-photo/high-angle-father-daughter-reading_8218152.htm#page=4&amp;query=kids+with+book&amp;position=12/?utm_source=slidesgo_template&amp;utm_medium=referral-link&amp;utm_campaign=sg_resources&amp;utm_content=freepik" TargetMode="External"/><Relationship Id="rId9" Type="http://schemas.openxmlformats.org/officeDocument/2006/relationships/hyperlink" Target="https://www.freepik.com/free-photo/school-boy-sitting-bed-front-view_11297506.htm#page=17&amp;query=education+kids&amp;position=17/?utm_source=slidesgo_template&amp;utm_medium=referral-link&amp;utm_campaign=sg_resources&amp;utm_content=freepik" TargetMode="External"/><Relationship Id="rId5" Type="http://schemas.openxmlformats.org/officeDocument/2006/relationships/hyperlink" Target="https://www.freepik.com/free-photo/teacher-doing-english-lesson-online-his-students_14063107.htm#page=1&amp;query=teacher&amp;position=10/?utm_source=slidesgo_template&amp;utm_medium=referral-link&amp;utm_campaign=sg_resources&amp;utm_content=freepik" TargetMode="External"/><Relationship Id="rId6" Type="http://schemas.openxmlformats.org/officeDocument/2006/relationships/hyperlink" Target="https://www.freepik.com/free-photo/portrait-old-female-teacher-class_13560547.htm#page=4&amp;query=teacher&amp;position=21/?utm_source=slidesgo_template&amp;utm_medium=referral-link&amp;utm_campaign=sg_resources&amp;utm_content=freepik" TargetMode="External"/><Relationship Id="rId7" Type="http://schemas.openxmlformats.org/officeDocument/2006/relationships/hyperlink" Target="https://www.freepik.com/free-photo/group-african-kids-classroom_13106435.htm#page=4&amp;query=education%20kids&amp;position=38/?utm_source=slidesgo_template&amp;utm_medium=referral-link&amp;utm_campaign=sg_resources&amp;utm_content=freepik" TargetMode="External"/><Relationship Id="rId8" Type="http://schemas.openxmlformats.org/officeDocument/2006/relationships/hyperlink" Target="https://www.freepik.com/free-photo/group-african-kids-classroom_13106435.htm#page=4&amp;query=education%20kids&amp;position=38/?utm_source=slidesgo_template&amp;utm_medium=referral-link&amp;utm_campaign=sg_resources&amp;utm_content=freepik" TargetMode="External"/><Relationship Id="rId11" Type="http://schemas.openxmlformats.org/officeDocument/2006/relationships/hyperlink" Target="https://www.freepik.com/free-photo/side-view-young-boy-reading_7147349.htm#page=7&amp;query=kid+with+book&amp;position=5/?utm_source=slidesgo_template&amp;utm_medium=referral-link&amp;utm_campaign=sg_resources&amp;utm_content=freepik" TargetMode="External"/><Relationship Id="rId10" Type="http://schemas.openxmlformats.org/officeDocument/2006/relationships/hyperlink" Target="https://www.freepik.com/free-photo/grandfather-girl-holding-book_12892314.htm#page=1&amp;query=kids+with+book&amp;position=24/?utm_source=slidesgo_template&amp;utm_medium=referral-link&amp;utm_campaign=sg_resources&amp;utm_content=freepik" TargetMode="External"/><Relationship Id="rId13" Type="http://schemas.openxmlformats.org/officeDocument/2006/relationships/hyperlink" Target="https://www.freepik.com/free-photo/woman-teaching-students-english-lesson-online_14063100.htm#page=1&amp;query=teacher&amp;position=13/?utm_source=slidesgo_template&amp;utm_medium=referral-link&amp;utm_campaign=sg_resources&amp;utm_content=freepik" TargetMode="External"/><Relationship Id="rId12" Type="http://schemas.openxmlformats.org/officeDocument/2006/relationships/hyperlink" Target="https://www.freepik.com/free-photo/kids-reading-from-book-together_10143829.htm#page=1&amp;query=kid%20with%20book&amp;position=4/?utm_source=slidesgo_template&amp;utm_medium=referral-link&amp;utm_campaign=sg_resources&amp;utm_content=freepik" TargetMode="Externa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39.xml"/><Relationship Id="rId3" Type="http://schemas.openxmlformats.org/officeDocument/2006/relationships/hyperlink" Target="http://bit.ly/2PfT4lq" TargetMode="External"/><Relationship Id="rId4" Type="http://schemas.openxmlformats.org/officeDocument/2006/relationships/slide" Target="/ppt/slides/slide35.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40.xml"/><Relationship Id="rId3" Type="http://schemas.openxmlformats.org/officeDocument/2006/relationships/hyperlink" Target="https://fonts.google.com/specimen/Grand+Hotel" TargetMode="External"/><Relationship Id="rId4" Type="http://schemas.openxmlformats.org/officeDocument/2006/relationships/hyperlink" Target="https://fonts.google.com/specimen/Andika" TargetMode="Externa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41.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8.gif"/><Relationship Id="rId9" Type="http://schemas.openxmlformats.org/officeDocument/2006/relationships/hyperlink" Target="https://storyset.com/bro?utm_source=slidesgo_template&amp;utm_medium=referral-link&amp;utm_campaign=slidesgo_final_slides&amp;utm_term=bro&amp;utm_content=storyset" TargetMode="External"/><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7" Type="http://schemas.openxmlformats.org/officeDocument/2006/relationships/hyperlink" Target="https://storyset.com/amico?utm_source=slidesgo_template&amp;utm_medium=referral-link&amp;utm_campaign=slidesgo_final_slides&amp;utm_term=amico&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hyperlink" Target="https://storyset.com/rafiki?utm_source=slidesgo_template&amp;utm_medium=referral-link&amp;utm_campaign=slidesgo_final_slides&amp;utm_term=rafiki&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image" Target="../media/image11.gif"/><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5" Type="http://schemas.openxmlformats.org/officeDocument/2006/relationships/image" Target="../media/image15.gif"/><Relationship Id="rId14" Type="http://schemas.openxmlformats.org/officeDocument/2006/relationships/image" Target="../media/image13.gif"/><Relationship Id="rId17" Type="http://schemas.openxmlformats.org/officeDocument/2006/relationships/hyperlink" Target="https://storyset.com/cuate?utm_source=slidesgo_template&amp;utm_medium=referral-link&amp;utm_campaign=slidesgo_final_slides&amp;utm_term=cuate&amp;utm_content=storyset" TargetMode="External"/><Relationship Id="rId16" Type="http://schemas.openxmlformats.org/officeDocument/2006/relationships/image" Target="../media/image9.gif"/><Relationship Id="rId18" Type="http://schemas.openxmlformats.org/officeDocument/2006/relationships/hyperlink" Target="https://storyset.com/cuate?utm_source=slidesgo_template&amp;utm_medium=referral-link&amp;utm_campaign=slidesgo_final_slides&amp;utm_term=cuate&amp;utm_content=storyset" TargetMode="Externa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42.xml"/><Relationship Id="rId3" Type="http://schemas.openxmlformats.org/officeDocument/2006/relationships/hyperlink" Target="https://bit.ly/2ZjL1pd" TargetMode="Externa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48.xml"/><Relationship Id="rId3" Type="http://schemas.openxmlformats.org/officeDocument/2006/relationships/hyperlink" Target="https://chrome.google.com/webstore/detail/flaticon-for-gsuit-gslide/haekgjfnhhdkgfgmldhfokhmfkgmciba" TargetMode="Externa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55.xml"/><Relationship Id="rId3" Type="http://schemas.openxmlformats.org/officeDocument/2006/relationships/hyperlink" Target="http://bit.ly/2PfT4lq" TargetMode="External"/><Relationship Id="rId4" Type="http://schemas.openxmlformats.org/officeDocument/2006/relationships/image" Target="../media/image20.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9.xml"/><Relationship Id="rId3" Type="http://schemas.openxmlformats.org/officeDocument/2006/relationships/image" Target="../media/image12.jp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9" name="Shape 509"/>
        <p:cNvGrpSpPr/>
        <p:nvPr/>
      </p:nvGrpSpPr>
      <p:grpSpPr>
        <a:xfrm>
          <a:off x="0" y="0"/>
          <a:ext cx="0" cy="0"/>
          <a:chOff x="0" y="0"/>
          <a:chExt cx="0" cy="0"/>
        </a:xfrm>
      </p:grpSpPr>
      <p:grpSp>
        <p:nvGrpSpPr>
          <p:cNvPr id="510" name="Google Shape;510;p38"/>
          <p:cNvGrpSpPr/>
          <p:nvPr/>
        </p:nvGrpSpPr>
        <p:grpSpPr>
          <a:xfrm>
            <a:off x="2129626" y="967949"/>
            <a:ext cx="3598696" cy="3600234"/>
            <a:chOff x="3069613" y="998421"/>
            <a:chExt cx="2886809" cy="2888043"/>
          </a:xfrm>
        </p:grpSpPr>
        <p:sp>
          <p:nvSpPr>
            <p:cNvPr id="511" name="Google Shape;511;p38"/>
            <p:cNvSpPr/>
            <p:nvPr/>
          </p:nvSpPr>
          <p:spPr>
            <a:xfrm>
              <a:off x="3069612" y="998421"/>
              <a:ext cx="2886809" cy="2888043"/>
            </a:xfrm>
            <a:custGeom>
              <a:rect b="b" l="l" r="r" t="t"/>
              <a:pathLst>
                <a:path extrusionOk="0" h="14051" w="14045">
                  <a:moveTo>
                    <a:pt x="0" y="0"/>
                  </a:moveTo>
                  <a:lnTo>
                    <a:pt x="0" y="14050"/>
                  </a:lnTo>
                  <a:lnTo>
                    <a:pt x="14044" y="14050"/>
                  </a:lnTo>
                  <a:lnTo>
                    <a:pt x="1404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2" name="Google Shape;512;p38"/>
            <p:cNvGrpSpPr/>
            <p:nvPr/>
          </p:nvGrpSpPr>
          <p:grpSpPr>
            <a:xfrm>
              <a:off x="3114009" y="1044051"/>
              <a:ext cx="2798031" cy="2797824"/>
              <a:chOff x="3114009" y="1044051"/>
              <a:chExt cx="2798031" cy="2797824"/>
            </a:xfrm>
          </p:grpSpPr>
          <p:sp>
            <p:nvSpPr>
              <p:cNvPr id="513" name="Google Shape;513;p38"/>
              <p:cNvSpPr/>
              <p:nvPr/>
            </p:nvSpPr>
            <p:spPr>
              <a:xfrm>
                <a:off x="3114009" y="2515520"/>
                <a:ext cx="1326555" cy="1326350"/>
              </a:xfrm>
              <a:custGeom>
                <a:rect b="b" l="l" r="r" t="t"/>
                <a:pathLst>
                  <a:path extrusionOk="0" h="6453" w="6454">
                    <a:moveTo>
                      <a:pt x="1" y="0"/>
                    </a:moveTo>
                    <a:lnTo>
                      <a:pt x="1" y="416"/>
                    </a:lnTo>
                    <a:lnTo>
                      <a:pt x="6037" y="6453"/>
                    </a:lnTo>
                    <a:lnTo>
                      <a:pt x="6453" y="6453"/>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38"/>
              <p:cNvSpPr/>
              <p:nvPr/>
            </p:nvSpPr>
            <p:spPr>
              <a:xfrm>
                <a:off x="3114009" y="2300113"/>
                <a:ext cx="1541961" cy="1541756"/>
              </a:xfrm>
              <a:custGeom>
                <a:rect b="b" l="l" r="r" t="t"/>
                <a:pathLst>
                  <a:path extrusionOk="0" h="7501" w="7502">
                    <a:moveTo>
                      <a:pt x="1" y="0"/>
                    </a:moveTo>
                    <a:lnTo>
                      <a:pt x="1" y="416"/>
                    </a:lnTo>
                    <a:lnTo>
                      <a:pt x="7085" y="7501"/>
                    </a:lnTo>
                    <a:lnTo>
                      <a:pt x="7501" y="7501"/>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38"/>
              <p:cNvSpPr/>
              <p:nvPr/>
            </p:nvSpPr>
            <p:spPr>
              <a:xfrm>
                <a:off x="3114009" y="2084706"/>
                <a:ext cx="1757367" cy="1757161"/>
              </a:xfrm>
              <a:custGeom>
                <a:rect b="b" l="l" r="r" t="t"/>
                <a:pathLst>
                  <a:path extrusionOk="0" h="8549" w="8550">
                    <a:moveTo>
                      <a:pt x="1" y="0"/>
                    </a:moveTo>
                    <a:lnTo>
                      <a:pt x="1" y="416"/>
                    </a:lnTo>
                    <a:lnTo>
                      <a:pt x="8133" y="8549"/>
                    </a:lnTo>
                    <a:lnTo>
                      <a:pt x="8549" y="8549"/>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38"/>
              <p:cNvSpPr/>
              <p:nvPr/>
            </p:nvSpPr>
            <p:spPr>
              <a:xfrm>
                <a:off x="3114009" y="1437251"/>
                <a:ext cx="2404612" cy="2404612"/>
              </a:xfrm>
              <a:custGeom>
                <a:rect b="b" l="l" r="r" t="t"/>
                <a:pathLst>
                  <a:path extrusionOk="0" h="11699" w="11699">
                    <a:moveTo>
                      <a:pt x="1" y="1"/>
                    </a:moveTo>
                    <a:lnTo>
                      <a:pt x="1" y="417"/>
                    </a:lnTo>
                    <a:lnTo>
                      <a:pt x="11283" y="11699"/>
                    </a:lnTo>
                    <a:lnTo>
                      <a:pt x="11698" y="11699"/>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38"/>
              <p:cNvSpPr/>
              <p:nvPr/>
            </p:nvSpPr>
            <p:spPr>
              <a:xfrm>
                <a:off x="3114009" y="1652658"/>
                <a:ext cx="2189207" cy="2189207"/>
              </a:xfrm>
              <a:custGeom>
                <a:rect b="b" l="l" r="r" t="t"/>
                <a:pathLst>
                  <a:path extrusionOk="0" h="10651" w="10651">
                    <a:moveTo>
                      <a:pt x="1" y="1"/>
                    </a:moveTo>
                    <a:lnTo>
                      <a:pt x="1" y="422"/>
                    </a:lnTo>
                    <a:lnTo>
                      <a:pt x="10229" y="10651"/>
                    </a:lnTo>
                    <a:lnTo>
                      <a:pt x="10651" y="1065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38"/>
              <p:cNvSpPr/>
              <p:nvPr/>
            </p:nvSpPr>
            <p:spPr>
              <a:xfrm>
                <a:off x="3114009" y="1869299"/>
                <a:ext cx="1972567" cy="1972567"/>
              </a:xfrm>
              <a:custGeom>
                <a:rect b="b" l="l" r="r" t="t"/>
                <a:pathLst>
                  <a:path extrusionOk="0" h="9597" w="9597">
                    <a:moveTo>
                      <a:pt x="1" y="0"/>
                    </a:moveTo>
                    <a:lnTo>
                      <a:pt x="1" y="416"/>
                    </a:lnTo>
                    <a:lnTo>
                      <a:pt x="9181" y="9597"/>
                    </a:lnTo>
                    <a:lnTo>
                      <a:pt x="9597" y="9597"/>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38"/>
              <p:cNvSpPr/>
              <p:nvPr/>
            </p:nvSpPr>
            <p:spPr>
              <a:xfrm>
                <a:off x="3114009" y="2730927"/>
                <a:ext cx="1111149" cy="1110944"/>
              </a:xfrm>
              <a:custGeom>
                <a:rect b="b" l="l" r="r" t="t"/>
                <a:pathLst>
                  <a:path extrusionOk="0" h="5405" w="5406">
                    <a:moveTo>
                      <a:pt x="1" y="0"/>
                    </a:moveTo>
                    <a:lnTo>
                      <a:pt x="1" y="416"/>
                    </a:lnTo>
                    <a:lnTo>
                      <a:pt x="4990" y="5405"/>
                    </a:lnTo>
                    <a:lnTo>
                      <a:pt x="5405" y="5405"/>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38"/>
              <p:cNvSpPr/>
              <p:nvPr/>
            </p:nvSpPr>
            <p:spPr>
              <a:xfrm>
                <a:off x="3114009" y="1044051"/>
                <a:ext cx="2798016" cy="2797810"/>
              </a:xfrm>
              <a:custGeom>
                <a:rect b="b" l="l" r="r" t="t"/>
                <a:pathLst>
                  <a:path extrusionOk="0" h="13612" w="13613">
                    <a:moveTo>
                      <a:pt x="1" y="0"/>
                    </a:moveTo>
                    <a:lnTo>
                      <a:pt x="1" y="234"/>
                    </a:lnTo>
                    <a:lnTo>
                      <a:pt x="13379" y="13612"/>
                    </a:lnTo>
                    <a:lnTo>
                      <a:pt x="13612" y="13612"/>
                    </a:lnTo>
                    <a:lnTo>
                      <a:pt x="13612" y="13430"/>
                    </a:lnTo>
                    <a:lnTo>
                      <a:pt x="18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38"/>
              <p:cNvSpPr/>
              <p:nvPr/>
            </p:nvSpPr>
            <p:spPr>
              <a:xfrm>
                <a:off x="5880182" y="1044051"/>
                <a:ext cx="31859" cy="31859"/>
              </a:xfrm>
              <a:custGeom>
                <a:rect b="b" l="l" r="r" t="t"/>
                <a:pathLst>
                  <a:path extrusionOk="0" h="155" w="155">
                    <a:moveTo>
                      <a:pt x="0" y="0"/>
                    </a:moveTo>
                    <a:lnTo>
                      <a:pt x="154" y="154"/>
                    </a:lnTo>
                    <a:lnTo>
                      <a:pt x="15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38"/>
              <p:cNvSpPr/>
              <p:nvPr/>
            </p:nvSpPr>
            <p:spPr>
              <a:xfrm>
                <a:off x="3114009" y="3378176"/>
                <a:ext cx="463698" cy="463698"/>
              </a:xfrm>
              <a:custGeom>
                <a:rect b="b" l="l" r="r" t="t"/>
                <a:pathLst>
                  <a:path extrusionOk="0" h="2256" w="2256">
                    <a:moveTo>
                      <a:pt x="1" y="1"/>
                    </a:moveTo>
                    <a:lnTo>
                      <a:pt x="1" y="416"/>
                    </a:lnTo>
                    <a:lnTo>
                      <a:pt x="1840" y="2256"/>
                    </a:lnTo>
                    <a:lnTo>
                      <a:pt x="2256" y="2256"/>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38"/>
              <p:cNvSpPr/>
              <p:nvPr/>
            </p:nvSpPr>
            <p:spPr>
              <a:xfrm>
                <a:off x="3114009" y="3593583"/>
                <a:ext cx="248292" cy="248292"/>
              </a:xfrm>
              <a:custGeom>
                <a:rect b="b" l="l" r="r" t="t"/>
                <a:pathLst>
                  <a:path extrusionOk="0" h="1208" w="1208">
                    <a:moveTo>
                      <a:pt x="1" y="0"/>
                    </a:moveTo>
                    <a:lnTo>
                      <a:pt x="1" y="416"/>
                    </a:lnTo>
                    <a:lnTo>
                      <a:pt x="792" y="1208"/>
                    </a:lnTo>
                    <a:lnTo>
                      <a:pt x="1208" y="1208"/>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38"/>
              <p:cNvSpPr/>
              <p:nvPr/>
            </p:nvSpPr>
            <p:spPr>
              <a:xfrm>
                <a:off x="3114009" y="2946334"/>
                <a:ext cx="895743" cy="895538"/>
              </a:xfrm>
              <a:custGeom>
                <a:rect b="b" l="l" r="r" t="t"/>
                <a:pathLst>
                  <a:path extrusionOk="0" h="4357" w="4358">
                    <a:moveTo>
                      <a:pt x="1" y="0"/>
                    </a:moveTo>
                    <a:lnTo>
                      <a:pt x="1" y="421"/>
                    </a:lnTo>
                    <a:lnTo>
                      <a:pt x="3936" y="4357"/>
                    </a:lnTo>
                    <a:lnTo>
                      <a:pt x="4357" y="4357"/>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38"/>
              <p:cNvSpPr/>
              <p:nvPr/>
            </p:nvSpPr>
            <p:spPr>
              <a:xfrm>
                <a:off x="3114009" y="3162769"/>
                <a:ext cx="679104" cy="679104"/>
              </a:xfrm>
              <a:custGeom>
                <a:rect b="b" l="l" r="r" t="t"/>
                <a:pathLst>
                  <a:path extrusionOk="0" h="3304" w="3304">
                    <a:moveTo>
                      <a:pt x="1" y="1"/>
                    </a:moveTo>
                    <a:lnTo>
                      <a:pt x="1" y="416"/>
                    </a:lnTo>
                    <a:lnTo>
                      <a:pt x="2888" y="3304"/>
                    </a:lnTo>
                    <a:lnTo>
                      <a:pt x="3304" y="3304"/>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38"/>
              <p:cNvSpPr/>
              <p:nvPr/>
            </p:nvSpPr>
            <p:spPr>
              <a:xfrm>
                <a:off x="3496727" y="1044051"/>
                <a:ext cx="2415301" cy="2415095"/>
              </a:xfrm>
              <a:custGeom>
                <a:rect b="b" l="l" r="r" t="t"/>
                <a:pathLst>
                  <a:path extrusionOk="0" h="11750" w="11751">
                    <a:moveTo>
                      <a:pt x="1" y="0"/>
                    </a:moveTo>
                    <a:lnTo>
                      <a:pt x="11750" y="11749"/>
                    </a:lnTo>
                    <a:lnTo>
                      <a:pt x="11750" y="11334"/>
                    </a:lnTo>
                    <a:lnTo>
                      <a:pt x="4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38"/>
              <p:cNvSpPr/>
              <p:nvPr/>
            </p:nvSpPr>
            <p:spPr>
              <a:xfrm>
                <a:off x="5017320" y="1044051"/>
                <a:ext cx="894716" cy="894510"/>
              </a:xfrm>
              <a:custGeom>
                <a:rect b="b" l="l" r="r" t="t"/>
                <a:pathLst>
                  <a:path extrusionOk="0" h="4352" w="4353">
                    <a:moveTo>
                      <a:pt x="1" y="0"/>
                    </a:moveTo>
                    <a:lnTo>
                      <a:pt x="4352" y="4351"/>
                    </a:lnTo>
                    <a:lnTo>
                      <a:pt x="4352" y="3936"/>
                    </a:lnTo>
                    <a:lnTo>
                      <a:pt x="4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38"/>
              <p:cNvSpPr/>
              <p:nvPr/>
            </p:nvSpPr>
            <p:spPr>
              <a:xfrm>
                <a:off x="5232727" y="1044051"/>
                <a:ext cx="679310" cy="679104"/>
              </a:xfrm>
              <a:custGeom>
                <a:rect b="b" l="l" r="r" t="t"/>
                <a:pathLst>
                  <a:path extrusionOk="0" h="3304" w="3305">
                    <a:moveTo>
                      <a:pt x="1" y="0"/>
                    </a:moveTo>
                    <a:lnTo>
                      <a:pt x="3304" y="3304"/>
                    </a:lnTo>
                    <a:lnTo>
                      <a:pt x="3304" y="2888"/>
                    </a:lnTo>
                    <a:lnTo>
                      <a:pt x="4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38"/>
              <p:cNvSpPr/>
              <p:nvPr/>
            </p:nvSpPr>
            <p:spPr>
              <a:xfrm>
                <a:off x="4802119" y="1044051"/>
                <a:ext cx="1109916" cy="1109916"/>
              </a:xfrm>
              <a:custGeom>
                <a:rect b="b" l="l" r="r" t="t"/>
                <a:pathLst>
                  <a:path extrusionOk="0" h="5400" w="5400">
                    <a:moveTo>
                      <a:pt x="0" y="0"/>
                    </a:moveTo>
                    <a:lnTo>
                      <a:pt x="5399" y="5399"/>
                    </a:lnTo>
                    <a:lnTo>
                      <a:pt x="5399" y="4984"/>
                    </a:lnTo>
                    <a:lnTo>
                      <a:pt x="41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38"/>
              <p:cNvSpPr/>
              <p:nvPr/>
            </p:nvSpPr>
            <p:spPr>
              <a:xfrm>
                <a:off x="5664775" y="1044051"/>
                <a:ext cx="247265" cy="248292"/>
              </a:xfrm>
              <a:custGeom>
                <a:rect b="b" l="l" r="r" t="t"/>
                <a:pathLst>
                  <a:path extrusionOk="0" h="1208" w="1203">
                    <a:moveTo>
                      <a:pt x="0" y="0"/>
                    </a:moveTo>
                    <a:lnTo>
                      <a:pt x="1202" y="1208"/>
                    </a:lnTo>
                    <a:lnTo>
                      <a:pt x="1202" y="786"/>
                    </a:lnTo>
                    <a:lnTo>
                      <a:pt x="41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38"/>
              <p:cNvSpPr/>
              <p:nvPr/>
            </p:nvSpPr>
            <p:spPr>
              <a:xfrm>
                <a:off x="4586711" y="1044051"/>
                <a:ext cx="1325322" cy="1325322"/>
              </a:xfrm>
              <a:custGeom>
                <a:rect b="b" l="l" r="r" t="t"/>
                <a:pathLst>
                  <a:path extrusionOk="0" h="6448" w="6448">
                    <a:moveTo>
                      <a:pt x="0" y="0"/>
                    </a:moveTo>
                    <a:lnTo>
                      <a:pt x="6447" y="6447"/>
                    </a:lnTo>
                    <a:lnTo>
                      <a:pt x="6447" y="6032"/>
                    </a:lnTo>
                    <a:lnTo>
                      <a:pt x="41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38"/>
              <p:cNvSpPr/>
              <p:nvPr/>
            </p:nvSpPr>
            <p:spPr>
              <a:xfrm>
                <a:off x="5448134" y="1044051"/>
                <a:ext cx="463904" cy="463698"/>
              </a:xfrm>
              <a:custGeom>
                <a:rect b="b" l="l" r="r" t="t"/>
                <a:pathLst>
                  <a:path extrusionOk="0" h="2256" w="2257">
                    <a:moveTo>
                      <a:pt x="1" y="0"/>
                    </a:moveTo>
                    <a:lnTo>
                      <a:pt x="2256" y="2256"/>
                    </a:lnTo>
                    <a:lnTo>
                      <a:pt x="2256" y="1840"/>
                    </a:lnTo>
                    <a:lnTo>
                      <a:pt x="4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38"/>
              <p:cNvSpPr/>
              <p:nvPr/>
            </p:nvSpPr>
            <p:spPr>
              <a:xfrm>
                <a:off x="4144181" y="1044051"/>
                <a:ext cx="1767850" cy="1767850"/>
              </a:xfrm>
              <a:custGeom>
                <a:rect b="b" l="l" r="r" t="t"/>
                <a:pathLst>
                  <a:path extrusionOk="0" h="8601" w="8601">
                    <a:moveTo>
                      <a:pt x="0" y="0"/>
                    </a:moveTo>
                    <a:lnTo>
                      <a:pt x="8600" y="8600"/>
                    </a:lnTo>
                    <a:lnTo>
                      <a:pt x="8600" y="8184"/>
                    </a:lnTo>
                    <a:lnTo>
                      <a:pt x="41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38"/>
              <p:cNvSpPr/>
              <p:nvPr/>
            </p:nvSpPr>
            <p:spPr>
              <a:xfrm>
                <a:off x="4370071" y="1044051"/>
                <a:ext cx="1541961" cy="1541756"/>
              </a:xfrm>
              <a:custGeom>
                <a:rect b="b" l="l" r="r" t="t"/>
                <a:pathLst>
                  <a:path extrusionOk="0" h="7501" w="7502">
                    <a:moveTo>
                      <a:pt x="0" y="0"/>
                    </a:moveTo>
                    <a:lnTo>
                      <a:pt x="7501" y="7501"/>
                    </a:lnTo>
                    <a:lnTo>
                      <a:pt x="7501" y="7079"/>
                    </a:lnTo>
                    <a:lnTo>
                      <a:pt x="4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38"/>
              <p:cNvSpPr/>
              <p:nvPr/>
            </p:nvSpPr>
            <p:spPr>
              <a:xfrm>
                <a:off x="3281320" y="1044051"/>
                <a:ext cx="2630706" cy="2630501"/>
              </a:xfrm>
              <a:custGeom>
                <a:rect b="b" l="l" r="r" t="t"/>
                <a:pathLst>
                  <a:path extrusionOk="0" h="12798" w="12799">
                    <a:moveTo>
                      <a:pt x="1" y="0"/>
                    </a:moveTo>
                    <a:lnTo>
                      <a:pt x="12798" y="12797"/>
                    </a:lnTo>
                    <a:lnTo>
                      <a:pt x="12798" y="12382"/>
                    </a:lnTo>
                    <a:lnTo>
                      <a:pt x="4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38"/>
              <p:cNvSpPr/>
              <p:nvPr/>
            </p:nvSpPr>
            <p:spPr>
              <a:xfrm>
                <a:off x="3712134" y="1044051"/>
                <a:ext cx="2199895" cy="2199689"/>
              </a:xfrm>
              <a:custGeom>
                <a:rect b="b" l="l" r="r" t="t"/>
                <a:pathLst>
                  <a:path extrusionOk="0" h="10702" w="10703">
                    <a:moveTo>
                      <a:pt x="1" y="0"/>
                    </a:moveTo>
                    <a:lnTo>
                      <a:pt x="10702" y="10702"/>
                    </a:lnTo>
                    <a:lnTo>
                      <a:pt x="10702" y="10286"/>
                    </a:lnTo>
                    <a:lnTo>
                      <a:pt x="4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38"/>
              <p:cNvSpPr/>
              <p:nvPr/>
            </p:nvSpPr>
            <p:spPr>
              <a:xfrm>
                <a:off x="3114009" y="1222050"/>
                <a:ext cx="2620018" cy="2619813"/>
              </a:xfrm>
              <a:custGeom>
                <a:rect b="b" l="l" r="r" t="t"/>
                <a:pathLst>
                  <a:path extrusionOk="0" h="12746" w="12747">
                    <a:moveTo>
                      <a:pt x="1" y="0"/>
                    </a:moveTo>
                    <a:lnTo>
                      <a:pt x="1" y="416"/>
                    </a:lnTo>
                    <a:lnTo>
                      <a:pt x="12331" y="12746"/>
                    </a:lnTo>
                    <a:lnTo>
                      <a:pt x="12746" y="12746"/>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38"/>
              <p:cNvSpPr/>
              <p:nvPr/>
            </p:nvSpPr>
            <p:spPr>
              <a:xfrm>
                <a:off x="3928774" y="1044051"/>
                <a:ext cx="1983255" cy="1983050"/>
              </a:xfrm>
              <a:custGeom>
                <a:rect b="b" l="l" r="r" t="t"/>
                <a:pathLst>
                  <a:path extrusionOk="0" h="9648" w="9649">
                    <a:moveTo>
                      <a:pt x="0" y="0"/>
                    </a:moveTo>
                    <a:lnTo>
                      <a:pt x="9648" y="9648"/>
                    </a:lnTo>
                    <a:lnTo>
                      <a:pt x="9648" y="9232"/>
                    </a:lnTo>
                    <a:lnTo>
                      <a:pt x="41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9" name="Google Shape;539;p38"/>
            <p:cNvSpPr/>
            <p:nvPr/>
          </p:nvSpPr>
          <p:spPr>
            <a:xfrm>
              <a:off x="3376280" y="1306321"/>
              <a:ext cx="2273478" cy="2273478"/>
            </a:xfrm>
            <a:custGeom>
              <a:rect b="b" l="l" r="r" t="t"/>
              <a:pathLst>
                <a:path extrusionOk="0" h="11061" w="11061">
                  <a:moveTo>
                    <a:pt x="0" y="0"/>
                  </a:moveTo>
                  <a:lnTo>
                    <a:pt x="0" y="11060"/>
                  </a:lnTo>
                  <a:lnTo>
                    <a:pt x="11060" y="11060"/>
                  </a:lnTo>
                  <a:lnTo>
                    <a:pt x="1106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38"/>
            <p:cNvSpPr/>
            <p:nvPr/>
          </p:nvSpPr>
          <p:spPr>
            <a:xfrm>
              <a:off x="3454591" y="1384633"/>
              <a:ext cx="2116651" cy="2116651"/>
            </a:xfrm>
            <a:custGeom>
              <a:rect b="b" l="l" r="r" t="t"/>
              <a:pathLst>
                <a:path extrusionOk="0" h="10298" w="10298">
                  <a:moveTo>
                    <a:pt x="1" y="1"/>
                  </a:moveTo>
                  <a:lnTo>
                    <a:pt x="1" y="10298"/>
                  </a:lnTo>
                  <a:lnTo>
                    <a:pt x="10298" y="10298"/>
                  </a:lnTo>
                  <a:lnTo>
                    <a:pt x="1029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 name="Google Shape;541;p38"/>
          <p:cNvGrpSpPr/>
          <p:nvPr/>
        </p:nvGrpSpPr>
        <p:grpSpPr>
          <a:xfrm>
            <a:off x="1081361" y="535677"/>
            <a:ext cx="6475486" cy="4149481"/>
            <a:chOff x="1081361" y="535677"/>
            <a:chExt cx="6475486" cy="4149481"/>
          </a:xfrm>
        </p:grpSpPr>
        <p:grpSp>
          <p:nvGrpSpPr>
            <p:cNvPr id="542" name="Google Shape;542;p38"/>
            <p:cNvGrpSpPr/>
            <p:nvPr/>
          </p:nvGrpSpPr>
          <p:grpSpPr>
            <a:xfrm>
              <a:off x="1081361" y="613018"/>
              <a:ext cx="6475412" cy="4072140"/>
              <a:chOff x="3000303" y="998421"/>
              <a:chExt cx="2911737" cy="2888043"/>
            </a:xfrm>
          </p:grpSpPr>
          <p:sp>
            <p:nvSpPr>
              <p:cNvPr id="543" name="Google Shape;543;p38"/>
              <p:cNvSpPr/>
              <p:nvPr/>
            </p:nvSpPr>
            <p:spPr>
              <a:xfrm>
                <a:off x="3000303" y="998421"/>
                <a:ext cx="2886809" cy="2888043"/>
              </a:xfrm>
              <a:custGeom>
                <a:rect b="b" l="l" r="r" t="t"/>
                <a:pathLst>
                  <a:path extrusionOk="0" h="14051" w="14045">
                    <a:moveTo>
                      <a:pt x="0" y="0"/>
                    </a:moveTo>
                    <a:lnTo>
                      <a:pt x="0" y="14050"/>
                    </a:lnTo>
                    <a:lnTo>
                      <a:pt x="14044" y="14050"/>
                    </a:lnTo>
                    <a:lnTo>
                      <a:pt x="1404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4" name="Google Shape;544;p38"/>
              <p:cNvGrpSpPr/>
              <p:nvPr/>
            </p:nvGrpSpPr>
            <p:grpSpPr>
              <a:xfrm>
                <a:off x="3114009" y="1044051"/>
                <a:ext cx="2798031" cy="2797824"/>
                <a:chOff x="3114009" y="1044051"/>
                <a:chExt cx="2798031" cy="2797824"/>
              </a:xfrm>
            </p:grpSpPr>
            <p:sp>
              <p:nvSpPr>
                <p:cNvPr id="545" name="Google Shape;545;p38"/>
                <p:cNvSpPr/>
                <p:nvPr/>
              </p:nvSpPr>
              <p:spPr>
                <a:xfrm>
                  <a:off x="3114009" y="2515520"/>
                  <a:ext cx="1326555" cy="1326350"/>
                </a:xfrm>
                <a:custGeom>
                  <a:rect b="b" l="l" r="r" t="t"/>
                  <a:pathLst>
                    <a:path extrusionOk="0" h="6453" w="6454">
                      <a:moveTo>
                        <a:pt x="1" y="0"/>
                      </a:moveTo>
                      <a:lnTo>
                        <a:pt x="1" y="416"/>
                      </a:lnTo>
                      <a:lnTo>
                        <a:pt x="6037" y="6453"/>
                      </a:lnTo>
                      <a:lnTo>
                        <a:pt x="6453" y="6453"/>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38"/>
                <p:cNvSpPr/>
                <p:nvPr/>
              </p:nvSpPr>
              <p:spPr>
                <a:xfrm>
                  <a:off x="3114009" y="2300113"/>
                  <a:ext cx="1541961" cy="1541756"/>
                </a:xfrm>
                <a:custGeom>
                  <a:rect b="b" l="l" r="r" t="t"/>
                  <a:pathLst>
                    <a:path extrusionOk="0" h="7501" w="7502">
                      <a:moveTo>
                        <a:pt x="1" y="0"/>
                      </a:moveTo>
                      <a:lnTo>
                        <a:pt x="1" y="416"/>
                      </a:lnTo>
                      <a:lnTo>
                        <a:pt x="7085" y="7501"/>
                      </a:lnTo>
                      <a:lnTo>
                        <a:pt x="7501" y="7501"/>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38"/>
                <p:cNvSpPr/>
                <p:nvPr/>
              </p:nvSpPr>
              <p:spPr>
                <a:xfrm>
                  <a:off x="3114009" y="2084706"/>
                  <a:ext cx="1757367" cy="1757161"/>
                </a:xfrm>
                <a:custGeom>
                  <a:rect b="b" l="l" r="r" t="t"/>
                  <a:pathLst>
                    <a:path extrusionOk="0" h="8549" w="8550">
                      <a:moveTo>
                        <a:pt x="1" y="0"/>
                      </a:moveTo>
                      <a:lnTo>
                        <a:pt x="1" y="416"/>
                      </a:lnTo>
                      <a:lnTo>
                        <a:pt x="8133" y="8549"/>
                      </a:lnTo>
                      <a:lnTo>
                        <a:pt x="8549" y="8549"/>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38"/>
                <p:cNvSpPr/>
                <p:nvPr/>
              </p:nvSpPr>
              <p:spPr>
                <a:xfrm>
                  <a:off x="3114009" y="1437251"/>
                  <a:ext cx="2404612" cy="2404612"/>
                </a:xfrm>
                <a:custGeom>
                  <a:rect b="b" l="l" r="r" t="t"/>
                  <a:pathLst>
                    <a:path extrusionOk="0" h="11699" w="11699">
                      <a:moveTo>
                        <a:pt x="1" y="1"/>
                      </a:moveTo>
                      <a:lnTo>
                        <a:pt x="1" y="417"/>
                      </a:lnTo>
                      <a:lnTo>
                        <a:pt x="11283" y="11699"/>
                      </a:lnTo>
                      <a:lnTo>
                        <a:pt x="11698" y="11699"/>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38"/>
                <p:cNvSpPr/>
                <p:nvPr/>
              </p:nvSpPr>
              <p:spPr>
                <a:xfrm>
                  <a:off x="3114009" y="1652658"/>
                  <a:ext cx="2189207" cy="2189207"/>
                </a:xfrm>
                <a:custGeom>
                  <a:rect b="b" l="l" r="r" t="t"/>
                  <a:pathLst>
                    <a:path extrusionOk="0" h="10651" w="10651">
                      <a:moveTo>
                        <a:pt x="1" y="1"/>
                      </a:moveTo>
                      <a:lnTo>
                        <a:pt x="1" y="422"/>
                      </a:lnTo>
                      <a:lnTo>
                        <a:pt x="10229" y="10651"/>
                      </a:lnTo>
                      <a:lnTo>
                        <a:pt x="10651" y="1065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38"/>
                <p:cNvSpPr/>
                <p:nvPr/>
              </p:nvSpPr>
              <p:spPr>
                <a:xfrm>
                  <a:off x="3114009" y="1869299"/>
                  <a:ext cx="1972567" cy="1972567"/>
                </a:xfrm>
                <a:custGeom>
                  <a:rect b="b" l="l" r="r" t="t"/>
                  <a:pathLst>
                    <a:path extrusionOk="0" h="9597" w="9597">
                      <a:moveTo>
                        <a:pt x="1" y="0"/>
                      </a:moveTo>
                      <a:lnTo>
                        <a:pt x="1" y="416"/>
                      </a:lnTo>
                      <a:lnTo>
                        <a:pt x="9181" y="9597"/>
                      </a:lnTo>
                      <a:lnTo>
                        <a:pt x="9597" y="9597"/>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38"/>
                <p:cNvSpPr/>
                <p:nvPr/>
              </p:nvSpPr>
              <p:spPr>
                <a:xfrm>
                  <a:off x="3114009" y="2730927"/>
                  <a:ext cx="1111149" cy="1110944"/>
                </a:xfrm>
                <a:custGeom>
                  <a:rect b="b" l="l" r="r" t="t"/>
                  <a:pathLst>
                    <a:path extrusionOk="0" h="5405" w="5406">
                      <a:moveTo>
                        <a:pt x="1" y="0"/>
                      </a:moveTo>
                      <a:lnTo>
                        <a:pt x="1" y="416"/>
                      </a:lnTo>
                      <a:lnTo>
                        <a:pt x="4990" y="5405"/>
                      </a:lnTo>
                      <a:lnTo>
                        <a:pt x="5405" y="5405"/>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38"/>
                <p:cNvSpPr/>
                <p:nvPr/>
              </p:nvSpPr>
              <p:spPr>
                <a:xfrm>
                  <a:off x="3114009" y="1044051"/>
                  <a:ext cx="2798016" cy="2797810"/>
                </a:xfrm>
                <a:custGeom>
                  <a:rect b="b" l="l" r="r" t="t"/>
                  <a:pathLst>
                    <a:path extrusionOk="0" h="13612" w="13613">
                      <a:moveTo>
                        <a:pt x="1" y="0"/>
                      </a:moveTo>
                      <a:lnTo>
                        <a:pt x="1" y="234"/>
                      </a:lnTo>
                      <a:lnTo>
                        <a:pt x="13379" y="13612"/>
                      </a:lnTo>
                      <a:lnTo>
                        <a:pt x="13612" y="13612"/>
                      </a:lnTo>
                      <a:lnTo>
                        <a:pt x="13612" y="13430"/>
                      </a:lnTo>
                      <a:lnTo>
                        <a:pt x="18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38"/>
                <p:cNvSpPr/>
                <p:nvPr/>
              </p:nvSpPr>
              <p:spPr>
                <a:xfrm>
                  <a:off x="5880182" y="1044051"/>
                  <a:ext cx="31859" cy="31859"/>
                </a:xfrm>
                <a:custGeom>
                  <a:rect b="b" l="l" r="r" t="t"/>
                  <a:pathLst>
                    <a:path extrusionOk="0" h="155" w="155">
                      <a:moveTo>
                        <a:pt x="0" y="0"/>
                      </a:moveTo>
                      <a:lnTo>
                        <a:pt x="154" y="154"/>
                      </a:lnTo>
                      <a:lnTo>
                        <a:pt x="15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38"/>
                <p:cNvSpPr/>
                <p:nvPr/>
              </p:nvSpPr>
              <p:spPr>
                <a:xfrm>
                  <a:off x="3114009" y="3378176"/>
                  <a:ext cx="463698" cy="463698"/>
                </a:xfrm>
                <a:custGeom>
                  <a:rect b="b" l="l" r="r" t="t"/>
                  <a:pathLst>
                    <a:path extrusionOk="0" h="2256" w="2256">
                      <a:moveTo>
                        <a:pt x="1" y="1"/>
                      </a:moveTo>
                      <a:lnTo>
                        <a:pt x="1" y="416"/>
                      </a:lnTo>
                      <a:lnTo>
                        <a:pt x="1840" y="2256"/>
                      </a:lnTo>
                      <a:lnTo>
                        <a:pt x="2256" y="2256"/>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38"/>
                <p:cNvSpPr/>
                <p:nvPr/>
              </p:nvSpPr>
              <p:spPr>
                <a:xfrm>
                  <a:off x="3114009" y="3593583"/>
                  <a:ext cx="248292" cy="248292"/>
                </a:xfrm>
                <a:custGeom>
                  <a:rect b="b" l="l" r="r" t="t"/>
                  <a:pathLst>
                    <a:path extrusionOk="0" h="1208" w="1208">
                      <a:moveTo>
                        <a:pt x="1" y="0"/>
                      </a:moveTo>
                      <a:lnTo>
                        <a:pt x="1" y="416"/>
                      </a:lnTo>
                      <a:lnTo>
                        <a:pt x="792" y="1208"/>
                      </a:lnTo>
                      <a:lnTo>
                        <a:pt x="1208" y="1208"/>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38"/>
                <p:cNvSpPr/>
                <p:nvPr/>
              </p:nvSpPr>
              <p:spPr>
                <a:xfrm>
                  <a:off x="3114009" y="2946334"/>
                  <a:ext cx="895743" cy="895538"/>
                </a:xfrm>
                <a:custGeom>
                  <a:rect b="b" l="l" r="r" t="t"/>
                  <a:pathLst>
                    <a:path extrusionOk="0" h="4357" w="4358">
                      <a:moveTo>
                        <a:pt x="1" y="0"/>
                      </a:moveTo>
                      <a:lnTo>
                        <a:pt x="1" y="421"/>
                      </a:lnTo>
                      <a:lnTo>
                        <a:pt x="3936" y="4357"/>
                      </a:lnTo>
                      <a:lnTo>
                        <a:pt x="4357" y="4357"/>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38"/>
                <p:cNvSpPr/>
                <p:nvPr/>
              </p:nvSpPr>
              <p:spPr>
                <a:xfrm>
                  <a:off x="3114009" y="3162769"/>
                  <a:ext cx="679104" cy="679104"/>
                </a:xfrm>
                <a:custGeom>
                  <a:rect b="b" l="l" r="r" t="t"/>
                  <a:pathLst>
                    <a:path extrusionOk="0" h="3304" w="3304">
                      <a:moveTo>
                        <a:pt x="1" y="1"/>
                      </a:moveTo>
                      <a:lnTo>
                        <a:pt x="1" y="416"/>
                      </a:lnTo>
                      <a:lnTo>
                        <a:pt x="2888" y="3304"/>
                      </a:lnTo>
                      <a:lnTo>
                        <a:pt x="3304" y="3304"/>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38"/>
                <p:cNvSpPr/>
                <p:nvPr/>
              </p:nvSpPr>
              <p:spPr>
                <a:xfrm>
                  <a:off x="3496727" y="1044051"/>
                  <a:ext cx="2415301" cy="2415095"/>
                </a:xfrm>
                <a:custGeom>
                  <a:rect b="b" l="l" r="r" t="t"/>
                  <a:pathLst>
                    <a:path extrusionOk="0" h="11750" w="11751">
                      <a:moveTo>
                        <a:pt x="1" y="0"/>
                      </a:moveTo>
                      <a:lnTo>
                        <a:pt x="11750" y="11749"/>
                      </a:lnTo>
                      <a:lnTo>
                        <a:pt x="11750" y="11334"/>
                      </a:lnTo>
                      <a:lnTo>
                        <a:pt x="4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38"/>
                <p:cNvSpPr/>
                <p:nvPr/>
              </p:nvSpPr>
              <p:spPr>
                <a:xfrm>
                  <a:off x="5017320" y="1044051"/>
                  <a:ext cx="894716" cy="894510"/>
                </a:xfrm>
                <a:custGeom>
                  <a:rect b="b" l="l" r="r" t="t"/>
                  <a:pathLst>
                    <a:path extrusionOk="0" h="4352" w="4353">
                      <a:moveTo>
                        <a:pt x="1" y="0"/>
                      </a:moveTo>
                      <a:lnTo>
                        <a:pt x="4352" y="4351"/>
                      </a:lnTo>
                      <a:lnTo>
                        <a:pt x="4352" y="3936"/>
                      </a:lnTo>
                      <a:lnTo>
                        <a:pt x="4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38"/>
                <p:cNvSpPr/>
                <p:nvPr/>
              </p:nvSpPr>
              <p:spPr>
                <a:xfrm>
                  <a:off x="5232727" y="1044051"/>
                  <a:ext cx="679310" cy="679104"/>
                </a:xfrm>
                <a:custGeom>
                  <a:rect b="b" l="l" r="r" t="t"/>
                  <a:pathLst>
                    <a:path extrusionOk="0" h="3304" w="3305">
                      <a:moveTo>
                        <a:pt x="1" y="0"/>
                      </a:moveTo>
                      <a:lnTo>
                        <a:pt x="3304" y="3304"/>
                      </a:lnTo>
                      <a:lnTo>
                        <a:pt x="3304" y="2888"/>
                      </a:lnTo>
                      <a:lnTo>
                        <a:pt x="4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38"/>
                <p:cNvSpPr/>
                <p:nvPr/>
              </p:nvSpPr>
              <p:spPr>
                <a:xfrm>
                  <a:off x="4802119" y="1044051"/>
                  <a:ext cx="1109916" cy="1109916"/>
                </a:xfrm>
                <a:custGeom>
                  <a:rect b="b" l="l" r="r" t="t"/>
                  <a:pathLst>
                    <a:path extrusionOk="0" h="5400" w="5400">
                      <a:moveTo>
                        <a:pt x="0" y="0"/>
                      </a:moveTo>
                      <a:lnTo>
                        <a:pt x="5399" y="5399"/>
                      </a:lnTo>
                      <a:lnTo>
                        <a:pt x="5399" y="4984"/>
                      </a:lnTo>
                      <a:lnTo>
                        <a:pt x="41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38"/>
                <p:cNvSpPr/>
                <p:nvPr/>
              </p:nvSpPr>
              <p:spPr>
                <a:xfrm>
                  <a:off x="5664775" y="1044051"/>
                  <a:ext cx="247265" cy="248292"/>
                </a:xfrm>
                <a:custGeom>
                  <a:rect b="b" l="l" r="r" t="t"/>
                  <a:pathLst>
                    <a:path extrusionOk="0" h="1208" w="1203">
                      <a:moveTo>
                        <a:pt x="0" y="0"/>
                      </a:moveTo>
                      <a:lnTo>
                        <a:pt x="1202" y="1208"/>
                      </a:lnTo>
                      <a:lnTo>
                        <a:pt x="1202" y="786"/>
                      </a:lnTo>
                      <a:lnTo>
                        <a:pt x="41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38"/>
                <p:cNvSpPr/>
                <p:nvPr/>
              </p:nvSpPr>
              <p:spPr>
                <a:xfrm>
                  <a:off x="4586711" y="1044051"/>
                  <a:ext cx="1325322" cy="1325322"/>
                </a:xfrm>
                <a:custGeom>
                  <a:rect b="b" l="l" r="r" t="t"/>
                  <a:pathLst>
                    <a:path extrusionOk="0" h="6448" w="6448">
                      <a:moveTo>
                        <a:pt x="0" y="0"/>
                      </a:moveTo>
                      <a:lnTo>
                        <a:pt x="6447" y="6447"/>
                      </a:lnTo>
                      <a:lnTo>
                        <a:pt x="6447" y="6032"/>
                      </a:lnTo>
                      <a:lnTo>
                        <a:pt x="41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38"/>
                <p:cNvSpPr/>
                <p:nvPr/>
              </p:nvSpPr>
              <p:spPr>
                <a:xfrm>
                  <a:off x="5448134" y="1044051"/>
                  <a:ext cx="463904" cy="463698"/>
                </a:xfrm>
                <a:custGeom>
                  <a:rect b="b" l="l" r="r" t="t"/>
                  <a:pathLst>
                    <a:path extrusionOk="0" h="2256" w="2257">
                      <a:moveTo>
                        <a:pt x="1" y="0"/>
                      </a:moveTo>
                      <a:lnTo>
                        <a:pt x="2256" y="2256"/>
                      </a:lnTo>
                      <a:lnTo>
                        <a:pt x="2256" y="1840"/>
                      </a:lnTo>
                      <a:lnTo>
                        <a:pt x="4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38"/>
                <p:cNvSpPr/>
                <p:nvPr/>
              </p:nvSpPr>
              <p:spPr>
                <a:xfrm>
                  <a:off x="4144181" y="1044051"/>
                  <a:ext cx="1767850" cy="1767850"/>
                </a:xfrm>
                <a:custGeom>
                  <a:rect b="b" l="l" r="r" t="t"/>
                  <a:pathLst>
                    <a:path extrusionOk="0" h="8601" w="8601">
                      <a:moveTo>
                        <a:pt x="0" y="0"/>
                      </a:moveTo>
                      <a:lnTo>
                        <a:pt x="8600" y="8600"/>
                      </a:lnTo>
                      <a:lnTo>
                        <a:pt x="8600" y="8184"/>
                      </a:lnTo>
                      <a:lnTo>
                        <a:pt x="41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38"/>
                <p:cNvSpPr/>
                <p:nvPr/>
              </p:nvSpPr>
              <p:spPr>
                <a:xfrm>
                  <a:off x="4370071" y="1044051"/>
                  <a:ext cx="1541961" cy="1541756"/>
                </a:xfrm>
                <a:custGeom>
                  <a:rect b="b" l="l" r="r" t="t"/>
                  <a:pathLst>
                    <a:path extrusionOk="0" h="7501" w="7502">
                      <a:moveTo>
                        <a:pt x="0" y="0"/>
                      </a:moveTo>
                      <a:lnTo>
                        <a:pt x="7501" y="7501"/>
                      </a:lnTo>
                      <a:lnTo>
                        <a:pt x="7501" y="7079"/>
                      </a:lnTo>
                      <a:lnTo>
                        <a:pt x="4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38"/>
                <p:cNvSpPr/>
                <p:nvPr/>
              </p:nvSpPr>
              <p:spPr>
                <a:xfrm>
                  <a:off x="3281320" y="1044051"/>
                  <a:ext cx="2630706" cy="2630501"/>
                </a:xfrm>
                <a:custGeom>
                  <a:rect b="b" l="l" r="r" t="t"/>
                  <a:pathLst>
                    <a:path extrusionOk="0" h="12798" w="12799">
                      <a:moveTo>
                        <a:pt x="1" y="0"/>
                      </a:moveTo>
                      <a:lnTo>
                        <a:pt x="12798" y="12797"/>
                      </a:lnTo>
                      <a:lnTo>
                        <a:pt x="12798" y="12382"/>
                      </a:lnTo>
                      <a:lnTo>
                        <a:pt x="4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38"/>
                <p:cNvSpPr/>
                <p:nvPr/>
              </p:nvSpPr>
              <p:spPr>
                <a:xfrm>
                  <a:off x="3712134" y="1044051"/>
                  <a:ext cx="2199895" cy="2199689"/>
                </a:xfrm>
                <a:custGeom>
                  <a:rect b="b" l="l" r="r" t="t"/>
                  <a:pathLst>
                    <a:path extrusionOk="0" h="10702" w="10703">
                      <a:moveTo>
                        <a:pt x="1" y="0"/>
                      </a:moveTo>
                      <a:lnTo>
                        <a:pt x="10702" y="10702"/>
                      </a:lnTo>
                      <a:lnTo>
                        <a:pt x="10702" y="10286"/>
                      </a:lnTo>
                      <a:lnTo>
                        <a:pt x="4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38"/>
                <p:cNvSpPr/>
                <p:nvPr/>
              </p:nvSpPr>
              <p:spPr>
                <a:xfrm>
                  <a:off x="3114009" y="1222050"/>
                  <a:ext cx="2620018" cy="2619813"/>
                </a:xfrm>
                <a:custGeom>
                  <a:rect b="b" l="l" r="r" t="t"/>
                  <a:pathLst>
                    <a:path extrusionOk="0" h="12746" w="12747">
                      <a:moveTo>
                        <a:pt x="1" y="0"/>
                      </a:moveTo>
                      <a:lnTo>
                        <a:pt x="1" y="416"/>
                      </a:lnTo>
                      <a:lnTo>
                        <a:pt x="12331" y="12746"/>
                      </a:lnTo>
                      <a:lnTo>
                        <a:pt x="12746" y="12746"/>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38"/>
                <p:cNvSpPr/>
                <p:nvPr/>
              </p:nvSpPr>
              <p:spPr>
                <a:xfrm>
                  <a:off x="3928774" y="1044051"/>
                  <a:ext cx="1983255" cy="1983050"/>
                </a:xfrm>
                <a:custGeom>
                  <a:rect b="b" l="l" r="r" t="t"/>
                  <a:pathLst>
                    <a:path extrusionOk="0" h="9648" w="9649">
                      <a:moveTo>
                        <a:pt x="0" y="0"/>
                      </a:moveTo>
                      <a:lnTo>
                        <a:pt x="9648" y="9648"/>
                      </a:lnTo>
                      <a:lnTo>
                        <a:pt x="9648" y="9232"/>
                      </a:lnTo>
                      <a:lnTo>
                        <a:pt x="41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1" name="Google Shape;571;p38"/>
              <p:cNvSpPr/>
              <p:nvPr/>
            </p:nvSpPr>
            <p:spPr>
              <a:xfrm>
                <a:off x="3376280" y="1306321"/>
                <a:ext cx="2273478" cy="2273478"/>
              </a:xfrm>
              <a:custGeom>
                <a:rect b="b" l="l" r="r" t="t"/>
                <a:pathLst>
                  <a:path extrusionOk="0" h="11061" w="11061">
                    <a:moveTo>
                      <a:pt x="0" y="0"/>
                    </a:moveTo>
                    <a:lnTo>
                      <a:pt x="0" y="11060"/>
                    </a:lnTo>
                    <a:lnTo>
                      <a:pt x="11060" y="11060"/>
                    </a:lnTo>
                    <a:lnTo>
                      <a:pt x="1106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38"/>
              <p:cNvSpPr/>
              <p:nvPr/>
            </p:nvSpPr>
            <p:spPr>
              <a:xfrm>
                <a:off x="3454591" y="1384633"/>
                <a:ext cx="2116651" cy="2116651"/>
              </a:xfrm>
              <a:custGeom>
                <a:rect b="b" l="l" r="r" t="t"/>
                <a:pathLst>
                  <a:path extrusionOk="0" h="10298" w="10298">
                    <a:moveTo>
                      <a:pt x="1" y="1"/>
                    </a:moveTo>
                    <a:lnTo>
                      <a:pt x="1" y="10298"/>
                    </a:lnTo>
                    <a:lnTo>
                      <a:pt x="10298" y="10298"/>
                    </a:lnTo>
                    <a:lnTo>
                      <a:pt x="1029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 name="Google Shape;573;p38"/>
            <p:cNvGrpSpPr/>
            <p:nvPr/>
          </p:nvGrpSpPr>
          <p:grpSpPr>
            <a:xfrm>
              <a:off x="1168338" y="535677"/>
              <a:ext cx="6388509" cy="4072140"/>
              <a:chOff x="3069613" y="998421"/>
              <a:chExt cx="2886809" cy="2888043"/>
            </a:xfrm>
          </p:grpSpPr>
          <p:sp>
            <p:nvSpPr>
              <p:cNvPr id="574" name="Google Shape;574;p38"/>
              <p:cNvSpPr/>
              <p:nvPr/>
            </p:nvSpPr>
            <p:spPr>
              <a:xfrm>
                <a:off x="3069612" y="998421"/>
                <a:ext cx="2886809" cy="2888043"/>
              </a:xfrm>
              <a:custGeom>
                <a:rect b="b" l="l" r="r" t="t"/>
                <a:pathLst>
                  <a:path extrusionOk="0" h="14051" w="14045">
                    <a:moveTo>
                      <a:pt x="0" y="0"/>
                    </a:moveTo>
                    <a:lnTo>
                      <a:pt x="0" y="14050"/>
                    </a:lnTo>
                    <a:lnTo>
                      <a:pt x="14044" y="14050"/>
                    </a:lnTo>
                    <a:lnTo>
                      <a:pt x="14044" y="0"/>
                    </a:lnTo>
                    <a:close/>
                  </a:path>
                </a:pathLst>
              </a:custGeom>
              <a:solidFill>
                <a:srgbClr val="6E9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5" name="Google Shape;575;p38"/>
              <p:cNvGrpSpPr/>
              <p:nvPr/>
            </p:nvGrpSpPr>
            <p:grpSpPr>
              <a:xfrm>
                <a:off x="3114009" y="1044051"/>
                <a:ext cx="2798031" cy="2797824"/>
                <a:chOff x="3114009" y="1044051"/>
                <a:chExt cx="2798031" cy="2797824"/>
              </a:xfrm>
            </p:grpSpPr>
            <p:sp>
              <p:nvSpPr>
                <p:cNvPr id="576" name="Google Shape;576;p38"/>
                <p:cNvSpPr/>
                <p:nvPr/>
              </p:nvSpPr>
              <p:spPr>
                <a:xfrm>
                  <a:off x="3114009" y="2515520"/>
                  <a:ext cx="1326555" cy="1326350"/>
                </a:xfrm>
                <a:custGeom>
                  <a:rect b="b" l="l" r="r" t="t"/>
                  <a:pathLst>
                    <a:path extrusionOk="0" h="6453" w="6454">
                      <a:moveTo>
                        <a:pt x="1" y="0"/>
                      </a:moveTo>
                      <a:lnTo>
                        <a:pt x="1" y="416"/>
                      </a:lnTo>
                      <a:lnTo>
                        <a:pt x="6037" y="6453"/>
                      </a:lnTo>
                      <a:lnTo>
                        <a:pt x="6453" y="6453"/>
                      </a:lnTo>
                      <a:lnTo>
                        <a:pt x="1" y="0"/>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38"/>
                <p:cNvSpPr/>
                <p:nvPr/>
              </p:nvSpPr>
              <p:spPr>
                <a:xfrm>
                  <a:off x="3114009" y="2300113"/>
                  <a:ext cx="1541961" cy="1541756"/>
                </a:xfrm>
                <a:custGeom>
                  <a:rect b="b" l="l" r="r" t="t"/>
                  <a:pathLst>
                    <a:path extrusionOk="0" h="7501" w="7502">
                      <a:moveTo>
                        <a:pt x="1" y="0"/>
                      </a:moveTo>
                      <a:lnTo>
                        <a:pt x="1" y="416"/>
                      </a:lnTo>
                      <a:lnTo>
                        <a:pt x="7085" y="7501"/>
                      </a:lnTo>
                      <a:lnTo>
                        <a:pt x="7501" y="7501"/>
                      </a:lnTo>
                      <a:lnTo>
                        <a:pt x="1" y="0"/>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38"/>
                <p:cNvSpPr/>
                <p:nvPr/>
              </p:nvSpPr>
              <p:spPr>
                <a:xfrm>
                  <a:off x="3114009" y="2084706"/>
                  <a:ext cx="1757367" cy="1757161"/>
                </a:xfrm>
                <a:custGeom>
                  <a:rect b="b" l="l" r="r" t="t"/>
                  <a:pathLst>
                    <a:path extrusionOk="0" h="8549" w="8550">
                      <a:moveTo>
                        <a:pt x="1" y="0"/>
                      </a:moveTo>
                      <a:lnTo>
                        <a:pt x="1" y="416"/>
                      </a:lnTo>
                      <a:lnTo>
                        <a:pt x="8133" y="8549"/>
                      </a:lnTo>
                      <a:lnTo>
                        <a:pt x="8549" y="8549"/>
                      </a:lnTo>
                      <a:lnTo>
                        <a:pt x="1" y="0"/>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38"/>
                <p:cNvSpPr/>
                <p:nvPr/>
              </p:nvSpPr>
              <p:spPr>
                <a:xfrm>
                  <a:off x="3114009" y="1437251"/>
                  <a:ext cx="2404612" cy="2404612"/>
                </a:xfrm>
                <a:custGeom>
                  <a:rect b="b" l="l" r="r" t="t"/>
                  <a:pathLst>
                    <a:path extrusionOk="0" h="11699" w="11699">
                      <a:moveTo>
                        <a:pt x="1" y="1"/>
                      </a:moveTo>
                      <a:lnTo>
                        <a:pt x="1" y="417"/>
                      </a:lnTo>
                      <a:lnTo>
                        <a:pt x="11283" y="11699"/>
                      </a:lnTo>
                      <a:lnTo>
                        <a:pt x="11698" y="11699"/>
                      </a:lnTo>
                      <a:lnTo>
                        <a:pt x="1" y="1"/>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38"/>
                <p:cNvSpPr/>
                <p:nvPr/>
              </p:nvSpPr>
              <p:spPr>
                <a:xfrm>
                  <a:off x="3114009" y="1652658"/>
                  <a:ext cx="2189207" cy="2189207"/>
                </a:xfrm>
                <a:custGeom>
                  <a:rect b="b" l="l" r="r" t="t"/>
                  <a:pathLst>
                    <a:path extrusionOk="0" h="10651" w="10651">
                      <a:moveTo>
                        <a:pt x="1" y="1"/>
                      </a:moveTo>
                      <a:lnTo>
                        <a:pt x="1" y="422"/>
                      </a:lnTo>
                      <a:lnTo>
                        <a:pt x="10229" y="10651"/>
                      </a:lnTo>
                      <a:lnTo>
                        <a:pt x="10651" y="10651"/>
                      </a:lnTo>
                      <a:lnTo>
                        <a:pt x="1" y="1"/>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38"/>
                <p:cNvSpPr/>
                <p:nvPr/>
              </p:nvSpPr>
              <p:spPr>
                <a:xfrm>
                  <a:off x="3114009" y="1869299"/>
                  <a:ext cx="1972567" cy="1972567"/>
                </a:xfrm>
                <a:custGeom>
                  <a:rect b="b" l="l" r="r" t="t"/>
                  <a:pathLst>
                    <a:path extrusionOk="0" h="9597" w="9597">
                      <a:moveTo>
                        <a:pt x="1" y="0"/>
                      </a:moveTo>
                      <a:lnTo>
                        <a:pt x="1" y="416"/>
                      </a:lnTo>
                      <a:lnTo>
                        <a:pt x="9181" y="9597"/>
                      </a:lnTo>
                      <a:lnTo>
                        <a:pt x="9597" y="9597"/>
                      </a:lnTo>
                      <a:lnTo>
                        <a:pt x="1" y="0"/>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38"/>
                <p:cNvSpPr/>
                <p:nvPr/>
              </p:nvSpPr>
              <p:spPr>
                <a:xfrm>
                  <a:off x="3114009" y="2730927"/>
                  <a:ext cx="1111149" cy="1110944"/>
                </a:xfrm>
                <a:custGeom>
                  <a:rect b="b" l="l" r="r" t="t"/>
                  <a:pathLst>
                    <a:path extrusionOk="0" h="5405" w="5406">
                      <a:moveTo>
                        <a:pt x="1" y="0"/>
                      </a:moveTo>
                      <a:lnTo>
                        <a:pt x="1" y="416"/>
                      </a:lnTo>
                      <a:lnTo>
                        <a:pt x="4990" y="5405"/>
                      </a:lnTo>
                      <a:lnTo>
                        <a:pt x="5405" y="5405"/>
                      </a:lnTo>
                      <a:lnTo>
                        <a:pt x="1" y="0"/>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38"/>
                <p:cNvSpPr/>
                <p:nvPr/>
              </p:nvSpPr>
              <p:spPr>
                <a:xfrm>
                  <a:off x="3114009" y="1044051"/>
                  <a:ext cx="2798016" cy="2797810"/>
                </a:xfrm>
                <a:custGeom>
                  <a:rect b="b" l="l" r="r" t="t"/>
                  <a:pathLst>
                    <a:path extrusionOk="0" h="13612" w="13613">
                      <a:moveTo>
                        <a:pt x="1" y="0"/>
                      </a:moveTo>
                      <a:lnTo>
                        <a:pt x="1" y="234"/>
                      </a:lnTo>
                      <a:lnTo>
                        <a:pt x="13379" y="13612"/>
                      </a:lnTo>
                      <a:lnTo>
                        <a:pt x="13612" y="13612"/>
                      </a:lnTo>
                      <a:lnTo>
                        <a:pt x="13612" y="13430"/>
                      </a:lnTo>
                      <a:lnTo>
                        <a:pt x="183" y="0"/>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38"/>
                <p:cNvSpPr/>
                <p:nvPr/>
              </p:nvSpPr>
              <p:spPr>
                <a:xfrm>
                  <a:off x="5880182" y="1044051"/>
                  <a:ext cx="31859" cy="31859"/>
                </a:xfrm>
                <a:custGeom>
                  <a:rect b="b" l="l" r="r" t="t"/>
                  <a:pathLst>
                    <a:path extrusionOk="0" h="155" w="155">
                      <a:moveTo>
                        <a:pt x="0" y="0"/>
                      </a:moveTo>
                      <a:lnTo>
                        <a:pt x="154" y="154"/>
                      </a:lnTo>
                      <a:lnTo>
                        <a:pt x="154" y="0"/>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38"/>
                <p:cNvSpPr/>
                <p:nvPr/>
              </p:nvSpPr>
              <p:spPr>
                <a:xfrm>
                  <a:off x="3114009" y="3378176"/>
                  <a:ext cx="463698" cy="463698"/>
                </a:xfrm>
                <a:custGeom>
                  <a:rect b="b" l="l" r="r" t="t"/>
                  <a:pathLst>
                    <a:path extrusionOk="0" h="2256" w="2256">
                      <a:moveTo>
                        <a:pt x="1" y="1"/>
                      </a:moveTo>
                      <a:lnTo>
                        <a:pt x="1" y="416"/>
                      </a:lnTo>
                      <a:lnTo>
                        <a:pt x="1840" y="2256"/>
                      </a:lnTo>
                      <a:lnTo>
                        <a:pt x="2256" y="2256"/>
                      </a:lnTo>
                      <a:lnTo>
                        <a:pt x="1" y="1"/>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38"/>
                <p:cNvSpPr/>
                <p:nvPr/>
              </p:nvSpPr>
              <p:spPr>
                <a:xfrm>
                  <a:off x="3114009" y="3593583"/>
                  <a:ext cx="248292" cy="248292"/>
                </a:xfrm>
                <a:custGeom>
                  <a:rect b="b" l="l" r="r" t="t"/>
                  <a:pathLst>
                    <a:path extrusionOk="0" h="1208" w="1208">
                      <a:moveTo>
                        <a:pt x="1" y="0"/>
                      </a:moveTo>
                      <a:lnTo>
                        <a:pt x="1" y="416"/>
                      </a:lnTo>
                      <a:lnTo>
                        <a:pt x="792" y="1208"/>
                      </a:lnTo>
                      <a:lnTo>
                        <a:pt x="1208" y="1208"/>
                      </a:lnTo>
                      <a:lnTo>
                        <a:pt x="1" y="0"/>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38"/>
                <p:cNvSpPr/>
                <p:nvPr/>
              </p:nvSpPr>
              <p:spPr>
                <a:xfrm>
                  <a:off x="3114009" y="2946334"/>
                  <a:ext cx="895743" cy="895538"/>
                </a:xfrm>
                <a:custGeom>
                  <a:rect b="b" l="l" r="r" t="t"/>
                  <a:pathLst>
                    <a:path extrusionOk="0" h="4357" w="4358">
                      <a:moveTo>
                        <a:pt x="1" y="0"/>
                      </a:moveTo>
                      <a:lnTo>
                        <a:pt x="1" y="421"/>
                      </a:lnTo>
                      <a:lnTo>
                        <a:pt x="3936" y="4357"/>
                      </a:lnTo>
                      <a:lnTo>
                        <a:pt x="4357" y="4357"/>
                      </a:lnTo>
                      <a:lnTo>
                        <a:pt x="1" y="0"/>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38"/>
                <p:cNvSpPr/>
                <p:nvPr/>
              </p:nvSpPr>
              <p:spPr>
                <a:xfrm>
                  <a:off x="3114009" y="3162769"/>
                  <a:ext cx="679104" cy="679104"/>
                </a:xfrm>
                <a:custGeom>
                  <a:rect b="b" l="l" r="r" t="t"/>
                  <a:pathLst>
                    <a:path extrusionOk="0" h="3304" w="3304">
                      <a:moveTo>
                        <a:pt x="1" y="1"/>
                      </a:moveTo>
                      <a:lnTo>
                        <a:pt x="1" y="416"/>
                      </a:lnTo>
                      <a:lnTo>
                        <a:pt x="2888" y="3304"/>
                      </a:lnTo>
                      <a:lnTo>
                        <a:pt x="3304" y="3304"/>
                      </a:lnTo>
                      <a:lnTo>
                        <a:pt x="1" y="1"/>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38"/>
                <p:cNvSpPr/>
                <p:nvPr/>
              </p:nvSpPr>
              <p:spPr>
                <a:xfrm>
                  <a:off x="3496727" y="1044051"/>
                  <a:ext cx="2415301" cy="2415095"/>
                </a:xfrm>
                <a:custGeom>
                  <a:rect b="b" l="l" r="r" t="t"/>
                  <a:pathLst>
                    <a:path extrusionOk="0" h="11750" w="11751">
                      <a:moveTo>
                        <a:pt x="1" y="0"/>
                      </a:moveTo>
                      <a:lnTo>
                        <a:pt x="11750" y="11749"/>
                      </a:lnTo>
                      <a:lnTo>
                        <a:pt x="11750" y="11334"/>
                      </a:lnTo>
                      <a:lnTo>
                        <a:pt x="417" y="0"/>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38"/>
                <p:cNvSpPr/>
                <p:nvPr/>
              </p:nvSpPr>
              <p:spPr>
                <a:xfrm>
                  <a:off x="5017320" y="1044051"/>
                  <a:ext cx="894716" cy="894510"/>
                </a:xfrm>
                <a:custGeom>
                  <a:rect b="b" l="l" r="r" t="t"/>
                  <a:pathLst>
                    <a:path extrusionOk="0" h="4352" w="4353">
                      <a:moveTo>
                        <a:pt x="1" y="0"/>
                      </a:moveTo>
                      <a:lnTo>
                        <a:pt x="4352" y="4351"/>
                      </a:lnTo>
                      <a:lnTo>
                        <a:pt x="4352" y="3936"/>
                      </a:lnTo>
                      <a:lnTo>
                        <a:pt x="417" y="0"/>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38"/>
                <p:cNvSpPr/>
                <p:nvPr/>
              </p:nvSpPr>
              <p:spPr>
                <a:xfrm>
                  <a:off x="5232727" y="1044051"/>
                  <a:ext cx="679310" cy="679104"/>
                </a:xfrm>
                <a:custGeom>
                  <a:rect b="b" l="l" r="r" t="t"/>
                  <a:pathLst>
                    <a:path extrusionOk="0" h="3304" w="3305">
                      <a:moveTo>
                        <a:pt x="1" y="0"/>
                      </a:moveTo>
                      <a:lnTo>
                        <a:pt x="3304" y="3304"/>
                      </a:lnTo>
                      <a:lnTo>
                        <a:pt x="3304" y="2888"/>
                      </a:lnTo>
                      <a:lnTo>
                        <a:pt x="417" y="0"/>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38"/>
                <p:cNvSpPr/>
                <p:nvPr/>
              </p:nvSpPr>
              <p:spPr>
                <a:xfrm>
                  <a:off x="4802119" y="1044051"/>
                  <a:ext cx="1109916" cy="1109916"/>
                </a:xfrm>
                <a:custGeom>
                  <a:rect b="b" l="l" r="r" t="t"/>
                  <a:pathLst>
                    <a:path extrusionOk="0" h="5400" w="5400">
                      <a:moveTo>
                        <a:pt x="0" y="0"/>
                      </a:moveTo>
                      <a:lnTo>
                        <a:pt x="5399" y="5399"/>
                      </a:lnTo>
                      <a:lnTo>
                        <a:pt x="5399" y="4984"/>
                      </a:lnTo>
                      <a:lnTo>
                        <a:pt x="416" y="0"/>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38"/>
                <p:cNvSpPr/>
                <p:nvPr/>
              </p:nvSpPr>
              <p:spPr>
                <a:xfrm>
                  <a:off x="5664775" y="1044051"/>
                  <a:ext cx="247265" cy="248292"/>
                </a:xfrm>
                <a:custGeom>
                  <a:rect b="b" l="l" r="r" t="t"/>
                  <a:pathLst>
                    <a:path extrusionOk="0" h="1208" w="1203">
                      <a:moveTo>
                        <a:pt x="0" y="0"/>
                      </a:moveTo>
                      <a:lnTo>
                        <a:pt x="1202" y="1208"/>
                      </a:lnTo>
                      <a:lnTo>
                        <a:pt x="1202" y="786"/>
                      </a:lnTo>
                      <a:lnTo>
                        <a:pt x="416" y="0"/>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38"/>
                <p:cNvSpPr/>
                <p:nvPr/>
              </p:nvSpPr>
              <p:spPr>
                <a:xfrm>
                  <a:off x="4586711" y="1044051"/>
                  <a:ext cx="1325322" cy="1325322"/>
                </a:xfrm>
                <a:custGeom>
                  <a:rect b="b" l="l" r="r" t="t"/>
                  <a:pathLst>
                    <a:path extrusionOk="0" h="6448" w="6448">
                      <a:moveTo>
                        <a:pt x="0" y="0"/>
                      </a:moveTo>
                      <a:lnTo>
                        <a:pt x="6447" y="6447"/>
                      </a:lnTo>
                      <a:lnTo>
                        <a:pt x="6447" y="6032"/>
                      </a:lnTo>
                      <a:lnTo>
                        <a:pt x="416" y="0"/>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38"/>
                <p:cNvSpPr/>
                <p:nvPr/>
              </p:nvSpPr>
              <p:spPr>
                <a:xfrm>
                  <a:off x="5448134" y="1044051"/>
                  <a:ext cx="463904" cy="463698"/>
                </a:xfrm>
                <a:custGeom>
                  <a:rect b="b" l="l" r="r" t="t"/>
                  <a:pathLst>
                    <a:path extrusionOk="0" h="2256" w="2257">
                      <a:moveTo>
                        <a:pt x="1" y="0"/>
                      </a:moveTo>
                      <a:lnTo>
                        <a:pt x="2256" y="2256"/>
                      </a:lnTo>
                      <a:lnTo>
                        <a:pt x="2256" y="1840"/>
                      </a:lnTo>
                      <a:lnTo>
                        <a:pt x="417" y="0"/>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38"/>
                <p:cNvSpPr/>
                <p:nvPr/>
              </p:nvSpPr>
              <p:spPr>
                <a:xfrm>
                  <a:off x="4144181" y="1044051"/>
                  <a:ext cx="1767850" cy="1767850"/>
                </a:xfrm>
                <a:custGeom>
                  <a:rect b="b" l="l" r="r" t="t"/>
                  <a:pathLst>
                    <a:path extrusionOk="0" h="8601" w="8601">
                      <a:moveTo>
                        <a:pt x="0" y="0"/>
                      </a:moveTo>
                      <a:lnTo>
                        <a:pt x="8600" y="8600"/>
                      </a:lnTo>
                      <a:lnTo>
                        <a:pt x="8600" y="8184"/>
                      </a:lnTo>
                      <a:lnTo>
                        <a:pt x="416" y="0"/>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38"/>
                <p:cNvSpPr/>
                <p:nvPr/>
              </p:nvSpPr>
              <p:spPr>
                <a:xfrm>
                  <a:off x="4370071" y="1044051"/>
                  <a:ext cx="1541961" cy="1541756"/>
                </a:xfrm>
                <a:custGeom>
                  <a:rect b="b" l="l" r="r" t="t"/>
                  <a:pathLst>
                    <a:path extrusionOk="0" h="7501" w="7502">
                      <a:moveTo>
                        <a:pt x="0" y="0"/>
                      </a:moveTo>
                      <a:lnTo>
                        <a:pt x="7501" y="7501"/>
                      </a:lnTo>
                      <a:lnTo>
                        <a:pt x="7501" y="7079"/>
                      </a:lnTo>
                      <a:lnTo>
                        <a:pt x="422" y="0"/>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38"/>
                <p:cNvSpPr/>
                <p:nvPr/>
              </p:nvSpPr>
              <p:spPr>
                <a:xfrm>
                  <a:off x="3281320" y="1044051"/>
                  <a:ext cx="2630706" cy="2630501"/>
                </a:xfrm>
                <a:custGeom>
                  <a:rect b="b" l="l" r="r" t="t"/>
                  <a:pathLst>
                    <a:path extrusionOk="0" h="12798" w="12799">
                      <a:moveTo>
                        <a:pt x="1" y="0"/>
                      </a:moveTo>
                      <a:lnTo>
                        <a:pt x="12798" y="12797"/>
                      </a:lnTo>
                      <a:lnTo>
                        <a:pt x="12798" y="12382"/>
                      </a:lnTo>
                      <a:lnTo>
                        <a:pt x="417" y="0"/>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38"/>
                <p:cNvSpPr/>
                <p:nvPr/>
              </p:nvSpPr>
              <p:spPr>
                <a:xfrm>
                  <a:off x="3712134" y="1044051"/>
                  <a:ext cx="2199895" cy="2199689"/>
                </a:xfrm>
                <a:custGeom>
                  <a:rect b="b" l="l" r="r" t="t"/>
                  <a:pathLst>
                    <a:path extrusionOk="0" h="10702" w="10703">
                      <a:moveTo>
                        <a:pt x="1" y="0"/>
                      </a:moveTo>
                      <a:lnTo>
                        <a:pt x="10702" y="10702"/>
                      </a:lnTo>
                      <a:lnTo>
                        <a:pt x="10702" y="10286"/>
                      </a:lnTo>
                      <a:lnTo>
                        <a:pt x="422" y="0"/>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38"/>
                <p:cNvSpPr/>
                <p:nvPr/>
              </p:nvSpPr>
              <p:spPr>
                <a:xfrm>
                  <a:off x="3114009" y="1222050"/>
                  <a:ext cx="2620018" cy="2619813"/>
                </a:xfrm>
                <a:custGeom>
                  <a:rect b="b" l="l" r="r" t="t"/>
                  <a:pathLst>
                    <a:path extrusionOk="0" h="12746" w="12747">
                      <a:moveTo>
                        <a:pt x="1" y="0"/>
                      </a:moveTo>
                      <a:lnTo>
                        <a:pt x="1" y="416"/>
                      </a:lnTo>
                      <a:lnTo>
                        <a:pt x="12331" y="12746"/>
                      </a:lnTo>
                      <a:lnTo>
                        <a:pt x="12746" y="12746"/>
                      </a:lnTo>
                      <a:lnTo>
                        <a:pt x="1" y="0"/>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38"/>
                <p:cNvSpPr/>
                <p:nvPr/>
              </p:nvSpPr>
              <p:spPr>
                <a:xfrm>
                  <a:off x="3928774" y="1044051"/>
                  <a:ext cx="1983255" cy="1983050"/>
                </a:xfrm>
                <a:custGeom>
                  <a:rect b="b" l="l" r="r" t="t"/>
                  <a:pathLst>
                    <a:path extrusionOk="0" h="9648" w="9649">
                      <a:moveTo>
                        <a:pt x="0" y="0"/>
                      </a:moveTo>
                      <a:lnTo>
                        <a:pt x="9648" y="9648"/>
                      </a:lnTo>
                      <a:lnTo>
                        <a:pt x="9648" y="9232"/>
                      </a:lnTo>
                      <a:lnTo>
                        <a:pt x="416" y="0"/>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2" name="Google Shape;602;p38"/>
              <p:cNvSpPr/>
              <p:nvPr/>
            </p:nvSpPr>
            <p:spPr>
              <a:xfrm>
                <a:off x="3414822" y="1306327"/>
                <a:ext cx="2199895" cy="2273478"/>
              </a:xfrm>
              <a:custGeom>
                <a:rect b="b" l="l" r="r" t="t"/>
                <a:pathLst>
                  <a:path extrusionOk="0" h="11061" w="11061">
                    <a:moveTo>
                      <a:pt x="0" y="0"/>
                    </a:moveTo>
                    <a:lnTo>
                      <a:pt x="0" y="11060"/>
                    </a:lnTo>
                    <a:lnTo>
                      <a:pt x="11060" y="11060"/>
                    </a:lnTo>
                    <a:lnTo>
                      <a:pt x="11060" y="0"/>
                    </a:lnTo>
                    <a:close/>
                  </a:path>
                </a:pathLst>
              </a:custGeom>
              <a:solidFill>
                <a:srgbClr val="E4A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38"/>
              <p:cNvSpPr/>
              <p:nvPr/>
            </p:nvSpPr>
            <p:spPr>
              <a:xfrm>
                <a:off x="3454591" y="1384633"/>
                <a:ext cx="2116651" cy="2116651"/>
              </a:xfrm>
              <a:custGeom>
                <a:rect b="b" l="l" r="r" t="t"/>
                <a:pathLst>
                  <a:path extrusionOk="0" h="10298" w="10298">
                    <a:moveTo>
                      <a:pt x="1" y="1"/>
                    </a:moveTo>
                    <a:lnTo>
                      <a:pt x="1" y="10298"/>
                    </a:lnTo>
                    <a:lnTo>
                      <a:pt x="10298" y="10298"/>
                    </a:lnTo>
                    <a:lnTo>
                      <a:pt x="1029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04" name="Google Shape;604;p38"/>
          <p:cNvSpPr txBox="1"/>
          <p:nvPr>
            <p:ph type="ctrTitle"/>
          </p:nvPr>
        </p:nvSpPr>
        <p:spPr>
          <a:xfrm rot="-696">
            <a:off x="2129625" y="1407653"/>
            <a:ext cx="4448400" cy="1740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 Vintage Photo Album For Education</a:t>
            </a:r>
            <a:endParaRPr/>
          </a:p>
        </p:txBody>
      </p:sp>
      <p:sp>
        <p:nvSpPr>
          <p:cNvPr id="605" name="Google Shape;605;p38"/>
          <p:cNvSpPr txBox="1"/>
          <p:nvPr>
            <p:ph idx="1" type="subTitle"/>
          </p:nvPr>
        </p:nvSpPr>
        <p:spPr>
          <a:xfrm rot="232">
            <a:off x="2133920" y="3148973"/>
            <a:ext cx="4439700" cy="512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rPr>
              <a:t>Here is where your presentation begins</a:t>
            </a:r>
            <a:endParaRPr>
              <a:solidFill>
                <a:schemeClr val="dk1"/>
              </a:solidFill>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14" name="Shape 1114"/>
        <p:cNvGrpSpPr/>
        <p:nvPr/>
      </p:nvGrpSpPr>
      <p:grpSpPr>
        <a:xfrm>
          <a:off x="0" y="0"/>
          <a:ext cx="0" cy="0"/>
          <a:chOff x="0" y="0"/>
          <a:chExt cx="0" cy="0"/>
        </a:xfrm>
      </p:grpSpPr>
      <p:sp>
        <p:nvSpPr>
          <p:cNvPr id="1115" name="Google Shape;1115;p47"/>
          <p:cNvSpPr/>
          <p:nvPr/>
        </p:nvSpPr>
        <p:spPr>
          <a:xfrm>
            <a:off x="905800" y="530425"/>
            <a:ext cx="7313100" cy="40773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116" name="Google Shape;1116;p47"/>
          <p:cNvPicPr preferRelativeResize="0"/>
          <p:nvPr/>
        </p:nvPicPr>
        <p:blipFill rotWithShape="1">
          <a:blip r:embed="rId3">
            <a:alphaModFix/>
          </a:blip>
          <a:srcRect b="1895" l="0" r="0" t="1895"/>
          <a:stretch/>
        </p:blipFill>
        <p:spPr>
          <a:xfrm>
            <a:off x="1041625" y="666325"/>
            <a:ext cx="7041374" cy="3810850"/>
          </a:xfrm>
          <a:prstGeom prst="rect">
            <a:avLst/>
          </a:prstGeom>
          <a:noFill/>
          <a:ln>
            <a:noFill/>
          </a:ln>
        </p:spPr>
      </p:pic>
      <p:grpSp>
        <p:nvGrpSpPr>
          <p:cNvPr id="1117" name="Google Shape;1117;p47"/>
          <p:cNvGrpSpPr/>
          <p:nvPr/>
        </p:nvGrpSpPr>
        <p:grpSpPr>
          <a:xfrm>
            <a:off x="746801" y="405400"/>
            <a:ext cx="3790678" cy="2227543"/>
            <a:chOff x="746801" y="405400"/>
            <a:chExt cx="3790678" cy="2227543"/>
          </a:xfrm>
        </p:grpSpPr>
        <p:sp>
          <p:nvSpPr>
            <p:cNvPr id="1118" name="Google Shape;1118;p47"/>
            <p:cNvSpPr/>
            <p:nvPr/>
          </p:nvSpPr>
          <p:spPr>
            <a:xfrm rot="5400000">
              <a:off x="1510831" y="-337605"/>
              <a:ext cx="2206518" cy="3734579"/>
            </a:xfrm>
            <a:custGeom>
              <a:rect b="b" l="l" r="r" t="t"/>
              <a:pathLst>
                <a:path extrusionOk="0" h="10326" w="6101">
                  <a:moveTo>
                    <a:pt x="217" y="0"/>
                  </a:moveTo>
                  <a:cubicBezTo>
                    <a:pt x="217" y="80"/>
                    <a:pt x="166" y="159"/>
                    <a:pt x="92" y="194"/>
                  </a:cubicBezTo>
                  <a:cubicBezTo>
                    <a:pt x="69" y="203"/>
                    <a:pt x="46" y="212"/>
                    <a:pt x="19" y="212"/>
                  </a:cubicBezTo>
                  <a:cubicBezTo>
                    <a:pt x="13" y="212"/>
                    <a:pt x="7" y="212"/>
                    <a:pt x="1" y="211"/>
                  </a:cubicBezTo>
                  <a:lnTo>
                    <a:pt x="1" y="427"/>
                  </a:lnTo>
                  <a:cubicBezTo>
                    <a:pt x="121" y="427"/>
                    <a:pt x="217" y="524"/>
                    <a:pt x="217" y="638"/>
                  </a:cubicBezTo>
                  <a:lnTo>
                    <a:pt x="217" y="649"/>
                  </a:lnTo>
                  <a:cubicBezTo>
                    <a:pt x="217" y="763"/>
                    <a:pt x="121" y="860"/>
                    <a:pt x="1" y="860"/>
                  </a:cubicBezTo>
                  <a:lnTo>
                    <a:pt x="1" y="1076"/>
                  </a:lnTo>
                  <a:cubicBezTo>
                    <a:pt x="121" y="1076"/>
                    <a:pt x="217" y="1173"/>
                    <a:pt x="217" y="1287"/>
                  </a:cubicBezTo>
                  <a:lnTo>
                    <a:pt x="217" y="1299"/>
                  </a:lnTo>
                  <a:cubicBezTo>
                    <a:pt x="217" y="1412"/>
                    <a:pt x="121" y="1509"/>
                    <a:pt x="1" y="1509"/>
                  </a:cubicBezTo>
                  <a:lnTo>
                    <a:pt x="1" y="1726"/>
                  </a:lnTo>
                  <a:cubicBezTo>
                    <a:pt x="121" y="1726"/>
                    <a:pt x="217" y="1817"/>
                    <a:pt x="217" y="1936"/>
                  </a:cubicBezTo>
                  <a:cubicBezTo>
                    <a:pt x="217" y="2056"/>
                    <a:pt x="121" y="2153"/>
                    <a:pt x="1" y="2153"/>
                  </a:cubicBezTo>
                  <a:lnTo>
                    <a:pt x="1" y="2369"/>
                  </a:lnTo>
                  <a:cubicBezTo>
                    <a:pt x="121" y="2369"/>
                    <a:pt x="217" y="2460"/>
                    <a:pt x="217" y="2580"/>
                  </a:cubicBezTo>
                  <a:cubicBezTo>
                    <a:pt x="217" y="2700"/>
                    <a:pt x="121" y="2796"/>
                    <a:pt x="1" y="2796"/>
                  </a:cubicBezTo>
                  <a:lnTo>
                    <a:pt x="1" y="3007"/>
                  </a:lnTo>
                  <a:cubicBezTo>
                    <a:pt x="121" y="3007"/>
                    <a:pt x="217" y="3104"/>
                    <a:pt x="217" y="3223"/>
                  </a:cubicBezTo>
                  <a:cubicBezTo>
                    <a:pt x="217" y="3343"/>
                    <a:pt x="121" y="3440"/>
                    <a:pt x="1" y="3440"/>
                  </a:cubicBezTo>
                  <a:lnTo>
                    <a:pt x="1" y="3651"/>
                  </a:lnTo>
                  <a:cubicBezTo>
                    <a:pt x="121" y="3651"/>
                    <a:pt x="217" y="3747"/>
                    <a:pt x="217" y="3867"/>
                  </a:cubicBezTo>
                  <a:lnTo>
                    <a:pt x="217" y="3873"/>
                  </a:lnTo>
                  <a:cubicBezTo>
                    <a:pt x="217" y="3992"/>
                    <a:pt x="121" y="4089"/>
                    <a:pt x="1" y="4089"/>
                  </a:cubicBezTo>
                  <a:lnTo>
                    <a:pt x="1" y="4300"/>
                  </a:lnTo>
                  <a:cubicBezTo>
                    <a:pt x="121" y="4300"/>
                    <a:pt x="217" y="4397"/>
                    <a:pt x="217" y="4516"/>
                  </a:cubicBezTo>
                  <a:lnTo>
                    <a:pt x="217" y="4522"/>
                  </a:lnTo>
                  <a:cubicBezTo>
                    <a:pt x="217" y="4636"/>
                    <a:pt x="121" y="4733"/>
                    <a:pt x="1" y="4733"/>
                  </a:cubicBezTo>
                  <a:lnTo>
                    <a:pt x="1" y="4949"/>
                  </a:lnTo>
                  <a:cubicBezTo>
                    <a:pt x="121" y="4949"/>
                    <a:pt x="217" y="5046"/>
                    <a:pt x="217" y="5160"/>
                  </a:cubicBezTo>
                  <a:cubicBezTo>
                    <a:pt x="217" y="5279"/>
                    <a:pt x="121" y="5376"/>
                    <a:pt x="1" y="5376"/>
                  </a:cubicBezTo>
                  <a:lnTo>
                    <a:pt x="1" y="5593"/>
                  </a:lnTo>
                  <a:cubicBezTo>
                    <a:pt x="121" y="5593"/>
                    <a:pt x="217" y="5689"/>
                    <a:pt x="217" y="5803"/>
                  </a:cubicBezTo>
                  <a:lnTo>
                    <a:pt x="217" y="5815"/>
                  </a:lnTo>
                  <a:cubicBezTo>
                    <a:pt x="217" y="5929"/>
                    <a:pt x="121" y="6025"/>
                    <a:pt x="1" y="6025"/>
                  </a:cubicBezTo>
                  <a:lnTo>
                    <a:pt x="1" y="6242"/>
                  </a:lnTo>
                  <a:cubicBezTo>
                    <a:pt x="121" y="6242"/>
                    <a:pt x="217" y="6333"/>
                    <a:pt x="217" y="6453"/>
                  </a:cubicBezTo>
                  <a:cubicBezTo>
                    <a:pt x="217" y="6572"/>
                    <a:pt x="121" y="6669"/>
                    <a:pt x="1" y="6669"/>
                  </a:cubicBezTo>
                  <a:lnTo>
                    <a:pt x="1" y="6885"/>
                  </a:lnTo>
                  <a:cubicBezTo>
                    <a:pt x="121" y="6885"/>
                    <a:pt x="217" y="6982"/>
                    <a:pt x="217" y="7096"/>
                  </a:cubicBezTo>
                  <a:cubicBezTo>
                    <a:pt x="217" y="7216"/>
                    <a:pt x="121" y="7313"/>
                    <a:pt x="1" y="7313"/>
                  </a:cubicBezTo>
                  <a:lnTo>
                    <a:pt x="1" y="7529"/>
                  </a:lnTo>
                  <a:cubicBezTo>
                    <a:pt x="121" y="7529"/>
                    <a:pt x="217" y="7626"/>
                    <a:pt x="217" y="7740"/>
                  </a:cubicBezTo>
                  <a:cubicBezTo>
                    <a:pt x="217" y="7859"/>
                    <a:pt x="121" y="7956"/>
                    <a:pt x="1" y="7956"/>
                  </a:cubicBezTo>
                  <a:lnTo>
                    <a:pt x="1" y="8167"/>
                  </a:lnTo>
                  <a:cubicBezTo>
                    <a:pt x="121" y="8167"/>
                    <a:pt x="217" y="8264"/>
                    <a:pt x="217" y="8383"/>
                  </a:cubicBezTo>
                  <a:cubicBezTo>
                    <a:pt x="217" y="8503"/>
                    <a:pt x="121" y="8600"/>
                    <a:pt x="1" y="8600"/>
                  </a:cubicBezTo>
                  <a:lnTo>
                    <a:pt x="1" y="8816"/>
                  </a:lnTo>
                  <a:cubicBezTo>
                    <a:pt x="121" y="8816"/>
                    <a:pt x="217" y="8907"/>
                    <a:pt x="217" y="9027"/>
                  </a:cubicBezTo>
                  <a:lnTo>
                    <a:pt x="217" y="9033"/>
                  </a:lnTo>
                  <a:cubicBezTo>
                    <a:pt x="217" y="9152"/>
                    <a:pt x="121" y="9249"/>
                    <a:pt x="1" y="9249"/>
                  </a:cubicBezTo>
                  <a:lnTo>
                    <a:pt x="1" y="9460"/>
                  </a:lnTo>
                  <a:cubicBezTo>
                    <a:pt x="121" y="9460"/>
                    <a:pt x="217" y="9556"/>
                    <a:pt x="217" y="9676"/>
                  </a:cubicBezTo>
                  <a:cubicBezTo>
                    <a:pt x="217" y="9796"/>
                    <a:pt x="121" y="9893"/>
                    <a:pt x="1" y="9893"/>
                  </a:cubicBezTo>
                  <a:lnTo>
                    <a:pt x="1" y="10109"/>
                  </a:lnTo>
                  <a:cubicBezTo>
                    <a:pt x="86" y="10109"/>
                    <a:pt x="160" y="10160"/>
                    <a:pt x="200" y="10234"/>
                  </a:cubicBezTo>
                  <a:cubicBezTo>
                    <a:pt x="212" y="10263"/>
                    <a:pt x="217" y="10297"/>
                    <a:pt x="217" y="10325"/>
                  </a:cubicBezTo>
                  <a:lnTo>
                    <a:pt x="462" y="10325"/>
                  </a:lnTo>
                  <a:cubicBezTo>
                    <a:pt x="462" y="10206"/>
                    <a:pt x="559" y="10109"/>
                    <a:pt x="673" y="10109"/>
                  </a:cubicBezTo>
                  <a:lnTo>
                    <a:pt x="684" y="10109"/>
                  </a:lnTo>
                  <a:cubicBezTo>
                    <a:pt x="798" y="10109"/>
                    <a:pt x="895" y="10206"/>
                    <a:pt x="895" y="10325"/>
                  </a:cubicBezTo>
                  <a:lnTo>
                    <a:pt x="1146" y="10325"/>
                  </a:lnTo>
                  <a:cubicBezTo>
                    <a:pt x="1146" y="10206"/>
                    <a:pt x="1237" y="10109"/>
                    <a:pt x="1356" y="10109"/>
                  </a:cubicBezTo>
                  <a:lnTo>
                    <a:pt x="1362" y="10109"/>
                  </a:lnTo>
                  <a:cubicBezTo>
                    <a:pt x="1482" y="10109"/>
                    <a:pt x="1579" y="10206"/>
                    <a:pt x="1579" y="10325"/>
                  </a:cubicBezTo>
                  <a:lnTo>
                    <a:pt x="1818" y="10325"/>
                  </a:lnTo>
                  <a:cubicBezTo>
                    <a:pt x="1818" y="10206"/>
                    <a:pt x="1915" y="10109"/>
                    <a:pt x="2034" y="10109"/>
                  </a:cubicBezTo>
                  <a:lnTo>
                    <a:pt x="2040" y="10109"/>
                  </a:lnTo>
                  <a:cubicBezTo>
                    <a:pt x="2159" y="10109"/>
                    <a:pt x="2256" y="10206"/>
                    <a:pt x="2256" y="10325"/>
                  </a:cubicBezTo>
                  <a:lnTo>
                    <a:pt x="2495" y="10325"/>
                  </a:lnTo>
                  <a:cubicBezTo>
                    <a:pt x="2495" y="10206"/>
                    <a:pt x="2592" y="10109"/>
                    <a:pt x="2712" y="10109"/>
                  </a:cubicBezTo>
                  <a:lnTo>
                    <a:pt x="2718" y="10109"/>
                  </a:lnTo>
                  <a:cubicBezTo>
                    <a:pt x="2831" y="10109"/>
                    <a:pt x="2928" y="10206"/>
                    <a:pt x="2928" y="10325"/>
                  </a:cubicBezTo>
                  <a:lnTo>
                    <a:pt x="3173" y="10325"/>
                  </a:lnTo>
                  <a:cubicBezTo>
                    <a:pt x="3173" y="10206"/>
                    <a:pt x="3270" y="10109"/>
                    <a:pt x="3384" y="10109"/>
                  </a:cubicBezTo>
                  <a:lnTo>
                    <a:pt x="3395" y="10109"/>
                  </a:lnTo>
                  <a:cubicBezTo>
                    <a:pt x="3509" y="10109"/>
                    <a:pt x="3606" y="10206"/>
                    <a:pt x="3606" y="10325"/>
                  </a:cubicBezTo>
                  <a:lnTo>
                    <a:pt x="3851" y="10325"/>
                  </a:lnTo>
                  <a:cubicBezTo>
                    <a:pt x="3851" y="10206"/>
                    <a:pt x="3942" y="10109"/>
                    <a:pt x="4062" y="10109"/>
                  </a:cubicBezTo>
                  <a:lnTo>
                    <a:pt x="4067" y="10109"/>
                  </a:lnTo>
                  <a:cubicBezTo>
                    <a:pt x="4187" y="10109"/>
                    <a:pt x="4284" y="10206"/>
                    <a:pt x="4284" y="10325"/>
                  </a:cubicBezTo>
                  <a:lnTo>
                    <a:pt x="4523" y="10325"/>
                  </a:lnTo>
                  <a:cubicBezTo>
                    <a:pt x="4523" y="10206"/>
                    <a:pt x="4620" y="10109"/>
                    <a:pt x="4739" y="10109"/>
                  </a:cubicBezTo>
                  <a:lnTo>
                    <a:pt x="4745" y="10109"/>
                  </a:lnTo>
                  <a:cubicBezTo>
                    <a:pt x="4865" y="10109"/>
                    <a:pt x="4961" y="10206"/>
                    <a:pt x="4961" y="10325"/>
                  </a:cubicBezTo>
                  <a:lnTo>
                    <a:pt x="5201" y="10325"/>
                  </a:lnTo>
                  <a:cubicBezTo>
                    <a:pt x="5201" y="10206"/>
                    <a:pt x="5298" y="10109"/>
                    <a:pt x="5417" y="10109"/>
                  </a:cubicBezTo>
                  <a:lnTo>
                    <a:pt x="5423" y="10109"/>
                  </a:lnTo>
                  <a:cubicBezTo>
                    <a:pt x="5542" y="10109"/>
                    <a:pt x="5639" y="10206"/>
                    <a:pt x="5639" y="10325"/>
                  </a:cubicBezTo>
                  <a:lnTo>
                    <a:pt x="5884" y="10325"/>
                  </a:lnTo>
                  <a:cubicBezTo>
                    <a:pt x="5884" y="10240"/>
                    <a:pt x="5930" y="10166"/>
                    <a:pt x="6009" y="10132"/>
                  </a:cubicBezTo>
                  <a:cubicBezTo>
                    <a:pt x="6038" y="10115"/>
                    <a:pt x="6066" y="10109"/>
                    <a:pt x="6095" y="10109"/>
                  </a:cubicBezTo>
                  <a:lnTo>
                    <a:pt x="6095" y="9898"/>
                  </a:lnTo>
                  <a:cubicBezTo>
                    <a:pt x="5987" y="9898"/>
                    <a:pt x="5896" y="9813"/>
                    <a:pt x="5884" y="9705"/>
                  </a:cubicBezTo>
                  <a:cubicBezTo>
                    <a:pt x="5884" y="9585"/>
                    <a:pt x="5981" y="9488"/>
                    <a:pt x="6101" y="9488"/>
                  </a:cubicBezTo>
                  <a:lnTo>
                    <a:pt x="6101" y="9277"/>
                  </a:lnTo>
                  <a:cubicBezTo>
                    <a:pt x="5981" y="9277"/>
                    <a:pt x="5884" y="9181"/>
                    <a:pt x="5884" y="9061"/>
                  </a:cubicBezTo>
                  <a:cubicBezTo>
                    <a:pt x="5884" y="8941"/>
                    <a:pt x="5981" y="8845"/>
                    <a:pt x="6101" y="8845"/>
                  </a:cubicBezTo>
                  <a:lnTo>
                    <a:pt x="6101" y="8634"/>
                  </a:lnTo>
                  <a:cubicBezTo>
                    <a:pt x="5981" y="8634"/>
                    <a:pt x="5884" y="8537"/>
                    <a:pt x="5884" y="8417"/>
                  </a:cubicBezTo>
                  <a:lnTo>
                    <a:pt x="5884" y="8412"/>
                  </a:lnTo>
                  <a:cubicBezTo>
                    <a:pt x="5884" y="8292"/>
                    <a:pt x="5981" y="8195"/>
                    <a:pt x="6101" y="8195"/>
                  </a:cubicBezTo>
                  <a:lnTo>
                    <a:pt x="6101" y="7985"/>
                  </a:lnTo>
                  <a:cubicBezTo>
                    <a:pt x="5981" y="7985"/>
                    <a:pt x="5884" y="7888"/>
                    <a:pt x="5884" y="7768"/>
                  </a:cubicBezTo>
                  <a:cubicBezTo>
                    <a:pt x="5884" y="7649"/>
                    <a:pt x="5981" y="7552"/>
                    <a:pt x="6101" y="7552"/>
                  </a:cubicBezTo>
                  <a:lnTo>
                    <a:pt x="6101" y="7341"/>
                  </a:lnTo>
                  <a:cubicBezTo>
                    <a:pt x="5981" y="7341"/>
                    <a:pt x="5884" y="7244"/>
                    <a:pt x="5884" y="7125"/>
                  </a:cubicBezTo>
                  <a:lnTo>
                    <a:pt x="5884" y="7119"/>
                  </a:lnTo>
                  <a:cubicBezTo>
                    <a:pt x="5884" y="6999"/>
                    <a:pt x="5981" y="6903"/>
                    <a:pt x="6101" y="6903"/>
                  </a:cubicBezTo>
                  <a:lnTo>
                    <a:pt x="6101" y="6692"/>
                  </a:lnTo>
                  <a:cubicBezTo>
                    <a:pt x="5981" y="6692"/>
                    <a:pt x="5884" y="6595"/>
                    <a:pt x="5884" y="6475"/>
                  </a:cubicBezTo>
                  <a:cubicBezTo>
                    <a:pt x="5884" y="6362"/>
                    <a:pt x="5981" y="6265"/>
                    <a:pt x="6101" y="6265"/>
                  </a:cubicBezTo>
                  <a:lnTo>
                    <a:pt x="6101" y="6048"/>
                  </a:lnTo>
                  <a:cubicBezTo>
                    <a:pt x="5981" y="6048"/>
                    <a:pt x="5884" y="5957"/>
                    <a:pt x="5884" y="5838"/>
                  </a:cubicBezTo>
                  <a:cubicBezTo>
                    <a:pt x="5884" y="5718"/>
                    <a:pt x="5981" y="5621"/>
                    <a:pt x="6101" y="5621"/>
                  </a:cubicBezTo>
                  <a:lnTo>
                    <a:pt x="6101" y="5405"/>
                  </a:lnTo>
                  <a:cubicBezTo>
                    <a:pt x="5981" y="5405"/>
                    <a:pt x="5884" y="5314"/>
                    <a:pt x="5884" y="5194"/>
                  </a:cubicBezTo>
                  <a:cubicBezTo>
                    <a:pt x="5884" y="5074"/>
                    <a:pt x="5981" y="4978"/>
                    <a:pt x="6101" y="4978"/>
                  </a:cubicBezTo>
                  <a:lnTo>
                    <a:pt x="6101" y="4761"/>
                  </a:lnTo>
                  <a:cubicBezTo>
                    <a:pt x="5981" y="4761"/>
                    <a:pt x="5884" y="4664"/>
                    <a:pt x="5884" y="4550"/>
                  </a:cubicBezTo>
                  <a:cubicBezTo>
                    <a:pt x="5884" y="4431"/>
                    <a:pt x="5981" y="4334"/>
                    <a:pt x="6101" y="4334"/>
                  </a:cubicBezTo>
                  <a:lnTo>
                    <a:pt x="6101" y="4118"/>
                  </a:lnTo>
                  <a:cubicBezTo>
                    <a:pt x="5981" y="4118"/>
                    <a:pt x="5884" y="4021"/>
                    <a:pt x="5884" y="3907"/>
                  </a:cubicBezTo>
                  <a:lnTo>
                    <a:pt x="5884" y="3896"/>
                  </a:lnTo>
                  <a:cubicBezTo>
                    <a:pt x="5884" y="3782"/>
                    <a:pt x="5981" y="3685"/>
                    <a:pt x="6101" y="3685"/>
                  </a:cubicBezTo>
                  <a:lnTo>
                    <a:pt x="6101" y="3468"/>
                  </a:lnTo>
                  <a:cubicBezTo>
                    <a:pt x="5981" y="3468"/>
                    <a:pt x="5884" y="3377"/>
                    <a:pt x="5884" y="3258"/>
                  </a:cubicBezTo>
                  <a:lnTo>
                    <a:pt x="5884" y="3252"/>
                  </a:lnTo>
                  <a:cubicBezTo>
                    <a:pt x="5884" y="3132"/>
                    <a:pt x="5981" y="3036"/>
                    <a:pt x="6101" y="3036"/>
                  </a:cubicBezTo>
                  <a:lnTo>
                    <a:pt x="6101" y="2825"/>
                  </a:lnTo>
                  <a:cubicBezTo>
                    <a:pt x="5981" y="2825"/>
                    <a:pt x="5884" y="2728"/>
                    <a:pt x="5884" y="2608"/>
                  </a:cubicBezTo>
                  <a:lnTo>
                    <a:pt x="5884" y="2603"/>
                  </a:lnTo>
                  <a:cubicBezTo>
                    <a:pt x="5884" y="2483"/>
                    <a:pt x="5981" y="2386"/>
                    <a:pt x="6101" y="2386"/>
                  </a:cubicBezTo>
                  <a:lnTo>
                    <a:pt x="6101" y="2176"/>
                  </a:lnTo>
                  <a:cubicBezTo>
                    <a:pt x="5981" y="2176"/>
                    <a:pt x="5884" y="2079"/>
                    <a:pt x="5884" y="1959"/>
                  </a:cubicBezTo>
                  <a:cubicBezTo>
                    <a:pt x="5884" y="1840"/>
                    <a:pt x="5981" y="1743"/>
                    <a:pt x="6101" y="1743"/>
                  </a:cubicBezTo>
                  <a:lnTo>
                    <a:pt x="6101" y="1532"/>
                  </a:lnTo>
                  <a:cubicBezTo>
                    <a:pt x="5981" y="1532"/>
                    <a:pt x="5884" y="1435"/>
                    <a:pt x="5884" y="1316"/>
                  </a:cubicBezTo>
                  <a:cubicBezTo>
                    <a:pt x="5884" y="1196"/>
                    <a:pt x="5981" y="1099"/>
                    <a:pt x="6101" y="1099"/>
                  </a:cubicBezTo>
                  <a:lnTo>
                    <a:pt x="6101" y="888"/>
                  </a:lnTo>
                  <a:cubicBezTo>
                    <a:pt x="5981" y="888"/>
                    <a:pt x="5884" y="792"/>
                    <a:pt x="5884" y="672"/>
                  </a:cubicBezTo>
                  <a:lnTo>
                    <a:pt x="5884" y="644"/>
                  </a:lnTo>
                  <a:cubicBezTo>
                    <a:pt x="5884" y="524"/>
                    <a:pt x="5981" y="427"/>
                    <a:pt x="6101" y="427"/>
                  </a:cubicBezTo>
                  <a:lnTo>
                    <a:pt x="6101" y="216"/>
                  </a:lnTo>
                  <a:cubicBezTo>
                    <a:pt x="6015" y="216"/>
                    <a:pt x="5935" y="165"/>
                    <a:pt x="5901" y="85"/>
                  </a:cubicBezTo>
                  <a:cubicBezTo>
                    <a:pt x="5890" y="57"/>
                    <a:pt x="5884" y="28"/>
                    <a:pt x="5884" y="0"/>
                  </a:cubicBezTo>
                  <a:lnTo>
                    <a:pt x="5639" y="0"/>
                  </a:lnTo>
                  <a:cubicBezTo>
                    <a:pt x="5639" y="114"/>
                    <a:pt x="5542" y="211"/>
                    <a:pt x="5423" y="211"/>
                  </a:cubicBezTo>
                  <a:lnTo>
                    <a:pt x="5417" y="211"/>
                  </a:lnTo>
                  <a:cubicBezTo>
                    <a:pt x="5298" y="211"/>
                    <a:pt x="5206" y="114"/>
                    <a:pt x="5206" y="0"/>
                  </a:cubicBezTo>
                  <a:lnTo>
                    <a:pt x="4961" y="0"/>
                  </a:lnTo>
                  <a:cubicBezTo>
                    <a:pt x="4961" y="114"/>
                    <a:pt x="4865" y="211"/>
                    <a:pt x="4751" y="211"/>
                  </a:cubicBezTo>
                  <a:lnTo>
                    <a:pt x="4739" y="211"/>
                  </a:lnTo>
                  <a:cubicBezTo>
                    <a:pt x="4620" y="211"/>
                    <a:pt x="4529" y="114"/>
                    <a:pt x="4529" y="0"/>
                  </a:cubicBezTo>
                  <a:lnTo>
                    <a:pt x="4284" y="0"/>
                  </a:lnTo>
                  <a:cubicBezTo>
                    <a:pt x="4284" y="114"/>
                    <a:pt x="4187" y="211"/>
                    <a:pt x="4073" y="211"/>
                  </a:cubicBezTo>
                  <a:lnTo>
                    <a:pt x="4062" y="211"/>
                  </a:lnTo>
                  <a:cubicBezTo>
                    <a:pt x="3948" y="211"/>
                    <a:pt x="3851" y="114"/>
                    <a:pt x="3851" y="0"/>
                  </a:cubicBezTo>
                  <a:lnTo>
                    <a:pt x="3606" y="0"/>
                  </a:lnTo>
                  <a:cubicBezTo>
                    <a:pt x="3606" y="114"/>
                    <a:pt x="3509" y="211"/>
                    <a:pt x="3395" y="211"/>
                  </a:cubicBezTo>
                  <a:lnTo>
                    <a:pt x="3384" y="211"/>
                  </a:lnTo>
                  <a:cubicBezTo>
                    <a:pt x="3270" y="211"/>
                    <a:pt x="3173" y="114"/>
                    <a:pt x="3173" y="0"/>
                  </a:cubicBezTo>
                  <a:lnTo>
                    <a:pt x="2928" y="0"/>
                  </a:lnTo>
                  <a:cubicBezTo>
                    <a:pt x="2928" y="114"/>
                    <a:pt x="2831" y="211"/>
                    <a:pt x="2718" y="211"/>
                  </a:cubicBezTo>
                  <a:lnTo>
                    <a:pt x="2706" y="211"/>
                  </a:lnTo>
                  <a:cubicBezTo>
                    <a:pt x="2592" y="211"/>
                    <a:pt x="2495" y="114"/>
                    <a:pt x="2495" y="0"/>
                  </a:cubicBezTo>
                  <a:lnTo>
                    <a:pt x="2251" y="0"/>
                  </a:lnTo>
                  <a:cubicBezTo>
                    <a:pt x="2251" y="114"/>
                    <a:pt x="2154" y="211"/>
                    <a:pt x="2040" y="211"/>
                  </a:cubicBezTo>
                  <a:lnTo>
                    <a:pt x="2028" y="211"/>
                  </a:lnTo>
                  <a:cubicBezTo>
                    <a:pt x="1915" y="211"/>
                    <a:pt x="1818" y="114"/>
                    <a:pt x="1818" y="0"/>
                  </a:cubicBezTo>
                  <a:lnTo>
                    <a:pt x="1573" y="0"/>
                  </a:lnTo>
                  <a:cubicBezTo>
                    <a:pt x="1573" y="114"/>
                    <a:pt x="1476" y="211"/>
                    <a:pt x="1362" y="211"/>
                  </a:cubicBezTo>
                  <a:lnTo>
                    <a:pt x="1356" y="211"/>
                  </a:lnTo>
                  <a:cubicBezTo>
                    <a:pt x="1237" y="211"/>
                    <a:pt x="1140" y="114"/>
                    <a:pt x="1140" y="0"/>
                  </a:cubicBezTo>
                  <a:lnTo>
                    <a:pt x="895" y="0"/>
                  </a:lnTo>
                  <a:cubicBezTo>
                    <a:pt x="895" y="114"/>
                    <a:pt x="804" y="211"/>
                    <a:pt x="684" y="211"/>
                  </a:cubicBezTo>
                  <a:lnTo>
                    <a:pt x="679" y="211"/>
                  </a:lnTo>
                  <a:cubicBezTo>
                    <a:pt x="559" y="211"/>
                    <a:pt x="462" y="114"/>
                    <a:pt x="4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47"/>
            <p:cNvSpPr/>
            <p:nvPr/>
          </p:nvSpPr>
          <p:spPr>
            <a:xfrm rot="5400000">
              <a:off x="1566931" y="-358630"/>
              <a:ext cx="2206518" cy="3734579"/>
            </a:xfrm>
            <a:custGeom>
              <a:rect b="b" l="l" r="r" t="t"/>
              <a:pathLst>
                <a:path extrusionOk="0" h="10326" w="6101">
                  <a:moveTo>
                    <a:pt x="217" y="0"/>
                  </a:moveTo>
                  <a:cubicBezTo>
                    <a:pt x="217" y="80"/>
                    <a:pt x="166" y="159"/>
                    <a:pt x="92" y="194"/>
                  </a:cubicBezTo>
                  <a:cubicBezTo>
                    <a:pt x="69" y="203"/>
                    <a:pt x="46" y="212"/>
                    <a:pt x="19" y="212"/>
                  </a:cubicBezTo>
                  <a:cubicBezTo>
                    <a:pt x="13" y="212"/>
                    <a:pt x="7" y="212"/>
                    <a:pt x="1" y="211"/>
                  </a:cubicBezTo>
                  <a:lnTo>
                    <a:pt x="1" y="427"/>
                  </a:lnTo>
                  <a:cubicBezTo>
                    <a:pt x="121" y="427"/>
                    <a:pt x="217" y="524"/>
                    <a:pt x="217" y="638"/>
                  </a:cubicBezTo>
                  <a:lnTo>
                    <a:pt x="217" y="649"/>
                  </a:lnTo>
                  <a:cubicBezTo>
                    <a:pt x="217" y="763"/>
                    <a:pt x="121" y="860"/>
                    <a:pt x="1" y="860"/>
                  </a:cubicBezTo>
                  <a:lnTo>
                    <a:pt x="1" y="1076"/>
                  </a:lnTo>
                  <a:cubicBezTo>
                    <a:pt x="121" y="1076"/>
                    <a:pt x="217" y="1173"/>
                    <a:pt x="217" y="1287"/>
                  </a:cubicBezTo>
                  <a:lnTo>
                    <a:pt x="217" y="1299"/>
                  </a:lnTo>
                  <a:cubicBezTo>
                    <a:pt x="217" y="1412"/>
                    <a:pt x="121" y="1509"/>
                    <a:pt x="1" y="1509"/>
                  </a:cubicBezTo>
                  <a:lnTo>
                    <a:pt x="1" y="1726"/>
                  </a:lnTo>
                  <a:cubicBezTo>
                    <a:pt x="121" y="1726"/>
                    <a:pt x="217" y="1817"/>
                    <a:pt x="217" y="1936"/>
                  </a:cubicBezTo>
                  <a:cubicBezTo>
                    <a:pt x="217" y="2056"/>
                    <a:pt x="121" y="2153"/>
                    <a:pt x="1" y="2153"/>
                  </a:cubicBezTo>
                  <a:lnTo>
                    <a:pt x="1" y="2369"/>
                  </a:lnTo>
                  <a:cubicBezTo>
                    <a:pt x="121" y="2369"/>
                    <a:pt x="217" y="2460"/>
                    <a:pt x="217" y="2580"/>
                  </a:cubicBezTo>
                  <a:cubicBezTo>
                    <a:pt x="217" y="2700"/>
                    <a:pt x="121" y="2796"/>
                    <a:pt x="1" y="2796"/>
                  </a:cubicBezTo>
                  <a:lnTo>
                    <a:pt x="1" y="3007"/>
                  </a:lnTo>
                  <a:cubicBezTo>
                    <a:pt x="121" y="3007"/>
                    <a:pt x="217" y="3104"/>
                    <a:pt x="217" y="3223"/>
                  </a:cubicBezTo>
                  <a:cubicBezTo>
                    <a:pt x="217" y="3343"/>
                    <a:pt x="121" y="3440"/>
                    <a:pt x="1" y="3440"/>
                  </a:cubicBezTo>
                  <a:lnTo>
                    <a:pt x="1" y="3651"/>
                  </a:lnTo>
                  <a:cubicBezTo>
                    <a:pt x="121" y="3651"/>
                    <a:pt x="217" y="3747"/>
                    <a:pt x="217" y="3867"/>
                  </a:cubicBezTo>
                  <a:lnTo>
                    <a:pt x="217" y="3873"/>
                  </a:lnTo>
                  <a:cubicBezTo>
                    <a:pt x="217" y="3992"/>
                    <a:pt x="121" y="4089"/>
                    <a:pt x="1" y="4089"/>
                  </a:cubicBezTo>
                  <a:lnTo>
                    <a:pt x="1" y="4300"/>
                  </a:lnTo>
                  <a:cubicBezTo>
                    <a:pt x="121" y="4300"/>
                    <a:pt x="217" y="4397"/>
                    <a:pt x="217" y="4516"/>
                  </a:cubicBezTo>
                  <a:lnTo>
                    <a:pt x="217" y="4522"/>
                  </a:lnTo>
                  <a:cubicBezTo>
                    <a:pt x="217" y="4636"/>
                    <a:pt x="121" y="4733"/>
                    <a:pt x="1" y="4733"/>
                  </a:cubicBezTo>
                  <a:lnTo>
                    <a:pt x="1" y="4949"/>
                  </a:lnTo>
                  <a:cubicBezTo>
                    <a:pt x="121" y="4949"/>
                    <a:pt x="217" y="5046"/>
                    <a:pt x="217" y="5160"/>
                  </a:cubicBezTo>
                  <a:cubicBezTo>
                    <a:pt x="217" y="5279"/>
                    <a:pt x="121" y="5376"/>
                    <a:pt x="1" y="5376"/>
                  </a:cubicBezTo>
                  <a:lnTo>
                    <a:pt x="1" y="5593"/>
                  </a:lnTo>
                  <a:cubicBezTo>
                    <a:pt x="121" y="5593"/>
                    <a:pt x="217" y="5689"/>
                    <a:pt x="217" y="5803"/>
                  </a:cubicBezTo>
                  <a:lnTo>
                    <a:pt x="217" y="5815"/>
                  </a:lnTo>
                  <a:cubicBezTo>
                    <a:pt x="217" y="5929"/>
                    <a:pt x="121" y="6025"/>
                    <a:pt x="1" y="6025"/>
                  </a:cubicBezTo>
                  <a:lnTo>
                    <a:pt x="1" y="6242"/>
                  </a:lnTo>
                  <a:cubicBezTo>
                    <a:pt x="121" y="6242"/>
                    <a:pt x="217" y="6333"/>
                    <a:pt x="217" y="6453"/>
                  </a:cubicBezTo>
                  <a:cubicBezTo>
                    <a:pt x="217" y="6572"/>
                    <a:pt x="121" y="6669"/>
                    <a:pt x="1" y="6669"/>
                  </a:cubicBezTo>
                  <a:lnTo>
                    <a:pt x="1" y="6885"/>
                  </a:lnTo>
                  <a:cubicBezTo>
                    <a:pt x="121" y="6885"/>
                    <a:pt x="217" y="6982"/>
                    <a:pt x="217" y="7096"/>
                  </a:cubicBezTo>
                  <a:cubicBezTo>
                    <a:pt x="217" y="7216"/>
                    <a:pt x="121" y="7313"/>
                    <a:pt x="1" y="7313"/>
                  </a:cubicBezTo>
                  <a:lnTo>
                    <a:pt x="1" y="7529"/>
                  </a:lnTo>
                  <a:cubicBezTo>
                    <a:pt x="121" y="7529"/>
                    <a:pt x="217" y="7626"/>
                    <a:pt x="217" y="7740"/>
                  </a:cubicBezTo>
                  <a:cubicBezTo>
                    <a:pt x="217" y="7859"/>
                    <a:pt x="121" y="7956"/>
                    <a:pt x="1" y="7956"/>
                  </a:cubicBezTo>
                  <a:lnTo>
                    <a:pt x="1" y="8167"/>
                  </a:lnTo>
                  <a:cubicBezTo>
                    <a:pt x="121" y="8167"/>
                    <a:pt x="217" y="8264"/>
                    <a:pt x="217" y="8383"/>
                  </a:cubicBezTo>
                  <a:cubicBezTo>
                    <a:pt x="217" y="8503"/>
                    <a:pt x="121" y="8600"/>
                    <a:pt x="1" y="8600"/>
                  </a:cubicBezTo>
                  <a:lnTo>
                    <a:pt x="1" y="8816"/>
                  </a:lnTo>
                  <a:cubicBezTo>
                    <a:pt x="121" y="8816"/>
                    <a:pt x="217" y="8907"/>
                    <a:pt x="217" y="9027"/>
                  </a:cubicBezTo>
                  <a:lnTo>
                    <a:pt x="217" y="9033"/>
                  </a:lnTo>
                  <a:cubicBezTo>
                    <a:pt x="217" y="9152"/>
                    <a:pt x="121" y="9249"/>
                    <a:pt x="1" y="9249"/>
                  </a:cubicBezTo>
                  <a:lnTo>
                    <a:pt x="1" y="9460"/>
                  </a:lnTo>
                  <a:cubicBezTo>
                    <a:pt x="121" y="9460"/>
                    <a:pt x="217" y="9556"/>
                    <a:pt x="217" y="9676"/>
                  </a:cubicBezTo>
                  <a:cubicBezTo>
                    <a:pt x="217" y="9796"/>
                    <a:pt x="121" y="9893"/>
                    <a:pt x="1" y="9893"/>
                  </a:cubicBezTo>
                  <a:lnTo>
                    <a:pt x="1" y="10109"/>
                  </a:lnTo>
                  <a:cubicBezTo>
                    <a:pt x="86" y="10109"/>
                    <a:pt x="160" y="10160"/>
                    <a:pt x="200" y="10234"/>
                  </a:cubicBezTo>
                  <a:cubicBezTo>
                    <a:pt x="212" y="10263"/>
                    <a:pt x="217" y="10297"/>
                    <a:pt x="217" y="10325"/>
                  </a:cubicBezTo>
                  <a:lnTo>
                    <a:pt x="462" y="10325"/>
                  </a:lnTo>
                  <a:cubicBezTo>
                    <a:pt x="462" y="10206"/>
                    <a:pt x="559" y="10109"/>
                    <a:pt x="673" y="10109"/>
                  </a:cubicBezTo>
                  <a:lnTo>
                    <a:pt x="684" y="10109"/>
                  </a:lnTo>
                  <a:cubicBezTo>
                    <a:pt x="798" y="10109"/>
                    <a:pt x="895" y="10206"/>
                    <a:pt x="895" y="10325"/>
                  </a:cubicBezTo>
                  <a:lnTo>
                    <a:pt x="1146" y="10325"/>
                  </a:lnTo>
                  <a:cubicBezTo>
                    <a:pt x="1146" y="10206"/>
                    <a:pt x="1237" y="10109"/>
                    <a:pt x="1356" y="10109"/>
                  </a:cubicBezTo>
                  <a:lnTo>
                    <a:pt x="1362" y="10109"/>
                  </a:lnTo>
                  <a:cubicBezTo>
                    <a:pt x="1482" y="10109"/>
                    <a:pt x="1579" y="10206"/>
                    <a:pt x="1579" y="10325"/>
                  </a:cubicBezTo>
                  <a:lnTo>
                    <a:pt x="1818" y="10325"/>
                  </a:lnTo>
                  <a:cubicBezTo>
                    <a:pt x="1818" y="10206"/>
                    <a:pt x="1915" y="10109"/>
                    <a:pt x="2034" y="10109"/>
                  </a:cubicBezTo>
                  <a:lnTo>
                    <a:pt x="2040" y="10109"/>
                  </a:lnTo>
                  <a:cubicBezTo>
                    <a:pt x="2159" y="10109"/>
                    <a:pt x="2256" y="10206"/>
                    <a:pt x="2256" y="10325"/>
                  </a:cubicBezTo>
                  <a:lnTo>
                    <a:pt x="2495" y="10325"/>
                  </a:lnTo>
                  <a:cubicBezTo>
                    <a:pt x="2495" y="10206"/>
                    <a:pt x="2592" y="10109"/>
                    <a:pt x="2712" y="10109"/>
                  </a:cubicBezTo>
                  <a:lnTo>
                    <a:pt x="2718" y="10109"/>
                  </a:lnTo>
                  <a:cubicBezTo>
                    <a:pt x="2831" y="10109"/>
                    <a:pt x="2928" y="10206"/>
                    <a:pt x="2928" y="10325"/>
                  </a:cubicBezTo>
                  <a:lnTo>
                    <a:pt x="3173" y="10325"/>
                  </a:lnTo>
                  <a:cubicBezTo>
                    <a:pt x="3173" y="10206"/>
                    <a:pt x="3270" y="10109"/>
                    <a:pt x="3384" y="10109"/>
                  </a:cubicBezTo>
                  <a:lnTo>
                    <a:pt x="3395" y="10109"/>
                  </a:lnTo>
                  <a:cubicBezTo>
                    <a:pt x="3509" y="10109"/>
                    <a:pt x="3606" y="10206"/>
                    <a:pt x="3606" y="10325"/>
                  </a:cubicBezTo>
                  <a:lnTo>
                    <a:pt x="3851" y="10325"/>
                  </a:lnTo>
                  <a:cubicBezTo>
                    <a:pt x="3851" y="10206"/>
                    <a:pt x="3942" y="10109"/>
                    <a:pt x="4062" y="10109"/>
                  </a:cubicBezTo>
                  <a:lnTo>
                    <a:pt x="4067" y="10109"/>
                  </a:lnTo>
                  <a:cubicBezTo>
                    <a:pt x="4187" y="10109"/>
                    <a:pt x="4284" y="10206"/>
                    <a:pt x="4284" y="10325"/>
                  </a:cubicBezTo>
                  <a:lnTo>
                    <a:pt x="4523" y="10325"/>
                  </a:lnTo>
                  <a:cubicBezTo>
                    <a:pt x="4523" y="10206"/>
                    <a:pt x="4620" y="10109"/>
                    <a:pt x="4739" y="10109"/>
                  </a:cubicBezTo>
                  <a:lnTo>
                    <a:pt x="4745" y="10109"/>
                  </a:lnTo>
                  <a:cubicBezTo>
                    <a:pt x="4865" y="10109"/>
                    <a:pt x="4961" y="10206"/>
                    <a:pt x="4961" y="10325"/>
                  </a:cubicBezTo>
                  <a:lnTo>
                    <a:pt x="5201" y="10325"/>
                  </a:lnTo>
                  <a:cubicBezTo>
                    <a:pt x="5201" y="10206"/>
                    <a:pt x="5298" y="10109"/>
                    <a:pt x="5417" y="10109"/>
                  </a:cubicBezTo>
                  <a:lnTo>
                    <a:pt x="5423" y="10109"/>
                  </a:lnTo>
                  <a:cubicBezTo>
                    <a:pt x="5542" y="10109"/>
                    <a:pt x="5639" y="10206"/>
                    <a:pt x="5639" y="10325"/>
                  </a:cubicBezTo>
                  <a:lnTo>
                    <a:pt x="5884" y="10325"/>
                  </a:lnTo>
                  <a:cubicBezTo>
                    <a:pt x="5884" y="10240"/>
                    <a:pt x="5930" y="10166"/>
                    <a:pt x="6009" y="10132"/>
                  </a:cubicBezTo>
                  <a:cubicBezTo>
                    <a:pt x="6038" y="10115"/>
                    <a:pt x="6066" y="10109"/>
                    <a:pt x="6095" y="10109"/>
                  </a:cubicBezTo>
                  <a:lnTo>
                    <a:pt x="6095" y="9898"/>
                  </a:lnTo>
                  <a:cubicBezTo>
                    <a:pt x="5987" y="9898"/>
                    <a:pt x="5896" y="9813"/>
                    <a:pt x="5884" y="9705"/>
                  </a:cubicBezTo>
                  <a:cubicBezTo>
                    <a:pt x="5884" y="9585"/>
                    <a:pt x="5981" y="9488"/>
                    <a:pt x="6101" y="9488"/>
                  </a:cubicBezTo>
                  <a:lnTo>
                    <a:pt x="6101" y="9277"/>
                  </a:lnTo>
                  <a:cubicBezTo>
                    <a:pt x="5981" y="9277"/>
                    <a:pt x="5884" y="9181"/>
                    <a:pt x="5884" y="9061"/>
                  </a:cubicBezTo>
                  <a:cubicBezTo>
                    <a:pt x="5884" y="8941"/>
                    <a:pt x="5981" y="8845"/>
                    <a:pt x="6101" y="8845"/>
                  </a:cubicBezTo>
                  <a:lnTo>
                    <a:pt x="6101" y="8634"/>
                  </a:lnTo>
                  <a:cubicBezTo>
                    <a:pt x="5981" y="8634"/>
                    <a:pt x="5884" y="8537"/>
                    <a:pt x="5884" y="8417"/>
                  </a:cubicBezTo>
                  <a:lnTo>
                    <a:pt x="5884" y="8412"/>
                  </a:lnTo>
                  <a:cubicBezTo>
                    <a:pt x="5884" y="8292"/>
                    <a:pt x="5981" y="8195"/>
                    <a:pt x="6101" y="8195"/>
                  </a:cubicBezTo>
                  <a:lnTo>
                    <a:pt x="6101" y="7985"/>
                  </a:lnTo>
                  <a:cubicBezTo>
                    <a:pt x="5981" y="7985"/>
                    <a:pt x="5884" y="7888"/>
                    <a:pt x="5884" y="7768"/>
                  </a:cubicBezTo>
                  <a:cubicBezTo>
                    <a:pt x="5884" y="7649"/>
                    <a:pt x="5981" y="7552"/>
                    <a:pt x="6101" y="7552"/>
                  </a:cubicBezTo>
                  <a:lnTo>
                    <a:pt x="6101" y="7341"/>
                  </a:lnTo>
                  <a:cubicBezTo>
                    <a:pt x="5981" y="7341"/>
                    <a:pt x="5884" y="7244"/>
                    <a:pt x="5884" y="7125"/>
                  </a:cubicBezTo>
                  <a:lnTo>
                    <a:pt x="5884" y="7119"/>
                  </a:lnTo>
                  <a:cubicBezTo>
                    <a:pt x="5884" y="6999"/>
                    <a:pt x="5981" y="6903"/>
                    <a:pt x="6101" y="6903"/>
                  </a:cubicBezTo>
                  <a:lnTo>
                    <a:pt x="6101" y="6692"/>
                  </a:lnTo>
                  <a:cubicBezTo>
                    <a:pt x="5981" y="6692"/>
                    <a:pt x="5884" y="6595"/>
                    <a:pt x="5884" y="6475"/>
                  </a:cubicBezTo>
                  <a:cubicBezTo>
                    <a:pt x="5884" y="6362"/>
                    <a:pt x="5981" y="6265"/>
                    <a:pt x="6101" y="6265"/>
                  </a:cubicBezTo>
                  <a:lnTo>
                    <a:pt x="6101" y="6048"/>
                  </a:lnTo>
                  <a:cubicBezTo>
                    <a:pt x="5981" y="6048"/>
                    <a:pt x="5884" y="5957"/>
                    <a:pt x="5884" y="5838"/>
                  </a:cubicBezTo>
                  <a:cubicBezTo>
                    <a:pt x="5884" y="5718"/>
                    <a:pt x="5981" y="5621"/>
                    <a:pt x="6101" y="5621"/>
                  </a:cubicBezTo>
                  <a:lnTo>
                    <a:pt x="6101" y="5405"/>
                  </a:lnTo>
                  <a:cubicBezTo>
                    <a:pt x="5981" y="5405"/>
                    <a:pt x="5884" y="5314"/>
                    <a:pt x="5884" y="5194"/>
                  </a:cubicBezTo>
                  <a:cubicBezTo>
                    <a:pt x="5884" y="5074"/>
                    <a:pt x="5981" y="4978"/>
                    <a:pt x="6101" y="4978"/>
                  </a:cubicBezTo>
                  <a:lnTo>
                    <a:pt x="6101" y="4761"/>
                  </a:lnTo>
                  <a:cubicBezTo>
                    <a:pt x="5981" y="4761"/>
                    <a:pt x="5884" y="4664"/>
                    <a:pt x="5884" y="4550"/>
                  </a:cubicBezTo>
                  <a:cubicBezTo>
                    <a:pt x="5884" y="4431"/>
                    <a:pt x="5981" y="4334"/>
                    <a:pt x="6101" y="4334"/>
                  </a:cubicBezTo>
                  <a:lnTo>
                    <a:pt x="6101" y="4118"/>
                  </a:lnTo>
                  <a:cubicBezTo>
                    <a:pt x="5981" y="4118"/>
                    <a:pt x="5884" y="4021"/>
                    <a:pt x="5884" y="3907"/>
                  </a:cubicBezTo>
                  <a:lnTo>
                    <a:pt x="5884" y="3896"/>
                  </a:lnTo>
                  <a:cubicBezTo>
                    <a:pt x="5884" y="3782"/>
                    <a:pt x="5981" y="3685"/>
                    <a:pt x="6101" y="3685"/>
                  </a:cubicBezTo>
                  <a:lnTo>
                    <a:pt x="6101" y="3468"/>
                  </a:lnTo>
                  <a:cubicBezTo>
                    <a:pt x="5981" y="3468"/>
                    <a:pt x="5884" y="3377"/>
                    <a:pt x="5884" y="3258"/>
                  </a:cubicBezTo>
                  <a:lnTo>
                    <a:pt x="5884" y="3252"/>
                  </a:lnTo>
                  <a:cubicBezTo>
                    <a:pt x="5884" y="3132"/>
                    <a:pt x="5981" y="3036"/>
                    <a:pt x="6101" y="3036"/>
                  </a:cubicBezTo>
                  <a:lnTo>
                    <a:pt x="6101" y="2825"/>
                  </a:lnTo>
                  <a:cubicBezTo>
                    <a:pt x="5981" y="2825"/>
                    <a:pt x="5884" y="2728"/>
                    <a:pt x="5884" y="2608"/>
                  </a:cubicBezTo>
                  <a:lnTo>
                    <a:pt x="5884" y="2603"/>
                  </a:lnTo>
                  <a:cubicBezTo>
                    <a:pt x="5884" y="2483"/>
                    <a:pt x="5981" y="2386"/>
                    <a:pt x="6101" y="2386"/>
                  </a:cubicBezTo>
                  <a:lnTo>
                    <a:pt x="6101" y="2176"/>
                  </a:lnTo>
                  <a:cubicBezTo>
                    <a:pt x="5981" y="2176"/>
                    <a:pt x="5884" y="2079"/>
                    <a:pt x="5884" y="1959"/>
                  </a:cubicBezTo>
                  <a:cubicBezTo>
                    <a:pt x="5884" y="1840"/>
                    <a:pt x="5981" y="1743"/>
                    <a:pt x="6101" y="1743"/>
                  </a:cubicBezTo>
                  <a:lnTo>
                    <a:pt x="6101" y="1532"/>
                  </a:lnTo>
                  <a:cubicBezTo>
                    <a:pt x="5981" y="1532"/>
                    <a:pt x="5884" y="1435"/>
                    <a:pt x="5884" y="1316"/>
                  </a:cubicBezTo>
                  <a:cubicBezTo>
                    <a:pt x="5884" y="1196"/>
                    <a:pt x="5981" y="1099"/>
                    <a:pt x="6101" y="1099"/>
                  </a:cubicBezTo>
                  <a:lnTo>
                    <a:pt x="6101" y="888"/>
                  </a:lnTo>
                  <a:cubicBezTo>
                    <a:pt x="5981" y="888"/>
                    <a:pt x="5884" y="792"/>
                    <a:pt x="5884" y="672"/>
                  </a:cubicBezTo>
                  <a:lnTo>
                    <a:pt x="5884" y="644"/>
                  </a:lnTo>
                  <a:cubicBezTo>
                    <a:pt x="5884" y="524"/>
                    <a:pt x="5981" y="427"/>
                    <a:pt x="6101" y="427"/>
                  </a:cubicBezTo>
                  <a:lnTo>
                    <a:pt x="6101" y="216"/>
                  </a:lnTo>
                  <a:cubicBezTo>
                    <a:pt x="6015" y="216"/>
                    <a:pt x="5935" y="165"/>
                    <a:pt x="5901" y="85"/>
                  </a:cubicBezTo>
                  <a:cubicBezTo>
                    <a:pt x="5890" y="57"/>
                    <a:pt x="5884" y="28"/>
                    <a:pt x="5884" y="0"/>
                  </a:cubicBezTo>
                  <a:lnTo>
                    <a:pt x="5639" y="0"/>
                  </a:lnTo>
                  <a:cubicBezTo>
                    <a:pt x="5639" y="114"/>
                    <a:pt x="5542" y="211"/>
                    <a:pt x="5423" y="211"/>
                  </a:cubicBezTo>
                  <a:lnTo>
                    <a:pt x="5417" y="211"/>
                  </a:lnTo>
                  <a:cubicBezTo>
                    <a:pt x="5298" y="211"/>
                    <a:pt x="5206" y="114"/>
                    <a:pt x="5206" y="0"/>
                  </a:cubicBezTo>
                  <a:lnTo>
                    <a:pt x="4961" y="0"/>
                  </a:lnTo>
                  <a:cubicBezTo>
                    <a:pt x="4961" y="114"/>
                    <a:pt x="4865" y="211"/>
                    <a:pt x="4751" y="211"/>
                  </a:cubicBezTo>
                  <a:lnTo>
                    <a:pt x="4739" y="211"/>
                  </a:lnTo>
                  <a:cubicBezTo>
                    <a:pt x="4620" y="211"/>
                    <a:pt x="4529" y="114"/>
                    <a:pt x="4529" y="0"/>
                  </a:cubicBezTo>
                  <a:lnTo>
                    <a:pt x="4284" y="0"/>
                  </a:lnTo>
                  <a:cubicBezTo>
                    <a:pt x="4284" y="114"/>
                    <a:pt x="4187" y="211"/>
                    <a:pt x="4073" y="211"/>
                  </a:cubicBezTo>
                  <a:lnTo>
                    <a:pt x="4062" y="211"/>
                  </a:lnTo>
                  <a:cubicBezTo>
                    <a:pt x="3948" y="211"/>
                    <a:pt x="3851" y="114"/>
                    <a:pt x="3851" y="0"/>
                  </a:cubicBezTo>
                  <a:lnTo>
                    <a:pt x="3606" y="0"/>
                  </a:lnTo>
                  <a:cubicBezTo>
                    <a:pt x="3606" y="114"/>
                    <a:pt x="3509" y="211"/>
                    <a:pt x="3395" y="211"/>
                  </a:cubicBezTo>
                  <a:lnTo>
                    <a:pt x="3384" y="211"/>
                  </a:lnTo>
                  <a:cubicBezTo>
                    <a:pt x="3270" y="211"/>
                    <a:pt x="3173" y="114"/>
                    <a:pt x="3173" y="0"/>
                  </a:cubicBezTo>
                  <a:lnTo>
                    <a:pt x="2928" y="0"/>
                  </a:lnTo>
                  <a:cubicBezTo>
                    <a:pt x="2928" y="114"/>
                    <a:pt x="2831" y="211"/>
                    <a:pt x="2718" y="211"/>
                  </a:cubicBezTo>
                  <a:lnTo>
                    <a:pt x="2706" y="211"/>
                  </a:lnTo>
                  <a:cubicBezTo>
                    <a:pt x="2592" y="211"/>
                    <a:pt x="2495" y="114"/>
                    <a:pt x="2495" y="0"/>
                  </a:cubicBezTo>
                  <a:lnTo>
                    <a:pt x="2251" y="0"/>
                  </a:lnTo>
                  <a:cubicBezTo>
                    <a:pt x="2251" y="114"/>
                    <a:pt x="2154" y="211"/>
                    <a:pt x="2040" y="211"/>
                  </a:cubicBezTo>
                  <a:lnTo>
                    <a:pt x="2028" y="211"/>
                  </a:lnTo>
                  <a:cubicBezTo>
                    <a:pt x="1915" y="211"/>
                    <a:pt x="1818" y="114"/>
                    <a:pt x="1818" y="0"/>
                  </a:cubicBezTo>
                  <a:lnTo>
                    <a:pt x="1573" y="0"/>
                  </a:lnTo>
                  <a:cubicBezTo>
                    <a:pt x="1573" y="114"/>
                    <a:pt x="1476" y="211"/>
                    <a:pt x="1362" y="211"/>
                  </a:cubicBezTo>
                  <a:lnTo>
                    <a:pt x="1356" y="211"/>
                  </a:lnTo>
                  <a:cubicBezTo>
                    <a:pt x="1237" y="211"/>
                    <a:pt x="1140" y="114"/>
                    <a:pt x="1140" y="0"/>
                  </a:cubicBezTo>
                  <a:lnTo>
                    <a:pt x="895" y="0"/>
                  </a:lnTo>
                  <a:cubicBezTo>
                    <a:pt x="895" y="114"/>
                    <a:pt x="804" y="211"/>
                    <a:pt x="684" y="211"/>
                  </a:cubicBezTo>
                  <a:lnTo>
                    <a:pt x="679" y="211"/>
                  </a:lnTo>
                  <a:cubicBezTo>
                    <a:pt x="559" y="211"/>
                    <a:pt x="462" y="114"/>
                    <a:pt x="4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47"/>
            <p:cNvSpPr/>
            <p:nvPr/>
          </p:nvSpPr>
          <p:spPr>
            <a:xfrm rot="5400000">
              <a:off x="1802249" y="-199430"/>
              <a:ext cx="1725846" cy="3416556"/>
            </a:xfrm>
            <a:custGeom>
              <a:rect b="b" l="l" r="r" t="t"/>
              <a:pathLst>
                <a:path extrusionOk="0" h="9216" w="4962">
                  <a:moveTo>
                    <a:pt x="1" y="1"/>
                  </a:moveTo>
                  <a:lnTo>
                    <a:pt x="1" y="9216"/>
                  </a:lnTo>
                  <a:lnTo>
                    <a:pt x="4961" y="9216"/>
                  </a:lnTo>
                  <a:lnTo>
                    <a:pt x="496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47"/>
            <p:cNvSpPr/>
            <p:nvPr/>
          </p:nvSpPr>
          <p:spPr>
            <a:xfrm rot="5400000">
              <a:off x="1791493" y="-211619"/>
              <a:ext cx="1749080" cy="3440969"/>
            </a:xfrm>
            <a:custGeom>
              <a:rect b="b" l="l" r="r" t="t"/>
              <a:pathLst>
                <a:path extrusionOk="0" h="8550" w="4346">
                  <a:moveTo>
                    <a:pt x="4271" y="69"/>
                  </a:moveTo>
                  <a:lnTo>
                    <a:pt x="4271" y="8481"/>
                  </a:lnTo>
                  <a:lnTo>
                    <a:pt x="74" y="8481"/>
                  </a:lnTo>
                  <a:lnTo>
                    <a:pt x="74" y="69"/>
                  </a:lnTo>
                  <a:close/>
                  <a:moveTo>
                    <a:pt x="0" y="1"/>
                  </a:moveTo>
                  <a:lnTo>
                    <a:pt x="0" y="8549"/>
                  </a:lnTo>
                  <a:lnTo>
                    <a:pt x="4345" y="8549"/>
                  </a:lnTo>
                  <a:lnTo>
                    <a:pt x="434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2" name="Google Shape;1122;p47"/>
          <p:cNvSpPr/>
          <p:nvPr/>
        </p:nvSpPr>
        <p:spPr>
          <a:xfrm>
            <a:off x="165875" y="3812192"/>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47"/>
          <p:cNvSpPr/>
          <p:nvPr/>
        </p:nvSpPr>
        <p:spPr>
          <a:xfrm>
            <a:off x="165875" y="4494775"/>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47"/>
          <p:cNvSpPr txBox="1"/>
          <p:nvPr>
            <p:ph type="title"/>
          </p:nvPr>
        </p:nvSpPr>
        <p:spPr>
          <a:xfrm>
            <a:off x="1101383" y="838665"/>
            <a:ext cx="3129300" cy="1340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 picture is worth a thousand words</a:t>
            </a:r>
            <a:endParaRPr/>
          </a:p>
        </p:txBody>
      </p:sp>
      <p:grpSp>
        <p:nvGrpSpPr>
          <p:cNvPr id="1125" name="Google Shape;1125;p47"/>
          <p:cNvGrpSpPr/>
          <p:nvPr/>
        </p:nvGrpSpPr>
        <p:grpSpPr>
          <a:xfrm rot="-3538932">
            <a:off x="6767500" y="3775102"/>
            <a:ext cx="1888983" cy="901504"/>
            <a:chOff x="150354" y="3784874"/>
            <a:chExt cx="1888999" cy="901512"/>
          </a:xfrm>
        </p:grpSpPr>
        <p:sp>
          <p:nvSpPr>
            <p:cNvPr id="1126" name="Google Shape;1126;p47"/>
            <p:cNvSpPr/>
            <p:nvPr/>
          </p:nvSpPr>
          <p:spPr>
            <a:xfrm rot="-9899938">
              <a:off x="176103" y="4015169"/>
              <a:ext cx="1837501" cy="440923"/>
            </a:xfrm>
            <a:custGeom>
              <a:rect b="b" l="l" r="r" t="t"/>
              <a:pathLst>
                <a:path extrusionOk="0" h="2609" w="10873">
                  <a:moveTo>
                    <a:pt x="9079" y="0"/>
                  </a:moveTo>
                  <a:lnTo>
                    <a:pt x="9016" y="6"/>
                  </a:lnTo>
                  <a:lnTo>
                    <a:pt x="8224" y="12"/>
                  </a:lnTo>
                  <a:lnTo>
                    <a:pt x="8162" y="12"/>
                  </a:lnTo>
                  <a:lnTo>
                    <a:pt x="7199" y="23"/>
                  </a:lnTo>
                  <a:lnTo>
                    <a:pt x="7131" y="23"/>
                  </a:lnTo>
                  <a:lnTo>
                    <a:pt x="6442" y="29"/>
                  </a:lnTo>
                  <a:lnTo>
                    <a:pt x="6379" y="29"/>
                  </a:lnTo>
                  <a:lnTo>
                    <a:pt x="5553" y="40"/>
                  </a:lnTo>
                  <a:lnTo>
                    <a:pt x="5491" y="40"/>
                  </a:lnTo>
                  <a:lnTo>
                    <a:pt x="4682" y="46"/>
                  </a:lnTo>
                  <a:lnTo>
                    <a:pt x="4619" y="46"/>
                  </a:lnTo>
                  <a:lnTo>
                    <a:pt x="3953" y="57"/>
                  </a:lnTo>
                  <a:lnTo>
                    <a:pt x="3896" y="57"/>
                  </a:lnTo>
                  <a:lnTo>
                    <a:pt x="2934" y="63"/>
                  </a:lnTo>
                  <a:lnTo>
                    <a:pt x="2865" y="63"/>
                  </a:lnTo>
                  <a:lnTo>
                    <a:pt x="1960" y="74"/>
                  </a:lnTo>
                  <a:lnTo>
                    <a:pt x="1897" y="74"/>
                  </a:lnTo>
                  <a:lnTo>
                    <a:pt x="1060" y="86"/>
                  </a:lnTo>
                  <a:lnTo>
                    <a:pt x="986" y="86"/>
                  </a:lnTo>
                  <a:lnTo>
                    <a:pt x="428" y="92"/>
                  </a:lnTo>
                  <a:lnTo>
                    <a:pt x="257" y="92"/>
                  </a:lnTo>
                  <a:lnTo>
                    <a:pt x="257" y="410"/>
                  </a:lnTo>
                  <a:lnTo>
                    <a:pt x="257" y="507"/>
                  </a:lnTo>
                  <a:lnTo>
                    <a:pt x="120" y="690"/>
                  </a:lnTo>
                  <a:lnTo>
                    <a:pt x="331" y="1105"/>
                  </a:lnTo>
                  <a:lnTo>
                    <a:pt x="371" y="1191"/>
                  </a:lnTo>
                  <a:lnTo>
                    <a:pt x="325" y="1231"/>
                  </a:lnTo>
                  <a:lnTo>
                    <a:pt x="206" y="1327"/>
                  </a:lnTo>
                  <a:lnTo>
                    <a:pt x="137" y="1390"/>
                  </a:lnTo>
                  <a:lnTo>
                    <a:pt x="1" y="1504"/>
                  </a:lnTo>
                  <a:lnTo>
                    <a:pt x="217" y="1874"/>
                  </a:lnTo>
                  <a:lnTo>
                    <a:pt x="1" y="2165"/>
                  </a:lnTo>
                  <a:lnTo>
                    <a:pt x="160" y="2239"/>
                  </a:lnTo>
                  <a:lnTo>
                    <a:pt x="354" y="2324"/>
                  </a:lnTo>
                  <a:lnTo>
                    <a:pt x="377" y="2335"/>
                  </a:lnTo>
                  <a:lnTo>
                    <a:pt x="348" y="2358"/>
                  </a:lnTo>
                  <a:lnTo>
                    <a:pt x="280" y="2432"/>
                  </a:lnTo>
                  <a:lnTo>
                    <a:pt x="120" y="2609"/>
                  </a:lnTo>
                  <a:lnTo>
                    <a:pt x="9574" y="2609"/>
                  </a:lnTo>
                  <a:lnTo>
                    <a:pt x="9859" y="2318"/>
                  </a:lnTo>
                  <a:lnTo>
                    <a:pt x="9944" y="2239"/>
                  </a:lnTo>
                  <a:lnTo>
                    <a:pt x="10434" y="1743"/>
                  </a:lnTo>
                  <a:lnTo>
                    <a:pt x="10508" y="1669"/>
                  </a:lnTo>
                  <a:lnTo>
                    <a:pt x="10782" y="1390"/>
                  </a:lnTo>
                  <a:lnTo>
                    <a:pt x="10850" y="1327"/>
                  </a:lnTo>
                  <a:lnTo>
                    <a:pt x="10873" y="1299"/>
                  </a:lnTo>
                  <a:lnTo>
                    <a:pt x="10491" y="974"/>
                  </a:lnTo>
                  <a:lnTo>
                    <a:pt x="10423" y="917"/>
                  </a:lnTo>
                  <a:lnTo>
                    <a:pt x="9910" y="479"/>
                  </a:lnTo>
                  <a:lnTo>
                    <a:pt x="9825" y="410"/>
                  </a:lnTo>
                  <a:lnTo>
                    <a:pt x="934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47"/>
            <p:cNvSpPr/>
            <p:nvPr/>
          </p:nvSpPr>
          <p:spPr>
            <a:xfrm rot="-9899938">
              <a:off x="180449" y="4011679"/>
              <a:ext cx="1810462" cy="441937"/>
            </a:xfrm>
            <a:custGeom>
              <a:rect b="b" l="l" r="r" t="t"/>
              <a:pathLst>
                <a:path extrusionOk="0" h="2615" w="10713">
                  <a:moveTo>
                    <a:pt x="6334" y="371"/>
                  </a:moveTo>
                  <a:cubicBezTo>
                    <a:pt x="6556" y="376"/>
                    <a:pt x="6778" y="376"/>
                    <a:pt x="7005" y="382"/>
                  </a:cubicBezTo>
                  <a:lnTo>
                    <a:pt x="7028" y="1322"/>
                  </a:lnTo>
                  <a:lnTo>
                    <a:pt x="6368" y="1322"/>
                  </a:lnTo>
                  <a:cubicBezTo>
                    <a:pt x="6368" y="1071"/>
                    <a:pt x="6362" y="826"/>
                    <a:pt x="6345" y="576"/>
                  </a:cubicBezTo>
                  <a:cubicBezTo>
                    <a:pt x="6345" y="509"/>
                    <a:pt x="6339" y="442"/>
                    <a:pt x="6334" y="371"/>
                  </a:cubicBezTo>
                  <a:close/>
                  <a:moveTo>
                    <a:pt x="855" y="445"/>
                  </a:moveTo>
                  <a:lnTo>
                    <a:pt x="860" y="1327"/>
                  </a:lnTo>
                  <a:lnTo>
                    <a:pt x="245" y="1327"/>
                  </a:lnTo>
                  <a:cubicBezTo>
                    <a:pt x="257" y="1037"/>
                    <a:pt x="268" y="752"/>
                    <a:pt x="274" y="467"/>
                  </a:cubicBezTo>
                  <a:cubicBezTo>
                    <a:pt x="467" y="456"/>
                    <a:pt x="661" y="450"/>
                    <a:pt x="855" y="445"/>
                  </a:cubicBezTo>
                  <a:close/>
                  <a:moveTo>
                    <a:pt x="1760" y="410"/>
                  </a:moveTo>
                  <a:cubicBezTo>
                    <a:pt x="1760" y="712"/>
                    <a:pt x="1760" y="1020"/>
                    <a:pt x="1760" y="1327"/>
                  </a:cubicBezTo>
                  <a:lnTo>
                    <a:pt x="940" y="1327"/>
                  </a:lnTo>
                  <a:cubicBezTo>
                    <a:pt x="934" y="1043"/>
                    <a:pt x="929" y="764"/>
                    <a:pt x="923" y="479"/>
                  </a:cubicBezTo>
                  <a:lnTo>
                    <a:pt x="923" y="439"/>
                  </a:lnTo>
                  <a:cubicBezTo>
                    <a:pt x="1202" y="428"/>
                    <a:pt x="1481" y="416"/>
                    <a:pt x="1760" y="410"/>
                  </a:cubicBezTo>
                  <a:close/>
                  <a:moveTo>
                    <a:pt x="2734" y="382"/>
                  </a:moveTo>
                  <a:cubicBezTo>
                    <a:pt x="2740" y="701"/>
                    <a:pt x="2745" y="1014"/>
                    <a:pt x="2751" y="1327"/>
                  </a:cubicBezTo>
                  <a:lnTo>
                    <a:pt x="1823" y="1327"/>
                  </a:lnTo>
                  <a:cubicBezTo>
                    <a:pt x="1823" y="1022"/>
                    <a:pt x="1823" y="716"/>
                    <a:pt x="1823" y="410"/>
                  </a:cubicBezTo>
                  <a:cubicBezTo>
                    <a:pt x="2130" y="399"/>
                    <a:pt x="2432" y="388"/>
                    <a:pt x="2734" y="382"/>
                  </a:cubicBezTo>
                  <a:close/>
                  <a:moveTo>
                    <a:pt x="3753" y="365"/>
                  </a:moveTo>
                  <a:lnTo>
                    <a:pt x="3736" y="1327"/>
                  </a:lnTo>
                  <a:lnTo>
                    <a:pt x="2819" y="1327"/>
                  </a:lnTo>
                  <a:lnTo>
                    <a:pt x="2802" y="382"/>
                  </a:lnTo>
                  <a:cubicBezTo>
                    <a:pt x="3116" y="376"/>
                    <a:pt x="3429" y="371"/>
                    <a:pt x="3742" y="365"/>
                  </a:cubicBezTo>
                  <a:close/>
                  <a:moveTo>
                    <a:pt x="4471" y="359"/>
                  </a:moveTo>
                  <a:lnTo>
                    <a:pt x="4460" y="1327"/>
                  </a:lnTo>
                  <a:lnTo>
                    <a:pt x="3805" y="1327"/>
                  </a:lnTo>
                  <a:lnTo>
                    <a:pt x="3810" y="570"/>
                  </a:lnTo>
                  <a:lnTo>
                    <a:pt x="3810" y="365"/>
                  </a:lnTo>
                  <a:cubicBezTo>
                    <a:pt x="4033" y="365"/>
                    <a:pt x="4255" y="365"/>
                    <a:pt x="4471" y="359"/>
                  </a:cubicBezTo>
                  <a:close/>
                  <a:moveTo>
                    <a:pt x="5348" y="359"/>
                  </a:moveTo>
                  <a:cubicBezTo>
                    <a:pt x="5354" y="678"/>
                    <a:pt x="5354" y="1003"/>
                    <a:pt x="5354" y="1322"/>
                  </a:cubicBezTo>
                  <a:lnTo>
                    <a:pt x="5348" y="1327"/>
                  </a:lnTo>
                  <a:lnTo>
                    <a:pt x="4528" y="1327"/>
                  </a:lnTo>
                  <a:cubicBezTo>
                    <a:pt x="4528" y="1037"/>
                    <a:pt x="4534" y="746"/>
                    <a:pt x="4539" y="450"/>
                  </a:cubicBezTo>
                  <a:lnTo>
                    <a:pt x="4539" y="359"/>
                  </a:lnTo>
                  <a:close/>
                  <a:moveTo>
                    <a:pt x="7074" y="382"/>
                  </a:moveTo>
                  <a:cubicBezTo>
                    <a:pt x="7381" y="393"/>
                    <a:pt x="7689" y="399"/>
                    <a:pt x="7996" y="410"/>
                  </a:cubicBezTo>
                  <a:lnTo>
                    <a:pt x="7928" y="1327"/>
                  </a:lnTo>
                  <a:lnTo>
                    <a:pt x="7097" y="1327"/>
                  </a:lnTo>
                  <a:lnTo>
                    <a:pt x="7074" y="382"/>
                  </a:lnTo>
                  <a:close/>
                  <a:moveTo>
                    <a:pt x="8059" y="410"/>
                  </a:moveTo>
                  <a:lnTo>
                    <a:pt x="8218" y="416"/>
                  </a:lnTo>
                  <a:cubicBezTo>
                    <a:pt x="8441" y="422"/>
                    <a:pt x="8657" y="433"/>
                    <a:pt x="8879" y="439"/>
                  </a:cubicBezTo>
                  <a:lnTo>
                    <a:pt x="8879" y="1327"/>
                  </a:lnTo>
                  <a:lnTo>
                    <a:pt x="7991" y="1327"/>
                  </a:lnTo>
                  <a:lnTo>
                    <a:pt x="8059" y="410"/>
                  </a:lnTo>
                  <a:close/>
                  <a:moveTo>
                    <a:pt x="8947" y="445"/>
                  </a:moveTo>
                  <a:cubicBezTo>
                    <a:pt x="9192" y="456"/>
                    <a:pt x="9443" y="467"/>
                    <a:pt x="9688" y="479"/>
                  </a:cubicBezTo>
                  <a:cubicBezTo>
                    <a:pt x="9694" y="764"/>
                    <a:pt x="9699" y="1048"/>
                    <a:pt x="9705" y="1327"/>
                  </a:cubicBezTo>
                  <a:lnTo>
                    <a:pt x="8947" y="1327"/>
                  </a:lnTo>
                  <a:lnTo>
                    <a:pt x="8947" y="445"/>
                  </a:lnTo>
                  <a:close/>
                  <a:moveTo>
                    <a:pt x="5422" y="365"/>
                  </a:moveTo>
                  <a:cubicBezTo>
                    <a:pt x="5707" y="365"/>
                    <a:pt x="5992" y="371"/>
                    <a:pt x="6276" y="376"/>
                  </a:cubicBezTo>
                  <a:cubicBezTo>
                    <a:pt x="6299" y="690"/>
                    <a:pt x="6311" y="1008"/>
                    <a:pt x="6311" y="1333"/>
                  </a:cubicBezTo>
                  <a:lnTo>
                    <a:pt x="5422" y="1327"/>
                  </a:lnTo>
                  <a:lnTo>
                    <a:pt x="5422" y="405"/>
                  </a:lnTo>
                  <a:lnTo>
                    <a:pt x="5422" y="365"/>
                  </a:lnTo>
                  <a:close/>
                  <a:moveTo>
                    <a:pt x="860" y="1390"/>
                  </a:moveTo>
                  <a:cubicBezTo>
                    <a:pt x="866" y="1675"/>
                    <a:pt x="866" y="1960"/>
                    <a:pt x="872" y="2239"/>
                  </a:cubicBezTo>
                  <a:lnTo>
                    <a:pt x="217" y="2239"/>
                  </a:lnTo>
                  <a:lnTo>
                    <a:pt x="234" y="1680"/>
                  </a:lnTo>
                  <a:cubicBezTo>
                    <a:pt x="234" y="1584"/>
                    <a:pt x="240" y="1487"/>
                    <a:pt x="245" y="1390"/>
                  </a:cubicBezTo>
                  <a:close/>
                  <a:moveTo>
                    <a:pt x="1754" y="1390"/>
                  </a:moveTo>
                  <a:cubicBezTo>
                    <a:pt x="1754" y="1675"/>
                    <a:pt x="1749" y="1954"/>
                    <a:pt x="1749" y="2239"/>
                  </a:cubicBezTo>
                  <a:lnTo>
                    <a:pt x="951" y="2239"/>
                  </a:lnTo>
                  <a:cubicBezTo>
                    <a:pt x="946" y="1954"/>
                    <a:pt x="940" y="1675"/>
                    <a:pt x="940" y="1390"/>
                  </a:cubicBezTo>
                  <a:close/>
                  <a:moveTo>
                    <a:pt x="2745" y="1390"/>
                  </a:moveTo>
                  <a:lnTo>
                    <a:pt x="2757" y="2239"/>
                  </a:lnTo>
                  <a:lnTo>
                    <a:pt x="1823" y="2239"/>
                  </a:lnTo>
                  <a:lnTo>
                    <a:pt x="1823" y="1777"/>
                  </a:lnTo>
                  <a:lnTo>
                    <a:pt x="1823" y="1390"/>
                  </a:lnTo>
                  <a:close/>
                  <a:moveTo>
                    <a:pt x="3736" y="1396"/>
                  </a:moveTo>
                  <a:lnTo>
                    <a:pt x="3725" y="2239"/>
                  </a:lnTo>
                  <a:lnTo>
                    <a:pt x="2837" y="2239"/>
                  </a:lnTo>
                  <a:cubicBezTo>
                    <a:pt x="2831" y="2062"/>
                    <a:pt x="2831" y="1885"/>
                    <a:pt x="2825" y="1703"/>
                  </a:cubicBezTo>
                  <a:cubicBezTo>
                    <a:pt x="2825" y="1601"/>
                    <a:pt x="2825" y="1498"/>
                    <a:pt x="2819" y="1396"/>
                  </a:cubicBezTo>
                  <a:close/>
                  <a:moveTo>
                    <a:pt x="4460" y="1396"/>
                  </a:moveTo>
                  <a:cubicBezTo>
                    <a:pt x="4454" y="1675"/>
                    <a:pt x="4448" y="1954"/>
                    <a:pt x="4443" y="2239"/>
                  </a:cubicBezTo>
                  <a:lnTo>
                    <a:pt x="3793" y="2239"/>
                  </a:lnTo>
                  <a:cubicBezTo>
                    <a:pt x="3793" y="2096"/>
                    <a:pt x="3793" y="1948"/>
                    <a:pt x="3799" y="1806"/>
                  </a:cubicBezTo>
                  <a:lnTo>
                    <a:pt x="3805" y="1396"/>
                  </a:lnTo>
                  <a:close/>
                  <a:moveTo>
                    <a:pt x="5354" y="1390"/>
                  </a:moveTo>
                  <a:cubicBezTo>
                    <a:pt x="5354" y="1680"/>
                    <a:pt x="5348" y="1954"/>
                    <a:pt x="5348" y="2239"/>
                  </a:cubicBezTo>
                  <a:lnTo>
                    <a:pt x="4517" y="2239"/>
                  </a:lnTo>
                  <a:lnTo>
                    <a:pt x="4522" y="1749"/>
                  </a:lnTo>
                  <a:cubicBezTo>
                    <a:pt x="4522" y="1629"/>
                    <a:pt x="4522" y="1515"/>
                    <a:pt x="4528" y="1390"/>
                  </a:cubicBezTo>
                  <a:close/>
                  <a:moveTo>
                    <a:pt x="6305" y="1396"/>
                  </a:moveTo>
                  <a:cubicBezTo>
                    <a:pt x="6299" y="1658"/>
                    <a:pt x="6288" y="1925"/>
                    <a:pt x="6271" y="2193"/>
                  </a:cubicBezTo>
                  <a:lnTo>
                    <a:pt x="6271" y="2199"/>
                  </a:lnTo>
                  <a:lnTo>
                    <a:pt x="6265" y="2239"/>
                  </a:lnTo>
                  <a:lnTo>
                    <a:pt x="5422" y="2239"/>
                  </a:lnTo>
                  <a:lnTo>
                    <a:pt x="5422" y="1800"/>
                  </a:lnTo>
                  <a:lnTo>
                    <a:pt x="5422" y="1396"/>
                  </a:lnTo>
                  <a:close/>
                  <a:moveTo>
                    <a:pt x="7028" y="1396"/>
                  </a:moveTo>
                  <a:cubicBezTo>
                    <a:pt x="7034" y="1675"/>
                    <a:pt x="7040" y="1960"/>
                    <a:pt x="7045" y="2239"/>
                  </a:cubicBezTo>
                  <a:lnTo>
                    <a:pt x="6339" y="2239"/>
                  </a:lnTo>
                  <a:cubicBezTo>
                    <a:pt x="6362" y="1960"/>
                    <a:pt x="6373" y="1680"/>
                    <a:pt x="6373" y="1396"/>
                  </a:cubicBezTo>
                  <a:close/>
                  <a:moveTo>
                    <a:pt x="7922" y="1396"/>
                  </a:moveTo>
                  <a:cubicBezTo>
                    <a:pt x="7905" y="1601"/>
                    <a:pt x="7894" y="1811"/>
                    <a:pt x="7882" y="2022"/>
                  </a:cubicBezTo>
                  <a:lnTo>
                    <a:pt x="7877" y="2022"/>
                  </a:lnTo>
                  <a:cubicBezTo>
                    <a:pt x="7871" y="2096"/>
                    <a:pt x="7865" y="2165"/>
                    <a:pt x="7860" y="2239"/>
                  </a:cubicBezTo>
                  <a:lnTo>
                    <a:pt x="7119" y="2239"/>
                  </a:lnTo>
                  <a:cubicBezTo>
                    <a:pt x="7114" y="2034"/>
                    <a:pt x="7108" y="1829"/>
                    <a:pt x="7102" y="1624"/>
                  </a:cubicBezTo>
                  <a:lnTo>
                    <a:pt x="7097" y="1396"/>
                  </a:lnTo>
                  <a:close/>
                  <a:moveTo>
                    <a:pt x="8879" y="1396"/>
                  </a:moveTo>
                  <a:lnTo>
                    <a:pt x="8879" y="2239"/>
                  </a:lnTo>
                  <a:lnTo>
                    <a:pt x="7934" y="2239"/>
                  </a:lnTo>
                  <a:cubicBezTo>
                    <a:pt x="7951" y="1994"/>
                    <a:pt x="7968" y="1749"/>
                    <a:pt x="7985" y="1504"/>
                  </a:cubicBezTo>
                  <a:cubicBezTo>
                    <a:pt x="7985" y="1470"/>
                    <a:pt x="7991" y="1436"/>
                    <a:pt x="7991" y="1396"/>
                  </a:cubicBezTo>
                  <a:close/>
                  <a:moveTo>
                    <a:pt x="9711" y="1396"/>
                  </a:moveTo>
                  <a:lnTo>
                    <a:pt x="9722" y="2199"/>
                  </a:lnTo>
                  <a:lnTo>
                    <a:pt x="9722" y="2239"/>
                  </a:lnTo>
                  <a:lnTo>
                    <a:pt x="8959" y="2239"/>
                  </a:lnTo>
                  <a:cubicBezTo>
                    <a:pt x="8959" y="2079"/>
                    <a:pt x="8959" y="1920"/>
                    <a:pt x="8953" y="1760"/>
                  </a:cubicBezTo>
                  <a:lnTo>
                    <a:pt x="8953" y="1396"/>
                  </a:lnTo>
                  <a:close/>
                  <a:moveTo>
                    <a:pt x="217" y="2358"/>
                  </a:moveTo>
                  <a:lnTo>
                    <a:pt x="143" y="2432"/>
                  </a:lnTo>
                  <a:cubicBezTo>
                    <a:pt x="143" y="2489"/>
                    <a:pt x="137" y="2546"/>
                    <a:pt x="137" y="2609"/>
                  </a:cubicBezTo>
                  <a:lnTo>
                    <a:pt x="211" y="2609"/>
                  </a:lnTo>
                  <a:cubicBezTo>
                    <a:pt x="211" y="2523"/>
                    <a:pt x="211" y="2444"/>
                    <a:pt x="217" y="2358"/>
                  </a:cubicBezTo>
                  <a:close/>
                  <a:moveTo>
                    <a:pt x="8879" y="0"/>
                  </a:moveTo>
                  <a:lnTo>
                    <a:pt x="8879" y="376"/>
                  </a:lnTo>
                  <a:cubicBezTo>
                    <a:pt x="8606" y="365"/>
                    <a:pt x="8332" y="353"/>
                    <a:pt x="8065" y="342"/>
                  </a:cubicBezTo>
                  <a:cubicBezTo>
                    <a:pt x="8065" y="319"/>
                    <a:pt x="8065" y="302"/>
                    <a:pt x="8070" y="279"/>
                  </a:cubicBezTo>
                  <a:cubicBezTo>
                    <a:pt x="8076" y="188"/>
                    <a:pt x="8082" y="97"/>
                    <a:pt x="8087" y="12"/>
                  </a:cubicBezTo>
                  <a:lnTo>
                    <a:pt x="8025" y="12"/>
                  </a:lnTo>
                  <a:cubicBezTo>
                    <a:pt x="8013" y="120"/>
                    <a:pt x="8008" y="228"/>
                    <a:pt x="7996" y="342"/>
                  </a:cubicBezTo>
                  <a:cubicBezTo>
                    <a:pt x="7689" y="331"/>
                    <a:pt x="7376" y="319"/>
                    <a:pt x="7068" y="314"/>
                  </a:cubicBezTo>
                  <a:cubicBezTo>
                    <a:pt x="7068" y="274"/>
                    <a:pt x="7068" y="234"/>
                    <a:pt x="7062" y="194"/>
                  </a:cubicBezTo>
                  <a:lnTo>
                    <a:pt x="7057" y="17"/>
                  </a:lnTo>
                  <a:lnTo>
                    <a:pt x="6994" y="17"/>
                  </a:lnTo>
                  <a:cubicBezTo>
                    <a:pt x="6994" y="120"/>
                    <a:pt x="7000" y="217"/>
                    <a:pt x="7000" y="314"/>
                  </a:cubicBezTo>
                  <a:cubicBezTo>
                    <a:pt x="6778" y="308"/>
                    <a:pt x="6550" y="302"/>
                    <a:pt x="6328" y="297"/>
                  </a:cubicBezTo>
                  <a:cubicBezTo>
                    <a:pt x="6322" y="205"/>
                    <a:pt x="6311" y="120"/>
                    <a:pt x="6305" y="29"/>
                  </a:cubicBezTo>
                  <a:lnTo>
                    <a:pt x="6242" y="29"/>
                  </a:lnTo>
                  <a:cubicBezTo>
                    <a:pt x="6254" y="114"/>
                    <a:pt x="6259" y="205"/>
                    <a:pt x="6265" y="297"/>
                  </a:cubicBezTo>
                  <a:cubicBezTo>
                    <a:pt x="5980" y="291"/>
                    <a:pt x="5701" y="291"/>
                    <a:pt x="5422" y="291"/>
                  </a:cubicBezTo>
                  <a:lnTo>
                    <a:pt x="5422" y="40"/>
                  </a:lnTo>
                  <a:lnTo>
                    <a:pt x="5354" y="40"/>
                  </a:lnTo>
                  <a:lnTo>
                    <a:pt x="5354" y="297"/>
                  </a:lnTo>
                  <a:lnTo>
                    <a:pt x="4545" y="297"/>
                  </a:lnTo>
                  <a:cubicBezTo>
                    <a:pt x="4545" y="211"/>
                    <a:pt x="4545" y="131"/>
                    <a:pt x="4545" y="46"/>
                  </a:cubicBezTo>
                  <a:lnTo>
                    <a:pt x="4482" y="46"/>
                  </a:lnTo>
                  <a:lnTo>
                    <a:pt x="4482" y="297"/>
                  </a:lnTo>
                  <a:lnTo>
                    <a:pt x="3822" y="297"/>
                  </a:lnTo>
                  <a:lnTo>
                    <a:pt x="3822" y="57"/>
                  </a:lnTo>
                  <a:lnTo>
                    <a:pt x="3759" y="57"/>
                  </a:lnTo>
                  <a:cubicBezTo>
                    <a:pt x="3759" y="137"/>
                    <a:pt x="3759" y="217"/>
                    <a:pt x="3753" y="297"/>
                  </a:cubicBezTo>
                  <a:cubicBezTo>
                    <a:pt x="3435" y="302"/>
                    <a:pt x="3116" y="308"/>
                    <a:pt x="2802" y="314"/>
                  </a:cubicBezTo>
                  <a:lnTo>
                    <a:pt x="2797" y="63"/>
                  </a:lnTo>
                  <a:lnTo>
                    <a:pt x="2734" y="63"/>
                  </a:lnTo>
                  <a:lnTo>
                    <a:pt x="2734" y="314"/>
                  </a:lnTo>
                  <a:cubicBezTo>
                    <a:pt x="2426" y="319"/>
                    <a:pt x="2125" y="331"/>
                    <a:pt x="1823" y="342"/>
                  </a:cubicBezTo>
                  <a:lnTo>
                    <a:pt x="1823" y="314"/>
                  </a:lnTo>
                  <a:lnTo>
                    <a:pt x="1823" y="74"/>
                  </a:lnTo>
                  <a:lnTo>
                    <a:pt x="1760" y="74"/>
                  </a:lnTo>
                  <a:lnTo>
                    <a:pt x="1760" y="342"/>
                  </a:lnTo>
                  <a:cubicBezTo>
                    <a:pt x="1481" y="353"/>
                    <a:pt x="1202" y="359"/>
                    <a:pt x="923" y="371"/>
                  </a:cubicBezTo>
                  <a:cubicBezTo>
                    <a:pt x="923" y="279"/>
                    <a:pt x="923" y="177"/>
                    <a:pt x="917" y="80"/>
                  </a:cubicBezTo>
                  <a:lnTo>
                    <a:pt x="849" y="80"/>
                  </a:lnTo>
                  <a:lnTo>
                    <a:pt x="849" y="376"/>
                  </a:lnTo>
                  <a:lnTo>
                    <a:pt x="274" y="399"/>
                  </a:lnTo>
                  <a:lnTo>
                    <a:pt x="274" y="359"/>
                  </a:lnTo>
                  <a:cubicBezTo>
                    <a:pt x="274" y="268"/>
                    <a:pt x="279" y="177"/>
                    <a:pt x="279" y="86"/>
                  </a:cubicBezTo>
                  <a:lnTo>
                    <a:pt x="222" y="86"/>
                  </a:lnTo>
                  <a:cubicBezTo>
                    <a:pt x="217" y="194"/>
                    <a:pt x="211" y="302"/>
                    <a:pt x="211" y="405"/>
                  </a:cubicBezTo>
                  <a:lnTo>
                    <a:pt x="114" y="410"/>
                  </a:lnTo>
                  <a:lnTo>
                    <a:pt x="114" y="473"/>
                  </a:lnTo>
                  <a:lnTo>
                    <a:pt x="205" y="467"/>
                  </a:lnTo>
                  <a:lnTo>
                    <a:pt x="194" y="1111"/>
                  </a:lnTo>
                  <a:lnTo>
                    <a:pt x="188" y="1236"/>
                  </a:lnTo>
                  <a:cubicBezTo>
                    <a:pt x="188" y="1265"/>
                    <a:pt x="188" y="1299"/>
                    <a:pt x="183" y="1333"/>
                  </a:cubicBezTo>
                  <a:lnTo>
                    <a:pt x="69" y="1333"/>
                  </a:lnTo>
                  <a:lnTo>
                    <a:pt x="0" y="1390"/>
                  </a:lnTo>
                  <a:lnTo>
                    <a:pt x="183" y="1390"/>
                  </a:lnTo>
                  <a:cubicBezTo>
                    <a:pt x="171" y="1675"/>
                    <a:pt x="160" y="1960"/>
                    <a:pt x="154" y="2244"/>
                  </a:cubicBezTo>
                  <a:lnTo>
                    <a:pt x="29" y="2244"/>
                  </a:lnTo>
                  <a:lnTo>
                    <a:pt x="217" y="2324"/>
                  </a:lnTo>
                  <a:cubicBezTo>
                    <a:pt x="217" y="2318"/>
                    <a:pt x="217" y="2313"/>
                    <a:pt x="217" y="2307"/>
                  </a:cubicBezTo>
                  <a:lnTo>
                    <a:pt x="872" y="2307"/>
                  </a:lnTo>
                  <a:lnTo>
                    <a:pt x="872" y="2438"/>
                  </a:lnTo>
                  <a:lnTo>
                    <a:pt x="872" y="2609"/>
                  </a:lnTo>
                  <a:lnTo>
                    <a:pt x="951" y="2609"/>
                  </a:lnTo>
                  <a:lnTo>
                    <a:pt x="951" y="2307"/>
                  </a:lnTo>
                  <a:lnTo>
                    <a:pt x="1749" y="2307"/>
                  </a:lnTo>
                  <a:lnTo>
                    <a:pt x="1749" y="2409"/>
                  </a:lnTo>
                  <a:lnTo>
                    <a:pt x="1749" y="2609"/>
                  </a:lnTo>
                  <a:lnTo>
                    <a:pt x="1823" y="2609"/>
                  </a:lnTo>
                  <a:lnTo>
                    <a:pt x="1823" y="2512"/>
                  </a:lnTo>
                  <a:lnTo>
                    <a:pt x="1823" y="2307"/>
                  </a:lnTo>
                  <a:lnTo>
                    <a:pt x="2762" y="2307"/>
                  </a:lnTo>
                  <a:lnTo>
                    <a:pt x="2762" y="2609"/>
                  </a:lnTo>
                  <a:lnTo>
                    <a:pt x="2842" y="2609"/>
                  </a:lnTo>
                  <a:cubicBezTo>
                    <a:pt x="2842" y="2523"/>
                    <a:pt x="2837" y="2444"/>
                    <a:pt x="2837" y="2358"/>
                  </a:cubicBezTo>
                  <a:lnTo>
                    <a:pt x="2837" y="2307"/>
                  </a:lnTo>
                  <a:lnTo>
                    <a:pt x="3725" y="2307"/>
                  </a:lnTo>
                  <a:lnTo>
                    <a:pt x="3725" y="2352"/>
                  </a:lnTo>
                  <a:lnTo>
                    <a:pt x="3719" y="2609"/>
                  </a:lnTo>
                  <a:lnTo>
                    <a:pt x="3788" y="2609"/>
                  </a:lnTo>
                  <a:lnTo>
                    <a:pt x="3788" y="2307"/>
                  </a:lnTo>
                  <a:lnTo>
                    <a:pt x="4437" y="2307"/>
                  </a:lnTo>
                  <a:lnTo>
                    <a:pt x="4437" y="2313"/>
                  </a:lnTo>
                  <a:cubicBezTo>
                    <a:pt x="4437" y="2409"/>
                    <a:pt x="4437" y="2512"/>
                    <a:pt x="4431" y="2609"/>
                  </a:cubicBezTo>
                  <a:lnTo>
                    <a:pt x="4511" y="2609"/>
                  </a:lnTo>
                  <a:lnTo>
                    <a:pt x="4511" y="2398"/>
                  </a:lnTo>
                  <a:lnTo>
                    <a:pt x="4511" y="2307"/>
                  </a:lnTo>
                  <a:lnTo>
                    <a:pt x="5348" y="2307"/>
                  </a:lnTo>
                  <a:lnTo>
                    <a:pt x="5348" y="2409"/>
                  </a:lnTo>
                  <a:lnTo>
                    <a:pt x="5348" y="2609"/>
                  </a:lnTo>
                  <a:lnTo>
                    <a:pt x="5416" y="2609"/>
                  </a:lnTo>
                  <a:lnTo>
                    <a:pt x="5416" y="2506"/>
                  </a:lnTo>
                  <a:lnTo>
                    <a:pt x="5416" y="2307"/>
                  </a:lnTo>
                  <a:lnTo>
                    <a:pt x="6254" y="2307"/>
                  </a:lnTo>
                  <a:cubicBezTo>
                    <a:pt x="6248" y="2409"/>
                    <a:pt x="6237" y="2512"/>
                    <a:pt x="6225" y="2609"/>
                  </a:cubicBezTo>
                  <a:lnTo>
                    <a:pt x="6299" y="2609"/>
                  </a:lnTo>
                  <a:cubicBezTo>
                    <a:pt x="6311" y="2512"/>
                    <a:pt x="6316" y="2409"/>
                    <a:pt x="6328" y="2307"/>
                  </a:cubicBezTo>
                  <a:lnTo>
                    <a:pt x="7045" y="2307"/>
                  </a:lnTo>
                  <a:cubicBezTo>
                    <a:pt x="7045" y="2409"/>
                    <a:pt x="7045" y="2512"/>
                    <a:pt x="7051" y="2609"/>
                  </a:cubicBezTo>
                  <a:lnTo>
                    <a:pt x="7119" y="2609"/>
                  </a:lnTo>
                  <a:cubicBezTo>
                    <a:pt x="7119" y="2512"/>
                    <a:pt x="7119" y="2409"/>
                    <a:pt x="7114" y="2307"/>
                  </a:cubicBezTo>
                  <a:lnTo>
                    <a:pt x="7848" y="2307"/>
                  </a:lnTo>
                  <a:cubicBezTo>
                    <a:pt x="7837" y="2409"/>
                    <a:pt x="7831" y="2512"/>
                    <a:pt x="7825" y="2609"/>
                  </a:cubicBezTo>
                  <a:lnTo>
                    <a:pt x="7900" y="2609"/>
                  </a:lnTo>
                  <a:cubicBezTo>
                    <a:pt x="7905" y="2512"/>
                    <a:pt x="7911" y="2409"/>
                    <a:pt x="7922" y="2307"/>
                  </a:cubicBezTo>
                  <a:lnTo>
                    <a:pt x="8873" y="2307"/>
                  </a:lnTo>
                  <a:lnTo>
                    <a:pt x="8873" y="2421"/>
                  </a:lnTo>
                  <a:lnTo>
                    <a:pt x="8873" y="2614"/>
                  </a:lnTo>
                  <a:lnTo>
                    <a:pt x="8953" y="2614"/>
                  </a:lnTo>
                  <a:lnTo>
                    <a:pt x="8953" y="2307"/>
                  </a:lnTo>
                  <a:lnTo>
                    <a:pt x="9716" y="2307"/>
                  </a:lnTo>
                  <a:lnTo>
                    <a:pt x="9716" y="2324"/>
                  </a:lnTo>
                  <a:lnTo>
                    <a:pt x="9802" y="2239"/>
                  </a:lnTo>
                  <a:lnTo>
                    <a:pt x="9790" y="2239"/>
                  </a:lnTo>
                  <a:cubicBezTo>
                    <a:pt x="9785" y="2045"/>
                    <a:pt x="9779" y="1851"/>
                    <a:pt x="9773" y="1652"/>
                  </a:cubicBezTo>
                  <a:cubicBezTo>
                    <a:pt x="9773" y="1567"/>
                    <a:pt x="9768" y="1481"/>
                    <a:pt x="9768" y="1396"/>
                  </a:cubicBezTo>
                  <a:lnTo>
                    <a:pt x="10286" y="1396"/>
                  </a:lnTo>
                  <a:cubicBezTo>
                    <a:pt x="10286" y="1510"/>
                    <a:pt x="10286" y="1629"/>
                    <a:pt x="10292" y="1743"/>
                  </a:cubicBezTo>
                  <a:lnTo>
                    <a:pt x="10366" y="1675"/>
                  </a:lnTo>
                  <a:cubicBezTo>
                    <a:pt x="10366" y="1578"/>
                    <a:pt x="10360" y="1487"/>
                    <a:pt x="10360" y="1396"/>
                  </a:cubicBezTo>
                  <a:lnTo>
                    <a:pt x="10645" y="1396"/>
                  </a:lnTo>
                  <a:lnTo>
                    <a:pt x="10713" y="1327"/>
                  </a:lnTo>
                  <a:lnTo>
                    <a:pt x="10360" y="1327"/>
                  </a:lnTo>
                  <a:cubicBezTo>
                    <a:pt x="10360" y="1208"/>
                    <a:pt x="10360" y="1094"/>
                    <a:pt x="10354" y="974"/>
                  </a:cubicBezTo>
                  <a:lnTo>
                    <a:pt x="10286" y="917"/>
                  </a:lnTo>
                  <a:lnTo>
                    <a:pt x="10286" y="917"/>
                  </a:lnTo>
                  <a:cubicBezTo>
                    <a:pt x="10286" y="1054"/>
                    <a:pt x="10286" y="1191"/>
                    <a:pt x="10292" y="1327"/>
                  </a:cubicBezTo>
                  <a:lnTo>
                    <a:pt x="9768" y="1327"/>
                  </a:lnTo>
                  <a:cubicBezTo>
                    <a:pt x="9762" y="1043"/>
                    <a:pt x="9756" y="764"/>
                    <a:pt x="9750" y="479"/>
                  </a:cubicBezTo>
                  <a:lnTo>
                    <a:pt x="9768" y="479"/>
                  </a:lnTo>
                  <a:lnTo>
                    <a:pt x="9682" y="410"/>
                  </a:lnTo>
                  <a:cubicBezTo>
                    <a:pt x="9437" y="399"/>
                    <a:pt x="9187" y="388"/>
                    <a:pt x="8942" y="376"/>
                  </a:cubicBezTo>
                  <a:lnTo>
                    <a:pt x="8942" y="279"/>
                  </a:lnTo>
                  <a:lnTo>
                    <a:pt x="89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 name="Google Shape;1128;p47"/>
          <p:cNvGrpSpPr/>
          <p:nvPr/>
        </p:nvGrpSpPr>
        <p:grpSpPr>
          <a:xfrm>
            <a:off x="785219" y="406459"/>
            <a:ext cx="7560671" cy="4318802"/>
            <a:chOff x="785219" y="406459"/>
            <a:chExt cx="7560671" cy="4318802"/>
          </a:xfrm>
        </p:grpSpPr>
        <p:sp>
          <p:nvSpPr>
            <p:cNvPr id="1129" name="Google Shape;1129;p47"/>
            <p:cNvSpPr/>
            <p:nvPr/>
          </p:nvSpPr>
          <p:spPr>
            <a:xfrm rot="5400000">
              <a:off x="7747753" y="405981"/>
              <a:ext cx="597659" cy="598615"/>
            </a:xfrm>
            <a:custGeom>
              <a:rect b="b" l="l" r="r" t="t"/>
              <a:pathLst>
                <a:path extrusionOk="0" h="14297" w="14275">
                  <a:moveTo>
                    <a:pt x="5843" y="3655"/>
                  </a:moveTo>
                  <a:cubicBezTo>
                    <a:pt x="6416" y="3655"/>
                    <a:pt x="6989" y="3872"/>
                    <a:pt x="7424" y="4308"/>
                  </a:cubicBezTo>
                  <a:lnTo>
                    <a:pt x="4262" y="7446"/>
                  </a:lnTo>
                  <a:cubicBezTo>
                    <a:pt x="3392" y="6576"/>
                    <a:pt x="3392" y="5178"/>
                    <a:pt x="4262" y="4308"/>
                  </a:cubicBezTo>
                  <a:cubicBezTo>
                    <a:pt x="4698" y="3872"/>
                    <a:pt x="5270" y="3655"/>
                    <a:pt x="5843" y="3655"/>
                  </a:cubicBezTo>
                  <a:close/>
                  <a:moveTo>
                    <a:pt x="6462" y="0"/>
                  </a:moveTo>
                  <a:cubicBezTo>
                    <a:pt x="2888" y="46"/>
                    <a:pt x="24" y="2933"/>
                    <a:pt x="1" y="6507"/>
                  </a:cubicBezTo>
                  <a:lnTo>
                    <a:pt x="1" y="8913"/>
                  </a:lnTo>
                  <a:cubicBezTo>
                    <a:pt x="1" y="11181"/>
                    <a:pt x="1353" y="13174"/>
                    <a:pt x="3002" y="14297"/>
                  </a:cubicBezTo>
                  <a:lnTo>
                    <a:pt x="3002" y="11891"/>
                  </a:lnTo>
                  <a:lnTo>
                    <a:pt x="11938" y="3093"/>
                  </a:lnTo>
                  <a:lnTo>
                    <a:pt x="14275" y="3093"/>
                  </a:lnTo>
                  <a:cubicBezTo>
                    <a:pt x="13129" y="1306"/>
                    <a:pt x="11136" y="0"/>
                    <a:pt x="88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47"/>
            <p:cNvSpPr/>
            <p:nvPr/>
          </p:nvSpPr>
          <p:spPr>
            <a:xfrm rot="-5400000">
              <a:off x="785698" y="4127124"/>
              <a:ext cx="597659" cy="598615"/>
            </a:xfrm>
            <a:custGeom>
              <a:rect b="b" l="l" r="r" t="t"/>
              <a:pathLst>
                <a:path extrusionOk="0" h="14297" w="14275">
                  <a:moveTo>
                    <a:pt x="5843" y="3655"/>
                  </a:moveTo>
                  <a:cubicBezTo>
                    <a:pt x="6416" y="3655"/>
                    <a:pt x="6989" y="3872"/>
                    <a:pt x="7424" y="4308"/>
                  </a:cubicBezTo>
                  <a:lnTo>
                    <a:pt x="4262" y="7446"/>
                  </a:lnTo>
                  <a:cubicBezTo>
                    <a:pt x="3392" y="6576"/>
                    <a:pt x="3392" y="5178"/>
                    <a:pt x="4262" y="4308"/>
                  </a:cubicBezTo>
                  <a:cubicBezTo>
                    <a:pt x="4698" y="3872"/>
                    <a:pt x="5270" y="3655"/>
                    <a:pt x="5843" y="3655"/>
                  </a:cubicBezTo>
                  <a:close/>
                  <a:moveTo>
                    <a:pt x="6462" y="0"/>
                  </a:moveTo>
                  <a:cubicBezTo>
                    <a:pt x="2888" y="46"/>
                    <a:pt x="24" y="2933"/>
                    <a:pt x="1" y="6507"/>
                  </a:cubicBezTo>
                  <a:lnTo>
                    <a:pt x="1" y="8913"/>
                  </a:lnTo>
                  <a:cubicBezTo>
                    <a:pt x="1" y="11181"/>
                    <a:pt x="1353" y="13174"/>
                    <a:pt x="3002" y="14297"/>
                  </a:cubicBezTo>
                  <a:lnTo>
                    <a:pt x="3002" y="11891"/>
                  </a:lnTo>
                  <a:lnTo>
                    <a:pt x="11938" y="3093"/>
                  </a:lnTo>
                  <a:lnTo>
                    <a:pt x="14275" y="3093"/>
                  </a:lnTo>
                  <a:cubicBezTo>
                    <a:pt x="13129" y="1306"/>
                    <a:pt x="11136" y="0"/>
                    <a:pt x="88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34" name="Shape 1134"/>
        <p:cNvGrpSpPr/>
        <p:nvPr/>
      </p:nvGrpSpPr>
      <p:grpSpPr>
        <a:xfrm>
          <a:off x="0" y="0"/>
          <a:ext cx="0" cy="0"/>
          <a:chOff x="0" y="0"/>
          <a:chExt cx="0" cy="0"/>
        </a:xfrm>
      </p:grpSpPr>
      <p:grpSp>
        <p:nvGrpSpPr>
          <p:cNvPr id="1135" name="Google Shape;1135;p48"/>
          <p:cNvGrpSpPr/>
          <p:nvPr/>
        </p:nvGrpSpPr>
        <p:grpSpPr>
          <a:xfrm>
            <a:off x="1809825" y="615875"/>
            <a:ext cx="5443800" cy="3919786"/>
            <a:chOff x="1809825" y="615875"/>
            <a:chExt cx="5443800" cy="3919786"/>
          </a:xfrm>
        </p:grpSpPr>
        <p:sp>
          <p:nvSpPr>
            <p:cNvPr id="1136" name="Google Shape;1136;p48"/>
            <p:cNvSpPr/>
            <p:nvPr/>
          </p:nvSpPr>
          <p:spPr>
            <a:xfrm>
              <a:off x="1809825" y="623121"/>
              <a:ext cx="5371153" cy="3912540"/>
            </a:xfrm>
            <a:custGeom>
              <a:rect b="b" l="l" r="r" t="t"/>
              <a:pathLst>
                <a:path extrusionOk="0" h="10052" w="10099">
                  <a:moveTo>
                    <a:pt x="5050" y="1"/>
                  </a:moveTo>
                  <a:cubicBezTo>
                    <a:pt x="4951" y="1"/>
                    <a:pt x="4853" y="38"/>
                    <a:pt x="4779" y="112"/>
                  </a:cubicBezTo>
                  <a:cubicBezTo>
                    <a:pt x="4703" y="188"/>
                    <a:pt x="4605" y="227"/>
                    <a:pt x="4505" y="227"/>
                  </a:cubicBezTo>
                  <a:cubicBezTo>
                    <a:pt x="4433" y="227"/>
                    <a:pt x="4360" y="206"/>
                    <a:pt x="4295" y="163"/>
                  </a:cubicBezTo>
                  <a:cubicBezTo>
                    <a:pt x="4231" y="119"/>
                    <a:pt x="4158" y="98"/>
                    <a:pt x="4085" y="98"/>
                  </a:cubicBezTo>
                  <a:cubicBezTo>
                    <a:pt x="3960" y="98"/>
                    <a:pt x="3838" y="161"/>
                    <a:pt x="3765" y="277"/>
                  </a:cubicBezTo>
                  <a:cubicBezTo>
                    <a:pt x="3691" y="389"/>
                    <a:pt x="3568" y="452"/>
                    <a:pt x="3443" y="452"/>
                  </a:cubicBezTo>
                  <a:cubicBezTo>
                    <a:pt x="3396" y="452"/>
                    <a:pt x="3349" y="444"/>
                    <a:pt x="3304" y="425"/>
                  </a:cubicBezTo>
                  <a:cubicBezTo>
                    <a:pt x="3259" y="408"/>
                    <a:pt x="3212" y="400"/>
                    <a:pt x="3166" y="400"/>
                  </a:cubicBezTo>
                  <a:cubicBezTo>
                    <a:pt x="3009" y="400"/>
                    <a:pt x="2860" y="493"/>
                    <a:pt x="2803" y="647"/>
                  </a:cubicBezTo>
                  <a:cubicBezTo>
                    <a:pt x="2747" y="799"/>
                    <a:pt x="2602" y="897"/>
                    <a:pt x="2442" y="897"/>
                  </a:cubicBezTo>
                  <a:cubicBezTo>
                    <a:pt x="2422" y="897"/>
                    <a:pt x="2402" y="895"/>
                    <a:pt x="2381" y="892"/>
                  </a:cubicBezTo>
                  <a:cubicBezTo>
                    <a:pt x="2360" y="889"/>
                    <a:pt x="2340" y="887"/>
                    <a:pt x="2319" y="887"/>
                  </a:cubicBezTo>
                  <a:cubicBezTo>
                    <a:pt x="2134" y="887"/>
                    <a:pt x="1974" y="1021"/>
                    <a:pt x="1943" y="1211"/>
                  </a:cubicBezTo>
                  <a:cubicBezTo>
                    <a:pt x="1914" y="1393"/>
                    <a:pt x="1766" y="1530"/>
                    <a:pt x="1584" y="1535"/>
                  </a:cubicBezTo>
                  <a:cubicBezTo>
                    <a:pt x="1368" y="1547"/>
                    <a:pt x="1203" y="1729"/>
                    <a:pt x="1220" y="1940"/>
                  </a:cubicBezTo>
                  <a:cubicBezTo>
                    <a:pt x="1231" y="2122"/>
                    <a:pt x="1111" y="2287"/>
                    <a:pt x="935" y="2333"/>
                  </a:cubicBezTo>
                  <a:cubicBezTo>
                    <a:pt x="724" y="2384"/>
                    <a:pt x="605" y="2600"/>
                    <a:pt x="662" y="2806"/>
                  </a:cubicBezTo>
                  <a:cubicBezTo>
                    <a:pt x="707" y="2982"/>
                    <a:pt x="627" y="3164"/>
                    <a:pt x="462" y="3250"/>
                  </a:cubicBezTo>
                  <a:cubicBezTo>
                    <a:pt x="274" y="3341"/>
                    <a:pt x="195" y="3574"/>
                    <a:pt x="297" y="3768"/>
                  </a:cubicBezTo>
                  <a:cubicBezTo>
                    <a:pt x="377" y="3927"/>
                    <a:pt x="337" y="4127"/>
                    <a:pt x="195" y="4241"/>
                  </a:cubicBezTo>
                  <a:cubicBezTo>
                    <a:pt x="29" y="4372"/>
                    <a:pt x="1" y="4617"/>
                    <a:pt x="138" y="4782"/>
                  </a:cubicBezTo>
                  <a:cubicBezTo>
                    <a:pt x="251" y="4924"/>
                    <a:pt x="251" y="5123"/>
                    <a:pt x="138" y="5266"/>
                  </a:cubicBezTo>
                  <a:cubicBezTo>
                    <a:pt x="1" y="5431"/>
                    <a:pt x="29" y="5676"/>
                    <a:pt x="195" y="5807"/>
                  </a:cubicBezTo>
                  <a:cubicBezTo>
                    <a:pt x="337" y="5921"/>
                    <a:pt x="377" y="6120"/>
                    <a:pt x="297" y="6285"/>
                  </a:cubicBezTo>
                  <a:cubicBezTo>
                    <a:pt x="195" y="6473"/>
                    <a:pt x="274" y="6707"/>
                    <a:pt x="462" y="6804"/>
                  </a:cubicBezTo>
                  <a:cubicBezTo>
                    <a:pt x="627" y="6883"/>
                    <a:pt x="707" y="7071"/>
                    <a:pt x="662" y="7242"/>
                  </a:cubicBezTo>
                  <a:cubicBezTo>
                    <a:pt x="605" y="7453"/>
                    <a:pt x="724" y="7663"/>
                    <a:pt x="935" y="7715"/>
                  </a:cubicBezTo>
                  <a:cubicBezTo>
                    <a:pt x="1111" y="7760"/>
                    <a:pt x="1231" y="7925"/>
                    <a:pt x="1220" y="8108"/>
                  </a:cubicBezTo>
                  <a:cubicBezTo>
                    <a:pt x="1203" y="8324"/>
                    <a:pt x="1368" y="8506"/>
                    <a:pt x="1584" y="8512"/>
                  </a:cubicBezTo>
                  <a:cubicBezTo>
                    <a:pt x="1766" y="8523"/>
                    <a:pt x="1914" y="8660"/>
                    <a:pt x="1943" y="8837"/>
                  </a:cubicBezTo>
                  <a:cubicBezTo>
                    <a:pt x="1968" y="9024"/>
                    <a:pt x="2129" y="9162"/>
                    <a:pt x="2312" y="9162"/>
                  </a:cubicBezTo>
                  <a:cubicBezTo>
                    <a:pt x="2335" y="9162"/>
                    <a:pt x="2358" y="9160"/>
                    <a:pt x="2381" y="9156"/>
                  </a:cubicBezTo>
                  <a:cubicBezTo>
                    <a:pt x="2402" y="9152"/>
                    <a:pt x="2422" y="9151"/>
                    <a:pt x="2442" y="9151"/>
                  </a:cubicBezTo>
                  <a:cubicBezTo>
                    <a:pt x="2602" y="9151"/>
                    <a:pt x="2747" y="9249"/>
                    <a:pt x="2803" y="9401"/>
                  </a:cubicBezTo>
                  <a:cubicBezTo>
                    <a:pt x="2860" y="9554"/>
                    <a:pt x="3008" y="9650"/>
                    <a:pt x="3163" y="9650"/>
                  </a:cubicBezTo>
                  <a:cubicBezTo>
                    <a:pt x="3210" y="9650"/>
                    <a:pt x="3258" y="9641"/>
                    <a:pt x="3304" y="9623"/>
                  </a:cubicBezTo>
                  <a:cubicBezTo>
                    <a:pt x="3349" y="9604"/>
                    <a:pt x="3396" y="9595"/>
                    <a:pt x="3443" y="9595"/>
                  </a:cubicBezTo>
                  <a:cubicBezTo>
                    <a:pt x="3568" y="9595"/>
                    <a:pt x="3691" y="9659"/>
                    <a:pt x="3765" y="9771"/>
                  </a:cubicBezTo>
                  <a:cubicBezTo>
                    <a:pt x="3838" y="9886"/>
                    <a:pt x="3960" y="9949"/>
                    <a:pt x="4085" y="9949"/>
                  </a:cubicBezTo>
                  <a:cubicBezTo>
                    <a:pt x="4158" y="9949"/>
                    <a:pt x="4231" y="9928"/>
                    <a:pt x="4295" y="9885"/>
                  </a:cubicBezTo>
                  <a:cubicBezTo>
                    <a:pt x="4360" y="9843"/>
                    <a:pt x="4434" y="9823"/>
                    <a:pt x="4507" y="9823"/>
                  </a:cubicBezTo>
                  <a:cubicBezTo>
                    <a:pt x="4606" y="9823"/>
                    <a:pt x="4704" y="9861"/>
                    <a:pt x="4779" y="9936"/>
                  </a:cubicBezTo>
                  <a:cubicBezTo>
                    <a:pt x="4853" y="10013"/>
                    <a:pt x="4951" y="10051"/>
                    <a:pt x="5050" y="10051"/>
                  </a:cubicBezTo>
                  <a:cubicBezTo>
                    <a:pt x="5149" y="10051"/>
                    <a:pt x="5249" y="10013"/>
                    <a:pt x="5326" y="9936"/>
                  </a:cubicBezTo>
                  <a:cubicBezTo>
                    <a:pt x="5398" y="9861"/>
                    <a:pt x="5494" y="9823"/>
                    <a:pt x="5593" y="9823"/>
                  </a:cubicBezTo>
                  <a:cubicBezTo>
                    <a:pt x="5665" y="9823"/>
                    <a:pt x="5739" y="9843"/>
                    <a:pt x="5804" y="9885"/>
                  </a:cubicBezTo>
                  <a:cubicBezTo>
                    <a:pt x="5869" y="9928"/>
                    <a:pt x="5943" y="9949"/>
                    <a:pt x="6016" y="9949"/>
                  </a:cubicBezTo>
                  <a:cubicBezTo>
                    <a:pt x="6142" y="9949"/>
                    <a:pt x="6267" y="9886"/>
                    <a:pt x="6340" y="9771"/>
                  </a:cubicBezTo>
                  <a:cubicBezTo>
                    <a:pt x="6410" y="9659"/>
                    <a:pt x="6532" y="9595"/>
                    <a:pt x="6659" y="9595"/>
                  </a:cubicBezTo>
                  <a:cubicBezTo>
                    <a:pt x="6706" y="9595"/>
                    <a:pt x="6754" y="9604"/>
                    <a:pt x="6801" y="9623"/>
                  </a:cubicBezTo>
                  <a:cubicBezTo>
                    <a:pt x="6847" y="9641"/>
                    <a:pt x="6894" y="9650"/>
                    <a:pt x="6941" y="9650"/>
                  </a:cubicBezTo>
                  <a:cubicBezTo>
                    <a:pt x="7095" y="9650"/>
                    <a:pt x="7239" y="9554"/>
                    <a:pt x="7296" y="9401"/>
                  </a:cubicBezTo>
                  <a:cubicBezTo>
                    <a:pt x="7357" y="9249"/>
                    <a:pt x="7499" y="9151"/>
                    <a:pt x="7657" y="9151"/>
                  </a:cubicBezTo>
                  <a:cubicBezTo>
                    <a:pt x="7677" y="9151"/>
                    <a:pt x="7698" y="9152"/>
                    <a:pt x="7718" y="9156"/>
                  </a:cubicBezTo>
                  <a:cubicBezTo>
                    <a:pt x="7741" y="9160"/>
                    <a:pt x="7764" y="9162"/>
                    <a:pt x="7787" y="9162"/>
                  </a:cubicBezTo>
                  <a:cubicBezTo>
                    <a:pt x="7970" y="9162"/>
                    <a:pt x="8131" y="9024"/>
                    <a:pt x="8156" y="8837"/>
                  </a:cubicBezTo>
                  <a:cubicBezTo>
                    <a:pt x="8185" y="8660"/>
                    <a:pt x="8339" y="8523"/>
                    <a:pt x="8521" y="8512"/>
                  </a:cubicBezTo>
                  <a:cubicBezTo>
                    <a:pt x="8732" y="8506"/>
                    <a:pt x="8897" y="8324"/>
                    <a:pt x="8885" y="8108"/>
                  </a:cubicBezTo>
                  <a:cubicBezTo>
                    <a:pt x="8874" y="7925"/>
                    <a:pt x="8994" y="7760"/>
                    <a:pt x="9170" y="7715"/>
                  </a:cubicBezTo>
                  <a:cubicBezTo>
                    <a:pt x="9375" y="7663"/>
                    <a:pt x="9500" y="7453"/>
                    <a:pt x="9443" y="7242"/>
                  </a:cubicBezTo>
                  <a:cubicBezTo>
                    <a:pt x="9392" y="7071"/>
                    <a:pt x="9478" y="6883"/>
                    <a:pt x="9637" y="6804"/>
                  </a:cubicBezTo>
                  <a:cubicBezTo>
                    <a:pt x="9831" y="6707"/>
                    <a:pt x="9905" y="6473"/>
                    <a:pt x="9808" y="6285"/>
                  </a:cubicBezTo>
                  <a:cubicBezTo>
                    <a:pt x="9723" y="6120"/>
                    <a:pt x="9762" y="5921"/>
                    <a:pt x="9911" y="5807"/>
                  </a:cubicBezTo>
                  <a:cubicBezTo>
                    <a:pt x="10076" y="5676"/>
                    <a:pt x="10098" y="5431"/>
                    <a:pt x="9967" y="5266"/>
                  </a:cubicBezTo>
                  <a:cubicBezTo>
                    <a:pt x="9848" y="5123"/>
                    <a:pt x="9848" y="4924"/>
                    <a:pt x="9967" y="4782"/>
                  </a:cubicBezTo>
                  <a:cubicBezTo>
                    <a:pt x="10098" y="4617"/>
                    <a:pt x="10076" y="4372"/>
                    <a:pt x="9911" y="4241"/>
                  </a:cubicBezTo>
                  <a:cubicBezTo>
                    <a:pt x="9762" y="4127"/>
                    <a:pt x="9723" y="3927"/>
                    <a:pt x="9808" y="3768"/>
                  </a:cubicBezTo>
                  <a:cubicBezTo>
                    <a:pt x="9905" y="3574"/>
                    <a:pt x="9831" y="3341"/>
                    <a:pt x="9637" y="3250"/>
                  </a:cubicBezTo>
                  <a:cubicBezTo>
                    <a:pt x="9478" y="3164"/>
                    <a:pt x="9392" y="2982"/>
                    <a:pt x="9443" y="2806"/>
                  </a:cubicBezTo>
                  <a:cubicBezTo>
                    <a:pt x="9500" y="2600"/>
                    <a:pt x="9375" y="2384"/>
                    <a:pt x="9170" y="2333"/>
                  </a:cubicBezTo>
                  <a:cubicBezTo>
                    <a:pt x="8994" y="2287"/>
                    <a:pt x="8874" y="2122"/>
                    <a:pt x="8885" y="1940"/>
                  </a:cubicBezTo>
                  <a:cubicBezTo>
                    <a:pt x="8897" y="1729"/>
                    <a:pt x="8732" y="1547"/>
                    <a:pt x="8521" y="1535"/>
                  </a:cubicBezTo>
                  <a:cubicBezTo>
                    <a:pt x="8339" y="1530"/>
                    <a:pt x="8185" y="1393"/>
                    <a:pt x="8156" y="1211"/>
                  </a:cubicBezTo>
                  <a:cubicBezTo>
                    <a:pt x="8131" y="1021"/>
                    <a:pt x="7967" y="887"/>
                    <a:pt x="7780" y="887"/>
                  </a:cubicBezTo>
                  <a:cubicBezTo>
                    <a:pt x="7760" y="887"/>
                    <a:pt x="7739" y="889"/>
                    <a:pt x="7718" y="892"/>
                  </a:cubicBezTo>
                  <a:cubicBezTo>
                    <a:pt x="7698" y="895"/>
                    <a:pt x="7677" y="897"/>
                    <a:pt x="7657" y="897"/>
                  </a:cubicBezTo>
                  <a:cubicBezTo>
                    <a:pt x="7498" y="897"/>
                    <a:pt x="7352" y="799"/>
                    <a:pt x="7296" y="647"/>
                  </a:cubicBezTo>
                  <a:cubicBezTo>
                    <a:pt x="7239" y="493"/>
                    <a:pt x="7093" y="400"/>
                    <a:pt x="6938" y="400"/>
                  </a:cubicBezTo>
                  <a:cubicBezTo>
                    <a:pt x="6893" y="400"/>
                    <a:pt x="6846" y="408"/>
                    <a:pt x="6801" y="425"/>
                  </a:cubicBezTo>
                  <a:cubicBezTo>
                    <a:pt x="6754" y="444"/>
                    <a:pt x="6706" y="452"/>
                    <a:pt x="6659" y="452"/>
                  </a:cubicBezTo>
                  <a:cubicBezTo>
                    <a:pt x="6532" y="452"/>
                    <a:pt x="6410" y="389"/>
                    <a:pt x="6340" y="277"/>
                  </a:cubicBezTo>
                  <a:cubicBezTo>
                    <a:pt x="6267" y="161"/>
                    <a:pt x="6142" y="98"/>
                    <a:pt x="6016" y="98"/>
                  </a:cubicBezTo>
                  <a:cubicBezTo>
                    <a:pt x="5943" y="98"/>
                    <a:pt x="5869" y="119"/>
                    <a:pt x="5804" y="163"/>
                  </a:cubicBezTo>
                  <a:cubicBezTo>
                    <a:pt x="5740" y="206"/>
                    <a:pt x="5667" y="227"/>
                    <a:pt x="5595" y="227"/>
                  </a:cubicBezTo>
                  <a:cubicBezTo>
                    <a:pt x="5496" y="227"/>
                    <a:pt x="5398" y="188"/>
                    <a:pt x="5326" y="112"/>
                  </a:cubicBezTo>
                  <a:cubicBezTo>
                    <a:pt x="5249" y="38"/>
                    <a:pt x="5149" y="1"/>
                    <a:pt x="505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48"/>
            <p:cNvSpPr/>
            <p:nvPr/>
          </p:nvSpPr>
          <p:spPr>
            <a:xfrm>
              <a:off x="1882471" y="615875"/>
              <a:ext cx="5371153" cy="3912540"/>
            </a:xfrm>
            <a:custGeom>
              <a:rect b="b" l="l" r="r" t="t"/>
              <a:pathLst>
                <a:path extrusionOk="0" h="10052" w="10099">
                  <a:moveTo>
                    <a:pt x="5050" y="1"/>
                  </a:moveTo>
                  <a:cubicBezTo>
                    <a:pt x="4951" y="1"/>
                    <a:pt x="4853" y="38"/>
                    <a:pt x="4779" y="112"/>
                  </a:cubicBezTo>
                  <a:cubicBezTo>
                    <a:pt x="4703" y="188"/>
                    <a:pt x="4605" y="227"/>
                    <a:pt x="4505" y="227"/>
                  </a:cubicBezTo>
                  <a:cubicBezTo>
                    <a:pt x="4433" y="227"/>
                    <a:pt x="4360" y="206"/>
                    <a:pt x="4295" y="163"/>
                  </a:cubicBezTo>
                  <a:cubicBezTo>
                    <a:pt x="4231" y="119"/>
                    <a:pt x="4158" y="98"/>
                    <a:pt x="4085" y="98"/>
                  </a:cubicBezTo>
                  <a:cubicBezTo>
                    <a:pt x="3960" y="98"/>
                    <a:pt x="3838" y="161"/>
                    <a:pt x="3765" y="277"/>
                  </a:cubicBezTo>
                  <a:cubicBezTo>
                    <a:pt x="3691" y="389"/>
                    <a:pt x="3568" y="452"/>
                    <a:pt x="3443" y="452"/>
                  </a:cubicBezTo>
                  <a:cubicBezTo>
                    <a:pt x="3396" y="452"/>
                    <a:pt x="3349" y="444"/>
                    <a:pt x="3304" y="425"/>
                  </a:cubicBezTo>
                  <a:cubicBezTo>
                    <a:pt x="3259" y="408"/>
                    <a:pt x="3212" y="400"/>
                    <a:pt x="3166" y="400"/>
                  </a:cubicBezTo>
                  <a:cubicBezTo>
                    <a:pt x="3009" y="400"/>
                    <a:pt x="2860" y="493"/>
                    <a:pt x="2803" y="647"/>
                  </a:cubicBezTo>
                  <a:cubicBezTo>
                    <a:pt x="2747" y="799"/>
                    <a:pt x="2602" y="897"/>
                    <a:pt x="2442" y="897"/>
                  </a:cubicBezTo>
                  <a:cubicBezTo>
                    <a:pt x="2422" y="897"/>
                    <a:pt x="2402" y="895"/>
                    <a:pt x="2381" y="892"/>
                  </a:cubicBezTo>
                  <a:cubicBezTo>
                    <a:pt x="2360" y="889"/>
                    <a:pt x="2340" y="887"/>
                    <a:pt x="2319" y="887"/>
                  </a:cubicBezTo>
                  <a:cubicBezTo>
                    <a:pt x="2134" y="887"/>
                    <a:pt x="1974" y="1021"/>
                    <a:pt x="1943" y="1211"/>
                  </a:cubicBezTo>
                  <a:cubicBezTo>
                    <a:pt x="1914" y="1393"/>
                    <a:pt x="1766" y="1530"/>
                    <a:pt x="1584" y="1535"/>
                  </a:cubicBezTo>
                  <a:cubicBezTo>
                    <a:pt x="1368" y="1547"/>
                    <a:pt x="1203" y="1729"/>
                    <a:pt x="1220" y="1940"/>
                  </a:cubicBezTo>
                  <a:cubicBezTo>
                    <a:pt x="1231" y="2122"/>
                    <a:pt x="1111" y="2287"/>
                    <a:pt x="935" y="2333"/>
                  </a:cubicBezTo>
                  <a:cubicBezTo>
                    <a:pt x="724" y="2384"/>
                    <a:pt x="605" y="2600"/>
                    <a:pt x="662" y="2806"/>
                  </a:cubicBezTo>
                  <a:cubicBezTo>
                    <a:pt x="707" y="2982"/>
                    <a:pt x="627" y="3164"/>
                    <a:pt x="462" y="3250"/>
                  </a:cubicBezTo>
                  <a:cubicBezTo>
                    <a:pt x="274" y="3341"/>
                    <a:pt x="195" y="3574"/>
                    <a:pt x="297" y="3768"/>
                  </a:cubicBezTo>
                  <a:cubicBezTo>
                    <a:pt x="377" y="3927"/>
                    <a:pt x="337" y="4127"/>
                    <a:pt x="195" y="4241"/>
                  </a:cubicBezTo>
                  <a:cubicBezTo>
                    <a:pt x="29" y="4372"/>
                    <a:pt x="1" y="4617"/>
                    <a:pt x="138" y="4782"/>
                  </a:cubicBezTo>
                  <a:cubicBezTo>
                    <a:pt x="251" y="4924"/>
                    <a:pt x="251" y="5123"/>
                    <a:pt x="138" y="5266"/>
                  </a:cubicBezTo>
                  <a:cubicBezTo>
                    <a:pt x="1" y="5431"/>
                    <a:pt x="29" y="5676"/>
                    <a:pt x="195" y="5807"/>
                  </a:cubicBezTo>
                  <a:cubicBezTo>
                    <a:pt x="337" y="5921"/>
                    <a:pt x="377" y="6120"/>
                    <a:pt x="297" y="6285"/>
                  </a:cubicBezTo>
                  <a:cubicBezTo>
                    <a:pt x="195" y="6473"/>
                    <a:pt x="274" y="6707"/>
                    <a:pt x="462" y="6804"/>
                  </a:cubicBezTo>
                  <a:cubicBezTo>
                    <a:pt x="627" y="6883"/>
                    <a:pt x="707" y="7071"/>
                    <a:pt x="662" y="7242"/>
                  </a:cubicBezTo>
                  <a:cubicBezTo>
                    <a:pt x="605" y="7453"/>
                    <a:pt x="724" y="7663"/>
                    <a:pt x="935" y="7715"/>
                  </a:cubicBezTo>
                  <a:cubicBezTo>
                    <a:pt x="1111" y="7760"/>
                    <a:pt x="1231" y="7925"/>
                    <a:pt x="1220" y="8108"/>
                  </a:cubicBezTo>
                  <a:cubicBezTo>
                    <a:pt x="1203" y="8324"/>
                    <a:pt x="1368" y="8506"/>
                    <a:pt x="1584" y="8512"/>
                  </a:cubicBezTo>
                  <a:cubicBezTo>
                    <a:pt x="1766" y="8523"/>
                    <a:pt x="1914" y="8660"/>
                    <a:pt x="1943" y="8837"/>
                  </a:cubicBezTo>
                  <a:cubicBezTo>
                    <a:pt x="1968" y="9024"/>
                    <a:pt x="2129" y="9162"/>
                    <a:pt x="2312" y="9162"/>
                  </a:cubicBezTo>
                  <a:cubicBezTo>
                    <a:pt x="2335" y="9162"/>
                    <a:pt x="2358" y="9160"/>
                    <a:pt x="2381" y="9156"/>
                  </a:cubicBezTo>
                  <a:cubicBezTo>
                    <a:pt x="2402" y="9152"/>
                    <a:pt x="2422" y="9151"/>
                    <a:pt x="2442" y="9151"/>
                  </a:cubicBezTo>
                  <a:cubicBezTo>
                    <a:pt x="2602" y="9151"/>
                    <a:pt x="2747" y="9249"/>
                    <a:pt x="2803" y="9401"/>
                  </a:cubicBezTo>
                  <a:cubicBezTo>
                    <a:pt x="2860" y="9554"/>
                    <a:pt x="3008" y="9650"/>
                    <a:pt x="3163" y="9650"/>
                  </a:cubicBezTo>
                  <a:cubicBezTo>
                    <a:pt x="3210" y="9650"/>
                    <a:pt x="3258" y="9641"/>
                    <a:pt x="3304" y="9623"/>
                  </a:cubicBezTo>
                  <a:cubicBezTo>
                    <a:pt x="3349" y="9604"/>
                    <a:pt x="3396" y="9595"/>
                    <a:pt x="3443" y="9595"/>
                  </a:cubicBezTo>
                  <a:cubicBezTo>
                    <a:pt x="3568" y="9595"/>
                    <a:pt x="3691" y="9659"/>
                    <a:pt x="3765" y="9771"/>
                  </a:cubicBezTo>
                  <a:cubicBezTo>
                    <a:pt x="3838" y="9886"/>
                    <a:pt x="3960" y="9949"/>
                    <a:pt x="4085" y="9949"/>
                  </a:cubicBezTo>
                  <a:cubicBezTo>
                    <a:pt x="4158" y="9949"/>
                    <a:pt x="4231" y="9928"/>
                    <a:pt x="4295" y="9885"/>
                  </a:cubicBezTo>
                  <a:cubicBezTo>
                    <a:pt x="4360" y="9843"/>
                    <a:pt x="4434" y="9823"/>
                    <a:pt x="4507" y="9823"/>
                  </a:cubicBezTo>
                  <a:cubicBezTo>
                    <a:pt x="4606" y="9823"/>
                    <a:pt x="4704" y="9861"/>
                    <a:pt x="4779" y="9936"/>
                  </a:cubicBezTo>
                  <a:cubicBezTo>
                    <a:pt x="4853" y="10013"/>
                    <a:pt x="4951" y="10051"/>
                    <a:pt x="5050" y="10051"/>
                  </a:cubicBezTo>
                  <a:cubicBezTo>
                    <a:pt x="5149" y="10051"/>
                    <a:pt x="5249" y="10013"/>
                    <a:pt x="5326" y="9936"/>
                  </a:cubicBezTo>
                  <a:cubicBezTo>
                    <a:pt x="5398" y="9861"/>
                    <a:pt x="5494" y="9823"/>
                    <a:pt x="5593" y="9823"/>
                  </a:cubicBezTo>
                  <a:cubicBezTo>
                    <a:pt x="5665" y="9823"/>
                    <a:pt x="5739" y="9843"/>
                    <a:pt x="5804" y="9885"/>
                  </a:cubicBezTo>
                  <a:cubicBezTo>
                    <a:pt x="5869" y="9928"/>
                    <a:pt x="5943" y="9949"/>
                    <a:pt x="6016" y="9949"/>
                  </a:cubicBezTo>
                  <a:cubicBezTo>
                    <a:pt x="6142" y="9949"/>
                    <a:pt x="6267" y="9886"/>
                    <a:pt x="6340" y="9771"/>
                  </a:cubicBezTo>
                  <a:cubicBezTo>
                    <a:pt x="6410" y="9659"/>
                    <a:pt x="6532" y="9595"/>
                    <a:pt x="6659" y="9595"/>
                  </a:cubicBezTo>
                  <a:cubicBezTo>
                    <a:pt x="6706" y="9595"/>
                    <a:pt x="6754" y="9604"/>
                    <a:pt x="6801" y="9623"/>
                  </a:cubicBezTo>
                  <a:cubicBezTo>
                    <a:pt x="6847" y="9641"/>
                    <a:pt x="6894" y="9650"/>
                    <a:pt x="6941" y="9650"/>
                  </a:cubicBezTo>
                  <a:cubicBezTo>
                    <a:pt x="7095" y="9650"/>
                    <a:pt x="7239" y="9554"/>
                    <a:pt x="7296" y="9401"/>
                  </a:cubicBezTo>
                  <a:cubicBezTo>
                    <a:pt x="7357" y="9249"/>
                    <a:pt x="7499" y="9151"/>
                    <a:pt x="7657" y="9151"/>
                  </a:cubicBezTo>
                  <a:cubicBezTo>
                    <a:pt x="7677" y="9151"/>
                    <a:pt x="7698" y="9152"/>
                    <a:pt x="7718" y="9156"/>
                  </a:cubicBezTo>
                  <a:cubicBezTo>
                    <a:pt x="7741" y="9160"/>
                    <a:pt x="7764" y="9162"/>
                    <a:pt x="7787" y="9162"/>
                  </a:cubicBezTo>
                  <a:cubicBezTo>
                    <a:pt x="7970" y="9162"/>
                    <a:pt x="8131" y="9024"/>
                    <a:pt x="8156" y="8837"/>
                  </a:cubicBezTo>
                  <a:cubicBezTo>
                    <a:pt x="8185" y="8660"/>
                    <a:pt x="8339" y="8523"/>
                    <a:pt x="8521" y="8512"/>
                  </a:cubicBezTo>
                  <a:cubicBezTo>
                    <a:pt x="8732" y="8506"/>
                    <a:pt x="8897" y="8324"/>
                    <a:pt x="8885" y="8108"/>
                  </a:cubicBezTo>
                  <a:cubicBezTo>
                    <a:pt x="8874" y="7925"/>
                    <a:pt x="8994" y="7760"/>
                    <a:pt x="9170" y="7715"/>
                  </a:cubicBezTo>
                  <a:cubicBezTo>
                    <a:pt x="9375" y="7663"/>
                    <a:pt x="9500" y="7453"/>
                    <a:pt x="9443" y="7242"/>
                  </a:cubicBezTo>
                  <a:cubicBezTo>
                    <a:pt x="9392" y="7071"/>
                    <a:pt x="9478" y="6883"/>
                    <a:pt x="9637" y="6804"/>
                  </a:cubicBezTo>
                  <a:cubicBezTo>
                    <a:pt x="9831" y="6707"/>
                    <a:pt x="9905" y="6473"/>
                    <a:pt x="9808" y="6285"/>
                  </a:cubicBezTo>
                  <a:cubicBezTo>
                    <a:pt x="9723" y="6120"/>
                    <a:pt x="9762" y="5921"/>
                    <a:pt x="9911" y="5807"/>
                  </a:cubicBezTo>
                  <a:cubicBezTo>
                    <a:pt x="10076" y="5676"/>
                    <a:pt x="10098" y="5431"/>
                    <a:pt x="9967" y="5266"/>
                  </a:cubicBezTo>
                  <a:cubicBezTo>
                    <a:pt x="9848" y="5123"/>
                    <a:pt x="9848" y="4924"/>
                    <a:pt x="9967" y="4782"/>
                  </a:cubicBezTo>
                  <a:cubicBezTo>
                    <a:pt x="10098" y="4617"/>
                    <a:pt x="10076" y="4372"/>
                    <a:pt x="9911" y="4241"/>
                  </a:cubicBezTo>
                  <a:cubicBezTo>
                    <a:pt x="9762" y="4127"/>
                    <a:pt x="9723" y="3927"/>
                    <a:pt x="9808" y="3768"/>
                  </a:cubicBezTo>
                  <a:cubicBezTo>
                    <a:pt x="9905" y="3574"/>
                    <a:pt x="9831" y="3341"/>
                    <a:pt x="9637" y="3250"/>
                  </a:cubicBezTo>
                  <a:cubicBezTo>
                    <a:pt x="9478" y="3164"/>
                    <a:pt x="9392" y="2982"/>
                    <a:pt x="9443" y="2806"/>
                  </a:cubicBezTo>
                  <a:cubicBezTo>
                    <a:pt x="9500" y="2600"/>
                    <a:pt x="9375" y="2384"/>
                    <a:pt x="9170" y="2333"/>
                  </a:cubicBezTo>
                  <a:cubicBezTo>
                    <a:pt x="8994" y="2287"/>
                    <a:pt x="8874" y="2122"/>
                    <a:pt x="8885" y="1940"/>
                  </a:cubicBezTo>
                  <a:cubicBezTo>
                    <a:pt x="8897" y="1729"/>
                    <a:pt x="8732" y="1547"/>
                    <a:pt x="8521" y="1535"/>
                  </a:cubicBezTo>
                  <a:cubicBezTo>
                    <a:pt x="8339" y="1530"/>
                    <a:pt x="8185" y="1393"/>
                    <a:pt x="8156" y="1211"/>
                  </a:cubicBezTo>
                  <a:cubicBezTo>
                    <a:pt x="8131" y="1021"/>
                    <a:pt x="7967" y="887"/>
                    <a:pt x="7780" y="887"/>
                  </a:cubicBezTo>
                  <a:cubicBezTo>
                    <a:pt x="7760" y="887"/>
                    <a:pt x="7739" y="889"/>
                    <a:pt x="7718" y="892"/>
                  </a:cubicBezTo>
                  <a:cubicBezTo>
                    <a:pt x="7698" y="895"/>
                    <a:pt x="7677" y="897"/>
                    <a:pt x="7657" y="897"/>
                  </a:cubicBezTo>
                  <a:cubicBezTo>
                    <a:pt x="7498" y="897"/>
                    <a:pt x="7352" y="799"/>
                    <a:pt x="7296" y="647"/>
                  </a:cubicBezTo>
                  <a:cubicBezTo>
                    <a:pt x="7239" y="493"/>
                    <a:pt x="7093" y="400"/>
                    <a:pt x="6938" y="400"/>
                  </a:cubicBezTo>
                  <a:cubicBezTo>
                    <a:pt x="6893" y="400"/>
                    <a:pt x="6846" y="408"/>
                    <a:pt x="6801" y="425"/>
                  </a:cubicBezTo>
                  <a:cubicBezTo>
                    <a:pt x="6754" y="444"/>
                    <a:pt x="6706" y="452"/>
                    <a:pt x="6659" y="452"/>
                  </a:cubicBezTo>
                  <a:cubicBezTo>
                    <a:pt x="6532" y="452"/>
                    <a:pt x="6410" y="389"/>
                    <a:pt x="6340" y="277"/>
                  </a:cubicBezTo>
                  <a:cubicBezTo>
                    <a:pt x="6267" y="161"/>
                    <a:pt x="6142" y="98"/>
                    <a:pt x="6016" y="98"/>
                  </a:cubicBezTo>
                  <a:cubicBezTo>
                    <a:pt x="5943" y="98"/>
                    <a:pt x="5869" y="119"/>
                    <a:pt x="5804" y="163"/>
                  </a:cubicBezTo>
                  <a:cubicBezTo>
                    <a:pt x="5740" y="206"/>
                    <a:pt x="5667" y="227"/>
                    <a:pt x="5595" y="227"/>
                  </a:cubicBezTo>
                  <a:cubicBezTo>
                    <a:pt x="5496" y="227"/>
                    <a:pt x="5398" y="188"/>
                    <a:pt x="5326" y="112"/>
                  </a:cubicBezTo>
                  <a:cubicBezTo>
                    <a:pt x="5249" y="38"/>
                    <a:pt x="5149" y="1"/>
                    <a:pt x="50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48"/>
            <p:cNvSpPr/>
            <p:nvPr/>
          </p:nvSpPr>
          <p:spPr>
            <a:xfrm rot="5400000">
              <a:off x="2900728" y="166662"/>
              <a:ext cx="3334576" cy="4808892"/>
            </a:xfrm>
            <a:custGeom>
              <a:rect b="b" l="l" r="r" t="t"/>
              <a:pathLst>
                <a:path extrusionOk="0" h="12274" w="8265">
                  <a:moveTo>
                    <a:pt x="4135" y="0"/>
                  </a:moveTo>
                  <a:cubicBezTo>
                    <a:pt x="1851" y="0"/>
                    <a:pt x="0" y="2745"/>
                    <a:pt x="0" y="6134"/>
                  </a:cubicBezTo>
                  <a:cubicBezTo>
                    <a:pt x="0" y="9528"/>
                    <a:pt x="1851" y="12273"/>
                    <a:pt x="4135" y="12273"/>
                  </a:cubicBezTo>
                  <a:cubicBezTo>
                    <a:pt x="6413" y="12273"/>
                    <a:pt x="8264" y="9528"/>
                    <a:pt x="8264" y="6134"/>
                  </a:cubicBezTo>
                  <a:cubicBezTo>
                    <a:pt x="8264" y="2745"/>
                    <a:pt x="6413" y="0"/>
                    <a:pt x="41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48"/>
            <p:cNvSpPr/>
            <p:nvPr/>
          </p:nvSpPr>
          <p:spPr>
            <a:xfrm rot="5400000">
              <a:off x="2843466" y="142008"/>
              <a:ext cx="3447141" cy="4860217"/>
            </a:xfrm>
            <a:custGeom>
              <a:rect b="b" l="l" r="r" t="t"/>
              <a:pathLst>
                <a:path extrusionOk="0" h="12405" w="8544">
                  <a:moveTo>
                    <a:pt x="4272" y="143"/>
                  </a:moveTo>
                  <a:cubicBezTo>
                    <a:pt x="6545" y="143"/>
                    <a:pt x="8401" y="2860"/>
                    <a:pt x="8401" y="6203"/>
                  </a:cubicBezTo>
                  <a:cubicBezTo>
                    <a:pt x="8401" y="9540"/>
                    <a:pt x="6550" y="12262"/>
                    <a:pt x="4272" y="12262"/>
                  </a:cubicBezTo>
                  <a:cubicBezTo>
                    <a:pt x="1994" y="12262"/>
                    <a:pt x="143" y="9540"/>
                    <a:pt x="143" y="6203"/>
                  </a:cubicBezTo>
                  <a:cubicBezTo>
                    <a:pt x="143" y="2860"/>
                    <a:pt x="1994" y="143"/>
                    <a:pt x="4272" y="143"/>
                  </a:cubicBezTo>
                  <a:close/>
                  <a:moveTo>
                    <a:pt x="4272" y="1"/>
                  </a:moveTo>
                  <a:cubicBezTo>
                    <a:pt x="1914" y="1"/>
                    <a:pt x="1" y="2780"/>
                    <a:pt x="1" y="6203"/>
                  </a:cubicBezTo>
                  <a:cubicBezTo>
                    <a:pt x="1" y="9620"/>
                    <a:pt x="1914" y="12405"/>
                    <a:pt x="4272" y="12405"/>
                  </a:cubicBezTo>
                  <a:cubicBezTo>
                    <a:pt x="6624" y="12405"/>
                    <a:pt x="8544" y="9620"/>
                    <a:pt x="8544" y="6203"/>
                  </a:cubicBezTo>
                  <a:cubicBezTo>
                    <a:pt x="8544" y="2780"/>
                    <a:pt x="6624" y="1"/>
                    <a:pt x="42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0" name="Google Shape;1140;p48"/>
          <p:cNvSpPr txBox="1"/>
          <p:nvPr>
            <p:ph type="title"/>
          </p:nvPr>
        </p:nvSpPr>
        <p:spPr>
          <a:xfrm>
            <a:off x="2252875" y="1371600"/>
            <a:ext cx="4638300" cy="2400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Awesome words</a:t>
            </a:r>
            <a:endParaRPr/>
          </a:p>
        </p:txBody>
      </p:sp>
      <p:sp>
        <p:nvSpPr>
          <p:cNvPr id="1141" name="Google Shape;1141;p48"/>
          <p:cNvSpPr/>
          <p:nvPr/>
        </p:nvSpPr>
        <p:spPr>
          <a:xfrm rot="-5399939">
            <a:off x="625939" y="465979"/>
            <a:ext cx="338449" cy="819743"/>
          </a:xfrm>
          <a:custGeom>
            <a:rect b="b" l="l" r="r" t="t"/>
            <a:pathLst>
              <a:path extrusionOk="0" h="2899" w="1197">
                <a:moveTo>
                  <a:pt x="609" y="0"/>
                </a:moveTo>
                <a:cubicBezTo>
                  <a:pt x="605" y="0"/>
                  <a:pt x="602" y="0"/>
                  <a:pt x="599" y="0"/>
                </a:cubicBezTo>
                <a:cubicBezTo>
                  <a:pt x="268" y="0"/>
                  <a:pt x="1" y="262"/>
                  <a:pt x="1" y="592"/>
                </a:cubicBezTo>
                <a:lnTo>
                  <a:pt x="1" y="678"/>
                </a:lnTo>
                <a:lnTo>
                  <a:pt x="132" y="678"/>
                </a:lnTo>
                <a:lnTo>
                  <a:pt x="132" y="598"/>
                </a:lnTo>
                <a:cubicBezTo>
                  <a:pt x="120" y="330"/>
                  <a:pt x="331" y="108"/>
                  <a:pt x="599" y="108"/>
                </a:cubicBezTo>
                <a:cubicBezTo>
                  <a:pt x="861" y="108"/>
                  <a:pt x="1071" y="330"/>
                  <a:pt x="1060" y="598"/>
                </a:cubicBezTo>
                <a:lnTo>
                  <a:pt x="1060" y="2523"/>
                </a:lnTo>
                <a:cubicBezTo>
                  <a:pt x="1060" y="2654"/>
                  <a:pt x="952" y="2762"/>
                  <a:pt x="821" y="2762"/>
                </a:cubicBezTo>
                <a:lnTo>
                  <a:pt x="764" y="2762"/>
                </a:lnTo>
                <a:cubicBezTo>
                  <a:pt x="627" y="2762"/>
                  <a:pt x="519" y="2654"/>
                  <a:pt x="519" y="2523"/>
                </a:cubicBezTo>
                <a:lnTo>
                  <a:pt x="519" y="866"/>
                </a:lnTo>
                <a:cubicBezTo>
                  <a:pt x="519" y="820"/>
                  <a:pt x="485" y="797"/>
                  <a:pt x="451" y="797"/>
                </a:cubicBezTo>
                <a:cubicBezTo>
                  <a:pt x="416" y="797"/>
                  <a:pt x="382" y="820"/>
                  <a:pt x="382" y="866"/>
                </a:cubicBezTo>
                <a:lnTo>
                  <a:pt x="382" y="2523"/>
                </a:lnTo>
                <a:cubicBezTo>
                  <a:pt x="388" y="2728"/>
                  <a:pt x="553" y="2899"/>
                  <a:pt x="758" y="2899"/>
                </a:cubicBezTo>
                <a:lnTo>
                  <a:pt x="821" y="2899"/>
                </a:lnTo>
                <a:cubicBezTo>
                  <a:pt x="1026" y="2893"/>
                  <a:pt x="1197" y="2728"/>
                  <a:pt x="1197" y="2523"/>
                </a:cubicBezTo>
                <a:lnTo>
                  <a:pt x="1197" y="598"/>
                </a:lnTo>
                <a:cubicBezTo>
                  <a:pt x="1197" y="271"/>
                  <a:pt x="934" y="0"/>
                  <a:pt x="60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2" name="Google Shape;1142;p48"/>
          <p:cNvGrpSpPr/>
          <p:nvPr/>
        </p:nvGrpSpPr>
        <p:grpSpPr>
          <a:xfrm>
            <a:off x="7788827" y="205225"/>
            <a:ext cx="434973" cy="1289823"/>
            <a:chOff x="7788827" y="208475"/>
            <a:chExt cx="434973" cy="1289823"/>
          </a:xfrm>
        </p:grpSpPr>
        <p:sp>
          <p:nvSpPr>
            <p:cNvPr id="1143" name="Google Shape;1143;p48"/>
            <p:cNvSpPr/>
            <p:nvPr/>
          </p:nvSpPr>
          <p:spPr>
            <a:xfrm rot="5400000">
              <a:off x="7361402" y="635900"/>
              <a:ext cx="1289823" cy="434973"/>
            </a:xfrm>
            <a:custGeom>
              <a:rect b="b" l="l" r="r" t="t"/>
              <a:pathLst>
                <a:path extrusionOk="0" h="4005" w="11876">
                  <a:moveTo>
                    <a:pt x="7867" y="432"/>
                  </a:moveTo>
                  <a:cubicBezTo>
                    <a:pt x="7903" y="432"/>
                    <a:pt x="7939" y="437"/>
                    <a:pt x="7974" y="447"/>
                  </a:cubicBezTo>
                  <a:cubicBezTo>
                    <a:pt x="8111" y="470"/>
                    <a:pt x="8236" y="526"/>
                    <a:pt x="8339" y="618"/>
                  </a:cubicBezTo>
                  <a:cubicBezTo>
                    <a:pt x="8413" y="686"/>
                    <a:pt x="8452" y="788"/>
                    <a:pt x="8452" y="891"/>
                  </a:cubicBezTo>
                  <a:cubicBezTo>
                    <a:pt x="8435" y="1164"/>
                    <a:pt x="8265" y="1409"/>
                    <a:pt x="8008" y="1512"/>
                  </a:cubicBezTo>
                  <a:cubicBezTo>
                    <a:pt x="7959" y="1527"/>
                    <a:pt x="7908" y="1535"/>
                    <a:pt x="7858" y="1535"/>
                  </a:cubicBezTo>
                  <a:cubicBezTo>
                    <a:pt x="7707" y="1535"/>
                    <a:pt x="7560" y="1466"/>
                    <a:pt x="7462" y="1347"/>
                  </a:cubicBezTo>
                  <a:cubicBezTo>
                    <a:pt x="7410" y="1284"/>
                    <a:pt x="7387" y="1198"/>
                    <a:pt x="7393" y="1119"/>
                  </a:cubicBezTo>
                  <a:cubicBezTo>
                    <a:pt x="7410" y="959"/>
                    <a:pt x="7450" y="800"/>
                    <a:pt x="7518" y="652"/>
                  </a:cubicBezTo>
                  <a:cubicBezTo>
                    <a:pt x="7583" y="514"/>
                    <a:pt x="7721" y="432"/>
                    <a:pt x="7867" y="432"/>
                  </a:cubicBezTo>
                  <a:close/>
                  <a:moveTo>
                    <a:pt x="3374" y="1681"/>
                  </a:moveTo>
                  <a:cubicBezTo>
                    <a:pt x="3673" y="1681"/>
                    <a:pt x="3965" y="1956"/>
                    <a:pt x="3965" y="2263"/>
                  </a:cubicBezTo>
                  <a:cubicBezTo>
                    <a:pt x="3965" y="2377"/>
                    <a:pt x="3936" y="2491"/>
                    <a:pt x="3891" y="2594"/>
                  </a:cubicBezTo>
                  <a:cubicBezTo>
                    <a:pt x="3800" y="2803"/>
                    <a:pt x="3634" y="2921"/>
                    <a:pt x="3440" y="2921"/>
                  </a:cubicBezTo>
                  <a:cubicBezTo>
                    <a:pt x="3401" y="2921"/>
                    <a:pt x="3361" y="2916"/>
                    <a:pt x="3321" y="2907"/>
                  </a:cubicBezTo>
                  <a:cubicBezTo>
                    <a:pt x="3076" y="2856"/>
                    <a:pt x="2911" y="2634"/>
                    <a:pt x="2928" y="2383"/>
                  </a:cubicBezTo>
                  <a:cubicBezTo>
                    <a:pt x="2934" y="2167"/>
                    <a:pt x="2979" y="1939"/>
                    <a:pt x="3156" y="1774"/>
                  </a:cubicBezTo>
                  <a:cubicBezTo>
                    <a:pt x="3190" y="1728"/>
                    <a:pt x="3236" y="1700"/>
                    <a:pt x="3293" y="1688"/>
                  </a:cubicBezTo>
                  <a:cubicBezTo>
                    <a:pt x="3320" y="1683"/>
                    <a:pt x="3347" y="1681"/>
                    <a:pt x="3374" y="1681"/>
                  </a:cubicBezTo>
                  <a:close/>
                  <a:moveTo>
                    <a:pt x="11686" y="0"/>
                  </a:moveTo>
                  <a:cubicBezTo>
                    <a:pt x="11623" y="0"/>
                    <a:pt x="11550" y="17"/>
                    <a:pt x="11488" y="20"/>
                  </a:cubicBezTo>
                  <a:cubicBezTo>
                    <a:pt x="10355" y="42"/>
                    <a:pt x="9221" y="25"/>
                    <a:pt x="8094" y="48"/>
                  </a:cubicBezTo>
                  <a:cubicBezTo>
                    <a:pt x="7330" y="64"/>
                    <a:pt x="6566" y="67"/>
                    <a:pt x="5801" y="67"/>
                  </a:cubicBezTo>
                  <a:cubicBezTo>
                    <a:pt x="5094" y="67"/>
                    <a:pt x="4387" y="64"/>
                    <a:pt x="3680" y="64"/>
                  </a:cubicBezTo>
                  <a:cubicBezTo>
                    <a:pt x="3475" y="64"/>
                    <a:pt x="3270" y="64"/>
                    <a:pt x="3065" y="65"/>
                  </a:cubicBezTo>
                  <a:cubicBezTo>
                    <a:pt x="3038" y="62"/>
                    <a:pt x="3011" y="61"/>
                    <a:pt x="2984" y="61"/>
                  </a:cubicBezTo>
                  <a:cubicBezTo>
                    <a:pt x="2903" y="61"/>
                    <a:pt x="2823" y="74"/>
                    <a:pt x="2746" y="99"/>
                  </a:cubicBezTo>
                  <a:cubicBezTo>
                    <a:pt x="2649" y="373"/>
                    <a:pt x="2438" y="498"/>
                    <a:pt x="2159" y="509"/>
                  </a:cubicBezTo>
                  <a:cubicBezTo>
                    <a:pt x="2139" y="510"/>
                    <a:pt x="2120" y="511"/>
                    <a:pt x="2101" y="511"/>
                  </a:cubicBezTo>
                  <a:cubicBezTo>
                    <a:pt x="1813" y="511"/>
                    <a:pt x="1649" y="388"/>
                    <a:pt x="1516" y="105"/>
                  </a:cubicBezTo>
                  <a:cubicBezTo>
                    <a:pt x="1049" y="105"/>
                    <a:pt x="582" y="99"/>
                    <a:pt x="120" y="99"/>
                  </a:cubicBezTo>
                  <a:cubicBezTo>
                    <a:pt x="110" y="98"/>
                    <a:pt x="99" y="97"/>
                    <a:pt x="89" y="97"/>
                  </a:cubicBezTo>
                  <a:cubicBezTo>
                    <a:pt x="60" y="97"/>
                    <a:pt x="32" y="102"/>
                    <a:pt x="7" y="111"/>
                  </a:cubicBezTo>
                  <a:lnTo>
                    <a:pt x="7" y="2081"/>
                  </a:lnTo>
                  <a:cubicBezTo>
                    <a:pt x="103" y="2087"/>
                    <a:pt x="189" y="2144"/>
                    <a:pt x="234" y="2235"/>
                  </a:cubicBezTo>
                  <a:cubicBezTo>
                    <a:pt x="502" y="2645"/>
                    <a:pt x="405" y="3186"/>
                    <a:pt x="24" y="3488"/>
                  </a:cubicBezTo>
                  <a:cubicBezTo>
                    <a:pt x="18" y="3488"/>
                    <a:pt x="12" y="3494"/>
                    <a:pt x="1" y="3499"/>
                  </a:cubicBezTo>
                  <a:lnTo>
                    <a:pt x="1" y="3989"/>
                  </a:lnTo>
                  <a:cubicBezTo>
                    <a:pt x="46" y="3995"/>
                    <a:pt x="92" y="4001"/>
                    <a:pt x="143" y="4001"/>
                  </a:cubicBezTo>
                  <a:cubicBezTo>
                    <a:pt x="192" y="4003"/>
                    <a:pt x="240" y="4004"/>
                    <a:pt x="289" y="4004"/>
                  </a:cubicBezTo>
                  <a:cubicBezTo>
                    <a:pt x="550" y="4004"/>
                    <a:pt x="813" y="3972"/>
                    <a:pt x="1072" y="3972"/>
                  </a:cubicBezTo>
                  <a:lnTo>
                    <a:pt x="6818" y="3972"/>
                  </a:lnTo>
                  <a:cubicBezTo>
                    <a:pt x="6915" y="3972"/>
                    <a:pt x="7012" y="3966"/>
                    <a:pt x="7103" y="3961"/>
                  </a:cubicBezTo>
                  <a:cubicBezTo>
                    <a:pt x="7006" y="3704"/>
                    <a:pt x="7074" y="3459"/>
                    <a:pt x="7194" y="3226"/>
                  </a:cubicBezTo>
                  <a:cubicBezTo>
                    <a:pt x="7304" y="3015"/>
                    <a:pt x="7479" y="2933"/>
                    <a:pt x="7699" y="2933"/>
                  </a:cubicBezTo>
                  <a:cubicBezTo>
                    <a:pt x="7740" y="2933"/>
                    <a:pt x="7782" y="2936"/>
                    <a:pt x="7826" y="2941"/>
                  </a:cubicBezTo>
                  <a:cubicBezTo>
                    <a:pt x="8060" y="2975"/>
                    <a:pt x="8265" y="3232"/>
                    <a:pt x="8287" y="3471"/>
                  </a:cubicBezTo>
                  <a:cubicBezTo>
                    <a:pt x="8299" y="3642"/>
                    <a:pt x="8265" y="3807"/>
                    <a:pt x="8185" y="3961"/>
                  </a:cubicBezTo>
                  <a:cubicBezTo>
                    <a:pt x="8230" y="3961"/>
                    <a:pt x="8276" y="3966"/>
                    <a:pt x="8327" y="3966"/>
                  </a:cubicBezTo>
                  <a:cubicBezTo>
                    <a:pt x="9432" y="3966"/>
                    <a:pt x="10531" y="3961"/>
                    <a:pt x="11636" y="3955"/>
                  </a:cubicBezTo>
                  <a:lnTo>
                    <a:pt x="11716" y="3955"/>
                  </a:lnTo>
                  <a:cubicBezTo>
                    <a:pt x="11853" y="3949"/>
                    <a:pt x="11870" y="3926"/>
                    <a:pt x="11818" y="3813"/>
                  </a:cubicBezTo>
                  <a:cubicBezTo>
                    <a:pt x="11636" y="3431"/>
                    <a:pt x="11465" y="3049"/>
                    <a:pt x="11260" y="2685"/>
                  </a:cubicBezTo>
                  <a:cubicBezTo>
                    <a:pt x="11118" y="2674"/>
                    <a:pt x="10981" y="2628"/>
                    <a:pt x="10862" y="2548"/>
                  </a:cubicBezTo>
                  <a:cubicBezTo>
                    <a:pt x="10685" y="2434"/>
                    <a:pt x="10582" y="2286"/>
                    <a:pt x="10600" y="2064"/>
                  </a:cubicBezTo>
                  <a:cubicBezTo>
                    <a:pt x="10611" y="1859"/>
                    <a:pt x="10685" y="1665"/>
                    <a:pt x="10810" y="1506"/>
                  </a:cubicBezTo>
                  <a:cubicBezTo>
                    <a:pt x="10855" y="1436"/>
                    <a:pt x="10930" y="1396"/>
                    <a:pt x="11007" y="1396"/>
                  </a:cubicBezTo>
                  <a:cubicBezTo>
                    <a:pt x="11036" y="1396"/>
                    <a:pt x="11066" y="1402"/>
                    <a:pt x="11095" y="1415"/>
                  </a:cubicBezTo>
                  <a:cubicBezTo>
                    <a:pt x="11146" y="1369"/>
                    <a:pt x="11186" y="1312"/>
                    <a:pt x="11209" y="1250"/>
                  </a:cubicBezTo>
                  <a:cubicBezTo>
                    <a:pt x="11374" y="959"/>
                    <a:pt x="11539" y="669"/>
                    <a:pt x="11693" y="378"/>
                  </a:cubicBezTo>
                  <a:cubicBezTo>
                    <a:pt x="11750" y="270"/>
                    <a:pt x="11875" y="156"/>
                    <a:pt x="11813" y="54"/>
                  </a:cubicBezTo>
                  <a:cubicBezTo>
                    <a:pt x="11787" y="12"/>
                    <a:pt x="11740" y="0"/>
                    <a:pt x="116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48"/>
            <p:cNvSpPr/>
            <p:nvPr/>
          </p:nvSpPr>
          <p:spPr>
            <a:xfrm rot="5400000">
              <a:off x="7778669" y="984216"/>
              <a:ext cx="140538" cy="111974"/>
            </a:xfrm>
            <a:custGeom>
              <a:rect b="b" l="l" r="r" t="t"/>
              <a:pathLst>
                <a:path extrusionOk="0" h="1031" w="1294">
                  <a:moveTo>
                    <a:pt x="681" y="0"/>
                  </a:moveTo>
                  <a:cubicBezTo>
                    <a:pt x="467" y="0"/>
                    <a:pt x="297" y="84"/>
                    <a:pt x="189" y="296"/>
                  </a:cubicBezTo>
                  <a:cubicBezTo>
                    <a:pt x="69" y="523"/>
                    <a:pt x="1" y="774"/>
                    <a:pt x="97" y="1030"/>
                  </a:cubicBezTo>
                  <a:lnTo>
                    <a:pt x="1180" y="1030"/>
                  </a:lnTo>
                  <a:cubicBezTo>
                    <a:pt x="1259" y="882"/>
                    <a:pt x="1293" y="711"/>
                    <a:pt x="1282" y="541"/>
                  </a:cubicBezTo>
                  <a:cubicBezTo>
                    <a:pt x="1259" y="301"/>
                    <a:pt x="1054" y="45"/>
                    <a:pt x="821" y="11"/>
                  </a:cubicBezTo>
                  <a:cubicBezTo>
                    <a:pt x="772" y="4"/>
                    <a:pt x="726" y="0"/>
                    <a:pt x="681"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48"/>
            <p:cNvSpPr/>
            <p:nvPr/>
          </p:nvSpPr>
          <p:spPr>
            <a:xfrm rot="5400000">
              <a:off x="7893740" y="159059"/>
              <a:ext cx="53978" cy="154114"/>
            </a:xfrm>
            <a:custGeom>
              <a:rect b="b" l="l" r="r" t="t"/>
              <a:pathLst>
                <a:path extrusionOk="0" h="1419" w="497">
                  <a:moveTo>
                    <a:pt x="1" y="0"/>
                  </a:moveTo>
                  <a:lnTo>
                    <a:pt x="1" y="1418"/>
                  </a:lnTo>
                  <a:cubicBezTo>
                    <a:pt x="12" y="1413"/>
                    <a:pt x="18" y="1407"/>
                    <a:pt x="23" y="1407"/>
                  </a:cubicBezTo>
                  <a:cubicBezTo>
                    <a:pt x="405" y="1105"/>
                    <a:pt x="496" y="564"/>
                    <a:pt x="234" y="154"/>
                  </a:cubicBezTo>
                  <a:cubicBezTo>
                    <a:pt x="188" y="63"/>
                    <a:pt x="103" y="6"/>
                    <a:pt x="1"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48"/>
            <p:cNvSpPr/>
            <p:nvPr/>
          </p:nvSpPr>
          <p:spPr>
            <a:xfrm rot="5400000">
              <a:off x="7965313" y="1324652"/>
              <a:ext cx="73744" cy="139995"/>
            </a:xfrm>
            <a:custGeom>
              <a:rect b="b" l="l" r="r" t="t"/>
              <a:pathLst>
                <a:path extrusionOk="0" h="1289" w="679">
                  <a:moveTo>
                    <a:pt x="432" y="0"/>
                  </a:moveTo>
                  <a:cubicBezTo>
                    <a:pt x="351" y="0"/>
                    <a:pt x="275" y="40"/>
                    <a:pt x="234" y="110"/>
                  </a:cubicBezTo>
                  <a:cubicBezTo>
                    <a:pt x="109" y="269"/>
                    <a:pt x="35" y="463"/>
                    <a:pt x="18" y="662"/>
                  </a:cubicBezTo>
                  <a:cubicBezTo>
                    <a:pt x="0" y="890"/>
                    <a:pt x="109" y="1038"/>
                    <a:pt x="280" y="1152"/>
                  </a:cubicBezTo>
                  <a:cubicBezTo>
                    <a:pt x="399" y="1232"/>
                    <a:pt x="536" y="1278"/>
                    <a:pt x="678" y="1289"/>
                  </a:cubicBezTo>
                  <a:cubicBezTo>
                    <a:pt x="673" y="1221"/>
                    <a:pt x="655" y="1158"/>
                    <a:pt x="616" y="1101"/>
                  </a:cubicBezTo>
                  <a:cubicBezTo>
                    <a:pt x="530" y="924"/>
                    <a:pt x="445" y="748"/>
                    <a:pt x="354" y="577"/>
                  </a:cubicBezTo>
                  <a:cubicBezTo>
                    <a:pt x="308" y="503"/>
                    <a:pt x="308" y="406"/>
                    <a:pt x="359" y="338"/>
                  </a:cubicBezTo>
                  <a:cubicBezTo>
                    <a:pt x="422" y="235"/>
                    <a:pt x="502" y="144"/>
                    <a:pt x="524" y="19"/>
                  </a:cubicBezTo>
                  <a:cubicBezTo>
                    <a:pt x="494" y="6"/>
                    <a:pt x="463" y="0"/>
                    <a:pt x="432"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48"/>
            <p:cNvSpPr/>
            <p:nvPr/>
          </p:nvSpPr>
          <p:spPr>
            <a:xfrm rot="5400000">
              <a:off x="8124804" y="417167"/>
              <a:ext cx="133696" cy="46701"/>
            </a:xfrm>
            <a:custGeom>
              <a:rect b="b" l="l" r="r" t="t"/>
              <a:pathLst>
                <a:path extrusionOk="0" h="430" w="1231">
                  <a:moveTo>
                    <a:pt x="243" y="0"/>
                  </a:moveTo>
                  <a:cubicBezTo>
                    <a:pt x="161" y="0"/>
                    <a:pt x="80" y="5"/>
                    <a:pt x="0" y="24"/>
                  </a:cubicBezTo>
                  <a:cubicBezTo>
                    <a:pt x="129" y="307"/>
                    <a:pt x="297" y="430"/>
                    <a:pt x="585" y="430"/>
                  </a:cubicBezTo>
                  <a:cubicBezTo>
                    <a:pt x="604" y="430"/>
                    <a:pt x="624" y="429"/>
                    <a:pt x="644" y="428"/>
                  </a:cubicBezTo>
                  <a:cubicBezTo>
                    <a:pt x="923" y="411"/>
                    <a:pt x="1128" y="292"/>
                    <a:pt x="1231" y="18"/>
                  </a:cubicBezTo>
                  <a:cubicBezTo>
                    <a:pt x="1080" y="7"/>
                    <a:pt x="927" y="1"/>
                    <a:pt x="774" y="1"/>
                  </a:cubicBezTo>
                  <a:cubicBezTo>
                    <a:pt x="691" y="1"/>
                    <a:pt x="607" y="3"/>
                    <a:pt x="524" y="7"/>
                  </a:cubicBezTo>
                  <a:cubicBezTo>
                    <a:pt x="430" y="7"/>
                    <a:pt x="336" y="0"/>
                    <a:pt x="243"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48"/>
            <p:cNvSpPr/>
            <p:nvPr/>
          </p:nvSpPr>
          <p:spPr>
            <a:xfrm rot="5400000">
              <a:off x="7916656" y="514536"/>
              <a:ext cx="114472" cy="134673"/>
            </a:xfrm>
            <a:custGeom>
              <a:rect b="b" l="l" r="r" t="t"/>
              <a:pathLst>
                <a:path extrusionOk="0" h="1240" w="1054">
                  <a:moveTo>
                    <a:pt x="463" y="0"/>
                  </a:moveTo>
                  <a:cubicBezTo>
                    <a:pt x="436" y="0"/>
                    <a:pt x="409" y="2"/>
                    <a:pt x="382" y="7"/>
                  </a:cubicBezTo>
                  <a:cubicBezTo>
                    <a:pt x="325" y="19"/>
                    <a:pt x="279" y="47"/>
                    <a:pt x="245" y="93"/>
                  </a:cubicBezTo>
                  <a:cubicBezTo>
                    <a:pt x="68" y="258"/>
                    <a:pt x="23" y="486"/>
                    <a:pt x="17" y="702"/>
                  </a:cubicBezTo>
                  <a:cubicBezTo>
                    <a:pt x="0" y="953"/>
                    <a:pt x="165" y="1175"/>
                    <a:pt x="410" y="1226"/>
                  </a:cubicBezTo>
                  <a:cubicBezTo>
                    <a:pt x="450" y="1235"/>
                    <a:pt x="490" y="1240"/>
                    <a:pt x="529" y="1240"/>
                  </a:cubicBezTo>
                  <a:cubicBezTo>
                    <a:pt x="723" y="1240"/>
                    <a:pt x="889" y="1122"/>
                    <a:pt x="980" y="913"/>
                  </a:cubicBezTo>
                  <a:cubicBezTo>
                    <a:pt x="1025" y="810"/>
                    <a:pt x="1054" y="696"/>
                    <a:pt x="1054" y="582"/>
                  </a:cubicBezTo>
                  <a:cubicBezTo>
                    <a:pt x="1054" y="275"/>
                    <a:pt x="762" y="0"/>
                    <a:pt x="463"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48"/>
            <p:cNvSpPr/>
            <p:nvPr/>
          </p:nvSpPr>
          <p:spPr>
            <a:xfrm rot="5400000">
              <a:off x="8059151" y="1008707"/>
              <a:ext cx="115776" cy="119903"/>
            </a:xfrm>
            <a:custGeom>
              <a:rect b="b" l="l" r="r" t="t"/>
              <a:pathLst>
                <a:path extrusionOk="0" h="1104" w="1066">
                  <a:moveTo>
                    <a:pt x="480" y="1"/>
                  </a:moveTo>
                  <a:cubicBezTo>
                    <a:pt x="334" y="1"/>
                    <a:pt x="196" y="83"/>
                    <a:pt x="131" y="221"/>
                  </a:cubicBezTo>
                  <a:cubicBezTo>
                    <a:pt x="63" y="369"/>
                    <a:pt x="23" y="528"/>
                    <a:pt x="6" y="688"/>
                  </a:cubicBezTo>
                  <a:cubicBezTo>
                    <a:pt x="0" y="767"/>
                    <a:pt x="23" y="853"/>
                    <a:pt x="75" y="916"/>
                  </a:cubicBezTo>
                  <a:cubicBezTo>
                    <a:pt x="173" y="1035"/>
                    <a:pt x="320" y="1104"/>
                    <a:pt x="471" y="1104"/>
                  </a:cubicBezTo>
                  <a:cubicBezTo>
                    <a:pt x="521" y="1104"/>
                    <a:pt x="572" y="1096"/>
                    <a:pt x="621" y="1081"/>
                  </a:cubicBezTo>
                  <a:cubicBezTo>
                    <a:pt x="878" y="978"/>
                    <a:pt x="1048" y="733"/>
                    <a:pt x="1065" y="460"/>
                  </a:cubicBezTo>
                  <a:cubicBezTo>
                    <a:pt x="1065" y="357"/>
                    <a:pt x="1026" y="255"/>
                    <a:pt x="952" y="187"/>
                  </a:cubicBezTo>
                  <a:cubicBezTo>
                    <a:pt x="849" y="95"/>
                    <a:pt x="724" y="39"/>
                    <a:pt x="587" y="16"/>
                  </a:cubicBezTo>
                  <a:cubicBezTo>
                    <a:pt x="552" y="6"/>
                    <a:pt x="516" y="1"/>
                    <a:pt x="480"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53" name="Shape 1153"/>
        <p:cNvGrpSpPr/>
        <p:nvPr/>
      </p:nvGrpSpPr>
      <p:grpSpPr>
        <a:xfrm>
          <a:off x="0" y="0"/>
          <a:ext cx="0" cy="0"/>
          <a:chOff x="0" y="0"/>
          <a:chExt cx="0" cy="0"/>
        </a:xfrm>
      </p:grpSpPr>
      <p:grpSp>
        <p:nvGrpSpPr>
          <p:cNvPr id="1154" name="Google Shape;1154;p49"/>
          <p:cNvGrpSpPr/>
          <p:nvPr/>
        </p:nvGrpSpPr>
        <p:grpSpPr>
          <a:xfrm>
            <a:off x="2264798" y="279230"/>
            <a:ext cx="4598363" cy="1227013"/>
            <a:chOff x="2607325" y="351650"/>
            <a:chExt cx="3838046" cy="1017677"/>
          </a:xfrm>
        </p:grpSpPr>
        <p:sp>
          <p:nvSpPr>
            <p:cNvPr id="1155" name="Google Shape;1155;p49"/>
            <p:cNvSpPr/>
            <p:nvPr/>
          </p:nvSpPr>
          <p:spPr>
            <a:xfrm>
              <a:off x="2607325" y="383625"/>
              <a:ext cx="3766121" cy="985702"/>
            </a:xfrm>
            <a:custGeom>
              <a:rect b="b" l="l" r="r" t="t"/>
              <a:pathLst>
                <a:path extrusionOk="0" h="5035" w="17240">
                  <a:moveTo>
                    <a:pt x="6915" y="4653"/>
                  </a:moveTo>
                  <a:cubicBezTo>
                    <a:pt x="6909" y="4653"/>
                    <a:pt x="6903" y="4653"/>
                    <a:pt x="6897" y="4653"/>
                  </a:cubicBezTo>
                  <a:lnTo>
                    <a:pt x="6914" y="4653"/>
                  </a:lnTo>
                  <a:cubicBezTo>
                    <a:pt x="6914" y="4653"/>
                    <a:pt x="6915" y="4653"/>
                    <a:pt x="6915" y="4653"/>
                  </a:cubicBezTo>
                  <a:close/>
                  <a:moveTo>
                    <a:pt x="16795" y="0"/>
                  </a:moveTo>
                  <a:lnTo>
                    <a:pt x="16795" y="251"/>
                  </a:lnTo>
                  <a:cubicBezTo>
                    <a:pt x="17040" y="382"/>
                    <a:pt x="16943" y="758"/>
                    <a:pt x="16664" y="758"/>
                  </a:cubicBezTo>
                  <a:cubicBezTo>
                    <a:pt x="16385" y="758"/>
                    <a:pt x="16288" y="382"/>
                    <a:pt x="16533" y="251"/>
                  </a:cubicBezTo>
                  <a:lnTo>
                    <a:pt x="16533" y="6"/>
                  </a:lnTo>
                  <a:lnTo>
                    <a:pt x="15856" y="6"/>
                  </a:lnTo>
                  <a:lnTo>
                    <a:pt x="15856" y="251"/>
                  </a:lnTo>
                  <a:cubicBezTo>
                    <a:pt x="16100" y="382"/>
                    <a:pt x="16004" y="758"/>
                    <a:pt x="15725" y="758"/>
                  </a:cubicBezTo>
                  <a:cubicBezTo>
                    <a:pt x="15440" y="758"/>
                    <a:pt x="15349" y="382"/>
                    <a:pt x="15594" y="251"/>
                  </a:cubicBezTo>
                  <a:lnTo>
                    <a:pt x="15594" y="6"/>
                  </a:lnTo>
                  <a:lnTo>
                    <a:pt x="14910" y="6"/>
                  </a:lnTo>
                  <a:lnTo>
                    <a:pt x="14910" y="251"/>
                  </a:lnTo>
                  <a:cubicBezTo>
                    <a:pt x="15161" y="382"/>
                    <a:pt x="15064" y="758"/>
                    <a:pt x="14785" y="758"/>
                  </a:cubicBezTo>
                  <a:cubicBezTo>
                    <a:pt x="14500" y="758"/>
                    <a:pt x="14403" y="382"/>
                    <a:pt x="14654" y="251"/>
                  </a:cubicBezTo>
                  <a:lnTo>
                    <a:pt x="14654" y="6"/>
                  </a:lnTo>
                  <a:lnTo>
                    <a:pt x="13965" y="6"/>
                  </a:lnTo>
                  <a:lnTo>
                    <a:pt x="13965" y="251"/>
                  </a:lnTo>
                  <a:cubicBezTo>
                    <a:pt x="14210" y="382"/>
                    <a:pt x="14113" y="758"/>
                    <a:pt x="13834" y="758"/>
                  </a:cubicBezTo>
                  <a:cubicBezTo>
                    <a:pt x="13549" y="758"/>
                    <a:pt x="13458" y="382"/>
                    <a:pt x="13703" y="251"/>
                  </a:cubicBezTo>
                  <a:lnTo>
                    <a:pt x="13703" y="6"/>
                  </a:lnTo>
                  <a:lnTo>
                    <a:pt x="13019" y="6"/>
                  </a:lnTo>
                  <a:lnTo>
                    <a:pt x="13019" y="251"/>
                  </a:lnTo>
                  <a:cubicBezTo>
                    <a:pt x="13270" y="382"/>
                    <a:pt x="13173" y="758"/>
                    <a:pt x="12894" y="758"/>
                  </a:cubicBezTo>
                  <a:cubicBezTo>
                    <a:pt x="12609" y="758"/>
                    <a:pt x="12512" y="382"/>
                    <a:pt x="12763" y="251"/>
                  </a:cubicBezTo>
                  <a:lnTo>
                    <a:pt x="12763" y="6"/>
                  </a:lnTo>
                  <a:lnTo>
                    <a:pt x="12080" y="6"/>
                  </a:lnTo>
                  <a:lnTo>
                    <a:pt x="12080" y="251"/>
                  </a:lnTo>
                  <a:cubicBezTo>
                    <a:pt x="12325" y="382"/>
                    <a:pt x="12228" y="758"/>
                    <a:pt x="11949" y="758"/>
                  </a:cubicBezTo>
                  <a:cubicBezTo>
                    <a:pt x="11670" y="758"/>
                    <a:pt x="11573" y="382"/>
                    <a:pt x="11818" y="251"/>
                  </a:cubicBezTo>
                  <a:lnTo>
                    <a:pt x="11818" y="6"/>
                  </a:lnTo>
                  <a:lnTo>
                    <a:pt x="11140" y="6"/>
                  </a:lnTo>
                  <a:lnTo>
                    <a:pt x="11140" y="251"/>
                  </a:lnTo>
                  <a:cubicBezTo>
                    <a:pt x="11385" y="382"/>
                    <a:pt x="11288" y="758"/>
                    <a:pt x="11009" y="758"/>
                  </a:cubicBezTo>
                  <a:cubicBezTo>
                    <a:pt x="10730" y="758"/>
                    <a:pt x="10633" y="382"/>
                    <a:pt x="10878" y="251"/>
                  </a:cubicBezTo>
                  <a:lnTo>
                    <a:pt x="10878" y="6"/>
                  </a:lnTo>
                  <a:lnTo>
                    <a:pt x="10200" y="6"/>
                  </a:lnTo>
                  <a:lnTo>
                    <a:pt x="10200" y="251"/>
                  </a:lnTo>
                  <a:cubicBezTo>
                    <a:pt x="10445" y="382"/>
                    <a:pt x="10348" y="758"/>
                    <a:pt x="10069" y="758"/>
                  </a:cubicBezTo>
                  <a:cubicBezTo>
                    <a:pt x="9790" y="758"/>
                    <a:pt x="9693" y="382"/>
                    <a:pt x="9938" y="251"/>
                  </a:cubicBezTo>
                  <a:lnTo>
                    <a:pt x="9938" y="6"/>
                  </a:lnTo>
                  <a:lnTo>
                    <a:pt x="9266" y="6"/>
                  </a:lnTo>
                  <a:lnTo>
                    <a:pt x="9266" y="251"/>
                  </a:lnTo>
                  <a:cubicBezTo>
                    <a:pt x="9511" y="382"/>
                    <a:pt x="9414" y="758"/>
                    <a:pt x="9135" y="758"/>
                  </a:cubicBezTo>
                  <a:cubicBezTo>
                    <a:pt x="8850" y="758"/>
                    <a:pt x="8754" y="382"/>
                    <a:pt x="9004" y="251"/>
                  </a:cubicBezTo>
                  <a:lnTo>
                    <a:pt x="9004" y="6"/>
                  </a:lnTo>
                  <a:lnTo>
                    <a:pt x="8321" y="6"/>
                  </a:lnTo>
                  <a:lnTo>
                    <a:pt x="8321" y="251"/>
                  </a:lnTo>
                  <a:cubicBezTo>
                    <a:pt x="8571" y="382"/>
                    <a:pt x="8475" y="758"/>
                    <a:pt x="8190" y="758"/>
                  </a:cubicBezTo>
                  <a:cubicBezTo>
                    <a:pt x="7911" y="758"/>
                    <a:pt x="7814" y="382"/>
                    <a:pt x="8059" y="251"/>
                  </a:cubicBezTo>
                  <a:lnTo>
                    <a:pt x="8059" y="6"/>
                  </a:lnTo>
                  <a:lnTo>
                    <a:pt x="7381" y="6"/>
                  </a:lnTo>
                  <a:lnTo>
                    <a:pt x="7381" y="251"/>
                  </a:lnTo>
                  <a:cubicBezTo>
                    <a:pt x="7626" y="382"/>
                    <a:pt x="7535" y="758"/>
                    <a:pt x="7250" y="758"/>
                  </a:cubicBezTo>
                  <a:cubicBezTo>
                    <a:pt x="6971" y="758"/>
                    <a:pt x="6874" y="382"/>
                    <a:pt x="7119" y="251"/>
                  </a:cubicBezTo>
                  <a:lnTo>
                    <a:pt x="7119" y="6"/>
                  </a:lnTo>
                  <a:lnTo>
                    <a:pt x="6441" y="6"/>
                  </a:lnTo>
                  <a:lnTo>
                    <a:pt x="6441" y="251"/>
                  </a:lnTo>
                  <a:cubicBezTo>
                    <a:pt x="6686" y="382"/>
                    <a:pt x="6589" y="758"/>
                    <a:pt x="6310" y="758"/>
                  </a:cubicBezTo>
                  <a:cubicBezTo>
                    <a:pt x="6031" y="758"/>
                    <a:pt x="5935" y="382"/>
                    <a:pt x="6179" y="251"/>
                  </a:cubicBezTo>
                  <a:lnTo>
                    <a:pt x="6179" y="6"/>
                  </a:lnTo>
                  <a:lnTo>
                    <a:pt x="5502" y="6"/>
                  </a:lnTo>
                  <a:lnTo>
                    <a:pt x="5502" y="251"/>
                  </a:lnTo>
                  <a:cubicBezTo>
                    <a:pt x="5747" y="382"/>
                    <a:pt x="5650" y="758"/>
                    <a:pt x="5371" y="758"/>
                  </a:cubicBezTo>
                  <a:cubicBezTo>
                    <a:pt x="5086" y="758"/>
                    <a:pt x="4995" y="382"/>
                    <a:pt x="5240" y="251"/>
                  </a:cubicBezTo>
                  <a:lnTo>
                    <a:pt x="5240" y="6"/>
                  </a:lnTo>
                  <a:lnTo>
                    <a:pt x="4562" y="6"/>
                  </a:lnTo>
                  <a:lnTo>
                    <a:pt x="4562" y="251"/>
                  </a:lnTo>
                  <a:cubicBezTo>
                    <a:pt x="4807" y="382"/>
                    <a:pt x="4710" y="758"/>
                    <a:pt x="4431" y="758"/>
                  </a:cubicBezTo>
                  <a:cubicBezTo>
                    <a:pt x="4146" y="758"/>
                    <a:pt x="4049" y="382"/>
                    <a:pt x="4300" y="251"/>
                  </a:cubicBezTo>
                  <a:lnTo>
                    <a:pt x="4300" y="6"/>
                  </a:lnTo>
                  <a:lnTo>
                    <a:pt x="3617" y="6"/>
                  </a:lnTo>
                  <a:lnTo>
                    <a:pt x="3617" y="251"/>
                  </a:lnTo>
                  <a:cubicBezTo>
                    <a:pt x="3867" y="382"/>
                    <a:pt x="3770" y="758"/>
                    <a:pt x="3486" y="758"/>
                  </a:cubicBezTo>
                  <a:cubicBezTo>
                    <a:pt x="3207" y="758"/>
                    <a:pt x="3110" y="382"/>
                    <a:pt x="3360" y="251"/>
                  </a:cubicBezTo>
                  <a:lnTo>
                    <a:pt x="3360" y="6"/>
                  </a:lnTo>
                  <a:lnTo>
                    <a:pt x="2677" y="6"/>
                  </a:lnTo>
                  <a:lnTo>
                    <a:pt x="2677" y="251"/>
                  </a:lnTo>
                  <a:cubicBezTo>
                    <a:pt x="2922" y="382"/>
                    <a:pt x="2831" y="758"/>
                    <a:pt x="2546" y="758"/>
                  </a:cubicBezTo>
                  <a:cubicBezTo>
                    <a:pt x="2267" y="758"/>
                    <a:pt x="2170" y="382"/>
                    <a:pt x="2415" y="251"/>
                  </a:cubicBezTo>
                  <a:lnTo>
                    <a:pt x="2415" y="6"/>
                  </a:lnTo>
                  <a:lnTo>
                    <a:pt x="1737" y="6"/>
                  </a:lnTo>
                  <a:lnTo>
                    <a:pt x="1737" y="251"/>
                  </a:lnTo>
                  <a:cubicBezTo>
                    <a:pt x="1982" y="382"/>
                    <a:pt x="1885" y="758"/>
                    <a:pt x="1606" y="758"/>
                  </a:cubicBezTo>
                  <a:cubicBezTo>
                    <a:pt x="1327" y="758"/>
                    <a:pt x="1230" y="382"/>
                    <a:pt x="1475" y="251"/>
                  </a:cubicBezTo>
                  <a:lnTo>
                    <a:pt x="1475" y="6"/>
                  </a:lnTo>
                  <a:lnTo>
                    <a:pt x="792" y="6"/>
                  </a:lnTo>
                  <a:lnTo>
                    <a:pt x="792" y="251"/>
                  </a:lnTo>
                  <a:cubicBezTo>
                    <a:pt x="1037" y="382"/>
                    <a:pt x="940" y="758"/>
                    <a:pt x="661" y="758"/>
                  </a:cubicBezTo>
                  <a:cubicBezTo>
                    <a:pt x="382" y="758"/>
                    <a:pt x="285" y="382"/>
                    <a:pt x="530" y="251"/>
                  </a:cubicBezTo>
                  <a:lnTo>
                    <a:pt x="530" y="6"/>
                  </a:lnTo>
                  <a:lnTo>
                    <a:pt x="0" y="6"/>
                  </a:lnTo>
                  <a:lnTo>
                    <a:pt x="0" y="4972"/>
                  </a:lnTo>
                  <a:cubicBezTo>
                    <a:pt x="6" y="4972"/>
                    <a:pt x="12" y="4972"/>
                    <a:pt x="17" y="4967"/>
                  </a:cubicBezTo>
                  <a:cubicBezTo>
                    <a:pt x="56" y="4947"/>
                    <a:pt x="100" y="4938"/>
                    <a:pt x="145" y="4938"/>
                  </a:cubicBezTo>
                  <a:cubicBezTo>
                    <a:pt x="165" y="4938"/>
                    <a:pt x="185" y="4940"/>
                    <a:pt x="205" y="4944"/>
                  </a:cubicBezTo>
                  <a:cubicBezTo>
                    <a:pt x="222" y="4950"/>
                    <a:pt x="239" y="4955"/>
                    <a:pt x="256" y="4955"/>
                  </a:cubicBezTo>
                  <a:cubicBezTo>
                    <a:pt x="264" y="4957"/>
                    <a:pt x="270" y="4958"/>
                    <a:pt x="274" y="4958"/>
                  </a:cubicBezTo>
                  <a:cubicBezTo>
                    <a:pt x="293" y="4958"/>
                    <a:pt x="286" y="4943"/>
                    <a:pt x="291" y="4938"/>
                  </a:cubicBezTo>
                  <a:cubicBezTo>
                    <a:pt x="296" y="4927"/>
                    <a:pt x="302" y="4915"/>
                    <a:pt x="313" y="4910"/>
                  </a:cubicBezTo>
                  <a:cubicBezTo>
                    <a:pt x="336" y="4893"/>
                    <a:pt x="313" y="4864"/>
                    <a:pt x="359" y="4853"/>
                  </a:cubicBezTo>
                  <a:cubicBezTo>
                    <a:pt x="393" y="4841"/>
                    <a:pt x="433" y="4836"/>
                    <a:pt x="467" y="4830"/>
                  </a:cubicBezTo>
                  <a:lnTo>
                    <a:pt x="467" y="4830"/>
                  </a:lnTo>
                  <a:lnTo>
                    <a:pt x="444" y="4841"/>
                  </a:lnTo>
                  <a:cubicBezTo>
                    <a:pt x="433" y="4847"/>
                    <a:pt x="427" y="4858"/>
                    <a:pt x="422" y="4864"/>
                  </a:cubicBezTo>
                  <a:cubicBezTo>
                    <a:pt x="433" y="4875"/>
                    <a:pt x="456" y="4887"/>
                    <a:pt x="467" y="4904"/>
                  </a:cubicBezTo>
                  <a:cubicBezTo>
                    <a:pt x="484" y="4915"/>
                    <a:pt x="501" y="4938"/>
                    <a:pt x="467" y="4950"/>
                  </a:cubicBezTo>
                  <a:cubicBezTo>
                    <a:pt x="399" y="4972"/>
                    <a:pt x="376" y="5001"/>
                    <a:pt x="365" y="5035"/>
                  </a:cubicBezTo>
                  <a:cubicBezTo>
                    <a:pt x="416" y="5024"/>
                    <a:pt x="461" y="5006"/>
                    <a:pt x="507" y="4989"/>
                  </a:cubicBezTo>
                  <a:cubicBezTo>
                    <a:pt x="541" y="4938"/>
                    <a:pt x="592" y="4904"/>
                    <a:pt x="649" y="4893"/>
                  </a:cubicBezTo>
                  <a:lnTo>
                    <a:pt x="723" y="4875"/>
                  </a:lnTo>
                  <a:cubicBezTo>
                    <a:pt x="763" y="4866"/>
                    <a:pt x="804" y="4862"/>
                    <a:pt x="844" y="4862"/>
                  </a:cubicBezTo>
                  <a:cubicBezTo>
                    <a:pt x="931" y="4862"/>
                    <a:pt x="1018" y="4882"/>
                    <a:pt x="1099" y="4921"/>
                  </a:cubicBezTo>
                  <a:cubicBezTo>
                    <a:pt x="1172" y="4908"/>
                    <a:pt x="1245" y="4902"/>
                    <a:pt x="1317" y="4902"/>
                  </a:cubicBezTo>
                  <a:cubicBezTo>
                    <a:pt x="1341" y="4902"/>
                    <a:pt x="1366" y="4903"/>
                    <a:pt x="1390" y="4904"/>
                  </a:cubicBezTo>
                  <a:lnTo>
                    <a:pt x="1373" y="4875"/>
                  </a:lnTo>
                  <a:lnTo>
                    <a:pt x="1470" y="4858"/>
                  </a:lnTo>
                  <a:cubicBezTo>
                    <a:pt x="1493" y="4844"/>
                    <a:pt x="1516" y="4834"/>
                    <a:pt x="1543" y="4834"/>
                  </a:cubicBezTo>
                  <a:cubicBezTo>
                    <a:pt x="1549" y="4834"/>
                    <a:pt x="1555" y="4835"/>
                    <a:pt x="1561" y="4836"/>
                  </a:cubicBezTo>
                  <a:cubicBezTo>
                    <a:pt x="1578" y="4830"/>
                    <a:pt x="1601" y="4819"/>
                    <a:pt x="1618" y="4813"/>
                  </a:cubicBezTo>
                  <a:cubicBezTo>
                    <a:pt x="1630" y="4804"/>
                    <a:pt x="1646" y="4799"/>
                    <a:pt x="1662" y="4799"/>
                  </a:cubicBezTo>
                  <a:cubicBezTo>
                    <a:pt x="1668" y="4799"/>
                    <a:pt x="1674" y="4800"/>
                    <a:pt x="1680" y="4801"/>
                  </a:cubicBezTo>
                  <a:cubicBezTo>
                    <a:pt x="1675" y="4813"/>
                    <a:pt x="1697" y="4824"/>
                    <a:pt x="1737" y="4836"/>
                  </a:cubicBezTo>
                  <a:cubicBezTo>
                    <a:pt x="1766" y="4819"/>
                    <a:pt x="1806" y="4807"/>
                    <a:pt x="1840" y="4801"/>
                  </a:cubicBezTo>
                  <a:cubicBezTo>
                    <a:pt x="1851" y="4779"/>
                    <a:pt x="1891" y="4762"/>
                    <a:pt x="1919" y="4744"/>
                  </a:cubicBezTo>
                  <a:cubicBezTo>
                    <a:pt x="1925" y="4744"/>
                    <a:pt x="1931" y="4750"/>
                    <a:pt x="1937" y="4750"/>
                  </a:cubicBezTo>
                  <a:cubicBezTo>
                    <a:pt x="1948" y="4756"/>
                    <a:pt x="1959" y="4767"/>
                    <a:pt x="1971" y="4773"/>
                  </a:cubicBezTo>
                  <a:cubicBezTo>
                    <a:pt x="2096" y="4756"/>
                    <a:pt x="2227" y="4744"/>
                    <a:pt x="2364" y="4733"/>
                  </a:cubicBezTo>
                  <a:cubicBezTo>
                    <a:pt x="2529" y="4722"/>
                    <a:pt x="2671" y="4710"/>
                    <a:pt x="2814" y="4705"/>
                  </a:cubicBezTo>
                  <a:cubicBezTo>
                    <a:pt x="2848" y="4689"/>
                    <a:pt x="2884" y="4682"/>
                    <a:pt x="2922" y="4682"/>
                  </a:cubicBezTo>
                  <a:cubicBezTo>
                    <a:pt x="2941" y="4682"/>
                    <a:pt x="2960" y="4684"/>
                    <a:pt x="2979" y="4688"/>
                  </a:cubicBezTo>
                  <a:cubicBezTo>
                    <a:pt x="2990" y="4688"/>
                    <a:pt x="2996" y="4693"/>
                    <a:pt x="3007" y="4699"/>
                  </a:cubicBezTo>
                  <a:cubicBezTo>
                    <a:pt x="3121" y="4699"/>
                    <a:pt x="3235" y="4705"/>
                    <a:pt x="3349" y="4716"/>
                  </a:cubicBezTo>
                  <a:cubicBezTo>
                    <a:pt x="3372" y="4716"/>
                    <a:pt x="3394" y="4722"/>
                    <a:pt x="3412" y="4727"/>
                  </a:cubicBezTo>
                  <a:cubicBezTo>
                    <a:pt x="3423" y="4727"/>
                    <a:pt x="3429" y="4722"/>
                    <a:pt x="3440" y="4722"/>
                  </a:cubicBezTo>
                  <a:cubicBezTo>
                    <a:pt x="3525" y="4705"/>
                    <a:pt x="3611" y="4682"/>
                    <a:pt x="3691" y="4665"/>
                  </a:cubicBezTo>
                  <a:lnTo>
                    <a:pt x="3765" y="4682"/>
                  </a:lnTo>
                  <a:cubicBezTo>
                    <a:pt x="3782" y="4680"/>
                    <a:pt x="3799" y="4679"/>
                    <a:pt x="3816" y="4679"/>
                  </a:cubicBezTo>
                  <a:cubicBezTo>
                    <a:pt x="3903" y="4679"/>
                    <a:pt x="3991" y="4703"/>
                    <a:pt x="4067" y="4750"/>
                  </a:cubicBezTo>
                  <a:cubicBezTo>
                    <a:pt x="4249" y="4750"/>
                    <a:pt x="4425" y="4773"/>
                    <a:pt x="4608" y="4813"/>
                  </a:cubicBezTo>
                  <a:cubicBezTo>
                    <a:pt x="4653" y="4819"/>
                    <a:pt x="4699" y="4836"/>
                    <a:pt x="4744" y="4864"/>
                  </a:cubicBezTo>
                  <a:cubicBezTo>
                    <a:pt x="4758" y="4867"/>
                    <a:pt x="4774" y="4868"/>
                    <a:pt x="4791" y="4868"/>
                  </a:cubicBezTo>
                  <a:cubicBezTo>
                    <a:pt x="4807" y="4868"/>
                    <a:pt x="4824" y="4867"/>
                    <a:pt x="4841" y="4864"/>
                  </a:cubicBezTo>
                  <a:lnTo>
                    <a:pt x="4852" y="4841"/>
                  </a:lnTo>
                  <a:cubicBezTo>
                    <a:pt x="4864" y="4853"/>
                    <a:pt x="4881" y="4858"/>
                    <a:pt x="4898" y="4864"/>
                  </a:cubicBezTo>
                  <a:cubicBezTo>
                    <a:pt x="4915" y="4870"/>
                    <a:pt x="4955" y="4875"/>
                    <a:pt x="4983" y="4881"/>
                  </a:cubicBezTo>
                  <a:lnTo>
                    <a:pt x="5063" y="4875"/>
                  </a:lnTo>
                  <a:cubicBezTo>
                    <a:pt x="5077" y="4884"/>
                    <a:pt x="5093" y="4888"/>
                    <a:pt x="5109" y="4888"/>
                  </a:cubicBezTo>
                  <a:cubicBezTo>
                    <a:pt x="5124" y="4888"/>
                    <a:pt x="5140" y="4884"/>
                    <a:pt x="5154" y="4875"/>
                  </a:cubicBezTo>
                  <a:lnTo>
                    <a:pt x="5177" y="4875"/>
                  </a:lnTo>
                  <a:cubicBezTo>
                    <a:pt x="5251" y="4864"/>
                    <a:pt x="5314" y="4853"/>
                    <a:pt x="5382" y="4841"/>
                  </a:cubicBezTo>
                  <a:cubicBezTo>
                    <a:pt x="5372" y="4808"/>
                    <a:pt x="5404" y="4804"/>
                    <a:pt x="5443" y="4804"/>
                  </a:cubicBezTo>
                  <a:cubicBezTo>
                    <a:pt x="5457" y="4804"/>
                    <a:pt x="5471" y="4805"/>
                    <a:pt x="5485" y="4805"/>
                  </a:cubicBezTo>
                  <a:cubicBezTo>
                    <a:pt x="5500" y="4805"/>
                    <a:pt x="5513" y="4804"/>
                    <a:pt x="5524" y="4801"/>
                  </a:cubicBezTo>
                  <a:cubicBezTo>
                    <a:pt x="5543" y="4811"/>
                    <a:pt x="5562" y="4815"/>
                    <a:pt x="5582" y="4815"/>
                  </a:cubicBezTo>
                  <a:cubicBezTo>
                    <a:pt x="5598" y="4815"/>
                    <a:pt x="5615" y="4812"/>
                    <a:pt x="5633" y="4807"/>
                  </a:cubicBezTo>
                  <a:cubicBezTo>
                    <a:pt x="5673" y="4796"/>
                    <a:pt x="5718" y="4784"/>
                    <a:pt x="5730" y="4756"/>
                  </a:cubicBezTo>
                  <a:cubicBezTo>
                    <a:pt x="5749" y="4705"/>
                    <a:pt x="5759" y="4683"/>
                    <a:pt x="5796" y="4683"/>
                  </a:cubicBezTo>
                  <a:cubicBezTo>
                    <a:pt x="5825" y="4683"/>
                    <a:pt x="5871" y="4697"/>
                    <a:pt x="5952" y="4722"/>
                  </a:cubicBezTo>
                  <a:cubicBezTo>
                    <a:pt x="5957" y="4727"/>
                    <a:pt x="5969" y="4727"/>
                    <a:pt x="5974" y="4727"/>
                  </a:cubicBezTo>
                  <a:cubicBezTo>
                    <a:pt x="5997" y="4727"/>
                    <a:pt x="6026" y="4727"/>
                    <a:pt x="6026" y="4722"/>
                  </a:cubicBezTo>
                  <a:cubicBezTo>
                    <a:pt x="6026" y="4699"/>
                    <a:pt x="6060" y="4693"/>
                    <a:pt x="6094" y="4688"/>
                  </a:cubicBezTo>
                  <a:lnTo>
                    <a:pt x="6094" y="4688"/>
                  </a:lnTo>
                  <a:cubicBezTo>
                    <a:pt x="6094" y="4693"/>
                    <a:pt x="6094" y="4699"/>
                    <a:pt x="6088" y="4699"/>
                  </a:cubicBezTo>
                  <a:cubicBezTo>
                    <a:pt x="6071" y="4716"/>
                    <a:pt x="6060" y="4722"/>
                    <a:pt x="6094" y="4739"/>
                  </a:cubicBezTo>
                  <a:cubicBezTo>
                    <a:pt x="6107" y="4745"/>
                    <a:pt x="6123" y="4748"/>
                    <a:pt x="6139" y="4748"/>
                  </a:cubicBezTo>
                  <a:cubicBezTo>
                    <a:pt x="6150" y="4748"/>
                    <a:pt x="6162" y="4747"/>
                    <a:pt x="6174" y="4744"/>
                  </a:cubicBezTo>
                  <a:cubicBezTo>
                    <a:pt x="6231" y="4727"/>
                    <a:pt x="6288" y="4716"/>
                    <a:pt x="6345" y="4710"/>
                  </a:cubicBezTo>
                  <a:cubicBezTo>
                    <a:pt x="6362" y="4670"/>
                    <a:pt x="6436" y="4670"/>
                    <a:pt x="6515" y="4665"/>
                  </a:cubicBezTo>
                  <a:cubicBezTo>
                    <a:pt x="6520" y="4666"/>
                    <a:pt x="6526" y="4666"/>
                    <a:pt x="6531" y="4666"/>
                  </a:cubicBezTo>
                  <a:cubicBezTo>
                    <a:pt x="6556" y="4666"/>
                    <a:pt x="6582" y="4656"/>
                    <a:pt x="6601" y="4642"/>
                  </a:cubicBezTo>
                  <a:cubicBezTo>
                    <a:pt x="6629" y="4619"/>
                    <a:pt x="6658" y="4614"/>
                    <a:pt x="6692" y="4614"/>
                  </a:cubicBezTo>
                  <a:lnTo>
                    <a:pt x="6891" y="4614"/>
                  </a:lnTo>
                  <a:cubicBezTo>
                    <a:pt x="6931" y="4614"/>
                    <a:pt x="6886" y="4614"/>
                    <a:pt x="6914" y="4631"/>
                  </a:cubicBezTo>
                  <a:cubicBezTo>
                    <a:pt x="6920" y="4636"/>
                    <a:pt x="6920" y="4647"/>
                    <a:pt x="6915" y="4653"/>
                  </a:cubicBezTo>
                  <a:lnTo>
                    <a:pt x="6915" y="4653"/>
                  </a:lnTo>
                  <a:cubicBezTo>
                    <a:pt x="6951" y="4651"/>
                    <a:pt x="6987" y="4651"/>
                    <a:pt x="7025" y="4651"/>
                  </a:cubicBezTo>
                  <a:cubicBezTo>
                    <a:pt x="7112" y="4651"/>
                    <a:pt x="7205" y="4653"/>
                    <a:pt x="7307" y="4653"/>
                  </a:cubicBezTo>
                  <a:cubicBezTo>
                    <a:pt x="7358" y="4653"/>
                    <a:pt x="7410" y="4648"/>
                    <a:pt x="7461" y="4642"/>
                  </a:cubicBezTo>
                  <a:lnTo>
                    <a:pt x="7529" y="4636"/>
                  </a:lnTo>
                  <a:cubicBezTo>
                    <a:pt x="7558" y="4619"/>
                    <a:pt x="7586" y="4608"/>
                    <a:pt x="7615" y="4602"/>
                  </a:cubicBezTo>
                  <a:cubicBezTo>
                    <a:pt x="7626" y="4599"/>
                    <a:pt x="7636" y="4598"/>
                    <a:pt x="7645" y="4598"/>
                  </a:cubicBezTo>
                  <a:cubicBezTo>
                    <a:pt x="7654" y="4598"/>
                    <a:pt x="7663" y="4599"/>
                    <a:pt x="7672" y="4602"/>
                  </a:cubicBezTo>
                  <a:cubicBezTo>
                    <a:pt x="7672" y="4602"/>
                    <a:pt x="7683" y="4608"/>
                    <a:pt x="7683" y="4614"/>
                  </a:cubicBezTo>
                  <a:cubicBezTo>
                    <a:pt x="7683" y="4616"/>
                    <a:pt x="7683" y="4616"/>
                    <a:pt x="7683" y="4616"/>
                  </a:cubicBezTo>
                  <a:cubicBezTo>
                    <a:pt x="7683" y="4616"/>
                    <a:pt x="7683" y="4616"/>
                    <a:pt x="7683" y="4619"/>
                  </a:cubicBezTo>
                  <a:cubicBezTo>
                    <a:pt x="7763" y="4608"/>
                    <a:pt x="7848" y="4602"/>
                    <a:pt x="7928" y="4596"/>
                  </a:cubicBezTo>
                  <a:cubicBezTo>
                    <a:pt x="8082" y="4579"/>
                    <a:pt x="8235" y="4562"/>
                    <a:pt x="8389" y="4545"/>
                  </a:cubicBezTo>
                  <a:cubicBezTo>
                    <a:pt x="8403" y="4543"/>
                    <a:pt x="8416" y="4542"/>
                    <a:pt x="8429" y="4542"/>
                  </a:cubicBezTo>
                  <a:cubicBezTo>
                    <a:pt x="8484" y="4542"/>
                    <a:pt x="8536" y="4561"/>
                    <a:pt x="8577" y="4602"/>
                  </a:cubicBezTo>
                  <a:lnTo>
                    <a:pt x="8691" y="4568"/>
                  </a:lnTo>
                  <a:cubicBezTo>
                    <a:pt x="8691" y="4568"/>
                    <a:pt x="8685" y="4557"/>
                    <a:pt x="8691" y="4557"/>
                  </a:cubicBezTo>
                  <a:cubicBezTo>
                    <a:pt x="8714" y="4545"/>
                    <a:pt x="8731" y="4539"/>
                    <a:pt x="8754" y="4539"/>
                  </a:cubicBezTo>
                  <a:cubicBezTo>
                    <a:pt x="8885" y="4522"/>
                    <a:pt x="8987" y="4488"/>
                    <a:pt x="9118" y="4477"/>
                  </a:cubicBezTo>
                  <a:cubicBezTo>
                    <a:pt x="9123" y="4476"/>
                    <a:pt x="9128" y="4476"/>
                    <a:pt x="9133" y="4476"/>
                  </a:cubicBezTo>
                  <a:cubicBezTo>
                    <a:pt x="9168" y="4476"/>
                    <a:pt x="9216" y="4491"/>
                    <a:pt x="9221" y="4505"/>
                  </a:cubicBezTo>
                  <a:cubicBezTo>
                    <a:pt x="9226" y="4522"/>
                    <a:pt x="9232" y="4557"/>
                    <a:pt x="9243" y="4579"/>
                  </a:cubicBezTo>
                  <a:lnTo>
                    <a:pt x="9255" y="4579"/>
                  </a:lnTo>
                  <a:lnTo>
                    <a:pt x="9420" y="4642"/>
                  </a:lnTo>
                  <a:lnTo>
                    <a:pt x="9483" y="4642"/>
                  </a:lnTo>
                  <a:cubicBezTo>
                    <a:pt x="9565" y="4598"/>
                    <a:pt x="9658" y="4574"/>
                    <a:pt x="9751" y="4574"/>
                  </a:cubicBezTo>
                  <a:cubicBezTo>
                    <a:pt x="9825" y="4574"/>
                    <a:pt x="9899" y="4589"/>
                    <a:pt x="9967" y="4619"/>
                  </a:cubicBezTo>
                  <a:lnTo>
                    <a:pt x="10092" y="4636"/>
                  </a:lnTo>
                  <a:lnTo>
                    <a:pt x="10103" y="4636"/>
                  </a:lnTo>
                  <a:cubicBezTo>
                    <a:pt x="10160" y="4608"/>
                    <a:pt x="10223" y="4596"/>
                    <a:pt x="10291" y="4591"/>
                  </a:cubicBezTo>
                  <a:cubicBezTo>
                    <a:pt x="10308" y="4596"/>
                    <a:pt x="10326" y="4596"/>
                    <a:pt x="10343" y="4608"/>
                  </a:cubicBezTo>
                  <a:cubicBezTo>
                    <a:pt x="10348" y="4608"/>
                    <a:pt x="10354" y="4619"/>
                    <a:pt x="10354" y="4619"/>
                  </a:cubicBezTo>
                  <a:cubicBezTo>
                    <a:pt x="10348" y="4636"/>
                    <a:pt x="10343" y="4648"/>
                    <a:pt x="10337" y="4659"/>
                  </a:cubicBezTo>
                  <a:cubicBezTo>
                    <a:pt x="10331" y="4670"/>
                    <a:pt x="10314" y="4676"/>
                    <a:pt x="10326" y="4693"/>
                  </a:cubicBezTo>
                  <a:cubicBezTo>
                    <a:pt x="10331" y="4699"/>
                    <a:pt x="10343" y="4705"/>
                    <a:pt x="10348" y="4716"/>
                  </a:cubicBezTo>
                  <a:cubicBezTo>
                    <a:pt x="10360" y="4722"/>
                    <a:pt x="10377" y="4722"/>
                    <a:pt x="10394" y="4722"/>
                  </a:cubicBezTo>
                  <a:cubicBezTo>
                    <a:pt x="10408" y="4719"/>
                    <a:pt x="10422" y="4715"/>
                    <a:pt x="10438" y="4715"/>
                  </a:cubicBezTo>
                  <a:cubicBezTo>
                    <a:pt x="10454" y="4715"/>
                    <a:pt x="10471" y="4719"/>
                    <a:pt x="10491" y="4733"/>
                  </a:cubicBezTo>
                  <a:cubicBezTo>
                    <a:pt x="10508" y="4750"/>
                    <a:pt x="10531" y="4762"/>
                    <a:pt x="10559" y="4762"/>
                  </a:cubicBezTo>
                  <a:cubicBezTo>
                    <a:pt x="10656" y="4762"/>
                    <a:pt x="10679" y="4801"/>
                    <a:pt x="10730" y="4830"/>
                  </a:cubicBezTo>
                  <a:cubicBezTo>
                    <a:pt x="10747" y="4838"/>
                    <a:pt x="10742" y="4844"/>
                    <a:pt x="10727" y="4844"/>
                  </a:cubicBezTo>
                  <a:cubicBezTo>
                    <a:pt x="10722" y="4844"/>
                    <a:pt x="10715" y="4843"/>
                    <a:pt x="10707" y="4841"/>
                  </a:cubicBezTo>
                  <a:cubicBezTo>
                    <a:pt x="10697" y="4841"/>
                    <a:pt x="10688" y="4840"/>
                    <a:pt x="10679" y="4840"/>
                  </a:cubicBezTo>
                  <a:cubicBezTo>
                    <a:pt x="10605" y="4840"/>
                    <a:pt x="10582" y="4862"/>
                    <a:pt x="10582" y="4893"/>
                  </a:cubicBezTo>
                  <a:cubicBezTo>
                    <a:pt x="10582" y="4904"/>
                    <a:pt x="10588" y="4915"/>
                    <a:pt x="10588" y="4921"/>
                  </a:cubicBezTo>
                  <a:cubicBezTo>
                    <a:pt x="10667" y="4944"/>
                    <a:pt x="10747" y="4967"/>
                    <a:pt x="10832" y="4989"/>
                  </a:cubicBezTo>
                  <a:cubicBezTo>
                    <a:pt x="10841" y="4992"/>
                    <a:pt x="10851" y="4994"/>
                    <a:pt x="10861" y="4994"/>
                  </a:cubicBezTo>
                  <a:cubicBezTo>
                    <a:pt x="10871" y="4994"/>
                    <a:pt x="10881" y="4992"/>
                    <a:pt x="10889" y="4989"/>
                  </a:cubicBezTo>
                  <a:lnTo>
                    <a:pt x="11208" y="4932"/>
                  </a:lnTo>
                  <a:cubicBezTo>
                    <a:pt x="11197" y="4915"/>
                    <a:pt x="11185" y="4904"/>
                    <a:pt x="11174" y="4887"/>
                  </a:cubicBezTo>
                  <a:cubicBezTo>
                    <a:pt x="11157" y="4858"/>
                    <a:pt x="11157" y="4841"/>
                    <a:pt x="11208" y="4824"/>
                  </a:cubicBezTo>
                  <a:cubicBezTo>
                    <a:pt x="11231" y="4819"/>
                    <a:pt x="11248" y="4813"/>
                    <a:pt x="11271" y="4801"/>
                  </a:cubicBezTo>
                  <a:cubicBezTo>
                    <a:pt x="11291" y="4796"/>
                    <a:pt x="11313" y="4794"/>
                    <a:pt x="11335" y="4794"/>
                  </a:cubicBezTo>
                  <a:cubicBezTo>
                    <a:pt x="11361" y="4794"/>
                    <a:pt x="11388" y="4798"/>
                    <a:pt x="11413" y="4807"/>
                  </a:cubicBezTo>
                  <a:cubicBezTo>
                    <a:pt x="11436" y="4819"/>
                    <a:pt x="11447" y="4824"/>
                    <a:pt x="11470" y="4830"/>
                  </a:cubicBezTo>
                  <a:cubicBezTo>
                    <a:pt x="11509" y="4849"/>
                    <a:pt x="11551" y="4858"/>
                    <a:pt x="11591" y="4858"/>
                  </a:cubicBezTo>
                  <a:cubicBezTo>
                    <a:pt x="11610" y="4858"/>
                    <a:pt x="11629" y="4856"/>
                    <a:pt x="11647" y="4853"/>
                  </a:cubicBezTo>
                  <a:cubicBezTo>
                    <a:pt x="11698" y="4836"/>
                    <a:pt x="11738" y="4824"/>
                    <a:pt x="11789" y="4807"/>
                  </a:cubicBezTo>
                  <a:cubicBezTo>
                    <a:pt x="11835" y="4796"/>
                    <a:pt x="11886" y="4796"/>
                    <a:pt x="11932" y="4796"/>
                  </a:cubicBezTo>
                  <a:cubicBezTo>
                    <a:pt x="11973" y="4800"/>
                    <a:pt x="12029" y="4816"/>
                    <a:pt x="12064" y="4816"/>
                  </a:cubicBezTo>
                  <a:cubicBezTo>
                    <a:pt x="12072" y="4816"/>
                    <a:pt x="12080" y="4815"/>
                    <a:pt x="12085" y="4813"/>
                  </a:cubicBezTo>
                  <a:cubicBezTo>
                    <a:pt x="12142" y="4784"/>
                    <a:pt x="12194" y="4750"/>
                    <a:pt x="12165" y="4699"/>
                  </a:cubicBezTo>
                  <a:cubicBezTo>
                    <a:pt x="12159" y="4699"/>
                    <a:pt x="12159" y="4693"/>
                    <a:pt x="12154" y="4688"/>
                  </a:cubicBezTo>
                  <a:cubicBezTo>
                    <a:pt x="12142" y="4642"/>
                    <a:pt x="12194" y="4608"/>
                    <a:pt x="12285" y="4602"/>
                  </a:cubicBezTo>
                  <a:cubicBezTo>
                    <a:pt x="12307" y="4602"/>
                    <a:pt x="12325" y="4602"/>
                    <a:pt x="12347" y="4608"/>
                  </a:cubicBezTo>
                  <a:cubicBezTo>
                    <a:pt x="12364" y="4614"/>
                    <a:pt x="12381" y="4625"/>
                    <a:pt x="12399" y="4631"/>
                  </a:cubicBezTo>
                  <a:cubicBezTo>
                    <a:pt x="12433" y="4636"/>
                    <a:pt x="12461" y="4648"/>
                    <a:pt x="12490" y="4665"/>
                  </a:cubicBezTo>
                  <a:cubicBezTo>
                    <a:pt x="12598" y="4619"/>
                    <a:pt x="12706" y="4596"/>
                    <a:pt x="12826" y="4591"/>
                  </a:cubicBezTo>
                  <a:cubicBezTo>
                    <a:pt x="12849" y="4587"/>
                    <a:pt x="12872" y="4586"/>
                    <a:pt x="12895" y="4586"/>
                  </a:cubicBezTo>
                  <a:cubicBezTo>
                    <a:pt x="12993" y="4586"/>
                    <a:pt x="13091" y="4614"/>
                    <a:pt x="13179" y="4665"/>
                  </a:cubicBezTo>
                  <a:lnTo>
                    <a:pt x="13259" y="4676"/>
                  </a:lnTo>
                  <a:cubicBezTo>
                    <a:pt x="13304" y="4653"/>
                    <a:pt x="13361" y="4636"/>
                    <a:pt x="13412" y="4631"/>
                  </a:cubicBezTo>
                  <a:cubicBezTo>
                    <a:pt x="13488" y="4617"/>
                    <a:pt x="13564" y="4609"/>
                    <a:pt x="13640" y="4609"/>
                  </a:cubicBezTo>
                  <a:cubicBezTo>
                    <a:pt x="13689" y="4609"/>
                    <a:pt x="13739" y="4612"/>
                    <a:pt x="13788" y="4619"/>
                  </a:cubicBezTo>
                  <a:cubicBezTo>
                    <a:pt x="13868" y="4585"/>
                    <a:pt x="13953" y="4562"/>
                    <a:pt x="14039" y="4551"/>
                  </a:cubicBezTo>
                  <a:cubicBezTo>
                    <a:pt x="14101" y="4545"/>
                    <a:pt x="14164" y="4545"/>
                    <a:pt x="14221" y="4545"/>
                  </a:cubicBezTo>
                  <a:cubicBezTo>
                    <a:pt x="14323" y="4465"/>
                    <a:pt x="14547" y="4419"/>
                    <a:pt x="14759" y="4419"/>
                  </a:cubicBezTo>
                  <a:cubicBezTo>
                    <a:pt x="14771" y="4419"/>
                    <a:pt x="14784" y="4420"/>
                    <a:pt x="14796" y="4420"/>
                  </a:cubicBezTo>
                  <a:cubicBezTo>
                    <a:pt x="14813" y="4408"/>
                    <a:pt x="14836" y="4403"/>
                    <a:pt x="14859" y="4397"/>
                  </a:cubicBezTo>
                  <a:cubicBezTo>
                    <a:pt x="14916" y="4386"/>
                    <a:pt x="14973" y="4363"/>
                    <a:pt x="15018" y="4334"/>
                  </a:cubicBezTo>
                  <a:cubicBezTo>
                    <a:pt x="15053" y="4329"/>
                    <a:pt x="15081" y="4329"/>
                    <a:pt x="15109" y="4329"/>
                  </a:cubicBezTo>
                  <a:cubicBezTo>
                    <a:pt x="15121" y="4295"/>
                    <a:pt x="15121" y="4255"/>
                    <a:pt x="15201" y="4243"/>
                  </a:cubicBezTo>
                  <a:lnTo>
                    <a:pt x="15315" y="4198"/>
                  </a:lnTo>
                  <a:cubicBezTo>
                    <a:pt x="15303" y="4186"/>
                    <a:pt x="15292" y="4169"/>
                    <a:pt x="15280" y="4158"/>
                  </a:cubicBezTo>
                  <a:cubicBezTo>
                    <a:pt x="15269" y="4141"/>
                    <a:pt x="15258" y="4129"/>
                    <a:pt x="15246" y="4118"/>
                  </a:cubicBezTo>
                  <a:cubicBezTo>
                    <a:pt x="15261" y="4114"/>
                    <a:pt x="15277" y="4112"/>
                    <a:pt x="15293" y="4112"/>
                  </a:cubicBezTo>
                  <a:cubicBezTo>
                    <a:pt x="15325" y="4112"/>
                    <a:pt x="15358" y="4120"/>
                    <a:pt x="15389" y="4135"/>
                  </a:cubicBezTo>
                  <a:cubicBezTo>
                    <a:pt x="15406" y="4141"/>
                    <a:pt x="15417" y="4152"/>
                    <a:pt x="15434" y="4158"/>
                  </a:cubicBezTo>
                  <a:cubicBezTo>
                    <a:pt x="15476" y="4179"/>
                    <a:pt x="15522" y="4191"/>
                    <a:pt x="15568" y="4191"/>
                  </a:cubicBezTo>
                  <a:cubicBezTo>
                    <a:pt x="15584" y="4191"/>
                    <a:pt x="15600" y="4189"/>
                    <a:pt x="15616" y="4186"/>
                  </a:cubicBezTo>
                  <a:cubicBezTo>
                    <a:pt x="15673" y="4175"/>
                    <a:pt x="15719" y="4164"/>
                    <a:pt x="15776" y="4152"/>
                  </a:cubicBezTo>
                  <a:cubicBezTo>
                    <a:pt x="15801" y="4149"/>
                    <a:pt x="15827" y="4148"/>
                    <a:pt x="15853" y="4148"/>
                  </a:cubicBezTo>
                  <a:cubicBezTo>
                    <a:pt x="15878" y="4148"/>
                    <a:pt x="15904" y="4149"/>
                    <a:pt x="15930" y="4152"/>
                  </a:cubicBezTo>
                  <a:cubicBezTo>
                    <a:pt x="15964" y="4158"/>
                    <a:pt x="16009" y="4175"/>
                    <a:pt x="16049" y="4175"/>
                  </a:cubicBezTo>
                  <a:lnTo>
                    <a:pt x="16118" y="4164"/>
                  </a:lnTo>
                  <a:cubicBezTo>
                    <a:pt x="16169" y="4141"/>
                    <a:pt x="16214" y="4118"/>
                    <a:pt x="16197" y="4072"/>
                  </a:cubicBezTo>
                  <a:cubicBezTo>
                    <a:pt x="16192" y="4067"/>
                    <a:pt x="16192" y="4061"/>
                    <a:pt x="16192" y="4055"/>
                  </a:cubicBezTo>
                  <a:cubicBezTo>
                    <a:pt x="16192" y="4021"/>
                    <a:pt x="16226" y="3998"/>
                    <a:pt x="16288" y="3987"/>
                  </a:cubicBezTo>
                  <a:cubicBezTo>
                    <a:pt x="16343" y="3957"/>
                    <a:pt x="16402" y="3940"/>
                    <a:pt x="16462" y="3940"/>
                  </a:cubicBezTo>
                  <a:cubicBezTo>
                    <a:pt x="16470" y="3940"/>
                    <a:pt x="16479" y="3941"/>
                    <a:pt x="16488" y="3941"/>
                  </a:cubicBezTo>
                  <a:cubicBezTo>
                    <a:pt x="16539" y="3911"/>
                    <a:pt x="16598" y="3897"/>
                    <a:pt x="16658" y="3897"/>
                  </a:cubicBezTo>
                  <a:cubicBezTo>
                    <a:pt x="16677" y="3897"/>
                    <a:pt x="16696" y="3899"/>
                    <a:pt x="16716" y="3902"/>
                  </a:cubicBezTo>
                  <a:cubicBezTo>
                    <a:pt x="16892" y="3924"/>
                    <a:pt x="17000" y="3981"/>
                    <a:pt x="17160" y="4010"/>
                  </a:cubicBezTo>
                  <a:lnTo>
                    <a:pt x="17239" y="4021"/>
                  </a:lnTo>
                  <a:lnTo>
                    <a:pt x="1723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49"/>
            <p:cNvSpPr/>
            <p:nvPr/>
          </p:nvSpPr>
          <p:spPr>
            <a:xfrm>
              <a:off x="2679250" y="351650"/>
              <a:ext cx="3766121" cy="985702"/>
            </a:xfrm>
            <a:custGeom>
              <a:rect b="b" l="l" r="r" t="t"/>
              <a:pathLst>
                <a:path extrusionOk="0" h="5035" w="17240">
                  <a:moveTo>
                    <a:pt x="6915" y="4653"/>
                  </a:moveTo>
                  <a:cubicBezTo>
                    <a:pt x="6909" y="4653"/>
                    <a:pt x="6903" y="4653"/>
                    <a:pt x="6897" y="4653"/>
                  </a:cubicBezTo>
                  <a:lnTo>
                    <a:pt x="6914" y="4653"/>
                  </a:lnTo>
                  <a:cubicBezTo>
                    <a:pt x="6914" y="4653"/>
                    <a:pt x="6915" y="4653"/>
                    <a:pt x="6915" y="4653"/>
                  </a:cubicBezTo>
                  <a:close/>
                  <a:moveTo>
                    <a:pt x="16795" y="0"/>
                  </a:moveTo>
                  <a:lnTo>
                    <a:pt x="16795" y="251"/>
                  </a:lnTo>
                  <a:cubicBezTo>
                    <a:pt x="17040" y="382"/>
                    <a:pt x="16943" y="758"/>
                    <a:pt x="16664" y="758"/>
                  </a:cubicBezTo>
                  <a:cubicBezTo>
                    <a:pt x="16385" y="758"/>
                    <a:pt x="16288" y="382"/>
                    <a:pt x="16533" y="251"/>
                  </a:cubicBezTo>
                  <a:lnTo>
                    <a:pt x="16533" y="6"/>
                  </a:lnTo>
                  <a:lnTo>
                    <a:pt x="15856" y="6"/>
                  </a:lnTo>
                  <a:lnTo>
                    <a:pt x="15856" y="251"/>
                  </a:lnTo>
                  <a:cubicBezTo>
                    <a:pt x="16100" y="382"/>
                    <a:pt x="16004" y="758"/>
                    <a:pt x="15725" y="758"/>
                  </a:cubicBezTo>
                  <a:cubicBezTo>
                    <a:pt x="15440" y="758"/>
                    <a:pt x="15349" y="382"/>
                    <a:pt x="15594" y="251"/>
                  </a:cubicBezTo>
                  <a:lnTo>
                    <a:pt x="15594" y="6"/>
                  </a:lnTo>
                  <a:lnTo>
                    <a:pt x="14910" y="6"/>
                  </a:lnTo>
                  <a:lnTo>
                    <a:pt x="14910" y="251"/>
                  </a:lnTo>
                  <a:cubicBezTo>
                    <a:pt x="15161" y="382"/>
                    <a:pt x="15064" y="758"/>
                    <a:pt x="14785" y="758"/>
                  </a:cubicBezTo>
                  <a:cubicBezTo>
                    <a:pt x="14500" y="758"/>
                    <a:pt x="14403" y="382"/>
                    <a:pt x="14654" y="251"/>
                  </a:cubicBezTo>
                  <a:lnTo>
                    <a:pt x="14654" y="6"/>
                  </a:lnTo>
                  <a:lnTo>
                    <a:pt x="13965" y="6"/>
                  </a:lnTo>
                  <a:lnTo>
                    <a:pt x="13965" y="251"/>
                  </a:lnTo>
                  <a:cubicBezTo>
                    <a:pt x="14210" y="382"/>
                    <a:pt x="14113" y="758"/>
                    <a:pt x="13834" y="758"/>
                  </a:cubicBezTo>
                  <a:cubicBezTo>
                    <a:pt x="13549" y="758"/>
                    <a:pt x="13458" y="382"/>
                    <a:pt x="13703" y="251"/>
                  </a:cubicBezTo>
                  <a:lnTo>
                    <a:pt x="13703" y="6"/>
                  </a:lnTo>
                  <a:lnTo>
                    <a:pt x="13019" y="6"/>
                  </a:lnTo>
                  <a:lnTo>
                    <a:pt x="13019" y="251"/>
                  </a:lnTo>
                  <a:cubicBezTo>
                    <a:pt x="13270" y="382"/>
                    <a:pt x="13173" y="758"/>
                    <a:pt x="12894" y="758"/>
                  </a:cubicBezTo>
                  <a:cubicBezTo>
                    <a:pt x="12609" y="758"/>
                    <a:pt x="12512" y="382"/>
                    <a:pt x="12763" y="251"/>
                  </a:cubicBezTo>
                  <a:lnTo>
                    <a:pt x="12763" y="6"/>
                  </a:lnTo>
                  <a:lnTo>
                    <a:pt x="12080" y="6"/>
                  </a:lnTo>
                  <a:lnTo>
                    <a:pt x="12080" y="251"/>
                  </a:lnTo>
                  <a:cubicBezTo>
                    <a:pt x="12325" y="382"/>
                    <a:pt x="12228" y="758"/>
                    <a:pt x="11949" y="758"/>
                  </a:cubicBezTo>
                  <a:cubicBezTo>
                    <a:pt x="11670" y="758"/>
                    <a:pt x="11573" y="382"/>
                    <a:pt x="11818" y="251"/>
                  </a:cubicBezTo>
                  <a:lnTo>
                    <a:pt x="11818" y="6"/>
                  </a:lnTo>
                  <a:lnTo>
                    <a:pt x="11140" y="6"/>
                  </a:lnTo>
                  <a:lnTo>
                    <a:pt x="11140" y="251"/>
                  </a:lnTo>
                  <a:cubicBezTo>
                    <a:pt x="11385" y="382"/>
                    <a:pt x="11288" y="758"/>
                    <a:pt x="11009" y="758"/>
                  </a:cubicBezTo>
                  <a:cubicBezTo>
                    <a:pt x="10730" y="758"/>
                    <a:pt x="10633" y="382"/>
                    <a:pt x="10878" y="251"/>
                  </a:cubicBezTo>
                  <a:lnTo>
                    <a:pt x="10878" y="6"/>
                  </a:lnTo>
                  <a:lnTo>
                    <a:pt x="10200" y="6"/>
                  </a:lnTo>
                  <a:lnTo>
                    <a:pt x="10200" y="251"/>
                  </a:lnTo>
                  <a:cubicBezTo>
                    <a:pt x="10445" y="382"/>
                    <a:pt x="10348" y="758"/>
                    <a:pt x="10069" y="758"/>
                  </a:cubicBezTo>
                  <a:cubicBezTo>
                    <a:pt x="9790" y="758"/>
                    <a:pt x="9693" y="382"/>
                    <a:pt x="9938" y="251"/>
                  </a:cubicBezTo>
                  <a:lnTo>
                    <a:pt x="9938" y="6"/>
                  </a:lnTo>
                  <a:lnTo>
                    <a:pt x="9266" y="6"/>
                  </a:lnTo>
                  <a:lnTo>
                    <a:pt x="9266" y="251"/>
                  </a:lnTo>
                  <a:cubicBezTo>
                    <a:pt x="9511" y="382"/>
                    <a:pt x="9414" y="758"/>
                    <a:pt x="9135" y="758"/>
                  </a:cubicBezTo>
                  <a:cubicBezTo>
                    <a:pt x="8850" y="758"/>
                    <a:pt x="8754" y="382"/>
                    <a:pt x="9004" y="251"/>
                  </a:cubicBezTo>
                  <a:lnTo>
                    <a:pt x="9004" y="6"/>
                  </a:lnTo>
                  <a:lnTo>
                    <a:pt x="8321" y="6"/>
                  </a:lnTo>
                  <a:lnTo>
                    <a:pt x="8321" y="251"/>
                  </a:lnTo>
                  <a:cubicBezTo>
                    <a:pt x="8571" y="382"/>
                    <a:pt x="8475" y="758"/>
                    <a:pt x="8190" y="758"/>
                  </a:cubicBezTo>
                  <a:cubicBezTo>
                    <a:pt x="7911" y="758"/>
                    <a:pt x="7814" y="382"/>
                    <a:pt x="8059" y="251"/>
                  </a:cubicBezTo>
                  <a:lnTo>
                    <a:pt x="8059" y="6"/>
                  </a:lnTo>
                  <a:lnTo>
                    <a:pt x="7381" y="6"/>
                  </a:lnTo>
                  <a:lnTo>
                    <a:pt x="7381" y="251"/>
                  </a:lnTo>
                  <a:cubicBezTo>
                    <a:pt x="7626" y="382"/>
                    <a:pt x="7535" y="758"/>
                    <a:pt x="7250" y="758"/>
                  </a:cubicBezTo>
                  <a:cubicBezTo>
                    <a:pt x="6971" y="758"/>
                    <a:pt x="6874" y="382"/>
                    <a:pt x="7119" y="251"/>
                  </a:cubicBezTo>
                  <a:lnTo>
                    <a:pt x="7119" y="6"/>
                  </a:lnTo>
                  <a:lnTo>
                    <a:pt x="6441" y="6"/>
                  </a:lnTo>
                  <a:lnTo>
                    <a:pt x="6441" y="251"/>
                  </a:lnTo>
                  <a:cubicBezTo>
                    <a:pt x="6686" y="382"/>
                    <a:pt x="6589" y="758"/>
                    <a:pt x="6310" y="758"/>
                  </a:cubicBezTo>
                  <a:cubicBezTo>
                    <a:pt x="6031" y="758"/>
                    <a:pt x="5935" y="382"/>
                    <a:pt x="6179" y="251"/>
                  </a:cubicBezTo>
                  <a:lnTo>
                    <a:pt x="6179" y="6"/>
                  </a:lnTo>
                  <a:lnTo>
                    <a:pt x="5502" y="6"/>
                  </a:lnTo>
                  <a:lnTo>
                    <a:pt x="5502" y="251"/>
                  </a:lnTo>
                  <a:cubicBezTo>
                    <a:pt x="5747" y="382"/>
                    <a:pt x="5650" y="758"/>
                    <a:pt x="5371" y="758"/>
                  </a:cubicBezTo>
                  <a:cubicBezTo>
                    <a:pt x="5086" y="758"/>
                    <a:pt x="4995" y="382"/>
                    <a:pt x="5240" y="251"/>
                  </a:cubicBezTo>
                  <a:lnTo>
                    <a:pt x="5240" y="6"/>
                  </a:lnTo>
                  <a:lnTo>
                    <a:pt x="4562" y="6"/>
                  </a:lnTo>
                  <a:lnTo>
                    <a:pt x="4562" y="251"/>
                  </a:lnTo>
                  <a:cubicBezTo>
                    <a:pt x="4807" y="382"/>
                    <a:pt x="4710" y="758"/>
                    <a:pt x="4431" y="758"/>
                  </a:cubicBezTo>
                  <a:cubicBezTo>
                    <a:pt x="4146" y="758"/>
                    <a:pt x="4049" y="382"/>
                    <a:pt x="4300" y="251"/>
                  </a:cubicBezTo>
                  <a:lnTo>
                    <a:pt x="4300" y="6"/>
                  </a:lnTo>
                  <a:lnTo>
                    <a:pt x="3617" y="6"/>
                  </a:lnTo>
                  <a:lnTo>
                    <a:pt x="3617" y="251"/>
                  </a:lnTo>
                  <a:cubicBezTo>
                    <a:pt x="3867" y="382"/>
                    <a:pt x="3770" y="758"/>
                    <a:pt x="3486" y="758"/>
                  </a:cubicBezTo>
                  <a:cubicBezTo>
                    <a:pt x="3207" y="758"/>
                    <a:pt x="3110" y="382"/>
                    <a:pt x="3360" y="251"/>
                  </a:cubicBezTo>
                  <a:lnTo>
                    <a:pt x="3360" y="6"/>
                  </a:lnTo>
                  <a:lnTo>
                    <a:pt x="2677" y="6"/>
                  </a:lnTo>
                  <a:lnTo>
                    <a:pt x="2677" y="251"/>
                  </a:lnTo>
                  <a:cubicBezTo>
                    <a:pt x="2922" y="382"/>
                    <a:pt x="2831" y="758"/>
                    <a:pt x="2546" y="758"/>
                  </a:cubicBezTo>
                  <a:cubicBezTo>
                    <a:pt x="2267" y="758"/>
                    <a:pt x="2170" y="382"/>
                    <a:pt x="2415" y="251"/>
                  </a:cubicBezTo>
                  <a:lnTo>
                    <a:pt x="2415" y="6"/>
                  </a:lnTo>
                  <a:lnTo>
                    <a:pt x="1737" y="6"/>
                  </a:lnTo>
                  <a:lnTo>
                    <a:pt x="1737" y="251"/>
                  </a:lnTo>
                  <a:cubicBezTo>
                    <a:pt x="1982" y="382"/>
                    <a:pt x="1885" y="758"/>
                    <a:pt x="1606" y="758"/>
                  </a:cubicBezTo>
                  <a:cubicBezTo>
                    <a:pt x="1327" y="758"/>
                    <a:pt x="1230" y="382"/>
                    <a:pt x="1475" y="251"/>
                  </a:cubicBezTo>
                  <a:lnTo>
                    <a:pt x="1475" y="6"/>
                  </a:lnTo>
                  <a:lnTo>
                    <a:pt x="792" y="6"/>
                  </a:lnTo>
                  <a:lnTo>
                    <a:pt x="792" y="251"/>
                  </a:lnTo>
                  <a:cubicBezTo>
                    <a:pt x="1037" y="382"/>
                    <a:pt x="940" y="758"/>
                    <a:pt x="661" y="758"/>
                  </a:cubicBezTo>
                  <a:cubicBezTo>
                    <a:pt x="382" y="758"/>
                    <a:pt x="285" y="382"/>
                    <a:pt x="530" y="251"/>
                  </a:cubicBezTo>
                  <a:lnTo>
                    <a:pt x="530" y="6"/>
                  </a:lnTo>
                  <a:lnTo>
                    <a:pt x="0" y="6"/>
                  </a:lnTo>
                  <a:lnTo>
                    <a:pt x="0" y="4972"/>
                  </a:lnTo>
                  <a:cubicBezTo>
                    <a:pt x="6" y="4972"/>
                    <a:pt x="12" y="4972"/>
                    <a:pt x="17" y="4967"/>
                  </a:cubicBezTo>
                  <a:cubicBezTo>
                    <a:pt x="56" y="4947"/>
                    <a:pt x="100" y="4938"/>
                    <a:pt x="145" y="4938"/>
                  </a:cubicBezTo>
                  <a:cubicBezTo>
                    <a:pt x="165" y="4938"/>
                    <a:pt x="185" y="4940"/>
                    <a:pt x="205" y="4944"/>
                  </a:cubicBezTo>
                  <a:cubicBezTo>
                    <a:pt x="222" y="4950"/>
                    <a:pt x="239" y="4955"/>
                    <a:pt x="256" y="4955"/>
                  </a:cubicBezTo>
                  <a:cubicBezTo>
                    <a:pt x="264" y="4957"/>
                    <a:pt x="270" y="4958"/>
                    <a:pt x="274" y="4958"/>
                  </a:cubicBezTo>
                  <a:cubicBezTo>
                    <a:pt x="293" y="4958"/>
                    <a:pt x="286" y="4943"/>
                    <a:pt x="291" y="4938"/>
                  </a:cubicBezTo>
                  <a:cubicBezTo>
                    <a:pt x="296" y="4927"/>
                    <a:pt x="302" y="4915"/>
                    <a:pt x="313" y="4910"/>
                  </a:cubicBezTo>
                  <a:cubicBezTo>
                    <a:pt x="336" y="4893"/>
                    <a:pt x="313" y="4864"/>
                    <a:pt x="359" y="4853"/>
                  </a:cubicBezTo>
                  <a:cubicBezTo>
                    <a:pt x="393" y="4841"/>
                    <a:pt x="433" y="4836"/>
                    <a:pt x="467" y="4830"/>
                  </a:cubicBezTo>
                  <a:lnTo>
                    <a:pt x="467" y="4830"/>
                  </a:lnTo>
                  <a:lnTo>
                    <a:pt x="444" y="4841"/>
                  </a:lnTo>
                  <a:cubicBezTo>
                    <a:pt x="433" y="4847"/>
                    <a:pt x="427" y="4858"/>
                    <a:pt x="422" y="4864"/>
                  </a:cubicBezTo>
                  <a:cubicBezTo>
                    <a:pt x="433" y="4875"/>
                    <a:pt x="456" y="4887"/>
                    <a:pt x="467" y="4904"/>
                  </a:cubicBezTo>
                  <a:cubicBezTo>
                    <a:pt x="484" y="4915"/>
                    <a:pt x="501" y="4938"/>
                    <a:pt x="467" y="4950"/>
                  </a:cubicBezTo>
                  <a:cubicBezTo>
                    <a:pt x="399" y="4972"/>
                    <a:pt x="376" y="5001"/>
                    <a:pt x="365" y="5035"/>
                  </a:cubicBezTo>
                  <a:cubicBezTo>
                    <a:pt x="416" y="5024"/>
                    <a:pt x="461" y="5006"/>
                    <a:pt x="507" y="4989"/>
                  </a:cubicBezTo>
                  <a:cubicBezTo>
                    <a:pt x="541" y="4938"/>
                    <a:pt x="592" y="4904"/>
                    <a:pt x="649" y="4893"/>
                  </a:cubicBezTo>
                  <a:lnTo>
                    <a:pt x="723" y="4875"/>
                  </a:lnTo>
                  <a:cubicBezTo>
                    <a:pt x="763" y="4866"/>
                    <a:pt x="804" y="4862"/>
                    <a:pt x="844" y="4862"/>
                  </a:cubicBezTo>
                  <a:cubicBezTo>
                    <a:pt x="931" y="4862"/>
                    <a:pt x="1018" y="4882"/>
                    <a:pt x="1099" y="4921"/>
                  </a:cubicBezTo>
                  <a:cubicBezTo>
                    <a:pt x="1172" y="4908"/>
                    <a:pt x="1245" y="4902"/>
                    <a:pt x="1317" y="4902"/>
                  </a:cubicBezTo>
                  <a:cubicBezTo>
                    <a:pt x="1341" y="4902"/>
                    <a:pt x="1366" y="4903"/>
                    <a:pt x="1390" y="4904"/>
                  </a:cubicBezTo>
                  <a:lnTo>
                    <a:pt x="1373" y="4875"/>
                  </a:lnTo>
                  <a:lnTo>
                    <a:pt x="1470" y="4858"/>
                  </a:lnTo>
                  <a:cubicBezTo>
                    <a:pt x="1493" y="4844"/>
                    <a:pt x="1516" y="4834"/>
                    <a:pt x="1543" y="4834"/>
                  </a:cubicBezTo>
                  <a:cubicBezTo>
                    <a:pt x="1549" y="4834"/>
                    <a:pt x="1555" y="4835"/>
                    <a:pt x="1561" y="4836"/>
                  </a:cubicBezTo>
                  <a:cubicBezTo>
                    <a:pt x="1578" y="4830"/>
                    <a:pt x="1601" y="4819"/>
                    <a:pt x="1618" y="4813"/>
                  </a:cubicBezTo>
                  <a:cubicBezTo>
                    <a:pt x="1630" y="4804"/>
                    <a:pt x="1646" y="4799"/>
                    <a:pt x="1662" y="4799"/>
                  </a:cubicBezTo>
                  <a:cubicBezTo>
                    <a:pt x="1668" y="4799"/>
                    <a:pt x="1674" y="4800"/>
                    <a:pt x="1680" y="4801"/>
                  </a:cubicBezTo>
                  <a:cubicBezTo>
                    <a:pt x="1675" y="4813"/>
                    <a:pt x="1697" y="4824"/>
                    <a:pt x="1737" y="4836"/>
                  </a:cubicBezTo>
                  <a:cubicBezTo>
                    <a:pt x="1766" y="4819"/>
                    <a:pt x="1806" y="4807"/>
                    <a:pt x="1840" y="4801"/>
                  </a:cubicBezTo>
                  <a:cubicBezTo>
                    <a:pt x="1851" y="4779"/>
                    <a:pt x="1891" y="4762"/>
                    <a:pt x="1919" y="4744"/>
                  </a:cubicBezTo>
                  <a:cubicBezTo>
                    <a:pt x="1925" y="4744"/>
                    <a:pt x="1931" y="4750"/>
                    <a:pt x="1937" y="4750"/>
                  </a:cubicBezTo>
                  <a:cubicBezTo>
                    <a:pt x="1948" y="4756"/>
                    <a:pt x="1959" y="4767"/>
                    <a:pt x="1971" y="4773"/>
                  </a:cubicBezTo>
                  <a:cubicBezTo>
                    <a:pt x="2096" y="4756"/>
                    <a:pt x="2227" y="4744"/>
                    <a:pt x="2364" y="4733"/>
                  </a:cubicBezTo>
                  <a:cubicBezTo>
                    <a:pt x="2529" y="4722"/>
                    <a:pt x="2671" y="4710"/>
                    <a:pt x="2814" y="4705"/>
                  </a:cubicBezTo>
                  <a:cubicBezTo>
                    <a:pt x="2848" y="4689"/>
                    <a:pt x="2884" y="4682"/>
                    <a:pt x="2922" y="4682"/>
                  </a:cubicBezTo>
                  <a:cubicBezTo>
                    <a:pt x="2941" y="4682"/>
                    <a:pt x="2960" y="4684"/>
                    <a:pt x="2979" y="4688"/>
                  </a:cubicBezTo>
                  <a:cubicBezTo>
                    <a:pt x="2990" y="4688"/>
                    <a:pt x="2996" y="4693"/>
                    <a:pt x="3007" y="4699"/>
                  </a:cubicBezTo>
                  <a:cubicBezTo>
                    <a:pt x="3121" y="4699"/>
                    <a:pt x="3235" y="4705"/>
                    <a:pt x="3349" y="4716"/>
                  </a:cubicBezTo>
                  <a:cubicBezTo>
                    <a:pt x="3372" y="4716"/>
                    <a:pt x="3394" y="4722"/>
                    <a:pt x="3412" y="4727"/>
                  </a:cubicBezTo>
                  <a:cubicBezTo>
                    <a:pt x="3423" y="4727"/>
                    <a:pt x="3429" y="4722"/>
                    <a:pt x="3440" y="4722"/>
                  </a:cubicBezTo>
                  <a:cubicBezTo>
                    <a:pt x="3525" y="4705"/>
                    <a:pt x="3611" y="4682"/>
                    <a:pt x="3691" y="4665"/>
                  </a:cubicBezTo>
                  <a:lnTo>
                    <a:pt x="3765" y="4682"/>
                  </a:lnTo>
                  <a:cubicBezTo>
                    <a:pt x="3782" y="4680"/>
                    <a:pt x="3799" y="4679"/>
                    <a:pt x="3816" y="4679"/>
                  </a:cubicBezTo>
                  <a:cubicBezTo>
                    <a:pt x="3903" y="4679"/>
                    <a:pt x="3991" y="4703"/>
                    <a:pt x="4067" y="4750"/>
                  </a:cubicBezTo>
                  <a:cubicBezTo>
                    <a:pt x="4249" y="4750"/>
                    <a:pt x="4425" y="4773"/>
                    <a:pt x="4608" y="4813"/>
                  </a:cubicBezTo>
                  <a:cubicBezTo>
                    <a:pt x="4653" y="4819"/>
                    <a:pt x="4699" y="4836"/>
                    <a:pt x="4744" y="4864"/>
                  </a:cubicBezTo>
                  <a:cubicBezTo>
                    <a:pt x="4758" y="4867"/>
                    <a:pt x="4774" y="4868"/>
                    <a:pt x="4791" y="4868"/>
                  </a:cubicBezTo>
                  <a:cubicBezTo>
                    <a:pt x="4807" y="4868"/>
                    <a:pt x="4824" y="4867"/>
                    <a:pt x="4841" y="4864"/>
                  </a:cubicBezTo>
                  <a:lnTo>
                    <a:pt x="4852" y="4841"/>
                  </a:lnTo>
                  <a:cubicBezTo>
                    <a:pt x="4864" y="4853"/>
                    <a:pt x="4881" y="4858"/>
                    <a:pt x="4898" y="4864"/>
                  </a:cubicBezTo>
                  <a:cubicBezTo>
                    <a:pt x="4915" y="4870"/>
                    <a:pt x="4955" y="4875"/>
                    <a:pt x="4983" y="4881"/>
                  </a:cubicBezTo>
                  <a:lnTo>
                    <a:pt x="5063" y="4875"/>
                  </a:lnTo>
                  <a:cubicBezTo>
                    <a:pt x="5077" y="4884"/>
                    <a:pt x="5093" y="4888"/>
                    <a:pt x="5109" y="4888"/>
                  </a:cubicBezTo>
                  <a:cubicBezTo>
                    <a:pt x="5124" y="4888"/>
                    <a:pt x="5140" y="4884"/>
                    <a:pt x="5154" y="4875"/>
                  </a:cubicBezTo>
                  <a:lnTo>
                    <a:pt x="5177" y="4875"/>
                  </a:lnTo>
                  <a:cubicBezTo>
                    <a:pt x="5251" y="4864"/>
                    <a:pt x="5314" y="4853"/>
                    <a:pt x="5382" y="4841"/>
                  </a:cubicBezTo>
                  <a:cubicBezTo>
                    <a:pt x="5372" y="4808"/>
                    <a:pt x="5404" y="4804"/>
                    <a:pt x="5443" y="4804"/>
                  </a:cubicBezTo>
                  <a:cubicBezTo>
                    <a:pt x="5457" y="4804"/>
                    <a:pt x="5471" y="4805"/>
                    <a:pt x="5485" y="4805"/>
                  </a:cubicBezTo>
                  <a:cubicBezTo>
                    <a:pt x="5500" y="4805"/>
                    <a:pt x="5513" y="4804"/>
                    <a:pt x="5524" y="4801"/>
                  </a:cubicBezTo>
                  <a:cubicBezTo>
                    <a:pt x="5543" y="4811"/>
                    <a:pt x="5562" y="4815"/>
                    <a:pt x="5582" y="4815"/>
                  </a:cubicBezTo>
                  <a:cubicBezTo>
                    <a:pt x="5598" y="4815"/>
                    <a:pt x="5615" y="4812"/>
                    <a:pt x="5633" y="4807"/>
                  </a:cubicBezTo>
                  <a:cubicBezTo>
                    <a:pt x="5673" y="4796"/>
                    <a:pt x="5718" y="4784"/>
                    <a:pt x="5730" y="4756"/>
                  </a:cubicBezTo>
                  <a:cubicBezTo>
                    <a:pt x="5749" y="4705"/>
                    <a:pt x="5759" y="4683"/>
                    <a:pt x="5796" y="4683"/>
                  </a:cubicBezTo>
                  <a:cubicBezTo>
                    <a:pt x="5825" y="4683"/>
                    <a:pt x="5871" y="4697"/>
                    <a:pt x="5952" y="4722"/>
                  </a:cubicBezTo>
                  <a:cubicBezTo>
                    <a:pt x="5957" y="4727"/>
                    <a:pt x="5969" y="4727"/>
                    <a:pt x="5974" y="4727"/>
                  </a:cubicBezTo>
                  <a:cubicBezTo>
                    <a:pt x="5997" y="4727"/>
                    <a:pt x="6026" y="4727"/>
                    <a:pt x="6026" y="4722"/>
                  </a:cubicBezTo>
                  <a:cubicBezTo>
                    <a:pt x="6026" y="4699"/>
                    <a:pt x="6060" y="4693"/>
                    <a:pt x="6094" y="4688"/>
                  </a:cubicBezTo>
                  <a:lnTo>
                    <a:pt x="6094" y="4688"/>
                  </a:lnTo>
                  <a:cubicBezTo>
                    <a:pt x="6094" y="4693"/>
                    <a:pt x="6094" y="4699"/>
                    <a:pt x="6088" y="4699"/>
                  </a:cubicBezTo>
                  <a:cubicBezTo>
                    <a:pt x="6071" y="4716"/>
                    <a:pt x="6060" y="4722"/>
                    <a:pt x="6094" y="4739"/>
                  </a:cubicBezTo>
                  <a:cubicBezTo>
                    <a:pt x="6107" y="4745"/>
                    <a:pt x="6123" y="4748"/>
                    <a:pt x="6139" y="4748"/>
                  </a:cubicBezTo>
                  <a:cubicBezTo>
                    <a:pt x="6150" y="4748"/>
                    <a:pt x="6162" y="4747"/>
                    <a:pt x="6174" y="4744"/>
                  </a:cubicBezTo>
                  <a:cubicBezTo>
                    <a:pt x="6231" y="4727"/>
                    <a:pt x="6288" y="4716"/>
                    <a:pt x="6345" y="4710"/>
                  </a:cubicBezTo>
                  <a:cubicBezTo>
                    <a:pt x="6362" y="4670"/>
                    <a:pt x="6436" y="4670"/>
                    <a:pt x="6515" y="4665"/>
                  </a:cubicBezTo>
                  <a:cubicBezTo>
                    <a:pt x="6520" y="4666"/>
                    <a:pt x="6526" y="4666"/>
                    <a:pt x="6531" y="4666"/>
                  </a:cubicBezTo>
                  <a:cubicBezTo>
                    <a:pt x="6556" y="4666"/>
                    <a:pt x="6582" y="4656"/>
                    <a:pt x="6601" y="4642"/>
                  </a:cubicBezTo>
                  <a:cubicBezTo>
                    <a:pt x="6629" y="4619"/>
                    <a:pt x="6658" y="4614"/>
                    <a:pt x="6692" y="4614"/>
                  </a:cubicBezTo>
                  <a:lnTo>
                    <a:pt x="6891" y="4614"/>
                  </a:lnTo>
                  <a:cubicBezTo>
                    <a:pt x="6931" y="4614"/>
                    <a:pt x="6886" y="4614"/>
                    <a:pt x="6914" y="4631"/>
                  </a:cubicBezTo>
                  <a:cubicBezTo>
                    <a:pt x="6920" y="4636"/>
                    <a:pt x="6920" y="4647"/>
                    <a:pt x="6915" y="4653"/>
                  </a:cubicBezTo>
                  <a:lnTo>
                    <a:pt x="6915" y="4653"/>
                  </a:lnTo>
                  <a:cubicBezTo>
                    <a:pt x="6951" y="4651"/>
                    <a:pt x="6987" y="4651"/>
                    <a:pt x="7025" y="4651"/>
                  </a:cubicBezTo>
                  <a:cubicBezTo>
                    <a:pt x="7112" y="4651"/>
                    <a:pt x="7205" y="4653"/>
                    <a:pt x="7307" y="4653"/>
                  </a:cubicBezTo>
                  <a:cubicBezTo>
                    <a:pt x="7358" y="4653"/>
                    <a:pt x="7410" y="4648"/>
                    <a:pt x="7461" y="4642"/>
                  </a:cubicBezTo>
                  <a:lnTo>
                    <a:pt x="7529" y="4636"/>
                  </a:lnTo>
                  <a:cubicBezTo>
                    <a:pt x="7558" y="4619"/>
                    <a:pt x="7586" y="4608"/>
                    <a:pt x="7615" y="4602"/>
                  </a:cubicBezTo>
                  <a:cubicBezTo>
                    <a:pt x="7626" y="4599"/>
                    <a:pt x="7636" y="4598"/>
                    <a:pt x="7645" y="4598"/>
                  </a:cubicBezTo>
                  <a:cubicBezTo>
                    <a:pt x="7654" y="4598"/>
                    <a:pt x="7663" y="4599"/>
                    <a:pt x="7672" y="4602"/>
                  </a:cubicBezTo>
                  <a:cubicBezTo>
                    <a:pt x="7672" y="4602"/>
                    <a:pt x="7683" y="4608"/>
                    <a:pt x="7683" y="4614"/>
                  </a:cubicBezTo>
                  <a:cubicBezTo>
                    <a:pt x="7683" y="4616"/>
                    <a:pt x="7683" y="4616"/>
                    <a:pt x="7683" y="4616"/>
                  </a:cubicBezTo>
                  <a:cubicBezTo>
                    <a:pt x="7683" y="4616"/>
                    <a:pt x="7683" y="4616"/>
                    <a:pt x="7683" y="4619"/>
                  </a:cubicBezTo>
                  <a:cubicBezTo>
                    <a:pt x="7763" y="4608"/>
                    <a:pt x="7848" y="4602"/>
                    <a:pt x="7928" y="4596"/>
                  </a:cubicBezTo>
                  <a:cubicBezTo>
                    <a:pt x="8082" y="4579"/>
                    <a:pt x="8235" y="4562"/>
                    <a:pt x="8389" y="4545"/>
                  </a:cubicBezTo>
                  <a:cubicBezTo>
                    <a:pt x="8403" y="4543"/>
                    <a:pt x="8416" y="4542"/>
                    <a:pt x="8429" y="4542"/>
                  </a:cubicBezTo>
                  <a:cubicBezTo>
                    <a:pt x="8484" y="4542"/>
                    <a:pt x="8536" y="4561"/>
                    <a:pt x="8577" y="4602"/>
                  </a:cubicBezTo>
                  <a:lnTo>
                    <a:pt x="8691" y="4568"/>
                  </a:lnTo>
                  <a:cubicBezTo>
                    <a:pt x="8691" y="4568"/>
                    <a:pt x="8685" y="4557"/>
                    <a:pt x="8691" y="4557"/>
                  </a:cubicBezTo>
                  <a:cubicBezTo>
                    <a:pt x="8714" y="4545"/>
                    <a:pt x="8731" y="4539"/>
                    <a:pt x="8754" y="4539"/>
                  </a:cubicBezTo>
                  <a:cubicBezTo>
                    <a:pt x="8885" y="4522"/>
                    <a:pt x="8987" y="4488"/>
                    <a:pt x="9118" y="4477"/>
                  </a:cubicBezTo>
                  <a:cubicBezTo>
                    <a:pt x="9123" y="4476"/>
                    <a:pt x="9128" y="4476"/>
                    <a:pt x="9133" y="4476"/>
                  </a:cubicBezTo>
                  <a:cubicBezTo>
                    <a:pt x="9168" y="4476"/>
                    <a:pt x="9216" y="4491"/>
                    <a:pt x="9221" y="4505"/>
                  </a:cubicBezTo>
                  <a:cubicBezTo>
                    <a:pt x="9226" y="4522"/>
                    <a:pt x="9232" y="4557"/>
                    <a:pt x="9243" y="4579"/>
                  </a:cubicBezTo>
                  <a:lnTo>
                    <a:pt x="9255" y="4579"/>
                  </a:lnTo>
                  <a:lnTo>
                    <a:pt x="9420" y="4642"/>
                  </a:lnTo>
                  <a:lnTo>
                    <a:pt x="9483" y="4642"/>
                  </a:lnTo>
                  <a:cubicBezTo>
                    <a:pt x="9565" y="4598"/>
                    <a:pt x="9658" y="4574"/>
                    <a:pt x="9751" y="4574"/>
                  </a:cubicBezTo>
                  <a:cubicBezTo>
                    <a:pt x="9825" y="4574"/>
                    <a:pt x="9899" y="4589"/>
                    <a:pt x="9967" y="4619"/>
                  </a:cubicBezTo>
                  <a:lnTo>
                    <a:pt x="10092" y="4636"/>
                  </a:lnTo>
                  <a:lnTo>
                    <a:pt x="10103" y="4636"/>
                  </a:lnTo>
                  <a:cubicBezTo>
                    <a:pt x="10160" y="4608"/>
                    <a:pt x="10223" y="4596"/>
                    <a:pt x="10291" y="4591"/>
                  </a:cubicBezTo>
                  <a:cubicBezTo>
                    <a:pt x="10308" y="4596"/>
                    <a:pt x="10326" y="4596"/>
                    <a:pt x="10343" y="4608"/>
                  </a:cubicBezTo>
                  <a:cubicBezTo>
                    <a:pt x="10348" y="4608"/>
                    <a:pt x="10354" y="4619"/>
                    <a:pt x="10354" y="4619"/>
                  </a:cubicBezTo>
                  <a:cubicBezTo>
                    <a:pt x="10348" y="4636"/>
                    <a:pt x="10343" y="4648"/>
                    <a:pt x="10337" y="4659"/>
                  </a:cubicBezTo>
                  <a:cubicBezTo>
                    <a:pt x="10331" y="4670"/>
                    <a:pt x="10314" y="4676"/>
                    <a:pt x="10326" y="4693"/>
                  </a:cubicBezTo>
                  <a:cubicBezTo>
                    <a:pt x="10331" y="4699"/>
                    <a:pt x="10343" y="4705"/>
                    <a:pt x="10348" y="4716"/>
                  </a:cubicBezTo>
                  <a:cubicBezTo>
                    <a:pt x="10360" y="4722"/>
                    <a:pt x="10377" y="4722"/>
                    <a:pt x="10394" y="4722"/>
                  </a:cubicBezTo>
                  <a:cubicBezTo>
                    <a:pt x="10408" y="4719"/>
                    <a:pt x="10422" y="4715"/>
                    <a:pt x="10438" y="4715"/>
                  </a:cubicBezTo>
                  <a:cubicBezTo>
                    <a:pt x="10454" y="4715"/>
                    <a:pt x="10471" y="4719"/>
                    <a:pt x="10491" y="4733"/>
                  </a:cubicBezTo>
                  <a:cubicBezTo>
                    <a:pt x="10508" y="4750"/>
                    <a:pt x="10531" y="4762"/>
                    <a:pt x="10559" y="4762"/>
                  </a:cubicBezTo>
                  <a:cubicBezTo>
                    <a:pt x="10656" y="4762"/>
                    <a:pt x="10679" y="4801"/>
                    <a:pt x="10730" y="4830"/>
                  </a:cubicBezTo>
                  <a:cubicBezTo>
                    <a:pt x="10747" y="4838"/>
                    <a:pt x="10742" y="4844"/>
                    <a:pt x="10727" y="4844"/>
                  </a:cubicBezTo>
                  <a:cubicBezTo>
                    <a:pt x="10722" y="4844"/>
                    <a:pt x="10715" y="4843"/>
                    <a:pt x="10707" y="4841"/>
                  </a:cubicBezTo>
                  <a:cubicBezTo>
                    <a:pt x="10697" y="4841"/>
                    <a:pt x="10688" y="4840"/>
                    <a:pt x="10679" y="4840"/>
                  </a:cubicBezTo>
                  <a:cubicBezTo>
                    <a:pt x="10605" y="4840"/>
                    <a:pt x="10582" y="4862"/>
                    <a:pt x="10582" y="4893"/>
                  </a:cubicBezTo>
                  <a:cubicBezTo>
                    <a:pt x="10582" y="4904"/>
                    <a:pt x="10588" y="4915"/>
                    <a:pt x="10588" y="4921"/>
                  </a:cubicBezTo>
                  <a:cubicBezTo>
                    <a:pt x="10667" y="4944"/>
                    <a:pt x="10747" y="4967"/>
                    <a:pt x="10832" y="4989"/>
                  </a:cubicBezTo>
                  <a:cubicBezTo>
                    <a:pt x="10841" y="4992"/>
                    <a:pt x="10851" y="4994"/>
                    <a:pt x="10861" y="4994"/>
                  </a:cubicBezTo>
                  <a:cubicBezTo>
                    <a:pt x="10871" y="4994"/>
                    <a:pt x="10881" y="4992"/>
                    <a:pt x="10889" y="4989"/>
                  </a:cubicBezTo>
                  <a:lnTo>
                    <a:pt x="11208" y="4932"/>
                  </a:lnTo>
                  <a:cubicBezTo>
                    <a:pt x="11197" y="4915"/>
                    <a:pt x="11185" y="4904"/>
                    <a:pt x="11174" y="4887"/>
                  </a:cubicBezTo>
                  <a:cubicBezTo>
                    <a:pt x="11157" y="4858"/>
                    <a:pt x="11157" y="4841"/>
                    <a:pt x="11208" y="4824"/>
                  </a:cubicBezTo>
                  <a:cubicBezTo>
                    <a:pt x="11231" y="4819"/>
                    <a:pt x="11248" y="4813"/>
                    <a:pt x="11271" y="4801"/>
                  </a:cubicBezTo>
                  <a:cubicBezTo>
                    <a:pt x="11291" y="4796"/>
                    <a:pt x="11313" y="4794"/>
                    <a:pt x="11335" y="4794"/>
                  </a:cubicBezTo>
                  <a:cubicBezTo>
                    <a:pt x="11361" y="4794"/>
                    <a:pt x="11388" y="4798"/>
                    <a:pt x="11413" y="4807"/>
                  </a:cubicBezTo>
                  <a:cubicBezTo>
                    <a:pt x="11436" y="4819"/>
                    <a:pt x="11447" y="4824"/>
                    <a:pt x="11470" y="4830"/>
                  </a:cubicBezTo>
                  <a:cubicBezTo>
                    <a:pt x="11509" y="4849"/>
                    <a:pt x="11551" y="4858"/>
                    <a:pt x="11591" y="4858"/>
                  </a:cubicBezTo>
                  <a:cubicBezTo>
                    <a:pt x="11610" y="4858"/>
                    <a:pt x="11629" y="4856"/>
                    <a:pt x="11647" y="4853"/>
                  </a:cubicBezTo>
                  <a:cubicBezTo>
                    <a:pt x="11698" y="4836"/>
                    <a:pt x="11738" y="4824"/>
                    <a:pt x="11789" y="4807"/>
                  </a:cubicBezTo>
                  <a:cubicBezTo>
                    <a:pt x="11835" y="4796"/>
                    <a:pt x="11886" y="4796"/>
                    <a:pt x="11932" y="4796"/>
                  </a:cubicBezTo>
                  <a:cubicBezTo>
                    <a:pt x="11973" y="4800"/>
                    <a:pt x="12029" y="4816"/>
                    <a:pt x="12064" y="4816"/>
                  </a:cubicBezTo>
                  <a:cubicBezTo>
                    <a:pt x="12072" y="4816"/>
                    <a:pt x="12080" y="4815"/>
                    <a:pt x="12085" y="4813"/>
                  </a:cubicBezTo>
                  <a:cubicBezTo>
                    <a:pt x="12142" y="4784"/>
                    <a:pt x="12194" y="4750"/>
                    <a:pt x="12165" y="4699"/>
                  </a:cubicBezTo>
                  <a:cubicBezTo>
                    <a:pt x="12159" y="4699"/>
                    <a:pt x="12159" y="4693"/>
                    <a:pt x="12154" y="4688"/>
                  </a:cubicBezTo>
                  <a:cubicBezTo>
                    <a:pt x="12142" y="4642"/>
                    <a:pt x="12194" y="4608"/>
                    <a:pt x="12285" y="4602"/>
                  </a:cubicBezTo>
                  <a:cubicBezTo>
                    <a:pt x="12307" y="4602"/>
                    <a:pt x="12325" y="4602"/>
                    <a:pt x="12347" y="4608"/>
                  </a:cubicBezTo>
                  <a:cubicBezTo>
                    <a:pt x="12364" y="4614"/>
                    <a:pt x="12381" y="4625"/>
                    <a:pt x="12399" y="4631"/>
                  </a:cubicBezTo>
                  <a:cubicBezTo>
                    <a:pt x="12433" y="4636"/>
                    <a:pt x="12461" y="4648"/>
                    <a:pt x="12490" y="4665"/>
                  </a:cubicBezTo>
                  <a:cubicBezTo>
                    <a:pt x="12598" y="4619"/>
                    <a:pt x="12706" y="4596"/>
                    <a:pt x="12826" y="4591"/>
                  </a:cubicBezTo>
                  <a:cubicBezTo>
                    <a:pt x="12849" y="4587"/>
                    <a:pt x="12872" y="4586"/>
                    <a:pt x="12895" y="4586"/>
                  </a:cubicBezTo>
                  <a:cubicBezTo>
                    <a:pt x="12993" y="4586"/>
                    <a:pt x="13091" y="4614"/>
                    <a:pt x="13179" y="4665"/>
                  </a:cubicBezTo>
                  <a:lnTo>
                    <a:pt x="13259" y="4676"/>
                  </a:lnTo>
                  <a:cubicBezTo>
                    <a:pt x="13304" y="4653"/>
                    <a:pt x="13361" y="4636"/>
                    <a:pt x="13412" y="4631"/>
                  </a:cubicBezTo>
                  <a:cubicBezTo>
                    <a:pt x="13488" y="4617"/>
                    <a:pt x="13564" y="4609"/>
                    <a:pt x="13640" y="4609"/>
                  </a:cubicBezTo>
                  <a:cubicBezTo>
                    <a:pt x="13689" y="4609"/>
                    <a:pt x="13739" y="4612"/>
                    <a:pt x="13788" y="4619"/>
                  </a:cubicBezTo>
                  <a:cubicBezTo>
                    <a:pt x="13868" y="4585"/>
                    <a:pt x="13953" y="4562"/>
                    <a:pt x="14039" y="4551"/>
                  </a:cubicBezTo>
                  <a:cubicBezTo>
                    <a:pt x="14101" y="4545"/>
                    <a:pt x="14164" y="4545"/>
                    <a:pt x="14221" y="4545"/>
                  </a:cubicBezTo>
                  <a:cubicBezTo>
                    <a:pt x="14323" y="4465"/>
                    <a:pt x="14547" y="4419"/>
                    <a:pt x="14759" y="4419"/>
                  </a:cubicBezTo>
                  <a:cubicBezTo>
                    <a:pt x="14771" y="4419"/>
                    <a:pt x="14784" y="4420"/>
                    <a:pt x="14796" y="4420"/>
                  </a:cubicBezTo>
                  <a:cubicBezTo>
                    <a:pt x="14813" y="4408"/>
                    <a:pt x="14836" y="4403"/>
                    <a:pt x="14859" y="4397"/>
                  </a:cubicBezTo>
                  <a:cubicBezTo>
                    <a:pt x="14916" y="4386"/>
                    <a:pt x="14973" y="4363"/>
                    <a:pt x="15018" y="4334"/>
                  </a:cubicBezTo>
                  <a:cubicBezTo>
                    <a:pt x="15053" y="4329"/>
                    <a:pt x="15081" y="4329"/>
                    <a:pt x="15109" y="4329"/>
                  </a:cubicBezTo>
                  <a:cubicBezTo>
                    <a:pt x="15121" y="4295"/>
                    <a:pt x="15121" y="4255"/>
                    <a:pt x="15201" y="4243"/>
                  </a:cubicBezTo>
                  <a:lnTo>
                    <a:pt x="15315" y="4198"/>
                  </a:lnTo>
                  <a:cubicBezTo>
                    <a:pt x="15303" y="4186"/>
                    <a:pt x="15292" y="4169"/>
                    <a:pt x="15280" y="4158"/>
                  </a:cubicBezTo>
                  <a:cubicBezTo>
                    <a:pt x="15269" y="4141"/>
                    <a:pt x="15258" y="4129"/>
                    <a:pt x="15246" y="4118"/>
                  </a:cubicBezTo>
                  <a:cubicBezTo>
                    <a:pt x="15261" y="4114"/>
                    <a:pt x="15277" y="4112"/>
                    <a:pt x="15293" y="4112"/>
                  </a:cubicBezTo>
                  <a:cubicBezTo>
                    <a:pt x="15325" y="4112"/>
                    <a:pt x="15358" y="4120"/>
                    <a:pt x="15389" y="4135"/>
                  </a:cubicBezTo>
                  <a:cubicBezTo>
                    <a:pt x="15406" y="4141"/>
                    <a:pt x="15417" y="4152"/>
                    <a:pt x="15434" y="4158"/>
                  </a:cubicBezTo>
                  <a:cubicBezTo>
                    <a:pt x="15476" y="4179"/>
                    <a:pt x="15522" y="4191"/>
                    <a:pt x="15568" y="4191"/>
                  </a:cubicBezTo>
                  <a:cubicBezTo>
                    <a:pt x="15584" y="4191"/>
                    <a:pt x="15600" y="4189"/>
                    <a:pt x="15616" y="4186"/>
                  </a:cubicBezTo>
                  <a:cubicBezTo>
                    <a:pt x="15673" y="4175"/>
                    <a:pt x="15719" y="4164"/>
                    <a:pt x="15776" y="4152"/>
                  </a:cubicBezTo>
                  <a:cubicBezTo>
                    <a:pt x="15801" y="4149"/>
                    <a:pt x="15827" y="4148"/>
                    <a:pt x="15853" y="4148"/>
                  </a:cubicBezTo>
                  <a:cubicBezTo>
                    <a:pt x="15878" y="4148"/>
                    <a:pt x="15904" y="4149"/>
                    <a:pt x="15930" y="4152"/>
                  </a:cubicBezTo>
                  <a:cubicBezTo>
                    <a:pt x="15964" y="4158"/>
                    <a:pt x="16009" y="4175"/>
                    <a:pt x="16049" y="4175"/>
                  </a:cubicBezTo>
                  <a:lnTo>
                    <a:pt x="16118" y="4164"/>
                  </a:lnTo>
                  <a:cubicBezTo>
                    <a:pt x="16169" y="4141"/>
                    <a:pt x="16214" y="4118"/>
                    <a:pt x="16197" y="4072"/>
                  </a:cubicBezTo>
                  <a:cubicBezTo>
                    <a:pt x="16192" y="4067"/>
                    <a:pt x="16192" y="4061"/>
                    <a:pt x="16192" y="4055"/>
                  </a:cubicBezTo>
                  <a:cubicBezTo>
                    <a:pt x="16192" y="4021"/>
                    <a:pt x="16226" y="3998"/>
                    <a:pt x="16288" y="3987"/>
                  </a:cubicBezTo>
                  <a:cubicBezTo>
                    <a:pt x="16343" y="3957"/>
                    <a:pt x="16402" y="3940"/>
                    <a:pt x="16462" y="3940"/>
                  </a:cubicBezTo>
                  <a:cubicBezTo>
                    <a:pt x="16470" y="3940"/>
                    <a:pt x="16479" y="3941"/>
                    <a:pt x="16488" y="3941"/>
                  </a:cubicBezTo>
                  <a:cubicBezTo>
                    <a:pt x="16539" y="3911"/>
                    <a:pt x="16598" y="3897"/>
                    <a:pt x="16658" y="3897"/>
                  </a:cubicBezTo>
                  <a:cubicBezTo>
                    <a:pt x="16677" y="3897"/>
                    <a:pt x="16696" y="3899"/>
                    <a:pt x="16716" y="3902"/>
                  </a:cubicBezTo>
                  <a:cubicBezTo>
                    <a:pt x="16892" y="3924"/>
                    <a:pt x="17000" y="3981"/>
                    <a:pt x="17160" y="4010"/>
                  </a:cubicBezTo>
                  <a:lnTo>
                    <a:pt x="17239" y="4021"/>
                  </a:lnTo>
                  <a:lnTo>
                    <a:pt x="172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7" name="Google Shape;1157;p49"/>
          <p:cNvSpPr txBox="1"/>
          <p:nvPr>
            <p:ph type="title"/>
          </p:nvPr>
        </p:nvSpPr>
        <p:spPr>
          <a:xfrm>
            <a:off x="1371275" y="535650"/>
            <a:ext cx="6401400" cy="569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rPr>
              <a:t>Evolution of the students</a:t>
            </a:r>
            <a:endParaRPr>
              <a:solidFill>
                <a:schemeClr val="dk2"/>
              </a:solidFill>
            </a:endParaRPr>
          </a:p>
        </p:txBody>
      </p:sp>
      <p:grpSp>
        <p:nvGrpSpPr>
          <p:cNvPr id="1158" name="Google Shape;1158;p49"/>
          <p:cNvGrpSpPr/>
          <p:nvPr/>
        </p:nvGrpSpPr>
        <p:grpSpPr>
          <a:xfrm flipH="1">
            <a:off x="4033143" y="132228"/>
            <a:ext cx="1077676" cy="403431"/>
            <a:chOff x="3882334" y="132235"/>
            <a:chExt cx="1319550" cy="493977"/>
          </a:xfrm>
        </p:grpSpPr>
        <p:sp>
          <p:nvSpPr>
            <p:cNvPr id="1159" name="Google Shape;1159;p49"/>
            <p:cNvSpPr/>
            <p:nvPr/>
          </p:nvSpPr>
          <p:spPr>
            <a:xfrm rot="-406465">
              <a:off x="3898154" y="206994"/>
              <a:ext cx="1287909" cy="344459"/>
            </a:xfrm>
            <a:custGeom>
              <a:rect b="b" l="l" r="r" t="t"/>
              <a:pathLst>
                <a:path extrusionOk="0" h="4631" w="17315">
                  <a:moveTo>
                    <a:pt x="1" y="0"/>
                  </a:moveTo>
                  <a:lnTo>
                    <a:pt x="143" y="1413"/>
                  </a:lnTo>
                  <a:lnTo>
                    <a:pt x="1" y="2455"/>
                  </a:lnTo>
                  <a:lnTo>
                    <a:pt x="143" y="3828"/>
                  </a:lnTo>
                  <a:lnTo>
                    <a:pt x="143" y="4631"/>
                  </a:lnTo>
                  <a:lnTo>
                    <a:pt x="17314" y="4557"/>
                  </a:lnTo>
                  <a:lnTo>
                    <a:pt x="17314" y="3571"/>
                  </a:lnTo>
                  <a:lnTo>
                    <a:pt x="17098" y="2165"/>
                  </a:lnTo>
                  <a:lnTo>
                    <a:pt x="17314" y="940"/>
                  </a:lnTo>
                  <a:lnTo>
                    <a:pt x="1731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49"/>
            <p:cNvSpPr/>
            <p:nvPr/>
          </p:nvSpPr>
          <p:spPr>
            <a:xfrm rot="-406465">
              <a:off x="4700237" y="440303"/>
              <a:ext cx="50951" cy="45819"/>
            </a:xfrm>
            <a:custGeom>
              <a:rect b="b" l="l" r="r" t="t"/>
              <a:pathLst>
                <a:path extrusionOk="0" h="616" w="685">
                  <a:moveTo>
                    <a:pt x="619" y="0"/>
                  </a:moveTo>
                  <a:cubicBezTo>
                    <a:pt x="555" y="0"/>
                    <a:pt x="410" y="96"/>
                    <a:pt x="269" y="237"/>
                  </a:cubicBezTo>
                  <a:cubicBezTo>
                    <a:pt x="103" y="402"/>
                    <a:pt x="1" y="567"/>
                    <a:pt x="41" y="607"/>
                  </a:cubicBezTo>
                  <a:cubicBezTo>
                    <a:pt x="47" y="613"/>
                    <a:pt x="55" y="616"/>
                    <a:pt x="66" y="616"/>
                  </a:cubicBezTo>
                  <a:cubicBezTo>
                    <a:pt x="129" y="616"/>
                    <a:pt x="270" y="520"/>
                    <a:pt x="411" y="379"/>
                  </a:cubicBezTo>
                  <a:cubicBezTo>
                    <a:pt x="576" y="214"/>
                    <a:pt x="684" y="49"/>
                    <a:pt x="644" y="9"/>
                  </a:cubicBezTo>
                  <a:cubicBezTo>
                    <a:pt x="639" y="3"/>
                    <a:pt x="630" y="0"/>
                    <a:pt x="6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49"/>
            <p:cNvSpPr/>
            <p:nvPr/>
          </p:nvSpPr>
          <p:spPr>
            <a:xfrm rot="-406465">
              <a:off x="4683996" y="303586"/>
              <a:ext cx="50951" cy="45819"/>
            </a:xfrm>
            <a:custGeom>
              <a:rect b="b" l="l" r="r" t="t"/>
              <a:pathLst>
                <a:path extrusionOk="0" h="616" w="685">
                  <a:moveTo>
                    <a:pt x="619" y="0"/>
                  </a:moveTo>
                  <a:cubicBezTo>
                    <a:pt x="555" y="0"/>
                    <a:pt x="410" y="96"/>
                    <a:pt x="269" y="237"/>
                  </a:cubicBezTo>
                  <a:cubicBezTo>
                    <a:pt x="103" y="402"/>
                    <a:pt x="1" y="567"/>
                    <a:pt x="41" y="607"/>
                  </a:cubicBezTo>
                  <a:cubicBezTo>
                    <a:pt x="47" y="613"/>
                    <a:pt x="55" y="616"/>
                    <a:pt x="66" y="616"/>
                  </a:cubicBezTo>
                  <a:cubicBezTo>
                    <a:pt x="129" y="616"/>
                    <a:pt x="270" y="520"/>
                    <a:pt x="411" y="379"/>
                  </a:cubicBezTo>
                  <a:cubicBezTo>
                    <a:pt x="576" y="214"/>
                    <a:pt x="684" y="49"/>
                    <a:pt x="644" y="9"/>
                  </a:cubicBezTo>
                  <a:cubicBezTo>
                    <a:pt x="639" y="3"/>
                    <a:pt x="630" y="0"/>
                    <a:pt x="6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49"/>
            <p:cNvSpPr/>
            <p:nvPr/>
          </p:nvSpPr>
          <p:spPr>
            <a:xfrm rot="-406465">
              <a:off x="4615011" y="311808"/>
              <a:ext cx="50505" cy="45819"/>
            </a:xfrm>
            <a:custGeom>
              <a:rect b="b" l="l" r="r" t="t"/>
              <a:pathLst>
                <a:path extrusionOk="0" h="616" w="679">
                  <a:moveTo>
                    <a:pt x="66" y="0"/>
                  </a:moveTo>
                  <a:cubicBezTo>
                    <a:pt x="55" y="0"/>
                    <a:pt x="47" y="3"/>
                    <a:pt x="41" y="9"/>
                  </a:cubicBezTo>
                  <a:cubicBezTo>
                    <a:pt x="1" y="49"/>
                    <a:pt x="103" y="214"/>
                    <a:pt x="269" y="379"/>
                  </a:cubicBezTo>
                  <a:cubicBezTo>
                    <a:pt x="410" y="520"/>
                    <a:pt x="551" y="616"/>
                    <a:pt x="614" y="616"/>
                  </a:cubicBezTo>
                  <a:cubicBezTo>
                    <a:pt x="624" y="616"/>
                    <a:pt x="633" y="613"/>
                    <a:pt x="639" y="607"/>
                  </a:cubicBezTo>
                  <a:cubicBezTo>
                    <a:pt x="679" y="567"/>
                    <a:pt x="582" y="402"/>
                    <a:pt x="411" y="237"/>
                  </a:cubicBezTo>
                  <a:cubicBezTo>
                    <a:pt x="270" y="96"/>
                    <a:pt x="129" y="0"/>
                    <a:pt x="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49"/>
            <p:cNvSpPr/>
            <p:nvPr/>
          </p:nvSpPr>
          <p:spPr>
            <a:xfrm rot="-406465">
              <a:off x="4662137" y="288574"/>
              <a:ext cx="19190" cy="18670"/>
            </a:xfrm>
            <a:custGeom>
              <a:rect b="b" l="l" r="r" t="t"/>
              <a:pathLst>
                <a:path extrusionOk="0" h="251" w="258">
                  <a:moveTo>
                    <a:pt x="126" y="0"/>
                  </a:moveTo>
                  <a:cubicBezTo>
                    <a:pt x="58" y="0"/>
                    <a:pt x="1" y="57"/>
                    <a:pt x="1" y="126"/>
                  </a:cubicBezTo>
                  <a:cubicBezTo>
                    <a:pt x="1" y="194"/>
                    <a:pt x="58" y="251"/>
                    <a:pt x="126" y="251"/>
                  </a:cubicBezTo>
                  <a:cubicBezTo>
                    <a:pt x="200" y="251"/>
                    <a:pt x="257" y="194"/>
                    <a:pt x="257" y="126"/>
                  </a:cubicBezTo>
                  <a:cubicBezTo>
                    <a:pt x="257" y="57"/>
                    <a:pt x="200" y="0"/>
                    <a:pt x="1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49"/>
            <p:cNvSpPr/>
            <p:nvPr/>
          </p:nvSpPr>
          <p:spPr>
            <a:xfrm rot="-406465">
              <a:off x="4669485" y="188544"/>
              <a:ext cx="36967" cy="24843"/>
            </a:xfrm>
            <a:custGeom>
              <a:rect b="b" l="l" r="r" t="t"/>
              <a:pathLst>
                <a:path extrusionOk="0" h="334" w="497">
                  <a:moveTo>
                    <a:pt x="217" y="0"/>
                  </a:moveTo>
                  <a:cubicBezTo>
                    <a:pt x="80" y="149"/>
                    <a:pt x="1" y="291"/>
                    <a:pt x="35" y="325"/>
                  </a:cubicBezTo>
                  <a:cubicBezTo>
                    <a:pt x="41" y="331"/>
                    <a:pt x="49" y="334"/>
                    <a:pt x="60" y="334"/>
                  </a:cubicBezTo>
                  <a:cubicBezTo>
                    <a:pt x="123" y="334"/>
                    <a:pt x="264" y="238"/>
                    <a:pt x="405" y="97"/>
                  </a:cubicBezTo>
                  <a:cubicBezTo>
                    <a:pt x="439" y="63"/>
                    <a:pt x="468" y="35"/>
                    <a:pt x="4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49"/>
            <p:cNvSpPr/>
            <p:nvPr/>
          </p:nvSpPr>
          <p:spPr>
            <a:xfrm rot="-406465">
              <a:off x="4631251" y="448525"/>
              <a:ext cx="50505" cy="45819"/>
            </a:xfrm>
            <a:custGeom>
              <a:rect b="b" l="l" r="r" t="t"/>
              <a:pathLst>
                <a:path extrusionOk="0" h="616" w="679">
                  <a:moveTo>
                    <a:pt x="66" y="0"/>
                  </a:moveTo>
                  <a:cubicBezTo>
                    <a:pt x="55" y="0"/>
                    <a:pt x="47" y="3"/>
                    <a:pt x="41" y="9"/>
                  </a:cubicBezTo>
                  <a:cubicBezTo>
                    <a:pt x="1" y="49"/>
                    <a:pt x="103" y="214"/>
                    <a:pt x="269" y="379"/>
                  </a:cubicBezTo>
                  <a:cubicBezTo>
                    <a:pt x="410" y="520"/>
                    <a:pt x="551" y="616"/>
                    <a:pt x="614" y="616"/>
                  </a:cubicBezTo>
                  <a:cubicBezTo>
                    <a:pt x="624" y="616"/>
                    <a:pt x="633" y="613"/>
                    <a:pt x="639" y="607"/>
                  </a:cubicBezTo>
                  <a:cubicBezTo>
                    <a:pt x="679" y="567"/>
                    <a:pt x="576" y="402"/>
                    <a:pt x="411" y="237"/>
                  </a:cubicBezTo>
                  <a:cubicBezTo>
                    <a:pt x="270" y="96"/>
                    <a:pt x="129" y="0"/>
                    <a:pt x="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49"/>
            <p:cNvSpPr/>
            <p:nvPr/>
          </p:nvSpPr>
          <p:spPr>
            <a:xfrm rot="-406465">
              <a:off x="4623328" y="381605"/>
              <a:ext cx="50505" cy="46265"/>
            </a:xfrm>
            <a:custGeom>
              <a:rect b="b" l="l" r="r" t="t"/>
              <a:pathLst>
                <a:path extrusionOk="0" h="622" w="679">
                  <a:moveTo>
                    <a:pt x="614" y="1"/>
                  </a:moveTo>
                  <a:cubicBezTo>
                    <a:pt x="551" y="1"/>
                    <a:pt x="410" y="96"/>
                    <a:pt x="269" y="237"/>
                  </a:cubicBezTo>
                  <a:cubicBezTo>
                    <a:pt x="103" y="402"/>
                    <a:pt x="1" y="573"/>
                    <a:pt x="41" y="613"/>
                  </a:cubicBezTo>
                  <a:cubicBezTo>
                    <a:pt x="47" y="619"/>
                    <a:pt x="55" y="622"/>
                    <a:pt x="66" y="622"/>
                  </a:cubicBezTo>
                  <a:cubicBezTo>
                    <a:pt x="129" y="622"/>
                    <a:pt x="270" y="526"/>
                    <a:pt x="411" y="385"/>
                  </a:cubicBezTo>
                  <a:cubicBezTo>
                    <a:pt x="576" y="220"/>
                    <a:pt x="679" y="49"/>
                    <a:pt x="639" y="9"/>
                  </a:cubicBezTo>
                  <a:cubicBezTo>
                    <a:pt x="633" y="4"/>
                    <a:pt x="624" y="1"/>
                    <a:pt x="6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49"/>
            <p:cNvSpPr/>
            <p:nvPr/>
          </p:nvSpPr>
          <p:spPr>
            <a:xfrm rot="-406465">
              <a:off x="4613571" y="195190"/>
              <a:ext cx="36893" cy="24843"/>
            </a:xfrm>
            <a:custGeom>
              <a:rect b="b" l="l" r="r" t="t"/>
              <a:pathLst>
                <a:path extrusionOk="0" h="334" w="496">
                  <a:moveTo>
                    <a:pt x="0" y="0"/>
                  </a:moveTo>
                  <a:cubicBezTo>
                    <a:pt x="23" y="35"/>
                    <a:pt x="51" y="63"/>
                    <a:pt x="86" y="97"/>
                  </a:cubicBezTo>
                  <a:cubicBezTo>
                    <a:pt x="227" y="238"/>
                    <a:pt x="368" y="334"/>
                    <a:pt x="431" y="334"/>
                  </a:cubicBezTo>
                  <a:cubicBezTo>
                    <a:pt x="441" y="334"/>
                    <a:pt x="450" y="331"/>
                    <a:pt x="456" y="325"/>
                  </a:cubicBezTo>
                  <a:cubicBezTo>
                    <a:pt x="496" y="285"/>
                    <a:pt x="410" y="149"/>
                    <a:pt x="2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49"/>
            <p:cNvSpPr/>
            <p:nvPr/>
          </p:nvSpPr>
          <p:spPr>
            <a:xfrm rot="-406465">
              <a:off x="4678228" y="424035"/>
              <a:ext cx="19190" cy="18670"/>
            </a:xfrm>
            <a:custGeom>
              <a:rect b="b" l="l" r="r" t="t"/>
              <a:pathLst>
                <a:path extrusionOk="0" h="251" w="258">
                  <a:moveTo>
                    <a:pt x="126" y="0"/>
                  </a:moveTo>
                  <a:cubicBezTo>
                    <a:pt x="58" y="0"/>
                    <a:pt x="1" y="57"/>
                    <a:pt x="1" y="126"/>
                  </a:cubicBezTo>
                  <a:cubicBezTo>
                    <a:pt x="1" y="194"/>
                    <a:pt x="58" y="251"/>
                    <a:pt x="126" y="251"/>
                  </a:cubicBezTo>
                  <a:cubicBezTo>
                    <a:pt x="200" y="251"/>
                    <a:pt x="257" y="194"/>
                    <a:pt x="257" y="126"/>
                  </a:cubicBezTo>
                  <a:cubicBezTo>
                    <a:pt x="257" y="57"/>
                    <a:pt x="200" y="0"/>
                    <a:pt x="1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49"/>
            <p:cNvSpPr/>
            <p:nvPr/>
          </p:nvSpPr>
          <p:spPr>
            <a:xfrm rot="-406465">
              <a:off x="4676075" y="236693"/>
              <a:ext cx="50505" cy="46265"/>
            </a:xfrm>
            <a:custGeom>
              <a:rect b="b" l="l" r="r" t="t"/>
              <a:pathLst>
                <a:path extrusionOk="0" h="622" w="679">
                  <a:moveTo>
                    <a:pt x="66" y="1"/>
                  </a:moveTo>
                  <a:cubicBezTo>
                    <a:pt x="55" y="1"/>
                    <a:pt x="47" y="4"/>
                    <a:pt x="41" y="10"/>
                  </a:cubicBezTo>
                  <a:cubicBezTo>
                    <a:pt x="1" y="49"/>
                    <a:pt x="103" y="220"/>
                    <a:pt x="269" y="385"/>
                  </a:cubicBezTo>
                  <a:cubicBezTo>
                    <a:pt x="410" y="526"/>
                    <a:pt x="555" y="622"/>
                    <a:pt x="619" y="622"/>
                  </a:cubicBezTo>
                  <a:cubicBezTo>
                    <a:pt x="630" y="622"/>
                    <a:pt x="639" y="619"/>
                    <a:pt x="644" y="613"/>
                  </a:cubicBezTo>
                  <a:cubicBezTo>
                    <a:pt x="679" y="573"/>
                    <a:pt x="582" y="408"/>
                    <a:pt x="411" y="237"/>
                  </a:cubicBezTo>
                  <a:cubicBezTo>
                    <a:pt x="270" y="96"/>
                    <a:pt x="129" y="1"/>
                    <a:pt x="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49"/>
            <p:cNvSpPr/>
            <p:nvPr/>
          </p:nvSpPr>
          <p:spPr>
            <a:xfrm rot="-406465">
              <a:off x="4748903" y="228046"/>
              <a:ext cx="50430" cy="46265"/>
            </a:xfrm>
            <a:custGeom>
              <a:rect b="b" l="l" r="r" t="t"/>
              <a:pathLst>
                <a:path extrusionOk="0" h="622" w="678">
                  <a:moveTo>
                    <a:pt x="613" y="1"/>
                  </a:moveTo>
                  <a:cubicBezTo>
                    <a:pt x="550" y="1"/>
                    <a:pt x="409" y="96"/>
                    <a:pt x="268" y="237"/>
                  </a:cubicBezTo>
                  <a:cubicBezTo>
                    <a:pt x="103" y="408"/>
                    <a:pt x="0" y="573"/>
                    <a:pt x="40" y="613"/>
                  </a:cubicBezTo>
                  <a:cubicBezTo>
                    <a:pt x="46" y="619"/>
                    <a:pt x="54" y="622"/>
                    <a:pt x="65" y="622"/>
                  </a:cubicBezTo>
                  <a:cubicBezTo>
                    <a:pt x="128" y="622"/>
                    <a:pt x="269" y="526"/>
                    <a:pt x="410" y="385"/>
                  </a:cubicBezTo>
                  <a:cubicBezTo>
                    <a:pt x="575" y="215"/>
                    <a:pt x="678" y="49"/>
                    <a:pt x="638" y="10"/>
                  </a:cubicBezTo>
                  <a:cubicBezTo>
                    <a:pt x="632" y="4"/>
                    <a:pt x="624" y="1"/>
                    <a:pt x="6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49"/>
            <p:cNvSpPr/>
            <p:nvPr/>
          </p:nvSpPr>
          <p:spPr>
            <a:xfrm rot="-406465">
              <a:off x="4765143" y="364763"/>
              <a:ext cx="50430" cy="46265"/>
            </a:xfrm>
            <a:custGeom>
              <a:rect b="b" l="l" r="r" t="t"/>
              <a:pathLst>
                <a:path extrusionOk="0" h="622" w="678">
                  <a:moveTo>
                    <a:pt x="613" y="1"/>
                  </a:moveTo>
                  <a:cubicBezTo>
                    <a:pt x="550" y="1"/>
                    <a:pt x="409" y="96"/>
                    <a:pt x="268" y="237"/>
                  </a:cubicBezTo>
                  <a:cubicBezTo>
                    <a:pt x="103" y="402"/>
                    <a:pt x="0" y="573"/>
                    <a:pt x="40" y="613"/>
                  </a:cubicBezTo>
                  <a:cubicBezTo>
                    <a:pt x="46" y="619"/>
                    <a:pt x="54" y="622"/>
                    <a:pt x="65" y="622"/>
                  </a:cubicBezTo>
                  <a:cubicBezTo>
                    <a:pt x="128" y="622"/>
                    <a:pt x="269" y="526"/>
                    <a:pt x="410" y="385"/>
                  </a:cubicBezTo>
                  <a:cubicBezTo>
                    <a:pt x="575" y="220"/>
                    <a:pt x="678" y="49"/>
                    <a:pt x="638" y="9"/>
                  </a:cubicBezTo>
                  <a:cubicBezTo>
                    <a:pt x="632" y="4"/>
                    <a:pt x="624" y="1"/>
                    <a:pt x="6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49"/>
            <p:cNvSpPr/>
            <p:nvPr/>
          </p:nvSpPr>
          <p:spPr>
            <a:xfrm rot="-406465">
              <a:off x="4756825" y="294966"/>
              <a:ext cx="50430" cy="45819"/>
            </a:xfrm>
            <a:custGeom>
              <a:rect b="b" l="l" r="r" t="t"/>
              <a:pathLst>
                <a:path extrusionOk="0" h="616" w="678">
                  <a:moveTo>
                    <a:pt x="63" y="0"/>
                  </a:moveTo>
                  <a:cubicBezTo>
                    <a:pt x="53" y="0"/>
                    <a:pt x="45" y="3"/>
                    <a:pt x="40" y="9"/>
                  </a:cubicBezTo>
                  <a:cubicBezTo>
                    <a:pt x="0" y="49"/>
                    <a:pt x="103" y="214"/>
                    <a:pt x="268" y="379"/>
                  </a:cubicBezTo>
                  <a:cubicBezTo>
                    <a:pt x="409" y="520"/>
                    <a:pt x="550" y="616"/>
                    <a:pt x="613" y="616"/>
                  </a:cubicBezTo>
                  <a:cubicBezTo>
                    <a:pt x="624" y="616"/>
                    <a:pt x="632" y="613"/>
                    <a:pt x="638" y="607"/>
                  </a:cubicBezTo>
                  <a:cubicBezTo>
                    <a:pt x="678" y="567"/>
                    <a:pt x="575" y="402"/>
                    <a:pt x="410" y="237"/>
                  </a:cubicBezTo>
                  <a:cubicBezTo>
                    <a:pt x="269" y="96"/>
                    <a:pt x="124" y="0"/>
                    <a:pt x="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49"/>
            <p:cNvSpPr/>
            <p:nvPr/>
          </p:nvSpPr>
          <p:spPr>
            <a:xfrm rot="-406465">
              <a:off x="4692315" y="373410"/>
              <a:ext cx="50505" cy="46265"/>
            </a:xfrm>
            <a:custGeom>
              <a:rect b="b" l="l" r="r" t="t"/>
              <a:pathLst>
                <a:path extrusionOk="0" h="622" w="679">
                  <a:moveTo>
                    <a:pt x="66" y="1"/>
                  </a:moveTo>
                  <a:cubicBezTo>
                    <a:pt x="55" y="1"/>
                    <a:pt x="47" y="4"/>
                    <a:pt x="41" y="9"/>
                  </a:cubicBezTo>
                  <a:cubicBezTo>
                    <a:pt x="1" y="49"/>
                    <a:pt x="103" y="220"/>
                    <a:pt x="269" y="385"/>
                  </a:cubicBezTo>
                  <a:cubicBezTo>
                    <a:pt x="410" y="526"/>
                    <a:pt x="555" y="622"/>
                    <a:pt x="619" y="622"/>
                  </a:cubicBezTo>
                  <a:cubicBezTo>
                    <a:pt x="630" y="622"/>
                    <a:pt x="639" y="619"/>
                    <a:pt x="644" y="613"/>
                  </a:cubicBezTo>
                  <a:cubicBezTo>
                    <a:pt x="679" y="573"/>
                    <a:pt x="582" y="408"/>
                    <a:pt x="411" y="237"/>
                  </a:cubicBezTo>
                  <a:cubicBezTo>
                    <a:pt x="270" y="96"/>
                    <a:pt x="129" y="1"/>
                    <a:pt x="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49"/>
            <p:cNvSpPr/>
            <p:nvPr/>
          </p:nvSpPr>
          <p:spPr>
            <a:xfrm rot="-406465">
              <a:off x="4754867" y="178379"/>
              <a:ext cx="37339" cy="24843"/>
            </a:xfrm>
            <a:custGeom>
              <a:rect b="b" l="l" r="r" t="t"/>
              <a:pathLst>
                <a:path extrusionOk="0" h="334" w="502">
                  <a:moveTo>
                    <a:pt x="1" y="0"/>
                  </a:moveTo>
                  <a:cubicBezTo>
                    <a:pt x="29" y="35"/>
                    <a:pt x="58" y="63"/>
                    <a:pt x="92" y="97"/>
                  </a:cubicBezTo>
                  <a:cubicBezTo>
                    <a:pt x="233" y="238"/>
                    <a:pt x="374" y="334"/>
                    <a:pt x="437" y="334"/>
                  </a:cubicBezTo>
                  <a:cubicBezTo>
                    <a:pt x="448" y="334"/>
                    <a:pt x="456" y="331"/>
                    <a:pt x="462" y="325"/>
                  </a:cubicBezTo>
                  <a:cubicBezTo>
                    <a:pt x="502" y="285"/>
                    <a:pt x="416" y="149"/>
                    <a:pt x="2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49"/>
            <p:cNvSpPr/>
            <p:nvPr/>
          </p:nvSpPr>
          <p:spPr>
            <a:xfrm rot="-406465">
              <a:off x="4724429" y="205501"/>
              <a:ext cx="22091" cy="18967"/>
            </a:xfrm>
            <a:custGeom>
              <a:rect b="b" l="l" r="r" t="t"/>
              <a:pathLst>
                <a:path extrusionOk="0" h="255" w="297">
                  <a:moveTo>
                    <a:pt x="171" y="0"/>
                  </a:moveTo>
                  <a:cubicBezTo>
                    <a:pt x="57" y="0"/>
                    <a:pt x="0" y="137"/>
                    <a:pt x="80" y="217"/>
                  </a:cubicBezTo>
                  <a:cubicBezTo>
                    <a:pt x="106" y="243"/>
                    <a:pt x="138" y="254"/>
                    <a:pt x="169" y="254"/>
                  </a:cubicBezTo>
                  <a:cubicBezTo>
                    <a:pt x="234" y="254"/>
                    <a:pt x="297" y="204"/>
                    <a:pt x="297" y="131"/>
                  </a:cubicBezTo>
                  <a:cubicBezTo>
                    <a:pt x="297" y="57"/>
                    <a:pt x="240" y="0"/>
                    <a:pt x="1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49"/>
            <p:cNvSpPr/>
            <p:nvPr/>
          </p:nvSpPr>
          <p:spPr>
            <a:xfrm rot="-406465">
              <a:off x="4741916" y="352706"/>
              <a:ext cx="22091" cy="18967"/>
            </a:xfrm>
            <a:custGeom>
              <a:rect b="b" l="l" r="r" t="t"/>
              <a:pathLst>
                <a:path extrusionOk="0" h="255" w="297">
                  <a:moveTo>
                    <a:pt x="171" y="1"/>
                  </a:moveTo>
                  <a:cubicBezTo>
                    <a:pt x="57" y="1"/>
                    <a:pt x="0" y="137"/>
                    <a:pt x="80" y="217"/>
                  </a:cubicBezTo>
                  <a:cubicBezTo>
                    <a:pt x="106" y="243"/>
                    <a:pt x="137" y="254"/>
                    <a:pt x="168" y="254"/>
                  </a:cubicBezTo>
                  <a:cubicBezTo>
                    <a:pt x="234" y="254"/>
                    <a:pt x="297" y="203"/>
                    <a:pt x="297" y="126"/>
                  </a:cubicBezTo>
                  <a:cubicBezTo>
                    <a:pt x="297" y="58"/>
                    <a:pt x="240" y="1"/>
                    <a:pt x="1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49"/>
            <p:cNvSpPr/>
            <p:nvPr/>
          </p:nvSpPr>
          <p:spPr>
            <a:xfrm rot="-406465">
              <a:off x="4762799" y="499710"/>
              <a:ext cx="18670" cy="18744"/>
            </a:xfrm>
            <a:custGeom>
              <a:rect b="b" l="l" r="r" t="t"/>
              <a:pathLst>
                <a:path extrusionOk="0" h="252" w="251">
                  <a:moveTo>
                    <a:pt x="125" y="1"/>
                  </a:moveTo>
                  <a:cubicBezTo>
                    <a:pt x="57" y="1"/>
                    <a:pt x="0" y="58"/>
                    <a:pt x="0" y="126"/>
                  </a:cubicBezTo>
                  <a:cubicBezTo>
                    <a:pt x="0" y="195"/>
                    <a:pt x="57" y="252"/>
                    <a:pt x="125" y="252"/>
                  </a:cubicBezTo>
                  <a:cubicBezTo>
                    <a:pt x="194" y="252"/>
                    <a:pt x="251" y="195"/>
                    <a:pt x="251" y="126"/>
                  </a:cubicBezTo>
                  <a:cubicBezTo>
                    <a:pt x="251" y="58"/>
                    <a:pt x="194" y="1"/>
                    <a:pt x="1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49"/>
            <p:cNvSpPr/>
            <p:nvPr/>
          </p:nvSpPr>
          <p:spPr>
            <a:xfrm rot="-406465">
              <a:off x="4607088" y="244888"/>
              <a:ext cx="50505" cy="46265"/>
            </a:xfrm>
            <a:custGeom>
              <a:rect b="b" l="l" r="r" t="t"/>
              <a:pathLst>
                <a:path extrusionOk="0" h="622" w="679">
                  <a:moveTo>
                    <a:pt x="614" y="1"/>
                  </a:moveTo>
                  <a:cubicBezTo>
                    <a:pt x="551" y="1"/>
                    <a:pt x="410" y="96"/>
                    <a:pt x="269" y="237"/>
                  </a:cubicBezTo>
                  <a:cubicBezTo>
                    <a:pt x="103" y="408"/>
                    <a:pt x="1" y="573"/>
                    <a:pt x="41" y="613"/>
                  </a:cubicBezTo>
                  <a:cubicBezTo>
                    <a:pt x="47" y="619"/>
                    <a:pt x="55" y="622"/>
                    <a:pt x="66" y="622"/>
                  </a:cubicBezTo>
                  <a:cubicBezTo>
                    <a:pt x="129" y="622"/>
                    <a:pt x="270" y="526"/>
                    <a:pt x="411" y="385"/>
                  </a:cubicBezTo>
                  <a:cubicBezTo>
                    <a:pt x="576" y="215"/>
                    <a:pt x="679" y="49"/>
                    <a:pt x="639" y="10"/>
                  </a:cubicBezTo>
                  <a:cubicBezTo>
                    <a:pt x="633" y="4"/>
                    <a:pt x="624" y="1"/>
                    <a:pt x="6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49"/>
            <p:cNvSpPr/>
            <p:nvPr/>
          </p:nvSpPr>
          <p:spPr>
            <a:xfrm rot="-406465">
              <a:off x="4489509" y="465336"/>
              <a:ext cx="50951" cy="45819"/>
            </a:xfrm>
            <a:custGeom>
              <a:rect b="b" l="l" r="r" t="t"/>
              <a:pathLst>
                <a:path extrusionOk="0" h="616" w="685">
                  <a:moveTo>
                    <a:pt x="66" y="0"/>
                  </a:moveTo>
                  <a:cubicBezTo>
                    <a:pt x="55" y="0"/>
                    <a:pt x="46" y="3"/>
                    <a:pt x="40" y="9"/>
                  </a:cubicBezTo>
                  <a:cubicBezTo>
                    <a:pt x="1" y="49"/>
                    <a:pt x="103" y="214"/>
                    <a:pt x="268" y="379"/>
                  </a:cubicBezTo>
                  <a:cubicBezTo>
                    <a:pt x="414" y="520"/>
                    <a:pt x="556" y="616"/>
                    <a:pt x="619" y="616"/>
                  </a:cubicBezTo>
                  <a:cubicBezTo>
                    <a:pt x="630" y="616"/>
                    <a:pt x="638" y="613"/>
                    <a:pt x="644" y="607"/>
                  </a:cubicBezTo>
                  <a:cubicBezTo>
                    <a:pt x="684" y="567"/>
                    <a:pt x="582" y="402"/>
                    <a:pt x="416" y="237"/>
                  </a:cubicBezTo>
                  <a:cubicBezTo>
                    <a:pt x="270" y="96"/>
                    <a:pt x="129" y="0"/>
                    <a:pt x="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49"/>
            <p:cNvSpPr/>
            <p:nvPr/>
          </p:nvSpPr>
          <p:spPr>
            <a:xfrm rot="-406465">
              <a:off x="4481586" y="398416"/>
              <a:ext cx="50951" cy="46265"/>
            </a:xfrm>
            <a:custGeom>
              <a:rect b="b" l="l" r="r" t="t"/>
              <a:pathLst>
                <a:path extrusionOk="0" h="622" w="685">
                  <a:moveTo>
                    <a:pt x="619" y="1"/>
                  </a:moveTo>
                  <a:cubicBezTo>
                    <a:pt x="555" y="1"/>
                    <a:pt x="409" y="96"/>
                    <a:pt x="268" y="237"/>
                  </a:cubicBezTo>
                  <a:cubicBezTo>
                    <a:pt x="103" y="402"/>
                    <a:pt x="1" y="573"/>
                    <a:pt x="40" y="613"/>
                  </a:cubicBezTo>
                  <a:cubicBezTo>
                    <a:pt x="46" y="619"/>
                    <a:pt x="55" y="622"/>
                    <a:pt x="66" y="622"/>
                  </a:cubicBezTo>
                  <a:cubicBezTo>
                    <a:pt x="129" y="622"/>
                    <a:pt x="270" y="526"/>
                    <a:pt x="416" y="385"/>
                  </a:cubicBezTo>
                  <a:cubicBezTo>
                    <a:pt x="582" y="220"/>
                    <a:pt x="684" y="49"/>
                    <a:pt x="644" y="9"/>
                  </a:cubicBezTo>
                  <a:cubicBezTo>
                    <a:pt x="638" y="4"/>
                    <a:pt x="630" y="1"/>
                    <a:pt x="6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49"/>
            <p:cNvSpPr/>
            <p:nvPr/>
          </p:nvSpPr>
          <p:spPr>
            <a:xfrm rot="-406465">
              <a:off x="4441317" y="239131"/>
              <a:ext cx="22091" cy="18967"/>
            </a:xfrm>
            <a:custGeom>
              <a:rect b="b" l="l" r="r" t="t"/>
              <a:pathLst>
                <a:path extrusionOk="0" h="255" w="297">
                  <a:moveTo>
                    <a:pt x="171" y="0"/>
                  </a:moveTo>
                  <a:cubicBezTo>
                    <a:pt x="58" y="0"/>
                    <a:pt x="1" y="137"/>
                    <a:pt x="80" y="217"/>
                  </a:cubicBezTo>
                  <a:cubicBezTo>
                    <a:pt x="106" y="243"/>
                    <a:pt x="138" y="254"/>
                    <a:pt x="169" y="254"/>
                  </a:cubicBezTo>
                  <a:cubicBezTo>
                    <a:pt x="234" y="254"/>
                    <a:pt x="297" y="204"/>
                    <a:pt x="297" y="131"/>
                  </a:cubicBezTo>
                  <a:cubicBezTo>
                    <a:pt x="297" y="57"/>
                    <a:pt x="240" y="0"/>
                    <a:pt x="1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49"/>
            <p:cNvSpPr/>
            <p:nvPr/>
          </p:nvSpPr>
          <p:spPr>
            <a:xfrm rot="-406465">
              <a:off x="4536933" y="440851"/>
              <a:ext cx="18670" cy="18670"/>
            </a:xfrm>
            <a:custGeom>
              <a:rect b="b" l="l" r="r" t="t"/>
              <a:pathLst>
                <a:path extrusionOk="0" h="251" w="251">
                  <a:moveTo>
                    <a:pt x="126" y="0"/>
                  </a:moveTo>
                  <a:cubicBezTo>
                    <a:pt x="57" y="0"/>
                    <a:pt x="0" y="57"/>
                    <a:pt x="0" y="126"/>
                  </a:cubicBezTo>
                  <a:cubicBezTo>
                    <a:pt x="0" y="194"/>
                    <a:pt x="57" y="251"/>
                    <a:pt x="126" y="251"/>
                  </a:cubicBezTo>
                  <a:cubicBezTo>
                    <a:pt x="194" y="251"/>
                    <a:pt x="251" y="194"/>
                    <a:pt x="251" y="126"/>
                  </a:cubicBezTo>
                  <a:cubicBezTo>
                    <a:pt x="251" y="57"/>
                    <a:pt x="194" y="0"/>
                    <a:pt x="1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49"/>
            <p:cNvSpPr/>
            <p:nvPr/>
          </p:nvSpPr>
          <p:spPr>
            <a:xfrm rot="-406465">
              <a:off x="4471755" y="212006"/>
              <a:ext cx="37414" cy="24843"/>
            </a:xfrm>
            <a:custGeom>
              <a:rect b="b" l="l" r="r" t="t"/>
              <a:pathLst>
                <a:path extrusionOk="0" h="334" w="503">
                  <a:moveTo>
                    <a:pt x="1" y="0"/>
                  </a:moveTo>
                  <a:cubicBezTo>
                    <a:pt x="29" y="35"/>
                    <a:pt x="58" y="63"/>
                    <a:pt x="86" y="97"/>
                  </a:cubicBezTo>
                  <a:cubicBezTo>
                    <a:pt x="227" y="238"/>
                    <a:pt x="373" y="334"/>
                    <a:pt x="437" y="334"/>
                  </a:cubicBezTo>
                  <a:cubicBezTo>
                    <a:pt x="448" y="334"/>
                    <a:pt x="456" y="331"/>
                    <a:pt x="462" y="325"/>
                  </a:cubicBezTo>
                  <a:cubicBezTo>
                    <a:pt x="502" y="285"/>
                    <a:pt x="417" y="149"/>
                    <a:pt x="2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49"/>
            <p:cNvSpPr/>
            <p:nvPr/>
          </p:nvSpPr>
          <p:spPr>
            <a:xfrm rot="-406465">
              <a:off x="4458804" y="386337"/>
              <a:ext cx="22091" cy="18967"/>
            </a:xfrm>
            <a:custGeom>
              <a:rect b="b" l="l" r="r" t="t"/>
              <a:pathLst>
                <a:path extrusionOk="0" h="255" w="297">
                  <a:moveTo>
                    <a:pt x="171" y="1"/>
                  </a:moveTo>
                  <a:cubicBezTo>
                    <a:pt x="58" y="1"/>
                    <a:pt x="1" y="137"/>
                    <a:pt x="80" y="217"/>
                  </a:cubicBezTo>
                  <a:cubicBezTo>
                    <a:pt x="106" y="243"/>
                    <a:pt x="138" y="254"/>
                    <a:pt x="169" y="254"/>
                  </a:cubicBezTo>
                  <a:cubicBezTo>
                    <a:pt x="234" y="254"/>
                    <a:pt x="297" y="203"/>
                    <a:pt x="297" y="126"/>
                  </a:cubicBezTo>
                  <a:cubicBezTo>
                    <a:pt x="297" y="58"/>
                    <a:pt x="240" y="1"/>
                    <a:pt x="1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49"/>
            <p:cNvSpPr/>
            <p:nvPr/>
          </p:nvSpPr>
          <p:spPr>
            <a:xfrm rot="-406465">
              <a:off x="4820043" y="407194"/>
              <a:ext cx="19116" cy="18670"/>
            </a:xfrm>
            <a:custGeom>
              <a:rect b="b" l="l" r="r" t="t"/>
              <a:pathLst>
                <a:path extrusionOk="0" h="251" w="257">
                  <a:moveTo>
                    <a:pt x="126" y="0"/>
                  </a:moveTo>
                  <a:cubicBezTo>
                    <a:pt x="57" y="0"/>
                    <a:pt x="0" y="57"/>
                    <a:pt x="0" y="126"/>
                  </a:cubicBezTo>
                  <a:cubicBezTo>
                    <a:pt x="0" y="194"/>
                    <a:pt x="57" y="251"/>
                    <a:pt x="126" y="251"/>
                  </a:cubicBezTo>
                  <a:cubicBezTo>
                    <a:pt x="200" y="251"/>
                    <a:pt x="257" y="194"/>
                    <a:pt x="257" y="126"/>
                  </a:cubicBezTo>
                  <a:cubicBezTo>
                    <a:pt x="257" y="57"/>
                    <a:pt x="200" y="0"/>
                    <a:pt x="1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49"/>
            <p:cNvSpPr/>
            <p:nvPr/>
          </p:nvSpPr>
          <p:spPr>
            <a:xfrm rot="-406465">
              <a:off x="4465346" y="261699"/>
              <a:ext cx="50951" cy="46265"/>
            </a:xfrm>
            <a:custGeom>
              <a:rect b="b" l="l" r="r" t="t"/>
              <a:pathLst>
                <a:path extrusionOk="0" h="622" w="685">
                  <a:moveTo>
                    <a:pt x="619" y="1"/>
                  </a:moveTo>
                  <a:cubicBezTo>
                    <a:pt x="555" y="1"/>
                    <a:pt x="409" y="96"/>
                    <a:pt x="268" y="237"/>
                  </a:cubicBezTo>
                  <a:cubicBezTo>
                    <a:pt x="103" y="408"/>
                    <a:pt x="1" y="573"/>
                    <a:pt x="40" y="613"/>
                  </a:cubicBezTo>
                  <a:cubicBezTo>
                    <a:pt x="46" y="619"/>
                    <a:pt x="55" y="622"/>
                    <a:pt x="66" y="622"/>
                  </a:cubicBezTo>
                  <a:cubicBezTo>
                    <a:pt x="129" y="622"/>
                    <a:pt x="270" y="526"/>
                    <a:pt x="416" y="385"/>
                  </a:cubicBezTo>
                  <a:cubicBezTo>
                    <a:pt x="582" y="215"/>
                    <a:pt x="684" y="49"/>
                    <a:pt x="644" y="10"/>
                  </a:cubicBezTo>
                  <a:cubicBezTo>
                    <a:pt x="638" y="4"/>
                    <a:pt x="630" y="1"/>
                    <a:pt x="6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49"/>
            <p:cNvSpPr/>
            <p:nvPr/>
          </p:nvSpPr>
          <p:spPr>
            <a:xfrm rot="-406465">
              <a:off x="4473269" y="328619"/>
              <a:ext cx="50951" cy="45819"/>
            </a:xfrm>
            <a:custGeom>
              <a:rect b="b" l="l" r="r" t="t"/>
              <a:pathLst>
                <a:path extrusionOk="0" h="616" w="685">
                  <a:moveTo>
                    <a:pt x="66" y="0"/>
                  </a:moveTo>
                  <a:cubicBezTo>
                    <a:pt x="55" y="0"/>
                    <a:pt x="46" y="3"/>
                    <a:pt x="40" y="9"/>
                  </a:cubicBezTo>
                  <a:cubicBezTo>
                    <a:pt x="1" y="49"/>
                    <a:pt x="103" y="214"/>
                    <a:pt x="268" y="379"/>
                  </a:cubicBezTo>
                  <a:cubicBezTo>
                    <a:pt x="414" y="520"/>
                    <a:pt x="556" y="616"/>
                    <a:pt x="619" y="616"/>
                  </a:cubicBezTo>
                  <a:cubicBezTo>
                    <a:pt x="630" y="616"/>
                    <a:pt x="638" y="613"/>
                    <a:pt x="644" y="607"/>
                  </a:cubicBezTo>
                  <a:cubicBezTo>
                    <a:pt x="684" y="567"/>
                    <a:pt x="582" y="402"/>
                    <a:pt x="416" y="237"/>
                  </a:cubicBezTo>
                  <a:cubicBezTo>
                    <a:pt x="270" y="96"/>
                    <a:pt x="129" y="0"/>
                    <a:pt x="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49"/>
            <p:cNvSpPr/>
            <p:nvPr/>
          </p:nvSpPr>
          <p:spPr>
            <a:xfrm rot="-406465">
              <a:off x="4476290" y="533542"/>
              <a:ext cx="22091" cy="18967"/>
            </a:xfrm>
            <a:custGeom>
              <a:rect b="b" l="l" r="r" t="t"/>
              <a:pathLst>
                <a:path extrusionOk="0" h="255" w="297">
                  <a:moveTo>
                    <a:pt x="171" y="1"/>
                  </a:moveTo>
                  <a:cubicBezTo>
                    <a:pt x="58" y="1"/>
                    <a:pt x="1" y="138"/>
                    <a:pt x="80" y="217"/>
                  </a:cubicBezTo>
                  <a:cubicBezTo>
                    <a:pt x="106" y="243"/>
                    <a:pt x="138" y="255"/>
                    <a:pt x="169" y="255"/>
                  </a:cubicBezTo>
                  <a:cubicBezTo>
                    <a:pt x="234" y="255"/>
                    <a:pt x="297" y="203"/>
                    <a:pt x="297" y="126"/>
                  </a:cubicBezTo>
                  <a:cubicBezTo>
                    <a:pt x="297" y="58"/>
                    <a:pt x="240" y="1"/>
                    <a:pt x="1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49"/>
            <p:cNvSpPr/>
            <p:nvPr/>
          </p:nvSpPr>
          <p:spPr>
            <a:xfrm rot="-406465">
              <a:off x="4582689" y="222338"/>
              <a:ext cx="22091" cy="18967"/>
            </a:xfrm>
            <a:custGeom>
              <a:rect b="b" l="l" r="r" t="t"/>
              <a:pathLst>
                <a:path extrusionOk="0" h="255" w="297">
                  <a:moveTo>
                    <a:pt x="171" y="0"/>
                  </a:moveTo>
                  <a:cubicBezTo>
                    <a:pt x="57" y="0"/>
                    <a:pt x="0" y="137"/>
                    <a:pt x="80" y="217"/>
                  </a:cubicBezTo>
                  <a:cubicBezTo>
                    <a:pt x="106" y="243"/>
                    <a:pt x="138" y="254"/>
                    <a:pt x="169" y="254"/>
                  </a:cubicBezTo>
                  <a:cubicBezTo>
                    <a:pt x="234" y="254"/>
                    <a:pt x="296" y="204"/>
                    <a:pt x="296" y="131"/>
                  </a:cubicBezTo>
                  <a:cubicBezTo>
                    <a:pt x="296" y="57"/>
                    <a:pt x="239" y="0"/>
                    <a:pt x="1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49"/>
            <p:cNvSpPr/>
            <p:nvPr/>
          </p:nvSpPr>
          <p:spPr>
            <a:xfrm rot="-406465">
              <a:off x="4551018" y="390195"/>
              <a:ext cx="50505" cy="46265"/>
            </a:xfrm>
            <a:custGeom>
              <a:rect b="b" l="l" r="r" t="t"/>
              <a:pathLst>
                <a:path extrusionOk="0" h="622" w="679">
                  <a:moveTo>
                    <a:pt x="63" y="1"/>
                  </a:moveTo>
                  <a:cubicBezTo>
                    <a:pt x="53" y="1"/>
                    <a:pt x="45" y="4"/>
                    <a:pt x="40" y="9"/>
                  </a:cubicBezTo>
                  <a:cubicBezTo>
                    <a:pt x="0" y="49"/>
                    <a:pt x="103" y="220"/>
                    <a:pt x="268" y="385"/>
                  </a:cubicBezTo>
                  <a:cubicBezTo>
                    <a:pt x="409" y="526"/>
                    <a:pt x="550" y="622"/>
                    <a:pt x="613" y="622"/>
                  </a:cubicBezTo>
                  <a:cubicBezTo>
                    <a:pt x="624" y="622"/>
                    <a:pt x="632" y="619"/>
                    <a:pt x="638" y="613"/>
                  </a:cubicBezTo>
                  <a:cubicBezTo>
                    <a:pt x="678" y="573"/>
                    <a:pt x="576" y="408"/>
                    <a:pt x="410" y="237"/>
                  </a:cubicBezTo>
                  <a:cubicBezTo>
                    <a:pt x="269" y="96"/>
                    <a:pt x="124" y="1"/>
                    <a:pt x="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49"/>
            <p:cNvSpPr/>
            <p:nvPr/>
          </p:nvSpPr>
          <p:spPr>
            <a:xfrm rot="-406465">
              <a:off x="4617662" y="516748"/>
              <a:ext cx="22091" cy="18967"/>
            </a:xfrm>
            <a:custGeom>
              <a:rect b="b" l="l" r="r" t="t"/>
              <a:pathLst>
                <a:path extrusionOk="0" h="255" w="297">
                  <a:moveTo>
                    <a:pt x="171" y="1"/>
                  </a:moveTo>
                  <a:cubicBezTo>
                    <a:pt x="57" y="1"/>
                    <a:pt x="0" y="138"/>
                    <a:pt x="80" y="217"/>
                  </a:cubicBezTo>
                  <a:cubicBezTo>
                    <a:pt x="106" y="243"/>
                    <a:pt x="137" y="255"/>
                    <a:pt x="168" y="255"/>
                  </a:cubicBezTo>
                  <a:cubicBezTo>
                    <a:pt x="234" y="255"/>
                    <a:pt x="296" y="203"/>
                    <a:pt x="296" y="126"/>
                  </a:cubicBezTo>
                  <a:cubicBezTo>
                    <a:pt x="296" y="58"/>
                    <a:pt x="239" y="1"/>
                    <a:pt x="1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49"/>
            <p:cNvSpPr/>
            <p:nvPr/>
          </p:nvSpPr>
          <p:spPr>
            <a:xfrm rot="-406465">
              <a:off x="4600175" y="369543"/>
              <a:ext cx="22091" cy="18967"/>
            </a:xfrm>
            <a:custGeom>
              <a:rect b="b" l="l" r="r" t="t"/>
              <a:pathLst>
                <a:path extrusionOk="0" h="255" w="297">
                  <a:moveTo>
                    <a:pt x="171" y="1"/>
                  </a:moveTo>
                  <a:cubicBezTo>
                    <a:pt x="57" y="1"/>
                    <a:pt x="0" y="137"/>
                    <a:pt x="80" y="217"/>
                  </a:cubicBezTo>
                  <a:cubicBezTo>
                    <a:pt x="107" y="243"/>
                    <a:pt x="140" y="254"/>
                    <a:pt x="171" y="254"/>
                  </a:cubicBezTo>
                  <a:cubicBezTo>
                    <a:pt x="236" y="254"/>
                    <a:pt x="296" y="203"/>
                    <a:pt x="296" y="126"/>
                  </a:cubicBezTo>
                  <a:cubicBezTo>
                    <a:pt x="296" y="58"/>
                    <a:pt x="239" y="1"/>
                    <a:pt x="1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49"/>
            <p:cNvSpPr/>
            <p:nvPr/>
          </p:nvSpPr>
          <p:spPr>
            <a:xfrm rot="-406465">
              <a:off x="4534777" y="253478"/>
              <a:ext cx="50505" cy="46265"/>
            </a:xfrm>
            <a:custGeom>
              <a:rect b="b" l="l" r="r" t="t"/>
              <a:pathLst>
                <a:path extrusionOk="0" h="622" w="679">
                  <a:moveTo>
                    <a:pt x="63" y="1"/>
                  </a:moveTo>
                  <a:cubicBezTo>
                    <a:pt x="53" y="1"/>
                    <a:pt x="45" y="4"/>
                    <a:pt x="40" y="10"/>
                  </a:cubicBezTo>
                  <a:cubicBezTo>
                    <a:pt x="0" y="49"/>
                    <a:pt x="103" y="220"/>
                    <a:pt x="268" y="385"/>
                  </a:cubicBezTo>
                  <a:cubicBezTo>
                    <a:pt x="409" y="526"/>
                    <a:pt x="550" y="622"/>
                    <a:pt x="613" y="622"/>
                  </a:cubicBezTo>
                  <a:cubicBezTo>
                    <a:pt x="624" y="622"/>
                    <a:pt x="632" y="619"/>
                    <a:pt x="638" y="613"/>
                  </a:cubicBezTo>
                  <a:cubicBezTo>
                    <a:pt x="678" y="573"/>
                    <a:pt x="576" y="408"/>
                    <a:pt x="410" y="237"/>
                  </a:cubicBezTo>
                  <a:cubicBezTo>
                    <a:pt x="269" y="96"/>
                    <a:pt x="124" y="1"/>
                    <a:pt x="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49"/>
            <p:cNvSpPr/>
            <p:nvPr/>
          </p:nvSpPr>
          <p:spPr>
            <a:xfrm rot="-406465">
              <a:off x="4558941" y="457114"/>
              <a:ext cx="50505" cy="45819"/>
            </a:xfrm>
            <a:custGeom>
              <a:rect b="b" l="l" r="r" t="t"/>
              <a:pathLst>
                <a:path extrusionOk="0" h="616" w="679">
                  <a:moveTo>
                    <a:pt x="613" y="0"/>
                  </a:moveTo>
                  <a:cubicBezTo>
                    <a:pt x="550" y="0"/>
                    <a:pt x="409" y="96"/>
                    <a:pt x="268" y="237"/>
                  </a:cubicBezTo>
                  <a:cubicBezTo>
                    <a:pt x="103" y="402"/>
                    <a:pt x="0" y="567"/>
                    <a:pt x="40" y="607"/>
                  </a:cubicBezTo>
                  <a:cubicBezTo>
                    <a:pt x="45" y="613"/>
                    <a:pt x="53" y="616"/>
                    <a:pt x="63" y="616"/>
                  </a:cubicBezTo>
                  <a:cubicBezTo>
                    <a:pt x="124" y="616"/>
                    <a:pt x="269" y="520"/>
                    <a:pt x="410" y="379"/>
                  </a:cubicBezTo>
                  <a:cubicBezTo>
                    <a:pt x="576" y="214"/>
                    <a:pt x="678" y="49"/>
                    <a:pt x="638" y="9"/>
                  </a:cubicBezTo>
                  <a:cubicBezTo>
                    <a:pt x="632" y="3"/>
                    <a:pt x="624" y="0"/>
                    <a:pt x="6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49"/>
            <p:cNvSpPr/>
            <p:nvPr/>
          </p:nvSpPr>
          <p:spPr>
            <a:xfrm rot="-406465">
              <a:off x="4527744" y="205386"/>
              <a:ext cx="36893" cy="24843"/>
            </a:xfrm>
            <a:custGeom>
              <a:rect b="b" l="l" r="r" t="t"/>
              <a:pathLst>
                <a:path extrusionOk="0" h="334" w="496">
                  <a:moveTo>
                    <a:pt x="222" y="0"/>
                  </a:moveTo>
                  <a:cubicBezTo>
                    <a:pt x="80" y="149"/>
                    <a:pt x="0" y="291"/>
                    <a:pt x="40" y="325"/>
                  </a:cubicBezTo>
                  <a:cubicBezTo>
                    <a:pt x="45" y="331"/>
                    <a:pt x="53" y="334"/>
                    <a:pt x="63" y="334"/>
                  </a:cubicBezTo>
                  <a:cubicBezTo>
                    <a:pt x="124" y="334"/>
                    <a:pt x="269" y="238"/>
                    <a:pt x="410" y="97"/>
                  </a:cubicBezTo>
                  <a:cubicBezTo>
                    <a:pt x="439" y="63"/>
                    <a:pt x="473" y="35"/>
                    <a:pt x="4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49"/>
            <p:cNvSpPr/>
            <p:nvPr/>
          </p:nvSpPr>
          <p:spPr>
            <a:xfrm rot="-406465">
              <a:off x="4542700" y="320397"/>
              <a:ext cx="50505" cy="45819"/>
            </a:xfrm>
            <a:custGeom>
              <a:rect b="b" l="l" r="r" t="t"/>
              <a:pathLst>
                <a:path extrusionOk="0" h="616" w="679">
                  <a:moveTo>
                    <a:pt x="613" y="0"/>
                  </a:moveTo>
                  <a:cubicBezTo>
                    <a:pt x="550" y="0"/>
                    <a:pt x="409" y="96"/>
                    <a:pt x="268" y="237"/>
                  </a:cubicBezTo>
                  <a:cubicBezTo>
                    <a:pt x="97" y="402"/>
                    <a:pt x="0" y="567"/>
                    <a:pt x="40" y="607"/>
                  </a:cubicBezTo>
                  <a:cubicBezTo>
                    <a:pt x="45" y="613"/>
                    <a:pt x="53" y="616"/>
                    <a:pt x="63" y="616"/>
                  </a:cubicBezTo>
                  <a:cubicBezTo>
                    <a:pt x="124" y="616"/>
                    <a:pt x="269" y="520"/>
                    <a:pt x="410" y="379"/>
                  </a:cubicBezTo>
                  <a:cubicBezTo>
                    <a:pt x="576" y="214"/>
                    <a:pt x="678" y="49"/>
                    <a:pt x="638" y="9"/>
                  </a:cubicBezTo>
                  <a:cubicBezTo>
                    <a:pt x="632" y="3"/>
                    <a:pt x="624" y="0"/>
                    <a:pt x="6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49"/>
            <p:cNvSpPr/>
            <p:nvPr/>
          </p:nvSpPr>
          <p:spPr>
            <a:xfrm rot="-406465">
              <a:off x="4520841" y="305390"/>
              <a:ext cx="18670" cy="18670"/>
            </a:xfrm>
            <a:custGeom>
              <a:rect b="b" l="l" r="r" t="t"/>
              <a:pathLst>
                <a:path extrusionOk="0" h="251" w="251">
                  <a:moveTo>
                    <a:pt x="126" y="0"/>
                  </a:moveTo>
                  <a:cubicBezTo>
                    <a:pt x="57" y="0"/>
                    <a:pt x="0" y="57"/>
                    <a:pt x="0" y="126"/>
                  </a:cubicBezTo>
                  <a:cubicBezTo>
                    <a:pt x="0" y="194"/>
                    <a:pt x="57" y="251"/>
                    <a:pt x="126" y="251"/>
                  </a:cubicBezTo>
                  <a:cubicBezTo>
                    <a:pt x="194" y="251"/>
                    <a:pt x="251" y="194"/>
                    <a:pt x="251" y="126"/>
                  </a:cubicBezTo>
                  <a:cubicBezTo>
                    <a:pt x="251" y="57"/>
                    <a:pt x="194" y="0"/>
                    <a:pt x="1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49"/>
            <p:cNvSpPr/>
            <p:nvPr/>
          </p:nvSpPr>
          <p:spPr>
            <a:xfrm rot="-406465">
              <a:off x="5056178" y="398052"/>
              <a:ext cx="50430" cy="45819"/>
            </a:xfrm>
            <a:custGeom>
              <a:rect b="b" l="l" r="r" t="t"/>
              <a:pathLst>
                <a:path extrusionOk="0" h="616" w="678">
                  <a:moveTo>
                    <a:pt x="65" y="0"/>
                  </a:moveTo>
                  <a:cubicBezTo>
                    <a:pt x="54" y="0"/>
                    <a:pt x="46" y="3"/>
                    <a:pt x="40" y="9"/>
                  </a:cubicBezTo>
                  <a:cubicBezTo>
                    <a:pt x="0" y="49"/>
                    <a:pt x="103" y="214"/>
                    <a:pt x="268" y="379"/>
                  </a:cubicBezTo>
                  <a:cubicBezTo>
                    <a:pt x="409" y="520"/>
                    <a:pt x="550" y="616"/>
                    <a:pt x="613" y="616"/>
                  </a:cubicBezTo>
                  <a:cubicBezTo>
                    <a:pt x="624" y="616"/>
                    <a:pt x="632" y="613"/>
                    <a:pt x="638" y="607"/>
                  </a:cubicBezTo>
                  <a:cubicBezTo>
                    <a:pt x="678" y="567"/>
                    <a:pt x="575" y="402"/>
                    <a:pt x="410" y="237"/>
                  </a:cubicBezTo>
                  <a:cubicBezTo>
                    <a:pt x="269" y="96"/>
                    <a:pt x="128" y="0"/>
                    <a:pt x="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49"/>
            <p:cNvSpPr/>
            <p:nvPr/>
          </p:nvSpPr>
          <p:spPr>
            <a:xfrm rot="-406465">
              <a:off x="5039937" y="261335"/>
              <a:ext cx="50430" cy="45819"/>
            </a:xfrm>
            <a:custGeom>
              <a:rect b="b" l="l" r="r" t="t"/>
              <a:pathLst>
                <a:path extrusionOk="0" h="616" w="678">
                  <a:moveTo>
                    <a:pt x="65" y="0"/>
                  </a:moveTo>
                  <a:cubicBezTo>
                    <a:pt x="54" y="0"/>
                    <a:pt x="46" y="3"/>
                    <a:pt x="40" y="9"/>
                  </a:cubicBezTo>
                  <a:cubicBezTo>
                    <a:pt x="0" y="49"/>
                    <a:pt x="103" y="214"/>
                    <a:pt x="268" y="379"/>
                  </a:cubicBezTo>
                  <a:cubicBezTo>
                    <a:pt x="409" y="520"/>
                    <a:pt x="550" y="616"/>
                    <a:pt x="613" y="616"/>
                  </a:cubicBezTo>
                  <a:cubicBezTo>
                    <a:pt x="624" y="616"/>
                    <a:pt x="632" y="613"/>
                    <a:pt x="638" y="607"/>
                  </a:cubicBezTo>
                  <a:cubicBezTo>
                    <a:pt x="678" y="567"/>
                    <a:pt x="575" y="402"/>
                    <a:pt x="410" y="237"/>
                  </a:cubicBezTo>
                  <a:cubicBezTo>
                    <a:pt x="269" y="96"/>
                    <a:pt x="128" y="0"/>
                    <a:pt x="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49"/>
            <p:cNvSpPr/>
            <p:nvPr/>
          </p:nvSpPr>
          <p:spPr>
            <a:xfrm rot="-406465">
              <a:off x="5032014" y="194415"/>
              <a:ext cx="50430" cy="46265"/>
            </a:xfrm>
            <a:custGeom>
              <a:rect b="b" l="l" r="r" t="t"/>
              <a:pathLst>
                <a:path extrusionOk="0" h="622" w="678">
                  <a:moveTo>
                    <a:pt x="613" y="1"/>
                  </a:moveTo>
                  <a:cubicBezTo>
                    <a:pt x="550" y="1"/>
                    <a:pt x="409" y="96"/>
                    <a:pt x="268" y="237"/>
                  </a:cubicBezTo>
                  <a:cubicBezTo>
                    <a:pt x="103" y="408"/>
                    <a:pt x="0" y="573"/>
                    <a:pt x="40" y="613"/>
                  </a:cubicBezTo>
                  <a:cubicBezTo>
                    <a:pt x="46" y="619"/>
                    <a:pt x="54" y="622"/>
                    <a:pt x="65" y="622"/>
                  </a:cubicBezTo>
                  <a:cubicBezTo>
                    <a:pt x="128" y="622"/>
                    <a:pt x="269" y="526"/>
                    <a:pt x="410" y="385"/>
                  </a:cubicBezTo>
                  <a:cubicBezTo>
                    <a:pt x="575" y="215"/>
                    <a:pt x="678" y="49"/>
                    <a:pt x="638" y="10"/>
                  </a:cubicBezTo>
                  <a:cubicBezTo>
                    <a:pt x="632" y="4"/>
                    <a:pt x="624" y="1"/>
                    <a:pt x="6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49"/>
            <p:cNvSpPr/>
            <p:nvPr/>
          </p:nvSpPr>
          <p:spPr>
            <a:xfrm rot="-406465">
              <a:off x="5048255" y="331132"/>
              <a:ext cx="50430" cy="46265"/>
            </a:xfrm>
            <a:custGeom>
              <a:rect b="b" l="l" r="r" t="t"/>
              <a:pathLst>
                <a:path extrusionOk="0" h="622" w="678">
                  <a:moveTo>
                    <a:pt x="613" y="1"/>
                  </a:moveTo>
                  <a:cubicBezTo>
                    <a:pt x="550" y="1"/>
                    <a:pt x="409" y="96"/>
                    <a:pt x="268" y="237"/>
                  </a:cubicBezTo>
                  <a:cubicBezTo>
                    <a:pt x="103" y="402"/>
                    <a:pt x="0" y="573"/>
                    <a:pt x="40" y="613"/>
                  </a:cubicBezTo>
                  <a:cubicBezTo>
                    <a:pt x="46" y="619"/>
                    <a:pt x="54" y="622"/>
                    <a:pt x="65" y="622"/>
                  </a:cubicBezTo>
                  <a:cubicBezTo>
                    <a:pt x="128" y="622"/>
                    <a:pt x="269" y="526"/>
                    <a:pt x="410" y="385"/>
                  </a:cubicBezTo>
                  <a:cubicBezTo>
                    <a:pt x="575" y="220"/>
                    <a:pt x="678" y="49"/>
                    <a:pt x="638" y="9"/>
                  </a:cubicBezTo>
                  <a:cubicBezTo>
                    <a:pt x="632" y="4"/>
                    <a:pt x="624" y="1"/>
                    <a:pt x="6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49"/>
            <p:cNvSpPr/>
            <p:nvPr/>
          </p:nvSpPr>
          <p:spPr>
            <a:xfrm rot="-406465">
              <a:off x="5045836" y="466083"/>
              <a:ext cx="18744" cy="18744"/>
            </a:xfrm>
            <a:custGeom>
              <a:rect b="b" l="l" r="r" t="t"/>
              <a:pathLst>
                <a:path extrusionOk="0" h="252" w="252">
                  <a:moveTo>
                    <a:pt x="126" y="1"/>
                  </a:moveTo>
                  <a:cubicBezTo>
                    <a:pt x="58" y="1"/>
                    <a:pt x="1" y="58"/>
                    <a:pt x="1" y="126"/>
                  </a:cubicBezTo>
                  <a:cubicBezTo>
                    <a:pt x="1" y="195"/>
                    <a:pt x="58" y="252"/>
                    <a:pt x="126" y="252"/>
                  </a:cubicBezTo>
                  <a:cubicBezTo>
                    <a:pt x="200" y="252"/>
                    <a:pt x="251" y="195"/>
                    <a:pt x="251" y="126"/>
                  </a:cubicBezTo>
                  <a:cubicBezTo>
                    <a:pt x="251" y="58"/>
                    <a:pt x="200" y="1"/>
                    <a:pt x="1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49"/>
            <p:cNvSpPr/>
            <p:nvPr/>
          </p:nvSpPr>
          <p:spPr>
            <a:xfrm rot="-406465">
              <a:off x="4975870" y="339726"/>
              <a:ext cx="50505" cy="46265"/>
            </a:xfrm>
            <a:custGeom>
              <a:rect b="b" l="l" r="r" t="t"/>
              <a:pathLst>
                <a:path extrusionOk="0" h="622" w="679">
                  <a:moveTo>
                    <a:pt x="65" y="1"/>
                  </a:moveTo>
                  <a:cubicBezTo>
                    <a:pt x="55" y="1"/>
                    <a:pt x="46" y="4"/>
                    <a:pt x="40" y="9"/>
                  </a:cubicBezTo>
                  <a:cubicBezTo>
                    <a:pt x="0" y="49"/>
                    <a:pt x="103" y="220"/>
                    <a:pt x="268" y="385"/>
                  </a:cubicBezTo>
                  <a:cubicBezTo>
                    <a:pt x="409" y="526"/>
                    <a:pt x="550" y="622"/>
                    <a:pt x="613" y="622"/>
                  </a:cubicBezTo>
                  <a:cubicBezTo>
                    <a:pt x="624" y="622"/>
                    <a:pt x="632" y="619"/>
                    <a:pt x="638" y="613"/>
                  </a:cubicBezTo>
                  <a:cubicBezTo>
                    <a:pt x="678" y="573"/>
                    <a:pt x="576" y="408"/>
                    <a:pt x="410" y="237"/>
                  </a:cubicBezTo>
                  <a:cubicBezTo>
                    <a:pt x="269" y="96"/>
                    <a:pt x="128" y="1"/>
                    <a:pt x="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49"/>
            <p:cNvSpPr/>
            <p:nvPr/>
          </p:nvSpPr>
          <p:spPr>
            <a:xfrm rot="-406465">
              <a:off x="5025026" y="319049"/>
              <a:ext cx="22537" cy="18967"/>
            </a:xfrm>
            <a:custGeom>
              <a:rect b="b" l="l" r="r" t="t"/>
              <a:pathLst>
                <a:path extrusionOk="0" h="255" w="303">
                  <a:moveTo>
                    <a:pt x="171" y="1"/>
                  </a:moveTo>
                  <a:cubicBezTo>
                    <a:pt x="57" y="1"/>
                    <a:pt x="0" y="137"/>
                    <a:pt x="86" y="217"/>
                  </a:cubicBezTo>
                  <a:cubicBezTo>
                    <a:pt x="111" y="243"/>
                    <a:pt x="143" y="254"/>
                    <a:pt x="174" y="254"/>
                  </a:cubicBezTo>
                  <a:cubicBezTo>
                    <a:pt x="239" y="254"/>
                    <a:pt x="302" y="203"/>
                    <a:pt x="302" y="126"/>
                  </a:cubicBezTo>
                  <a:cubicBezTo>
                    <a:pt x="296" y="58"/>
                    <a:pt x="240" y="1"/>
                    <a:pt x="1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49"/>
            <p:cNvSpPr/>
            <p:nvPr/>
          </p:nvSpPr>
          <p:spPr>
            <a:xfrm rot="-406465">
              <a:off x="5007984" y="171817"/>
              <a:ext cx="22091" cy="18967"/>
            </a:xfrm>
            <a:custGeom>
              <a:rect b="b" l="l" r="r" t="t"/>
              <a:pathLst>
                <a:path extrusionOk="0" h="255" w="297">
                  <a:moveTo>
                    <a:pt x="165" y="0"/>
                  </a:moveTo>
                  <a:cubicBezTo>
                    <a:pt x="51" y="0"/>
                    <a:pt x="0" y="137"/>
                    <a:pt x="80" y="217"/>
                  </a:cubicBezTo>
                  <a:cubicBezTo>
                    <a:pt x="106" y="243"/>
                    <a:pt x="138" y="254"/>
                    <a:pt x="169" y="254"/>
                  </a:cubicBezTo>
                  <a:cubicBezTo>
                    <a:pt x="234" y="254"/>
                    <a:pt x="296" y="204"/>
                    <a:pt x="296" y="131"/>
                  </a:cubicBezTo>
                  <a:cubicBezTo>
                    <a:pt x="296" y="57"/>
                    <a:pt x="239" y="0"/>
                    <a:pt x="1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49"/>
            <p:cNvSpPr/>
            <p:nvPr/>
          </p:nvSpPr>
          <p:spPr>
            <a:xfrm rot="-406465">
              <a:off x="5038424" y="144722"/>
              <a:ext cx="36893" cy="24843"/>
            </a:xfrm>
            <a:custGeom>
              <a:rect b="b" l="l" r="r" t="t"/>
              <a:pathLst>
                <a:path extrusionOk="0" h="334" w="496">
                  <a:moveTo>
                    <a:pt x="0" y="0"/>
                  </a:moveTo>
                  <a:cubicBezTo>
                    <a:pt x="23" y="35"/>
                    <a:pt x="57" y="63"/>
                    <a:pt x="86" y="97"/>
                  </a:cubicBezTo>
                  <a:cubicBezTo>
                    <a:pt x="227" y="238"/>
                    <a:pt x="368" y="334"/>
                    <a:pt x="431" y="334"/>
                  </a:cubicBezTo>
                  <a:cubicBezTo>
                    <a:pt x="442" y="334"/>
                    <a:pt x="450" y="331"/>
                    <a:pt x="456" y="325"/>
                  </a:cubicBezTo>
                  <a:cubicBezTo>
                    <a:pt x="496" y="285"/>
                    <a:pt x="416" y="149"/>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49"/>
            <p:cNvSpPr/>
            <p:nvPr/>
          </p:nvSpPr>
          <p:spPr>
            <a:xfrm rot="-406465">
              <a:off x="4983793" y="406646"/>
              <a:ext cx="50505" cy="45819"/>
            </a:xfrm>
            <a:custGeom>
              <a:rect b="b" l="l" r="r" t="t"/>
              <a:pathLst>
                <a:path extrusionOk="0" h="616" w="679">
                  <a:moveTo>
                    <a:pt x="613" y="0"/>
                  </a:moveTo>
                  <a:cubicBezTo>
                    <a:pt x="550" y="0"/>
                    <a:pt x="409" y="96"/>
                    <a:pt x="268" y="237"/>
                  </a:cubicBezTo>
                  <a:cubicBezTo>
                    <a:pt x="103" y="402"/>
                    <a:pt x="0" y="567"/>
                    <a:pt x="40" y="607"/>
                  </a:cubicBezTo>
                  <a:cubicBezTo>
                    <a:pt x="46" y="613"/>
                    <a:pt x="55" y="616"/>
                    <a:pt x="65" y="616"/>
                  </a:cubicBezTo>
                  <a:cubicBezTo>
                    <a:pt x="128" y="616"/>
                    <a:pt x="269" y="520"/>
                    <a:pt x="410" y="379"/>
                  </a:cubicBezTo>
                  <a:cubicBezTo>
                    <a:pt x="576" y="214"/>
                    <a:pt x="678" y="49"/>
                    <a:pt x="638" y="9"/>
                  </a:cubicBezTo>
                  <a:cubicBezTo>
                    <a:pt x="632" y="3"/>
                    <a:pt x="624" y="0"/>
                    <a:pt x="6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49"/>
            <p:cNvSpPr/>
            <p:nvPr/>
          </p:nvSpPr>
          <p:spPr>
            <a:xfrm rot="-406465">
              <a:off x="5117240" y="322911"/>
              <a:ext cx="50877" cy="46265"/>
            </a:xfrm>
            <a:custGeom>
              <a:rect b="b" l="l" r="r" t="t"/>
              <a:pathLst>
                <a:path extrusionOk="0" h="622" w="684">
                  <a:moveTo>
                    <a:pt x="65" y="1"/>
                  </a:moveTo>
                  <a:cubicBezTo>
                    <a:pt x="54" y="1"/>
                    <a:pt x="46" y="4"/>
                    <a:pt x="40" y="9"/>
                  </a:cubicBezTo>
                  <a:cubicBezTo>
                    <a:pt x="0" y="49"/>
                    <a:pt x="103" y="220"/>
                    <a:pt x="268" y="385"/>
                  </a:cubicBezTo>
                  <a:cubicBezTo>
                    <a:pt x="409" y="526"/>
                    <a:pt x="554" y="622"/>
                    <a:pt x="618" y="622"/>
                  </a:cubicBezTo>
                  <a:cubicBezTo>
                    <a:pt x="629" y="622"/>
                    <a:pt x="638" y="619"/>
                    <a:pt x="644" y="613"/>
                  </a:cubicBezTo>
                  <a:cubicBezTo>
                    <a:pt x="683" y="573"/>
                    <a:pt x="581" y="408"/>
                    <a:pt x="416" y="237"/>
                  </a:cubicBezTo>
                  <a:cubicBezTo>
                    <a:pt x="270" y="96"/>
                    <a:pt x="128" y="1"/>
                    <a:pt x="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49"/>
            <p:cNvSpPr/>
            <p:nvPr/>
          </p:nvSpPr>
          <p:spPr>
            <a:xfrm rot="-406465">
              <a:off x="5100203" y="373737"/>
              <a:ext cx="22091" cy="18893"/>
            </a:xfrm>
            <a:custGeom>
              <a:rect b="b" l="l" r="r" t="t"/>
              <a:pathLst>
                <a:path extrusionOk="0" h="254" w="297">
                  <a:moveTo>
                    <a:pt x="171" y="0"/>
                  </a:moveTo>
                  <a:cubicBezTo>
                    <a:pt x="57" y="0"/>
                    <a:pt x="0" y="137"/>
                    <a:pt x="80" y="217"/>
                  </a:cubicBezTo>
                  <a:cubicBezTo>
                    <a:pt x="106" y="242"/>
                    <a:pt x="137" y="254"/>
                    <a:pt x="168" y="254"/>
                  </a:cubicBezTo>
                  <a:cubicBezTo>
                    <a:pt x="234" y="254"/>
                    <a:pt x="296" y="203"/>
                    <a:pt x="296" y="126"/>
                  </a:cubicBezTo>
                  <a:cubicBezTo>
                    <a:pt x="296" y="57"/>
                    <a:pt x="239" y="0"/>
                    <a:pt x="1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49"/>
            <p:cNvSpPr/>
            <p:nvPr/>
          </p:nvSpPr>
          <p:spPr>
            <a:xfrm rot="-406465">
              <a:off x="5125163" y="389831"/>
              <a:ext cx="50877" cy="45819"/>
            </a:xfrm>
            <a:custGeom>
              <a:rect b="b" l="l" r="r" t="t"/>
              <a:pathLst>
                <a:path extrusionOk="0" h="616" w="684">
                  <a:moveTo>
                    <a:pt x="618" y="0"/>
                  </a:moveTo>
                  <a:cubicBezTo>
                    <a:pt x="554" y="0"/>
                    <a:pt x="409" y="96"/>
                    <a:pt x="268" y="237"/>
                  </a:cubicBezTo>
                  <a:cubicBezTo>
                    <a:pt x="103" y="402"/>
                    <a:pt x="0" y="567"/>
                    <a:pt x="40" y="607"/>
                  </a:cubicBezTo>
                  <a:cubicBezTo>
                    <a:pt x="46" y="613"/>
                    <a:pt x="54" y="616"/>
                    <a:pt x="65" y="616"/>
                  </a:cubicBezTo>
                  <a:cubicBezTo>
                    <a:pt x="128" y="616"/>
                    <a:pt x="270" y="520"/>
                    <a:pt x="416" y="379"/>
                  </a:cubicBezTo>
                  <a:cubicBezTo>
                    <a:pt x="581" y="214"/>
                    <a:pt x="683" y="49"/>
                    <a:pt x="644" y="9"/>
                  </a:cubicBezTo>
                  <a:cubicBezTo>
                    <a:pt x="638" y="3"/>
                    <a:pt x="629" y="0"/>
                    <a:pt x="6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49"/>
            <p:cNvSpPr/>
            <p:nvPr/>
          </p:nvSpPr>
          <p:spPr>
            <a:xfrm rot="-406465">
              <a:off x="5149312" y="155405"/>
              <a:ext cx="15769" cy="19116"/>
            </a:xfrm>
            <a:custGeom>
              <a:rect b="b" l="l" r="r" t="t"/>
              <a:pathLst>
                <a:path extrusionOk="0" h="257" w="212">
                  <a:moveTo>
                    <a:pt x="171" y="0"/>
                  </a:moveTo>
                  <a:cubicBezTo>
                    <a:pt x="1" y="0"/>
                    <a:pt x="1" y="257"/>
                    <a:pt x="171" y="257"/>
                  </a:cubicBezTo>
                  <a:cubicBezTo>
                    <a:pt x="183" y="257"/>
                    <a:pt x="200" y="251"/>
                    <a:pt x="211" y="245"/>
                  </a:cubicBezTo>
                  <a:lnTo>
                    <a:pt x="211" y="6"/>
                  </a:lnTo>
                  <a:cubicBezTo>
                    <a:pt x="200" y="6"/>
                    <a:pt x="183" y="0"/>
                    <a:pt x="1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49"/>
            <p:cNvSpPr/>
            <p:nvPr/>
          </p:nvSpPr>
          <p:spPr>
            <a:xfrm rot="-406465">
              <a:off x="5108923" y="253114"/>
              <a:ext cx="50877" cy="45819"/>
            </a:xfrm>
            <a:custGeom>
              <a:rect b="b" l="l" r="r" t="t"/>
              <a:pathLst>
                <a:path extrusionOk="0" h="616" w="684">
                  <a:moveTo>
                    <a:pt x="618" y="0"/>
                  </a:moveTo>
                  <a:cubicBezTo>
                    <a:pt x="554" y="0"/>
                    <a:pt x="409" y="96"/>
                    <a:pt x="268" y="237"/>
                  </a:cubicBezTo>
                  <a:cubicBezTo>
                    <a:pt x="103" y="402"/>
                    <a:pt x="0" y="567"/>
                    <a:pt x="40" y="607"/>
                  </a:cubicBezTo>
                  <a:cubicBezTo>
                    <a:pt x="46" y="613"/>
                    <a:pt x="54" y="616"/>
                    <a:pt x="65" y="616"/>
                  </a:cubicBezTo>
                  <a:cubicBezTo>
                    <a:pt x="128" y="616"/>
                    <a:pt x="270" y="520"/>
                    <a:pt x="416" y="379"/>
                  </a:cubicBezTo>
                  <a:cubicBezTo>
                    <a:pt x="581" y="214"/>
                    <a:pt x="683" y="49"/>
                    <a:pt x="644" y="9"/>
                  </a:cubicBezTo>
                  <a:cubicBezTo>
                    <a:pt x="638" y="3"/>
                    <a:pt x="629" y="0"/>
                    <a:pt x="6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49"/>
            <p:cNvSpPr/>
            <p:nvPr/>
          </p:nvSpPr>
          <p:spPr>
            <a:xfrm rot="-406465">
              <a:off x="5084112" y="238276"/>
              <a:ext cx="22091" cy="18893"/>
            </a:xfrm>
            <a:custGeom>
              <a:rect b="b" l="l" r="r" t="t"/>
              <a:pathLst>
                <a:path extrusionOk="0" h="254" w="297">
                  <a:moveTo>
                    <a:pt x="171" y="0"/>
                  </a:moveTo>
                  <a:cubicBezTo>
                    <a:pt x="57" y="0"/>
                    <a:pt x="0" y="131"/>
                    <a:pt x="80" y="217"/>
                  </a:cubicBezTo>
                  <a:cubicBezTo>
                    <a:pt x="106" y="242"/>
                    <a:pt x="137" y="254"/>
                    <a:pt x="168" y="254"/>
                  </a:cubicBezTo>
                  <a:cubicBezTo>
                    <a:pt x="234" y="254"/>
                    <a:pt x="296" y="203"/>
                    <a:pt x="296" y="126"/>
                  </a:cubicBezTo>
                  <a:cubicBezTo>
                    <a:pt x="296" y="57"/>
                    <a:pt x="239" y="0"/>
                    <a:pt x="1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49"/>
            <p:cNvSpPr/>
            <p:nvPr/>
          </p:nvSpPr>
          <p:spPr>
            <a:xfrm rot="-406465">
              <a:off x="5094337" y="138076"/>
              <a:ext cx="36967" cy="24843"/>
            </a:xfrm>
            <a:custGeom>
              <a:rect b="b" l="l" r="r" t="t"/>
              <a:pathLst>
                <a:path extrusionOk="0" h="334" w="497">
                  <a:moveTo>
                    <a:pt x="217" y="0"/>
                  </a:moveTo>
                  <a:cubicBezTo>
                    <a:pt x="80" y="149"/>
                    <a:pt x="1" y="291"/>
                    <a:pt x="35" y="325"/>
                  </a:cubicBezTo>
                  <a:cubicBezTo>
                    <a:pt x="41" y="331"/>
                    <a:pt x="49" y="334"/>
                    <a:pt x="60" y="334"/>
                  </a:cubicBezTo>
                  <a:cubicBezTo>
                    <a:pt x="123" y="334"/>
                    <a:pt x="265" y="238"/>
                    <a:pt x="411" y="97"/>
                  </a:cubicBezTo>
                  <a:cubicBezTo>
                    <a:pt x="439" y="63"/>
                    <a:pt x="468" y="35"/>
                    <a:pt x="4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49"/>
            <p:cNvSpPr/>
            <p:nvPr/>
          </p:nvSpPr>
          <p:spPr>
            <a:xfrm rot="-406465">
              <a:off x="5101000" y="186194"/>
              <a:ext cx="50877" cy="46265"/>
            </a:xfrm>
            <a:custGeom>
              <a:rect b="b" l="l" r="r" t="t"/>
              <a:pathLst>
                <a:path extrusionOk="0" h="622" w="684">
                  <a:moveTo>
                    <a:pt x="65" y="1"/>
                  </a:moveTo>
                  <a:cubicBezTo>
                    <a:pt x="54" y="1"/>
                    <a:pt x="46" y="4"/>
                    <a:pt x="40" y="10"/>
                  </a:cubicBezTo>
                  <a:cubicBezTo>
                    <a:pt x="0" y="49"/>
                    <a:pt x="103" y="220"/>
                    <a:pt x="268" y="385"/>
                  </a:cubicBezTo>
                  <a:cubicBezTo>
                    <a:pt x="409" y="526"/>
                    <a:pt x="554" y="622"/>
                    <a:pt x="618" y="622"/>
                  </a:cubicBezTo>
                  <a:cubicBezTo>
                    <a:pt x="629" y="622"/>
                    <a:pt x="638" y="619"/>
                    <a:pt x="644" y="613"/>
                  </a:cubicBezTo>
                  <a:cubicBezTo>
                    <a:pt x="683" y="573"/>
                    <a:pt x="581" y="408"/>
                    <a:pt x="416" y="237"/>
                  </a:cubicBezTo>
                  <a:cubicBezTo>
                    <a:pt x="270" y="96"/>
                    <a:pt x="128" y="1"/>
                    <a:pt x="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49"/>
            <p:cNvSpPr/>
            <p:nvPr/>
          </p:nvSpPr>
          <p:spPr>
            <a:xfrm rot="-406465">
              <a:off x="4811225" y="171706"/>
              <a:ext cx="36967" cy="24843"/>
            </a:xfrm>
            <a:custGeom>
              <a:rect b="b" l="l" r="r" t="t"/>
              <a:pathLst>
                <a:path extrusionOk="0" h="334" w="497">
                  <a:moveTo>
                    <a:pt x="217" y="0"/>
                  </a:moveTo>
                  <a:cubicBezTo>
                    <a:pt x="81" y="149"/>
                    <a:pt x="1" y="291"/>
                    <a:pt x="35" y="325"/>
                  </a:cubicBezTo>
                  <a:cubicBezTo>
                    <a:pt x="41" y="331"/>
                    <a:pt x="49" y="334"/>
                    <a:pt x="60" y="334"/>
                  </a:cubicBezTo>
                  <a:cubicBezTo>
                    <a:pt x="123" y="334"/>
                    <a:pt x="264" y="238"/>
                    <a:pt x="405" y="97"/>
                  </a:cubicBezTo>
                  <a:cubicBezTo>
                    <a:pt x="439" y="63"/>
                    <a:pt x="468" y="35"/>
                    <a:pt x="4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49"/>
            <p:cNvSpPr/>
            <p:nvPr/>
          </p:nvSpPr>
          <p:spPr>
            <a:xfrm rot="-406465">
              <a:off x="4890198" y="211231"/>
              <a:ext cx="50951" cy="46265"/>
            </a:xfrm>
            <a:custGeom>
              <a:rect b="b" l="l" r="r" t="t"/>
              <a:pathLst>
                <a:path extrusionOk="0" h="622" w="685">
                  <a:moveTo>
                    <a:pt x="619" y="1"/>
                  </a:moveTo>
                  <a:cubicBezTo>
                    <a:pt x="556" y="1"/>
                    <a:pt x="414" y="96"/>
                    <a:pt x="268" y="237"/>
                  </a:cubicBezTo>
                  <a:cubicBezTo>
                    <a:pt x="103" y="408"/>
                    <a:pt x="1" y="573"/>
                    <a:pt x="41" y="613"/>
                  </a:cubicBezTo>
                  <a:cubicBezTo>
                    <a:pt x="46" y="619"/>
                    <a:pt x="55" y="622"/>
                    <a:pt x="66" y="622"/>
                  </a:cubicBezTo>
                  <a:cubicBezTo>
                    <a:pt x="130" y="622"/>
                    <a:pt x="275" y="526"/>
                    <a:pt x="416" y="385"/>
                  </a:cubicBezTo>
                  <a:cubicBezTo>
                    <a:pt x="582" y="215"/>
                    <a:pt x="684" y="49"/>
                    <a:pt x="644" y="10"/>
                  </a:cubicBezTo>
                  <a:cubicBezTo>
                    <a:pt x="638" y="4"/>
                    <a:pt x="630" y="1"/>
                    <a:pt x="6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49"/>
            <p:cNvSpPr/>
            <p:nvPr/>
          </p:nvSpPr>
          <p:spPr>
            <a:xfrm rot="-406465">
              <a:off x="4901143" y="483073"/>
              <a:ext cx="22091" cy="18967"/>
            </a:xfrm>
            <a:custGeom>
              <a:rect b="b" l="l" r="r" t="t"/>
              <a:pathLst>
                <a:path extrusionOk="0" h="255" w="297">
                  <a:moveTo>
                    <a:pt x="172" y="1"/>
                  </a:moveTo>
                  <a:cubicBezTo>
                    <a:pt x="58" y="1"/>
                    <a:pt x="1" y="138"/>
                    <a:pt x="80" y="217"/>
                  </a:cubicBezTo>
                  <a:cubicBezTo>
                    <a:pt x="106" y="243"/>
                    <a:pt x="138" y="255"/>
                    <a:pt x="169" y="255"/>
                  </a:cubicBezTo>
                  <a:cubicBezTo>
                    <a:pt x="234" y="255"/>
                    <a:pt x="297" y="203"/>
                    <a:pt x="297" y="126"/>
                  </a:cubicBezTo>
                  <a:cubicBezTo>
                    <a:pt x="297" y="58"/>
                    <a:pt x="240" y="1"/>
                    <a:pt x="1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49"/>
            <p:cNvSpPr/>
            <p:nvPr/>
          </p:nvSpPr>
          <p:spPr>
            <a:xfrm rot="-406465">
              <a:off x="4866170" y="188663"/>
              <a:ext cx="22091" cy="18967"/>
            </a:xfrm>
            <a:custGeom>
              <a:rect b="b" l="l" r="r" t="t"/>
              <a:pathLst>
                <a:path extrusionOk="0" h="255" w="297">
                  <a:moveTo>
                    <a:pt x="172" y="0"/>
                  </a:moveTo>
                  <a:cubicBezTo>
                    <a:pt x="58" y="0"/>
                    <a:pt x="1" y="137"/>
                    <a:pt x="80" y="217"/>
                  </a:cubicBezTo>
                  <a:cubicBezTo>
                    <a:pt x="106" y="243"/>
                    <a:pt x="138" y="254"/>
                    <a:pt x="170" y="254"/>
                  </a:cubicBezTo>
                  <a:cubicBezTo>
                    <a:pt x="235" y="254"/>
                    <a:pt x="297" y="204"/>
                    <a:pt x="297" y="131"/>
                  </a:cubicBezTo>
                  <a:cubicBezTo>
                    <a:pt x="297" y="57"/>
                    <a:pt x="240" y="0"/>
                    <a:pt x="1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49"/>
            <p:cNvSpPr/>
            <p:nvPr/>
          </p:nvSpPr>
          <p:spPr>
            <a:xfrm rot="-406465">
              <a:off x="4967553" y="269929"/>
              <a:ext cx="50505" cy="45819"/>
            </a:xfrm>
            <a:custGeom>
              <a:rect b="b" l="l" r="r" t="t"/>
              <a:pathLst>
                <a:path extrusionOk="0" h="616" w="679">
                  <a:moveTo>
                    <a:pt x="613" y="0"/>
                  </a:moveTo>
                  <a:cubicBezTo>
                    <a:pt x="550" y="0"/>
                    <a:pt x="409" y="96"/>
                    <a:pt x="268" y="237"/>
                  </a:cubicBezTo>
                  <a:cubicBezTo>
                    <a:pt x="103" y="402"/>
                    <a:pt x="0" y="567"/>
                    <a:pt x="35" y="607"/>
                  </a:cubicBezTo>
                  <a:cubicBezTo>
                    <a:pt x="40" y="613"/>
                    <a:pt x="49" y="616"/>
                    <a:pt x="60" y="616"/>
                  </a:cubicBezTo>
                  <a:cubicBezTo>
                    <a:pt x="124" y="616"/>
                    <a:pt x="269" y="520"/>
                    <a:pt x="410" y="379"/>
                  </a:cubicBezTo>
                  <a:cubicBezTo>
                    <a:pt x="576" y="214"/>
                    <a:pt x="678" y="49"/>
                    <a:pt x="638" y="9"/>
                  </a:cubicBezTo>
                  <a:cubicBezTo>
                    <a:pt x="632" y="3"/>
                    <a:pt x="624" y="0"/>
                    <a:pt x="6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49"/>
            <p:cNvSpPr/>
            <p:nvPr/>
          </p:nvSpPr>
          <p:spPr>
            <a:xfrm rot="-406465">
              <a:off x="4834130" y="356568"/>
              <a:ext cx="50430" cy="46265"/>
            </a:xfrm>
            <a:custGeom>
              <a:rect b="b" l="l" r="r" t="t"/>
              <a:pathLst>
                <a:path extrusionOk="0" h="622" w="678">
                  <a:moveTo>
                    <a:pt x="65" y="1"/>
                  </a:moveTo>
                  <a:cubicBezTo>
                    <a:pt x="54" y="1"/>
                    <a:pt x="46" y="4"/>
                    <a:pt x="40" y="9"/>
                  </a:cubicBezTo>
                  <a:cubicBezTo>
                    <a:pt x="0" y="49"/>
                    <a:pt x="103" y="220"/>
                    <a:pt x="268" y="385"/>
                  </a:cubicBezTo>
                  <a:cubicBezTo>
                    <a:pt x="409" y="526"/>
                    <a:pt x="550" y="622"/>
                    <a:pt x="613" y="622"/>
                  </a:cubicBezTo>
                  <a:cubicBezTo>
                    <a:pt x="624" y="622"/>
                    <a:pt x="632" y="619"/>
                    <a:pt x="638" y="613"/>
                  </a:cubicBezTo>
                  <a:cubicBezTo>
                    <a:pt x="678" y="573"/>
                    <a:pt x="575" y="408"/>
                    <a:pt x="410" y="237"/>
                  </a:cubicBezTo>
                  <a:cubicBezTo>
                    <a:pt x="269" y="96"/>
                    <a:pt x="128" y="1"/>
                    <a:pt x="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49"/>
            <p:cNvSpPr/>
            <p:nvPr/>
          </p:nvSpPr>
          <p:spPr>
            <a:xfrm rot="-406465">
              <a:off x="4803952" y="271732"/>
              <a:ext cx="19116" cy="18670"/>
            </a:xfrm>
            <a:custGeom>
              <a:rect b="b" l="l" r="r" t="t"/>
              <a:pathLst>
                <a:path extrusionOk="0" h="251" w="257">
                  <a:moveTo>
                    <a:pt x="126" y="0"/>
                  </a:moveTo>
                  <a:cubicBezTo>
                    <a:pt x="57" y="0"/>
                    <a:pt x="0" y="57"/>
                    <a:pt x="0" y="126"/>
                  </a:cubicBezTo>
                  <a:cubicBezTo>
                    <a:pt x="0" y="194"/>
                    <a:pt x="57" y="251"/>
                    <a:pt x="126" y="251"/>
                  </a:cubicBezTo>
                  <a:cubicBezTo>
                    <a:pt x="200" y="251"/>
                    <a:pt x="257" y="194"/>
                    <a:pt x="257" y="126"/>
                  </a:cubicBezTo>
                  <a:cubicBezTo>
                    <a:pt x="257" y="57"/>
                    <a:pt x="200" y="0"/>
                    <a:pt x="1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49"/>
            <p:cNvSpPr/>
            <p:nvPr/>
          </p:nvSpPr>
          <p:spPr>
            <a:xfrm rot="-406465">
              <a:off x="4817889" y="219851"/>
              <a:ext cx="50430" cy="46265"/>
            </a:xfrm>
            <a:custGeom>
              <a:rect b="b" l="l" r="r" t="t"/>
              <a:pathLst>
                <a:path extrusionOk="0" h="622" w="678">
                  <a:moveTo>
                    <a:pt x="65" y="1"/>
                  </a:moveTo>
                  <a:cubicBezTo>
                    <a:pt x="54" y="1"/>
                    <a:pt x="46" y="4"/>
                    <a:pt x="40" y="10"/>
                  </a:cubicBezTo>
                  <a:cubicBezTo>
                    <a:pt x="0" y="49"/>
                    <a:pt x="103" y="220"/>
                    <a:pt x="268" y="385"/>
                  </a:cubicBezTo>
                  <a:cubicBezTo>
                    <a:pt x="409" y="526"/>
                    <a:pt x="550" y="622"/>
                    <a:pt x="613" y="622"/>
                  </a:cubicBezTo>
                  <a:cubicBezTo>
                    <a:pt x="624" y="622"/>
                    <a:pt x="632" y="619"/>
                    <a:pt x="638" y="613"/>
                  </a:cubicBezTo>
                  <a:cubicBezTo>
                    <a:pt x="678" y="573"/>
                    <a:pt x="575" y="408"/>
                    <a:pt x="410" y="237"/>
                  </a:cubicBezTo>
                  <a:cubicBezTo>
                    <a:pt x="269" y="96"/>
                    <a:pt x="128" y="1"/>
                    <a:pt x="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49"/>
            <p:cNvSpPr/>
            <p:nvPr/>
          </p:nvSpPr>
          <p:spPr>
            <a:xfrm rot="-406465">
              <a:off x="4825812" y="286771"/>
              <a:ext cx="50430" cy="45819"/>
            </a:xfrm>
            <a:custGeom>
              <a:rect b="b" l="l" r="r" t="t"/>
              <a:pathLst>
                <a:path extrusionOk="0" h="616" w="678">
                  <a:moveTo>
                    <a:pt x="613" y="0"/>
                  </a:moveTo>
                  <a:cubicBezTo>
                    <a:pt x="550" y="0"/>
                    <a:pt x="409" y="96"/>
                    <a:pt x="268" y="237"/>
                  </a:cubicBezTo>
                  <a:cubicBezTo>
                    <a:pt x="103" y="402"/>
                    <a:pt x="0" y="567"/>
                    <a:pt x="40" y="607"/>
                  </a:cubicBezTo>
                  <a:cubicBezTo>
                    <a:pt x="46" y="613"/>
                    <a:pt x="54" y="616"/>
                    <a:pt x="65" y="616"/>
                  </a:cubicBezTo>
                  <a:cubicBezTo>
                    <a:pt x="128" y="616"/>
                    <a:pt x="269" y="520"/>
                    <a:pt x="410" y="379"/>
                  </a:cubicBezTo>
                  <a:cubicBezTo>
                    <a:pt x="575" y="214"/>
                    <a:pt x="678" y="49"/>
                    <a:pt x="638" y="9"/>
                  </a:cubicBezTo>
                  <a:cubicBezTo>
                    <a:pt x="632" y="3"/>
                    <a:pt x="624" y="0"/>
                    <a:pt x="6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49"/>
            <p:cNvSpPr/>
            <p:nvPr/>
          </p:nvSpPr>
          <p:spPr>
            <a:xfrm rot="-406465">
              <a:off x="4842053" y="423488"/>
              <a:ext cx="50430" cy="45819"/>
            </a:xfrm>
            <a:custGeom>
              <a:rect b="b" l="l" r="r" t="t"/>
              <a:pathLst>
                <a:path extrusionOk="0" h="616" w="678">
                  <a:moveTo>
                    <a:pt x="613" y="0"/>
                  </a:moveTo>
                  <a:cubicBezTo>
                    <a:pt x="550" y="0"/>
                    <a:pt x="409" y="96"/>
                    <a:pt x="268" y="237"/>
                  </a:cubicBezTo>
                  <a:cubicBezTo>
                    <a:pt x="103" y="402"/>
                    <a:pt x="0" y="567"/>
                    <a:pt x="40" y="607"/>
                  </a:cubicBezTo>
                  <a:cubicBezTo>
                    <a:pt x="46" y="613"/>
                    <a:pt x="54" y="616"/>
                    <a:pt x="65" y="616"/>
                  </a:cubicBezTo>
                  <a:cubicBezTo>
                    <a:pt x="128" y="616"/>
                    <a:pt x="269" y="520"/>
                    <a:pt x="410" y="379"/>
                  </a:cubicBezTo>
                  <a:cubicBezTo>
                    <a:pt x="575" y="214"/>
                    <a:pt x="678" y="49"/>
                    <a:pt x="638" y="9"/>
                  </a:cubicBezTo>
                  <a:cubicBezTo>
                    <a:pt x="632" y="3"/>
                    <a:pt x="624" y="0"/>
                    <a:pt x="6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49"/>
            <p:cNvSpPr/>
            <p:nvPr/>
          </p:nvSpPr>
          <p:spPr>
            <a:xfrm rot="-406465">
              <a:off x="4883656" y="335868"/>
              <a:ext cx="22091" cy="18967"/>
            </a:xfrm>
            <a:custGeom>
              <a:rect b="b" l="l" r="r" t="t"/>
              <a:pathLst>
                <a:path extrusionOk="0" h="255" w="297">
                  <a:moveTo>
                    <a:pt x="172" y="1"/>
                  </a:moveTo>
                  <a:cubicBezTo>
                    <a:pt x="58" y="1"/>
                    <a:pt x="1" y="137"/>
                    <a:pt x="80" y="217"/>
                  </a:cubicBezTo>
                  <a:cubicBezTo>
                    <a:pt x="106" y="243"/>
                    <a:pt x="138" y="254"/>
                    <a:pt x="169" y="254"/>
                  </a:cubicBezTo>
                  <a:cubicBezTo>
                    <a:pt x="234" y="254"/>
                    <a:pt x="297" y="203"/>
                    <a:pt x="297" y="126"/>
                  </a:cubicBezTo>
                  <a:cubicBezTo>
                    <a:pt x="297" y="58"/>
                    <a:pt x="240" y="1"/>
                    <a:pt x="1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49"/>
            <p:cNvSpPr/>
            <p:nvPr/>
          </p:nvSpPr>
          <p:spPr>
            <a:xfrm rot="-406465">
              <a:off x="4961785" y="390378"/>
              <a:ext cx="18744" cy="18670"/>
            </a:xfrm>
            <a:custGeom>
              <a:rect b="b" l="l" r="r" t="t"/>
              <a:pathLst>
                <a:path extrusionOk="0" h="251" w="252">
                  <a:moveTo>
                    <a:pt x="126" y="0"/>
                  </a:moveTo>
                  <a:cubicBezTo>
                    <a:pt x="57" y="0"/>
                    <a:pt x="1" y="57"/>
                    <a:pt x="1" y="126"/>
                  </a:cubicBezTo>
                  <a:cubicBezTo>
                    <a:pt x="1" y="194"/>
                    <a:pt x="57" y="251"/>
                    <a:pt x="126" y="251"/>
                  </a:cubicBezTo>
                  <a:cubicBezTo>
                    <a:pt x="194" y="251"/>
                    <a:pt x="251" y="194"/>
                    <a:pt x="251" y="126"/>
                  </a:cubicBezTo>
                  <a:cubicBezTo>
                    <a:pt x="251" y="57"/>
                    <a:pt x="194" y="0"/>
                    <a:pt x="1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49"/>
            <p:cNvSpPr/>
            <p:nvPr/>
          </p:nvSpPr>
          <p:spPr>
            <a:xfrm rot="-406465">
              <a:off x="4952597" y="154917"/>
              <a:ext cx="36893" cy="24843"/>
            </a:xfrm>
            <a:custGeom>
              <a:rect b="b" l="l" r="r" t="t"/>
              <a:pathLst>
                <a:path extrusionOk="0" h="334" w="496">
                  <a:moveTo>
                    <a:pt x="223" y="0"/>
                  </a:moveTo>
                  <a:cubicBezTo>
                    <a:pt x="80" y="149"/>
                    <a:pt x="0" y="291"/>
                    <a:pt x="40" y="325"/>
                  </a:cubicBezTo>
                  <a:cubicBezTo>
                    <a:pt x="46" y="331"/>
                    <a:pt x="55" y="334"/>
                    <a:pt x="65" y="334"/>
                  </a:cubicBezTo>
                  <a:cubicBezTo>
                    <a:pt x="128" y="334"/>
                    <a:pt x="269" y="238"/>
                    <a:pt x="410" y="97"/>
                  </a:cubicBezTo>
                  <a:cubicBezTo>
                    <a:pt x="445" y="63"/>
                    <a:pt x="473" y="35"/>
                    <a:pt x="4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49"/>
            <p:cNvSpPr/>
            <p:nvPr/>
          </p:nvSpPr>
          <p:spPr>
            <a:xfrm rot="-406465">
              <a:off x="4945694" y="254917"/>
              <a:ext cx="18744" cy="18670"/>
            </a:xfrm>
            <a:custGeom>
              <a:rect b="b" l="l" r="r" t="t"/>
              <a:pathLst>
                <a:path extrusionOk="0" h="251" w="252">
                  <a:moveTo>
                    <a:pt x="126" y="0"/>
                  </a:moveTo>
                  <a:cubicBezTo>
                    <a:pt x="57" y="0"/>
                    <a:pt x="1" y="57"/>
                    <a:pt x="1" y="126"/>
                  </a:cubicBezTo>
                  <a:cubicBezTo>
                    <a:pt x="1" y="194"/>
                    <a:pt x="57" y="251"/>
                    <a:pt x="126" y="251"/>
                  </a:cubicBezTo>
                  <a:cubicBezTo>
                    <a:pt x="194" y="251"/>
                    <a:pt x="251" y="194"/>
                    <a:pt x="251" y="126"/>
                  </a:cubicBezTo>
                  <a:cubicBezTo>
                    <a:pt x="251" y="57"/>
                    <a:pt x="194" y="0"/>
                    <a:pt x="1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49"/>
            <p:cNvSpPr/>
            <p:nvPr/>
          </p:nvSpPr>
          <p:spPr>
            <a:xfrm rot="-406465">
              <a:off x="4959630" y="203010"/>
              <a:ext cx="50505" cy="46265"/>
            </a:xfrm>
            <a:custGeom>
              <a:rect b="b" l="l" r="r" t="t"/>
              <a:pathLst>
                <a:path extrusionOk="0" h="622" w="679">
                  <a:moveTo>
                    <a:pt x="65" y="1"/>
                  </a:moveTo>
                  <a:cubicBezTo>
                    <a:pt x="55" y="1"/>
                    <a:pt x="46" y="4"/>
                    <a:pt x="40" y="10"/>
                  </a:cubicBezTo>
                  <a:cubicBezTo>
                    <a:pt x="0" y="49"/>
                    <a:pt x="103" y="220"/>
                    <a:pt x="268" y="385"/>
                  </a:cubicBezTo>
                  <a:cubicBezTo>
                    <a:pt x="409" y="526"/>
                    <a:pt x="550" y="622"/>
                    <a:pt x="613" y="622"/>
                  </a:cubicBezTo>
                  <a:cubicBezTo>
                    <a:pt x="624" y="622"/>
                    <a:pt x="632" y="619"/>
                    <a:pt x="638" y="613"/>
                  </a:cubicBezTo>
                  <a:cubicBezTo>
                    <a:pt x="678" y="573"/>
                    <a:pt x="576" y="408"/>
                    <a:pt x="410" y="237"/>
                  </a:cubicBezTo>
                  <a:cubicBezTo>
                    <a:pt x="269" y="96"/>
                    <a:pt x="128" y="1"/>
                    <a:pt x="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49"/>
            <p:cNvSpPr/>
            <p:nvPr/>
          </p:nvSpPr>
          <p:spPr>
            <a:xfrm rot="-406465">
              <a:off x="4896608" y="161537"/>
              <a:ext cx="37414" cy="24843"/>
            </a:xfrm>
            <a:custGeom>
              <a:rect b="b" l="l" r="r" t="t"/>
              <a:pathLst>
                <a:path extrusionOk="0" h="334" w="503">
                  <a:moveTo>
                    <a:pt x="1" y="0"/>
                  </a:moveTo>
                  <a:cubicBezTo>
                    <a:pt x="29" y="35"/>
                    <a:pt x="58" y="63"/>
                    <a:pt x="86" y="97"/>
                  </a:cubicBezTo>
                  <a:cubicBezTo>
                    <a:pt x="232" y="238"/>
                    <a:pt x="374" y="334"/>
                    <a:pt x="437" y="334"/>
                  </a:cubicBezTo>
                  <a:cubicBezTo>
                    <a:pt x="448" y="334"/>
                    <a:pt x="456" y="331"/>
                    <a:pt x="462" y="325"/>
                  </a:cubicBezTo>
                  <a:cubicBezTo>
                    <a:pt x="502" y="285"/>
                    <a:pt x="417" y="149"/>
                    <a:pt x="2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49"/>
            <p:cNvSpPr/>
            <p:nvPr/>
          </p:nvSpPr>
          <p:spPr>
            <a:xfrm rot="-406465">
              <a:off x="4914362" y="414867"/>
              <a:ext cx="50951" cy="45819"/>
            </a:xfrm>
            <a:custGeom>
              <a:rect b="b" l="l" r="r" t="t"/>
              <a:pathLst>
                <a:path extrusionOk="0" h="616" w="685">
                  <a:moveTo>
                    <a:pt x="66" y="0"/>
                  </a:moveTo>
                  <a:cubicBezTo>
                    <a:pt x="55" y="0"/>
                    <a:pt x="46" y="3"/>
                    <a:pt x="41" y="9"/>
                  </a:cubicBezTo>
                  <a:cubicBezTo>
                    <a:pt x="1" y="49"/>
                    <a:pt x="103" y="214"/>
                    <a:pt x="268" y="379"/>
                  </a:cubicBezTo>
                  <a:cubicBezTo>
                    <a:pt x="414" y="520"/>
                    <a:pt x="556" y="616"/>
                    <a:pt x="619" y="616"/>
                  </a:cubicBezTo>
                  <a:cubicBezTo>
                    <a:pt x="630" y="616"/>
                    <a:pt x="638" y="613"/>
                    <a:pt x="644" y="607"/>
                  </a:cubicBezTo>
                  <a:cubicBezTo>
                    <a:pt x="684" y="567"/>
                    <a:pt x="582" y="402"/>
                    <a:pt x="416" y="237"/>
                  </a:cubicBezTo>
                  <a:cubicBezTo>
                    <a:pt x="271" y="96"/>
                    <a:pt x="129" y="0"/>
                    <a:pt x="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49"/>
            <p:cNvSpPr/>
            <p:nvPr/>
          </p:nvSpPr>
          <p:spPr>
            <a:xfrm rot="-406465">
              <a:off x="4898121" y="278151"/>
              <a:ext cx="50951" cy="45819"/>
            </a:xfrm>
            <a:custGeom>
              <a:rect b="b" l="l" r="r" t="t"/>
              <a:pathLst>
                <a:path extrusionOk="0" h="616" w="685">
                  <a:moveTo>
                    <a:pt x="66" y="0"/>
                  </a:moveTo>
                  <a:cubicBezTo>
                    <a:pt x="55" y="0"/>
                    <a:pt x="46" y="3"/>
                    <a:pt x="41" y="9"/>
                  </a:cubicBezTo>
                  <a:cubicBezTo>
                    <a:pt x="1" y="49"/>
                    <a:pt x="103" y="214"/>
                    <a:pt x="268" y="379"/>
                  </a:cubicBezTo>
                  <a:cubicBezTo>
                    <a:pt x="414" y="520"/>
                    <a:pt x="556" y="616"/>
                    <a:pt x="619" y="616"/>
                  </a:cubicBezTo>
                  <a:cubicBezTo>
                    <a:pt x="630" y="616"/>
                    <a:pt x="638" y="613"/>
                    <a:pt x="644" y="607"/>
                  </a:cubicBezTo>
                  <a:cubicBezTo>
                    <a:pt x="684" y="567"/>
                    <a:pt x="582" y="402"/>
                    <a:pt x="416" y="237"/>
                  </a:cubicBezTo>
                  <a:cubicBezTo>
                    <a:pt x="275" y="96"/>
                    <a:pt x="130" y="0"/>
                    <a:pt x="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49"/>
            <p:cNvSpPr/>
            <p:nvPr/>
          </p:nvSpPr>
          <p:spPr>
            <a:xfrm rot="-406465">
              <a:off x="4906439" y="347948"/>
              <a:ext cx="50951" cy="46265"/>
            </a:xfrm>
            <a:custGeom>
              <a:rect b="b" l="l" r="r" t="t"/>
              <a:pathLst>
                <a:path extrusionOk="0" h="622" w="685">
                  <a:moveTo>
                    <a:pt x="619" y="1"/>
                  </a:moveTo>
                  <a:cubicBezTo>
                    <a:pt x="556" y="1"/>
                    <a:pt x="414" y="96"/>
                    <a:pt x="268" y="237"/>
                  </a:cubicBezTo>
                  <a:cubicBezTo>
                    <a:pt x="103" y="402"/>
                    <a:pt x="1" y="573"/>
                    <a:pt x="41" y="613"/>
                  </a:cubicBezTo>
                  <a:cubicBezTo>
                    <a:pt x="46" y="619"/>
                    <a:pt x="55" y="622"/>
                    <a:pt x="66" y="622"/>
                  </a:cubicBezTo>
                  <a:cubicBezTo>
                    <a:pt x="130" y="622"/>
                    <a:pt x="275" y="526"/>
                    <a:pt x="416" y="385"/>
                  </a:cubicBezTo>
                  <a:cubicBezTo>
                    <a:pt x="582" y="220"/>
                    <a:pt x="684" y="49"/>
                    <a:pt x="644" y="9"/>
                  </a:cubicBezTo>
                  <a:cubicBezTo>
                    <a:pt x="638" y="4"/>
                    <a:pt x="630" y="1"/>
                    <a:pt x="6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49"/>
            <p:cNvSpPr/>
            <p:nvPr/>
          </p:nvSpPr>
          <p:spPr>
            <a:xfrm rot="-406465">
              <a:off x="4773066" y="431683"/>
              <a:ext cx="50430" cy="45819"/>
            </a:xfrm>
            <a:custGeom>
              <a:rect b="b" l="l" r="r" t="t"/>
              <a:pathLst>
                <a:path extrusionOk="0" h="616" w="678">
                  <a:moveTo>
                    <a:pt x="65" y="0"/>
                  </a:moveTo>
                  <a:cubicBezTo>
                    <a:pt x="54" y="0"/>
                    <a:pt x="46" y="3"/>
                    <a:pt x="40" y="9"/>
                  </a:cubicBezTo>
                  <a:cubicBezTo>
                    <a:pt x="0" y="49"/>
                    <a:pt x="103" y="214"/>
                    <a:pt x="268" y="379"/>
                  </a:cubicBezTo>
                  <a:cubicBezTo>
                    <a:pt x="409" y="520"/>
                    <a:pt x="550" y="616"/>
                    <a:pt x="613" y="616"/>
                  </a:cubicBezTo>
                  <a:cubicBezTo>
                    <a:pt x="624" y="616"/>
                    <a:pt x="632" y="613"/>
                    <a:pt x="638" y="607"/>
                  </a:cubicBezTo>
                  <a:cubicBezTo>
                    <a:pt x="678" y="567"/>
                    <a:pt x="575" y="402"/>
                    <a:pt x="410" y="237"/>
                  </a:cubicBezTo>
                  <a:cubicBezTo>
                    <a:pt x="269" y="96"/>
                    <a:pt x="128" y="0"/>
                    <a:pt x="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49"/>
            <p:cNvSpPr/>
            <p:nvPr/>
          </p:nvSpPr>
          <p:spPr>
            <a:xfrm rot="-406465">
              <a:off x="3950852" y="372896"/>
              <a:ext cx="22091" cy="18893"/>
            </a:xfrm>
            <a:custGeom>
              <a:rect b="b" l="l" r="r" t="t"/>
              <a:pathLst>
                <a:path extrusionOk="0" h="254" w="297">
                  <a:moveTo>
                    <a:pt x="171" y="0"/>
                  </a:moveTo>
                  <a:cubicBezTo>
                    <a:pt x="57" y="0"/>
                    <a:pt x="0" y="137"/>
                    <a:pt x="80" y="217"/>
                  </a:cubicBezTo>
                  <a:cubicBezTo>
                    <a:pt x="106" y="242"/>
                    <a:pt x="137" y="254"/>
                    <a:pt x="168" y="254"/>
                  </a:cubicBezTo>
                  <a:cubicBezTo>
                    <a:pt x="234" y="254"/>
                    <a:pt x="297" y="203"/>
                    <a:pt x="297" y="126"/>
                  </a:cubicBezTo>
                  <a:cubicBezTo>
                    <a:pt x="297" y="57"/>
                    <a:pt x="240" y="0"/>
                    <a:pt x="1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49"/>
            <p:cNvSpPr/>
            <p:nvPr/>
          </p:nvSpPr>
          <p:spPr>
            <a:xfrm rot="-406465">
              <a:off x="3966943" y="508357"/>
              <a:ext cx="22091" cy="18893"/>
            </a:xfrm>
            <a:custGeom>
              <a:rect b="b" l="l" r="r" t="t"/>
              <a:pathLst>
                <a:path extrusionOk="0" h="254" w="297">
                  <a:moveTo>
                    <a:pt x="171" y="0"/>
                  </a:moveTo>
                  <a:cubicBezTo>
                    <a:pt x="57" y="0"/>
                    <a:pt x="0" y="137"/>
                    <a:pt x="80" y="217"/>
                  </a:cubicBezTo>
                  <a:cubicBezTo>
                    <a:pt x="108" y="242"/>
                    <a:pt x="140" y="254"/>
                    <a:pt x="171" y="254"/>
                  </a:cubicBezTo>
                  <a:cubicBezTo>
                    <a:pt x="236" y="254"/>
                    <a:pt x="297" y="203"/>
                    <a:pt x="297" y="126"/>
                  </a:cubicBezTo>
                  <a:cubicBezTo>
                    <a:pt x="297" y="57"/>
                    <a:pt x="240" y="0"/>
                    <a:pt x="1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49"/>
            <p:cNvSpPr/>
            <p:nvPr/>
          </p:nvSpPr>
          <p:spPr>
            <a:xfrm rot="-406465">
              <a:off x="3961520" y="272643"/>
              <a:ext cx="36967" cy="24843"/>
            </a:xfrm>
            <a:custGeom>
              <a:rect b="b" l="l" r="r" t="t"/>
              <a:pathLst>
                <a:path extrusionOk="0" h="334" w="497">
                  <a:moveTo>
                    <a:pt x="217" y="0"/>
                  </a:moveTo>
                  <a:cubicBezTo>
                    <a:pt x="80" y="149"/>
                    <a:pt x="1" y="291"/>
                    <a:pt x="35" y="325"/>
                  </a:cubicBezTo>
                  <a:cubicBezTo>
                    <a:pt x="41" y="331"/>
                    <a:pt x="49" y="334"/>
                    <a:pt x="60" y="334"/>
                  </a:cubicBezTo>
                  <a:cubicBezTo>
                    <a:pt x="123" y="334"/>
                    <a:pt x="264" y="238"/>
                    <a:pt x="405" y="97"/>
                  </a:cubicBezTo>
                  <a:cubicBezTo>
                    <a:pt x="439" y="63"/>
                    <a:pt x="468" y="35"/>
                    <a:pt x="4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49"/>
            <p:cNvSpPr/>
            <p:nvPr/>
          </p:nvSpPr>
          <p:spPr>
            <a:xfrm rot="-406465">
              <a:off x="3905607" y="279289"/>
              <a:ext cx="36893" cy="24843"/>
            </a:xfrm>
            <a:custGeom>
              <a:rect b="b" l="l" r="r" t="t"/>
              <a:pathLst>
                <a:path extrusionOk="0" h="334" w="496">
                  <a:moveTo>
                    <a:pt x="0" y="0"/>
                  </a:moveTo>
                  <a:cubicBezTo>
                    <a:pt x="23" y="35"/>
                    <a:pt x="51" y="63"/>
                    <a:pt x="86" y="97"/>
                  </a:cubicBezTo>
                  <a:cubicBezTo>
                    <a:pt x="227" y="238"/>
                    <a:pt x="368" y="334"/>
                    <a:pt x="431" y="334"/>
                  </a:cubicBezTo>
                  <a:cubicBezTo>
                    <a:pt x="441" y="334"/>
                    <a:pt x="450" y="331"/>
                    <a:pt x="456" y="325"/>
                  </a:cubicBezTo>
                  <a:cubicBezTo>
                    <a:pt x="496" y="285"/>
                    <a:pt x="410" y="149"/>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49"/>
            <p:cNvSpPr/>
            <p:nvPr/>
          </p:nvSpPr>
          <p:spPr>
            <a:xfrm rot="-406465">
              <a:off x="3968110" y="320792"/>
              <a:ext cx="50505" cy="46265"/>
            </a:xfrm>
            <a:custGeom>
              <a:rect b="b" l="l" r="r" t="t"/>
              <a:pathLst>
                <a:path extrusionOk="0" h="622" w="679">
                  <a:moveTo>
                    <a:pt x="66" y="1"/>
                  </a:moveTo>
                  <a:cubicBezTo>
                    <a:pt x="55" y="1"/>
                    <a:pt x="47" y="4"/>
                    <a:pt x="41" y="10"/>
                  </a:cubicBezTo>
                  <a:cubicBezTo>
                    <a:pt x="1" y="49"/>
                    <a:pt x="103" y="220"/>
                    <a:pt x="269" y="385"/>
                  </a:cubicBezTo>
                  <a:cubicBezTo>
                    <a:pt x="410" y="526"/>
                    <a:pt x="551" y="622"/>
                    <a:pt x="614" y="622"/>
                  </a:cubicBezTo>
                  <a:cubicBezTo>
                    <a:pt x="624" y="622"/>
                    <a:pt x="633" y="619"/>
                    <a:pt x="639" y="613"/>
                  </a:cubicBezTo>
                  <a:cubicBezTo>
                    <a:pt x="679" y="573"/>
                    <a:pt x="576" y="408"/>
                    <a:pt x="411" y="237"/>
                  </a:cubicBezTo>
                  <a:cubicBezTo>
                    <a:pt x="270" y="96"/>
                    <a:pt x="129" y="1"/>
                    <a:pt x="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49"/>
            <p:cNvSpPr/>
            <p:nvPr/>
          </p:nvSpPr>
          <p:spPr>
            <a:xfrm rot="-406465">
              <a:off x="3907046" y="395907"/>
              <a:ext cx="50505" cy="45819"/>
            </a:xfrm>
            <a:custGeom>
              <a:rect b="b" l="l" r="r" t="t"/>
              <a:pathLst>
                <a:path extrusionOk="0" h="616" w="679">
                  <a:moveTo>
                    <a:pt x="66" y="0"/>
                  </a:moveTo>
                  <a:cubicBezTo>
                    <a:pt x="55" y="0"/>
                    <a:pt x="47" y="3"/>
                    <a:pt x="41" y="9"/>
                  </a:cubicBezTo>
                  <a:cubicBezTo>
                    <a:pt x="1" y="49"/>
                    <a:pt x="103" y="214"/>
                    <a:pt x="269" y="379"/>
                  </a:cubicBezTo>
                  <a:cubicBezTo>
                    <a:pt x="410" y="520"/>
                    <a:pt x="551" y="616"/>
                    <a:pt x="614" y="616"/>
                  </a:cubicBezTo>
                  <a:cubicBezTo>
                    <a:pt x="624" y="616"/>
                    <a:pt x="633" y="613"/>
                    <a:pt x="639" y="607"/>
                  </a:cubicBezTo>
                  <a:cubicBezTo>
                    <a:pt x="679" y="567"/>
                    <a:pt x="576" y="402"/>
                    <a:pt x="411" y="237"/>
                  </a:cubicBezTo>
                  <a:cubicBezTo>
                    <a:pt x="270" y="96"/>
                    <a:pt x="129" y="0"/>
                    <a:pt x="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49"/>
            <p:cNvSpPr/>
            <p:nvPr/>
          </p:nvSpPr>
          <p:spPr>
            <a:xfrm rot="-406465">
              <a:off x="3899123" y="328987"/>
              <a:ext cx="50505" cy="46265"/>
            </a:xfrm>
            <a:custGeom>
              <a:rect b="b" l="l" r="r" t="t"/>
              <a:pathLst>
                <a:path extrusionOk="0" h="622" w="679">
                  <a:moveTo>
                    <a:pt x="614" y="1"/>
                  </a:moveTo>
                  <a:cubicBezTo>
                    <a:pt x="551" y="1"/>
                    <a:pt x="410" y="96"/>
                    <a:pt x="269" y="237"/>
                  </a:cubicBezTo>
                  <a:cubicBezTo>
                    <a:pt x="103" y="408"/>
                    <a:pt x="1" y="573"/>
                    <a:pt x="41" y="613"/>
                  </a:cubicBezTo>
                  <a:cubicBezTo>
                    <a:pt x="47" y="619"/>
                    <a:pt x="55" y="622"/>
                    <a:pt x="66" y="622"/>
                  </a:cubicBezTo>
                  <a:cubicBezTo>
                    <a:pt x="129" y="622"/>
                    <a:pt x="270" y="526"/>
                    <a:pt x="411" y="385"/>
                  </a:cubicBezTo>
                  <a:cubicBezTo>
                    <a:pt x="576" y="215"/>
                    <a:pt x="679" y="49"/>
                    <a:pt x="639" y="10"/>
                  </a:cubicBezTo>
                  <a:cubicBezTo>
                    <a:pt x="633" y="4"/>
                    <a:pt x="624" y="1"/>
                    <a:pt x="6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49"/>
            <p:cNvSpPr/>
            <p:nvPr/>
          </p:nvSpPr>
          <p:spPr>
            <a:xfrm rot="-406465">
              <a:off x="3915364" y="465704"/>
              <a:ext cx="50505" cy="46265"/>
            </a:xfrm>
            <a:custGeom>
              <a:rect b="b" l="l" r="r" t="t"/>
              <a:pathLst>
                <a:path extrusionOk="0" h="622" w="679">
                  <a:moveTo>
                    <a:pt x="614" y="1"/>
                  </a:moveTo>
                  <a:cubicBezTo>
                    <a:pt x="551" y="1"/>
                    <a:pt x="410" y="96"/>
                    <a:pt x="269" y="237"/>
                  </a:cubicBezTo>
                  <a:cubicBezTo>
                    <a:pt x="103" y="402"/>
                    <a:pt x="1" y="573"/>
                    <a:pt x="41" y="613"/>
                  </a:cubicBezTo>
                  <a:cubicBezTo>
                    <a:pt x="47" y="619"/>
                    <a:pt x="55" y="622"/>
                    <a:pt x="66" y="622"/>
                  </a:cubicBezTo>
                  <a:cubicBezTo>
                    <a:pt x="129" y="622"/>
                    <a:pt x="270" y="526"/>
                    <a:pt x="411" y="385"/>
                  </a:cubicBezTo>
                  <a:cubicBezTo>
                    <a:pt x="576" y="220"/>
                    <a:pt x="679" y="49"/>
                    <a:pt x="639" y="9"/>
                  </a:cubicBezTo>
                  <a:cubicBezTo>
                    <a:pt x="633" y="4"/>
                    <a:pt x="624" y="1"/>
                    <a:pt x="6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49"/>
            <p:cNvSpPr/>
            <p:nvPr/>
          </p:nvSpPr>
          <p:spPr>
            <a:xfrm rot="-406465">
              <a:off x="4056734" y="448888"/>
              <a:ext cx="50877" cy="46265"/>
            </a:xfrm>
            <a:custGeom>
              <a:rect b="b" l="l" r="r" t="t"/>
              <a:pathLst>
                <a:path extrusionOk="0" h="622" w="684">
                  <a:moveTo>
                    <a:pt x="619" y="1"/>
                  </a:moveTo>
                  <a:cubicBezTo>
                    <a:pt x="554" y="1"/>
                    <a:pt x="409" y="96"/>
                    <a:pt x="268" y="237"/>
                  </a:cubicBezTo>
                  <a:cubicBezTo>
                    <a:pt x="103" y="402"/>
                    <a:pt x="0" y="573"/>
                    <a:pt x="40" y="613"/>
                  </a:cubicBezTo>
                  <a:cubicBezTo>
                    <a:pt x="46" y="619"/>
                    <a:pt x="55" y="622"/>
                    <a:pt x="65" y="622"/>
                  </a:cubicBezTo>
                  <a:cubicBezTo>
                    <a:pt x="129" y="622"/>
                    <a:pt x="270" y="526"/>
                    <a:pt x="416" y="385"/>
                  </a:cubicBezTo>
                  <a:cubicBezTo>
                    <a:pt x="581" y="220"/>
                    <a:pt x="684" y="49"/>
                    <a:pt x="644" y="9"/>
                  </a:cubicBezTo>
                  <a:cubicBezTo>
                    <a:pt x="638" y="4"/>
                    <a:pt x="630" y="1"/>
                    <a:pt x="6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49"/>
            <p:cNvSpPr/>
            <p:nvPr/>
          </p:nvSpPr>
          <p:spPr>
            <a:xfrm rot="-406465">
              <a:off x="4048416" y="379091"/>
              <a:ext cx="50877" cy="45819"/>
            </a:xfrm>
            <a:custGeom>
              <a:rect b="b" l="l" r="r" t="t"/>
              <a:pathLst>
                <a:path extrusionOk="0" h="616" w="684">
                  <a:moveTo>
                    <a:pt x="65" y="0"/>
                  </a:moveTo>
                  <a:cubicBezTo>
                    <a:pt x="55" y="0"/>
                    <a:pt x="46" y="3"/>
                    <a:pt x="40" y="9"/>
                  </a:cubicBezTo>
                  <a:cubicBezTo>
                    <a:pt x="0" y="49"/>
                    <a:pt x="103" y="214"/>
                    <a:pt x="268" y="379"/>
                  </a:cubicBezTo>
                  <a:cubicBezTo>
                    <a:pt x="409" y="520"/>
                    <a:pt x="554" y="616"/>
                    <a:pt x="619" y="616"/>
                  </a:cubicBezTo>
                  <a:cubicBezTo>
                    <a:pt x="630" y="616"/>
                    <a:pt x="638" y="613"/>
                    <a:pt x="644" y="607"/>
                  </a:cubicBezTo>
                  <a:cubicBezTo>
                    <a:pt x="684" y="567"/>
                    <a:pt x="581" y="402"/>
                    <a:pt x="416" y="237"/>
                  </a:cubicBezTo>
                  <a:cubicBezTo>
                    <a:pt x="270" y="96"/>
                    <a:pt x="129" y="0"/>
                    <a:pt x="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49"/>
            <p:cNvSpPr/>
            <p:nvPr/>
          </p:nvSpPr>
          <p:spPr>
            <a:xfrm rot="-406465">
              <a:off x="4040493" y="312172"/>
              <a:ext cx="50877" cy="46265"/>
            </a:xfrm>
            <a:custGeom>
              <a:rect b="b" l="l" r="r" t="t"/>
              <a:pathLst>
                <a:path extrusionOk="0" h="622" w="684">
                  <a:moveTo>
                    <a:pt x="619" y="1"/>
                  </a:moveTo>
                  <a:cubicBezTo>
                    <a:pt x="554" y="1"/>
                    <a:pt x="409" y="96"/>
                    <a:pt x="268" y="237"/>
                  </a:cubicBezTo>
                  <a:cubicBezTo>
                    <a:pt x="103" y="408"/>
                    <a:pt x="0" y="573"/>
                    <a:pt x="40" y="613"/>
                  </a:cubicBezTo>
                  <a:cubicBezTo>
                    <a:pt x="46" y="619"/>
                    <a:pt x="55" y="622"/>
                    <a:pt x="65" y="622"/>
                  </a:cubicBezTo>
                  <a:cubicBezTo>
                    <a:pt x="129" y="622"/>
                    <a:pt x="270" y="526"/>
                    <a:pt x="416" y="385"/>
                  </a:cubicBezTo>
                  <a:cubicBezTo>
                    <a:pt x="581" y="215"/>
                    <a:pt x="684" y="49"/>
                    <a:pt x="644" y="10"/>
                  </a:cubicBezTo>
                  <a:cubicBezTo>
                    <a:pt x="638" y="4"/>
                    <a:pt x="630" y="1"/>
                    <a:pt x="6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49"/>
            <p:cNvSpPr/>
            <p:nvPr/>
          </p:nvSpPr>
          <p:spPr>
            <a:xfrm rot="-406465">
              <a:off x="3947835" y="601509"/>
              <a:ext cx="31835" cy="19785"/>
            </a:xfrm>
            <a:custGeom>
              <a:rect b="b" l="l" r="r" t="t"/>
              <a:pathLst>
                <a:path extrusionOk="0" h="266" w="428">
                  <a:moveTo>
                    <a:pt x="374" y="1"/>
                  </a:moveTo>
                  <a:cubicBezTo>
                    <a:pt x="311" y="1"/>
                    <a:pt x="170" y="97"/>
                    <a:pt x="29" y="243"/>
                  </a:cubicBezTo>
                  <a:cubicBezTo>
                    <a:pt x="17" y="249"/>
                    <a:pt x="11" y="260"/>
                    <a:pt x="0" y="266"/>
                  </a:cubicBezTo>
                  <a:lnTo>
                    <a:pt x="279" y="266"/>
                  </a:lnTo>
                  <a:cubicBezTo>
                    <a:pt x="376" y="146"/>
                    <a:pt x="427" y="44"/>
                    <a:pt x="399" y="9"/>
                  </a:cubicBezTo>
                  <a:cubicBezTo>
                    <a:pt x="393" y="4"/>
                    <a:pt x="384" y="1"/>
                    <a:pt x="3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49"/>
            <p:cNvSpPr/>
            <p:nvPr/>
          </p:nvSpPr>
          <p:spPr>
            <a:xfrm rot="-406465">
              <a:off x="4064657" y="515808"/>
              <a:ext cx="50877" cy="45819"/>
            </a:xfrm>
            <a:custGeom>
              <a:rect b="b" l="l" r="r" t="t"/>
              <a:pathLst>
                <a:path extrusionOk="0" h="616" w="684">
                  <a:moveTo>
                    <a:pt x="65" y="0"/>
                  </a:moveTo>
                  <a:cubicBezTo>
                    <a:pt x="55" y="0"/>
                    <a:pt x="46" y="3"/>
                    <a:pt x="40" y="9"/>
                  </a:cubicBezTo>
                  <a:cubicBezTo>
                    <a:pt x="0" y="49"/>
                    <a:pt x="103" y="214"/>
                    <a:pt x="268" y="379"/>
                  </a:cubicBezTo>
                  <a:cubicBezTo>
                    <a:pt x="409" y="520"/>
                    <a:pt x="554" y="616"/>
                    <a:pt x="619" y="616"/>
                  </a:cubicBezTo>
                  <a:cubicBezTo>
                    <a:pt x="630" y="616"/>
                    <a:pt x="638" y="613"/>
                    <a:pt x="644" y="607"/>
                  </a:cubicBezTo>
                  <a:cubicBezTo>
                    <a:pt x="684" y="567"/>
                    <a:pt x="581" y="402"/>
                    <a:pt x="416" y="237"/>
                  </a:cubicBezTo>
                  <a:cubicBezTo>
                    <a:pt x="270" y="96"/>
                    <a:pt x="129" y="0"/>
                    <a:pt x="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49"/>
            <p:cNvSpPr/>
            <p:nvPr/>
          </p:nvSpPr>
          <p:spPr>
            <a:xfrm rot="-406465">
              <a:off x="4033951" y="436805"/>
              <a:ext cx="22091" cy="18967"/>
            </a:xfrm>
            <a:custGeom>
              <a:rect b="b" l="l" r="r" t="t"/>
              <a:pathLst>
                <a:path extrusionOk="0" h="255" w="297">
                  <a:moveTo>
                    <a:pt x="171" y="1"/>
                  </a:moveTo>
                  <a:cubicBezTo>
                    <a:pt x="57" y="1"/>
                    <a:pt x="0" y="137"/>
                    <a:pt x="80" y="217"/>
                  </a:cubicBezTo>
                  <a:cubicBezTo>
                    <a:pt x="106" y="243"/>
                    <a:pt x="137" y="254"/>
                    <a:pt x="168" y="254"/>
                  </a:cubicBezTo>
                  <a:cubicBezTo>
                    <a:pt x="234" y="254"/>
                    <a:pt x="297" y="203"/>
                    <a:pt x="297" y="126"/>
                  </a:cubicBezTo>
                  <a:cubicBezTo>
                    <a:pt x="297" y="58"/>
                    <a:pt x="240" y="1"/>
                    <a:pt x="1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49"/>
            <p:cNvSpPr/>
            <p:nvPr/>
          </p:nvSpPr>
          <p:spPr>
            <a:xfrm rot="-406465">
              <a:off x="4051438" y="584010"/>
              <a:ext cx="22091" cy="18967"/>
            </a:xfrm>
            <a:custGeom>
              <a:rect b="b" l="l" r="r" t="t"/>
              <a:pathLst>
                <a:path extrusionOk="0" h="255" w="297">
                  <a:moveTo>
                    <a:pt x="171" y="1"/>
                  </a:moveTo>
                  <a:cubicBezTo>
                    <a:pt x="57" y="1"/>
                    <a:pt x="0" y="138"/>
                    <a:pt x="80" y="217"/>
                  </a:cubicBezTo>
                  <a:cubicBezTo>
                    <a:pt x="106" y="243"/>
                    <a:pt x="137" y="255"/>
                    <a:pt x="168" y="255"/>
                  </a:cubicBezTo>
                  <a:cubicBezTo>
                    <a:pt x="234" y="255"/>
                    <a:pt x="297" y="203"/>
                    <a:pt x="297" y="126"/>
                  </a:cubicBezTo>
                  <a:cubicBezTo>
                    <a:pt x="297" y="58"/>
                    <a:pt x="240" y="1"/>
                    <a:pt x="1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49"/>
            <p:cNvSpPr/>
            <p:nvPr/>
          </p:nvSpPr>
          <p:spPr>
            <a:xfrm rot="-406465">
              <a:off x="3984351" y="457509"/>
              <a:ext cx="50505" cy="46265"/>
            </a:xfrm>
            <a:custGeom>
              <a:rect b="b" l="l" r="r" t="t"/>
              <a:pathLst>
                <a:path extrusionOk="0" h="622" w="679">
                  <a:moveTo>
                    <a:pt x="66" y="1"/>
                  </a:moveTo>
                  <a:cubicBezTo>
                    <a:pt x="55" y="1"/>
                    <a:pt x="47" y="4"/>
                    <a:pt x="41" y="9"/>
                  </a:cubicBezTo>
                  <a:cubicBezTo>
                    <a:pt x="1" y="49"/>
                    <a:pt x="103" y="220"/>
                    <a:pt x="269" y="385"/>
                  </a:cubicBezTo>
                  <a:cubicBezTo>
                    <a:pt x="410" y="526"/>
                    <a:pt x="551" y="622"/>
                    <a:pt x="614" y="622"/>
                  </a:cubicBezTo>
                  <a:cubicBezTo>
                    <a:pt x="624" y="622"/>
                    <a:pt x="633" y="619"/>
                    <a:pt x="639" y="613"/>
                  </a:cubicBezTo>
                  <a:cubicBezTo>
                    <a:pt x="679" y="573"/>
                    <a:pt x="576" y="408"/>
                    <a:pt x="411" y="237"/>
                  </a:cubicBezTo>
                  <a:cubicBezTo>
                    <a:pt x="270" y="96"/>
                    <a:pt x="129" y="1"/>
                    <a:pt x="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49"/>
            <p:cNvSpPr/>
            <p:nvPr/>
          </p:nvSpPr>
          <p:spPr>
            <a:xfrm rot="-406465">
              <a:off x="3992274" y="524429"/>
              <a:ext cx="50505" cy="45819"/>
            </a:xfrm>
            <a:custGeom>
              <a:rect b="b" l="l" r="r" t="t"/>
              <a:pathLst>
                <a:path extrusionOk="0" h="616" w="679">
                  <a:moveTo>
                    <a:pt x="614" y="0"/>
                  </a:moveTo>
                  <a:cubicBezTo>
                    <a:pt x="551" y="0"/>
                    <a:pt x="410" y="96"/>
                    <a:pt x="269" y="237"/>
                  </a:cubicBezTo>
                  <a:cubicBezTo>
                    <a:pt x="103" y="402"/>
                    <a:pt x="1" y="567"/>
                    <a:pt x="41" y="607"/>
                  </a:cubicBezTo>
                  <a:cubicBezTo>
                    <a:pt x="47" y="613"/>
                    <a:pt x="55" y="616"/>
                    <a:pt x="66" y="616"/>
                  </a:cubicBezTo>
                  <a:cubicBezTo>
                    <a:pt x="129" y="616"/>
                    <a:pt x="270" y="520"/>
                    <a:pt x="411" y="379"/>
                  </a:cubicBezTo>
                  <a:cubicBezTo>
                    <a:pt x="576" y="214"/>
                    <a:pt x="679" y="49"/>
                    <a:pt x="639" y="9"/>
                  </a:cubicBezTo>
                  <a:cubicBezTo>
                    <a:pt x="633" y="3"/>
                    <a:pt x="624" y="0"/>
                    <a:pt x="6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49"/>
            <p:cNvSpPr/>
            <p:nvPr/>
          </p:nvSpPr>
          <p:spPr>
            <a:xfrm rot="-406465">
              <a:off x="4016465" y="289600"/>
              <a:ext cx="22091" cy="18967"/>
            </a:xfrm>
            <a:custGeom>
              <a:rect b="b" l="l" r="r" t="t"/>
              <a:pathLst>
                <a:path extrusionOk="0" h="255" w="297">
                  <a:moveTo>
                    <a:pt x="171" y="0"/>
                  </a:moveTo>
                  <a:cubicBezTo>
                    <a:pt x="57" y="0"/>
                    <a:pt x="0" y="137"/>
                    <a:pt x="80" y="217"/>
                  </a:cubicBezTo>
                  <a:cubicBezTo>
                    <a:pt x="106" y="243"/>
                    <a:pt x="138" y="254"/>
                    <a:pt x="169" y="254"/>
                  </a:cubicBezTo>
                  <a:cubicBezTo>
                    <a:pt x="234" y="254"/>
                    <a:pt x="297" y="204"/>
                    <a:pt x="297" y="131"/>
                  </a:cubicBezTo>
                  <a:cubicBezTo>
                    <a:pt x="297" y="57"/>
                    <a:pt x="240" y="0"/>
                    <a:pt x="1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49"/>
            <p:cNvSpPr/>
            <p:nvPr/>
          </p:nvSpPr>
          <p:spPr>
            <a:xfrm rot="-406465">
              <a:off x="4409277" y="407036"/>
              <a:ext cx="50430" cy="46265"/>
            </a:xfrm>
            <a:custGeom>
              <a:rect b="b" l="l" r="r" t="t"/>
              <a:pathLst>
                <a:path extrusionOk="0" h="622" w="678">
                  <a:moveTo>
                    <a:pt x="65" y="1"/>
                  </a:moveTo>
                  <a:cubicBezTo>
                    <a:pt x="54" y="1"/>
                    <a:pt x="46" y="4"/>
                    <a:pt x="40" y="9"/>
                  </a:cubicBezTo>
                  <a:cubicBezTo>
                    <a:pt x="0" y="49"/>
                    <a:pt x="103" y="220"/>
                    <a:pt x="268" y="385"/>
                  </a:cubicBezTo>
                  <a:cubicBezTo>
                    <a:pt x="409" y="526"/>
                    <a:pt x="550" y="622"/>
                    <a:pt x="613" y="622"/>
                  </a:cubicBezTo>
                  <a:cubicBezTo>
                    <a:pt x="624" y="622"/>
                    <a:pt x="632" y="619"/>
                    <a:pt x="638" y="613"/>
                  </a:cubicBezTo>
                  <a:cubicBezTo>
                    <a:pt x="678" y="573"/>
                    <a:pt x="575" y="408"/>
                    <a:pt x="410" y="237"/>
                  </a:cubicBezTo>
                  <a:cubicBezTo>
                    <a:pt x="269" y="96"/>
                    <a:pt x="128" y="1"/>
                    <a:pt x="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49"/>
            <p:cNvSpPr/>
            <p:nvPr/>
          </p:nvSpPr>
          <p:spPr>
            <a:xfrm rot="-406465">
              <a:off x="3923287" y="532624"/>
              <a:ext cx="50505" cy="45819"/>
            </a:xfrm>
            <a:custGeom>
              <a:rect b="b" l="l" r="r" t="t"/>
              <a:pathLst>
                <a:path extrusionOk="0" h="616" w="679">
                  <a:moveTo>
                    <a:pt x="66" y="0"/>
                  </a:moveTo>
                  <a:cubicBezTo>
                    <a:pt x="55" y="0"/>
                    <a:pt x="47" y="3"/>
                    <a:pt x="41" y="9"/>
                  </a:cubicBezTo>
                  <a:cubicBezTo>
                    <a:pt x="1" y="49"/>
                    <a:pt x="103" y="214"/>
                    <a:pt x="269" y="379"/>
                  </a:cubicBezTo>
                  <a:cubicBezTo>
                    <a:pt x="410" y="520"/>
                    <a:pt x="551" y="616"/>
                    <a:pt x="614" y="616"/>
                  </a:cubicBezTo>
                  <a:cubicBezTo>
                    <a:pt x="624" y="616"/>
                    <a:pt x="633" y="613"/>
                    <a:pt x="639" y="607"/>
                  </a:cubicBezTo>
                  <a:cubicBezTo>
                    <a:pt x="679" y="567"/>
                    <a:pt x="576" y="402"/>
                    <a:pt x="411" y="237"/>
                  </a:cubicBezTo>
                  <a:cubicBezTo>
                    <a:pt x="270" y="96"/>
                    <a:pt x="129" y="0"/>
                    <a:pt x="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49"/>
            <p:cNvSpPr/>
            <p:nvPr/>
          </p:nvSpPr>
          <p:spPr>
            <a:xfrm rot="-406465">
              <a:off x="4801105" y="500510"/>
              <a:ext cx="28042" cy="15843"/>
            </a:xfrm>
            <a:custGeom>
              <a:rect b="b" l="l" r="r" t="t"/>
              <a:pathLst>
                <a:path extrusionOk="0" h="213" w="377">
                  <a:moveTo>
                    <a:pt x="325" y="0"/>
                  </a:moveTo>
                  <a:cubicBezTo>
                    <a:pt x="266" y="0"/>
                    <a:pt x="137" y="85"/>
                    <a:pt x="1" y="212"/>
                  </a:cubicBezTo>
                  <a:lnTo>
                    <a:pt x="268" y="212"/>
                  </a:lnTo>
                  <a:cubicBezTo>
                    <a:pt x="337" y="116"/>
                    <a:pt x="376" y="36"/>
                    <a:pt x="348" y="7"/>
                  </a:cubicBezTo>
                  <a:cubicBezTo>
                    <a:pt x="342" y="3"/>
                    <a:pt x="335" y="0"/>
                    <a:pt x="3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49"/>
            <p:cNvSpPr/>
            <p:nvPr/>
          </p:nvSpPr>
          <p:spPr>
            <a:xfrm rot="-406465">
              <a:off x="4849486" y="494789"/>
              <a:ext cx="27595" cy="15843"/>
            </a:xfrm>
            <a:custGeom>
              <a:rect b="b" l="l" r="r" t="t"/>
              <a:pathLst>
                <a:path extrusionOk="0" h="213" w="371">
                  <a:moveTo>
                    <a:pt x="50" y="0"/>
                  </a:moveTo>
                  <a:cubicBezTo>
                    <a:pt x="41" y="0"/>
                    <a:pt x="34" y="3"/>
                    <a:pt x="29" y="7"/>
                  </a:cubicBezTo>
                  <a:cubicBezTo>
                    <a:pt x="1" y="36"/>
                    <a:pt x="35" y="116"/>
                    <a:pt x="109" y="212"/>
                  </a:cubicBezTo>
                  <a:lnTo>
                    <a:pt x="371" y="212"/>
                  </a:lnTo>
                  <a:cubicBezTo>
                    <a:pt x="239" y="85"/>
                    <a:pt x="107" y="0"/>
                    <a:pt x="5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49"/>
            <p:cNvSpPr/>
            <p:nvPr/>
          </p:nvSpPr>
          <p:spPr>
            <a:xfrm rot="-406465">
              <a:off x="3999093" y="595393"/>
              <a:ext cx="32281" cy="19785"/>
            </a:xfrm>
            <a:custGeom>
              <a:rect b="b" l="l" r="r" t="t"/>
              <a:pathLst>
                <a:path extrusionOk="0" h="266" w="434">
                  <a:moveTo>
                    <a:pt x="66" y="1"/>
                  </a:moveTo>
                  <a:cubicBezTo>
                    <a:pt x="55" y="1"/>
                    <a:pt x="47" y="4"/>
                    <a:pt x="41" y="9"/>
                  </a:cubicBezTo>
                  <a:cubicBezTo>
                    <a:pt x="1" y="49"/>
                    <a:pt x="58" y="146"/>
                    <a:pt x="160" y="266"/>
                  </a:cubicBezTo>
                  <a:lnTo>
                    <a:pt x="434" y="266"/>
                  </a:lnTo>
                  <a:lnTo>
                    <a:pt x="411" y="243"/>
                  </a:lnTo>
                  <a:cubicBezTo>
                    <a:pt x="270" y="97"/>
                    <a:pt x="129" y="1"/>
                    <a:pt x="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49"/>
            <p:cNvSpPr/>
            <p:nvPr/>
          </p:nvSpPr>
          <p:spPr>
            <a:xfrm rot="-406465">
              <a:off x="4708161" y="511554"/>
              <a:ext cx="28042" cy="16661"/>
            </a:xfrm>
            <a:custGeom>
              <a:rect b="b" l="l" r="r" t="t"/>
              <a:pathLst>
                <a:path extrusionOk="0" h="224" w="377">
                  <a:moveTo>
                    <a:pt x="47" y="0"/>
                  </a:moveTo>
                  <a:cubicBezTo>
                    <a:pt x="37" y="0"/>
                    <a:pt x="29" y="3"/>
                    <a:pt x="24" y="7"/>
                  </a:cubicBezTo>
                  <a:cubicBezTo>
                    <a:pt x="1" y="36"/>
                    <a:pt x="35" y="121"/>
                    <a:pt x="109" y="224"/>
                  </a:cubicBezTo>
                  <a:lnTo>
                    <a:pt x="377" y="224"/>
                  </a:lnTo>
                  <a:cubicBezTo>
                    <a:pt x="240" y="87"/>
                    <a:pt x="107" y="0"/>
                    <a:pt x="4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49"/>
            <p:cNvSpPr/>
            <p:nvPr/>
          </p:nvSpPr>
          <p:spPr>
            <a:xfrm rot="-406465">
              <a:off x="4943261" y="483596"/>
              <a:ext cx="27223" cy="15471"/>
            </a:xfrm>
            <a:custGeom>
              <a:rect b="b" l="l" r="r" t="t"/>
              <a:pathLst>
                <a:path extrusionOk="0" h="208" w="366">
                  <a:moveTo>
                    <a:pt x="318" y="1"/>
                  </a:moveTo>
                  <a:cubicBezTo>
                    <a:pt x="258" y="1"/>
                    <a:pt x="132" y="82"/>
                    <a:pt x="1" y="208"/>
                  </a:cubicBezTo>
                  <a:lnTo>
                    <a:pt x="263" y="208"/>
                  </a:lnTo>
                  <a:cubicBezTo>
                    <a:pt x="337" y="111"/>
                    <a:pt x="365" y="37"/>
                    <a:pt x="342" y="8"/>
                  </a:cubicBezTo>
                  <a:cubicBezTo>
                    <a:pt x="336" y="3"/>
                    <a:pt x="328" y="1"/>
                    <a:pt x="3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49"/>
            <p:cNvSpPr/>
            <p:nvPr/>
          </p:nvSpPr>
          <p:spPr>
            <a:xfrm rot="-406465">
              <a:off x="4991172" y="477929"/>
              <a:ext cx="26777" cy="15025"/>
            </a:xfrm>
            <a:custGeom>
              <a:rect b="b" l="l" r="r" t="t"/>
              <a:pathLst>
                <a:path extrusionOk="0" h="202" w="360">
                  <a:moveTo>
                    <a:pt x="54" y="1"/>
                  </a:moveTo>
                  <a:cubicBezTo>
                    <a:pt x="43" y="1"/>
                    <a:pt x="35" y="3"/>
                    <a:pt x="29" y="8"/>
                  </a:cubicBezTo>
                  <a:cubicBezTo>
                    <a:pt x="1" y="37"/>
                    <a:pt x="35" y="111"/>
                    <a:pt x="98" y="202"/>
                  </a:cubicBezTo>
                  <a:lnTo>
                    <a:pt x="360" y="202"/>
                  </a:lnTo>
                  <a:cubicBezTo>
                    <a:pt x="234" y="81"/>
                    <a:pt x="112" y="1"/>
                    <a:pt x="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49"/>
            <p:cNvSpPr/>
            <p:nvPr/>
          </p:nvSpPr>
          <p:spPr>
            <a:xfrm rot="-406465">
              <a:off x="5184264" y="449816"/>
              <a:ext cx="15769" cy="18744"/>
            </a:xfrm>
            <a:custGeom>
              <a:rect b="b" l="l" r="r" t="t"/>
              <a:pathLst>
                <a:path extrusionOk="0" h="252" w="212">
                  <a:moveTo>
                    <a:pt x="171" y="1"/>
                  </a:moveTo>
                  <a:cubicBezTo>
                    <a:pt x="1" y="1"/>
                    <a:pt x="1" y="252"/>
                    <a:pt x="171" y="252"/>
                  </a:cubicBezTo>
                  <a:cubicBezTo>
                    <a:pt x="183" y="252"/>
                    <a:pt x="200" y="252"/>
                    <a:pt x="211" y="246"/>
                  </a:cubicBezTo>
                  <a:lnTo>
                    <a:pt x="211" y="7"/>
                  </a:lnTo>
                  <a:cubicBezTo>
                    <a:pt x="200" y="1"/>
                    <a:pt x="183" y="1"/>
                    <a:pt x="1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49"/>
            <p:cNvSpPr/>
            <p:nvPr/>
          </p:nvSpPr>
          <p:spPr>
            <a:xfrm rot="-406465">
              <a:off x="5132967" y="461111"/>
              <a:ext cx="26331" cy="14653"/>
            </a:xfrm>
            <a:custGeom>
              <a:rect b="b" l="l" r="r" t="t"/>
              <a:pathLst>
                <a:path extrusionOk="0" h="197" w="354">
                  <a:moveTo>
                    <a:pt x="48" y="0"/>
                  </a:moveTo>
                  <a:cubicBezTo>
                    <a:pt x="38" y="0"/>
                    <a:pt x="29" y="3"/>
                    <a:pt x="23" y="8"/>
                  </a:cubicBezTo>
                  <a:cubicBezTo>
                    <a:pt x="0" y="37"/>
                    <a:pt x="29" y="105"/>
                    <a:pt x="97" y="196"/>
                  </a:cubicBezTo>
                  <a:lnTo>
                    <a:pt x="353" y="196"/>
                  </a:lnTo>
                  <a:cubicBezTo>
                    <a:pt x="223" y="76"/>
                    <a:pt x="106" y="0"/>
                    <a:pt x="4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49"/>
            <p:cNvSpPr/>
            <p:nvPr/>
          </p:nvSpPr>
          <p:spPr>
            <a:xfrm rot="-406465">
              <a:off x="5085843" y="466708"/>
              <a:ext cx="26331" cy="14653"/>
            </a:xfrm>
            <a:custGeom>
              <a:rect b="b" l="l" r="r" t="t"/>
              <a:pathLst>
                <a:path extrusionOk="0" h="197" w="354">
                  <a:moveTo>
                    <a:pt x="303" y="1"/>
                  </a:moveTo>
                  <a:cubicBezTo>
                    <a:pt x="248" y="1"/>
                    <a:pt x="126" y="80"/>
                    <a:pt x="0" y="196"/>
                  </a:cubicBezTo>
                  <a:lnTo>
                    <a:pt x="257" y="196"/>
                  </a:lnTo>
                  <a:cubicBezTo>
                    <a:pt x="319" y="111"/>
                    <a:pt x="353" y="37"/>
                    <a:pt x="325" y="8"/>
                  </a:cubicBezTo>
                  <a:cubicBezTo>
                    <a:pt x="320" y="3"/>
                    <a:pt x="312" y="1"/>
                    <a:pt x="30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49"/>
            <p:cNvSpPr/>
            <p:nvPr/>
          </p:nvSpPr>
          <p:spPr>
            <a:xfrm rot="-406465">
              <a:off x="4658968" y="517371"/>
              <a:ext cx="28488" cy="16661"/>
            </a:xfrm>
            <a:custGeom>
              <a:rect b="b" l="l" r="r" t="t"/>
              <a:pathLst>
                <a:path extrusionOk="0" h="224" w="383">
                  <a:moveTo>
                    <a:pt x="332" y="0"/>
                  </a:moveTo>
                  <a:cubicBezTo>
                    <a:pt x="275" y="0"/>
                    <a:pt x="138" y="87"/>
                    <a:pt x="1" y="224"/>
                  </a:cubicBezTo>
                  <a:lnTo>
                    <a:pt x="268" y="224"/>
                  </a:lnTo>
                  <a:cubicBezTo>
                    <a:pt x="342" y="121"/>
                    <a:pt x="382" y="36"/>
                    <a:pt x="354" y="7"/>
                  </a:cubicBezTo>
                  <a:cubicBezTo>
                    <a:pt x="349" y="3"/>
                    <a:pt x="342" y="0"/>
                    <a:pt x="3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49"/>
            <p:cNvSpPr/>
            <p:nvPr/>
          </p:nvSpPr>
          <p:spPr>
            <a:xfrm rot="-406465">
              <a:off x="4566444" y="528341"/>
              <a:ext cx="28860" cy="17108"/>
            </a:xfrm>
            <a:custGeom>
              <a:rect b="b" l="l" r="r" t="t"/>
              <a:pathLst>
                <a:path extrusionOk="0" h="230" w="388">
                  <a:moveTo>
                    <a:pt x="50" y="1"/>
                  </a:moveTo>
                  <a:cubicBezTo>
                    <a:pt x="41" y="1"/>
                    <a:pt x="34" y="3"/>
                    <a:pt x="29" y="7"/>
                  </a:cubicBezTo>
                  <a:cubicBezTo>
                    <a:pt x="1" y="36"/>
                    <a:pt x="41" y="121"/>
                    <a:pt x="120" y="229"/>
                  </a:cubicBezTo>
                  <a:lnTo>
                    <a:pt x="388" y="229"/>
                  </a:lnTo>
                  <a:cubicBezTo>
                    <a:pt x="245" y="92"/>
                    <a:pt x="107" y="1"/>
                    <a:pt x="5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49"/>
            <p:cNvSpPr/>
            <p:nvPr/>
          </p:nvSpPr>
          <p:spPr>
            <a:xfrm rot="-406465">
              <a:off x="4141233" y="578580"/>
              <a:ext cx="31017" cy="18967"/>
            </a:xfrm>
            <a:custGeom>
              <a:rect b="b" l="l" r="r" t="t"/>
              <a:pathLst>
                <a:path extrusionOk="0" h="255" w="417">
                  <a:moveTo>
                    <a:pt x="55" y="1"/>
                  </a:moveTo>
                  <a:cubicBezTo>
                    <a:pt x="44" y="1"/>
                    <a:pt x="35" y="4"/>
                    <a:pt x="29" y="9"/>
                  </a:cubicBezTo>
                  <a:cubicBezTo>
                    <a:pt x="1" y="44"/>
                    <a:pt x="52" y="140"/>
                    <a:pt x="143" y="254"/>
                  </a:cubicBezTo>
                  <a:lnTo>
                    <a:pt x="417" y="254"/>
                  </a:lnTo>
                  <a:lnTo>
                    <a:pt x="405" y="243"/>
                  </a:lnTo>
                  <a:cubicBezTo>
                    <a:pt x="264" y="97"/>
                    <a:pt x="119" y="1"/>
                    <a:pt x="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49"/>
            <p:cNvSpPr/>
            <p:nvPr/>
          </p:nvSpPr>
          <p:spPr>
            <a:xfrm rot="-406465">
              <a:off x="4232132" y="567808"/>
              <a:ext cx="30571" cy="18521"/>
            </a:xfrm>
            <a:custGeom>
              <a:rect b="b" l="l" r="r" t="t"/>
              <a:pathLst>
                <a:path extrusionOk="0" h="249" w="411">
                  <a:moveTo>
                    <a:pt x="357" y="1"/>
                  </a:moveTo>
                  <a:cubicBezTo>
                    <a:pt x="294" y="1"/>
                    <a:pt x="153" y="97"/>
                    <a:pt x="11" y="243"/>
                  </a:cubicBezTo>
                  <a:cubicBezTo>
                    <a:pt x="6" y="243"/>
                    <a:pt x="6" y="249"/>
                    <a:pt x="0" y="249"/>
                  </a:cubicBezTo>
                  <a:lnTo>
                    <a:pt x="273" y="249"/>
                  </a:lnTo>
                  <a:cubicBezTo>
                    <a:pt x="365" y="135"/>
                    <a:pt x="410" y="38"/>
                    <a:pt x="382" y="9"/>
                  </a:cubicBezTo>
                  <a:cubicBezTo>
                    <a:pt x="376" y="4"/>
                    <a:pt x="367" y="1"/>
                    <a:pt x="35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49"/>
            <p:cNvSpPr/>
            <p:nvPr/>
          </p:nvSpPr>
          <p:spPr>
            <a:xfrm rot="-406465">
              <a:off x="4089994" y="584646"/>
              <a:ext cx="31389" cy="19339"/>
            </a:xfrm>
            <a:custGeom>
              <a:rect b="b" l="l" r="r" t="t"/>
              <a:pathLst>
                <a:path extrusionOk="0" h="260" w="422">
                  <a:moveTo>
                    <a:pt x="368" y="1"/>
                  </a:moveTo>
                  <a:cubicBezTo>
                    <a:pt x="304" y="1"/>
                    <a:pt x="158" y="97"/>
                    <a:pt x="17" y="243"/>
                  </a:cubicBezTo>
                  <a:lnTo>
                    <a:pt x="0" y="260"/>
                  </a:lnTo>
                  <a:lnTo>
                    <a:pt x="279" y="260"/>
                  </a:lnTo>
                  <a:cubicBezTo>
                    <a:pt x="370" y="140"/>
                    <a:pt x="422" y="38"/>
                    <a:pt x="393" y="9"/>
                  </a:cubicBezTo>
                  <a:cubicBezTo>
                    <a:pt x="387" y="4"/>
                    <a:pt x="379" y="1"/>
                    <a:pt x="36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49"/>
            <p:cNvSpPr/>
            <p:nvPr/>
          </p:nvSpPr>
          <p:spPr>
            <a:xfrm rot="-406465">
              <a:off x="4283024" y="561789"/>
              <a:ext cx="30124" cy="18521"/>
            </a:xfrm>
            <a:custGeom>
              <a:rect b="b" l="l" r="r" t="t"/>
              <a:pathLst>
                <a:path extrusionOk="0" h="249" w="405">
                  <a:moveTo>
                    <a:pt x="54" y="1"/>
                  </a:moveTo>
                  <a:cubicBezTo>
                    <a:pt x="43" y="1"/>
                    <a:pt x="34" y="4"/>
                    <a:pt x="29" y="9"/>
                  </a:cubicBezTo>
                  <a:cubicBezTo>
                    <a:pt x="0" y="38"/>
                    <a:pt x="46" y="135"/>
                    <a:pt x="137" y="249"/>
                  </a:cubicBezTo>
                  <a:lnTo>
                    <a:pt x="405" y="249"/>
                  </a:lnTo>
                  <a:lnTo>
                    <a:pt x="405" y="243"/>
                  </a:lnTo>
                  <a:cubicBezTo>
                    <a:pt x="259" y="97"/>
                    <a:pt x="117" y="1"/>
                    <a:pt x="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49"/>
            <p:cNvSpPr/>
            <p:nvPr/>
          </p:nvSpPr>
          <p:spPr>
            <a:xfrm rot="-406465">
              <a:off x="4374662" y="550923"/>
              <a:ext cx="29752" cy="18075"/>
            </a:xfrm>
            <a:custGeom>
              <a:rect b="b" l="l" r="r" t="t"/>
              <a:pathLst>
                <a:path extrusionOk="0" h="243" w="400">
                  <a:moveTo>
                    <a:pt x="346" y="1"/>
                  </a:moveTo>
                  <a:cubicBezTo>
                    <a:pt x="283" y="1"/>
                    <a:pt x="142" y="97"/>
                    <a:pt x="1" y="243"/>
                  </a:cubicBezTo>
                  <a:lnTo>
                    <a:pt x="274" y="243"/>
                  </a:lnTo>
                  <a:cubicBezTo>
                    <a:pt x="354" y="129"/>
                    <a:pt x="399" y="38"/>
                    <a:pt x="371" y="9"/>
                  </a:cubicBezTo>
                  <a:cubicBezTo>
                    <a:pt x="365" y="4"/>
                    <a:pt x="357" y="1"/>
                    <a:pt x="34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49"/>
            <p:cNvSpPr/>
            <p:nvPr/>
          </p:nvSpPr>
          <p:spPr>
            <a:xfrm rot="-406465">
              <a:off x="4516809" y="534237"/>
              <a:ext cx="28860" cy="17108"/>
            </a:xfrm>
            <a:custGeom>
              <a:rect b="b" l="l" r="r" t="t"/>
              <a:pathLst>
                <a:path extrusionOk="0" h="230" w="388">
                  <a:moveTo>
                    <a:pt x="342" y="1"/>
                  </a:moveTo>
                  <a:cubicBezTo>
                    <a:pt x="281" y="1"/>
                    <a:pt x="139" y="92"/>
                    <a:pt x="1" y="229"/>
                  </a:cubicBezTo>
                  <a:lnTo>
                    <a:pt x="268" y="229"/>
                  </a:lnTo>
                  <a:cubicBezTo>
                    <a:pt x="348" y="127"/>
                    <a:pt x="388" y="36"/>
                    <a:pt x="365" y="7"/>
                  </a:cubicBezTo>
                  <a:cubicBezTo>
                    <a:pt x="360" y="3"/>
                    <a:pt x="352" y="1"/>
                    <a:pt x="3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49"/>
            <p:cNvSpPr/>
            <p:nvPr/>
          </p:nvSpPr>
          <p:spPr>
            <a:xfrm rot="-406465">
              <a:off x="4424727" y="545124"/>
              <a:ext cx="29752" cy="17554"/>
            </a:xfrm>
            <a:custGeom>
              <a:rect b="b" l="l" r="r" t="t"/>
              <a:pathLst>
                <a:path extrusionOk="0" h="236" w="400">
                  <a:moveTo>
                    <a:pt x="52" y="1"/>
                  </a:moveTo>
                  <a:cubicBezTo>
                    <a:pt x="42" y="1"/>
                    <a:pt x="34" y="3"/>
                    <a:pt x="29" y="7"/>
                  </a:cubicBezTo>
                  <a:cubicBezTo>
                    <a:pt x="0" y="36"/>
                    <a:pt x="40" y="127"/>
                    <a:pt x="126" y="235"/>
                  </a:cubicBezTo>
                  <a:lnTo>
                    <a:pt x="399" y="235"/>
                  </a:lnTo>
                  <a:cubicBezTo>
                    <a:pt x="256" y="92"/>
                    <a:pt x="113" y="1"/>
                    <a:pt x="5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49"/>
            <p:cNvSpPr/>
            <p:nvPr/>
          </p:nvSpPr>
          <p:spPr>
            <a:xfrm rot="-406465">
              <a:off x="3976033" y="387712"/>
              <a:ext cx="50505" cy="45819"/>
            </a:xfrm>
            <a:custGeom>
              <a:rect b="b" l="l" r="r" t="t"/>
              <a:pathLst>
                <a:path extrusionOk="0" h="616" w="679">
                  <a:moveTo>
                    <a:pt x="614" y="0"/>
                  </a:moveTo>
                  <a:cubicBezTo>
                    <a:pt x="551" y="0"/>
                    <a:pt x="410" y="96"/>
                    <a:pt x="269" y="237"/>
                  </a:cubicBezTo>
                  <a:cubicBezTo>
                    <a:pt x="103" y="402"/>
                    <a:pt x="1" y="567"/>
                    <a:pt x="41" y="607"/>
                  </a:cubicBezTo>
                  <a:cubicBezTo>
                    <a:pt x="47" y="613"/>
                    <a:pt x="55" y="616"/>
                    <a:pt x="66" y="616"/>
                  </a:cubicBezTo>
                  <a:cubicBezTo>
                    <a:pt x="129" y="616"/>
                    <a:pt x="270" y="520"/>
                    <a:pt x="411" y="379"/>
                  </a:cubicBezTo>
                  <a:cubicBezTo>
                    <a:pt x="576" y="214"/>
                    <a:pt x="679" y="49"/>
                    <a:pt x="639" y="9"/>
                  </a:cubicBezTo>
                  <a:cubicBezTo>
                    <a:pt x="633" y="3"/>
                    <a:pt x="624" y="0"/>
                    <a:pt x="6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49"/>
            <p:cNvSpPr/>
            <p:nvPr/>
          </p:nvSpPr>
          <p:spPr>
            <a:xfrm rot="-406465">
              <a:off x="4324050" y="278514"/>
              <a:ext cx="50430" cy="46265"/>
            </a:xfrm>
            <a:custGeom>
              <a:rect b="b" l="l" r="r" t="t"/>
              <a:pathLst>
                <a:path extrusionOk="0" h="622" w="678">
                  <a:moveTo>
                    <a:pt x="613" y="1"/>
                  </a:moveTo>
                  <a:cubicBezTo>
                    <a:pt x="550" y="1"/>
                    <a:pt x="409" y="96"/>
                    <a:pt x="268" y="237"/>
                  </a:cubicBezTo>
                  <a:cubicBezTo>
                    <a:pt x="103" y="408"/>
                    <a:pt x="0" y="573"/>
                    <a:pt x="40" y="613"/>
                  </a:cubicBezTo>
                  <a:cubicBezTo>
                    <a:pt x="46" y="619"/>
                    <a:pt x="54" y="622"/>
                    <a:pt x="65" y="622"/>
                  </a:cubicBezTo>
                  <a:cubicBezTo>
                    <a:pt x="128" y="622"/>
                    <a:pt x="269" y="526"/>
                    <a:pt x="410" y="385"/>
                  </a:cubicBezTo>
                  <a:cubicBezTo>
                    <a:pt x="575" y="215"/>
                    <a:pt x="678" y="49"/>
                    <a:pt x="638" y="10"/>
                  </a:cubicBezTo>
                  <a:cubicBezTo>
                    <a:pt x="632" y="4"/>
                    <a:pt x="624" y="1"/>
                    <a:pt x="6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49"/>
            <p:cNvSpPr/>
            <p:nvPr/>
          </p:nvSpPr>
          <p:spPr>
            <a:xfrm rot="-406465">
              <a:off x="4317063" y="403174"/>
              <a:ext cx="22091" cy="18967"/>
            </a:xfrm>
            <a:custGeom>
              <a:rect b="b" l="l" r="r" t="t"/>
              <a:pathLst>
                <a:path extrusionOk="0" h="255" w="297">
                  <a:moveTo>
                    <a:pt x="171" y="1"/>
                  </a:moveTo>
                  <a:cubicBezTo>
                    <a:pt x="57" y="1"/>
                    <a:pt x="0" y="137"/>
                    <a:pt x="80" y="217"/>
                  </a:cubicBezTo>
                  <a:cubicBezTo>
                    <a:pt x="106" y="243"/>
                    <a:pt x="137" y="254"/>
                    <a:pt x="168" y="254"/>
                  </a:cubicBezTo>
                  <a:cubicBezTo>
                    <a:pt x="234" y="254"/>
                    <a:pt x="296" y="203"/>
                    <a:pt x="296" y="126"/>
                  </a:cubicBezTo>
                  <a:cubicBezTo>
                    <a:pt x="296" y="58"/>
                    <a:pt x="240" y="1"/>
                    <a:pt x="1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49"/>
            <p:cNvSpPr/>
            <p:nvPr/>
          </p:nvSpPr>
          <p:spPr>
            <a:xfrm rot="-406465">
              <a:off x="4348214" y="482151"/>
              <a:ext cx="50430" cy="45819"/>
            </a:xfrm>
            <a:custGeom>
              <a:rect b="b" l="l" r="r" t="t"/>
              <a:pathLst>
                <a:path extrusionOk="0" h="616" w="678">
                  <a:moveTo>
                    <a:pt x="65" y="0"/>
                  </a:moveTo>
                  <a:cubicBezTo>
                    <a:pt x="54" y="0"/>
                    <a:pt x="46" y="3"/>
                    <a:pt x="40" y="9"/>
                  </a:cubicBezTo>
                  <a:cubicBezTo>
                    <a:pt x="0" y="49"/>
                    <a:pt x="103" y="214"/>
                    <a:pt x="268" y="379"/>
                  </a:cubicBezTo>
                  <a:cubicBezTo>
                    <a:pt x="409" y="520"/>
                    <a:pt x="550" y="616"/>
                    <a:pt x="613" y="616"/>
                  </a:cubicBezTo>
                  <a:cubicBezTo>
                    <a:pt x="624" y="616"/>
                    <a:pt x="632" y="613"/>
                    <a:pt x="638" y="607"/>
                  </a:cubicBezTo>
                  <a:cubicBezTo>
                    <a:pt x="678" y="567"/>
                    <a:pt x="575" y="402"/>
                    <a:pt x="410" y="237"/>
                  </a:cubicBezTo>
                  <a:cubicBezTo>
                    <a:pt x="269" y="96"/>
                    <a:pt x="128" y="0"/>
                    <a:pt x="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49"/>
            <p:cNvSpPr/>
            <p:nvPr/>
          </p:nvSpPr>
          <p:spPr>
            <a:xfrm rot="-406465">
              <a:off x="4334550" y="550379"/>
              <a:ext cx="22091" cy="18967"/>
            </a:xfrm>
            <a:custGeom>
              <a:rect b="b" l="l" r="r" t="t"/>
              <a:pathLst>
                <a:path extrusionOk="0" h="255" w="297">
                  <a:moveTo>
                    <a:pt x="171" y="1"/>
                  </a:moveTo>
                  <a:cubicBezTo>
                    <a:pt x="57" y="1"/>
                    <a:pt x="0" y="138"/>
                    <a:pt x="80" y="217"/>
                  </a:cubicBezTo>
                  <a:cubicBezTo>
                    <a:pt x="106" y="243"/>
                    <a:pt x="137" y="255"/>
                    <a:pt x="168" y="255"/>
                  </a:cubicBezTo>
                  <a:cubicBezTo>
                    <a:pt x="234" y="255"/>
                    <a:pt x="296" y="203"/>
                    <a:pt x="296" y="126"/>
                  </a:cubicBezTo>
                  <a:cubicBezTo>
                    <a:pt x="296" y="58"/>
                    <a:pt x="240" y="1"/>
                    <a:pt x="1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49"/>
            <p:cNvSpPr/>
            <p:nvPr/>
          </p:nvSpPr>
          <p:spPr>
            <a:xfrm rot="-406465">
              <a:off x="4331973" y="345434"/>
              <a:ext cx="50430" cy="45819"/>
            </a:xfrm>
            <a:custGeom>
              <a:rect b="b" l="l" r="r" t="t"/>
              <a:pathLst>
                <a:path extrusionOk="0" h="616" w="678">
                  <a:moveTo>
                    <a:pt x="65" y="0"/>
                  </a:moveTo>
                  <a:cubicBezTo>
                    <a:pt x="54" y="0"/>
                    <a:pt x="46" y="3"/>
                    <a:pt x="40" y="9"/>
                  </a:cubicBezTo>
                  <a:cubicBezTo>
                    <a:pt x="0" y="49"/>
                    <a:pt x="103" y="214"/>
                    <a:pt x="268" y="379"/>
                  </a:cubicBezTo>
                  <a:cubicBezTo>
                    <a:pt x="409" y="520"/>
                    <a:pt x="550" y="616"/>
                    <a:pt x="613" y="616"/>
                  </a:cubicBezTo>
                  <a:cubicBezTo>
                    <a:pt x="624" y="616"/>
                    <a:pt x="632" y="613"/>
                    <a:pt x="638" y="607"/>
                  </a:cubicBezTo>
                  <a:cubicBezTo>
                    <a:pt x="678" y="567"/>
                    <a:pt x="575" y="402"/>
                    <a:pt x="410" y="237"/>
                  </a:cubicBezTo>
                  <a:cubicBezTo>
                    <a:pt x="269" y="96"/>
                    <a:pt x="128" y="0"/>
                    <a:pt x="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49"/>
            <p:cNvSpPr/>
            <p:nvPr/>
          </p:nvSpPr>
          <p:spPr>
            <a:xfrm rot="-406465">
              <a:off x="4275384" y="490771"/>
              <a:ext cx="50951" cy="45819"/>
            </a:xfrm>
            <a:custGeom>
              <a:rect b="b" l="l" r="r" t="t"/>
              <a:pathLst>
                <a:path extrusionOk="0" h="616" w="685">
                  <a:moveTo>
                    <a:pt x="619" y="0"/>
                  </a:moveTo>
                  <a:cubicBezTo>
                    <a:pt x="555" y="0"/>
                    <a:pt x="410" y="96"/>
                    <a:pt x="274" y="237"/>
                  </a:cubicBezTo>
                  <a:cubicBezTo>
                    <a:pt x="103" y="402"/>
                    <a:pt x="1" y="567"/>
                    <a:pt x="41" y="607"/>
                  </a:cubicBezTo>
                  <a:cubicBezTo>
                    <a:pt x="46" y="613"/>
                    <a:pt x="55" y="616"/>
                    <a:pt x="66" y="616"/>
                  </a:cubicBezTo>
                  <a:cubicBezTo>
                    <a:pt x="130" y="616"/>
                    <a:pt x="275" y="520"/>
                    <a:pt x="417" y="379"/>
                  </a:cubicBezTo>
                  <a:cubicBezTo>
                    <a:pt x="582" y="214"/>
                    <a:pt x="684" y="49"/>
                    <a:pt x="644" y="9"/>
                  </a:cubicBezTo>
                  <a:cubicBezTo>
                    <a:pt x="638" y="3"/>
                    <a:pt x="630" y="0"/>
                    <a:pt x="6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49"/>
            <p:cNvSpPr/>
            <p:nvPr/>
          </p:nvSpPr>
          <p:spPr>
            <a:xfrm rot="-406465">
              <a:off x="4259144" y="354055"/>
              <a:ext cx="50951" cy="45819"/>
            </a:xfrm>
            <a:custGeom>
              <a:rect b="b" l="l" r="r" t="t"/>
              <a:pathLst>
                <a:path extrusionOk="0" h="616" w="685">
                  <a:moveTo>
                    <a:pt x="619" y="0"/>
                  </a:moveTo>
                  <a:cubicBezTo>
                    <a:pt x="555" y="0"/>
                    <a:pt x="409" y="96"/>
                    <a:pt x="268" y="237"/>
                  </a:cubicBezTo>
                  <a:cubicBezTo>
                    <a:pt x="103" y="402"/>
                    <a:pt x="1" y="567"/>
                    <a:pt x="41" y="607"/>
                  </a:cubicBezTo>
                  <a:cubicBezTo>
                    <a:pt x="46" y="613"/>
                    <a:pt x="55" y="616"/>
                    <a:pt x="66" y="616"/>
                  </a:cubicBezTo>
                  <a:cubicBezTo>
                    <a:pt x="129" y="616"/>
                    <a:pt x="270" y="520"/>
                    <a:pt x="411" y="379"/>
                  </a:cubicBezTo>
                  <a:cubicBezTo>
                    <a:pt x="582" y="214"/>
                    <a:pt x="684" y="49"/>
                    <a:pt x="644" y="9"/>
                  </a:cubicBezTo>
                  <a:cubicBezTo>
                    <a:pt x="638" y="3"/>
                    <a:pt x="630" y="0"/>
                    <a:pt x="6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49"/>
            <p:cNvSpPr/>
            <p:nvPr/>
          </p:nvSpPr>
          <p:spPr>
            <a:xfrm rot="-406465">
              <a:off x="4267461" y="423852"/>
              <a:ext cx="50951" cy="46265"/>
            </a:xfrm>
            <a:custGeom>
              <a:rect b="b" l="l" r="r" t="t"/>
              <a:pathLst>
                <a:path extrusionOk="0" h="622" w="685">
                  <a:moveTo>
                    <a:pt x="66" y="1"/>
                  </a:moveTo>
                  <a:cubicBezTo>
                    <a:pt x="55" y="1"/>
                    <a:pt x="46" y="4"/>
                    <a:pt x="41" y="9"/>
                  </a:cubicBezTo>
                  <a:cubicBezTo>
                    <a:pt x="1" y="49"/>
                    <a:pt x="103" y="220"/>
                    <a:pt x="268" y="385"/>
                  </a:cubicBezTo>
                  <a:cubicBezTo>
                    <a:pt x="414" y="526"/>
                    <a:pt x="556" y="622"/>
                    <a:pt x="619" y="622"/>
                  </a:cubicBezTo>
                  <a:cubicBezTo>
                    <a:pt x="630" y="622"/>
                    <a:pt x="638" y="619"/>
                    <a:pt x="644" y="613"/>
                  </a:cubicBezTo>
                  <a:cubicBezTo>
                    <a:pt x="684" y="573"/>
                    <a:pt x="582" y="408"/>
                    <a:pt x="417" y="237"/>
                  </a:cubicBezTo>
                  <a:cubicBezTo>
                    <a:pt x="271" y="96"/>
                    <a:pt x="129" y="1"/>
                    <a:pt x="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49"/>
            <p:cNvSpPr/>
            <p:nvPr/>
          </p:nvSpPr>
          <p:spPr>
            <a:xfrm rot="-406465">
              <a:off x="4299577" y="255969"/>
              <a:ext cx="22091" cy="18967"/>
            </a:xfrm>
            <a:custGeom>
              <a:rect b="b" l="l" r="r" t="t"/>
              <a:pathLst>
                <a:path extrusionOk="0" h="255" w="297">
                  <a:moveTo>
                    <a:pt x="171" y="0"/>
                  </a:moveTo>
                  <a:cubicBezTo>
                    <a:pt x="57" y="0"/>
                    <a:pt x="0" y="137"/>
                    <a:pt x="80" y="217"/>
                  </a:cubicBezTo>
                  <a:cubicBezTo>
                    <a:pt x="106" y="243"/>
                    <a:pt x="138" y="254"/>
                    <a:pt x="169" y="254"/>
                  </a:cubicBezTo>
                  <a:cubicBezTo>
                    <a:pt x="234" y="254"/>
                    <a:pt x="296" y="204"/>
                    <a:pt x="296" y="131"/>
                  </a:cubicBezTo>
                  <a:cubicBezTo>
                    <a:pt x="296" y="57"/>
                    <a:pt x="240" y="0"/>
                    <a:pt x="1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49"/>
            <p:cNvSpPr/>
            <p:nvPr/>
          </p:nvSpPr>
          <p:spPr>
            <a:xfrm rot="-406465">
              <a:off x="4400960" y="337239"/>
              <a:ext cx="50430" cy="45819"/>
            </a:xfrm>
            <a:custGeom>
              <a:rect b="b" l="l" r="r" t="t"/>
              <a:pathLst>
                <a:path extrusionOk="0" h="616" w="678">
                  <a:moveTo>
                    <a:pt x="613" y="0"/>
                  </a:moveTo>
                  <a:cubicBezTo>
                    <a:pt x="550" y="0"/>
                    <a:pt x="409" y="96"/>
                    <a:pt x="268" y="237"/>
                  </a:cubicBezTo>
                  <a:cubicBezTo>
                    <a:pt x="103" y="402"/>
                    <a:pt x="0" y="567"/>
                    <a:pt x="40" y="607"/>
                  </a:cubicBezTo>
                  <a:cubicBezTo>
                    <a:pt x="46" y="613"/>
                    <a:pt x="54" y="616"/>
                    <a:pt x="65" y="616"/>
                  </a:cubicBezTo>
                  <a:cubicBezTo>
                    <a:pt x="128" y="616"/>
                    <a:pt x="269" y="520"/>
                    <a:pt x="410" y="379"/>
                  </a:cubicBezTo>
                  <a:cubicBezTo>
                    <a:pt x="575" y="214"/>
                    <a:pt x="678" y="49"/>
                    <a:pt x="638" y="9"/>
                  </a:cubicBezTo>
                  <a:cubicBezTo>
                    <a:pt x="632" y="3"/>
                    <a:pt x="624" y="0"/>
                    <a:pt x="6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49"/>
            <p:cNvSpPr/>
            <p:nvPr/>
          </p:nvSpPr>
          <p:spPr>
            <a:xfrm rot="-406465">
              <a:off x="4393037" y="270320"/>
              <a:ext cx="50430" cy="46265"/>
            </a:xfrm>
            <a:custGeom>
              <a:rect b="b" l="l" r="r" t="t"/>
              <a:pathLst>
                <a:path extrusionOk="0" h="622" w="678">
                  <a:moveTo>
                    <a:pt x="65" y="1"/>
                  </a:moveTo>
                  <a:cubicBezTo>
                    <a:pt x="54" y="1"/>
                    <a:pt x="46" y="4"/>
                    <a:pt x="40" y="10"/>
                  </a:cubicBezTo>
                  <a:cubicBezTo>
                    <a:pt x="0" y="49"/>
                    <a:pt x="103" y="220"/>
                    <a:pt x="268" y="385"/>
                  </a:cubicBezTo>
                  <a:cubicBezTo>
                    <a:pt x="409" y="526"/>
                    <a:pt x="550" y="622"/>
                    <a:pt x="613" y="622"/>
                  </a:cubicBezTo>
                  <a:cubicBezTo>
                    <a:pt x="624" y="622"/>
                    <a:pt x="632" y="619"/>
                    <a:pt x="638" y="613"/>
                  </a:cubicBezTo>
                  <a:cubicBezTo>
                    <a:pt x="678" y="573"/>
                    <a:pt x="575" y="408"/>
                    <a:pt x="410" y="237"/>
                  </a:cubicBezTo>
                  <a:cubicBezTo>
                    <a:pt x="269" y="96"/>
                    <a:pt x="128" y="1"/>
                    <a:pt x="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49"/>
            <p:cNvSpPr/>
            <p:nvPr/>
          </p:nvSpPr>
          <p:spPr>
            <a:xfrm rot="-406465">
              <a:off x="4251221" y="287135"/>
              <a:ext cx="50951" cy="46265"/>
            </a:xfrm>
            <a:custGeom>
              <a:rect b="b" l="l" r="r" t="t"/>
              <a:pathLst>
                <a:path extrusionOk="0" h="622" w="685">
                  <a:moveTo>
                    <a:pt x="66" y="1"/>
                  </a:moveTo>
                  <a:cubicBezTo>
                    <a:pt x="55" y="1"/>
                    <a:pt x="46" y="4"/>
                    <a:pt x="41" y="10"/>
                  </a:cubicBezTo>
                  <a:cubicBezTo>
                    <a:pt x="1" y="49"/>
                    <a:pt x="103" y="220"/>
                    <a:pt x="268" y="385"/>
                  </a:cubicBezTo>
                  <a:cubicBezTo>
                    <a:pt x="414" y="526"/>
                    <a:pt x="556" y="622"/>
                    <a:pt x="619" y="622"/>
                  </a:cubicBezTo>
                  <a:cubicBezTo>
                    <a:pt x="630" y="622"/>
                    <a:pt x="638" y="619"/>
                    <a:pt x="644" y="613"/>
                  </a:cubicBezTo>
                  <a:cubicBezTo>
                    <a:pt x="684" y="573"/>
                    <a:pt x="582" y="408"/>
                    <a:pt x="417" y="237"/>
                  </a:cubicBezTo>
                  <a:cubicBezTo>
                    <a:pt x="271" y="96"/>
                    <a:pt x="129" y="1"/>
                    <a:pt x="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49"/>
            <p:cNvSpPr/>
            <p:nvPr/>
          </p:nvSpPr>
          <p:spPr>
            <a:xfrm rot="-406465">
              <a:off x="4386373" y="222175"/>
              <a:ext cx="36967" cy="24843"/>
            </a:xfrm>
            <a:custGeom>
              <a:rect b="b" l="l" r="r" t="t"/>
              <a:pathLst>
                <a:path extrusionOk="0" h="334" w="497">
                  <a:moveTo>
                    <a:pt x="217" y="0"/>
                  </a:moveTo>
                  <a:cubicBezTo>
                    <a:pt x="80" y="149"/>
                    <a:pt x="1" y="291"/>
                    <a:pt x="35" y="325"/>
                  </a:cubicBezTo>
                  <a:cubicBezTo>
                    <a:pt x="41" y="331"/>
                    <a:pt x="49" y="334"/>
                    <a:pt x="60" y="334"/>
                  </a:cubicBezTo>
                  <a:cubicBezTo>
                    <a:pt x="123" y="334"/>
                    <a:pt x="264" y="238"/>
                    <a:pt x="405" y="97"/>
                  </a:cubicBezTo>
                  <a:cubicBezTo>
                    <a:pt x="439" y="63"/>
                    <a:pt x="468" y="35"/>
                    <a:pt x="4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49"/>
            <p:cNvSpPr/>
            <p:nvPr/>
          </p:nvSpPr>
          <p:spPr>
            <a:xfrm rot="-406465">
              <a:off x="4417200" y="473956"/>
              <a:ext cx="50430" cy="45819"/>
            </a:xfrm>
            <a:custGeom>
              <a:rect b="b" l="l" r="r" t="t"/>
              <a:pathLst>
                <a:path extrusionOk="0" h="616" w="678">
                  <a:moveTo>
                    <a:pt x="613" y="0"/>
                  </a:moveTo>
                  <a:cubicBezTo>
                    <a:pt x="550" y="0"/>
                    <a:pt x="409" y="96"/>
                    <a:pt x="268" y="237"/>
                  </a:cubicBezTo>
                  <a:cubicBezTo>
                    <a:pt x="103" y="402"/>
                    <a:pt x="0" y="567"/>
                    <a:pt x="40" y="607"/>
                  </a:cubicBezTo>
                  <a:cubicBezTo>
                    <a:pt x="46" y="613"/>
                    <a:pt x="54" y="616"/>
                    <a:pt x="65" y="616"/>
                  </a:cubicBezTo>
                  <a:cubicBezTo>
                    <a:pt x="128" y="616"/>
                    <a:pt x="269" y="520"/>
                    <a:pt x="410" y="379"/>
                  </a:cubicBezTo>
                  <a:cubicBezTo>
                    <a:pt x="575" y="214"/>
                    <a:pt x="678" y="49"/>
                    <a:pt x="638" y="9"/>
                  </a:cubicBezTo>
                  <a:cubicBezTo>
                    <a:pt x="632" y="3"/>
                    <a:pt x="624" y="0"/>
                    <a:pt x="6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49"/>
            <p:cNvSpPr/>
            <p:nvPr/>
          </p:nvSpPr>
          <p:spPr>
            <a:xfrm rot="-406465">
              <a:off x="4046903" y="262478"/>
              <a:ext cx="37339" cy="24843"/>
            </a:xfrm>
            <a:custGeom>
              <a:rect b="b" l="l" r="r" t="t"/>
              <a:pathLst>
                <a:path extrusionOk="0" h="334" w="502">
                  <a:moveTo>
                    <a:pt x="1" y="0"/>
                  </a:moveTo>
                  <a:cubicBezTo>
                    <a:pt x="23" y="35"/>
                    <a:pt x="58" y="63"/>
                    <a:pt x="86" y="97"/>
                  </a:cubicBezTo>
                  <a:cubicBezTo>
                    <a:pt x="227" y="238"/>
                    <a:pt x="372" y="334"/>
                    <a:pt x="437" y="334"/>
                  </a:cubicBezTo>
                  <a:cubicBezTo>
                    <a:pt x="448" y="334"/>
                    <a:pt x="456" y="331"/>
                    <a:pt x="462" y="325"/>
                  </a:cubicBezTo>
                  <a:cubicBezTo>
                    <a:pt x="502" y="285"/>
                    <a:pt x="416" y="149"/>
                    <a:pt x="2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49"/>
            <p:cNvSpPr/>
            <p:nvPr/>
          </p:nvSpPr>
          <p:spPr>
            <a:xfrm rot="-406465">
              <a:off x="4330015" y="228847"/>
              <a:ext cx="37339" cy="24843"/>
            </a:xfrm>
            <a:custGeom>
              <a:rect b="b" l="l" r="r" t="t"/>
              <a:pathLst>
                <a:path extrusionOk="0" h="334" w="502">
                  <a:moveTo>
                    <a:pt x="1" y="0"/>
                  </a:moveTo>
                  <a:cubicBezTo>
                    <a:pt x="29" y="35"/>
                    <a:pt x="58" y="63"/>
                    <a:pt x="92" y="97"/>
                  </a:cubicBezTo>
                  <a:cubicBezTo>
                    <a:pt x="233" y="238"/>
                    <a:pt x="374" y="334"/>
                    <a:pt x="437" y="334"/>
                  </a:cubicBezTo>
                  <a:cubicBezTo>
                    <a:pt x="448" y="334"/>
                    <a:pt x="456" y="331"/>
                    <a:pt x="462" y="325"/>
                  </a:cubicBezTo>
                  <a:cubicBezTo>
                    <a:pt x="502" y="285"/>
                    <a:pt x="416" y="149"/>
                    <a:pt x="2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49"/>
            <p:cNvSpPr/>
            <p:nvPr/>
          </p:nvSpPr>
          <p:spPr>
            <a:xfrm rot="-406465">
              <a:off x="4391796" y="457889"/>
              <a:ext cx="22091" cy="18893"/>
            </a:xfrm>
            <a:custGeom>
              <a:rect b="b" l="l" r="r" t="t"/>
              <a:pathLst>
                <a:path extrusionOk="0" h="254" w="297">
                  <a:moveTo>
                    <a:pt x="171" y="0"/>
                  </a:moveTo>
                  <a:cubicBezTo>
                    <a:pt x="58" y="0"/>
                    <a:pt x="1" y="137"/>
                    <a:pt x="80" y="217"/>
                  </a:cubicBezTo>
                  <a:cubicBezTo>
                    <a:pt x="108" y="242"/>
                    <a:pt x="140" y="254"/>
                    <a:pt x="171" y="254"/>
                  </a:cubicBezTo>
                  <a:cubicBezTo>
                    <a:pt x="236" y="254"/>
                    <a:pt x="297" y="203"/>
                    <a:pt x="297" y="126"/>
                  </a:cubicBezTo>
                  <a:cubicBezTo>
                    <a:pt x="297" y="57"/>
                    <a:pt x="240" y="0"/>
                    <a:pt x="1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49"/>
            <p:cNvSpPr/>
            <p:nvPr/>
          </p:nvSpPr>
          <p:spPr>
            <a:xfrm rot="-406465">
              <a:off x="4375704" y="322428"/>
              <a:ext cx="22091" cy="18893"/>
            </a:xfrm>
            <a:custGeom>
              <a:rect b="b" l="l" r="r" t="t"/>
              <a:pathLst>
                <a:path extrusionOk="0" h="254" w="297">
                  <a:moveTo>
                    <a:pt x="171" y="0"/>
                  </a:moveTo>
                  <a:cubicBezTo>
                    <a:pt x="58" y="0"/>
                    <a:pt x="1" y="137"/>
                    <a:pt x="80" y="217"/>
                  </a:cubicBezTo>
                  <a:cubicBezTo>
                    <a:pt x="106" y="242"/>
                    <a:pt x="138" y="254"/>
                    <a:pt x="169" y="254"/>
                  </a:cubicBezTo>
                  <a:cubicBezTo>
                    <a:pt x="234" y="254"/>
                    <a:pt x="297" y="203"/>
                    <a:pt x="297" y="126"/>
                  </a:cubicBezTo>
                  <a:cubicBezTo>
                    <a:pt x="297" y="57"/>
                    <a:pt x="240" y="0"/>
                    <a:pt x="1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49"/>
            <p:cNvSpPr/>
            <p:nvPr/>
          </p:nvSpPr>
          <p:spPr>
            <a:xfrm rot="-406465">
              <a:off x="4340291" y="415231"/>
              <a:ext cx="50430" cy="46265"/>
            </a:xfrm>
            <a:custGeom>
              <a:rect b="b" l="l" r="r" t="t"/>
              <a:pathLst>
                <a:path extrusionOk="0" h="622" w="678">
                  <a:moveTo>
                    <a:pt x="613" y="1"/>
                  </a:moveTo>
                  <a:cubicBezTo>
                    <a:pt x="550" y="1"/>
                    <a:pt x="409" y="96"/>
                    <a:pt x="268" y="237"/>
                  </a:cubicBezTo>
                  <a:cubicBezTo>
                    <a:pt x="103" y="402"/>
                    <a:pt x="0" y="573"/>
                    <a:pt x="40" y="613"/>
                  </a:cubicBezTo>
                  <a:cubicBezTo>
                    <a:pt x="46" y="619"/>
                    <a:pt x="54" y="622"/>
                    <a:pt x="65" y="622"/>
                  </a:cubicBezTo>
                  <a:cubicBezTo>
                    <a:pt x="128" y="622"/>
                    <a:pt x="269" y="526"/>
                    <a:pt x="410" y="385"/>
                  </a:cubicBezTo>
                  <a:cubicBezTo>
                    <a:pt x="575" y="220"/>
                    <a:pt x="678" y="49"/>
                    <a:pt x="638" y="9"/>
                  </a:cubicBezTo>
                  <a:cubicBezTo>
                    <a:pt x="632" y="4"/>
                    <a:pt x="624" y="1"/>
                    <a:pt x="6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49"/>
            <p:cNvSpPr/>
            <p:nvPr/>
          </p:nvSpPr>
          <p:spPr>
            <a:xfrm rot="-406465">
              <a:off x="4196131" y="567020"/>
              <a:ext cx="18744" cy="18744"/>
            </a:xfrm>
            <a:custGeom>
              <a:rect b="b" l="l" r="r" t="t"/>
              <a:pathLst>
                <a:path extrusionOk="0" h="252" w="252">
                  <a:moveTo>
                    <a:pt x="126" y="1"/>
                  </a:moveTo>
                  <a:cubicBezTo>
                    <a:pt x="58" y="1"/>
                    <a:pt x="1" y="58"/>
                    <a:pt x="1" y="126"/>
                  </a:cubicBezTo>
                  <a:cubicBezTo>
                    <a:pt x="1" y="195"/>
                    <a:pt x="58" y="252"/>
                    <a:pt x="126" y="252"/>
                  </a:cubicBezTo>
                  <a:cubicBezTo>
                    <a:pt x="194" y="252"/>
                    <a:pt x="251" y="195"/>
                    <a:pt x="251" y="126"/>
                  </a:cubicBezTo>
                  <a:cubicBezTo>
                    <a:pt x="251" y="58"/>
                    <a:pt x="194" y="1"/>
                    <a:pt x="1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49"/>
            <p:cNvSpPr/>
            <p:nvPr/>
          </p:nvSpPr>
          <p:spPr>
            <a:xfrm rot="-406465">
              <a:off x="4244632" y="239016"/>
              <a:ext cx="36893" cy="24843"/>
            </a:xfrm>
            <a:custGeom>
              <a:rect b="b" l="l" r="r" t="t"/>
              <a:pathLst>
                <a:path extrusionOk="0" h="334" w="496">
                  <a:moveTo>
                    <a:pt x="217" y="0"/>
                  </a:moveTo>
                  <a:cubicBezTo>
                    <a:pt x="80" y="149"/>
                    <a:pt x="0" y="291"/>
                    <a:pt x="35" y="325"/>
                  </a:cubicBezTo>
                  <a:cubicBezTo>
                    <a:pt x="40" y="331"/>
                    <a:pt x="49" y="334"/>
                    <a:pt x="60" y="334"/>
                  </a:cubicBezTo>
                  <a:cubicBezTo>
                    <a:pt x="123" y="334"/>
                    <a:pt x="264" y="238"/>
                    <a:pt x="405" y="97"/>
                  </a:cubicBezTo>
                  <a:cubicBezTo>
                    <a:pt x="439" y="63"/>
                    <a:pt x="467" y="35"/>
                    <a:pt x="4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49"/>
            <p:cNvSpPr/>
            <p:nvPr/>
          </p:nvSpPr>
          <p:spPr>
            <a:xfrm rot="-406465">
              <a:off x="4133645" y="507635"/>
              <a:ext cx="50505" cy="45819"/>
            </a:xfrm>
            <a:custGeom>
              <a:rect b="b" l="l" r="r" t="t"/>
              <a:pathLst>
                <a:path extrusionOk="0" h="616" w="679">
                  <a:moveTo>
                    <a:pt x="614" y="0"/>
                  </a:moveTo>
                  <a:cubicBezTo>
                    <a:pt x="552" y="0"/>
                    <a:pt x="414" y="96"/>
                    <a:pt x="268" y="237"/>
                  </a:cubicBezTo>
                  <a:cubicBezTo>
                    <a:pt x="103" y="402"/>
                    <a:pt x="0" y="567"/>
                    <a:pt x="40" y="607"/>
                  </a:cubicBezTo>
                  <a:cubicBezTo>
                    <a:pt x="46" y="613"/>
                    <a:pt x="55" y="616"/>
                    <a:pt x="65" y="616"/>
                  </a:cubicBezTo>
                  <a:cubicBezTo>
                    <a:pt x="128" y="616"/>
                    <a:pt x="269" y="520"/>
                    <a:pt x="411" y="379"/>
                  </a:cubicBezTo>
                  <a:cubicBezTo>
                    <a:pt x="576" y="214"/>
                    <a:pt x="678" y="49"/>
                    <a:pt x="638" y="9"/>
                  </a:cubicBezTo>
                  <a:cubicBezTo>
                    <a:pt x="633" y="3"/>
                    <a:pt x="624" y="0"/>
                    <a:pt x="6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49"/>
            <p:cNvSpPr/>
            <p:nvPr/>
          </p:nvSpPr>
          <p:spPr>
            <a:xfrm rot="-406465">
              <a:off x="4157836" y="272806"/>
              <a:ext cx="22091" cy="18967"/>
            </a:xfrm>
            <a:custGeom>
              <a:rect b="b" l="l" r="r" t="t"/>
              <a:pathLst>
                <a:path extrusionOk="0" h="255" w="297">
                  <a:moveTo>
                    <a:pt x="171" y="0"/>
                  </a:moveTo>
                  <a:cubicBezTo>
                    <a:pt x="57" y="0"/>
                    <a:pt x="0" y="137"/>
                    <a:pt x="80" y="217"/>
                  </a:cubicBezTo>
                  <a:cubicBezTo>
                    <a:pt x="106" y="243"/>
                    <a:pt x="138" y="254"/>
                    <a:pt x="169" y="254"/>
                  </a:cubicBezTo>
                  <a:cubicBezTo>
                    <a:pt x="234" y="254"/>
                    <a:pt x="296" y="204"/>
                    <a:pt x="296" y="131"/>
                  </a:cubicBezTo>
                  <a:cubicBezTo>
                    <a:pt x="296" y="57"/>
                    <a:pt x="239" y="0"/>
                    <a:pt x="1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49"/>
            <p:cNvSpPr/>
            <p:nvPr/>
          </p:nvSpPr>
          <p:spPr>
            <a:xfrm rot="-406465">
              <a:off x="4125721" y="440694"/>
              <a:ext cx="50877" cy="46265"/>
            </a:xfrm>
            <a:custGeom>
              <a:rect b="b" l="l" r="r" t="t"/>
              <a:pathLst>
                <a:path extrusionOk="0" h="622" w="684">
                  <a:moveTo>
                    <a:pt x="66" y="1"/>
                  </a:moveTo>
                  <a:cubicBezTo>
                    <a:pt x="55" y="1"/>
                    <a:pt x="46" y="4"/>
                    <a:pt x="40" y="9"/>
                  </a:cubicBezTo>
                  <a:cubicBezTo>
                    <a:pt x="0" y="49"/>
                    <a:pt x="103" y="220"/>
                    <a:pt x="274" y="385"/>
                  </a:cubicBezTo>
                  <a:cubicBezTo>
                    <a:pt x="415" y="526"/>
                    <a:pt x="556" y="622"/>
                    <a:pt x="619" y="622"/>
                  </a:cubicBezTo>
                  <a:cubicBezTo>
                    <a:pt x="630" y="622"/>
                    <a:pt x="638" y="619"/>
                    <a:pt x="644" y="613"/>
                  </a:cubicBezTo>
                  <a:cubicBezTo>
                    <a:pt x="684" y="573"/>
                    <a:pt x="581" y="408"/>
                    <a:pt x="416" y="237"/>
                  </a:cubicBezTo>
                  <a:cubicBezTo>
                    <a:pt x="275" y="96"/>
                    <a:pt x="130" y="1"/>
                    <a:pt x="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49"/>
            <p:cNvSpPr/>
            <p:nvPr/>
          </p:nvSpPr>
          <p:spPr>
            <a:xfrm rot="-406465">
              <a:off x="4095989" y="355858"/>
              <a:ext cx="18670" cy="18670"/>
            </a:xfrm>
            <a:custGeom>
              <a:rect b="b" l="l" r="r" t="t"/>
              <a:pathLst>
                <a:path extrusionOk="0" h="251" w="251">
                  <a:moveTo>
                    <a:pt x="126" y="0"/>
                  </a:moveTo>
                  <a:cubicBezTo>
                    <a:pt x="57" y="0"/>
                    <a:pt x="0" y="57"/>
                    <a:pt x="0" y="126"/>
                  </a:cubicBezTo>
                  <a:cubicBezTo>
                    <a:pt x="0" y="194"/>
                    <a:pt x="57" y="251"/>
                    <a:pt x="126" y="251"/>
                  </a:cubicBezTo>
                  <a:cubicBezTo>
                    <a:pt x="194" y="251"/>
                    <a:pt x="251" y="194"/>
                    <a:pt x="251" y="126"/>
                  </a:cubicBezTo>
                  <a:cubicBezTo>
                    <a:pt x="251" y="57"/>
                    <a:pt x="194" y="0"/>
                    <a:pt x="1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49"/>
            <p:cNvSpPr/>
            <p:nvPr/>
          </p:nvSpPr>
          <p:spPr>
            <a:xfrm rot="-406465">
              <a:off x="4109480" y="303977"/>
              <a:ext cx="50877" cy="46265"/>
            </a:xfrm>
            <a:custGeom>
              <a:rect b="b" l="l" r="r" t="t"/>
              <a:pathLst>
                <a:path extrusionOk="0" h="622" w="684">
                  <a:moveTo>
                    <a:pt x="66" y="1"/>
                  </a:moveTo>
                  <a:cubicBezTo>
                    <a:pt x="55" y="1"/>
                    <a:pt x="46" y="4"/>
                    <a:pt x="40" y="10"/>
                  </a:cubicBezTo>
                  <a:cubicBezTo>
                    <a:pt x="0" y="49"/>
                    <a:pt x="103" y="220"/>
                    <a:pt x="274" y="385"/>
                  </a:cubicBezTo>
                  <a:cubicBezTo>
                    <a:pt x="415" y="526"/>
                    <a:pt x="556" y="622"/>
                    <a:pt x="619" y="622"/>
                  </a:cubicBezTo>
                  <a:cubicBezTo>
                    <a:pt x="630" y="622"/>
                    <a:pt x="638" y="619"/>
                    <a:pt x="644" y="613"/>
                  </a:cubicBezTo>
                  <a:cubicBezTo>
                    <a:pt x="684" y="573"/>
                    <a:pt x="581" y="408"/>
                    <a:pt x="416" y="237"/>
                  </a:cubicBezTo>
                  <a:cubicBezTo>
                    <a:pt x="275" y="96"/>
                    <a:pt x="130" y="1"/>
                    <a:pt x="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49"/>
            <p:cNvSpPr/>
            <p:nvPr/>
          </p:nvSpPr>
          <p:spPr>
            <a:xfrm rot="-406465">
              <a:off x="4112080" y="491319"/>
              <a:ext cx="18670" cy="18670"/>
            </a:xfrm>
            <a:custGeom>
              <a:rect b="b" l="l" r="r" t="t"/>
              <a:pathLst>
                <a:path extrusionOk="0" h="251" w="251">
                  <a:moveTo>
                    <a:pt x="126" y="0"/>
                  </a:moveTo>
                  <a:cubicBezTo>
                    <a:pt x="57" y="0"/>
                    <a:pt x="0" y="57"/>
                    <a:pt x="0" y="126"/>
                  </a:cubicBezTo>
                  <a:cubicBezTo>
                    <a:pt x="0" y="194"/>
                    <a:pt x="57" y="251"/>
                    <a:pt x="126" y="251"/>
                  </a:cubicBezTo>
                  <a:cubicBezTo>
                    <a:pt x="194" y="251"/>
                    <a:pt x="251" y="194"/>
                    <a:pt x="251" y="126"/>
                  </a:cubicBezTo>
                  <a:cubicBezTo>
                    <a:pt x="251" y="57"/>
                    <a:pt x="194" y="0"/>
                    <a:pt x="1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49"/>
            <p:cNvSpPr/>
            <p:nvPr/>
          </p:nvSpPr>
          <p:spPr>
            <a:xfrm rot="-406465">
              <a:off x="4102892" y="255854"/>
              <a:ext cx="36893" cy="24843"/>
            </a:xfrm>
            <a:custGeom>
              <a:rect b="b" l="l" r="r" t="t"/>
              <a:pathLst>
                <a:path extrusionOk="0" h="334" w="496">
                  <a:moveTo>
                    <a:pt x="222" y="0"/>
                  </a:moveTo>
                  <a:cubicBezTo>
                    <a:pt x="80" y="149"/>
                    <a:pt x="0" y="291"/>
                    <a:pt x="34" y="325"/>
                  </a:cubicBezTo>
                  <a:cubicBezTo>
                    <a:pt x="40" y="331"/>
                    <a:pt x="49" y="334"/>
                    <a:pt x="60" y="334"/>
                  </a:cubicBezTo>
                  <a:cubicBezTo>
                    <a:pt x="124" y="334"/>
                    <a:pt x="269" y="238"/>
                    <a:pt x="410" y="97"/>
                  </a:cubicBezTo>
                  <a:cubicBezTo>
                    <a:pt x="439" y="63"/>
                    <a:pt x="467" y="35"/>
                    <a:pt x="4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49"/>
            <p:cNvSpPr/>
            <p:nvPr/>
          </p:nvSpPr>
          <p:spPr>
            <a:xfrm rot="-406465">
              <a:off x="4117848" y="370870"/>
              <a:ext cx="50430" cy="45819"/>
            </a:xfrm>
            <a:custGeom>
              <a:rect b="b" l="l" r="r" t="t"/>
              <a:pathLst>
                <a:path extrusionOk="0" h="616" w="678">
                  <a:moveTo>
                    <a:pt x="613" y="0"/>
                  </a:moveTo>
                  <a:cubicBezTo>
                    <a:pt x="550" y="0"/>
                    <a:pt x="409" y="96"/>
                    <a:pt x="268" y="237"/>
                  </a:cubicBezTo>
                  <a:cubicBezTo>
                    <a:pt x="97" y="402"/>
                    <a:pt x="0" y="567"/>
                    <a:pt x="34" y="607"/>
                  </a:cubicBezTo>
                  <a:cubicBezTo>
                    <a:pt x="40" y="613"/>
                    <a:pt x="49" y="616"/>
                    <a:pt x="60" y="616"/>
                  </a:cubicBezTo>
                  <a:cubicBezTo>
                    <a:pt x="124" y="616"/>
                    <a:pt x="269" y="520"/>
                    <a:pt x="410" y="379"/>
                  </a:cubicBezTo>
                  <a:cubicBezTo>
                    <a:pt x="575" y="214"/>
                    <a:pt x="678" y="49"/>
                    <a:pt x="638" y="9"/>
                  </a:cubicBezTo>
                  <a:cubicBezTo>
                    <a:pt x="632" y="3"/>
                    <a:pt x="624" y="0"/>
                    <a:pt x="6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49"/>
            <p:cNvSpPr/>
            <p:nvPr/>
          </p:nvSpPr>
          <p:spPr>
            <a:xfrm rot="-406465">
              <a:off x="4198476" y="432073"/>
              <a:ext cx="50505" cy="46265"/>
            </a:xfrm>
            <a:custGeom>
              <a:rect b="b" l="l" r="r" t="t"/>
              <a:pathLst>
                <a:path extrusionOk="0" h="622" w="679">
                  <a:moveTo>
                    <a:pt x="614" y="1"/>
                  </a:moveTo>
                  <a:cubicBezTo>
                    <a:pt x="551" y="1"/>
                    <a:pt x="409" y="96"/>
                    <a:pt x="268" y="237"/>
                  </a:cubicBezTo>
                  <a:cubicBezTo>
                    <a:pt x="103" y="402"/>
                    <a:pt x="1" y="573"/>
                    <a:pt x="41" y="613"/>
                  </a:cubicBezTo>
                  <a:cubicBezTo>
                    <a:pt x="46" y="619"/>
                    <a:pt x="55" y="622"/>
                    <a:pt x="66" y="622"/>
                  </a:cubicBezTo>
                  <a:cubicBezTo>
                    <a:pt x="129" y="622"/>
                    <a:pt x="270" y="526"/>
                    <a:pt x="411" y="385"/>
                  </a:cubicBezTo>
                  <a:cubicBezTo>
                    <a:pt x="576" y="220"/>
                    <a:pt x="678" y="49"/>
                    <a:pt x="639" y="9"/>
                  </a:cubicBezTo>
                  <a:cubicBezTo>
                    <a:pt x="633" y="4"/>
                    <a:pt x="624" y="1"/>
                    <a:pt x="6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49"/>
            <p:cNvSpPr/>
            <p:nvPr/>
          </p:nvSpPr>
          <p:spPr>
            <a:xfrm rot="-406465">
              <a:off x="4188645" y="245663"/>
              <a:ext cx="36967" cy="24843"/>
            </a:xfrm>
            <a:custGeom>
              <a:rect b="b" l="l" r="r" t="t"/>
              <a:pathLst>
                <a:path extrusionOk="0" h="334" w="497">
                  <a:moveTo>
                    <a:pt x="1" y="0"/>
                  </a:moveTo>
                  <a:cubicBezTo>
                    <a:pt x="29" y="35"/>
                    <a:pt x="52" y="63"/>
                    <a:pt x="86" y="97"/>
                  </a:cubicBezTo>
                  <a:cubicBezTo>
                    <a:pt x="227" y="238"/>
                    <a:pt x="369" y="334"/>
                    <a:pt x="432" y="334"/>
                  </a:cubicBezTo>
                  <a:cubicBezTo>
                    <a:pt x="442" y="334"/>
                    <a:pt x="451" y="331"/>
                    <a:pt x="457" y="325"/>
                  </a:cubicBezTo>
                  <a:cubicBezTo>
                    <a:pt x="496" y="285"/>
                    <a:pt x="411" y="149"/>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49"/>
            <p:cNvSpPr/>
            <p:nvPr/>
          </p:nvSpPr>
          <p:spPr>
            <a:xfrm rot="-406465">
              <a:off x="4250424" y="474678"/>
              <a:ext cx="22166" cy="18893"/>
            </a:xfrm>
            <a:custGeom>
              <a:rect b="b" l="l" r="r" t="t"/>
              <a:pathLst>
                <a:path extrusionOk="0" h="254" w="298">
                  <a:moveTo>
                    <a:pt x="172" y="0"/>
                  </a:moveTo>
                  <a:cubicBezTo>
                    <a:pt x="58" y="0"/>
                    <a:pt x="1" y="137"/>
                    <a:pt x="81" y="217"/>
                  </a:cubicBezTo>
                  <a:cubicBezTo>
                    <a:pt x="106" y="242"/>
                    <a:pt x="138" y="254"/>
                    <a:pt x="169" y="254"/>
                  </a:cubicBezTo>
                  <a:cubicBezTo>
                    <a:pt x="234" y="254"/>
                    <a:pt x="297" y="203"/>
                    <a:pt x="297" y="126"/>
                  </a:cubicBezTo>
                  <a:cubicBezTo>
                    <a:pt x="297" y="57"/>
                    <a:pt x="240" y="0"/>
                    <a:pt x="1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49"/>
            <p:cNvSpPr/>
            <p:nvPr/>
          </p:nvSpPr>
          <p:spPr>
            <a:xfrm rot="-406465">
              <a:off x="4234333" y="339217"/>
              <a:ext cx="22166" cy="18893"/>
            </a:xfrm>
            <a:custGeom>
              <a:rect b="b" l="l" r="r" t="t"/>
              <a:pathLst>
                <a:path extrusionOk="0" h="254" w="298">
                  <a:moveTo>
                    <a:pt x="172" y="0"/>
                  </a:moveTo>
                  <a:cubicBezTo>
                    <a:pt x="58" y="0"/>
                    <a:pt x="1" y="137"/>
                    <a:pt x="81" y="217"/>
                  </a:cubicBezTo>
                  <a:cubicBezTo>
                    <a:pt x="106" y="242"/>
                    <a:pt x="138" y="254"/>
                    <a:pt x="169" y="254"/>
                  </a:cubicBezTo>
                  <a:cubicBezTo>
                    <a:pt x="234" y="254"/>
                    <a:pt x="297" y="203"/>
                    <a:pt x="297" y="126"/>
                  </a:cubicBezTo>
                  <a:cubicBezTo>
                    <a:pt x="297" y="57"/>
                    <a:pt x="240" y="0"/>
                    <a:pt x="1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49"/>
            <p:cNvSpPr/>
            <p:nvPr/>
          </p:nvSpPr>
          <p:spPr>
            <a:xfrm rot="-406465">
              <a:off x="4190158" y="362276"/>
              <a:ext cx="50505" cy="45819"/>
            </a:xfrm>
            <a:custGeom>
              <a:rect b="b" l="l" r="r" t="t"/>
              <a:pathLst>
                <a:path extrusionOk="0" h="616" w="679">
                  <a:moveTo>
                    <a:pt x="66" y="0"/>
                  </a:moveTo>
                  <a:cubicBezTo>
                    <a:pt x="55" y="0"/>
                    <a:pt x="46" y="3"/>
                    <a:pt x="41" y="9"/>
                  </a:cubicBezTo>
                  <a:cubicBezTo>
                    <a:pt x="1" y="49"/>
                    <a:pt x="103" y="214"/>
                    <a:pt x="268" y="379"/>
                  </a:cubicBezTo>
                  <a:cubicBezTo>
                    <a:pt x="409" y="520"/>
                    <a:pt x="551" y="616"/>
                    <a:pt x="614" y="616"/>
                  </a:cubicBezTo>
                  <a:cubicBezTo>
                    <a:pt x="624" y="616"/>
                    <a:pt x="633" y="613"/>
                    <a:pt x="639" y="607"/>
                  </a:cubicBezTo>
                  <a:cubicBezTo>
                    <a:pt x="678" y="567"/>
                    <a:pt x="576" y="402"/>
                    <a:pt x="411" y="237"/>
                  </a:cubicBezTo>
                  <a:cubicBezTo>
                    <a:pt x="270" y="96"/>
                    <a:pt x="129" y="0"/>
                    <a:pt x="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49"/>
            <p:cNvSpPr/>
            <p:nvPr/>
          </p:nvSpPr>
          <p:spPr>
            <a:xfrm rot="-406465">
              <a:off x="4182235" y="295356"/>
              <a:ext cx="50505" cy="46265"/>
            </a:xfrm>
            <a:custGeom>
              <a:rect b="b" l="l" r="r" t="t"/>
              <a:pathLst>
                <a:path extrusionOk="0" h="622" w="679">
                  <a:moveTo>
                    <a:pt x="614" y="1"/>
                  </a:moveTo>
                  <a:cubicBezTo>
                    <a:pt x="551" y="1"/>
                    <a:pt x="409" y="96"/>
                    <a:pt x="268" y="237"/>
                  </a:cubicBezTo>
                  <a:cubicBezTo>
                    <a:pt x="103" y="408"/>
                    <a:pt x="1" y="573"/>
                    <a:pt x="41" y="613"/>
                  </a:cubicBezTo>
                  <a:cubicBezTo>
                    <a:pt x="46" y="619"/>
                    <a:pt x="55" y="622"/>
                    <a:pt x="66" y="622"/>
                  </a:cubicBezTo>
                  <a:cubicBezTo>
                    <a:pt x="129" y="622"/>
                    <a:pt x="270" y="526"/>
                    <a:pt x="411" y="385"/>
                  </a:cubicBezTo>
                  <a:cubicBezTo>
                    <a:pt x="576" y="215"/>
                    <a:pt x="678" y="49"/>
                    <a:pt x="639" y="10"/>
                  </a:cubicBezTo>
                  <a:cubicBezTo>
                    <a:pt x="633" y="4"/>
                    <a:pt x="624" y="1"/>
                    <a:pt x="6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49"/>
            <p:cNvSpPr/>
            <p:nvPr/>
          </p:nvSpPr>
          <p:spPr>
            <a:xfrm rot="-406465">
              <a:off x="4206399" y="498993"/>
              <a:ext cx="50505" cy="45819"/>
            </a:xfrm>
            <a:custGeom>
              <a:rect b="b" l="l" r="r" t="t"/>
              <a:pathLst>
                <a:path extrusionOk="0" h="616" w="679">
                  <a:moveTo>
                    <a:pt x="66" y="0"/>
                  </a:moveTo>
                  <a:cubicBezTo>
                    <a:pt x="55" y="0"/>
                    <a:pt x="46" y="3"/>
                    <a:pt x="41" y="9"/>
                  </a:cubicBezTo>
                  <a:cubicBezTo>
                    <a:pt x="1" y="49"/>
                    <a:pt x="103" y="214"/>
                    <a:pt x="268" y="379"/>
                  </a:cubicBezTo>
                  <a:cubicBezTo>
                    <a:pt x="409" y="520"/>
                    <a:pt x="551" y="616"/>
                    <a:pt x="614" y="616"/>
                  </a:cubicBezTo>
                  <a:cubicBezTo>
                    <a:pt x="624" y="616"/>
                    <a:pt x="633" y="613"/>
                    <a:pt x="639" y="607"/>
                  </a:cubicBezTo>
                  <a:cubicBezTo>
                    <a:pt x="678" y="567"/>
                    <a:pt x="576" y="402"/>
                    <a:pt x="411" y="237"/>
                  </a:cubicBezTo>
                  <a:cubicBezTo>
                    <a:pt x="270" y="96"/>
                    <a:pt x="129" y="0"/>
                    <a:pt x="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49"/>
            <p:cNvSpPr/>
            <p:nvPr/>
          </p:nvSpPr>
          <p:spPr>
            <a:xfrm rot="-406465">
              <a:off x="4175323" y="420011"/>
              <a:ext cx="22091" cy="18967"/>
            </a:xfrm>
            <a:custGeom>
              <a:rect b="b" l="l" r="r" t="t"/>
              <a:pathLst>
                <a:path extrusionOk="0" h="255" w="297">
                  <a:moveTo>
                    <a:pt x="171" y="1"/>
                  </a:moveTo>
                  <a:cubicBezTo>
                    <a:pt x="57" y="1"/>
                    <a:pt x="0" y="137"/>
                    <a:pt x="80" y="217"/>
                  </a:cubicBezTo>
                  <a:cubicBezTo>
                    <a:pt x="107" y="243"/>
                    <a:pt x="140" y="254"/>
                    <a:pt x="171" y="254"/>
                  </a:cubicBezTo>
                  <a:cubicBezTo>
                    <a:pt x="236" y="254"/>
                    <a:pt x="296" y="203"/>
                    <a:pt x="296" y="126"/>
                  </a:cubicBezTo>
                  <a:cubicBezTo>
                    <a:pt x="296" y="58"/>
                    <a:pt x="239" y="1"/>
                    <a:pt x="1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2" name="Google Shape;1312;p49"/>
          <p:cNvSpPr/>
          <p:nvPr/>
        </p:nvSpPr>
        <p:spPr>
          <a:xfrm rot="227892">
            <a:off x="2790152" y="1916579"/>
            <a:ext cx="872663" cy="465423"/>
          </a:xfrm>
          <a:custGeom>
            <a:rect b="b" l="l" r="r" t="t"/>
            <a:pathLst>
              <a:path extrusionOk="0" h="4631" w="9500">
                <a:moveTo>
                  <a:pt x="0" y="0"/>
                </a:moveTo>
                <a:lnTo>
                  <a:pt x="142" y="1407"/>
                </a:lnTo>
                <a:lnTo>
                  <a:pt x="0" y="2455"/>
                </a:lnTo>
                <a:lnTo>
                  <a:pt x="142" y="3827"/>
                </a:lnTo>
                <a:lnTo>
                  <a:pt x="142" y="4630"/>
                </a:lnTo>
                <a:lnTo>
                  <a:pt x="9500" y="4556"/>
                </a:lnTo>
                <a:lnTo>
                  <a:pt x="9500" y="3571"/>
                </a:lnTo>
                <a:lnTo>
                  <a:pt x="9283" y="2164"/>
                </a:lnTo>
                <a:lnTo>
                  <a:pt x="9500" y="940"/>
                </a:lnTo>
                <a:lnTo>
                  <a:pt x="9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accent1"/>
                </a:solidFill>
                <a:latin typeface="Grand Hotel"/>
                <a:ea typeface="Grand Hotel"/>
                <a:cs typeface="Grand Hotel"/>
                <a:sym typeface="Grand Hotel"/>
              </a:rPr>
              <a:t>2020</a:t>
            </a:r>
            <a:endParaRPr sz="2500">
              <a:solidFill>
                <a:schemeClr val="accent1"/>
              </a:solidFill>
              <a:latin typeface="Grand Hotel"/>
              <a:ea typeface="Grand Hotel"/>
              <a:cs typeface="Grand Hotel"/>
              <a:sym typeface="Grand Hotel"/>
            </a:endParaRPr>
          </a:p>
        </p:txBody>
      </p:sp>
      <p:sp>
        <p:nvSpPr>
          <p:cNvPr id="1313" name="Google Shape;1313;p49"/>
          <p:cNvSpPr/>
          <p:nvPr/>
        </p:nvSpPr>
        <p:spPr>
          <a:xfrm flipH="1" rot="-182341">
            <a:off x="2790152" y="2710603"/>
            <a:ext cx="872662" cy="465424"/>
          </a:xfrm>
          <a:custGeom>
            <a:rect b="b" l="l" r="r" t="t"/>
            <a:pathLst>
              <a:path extrusionOk="0" h="4631" w="9500">
                <a:moveTo>
                  <a:pt x="0" y="0"/>
                </a:moveTo>
                <a:lnTo>
                  <a:pt x="142" y="1407"/>
                </a:lnTo>
                <a:lnTo>
                  <a:pt x="0" y="2455"/>
                </a:lnTo>
                <a:lnTo>
                  <a:pt x="142" y="3827"/>
                </a:lnTo>
                <a:lnTo>
                  <a:pt x="142" y="4630"/>
                </a:lnTo>
                <a:lnTo>
                  <a:pt x="9500" y="4556"/>
                </a:lnTo>
                <a:lnTo>
                  <a:pt x="9500" y="3571"/>
                </a:lnTo>
                <a:lnTo>
                  <a:pt x="9283" y="2164"/>
                </a:lnTo>
                <a:lnTo>
                  <a:pt x="9500" y="940"/>
                </a:lnTo>
                <a:lnTo>
                  <a:pt x="9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accent1"/>
                </a:solidFill>
                <a:latin typeface="Grand Hotel"/>
                <a:ea typeface="Grand Hotel"/>
                <a:cs typeface="Grand Hotel"/>
                <a:sym typeface="Grand Hotel"/>
              </a:rPr>
              <a:t>2010</a:t>
            </a:r>
            <a:endParaRPr sz="2500">
              <a:solidFill>
                <a:schemeClr val="accent1"/>
              </a:solidFill>
              <a:latin typeface="Grand Hotel"/>
              <a:ea typeface="Grand Hotel"/>
              <a:cs typeface="Grand Hotel"/>
              <a:sym typeface="Grand Hotel"/>
            </a:endParaRPr>
          </a:p>
        </p:txBody>
      </p:sp>
      <p:sp>
        <p:nvSpPr>
          <p:cNvPr id="1314" name="Google Shape;1314;p49"/>
          <p:cNvSpPr/>
          <p:nvPr/>
        </p:nvSpPr>
        <p:spPr>
          <a:xfrm rot="120624">
            <a:off x="2790153" y="3504629"/>
            <a:ext cx="872661" cy="465422"/>
          </a:xfrm>
          <a:custGeom>
            <a:rect b="b" l="l" r="r" t="t"/>
            <a:pathLst>
              <a:path extrusionOk="0" h="4631" w="9500">
                <a:moveTo>
                  <a:pt x="0" y="0"/>
                </a:moveTo>
                <a:lnTo>
                  <a:pt x="142" y="1407"/>
                </a:lnTo>
                <a:lnTo>
                  <a:pt x="0" y="2455"/>
                </a:lnTo>
                <a:lnTo>
                  <a:pt x="142" y="3827"/>
                </a:lnTo>
                <a:lnTo>
                  <a:pt x="142" y="4630"/>
                </a:lnTo>
                <a:lnTo>
                  <a:pt x="9500" y="4556"/>
                </a:lnTo>
                <a:lnTo>
                  <a:pt x="9500" y="3571"/>
                </a:lnTo>
                <a:lnTo>
                  <a:pt x="9283" y="2164"/>
                </a:lnTo>
                <a:lnTo>
                  <a:pt x="9500" y="940"/>
                </a:lnTo>
                <a:lnTo>
                  <a:pt x="950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accent1"/>
                </a:solidFill>
                <a:latin typeface="Grand Hotel"/>
                <a:ea typeface="Grand Hotel"/>
                <a:cs typeface="Grand Hotel"/>
                <a:sym typeface="Grand Hotel"/>
              </a:rPr>
              <a:t>2000</a:t>
            </a:r>
            <a:endParaRPr sz="2500">
              <a:solidFill>
                <a:schemeClr val="accent1"/>
              </a:solidFill>
              <a:latin typeface="Grand Hotel"/>
              <a:ea typeface="Grand Hotel"/>
              <a:cs typeface="Grand Hotel"/>
              <a:sym typeface="Grand Hotel"/>
            </a:endParaRPr>
          </a:p>
        </p:txBody>
      </p:sp>
      <p:sp>
        <p:nvSpPr>
          <p:cNvPr id="1315" name="Google Shape;1315;p49"/>
          <p:cNvSpPr txBox="1"/>
          <p:nvPr/>
        </p:nvSpPr>
        <p:spPr>
          <a:xfrm>
            <a:off x="710125" y="4372350"/>
            <a:ext cx="7723800" cy="3384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None/>
            </a:pPr>
            <a:r>
              <a:rPr lang="en" sz="1200">
                <a:solidFill>
                  <a:schemeClr val="dk2"/>
                </a:solidFill>
                <a:latin typeface="Andika"/>
                <a:ea typeface="Andika"/>
                <a:cs typeface="Andika"/>
                <a:sym typeface="Andika"/>
              </a:rPr>
              <a:t> Follow the link in the graph to modify its data and then paste the new one here. </a:t>
            </a:r>
            <a:r>
              <a:rPr b="1" lang="en" sz="1200">
                <a:solidFill>
                  <a:schemeClr val="dk2"/>
                </a:solidFill>
                <a:uFill>
                  <a:noFill/>
                </a:uFill>
                <a:latin typeface="Andika"/>
                <a:ea typeface="Andika"/>
                <a:cs typeface="Andika"/>
                <a:sym typeface="Andika"/>
                <a:hlinkClick r:id="rId3">
                  <a:extLst>
                    <a:ext uri="{A12FA001-AC4F-418D-AE19-62706E023703}">
                      <ahyp:hlinkClr val="tx"/>
                    </a:ext>
                  </a:extLst>
                </a:hlinkClick>
              </a:rPr>
              <a:t>For more info, click here</a:t>
            </a:r>
            <a:endParaRPr b="1" sz="1200">
              <a:solidFill>
                <a:schemeClr val="dk2"/>
              </a:solidFill>
              <a:latin typeface="Andika"/>
              <a:ea typeface="Andika"/>
              <a:cs typeface="Andika"/>
              <a:sym typeface="Andika"/>
            </a:endParaRPr>
          </a:p>
        </p:txBody>
      </p:sp>
      <p:sp>
        <p:nvSpPr>
          <p:cNvPr id="1316" name="Google Shape;1316;p49"/>
          <p:cNvSpPr txBox="1"/>
          <p:nvPr>
            <p:ph idx="4294967295" type="subTitle"/>
          </p:nvPr>
        </p:nvSpPr>
        <p:spPr>
          <a:xfrm>
            <a:off x="820828" y="1843140"/>
            <a:ext cx="1812900" cy="6123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It </a:t>
            </a:r>
            <a:r>
              <a:rPr lang="en"/>
              <a:t>is the closest planet to the Sun</a:t>
            </a:r>
            <a:endParaRPr/>
          </a:p>
        </p:txBody>
      </p:sp>
      <p:sp>
        <p:nvSpPr>
          <p:cNvPr id="1317" name="Google Shape;1317;p49"/>
          <p:cNvSpPr txBox="1"/>
          <p:nvPr>
            <p:ph idx="4294967295" type="subTitle"/>
          </p:nvPr>
        </p:nvSpPr>
        <p:spPr>
          <a:xfrm>
            <a:off x="820828" y="2637165"/>
            <a:ext cx="1812900" cy="6123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Venus is the second planet from the Sun</a:t>
            </a:r>
            <a:endParaRPr/>
          </a:p>
        </p:txBody>
      </p:sp>
      <p:sp>
        <p:nvSpPr>
          <p:cNvPr id="1318" name="Google Shape;1318;p49"/>
          <p:cNvSpPr txBox="1"/>
          <p:nvPr>
            <p:ph idx="4294967295" type="subTitle"/>
          </p:nvPr>
        </p:nvSpPr>
        <p:spPr>
          <a:xfrm>
            <a:off x="820828" y="3431190"/>
            <a:ext cx="1812900" cy="6123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Despite being red, Mars is a cold place</a:t>
            </a:r>
            <a:endParaRPr/>
          </a:p>
        </p:txBody>
      </p:sp>
      <p:sp>
        <p:nvSpPr>
          <p:cNvPr id="1319" name="Google Shape;1319;p49"/>
          <p:cNvSpPr/>
          <p:nvPr/>
        </p:nvSpPr>
        <p:spPr>
          <a:xfrm rot="1072959">
            <a:off x="7634257" y="341027"/>
            <a:ext cx="1211356" cy="389252"/>
          </a:xfrm>
          <a:custGeom>
            <a:rect b="b" l="l" r="r" t="t"/>
            <a:pathLst>
              <a:path extrusionOk="0" h="4654" w="17315">
                <a:moveTo>
                  <a:pt x="1" y="0"/>
                </a:moveTo>
                <a:lnTo>
                  <a:pt x="143" y="1413"/>
                </a:lnTo>
                <a:lnTo>
                  <a:pt x="1" y="2460"/>
                </a:lnTo>
                <a:lnTo>
                  <a:pt x="143" y="3839"/>
                </a:lnTo>
                <a:lnTo>
                  <a:pt x="143" y="4653"/>
                </a:lnTo>
                <a:lnTo>
                  <a:pt x="17314" y="4579"/>
                </a:lnTo>
                <a:lnTo>
                  <a:pt x="17314" y="3588"/>
                </a:lnTo>
                <a:lnTo>
                  <a:pt x="17098" y="2176"/>
                </a:lnTo>
                <a:lnTo>
                  <a:pt x="17314" y="940"/>
                </a:lnTo>
                <a:lnTo>
                  <a:pt x="1731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1"/>
                </a:solidFill>
                <a:latin typeface="Grand Hotel"/>
                <a:ea typeface="Grand Hotel"/>
                <a:cs typeface="Grand Hotel"/>
                <a:sym typeface="Grand Hotel"/>
              </a:rPr>
              <a:t>Evolution</a:t>
            </a:r>
            <a:endParaRPr sz="2000">
              <a:solidFill>
                <a:schemeClr val="accent1"/>
              </a:solidFill>
              <a:latin typeface="Grand Hotel"/>
              <a:ea typeface="Grand Hotel"/>
              <a:cs typeface="Grand Hotel"/>
              <a:sym typeface="Grand Hotel"/>
            </a:endParaRPr>
          </a:p>
        </p:txBody>
      </p:sp>
      <p:pic>
        <p:nvPicPr>
          <p:cNvPr id="1320" name="Google Shape;1320;p49" title="Chart">
            <a:hlinkClick r:id="rId4"/>
          </p:cNvPr>
          <p:cNvPicPr preferRelativeResize="0"/>
          <p:nvPr/>
        </p:nvPicPr>
        <p:blipFill>
          <a:blip r:embed="rId5">
            <a:alphaModFix/>
          </a:blip>
          <a:stretch>
            <a:fillRect/>
          </a:stretch>
        </p:blipFill>
        <p:spPr>
          <a:xfrm>
            <a:off x="4121725" y="1754300"/>
            <a:ext cx="4102200" cy="2536525"/>
          </a:xfrm>
          <a:prstGeom prst="rect">
            <a:avLst/>
          </a:prstGeom>
          <a:noFill/>
          <a:ln>
            <a:noFill/>
          </a:ln>
        </p:spPr>
      </p:pic>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24" name="Shape 1324"/>
        <p:cNvGrpSpPr/>
        <p:nvPr/>
      </p:nvGrpSpPr>
      <p:grpSpPr>
        <a:xfrm>
          <a:off x="0" y="0"/>
          <a:ext cx="0" cy="0"/>
          <a:chOff x="0" y="0"/>
          <a:chExt cx="0" cy="0"/>
        </a:xfrm>
      </p:grpSpPr>
      <p:grpSp>
        <p:nvGrpSpPr>
          <p:cNvPr id="1325" name="Google Shape;1325;p50"/>
          <p:cNvGrpSpPr/>
          <p:nvPr/>
        </p:nvGrpSpPr>
        <p:grpSpPr>
          <a:xfrm>
            <a:off x="1488081" y="838173"/>
            <a:ext cx="6100830" cy="3467142"/>
            <a:chOff x="1417497" y="838175"/>
            <a:chExt cx="6309028" cy="3467142"/>
          </a:xfrm>
        </p:grpSpPr>
        <p:grpSp>
          <p:nvGrpSpPr>
            <p:cNvPr id="1326" name="Google Shape;1326;p50"/>
            <p:cNvGrpSpPr/>
            <p:nvPr/>
          </p:nvGrpSpPr>
          <p:grpSpPr>
            <a:xfrm>
              <a:off x="1417497" y="874964"/>
              <a:ext cx="6253685" cy="3430354"/>
              <a:chOff x="-2675977" y="-818601"/>
              <a:chExt cx="3305331" cy="1629390"/>
            </a:xfrm>
          </p:grpSpPr>
          <p:sp>
            <p:nvSpPr>
              <p:cNvPr id="1327" name="Google Shape;1327;p50"/>
              <p:cNvSpPr/>
              <p:nvPr/>
            </p:nvSpPr>
            <p:spPr>
              <a:xfrm rot="5400000">
                <a:off x="-1797437" y="-1627405"/>
                <a:ext cx="1570890" cy="3246997"/>
              </a:xfrm>
              <a:custGeom>
                <a:rect b="b" l="l" r="r" t="t"/>
                <a:pathLst>
                  <a:path extrusionOk="0" h="19649" w="9506">
                    <a:moveTo>
                      <a:pt x="0" y="0"/>
                    </a:moveTo>
                    <a:lnTo>
                      <a:pt x="0" y="19649"/>
                    </a:lnTo>
                    <a:lnTo>
                      <a:pt x="9506" y="19649"/>
                    </a:lnTo>
                    <a:lnTo>
                      <a:pt x="950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50"/>
              <p:cNvSpPr/>
              <p:nvPr/>
            </p:nvSpPr>
            <p:spPr>
              <a:xfrm rot="5400000">
                <a:off x="-487902" y="664708"/>
                <a:ext cx="47262" cy="47261"/>
              </a:xfrm>
              <a:custGeom>
                <a:rect b="b" l="l" r="r" t="t"/>
                <a:pathLst>
                  <a:path extrusionOk="0" h="286" w="286">
                    <a:moveTo>
                      <a:pt x="143" y="0"/>
                    </a:moveTo>
                    <a:cubicBezTo>
                      <a:pt x="63" y="0"/>
                      <a:pt x="0" y="63"/>
                      <a:pt x="0" y="143"/>
                    </a:cubicBezTo>
                    <a:cubicBezTo>
                      <a:pt x="0" y="223"/>
                      <a:pt x="63" y="285"/>
                      <a:pt x="143" y="285"/>
                    </a:cubicBezTo>
                    <a:cubicBezTo>
                      <a:pt x="217" y="285"/>
                      <a:pt x="285" y="223"/>
                      <a:pt x="285" y="143"/>
                    </a:cubicBezTo>
                    <a:cubicBezTo>
                      <a:pt x="285" y="63"/>
                      <a:pt x="217" y="0"/>
                      <a:pt x="1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50"/>
              <p:cNvSpPr/>
              <p:nvPr/>
            </p:nvSpPr>
            <p:spPr>
              <a:xfrm rot="5400000">
                <a:off x="425516" y="-371013"/>
                <a:ext cx="241103" cy="130878"/>
              </a:xfrm>
              <a:custGeom>
                <a:rect b="b" l="l" r="r" t="t"/>
                <a:pathLst>
                  <a:path extrusionOk="0" h="792" w="1459">
                    <a:moveTo>
                      <a:pt x="6" y="0"/>
                    </a:moveTo>
                    <a:cubicBezTo>
                      <a:pt x="6" y="17"/>
                      <a:pt x="1" y="40"/>
                      <a:pt x="1" y="63"/>
                    </a:cubicBezTo>
                    <a:cubicBezTo>
                      <a:pt x="1" y="467"/>
                      <a:pt x="325" y="792"/>
                      <a:pt x="730" y="792"/>
                    </a:cubicBezTo>
                    <a:cubicBezTo>
                      <a:pt x="1134" y="792"/>
                      <a:pt x="1459" y="467"/>
                      <a:pt x="1459" y="63"/>
                    </a:cubicBezTo>
                    <a:lnTo>
                      <a:pt x="145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50"/>
              <p:cNvSpPr/>
              <p:nvPr/>
            </p:nvSpPr>
            <p:spPr>
              <a:xfrm rot="5400000">
                <a:off x="-1060080" y="644960"/>
                <a:ext cx="47262" cy="47096"/>
              </a:xfrm>
              <a:custGeom>
                <a:rect b="b" l="l" r="r" t="t"/>
                <a:pathLst>
                  <a:path extrusionOk="0" h="285" w="286">
                    <a:moveTo>
                      <a:pt x="143" y="0"/>
                    </a:moveTo>
                    <a:cubicBezTo>
                      <a:pt x="63" y="0"/>
                      <a:pt x="1" y="68"/>
                      <a:pt x="1" y="143"/>
                    </a:cubicBezTo>
                    <a:cubicBezTo>
                      <a:pt x="1" y="222"/>
                      <a:pt x="63" y="285"/>
                      <a:pt x="143" y="285"/>
                    </a:cubicBezTo>
                    <a:cubicBezTo>
                      <a:pt x="217" y="285"/>
                      <a:pt x="286" y="222"/>
                      <a:pt x="286" y="143"/>
                    </a:cubicBezTo>
                    <a:cubicBezTo>
                      <a:pt x="286" y="68"/>
                      <a:pt x="217" y="0"/>
                      <a:pt x="1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50"/>
              <p:cNvSpPr/>
              <p:nvPr/>
            </p:nvSpPr>
            <p:spPr>
              <a:xfrm rot="5400000">
                <a:off x="-2533864" y="-146516"/>
                <a:ext cx="241103" cy="241100"/>
              </a:xfrm>
              <a:custGeom>
                <a:rect b="b" l="l" r="r" t="t"/>
                <a:pathLst>
                  <a:path extrusionOk="0" h="1459" w="1459">
                    <a:moveTo>
                      <a:pt x="729" y="1"/>
                    </a:moveTo>
                    <a:cubicBezTo>
                      <a:pt x="325" y="1"/>
                      <a:pt x="0" y="325"/>
                      <a:pt x="0" y="730"/>
                    </a:cubicBezTo>
                    <a:cubicBezTo>
                      <a:pt x="0" y="1134"/>
                      <a:pt x="325" y="1459"/>
                      <a:pt x="729" y="1459"/>
                    </a:cubicBezTo>
                    <a:cubicBezTo>
                      <a:pt x="1134" y="1459"/>
                      <a:pt x="1458" y="1134"/>
                      <a:pt x="1458" y="730"/>
                    </a:cubicBezTo>
                    <a:cubicBezTo>
                      <a:pt x="1458" y="325"/>
                      <a:pt x="1134" y="1"/>
                      <a:pt x="7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50"/>
              <p:cNvSpPr/>
              <p:nvPr/>
            </p:nvSpPr>
            <p:spPr>
              <a:xfrm rot="5400000">
                <a:off x="-2570548" y="283470"/>
                <a:ext cx="47262" cy="47262"/>
              </a:xfrm>
              <a:custGeom>
                <a:rect b="b" l="l" r="r" t="t"/>
                <a:pathLst>
                  <a:path extrusionOk="0" h="286" w="286">
                    <a:moveTo>
                      <a:pt x="143" y="1"/>
                    </a:moveTo>
                    <a:cubicBezTo>
                      <a:pt x="64" y="1"/>
                      <a:pt x="1" y="64"/>
                      <a:pt x="1" y="143"/>
                    </a:cubicBezTo>
                    <a:cubicBezTo>
                      <a:pt x="1" y="217"/>
                      <a:pt x="64" y="286"/>
                      <a:pt x="143" y="286"/>
                    </a:cubicBezTo>
                    <a:cubicBezTo>
                      <a:pt x="223" y="286"/>
                      <a:pt x="286" y="217"/>
                      <a:pt x="286" y="143"/>
                    </a:cubicBezTo>
                    <a:cubicBezTo>
                      <a:pt x="286" y="64"/>
                      <a:pt x="223" y="1"/>
                      <a:pt x="1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50"/>
              <p:cNvSpPr/>
              <p:nvPr/>
            </p:nvSpPr>
            <p:spPr>
              <a:xfrm rot="5400000">
                <a:off x="-2244923" y="641159"/>
                <a:ext cx="47097" cy="47262"/>
              </a:xfrm>
              <a:custGeom>
                <a:rect b="b" l="l" r="r" t="t"/>
                <a:pathLst>
                  <a:path extrusionOk="0" h="286" w="285">
                    <a:moveTo>
                      <a:pt x="142" y="0"/>
                    </a:moveTo>
                    <a:cubicBezTo>
                      <a:pt x="63" y="0"/>
                      <a:pt x="0" y="63"/>
                      <a:pt x="0" y="143"/>
                    </a:cubicBezTo>
                    <a:cubicBezTo>
                      <a:pt x="0" y="222"/>
                      <a:pt x="63" y="285"/>
                      <a:pt x="142" y="285"/>
                    </a:cubicBezTo>
                    <a:cubicBezTo>
                      <a:pt x="216" y="285"/>
                      <a:pt x="285" y="222"/>
                      <a:pt x="285" y="143"/>
                    </a:cubicBezTo>
                    <a:cubicBezTo>
                      <a:pt x="285" y="63"/>
                      <a:pt x="216" y="0"/>
                      <a:pt x="1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50"/>
              <p:cNvSpPr/>
              <p:nvPr/>
            </p:nvSpPr>
            <p:spPr>
              <a:xfrm rot="5400000">
                <a:off x="-1582353" y="644878"/>
                <a:ext cx="47262" cy="47261"/>
              </a:xfrm>
              <a:custGeom>
                <a:rect b="b" l="l" r="r" t="t"/>
                <a:pathLst>
                  <a:path extrusionOk="0" h="286" w="286">
                    <a:moveTo>
                      <a:pt x="143" y="1"/>
                    </a:moveTo>
                    <a:cubicBezTo>
                      <a:pt x="63" y="1"/>
                      <a:pt x="1" y="64"/>
                      <a:pt x="1" y="143"/>
                    </a:cubicBezTo>
                    <a:cubicBezTo>
                      <a:pt x="1" y="217"/>
                      <a:pt x="63" y="286"/>
                      <a:pt x="143" y="286"/>
                    </a:cubicBezTo>
                    <a:cubicBezTo>
                      <a:pt x="217" y="286"/>
                      <a:pt x="286" y="217"/>
                      <a:pt x="286" y="143"/>
                    </a:cubicBezTo>
                    <a:cubicBezTo>
                      <a:pt x="286" y="64"/>
                      <a:pt x="217" y="1"/>
                      <a:pt x="1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50"/>
              <p:cNvSpPr/>
              <p:nvPr/>
            </p:nvSpPr>
            <p:spPr>
              <a:xfrm rot="5400000">
                <a:off x="457080" y="393611"/>
                <a:ext cx="47097" cy="47261"/>
              </a:xfrm>
              <a:custGeom>
                <a:rect b="b" l="l" r="r" t="t"/>
                <a:pathLst>
                  <a:path extrusionOk="0" h="286" w="285">
                    <a:moveTo>
                      <a:pt x="143" y="1"/>
                    </a:moveTo>
                    <a:cubicBezTo>
                      <a:pt x="63" y="1"/>
                      <a:pt x="0" y="63"/>
                      <a:pt x="0" y="143"/>
                    </a:cubicBezTo>
                    <a:cubicBezTo>
                      <a:pt x="0" y="223"/>
                      <a:pt x="63" y="285"/>
                      <a:pt x="143" y="285"/>
                    </a:cubicBezTo>
                    <a:cubicBezTo>
                      <a:pt x="222" y="285"/>
                      <a:pt x="285" y="223"/>
                      <a:pt x="285" y="143"/>
                    </a:cubicBezTo>
                    <a:cubicBezTo>
                      <a:pt x="285" y="63"/>
                      <a:pt x="222" y="1"/>
                      <a:pt x="1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50"/>
              <p:cNvSpPr/>
              <p:nvPr/>
            </p:nvSpPr>
            <p:spPr>
              <a:xfrm rot="5400000">
                <a:off x="-2051995" y="429390"/>
                <a:ext cx="242095" cy="242091"/>
              </a:xfrm>
              <a:custGeom>
                <a:rect b="b" l="l" r="r" t="t"/>
                <a:pathLst>
                  <a:path extrusionOk="0" h="1465" w="1465">
                    <a:moveTo>
                      <a:pt x="735" y="1"/>
                    </a:moveTo>
                    <a:cubicBezTo>
                      <a:pt x="331" y="1"/>
                      <a:pt x="1" y="331"/>
                      <a:pt x="1" y="730"/>
                    </a:cubicBezTo>
                    <a:cubicBezTo>
                      <a:pt x="1" y="1134"/>
                      <a:pt x="331" y="1465"/>
                      <a:pt x="735" y="1465"/>
                    </a:cubicBezTo>
                    <a:cubicBezTo>
                      <a:pt x="1134" y="1465"/>
                      <a:pt x="1464" y="1134"/>
                      <a:pt x="1464" y="730"/>
                    </a:cubicBezTo>
                    <a:cubicBezTo>
                      <a:pt x="1464" y="331"/>
                      <a:pt x="1134" y="1"/>
                      <a:pt x="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50"/>
              <p:cNvSpPr/>
              <p:nvPr/>
            </p:nvSpPr>
            <p:spPr>
              <a:xfrm rot="5400000">
                <a:off x="406760" y="576795"/>
                <a:ext cx="204417" cy="205075"/>
              </a:xfrm>
              <a:custGeom>
                <a:rect b="b" l="l" r="r" t="t"/>
                <a:pathLst>
                  <a:path extrusionOk="0" h="1241" w="1237">
                    <a:moveTo>
                      <a:pt x="206" y="0"/>
                    </a:moveTo>
                    <a:cubicBezTo>
                      <a:pt x="75" y="137"/>
                      <a:pt x="1" y="319"/>
                      <a:pt x="1" y="513"/>
                    </a:cubicBezTo>
                    <a:cubicBezTo>
                      <a:pt x="1" y="950"/>
                      <a:pt x="358" y="1240"/>
                      <a:pt x="732" y="1240"/>
                    </a:cubicBezTo>
                    <a:cubicBezTo>
                      <a:pt x="909" y="1240"/>
                      <a:pt x="1089" y="1175"/>
                      <a:pt x="1237" y="1031"/>
                    </a:cubicBezTo>
                    <a:lnTo>
                      <a:pt x="123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50"/>
              <p:cNvSpPr/>
              <p:nvPr/>
            </p:nvSpPr>
            <p:spPr>
              <a:xfrm rot="5400000">
                <a:off x="-877976" y="444014"/>
                <a:ext cx="241103" cy="241926"/>
              </a:xfrm>
              <a:custGeom>
                <a:rect b="b" l="l" r="r" t="t"/>
                <a:pathLst>
                  <a:path extrusionOk="0" h="1464" w="1459">
                    <a:moveTo>
                      <a:pt x="730" y="0"/>
                    </a:moveTo>
                    <a:cubicBezTo>
                      <a:pt x="325" y="0"/>
                      <a:pt x="1" y="330"/>
                      <a:pt x="1" y="735"/>
                    </a:cubicBezTo>
                    <a:cubicBezTo>
                      <a:pt x="1" y="1133"/>
                      <a:pt x="325" y="1464"/>
                      <a:pt x="730" y="1464"/>
                    </a:cubicBezTo>
                    <a:cubicBezTo>
                      <a:pt x="1134" y="1464"/>
                      <a:pt x="1459" y="1133"/>
                      <a:pt x="1459" y="735"/>
                    </a:cubicBezTo>
                    <a:cubicBezTo>
                      <a:pt x="1459" y="330"/>
                      <a:pt x="1134" y="0"/>
                      <a:pt x="7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50"/>
              <p:cNvSpPr/>
              <p:nvPr/>
            </p:nvSpPr>
            <p:spPr>
              <a:xfrm rot="5400000">
                <a:off x="-233749" y="459466"/>
                <a:ext cx="241103" cy="241100"/>
              </a:xfrm>
              <a:custGeom>
                <a:rect b="b" l="l" r="r" t="t"/>
                <a:pathLst>
                  <a:path extrusionOk="0" h="1459" w="1459">
                    <a:moveTo>
                      <a:pt x="730" y="1"/>
                    </a:moveTo>
                    <a:cubicBezTo>
                      <a:pt x="326" y="1"/>
                      <a:pt x="1" y="325"/>
                      <a:pt x="1" y="730"/>
                    </a:cubicBezTo>
                    <a:cubicBezTo>
                      <a:pt x="1" y="1134"/>
                      <a:pt x="326" y="1459"/>
                      <a:pt x="730" y="1459"/>
                    </a:cubicBezTo>
                    <a:cubicBezTo>
                      <a:pt x="1134" y="1459"/>
                      <a:pt x="1459" y="1134"/>
                      <a:pt x="1459" y="730"/>
                    </a:cubicBezTo>
                    <a:cubicBezTo>
                      <a:pt x="1459" y="325"/>
                      <a:pt x="1134" y="1"/>
                      <a:pt x="7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50"/>
              <p:cNvSpPr/>
              <p:nvPr/>
            </p:nvSpPr>
            <p:spPr>
              <a:xfrm rot="5400000">
                <a:off x="170950" y="648678"/>
                <a:ext cx="47262" cy="47262"/>
              </a:xfrm>
              <a:custGeom>
                <a:rect b="b" l="l" r="r" t="t"/>
                <a:pathLst>
                  <a:path extrusionOk="0" h="286" w="286">
                    <a:moveTo>
                      <a:pt x="143" y="1"/>
                    </a:moveTo>
                    <a:cubicBezTo>
                      <a:pt x="63" y="1"/>
                      <a:pt x="1" y="64"/>
                      <a:pt x="1" y="143"/>
                    </a:cubicBezTo>
                    <a:cubicBezTo>
                      <a:pt x="1" y="223"/>
                      <a:pt x="63" y="286"/>
                      <a:pt x="143" y="286"/>
                    </a:cubicBezTo>
                    <a:cubicBezTo>
                      <a:pt x="223" y="286"/>
                      <a:pt x="285" y="223"/>
                      <a:pt x="285" y="143"/>
                    </a:cubicBezTo>
                    <a:cubicBezTo>
                      <a:pt x="285" y="64"/>
                      <a:pt x="223" y="1"/>
                      <a:pt x="1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50"/>
              <p:cNvSpPr/>
              <p:nvPr/>
            </p:nvSpPr>
            <p:spPr>
              <a:xfrm rot="5400000">
                <a:off x="256548" y="3037"/>
                <a:ext cx="242095" cy="242091"/>
              </a:xfrm>
              <a:custGeom>
                <a:rect b="b" l="l" r="r" t="t"/>
                <a:pathLst>
                  <a:path extrusionOk="0" h="1465" w="1465">
                    <a:moveTo>
                      <a:pt x="730" y="1"/>
                    </a:moveTo>
                    <a:cubicBezTo>
                      <a:pt x="331" y="1"/>
                      <a:pt x="1" y="331"/>
                      <a:pt x="1" y="730"/>
                    </a:cubicBezTo>
                    <a:cubicBezTo>
                      <a:pt x="1" y="1134"/>
                      <a:pt x="331" y="1464"/>
                      <a:pt x="730" y="1464"/>
                    </a:cubicBezTo>
                    <a:cubicBezTo>
                      <a:pt x="1134" y="1464"/>
                      <a:pt x="1464" y="1134"/>
                      <a:pt x="1464" y="730"/>
                    </a:cubicBezTo>
                    <a:cubicBezTo>
                      <a:pt x="1464" y="331"/>
                      <a:pt x="1134" y="1"/>
                      <a:pt x="7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50"/>
              <p:cNvSpPr/>
              <p:nvPr/>
            </p:nvSpPr>
            <p:spPr>
              <a:xfrm rot="5400000">
                <a:off x="-1273254" y="-826449"/>
                <a:ext cx="166740" cy="240935"/>
              </a:xfrm>
              <a:custGeom>
                <a:rect b="b" l="l" r="r" t="t"/>
                <a:pathLst>
                  <a:path extrusionOk="0" h="1458" w="1009">
                    <a:moveTo>
                      <a:pt x="280" y="0"/>
                    </a:moveTo>
                    <a:cubicBezTo>
                      <a:pt x="187" y="0"/>
                      <a:pt x="93" y="18"/>
                      <a:pt x="0" y="57"/>
                    </a:cubicBezTo>
                    <a:lnTo>
                      <a:pt x="0" y="1401"/>
                    </a:lnTo>
                    <a:cubicBezTo>
                      <a:pt x="93" y="1439"/>
                      <a:pt x="187" y="1457"/>
                      <a:pt x="280" y="1457"/>
                    </a:cubicBezTo>
                    <a:cubicBezTo>
                      <a:pt x="664" y="1457"/>
                      <a:pt x="1008" y="1147"/>
                      <a:pt x="1008" y="729"/>
                    </a:cubicBezTo>
                    <a:cubicBezTo>
                      <a:pt x="1008" y="311"/>
                      <a:pt x="664" y="0"/>
                      <a:pt x="2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50"/>
              <p:cNvSpPr/>
              <p:nvPr/>
            </p:nvSpPr>
            <p:spPr>
              <a:xfrm rot="5400000">
                <a:off x="476910" y="-504207"/>
                <a:ext cx="47097" cy="47261"/>
              </a:xfrm>
              <a:custGeom>
                <a:rect b="b" l="l" r="r" t="t"/>
                <a:pathLst>
                  <a:path extrusionOk="0" h="286" w="285">
                    <a:moveTo>
                      <a:pt x="142" y="1"/>
                    </a:moveTo>
                    <a:cubicBezTo>
                      <a:pt x="63" y="1"/>
                      <a:pt x="0" y="64"/>
                      <a:pt x="0" y="143"/>
                    </a:cubicBezTo>
                    <a:cubicBezTo>
                      <a:pt x="0" y="223"/>
                      <a:pt x="63" y="286"/>
                      <a:pt x="142" y="286"/>
                    </a:cubicBezTo>
                    <a:cubicBezTo>
                      <a:pt x="222" y="286"/>
                      <a:pt x="285" y="223"/>
                      <a:pt x="285" y="143"/>
                    </a:cubicBezTo>
                    <a:cubicBezTo>
                      <a:pt x="285" y="64"/>
                      <a:pt x="222" y="1"/>
                      <a:pt x="1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50"/>
              <p:cNvSpPr/>
              <p:nvPr/>
            </p:nvSpPr>
            <p:spPr>
              <a:xfrm rot="5400000">
                <a:off x="-138646" y="-708460"/>
                <a:ext cx="47097" cy="47262"/>
              </a:xfrm>
              <a:custGeom>
                <a:rect b="b" l="l" r="r" t="t"/>
                <a:pathLst>
                  <a:path extrusionOk="0" h="286" w="285">
                    <a:moveTo>
                      <a:pt x="143" y="1"/>
                    </a:moveTo>
                    <a:cubicBezTo>
                      <a:pt x="63" y="1"/>
                      <a:pt x="0" y="69"/>
                      <a:pt x="0" y="143"/>
                    </a:cubicBezTo>
                    <a:cubicBezTo>
                      <a:pt x="0" y="223"/>
                      <a:pt x="63" y="285"/>
                      <a:pt x="143" y="285"/>
                    </a:cubicBezTo>
                    <a:cubicBezTo>
                      <a:pt x="222" y="285"/>
                      <a:pt x="285" y="223"/>
                      <a:pt x="285" y="143"/>
                    </a:cubicBezTo>
                    <a:cubicBezTo>
                      <a:pt x="285" y="69"/>
                      <a:pt x="222" y="1"/>
                      <a:pt x="1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50"/>
              <p:cNvSpPr/>
              <p:nvPr/>
            </p:nvSpPr>
            <p:spPr>
              <a:xfrm rot="5400000">
                <a:off x="-2630039" y="-794803"/>
                <a:ext cx="161121" cy="172025"/>
              </a:xfrm>
              <a:custGeom>
                <a:rect b="b" l="l" r="r" t="t"/>
                <a:pathLst>
                  <a:path extrusionOk="0" h="1041" w="975">
                    <a:moveTo>
                      <a:pt x="247" y="0"/>
                    </a:moveTo>
                    <a:cubicBezTo>
                      <a:pt x="166" y="0"/>
                      <a:pt x="83" y="14"/>
                      <a:pt x="0" y="44"/>
                    </a:cubicBezTo>
                    <a:lnTo>
                      <a:pt x="0" y="1041"/>
                    </a:lnTo>
                    <a:lnTo>
                      <a:pt x="900" y="1041"/>
                    </a:lnTo>
                    <a:cubicBezTo>
                      <a:pt x="946" y="944"/>
                      <a:pt x="974" y="836"/>
                      <a:pt x="974" y="727"/>
                    </a:cubicBezTo>
                    <a:cubicBezTo>
                      <a:pt x="974" y="313"/>
                      <a:pt x="632" y="0"/>
                      <a:pt x="2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50"/>
              <p:cNvSpPr/>
              <p:nvPr/>
            </p:nvSpPr>
            <p:spPr>
              <a:xfrm rot="5400000">
                <a:off x="-1327786" y="613399"/>
                <a:ext cx="98986" cy="237299"/>
              </a:xfrm>
              <a:custGeom>
                <a:rect b="b" l="l" r="r" t="t"/>
                <a:pathLst>
                  <a:path extrusionOk="0" h="1436" w="599">
                    <a:moveTo>
                      <a:pt x="599" y="1"/>
                    </a:moveTo>
                    <a:cubicBezTo>
                      <a:pt x="251" y="63"/>
                      <a:pt x="1" y="365"/>
                      <a:pt x="1" y="718"/>
                    </a:cubicBezTo>
                    <a:cubicBezTo>
                      <a:pt x="1" y="1066"/>
                      <a:pt x="251" y="1367"/>
                      <a:pt x="599" y="1436"/>
                    </a:cubicBezTo>
                    <a:lnTo>
                      <a:pt x="59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50"/>
              <p:cNvSpPr/>
              <p:nvPr/>
            </p:nvSpPr>
            <p:spPr>
              <a:xfrm rot="5400000">
                <a:off x="-2578067" y="-375310"/>
                <a:ext cx="47097" cy="47262"/>
              </a:xfrm>
              <a:custGeom>
                <a:rect b="b" l="l" r="r" t="t"/>
                <a:pathLst>
                  <a:path extrusionOk="0" h="286" w="285">
                    <a:moveTo>
                      <a:pt x="143" y="0"/>
                    </a:moveTo>
                    <a:cubicBezTo>
                      <a:pt x="63" y="0"/>
                      <a:pt x="0" y="63"/>
                      <a:pt x="0" y="143"/>
                    </a:cubicBezTo>
                    <a:cubicBezTo>
                      <a:pt x="0" y="223"/>
                      <a:pt x="63" y="285"/>
                      <a:pt x="143" y="285"/>
                    </a:cubicBezTo>
                    <a:cubicBezTo>
                      <a:pt x="222" y="285"/>
                      <a:pt x="285" y="223"/>
                      <a:pt x="285" y="143"/>
                    </a:cubicBezTo>
                    <a:cubicBezTo>
                      <a:pt x="285" y="63"/>
                      <a:pt x="222" y="0"/>
                      <a:pt x="1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50"/>
              <p:cNvSpPr/>
              <p:nvPr/>
            </p:nvSpPr>
            <p:spPr>
              <a:xfrm rot="5400000">
                <a:off x="480546" y="-719697"/>
                <a:ext cx="47262" cy="47096"/>
              </a:xfrm>
              <a:custGeom>
                <a:rect b="b" l="l" r="r" t="t"/>
                <a:pathLst>
                  <a:path extrusionOk="0" h="285" w="286">
                    <a:moveTo>
                      <a:pt x="143" y="0"/>
                    </a:moveTo>
                    <a:cubicBezTo>
                      <a:pt x="63" y="0"/>
                      <a:pt x="1" y="63"/>
                      <a:pt x="1" y="143"/>
                    </a:cubicBezTo>
                    <a:cubicBezTo>
                      <a:pt x="1" y="222"/>
                      <a:pt x="63" y="285"/>
                      <a:pt x="143" y="285"/>
                    </a:cubicBezTo>
                    <a:cubicBezTo>
                      <a:pt x="217" y="285"/>
                      <a:pt x="286" y="222"/>
                      <a:pt x="286" y="143"/>
                    </a:cubicBezTo>
                    <a:cubicBezTo>
                      <a:pt x="286" y="63"/>
                      <a:pt x="217" y="0"/>
                      <a:pt x="1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50"/>
              <p:cNvSpPr/>
              <p:nvPr/>
            </p:nvSpPr>
            <p:spPr>
              <a:xfrm rot="5400000">
                <a:off x="-2676888" y="575390"/>
                <a:ext cx="248540" cy="163763"/>
              </a:xfrm>
              <a:custGeom>
                <a:rect b="b" l="l" r="r" t="t"/>
                <a:pathLst>
                  <a:path extrusionOk="0" h="991" w="1504">
                    <a:moveTo>
                      <a:pt x="829" y="1"/>
                    </a:moveTo>
                    <a:cubicBezTo>
                      <a:pt x="741" y="1"/>
                      <a:pt x="651" y="17"/>
                      <a:pt x="564" y="51"/>
                    </a:cubicBezTo>
                    <a:cubicBezTo>
                      <a:pt x="188" y="194"/>
                      <a:pt x="0" y="615"/>
                      <a:pt x="142" y="991"/>
                    </a:cubicBezTo>
                    <a:lnTo>
                      <a:pt x="1492" y="991"/>
                    </a:lnTo>
                    <a:cubicBezTo>
                      <a:pt x="1498" y="985"/>
                      <a:pt x="1504" y="980"/>
                      <a:pt x="1504" y="968"/>
                    </a:cubicBezTo>
                    <a:lnTo>
                      <a:pt x="1504" y="473"/>
                    </a:lnTo>
                    <a:cubicBezTo>
                      <a:pt x="1394" y="179"/>
                      <a:pt x="1120" y="1"/>
                      <a:pt x="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50"/>
              <p:cNvSpPr/>
              <p:nvPr/>
            </p:nvSpPr>
            <p:spPr>
              <a:xfrm rot="5400000">
                <a:off x="-1589955" y="-704742"/>
                <a:ext cx="47262" cy="47261"/>
              </a:xfrm>
              <a:custGeom>
                <a:rect b="b" l="l" r="r" t="t"/>
                <a:pathLst>
                  <a:path extrusionOk="0" h="286" w="286">
                    <a:moveTo>
                      <a:pt x="143" y="1"/>
                    </a:moveTo>
                    <a:cubicBezTo>
                      <a:pt x="64" y="1"/>
                      <a:pt x="1" y="63"/>
                      <a:pt x="1" y="143"/>
                    </a:cubicBezTo>
                    <a:cubicBezTo>
                      <a:pt x="1" y="223"/>
                      <a:pt x="64" y="285"/>
                      <a:pt x="143" y="285"/>
                    </a:cubicBezTo>
                    <a:cubicBezTo>
                      <a:pt x="223" y="285"/>
                      <a:pt x="286" y="223"/>
                      <a:pt x="286" y="143"/>
                    </a:cubicBezTo>
                    <a:cubicBezTo>
                      <a:pt x="286" y="63"/>
                      <a:pt x="223" y="1"/>
                      <a:pt x="1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50"/>
              <p:cNvSpPr/>
              <p:nvPr/>
            </p:nvSpPr>
            <p:spPr>
              <a:xfrm rot="5400000">
                <a:off x="-2232777" y="-704742"/>
                <a:ext cx="47262" cy="47262"/>
              </a:xfrm>
              <a:custGeom>
                <a:rect b="b" l="l" r="r" t="t"/>
                <a:pathLst>
                  <a:path extrusionOk="0" h="286" w="286">
                    <a:moveTo>
                      <a:pt x="143" y="0"/>
                    </a:moveTo>
                    <a:cubicBezTo>
                      <a:pt x="64" y="0"/>
                      <a:pt x="1" y="69"/>
                      <a:pt x="1" y="143"/>
                    </a:cubicBezTo>
                    <a:cubicBezTo>
                      <a:pt x="1" y="222"/>
                      <a:pt x="64" y="285"/>
                      <a:pt x="143" y="285"/>
                    </a:cubicBezTo>
                    <a:cubicBezTo>
                      <a:pt x="223" y="285"/>
                      <a:pt x="286" y="222"/>
                      <a:pt x="286" y="143"/>
                    </a:cubicBezTo>
                    <a:cubicBezTo>
                      <a:pt x="286" y="69"/>
                      <a:pt x="223" y="0"/>
                      <a:pt x="1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50"/>
              <p:cNvSpPr/>
              <p:nvPr/>
            </p:nvSpPr>
            <p:spPr>
              <a:xfrm rot="5400000">
                <a:off x="-2040262" y="-699452"/>
                <a:ext cx="242095" cy="241100"/>
              </a:xfrm>
              <a:custGeom>
                <a:rect b="b" l="l" r="r" t="t"/>
                <a:pathLst>
                  <a:path extrusionOk="0" h="1459" w="1465">
                    <a:moveTo>
                      <a:pt x="735" y="1"/>
                    </a:moveTo>
                    <a:cubicBezTo>
                      <a:pt x="331" y="1"/>
                      <a:pt x="0" y="325"/>
                      <a:pt x="0" y="730"/>
                    </a:cubicBezTo>
                    <a:cubicBezTo>
                      <a:pt x="0" y="1134"/>
                      <a:pt x="331" y="1459"/>
                      <a:pt x="735" y="1459"/>
                    </a:cubicBezTo>
                    <a:cubicBezTo>
                      <a:pt x="1134" y="1459"/>
                      <a:pt x="1464" y="1134"/>
                      <a:pt x="1464" y="730"/>
                    </a:cubicBezTo>
                    <a:cubicBezTo>
                      <a:pt x="1464" y="325"/>
                      <a:pt x="1134" y="1"/>
                      <a:pt x="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50"/>
              <p:cNvSpPr/>
              <p:nvPr/>
            </p:nvSpPr>
            <p:spPr>
              <a:xfrm rot="5400000">
                <a:off x="209947" y="-732503"/>
                <a:ext cx="241103" cy="242091"/>
              </a:xfrm>
              <a:custGeom>
                <a:rect b="b" l="l" r="r" t="t"/>
                <a:pathLst>
                  <a:path extrusionOk="0" h="1465" w="1459">
                    <a:moveTo>
                      <a:pt x="730" y="0"/>
                    </a:moveTo>
                    <a:cubicBezTo>
                      <a:pt x="325" y="0"/>
                      <a:pt x="1" y="331"/>
                      <a:pt x="1" y="729"/>
                    </a:cubicBezTo>
                    <a:cubicBezTo>
                      <a:pt x="1" y="1134"/>
                      <a:pt x="325" y="1464"/>
                      <a:pt x="730" y="1464"/>
                    </a:cubicBezTo>
                    <a:cubicBezTo>
                      <a:pt x="1134" y="1464"/>
                      <a:pt x="1459" y="1134"/>
                      <a:pt x="1459" y="729"/>
                    </a:cubicBezTo>
                    <a:cubicBezTo>
                      <a:pt x="1459" y="331"/>
                      <a:pt x="1134" y="0"/>
                      <a:pt x="7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50"/>
              <p:cNvSpPr/>
              <p:nvPr/>
            </p:nvSpPr>
            <p:spPr>
              <a:xfrm rot="5400000">
                <a:off x="-900036" y="-681110"/>
                <a:ext cx="47262" cy="47261"/>
              </a:xfrm>
              <a:custGeom>
                <a:rect b="b" l="l" r="r" t="t"/>
                <a:pathLst>
                  <a:path extrusionOk="0" h="286" w="286">
                    <a:moveTo>
                      <a:pt x="143" y="1"/>
                    </a:moveTo>
                    <a:cubicBezTo>
                      <a:pt x="63" y="1"/>
                      <a:pt x="0" y="64"/>
                      <a:pt x="0" y="143"/>
                    </a:cubicBezTo>
                    <a:cubicBezTo>
                      <a:pt x="0" y="217"/>
                      <a:pt x="63" y="286"/>
                      <a:pt x="143" y="286"/>
                    </a:cubicBezTo>
                    <a:cubicBezTo>
                      <a:pt x="222" y="286"/>
                      <a:pt x="285" y="217"/>
                      <a:pt x="285" y="143"/>
                    </a:cubicBezTo>
                    <a:cubicBezTo>
                      <a:pt x="285" y="64"/>
                      <a:pt x="222" y="1"/>
                      <a:pt x="1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50"/>
              <p:cNvSpPr/>
              <p:nvPr/>
            </p:nvSpPr>
            <p:spPr>
              <a:xfrm rot="5400000">
                <a:off x="-598952" y="-711185"/>
                <a:ext cx="241103" cy="241100"/>
              </a:xfrm>
              <a:custGeom>
                <a:rect b="b" l="l" r="r" t="t"/>
                <a:pathLst>
                  <a:path extrusionOk="0" h="1459" w="1459">
                    <a:moveTo>
                      <a:pt x="729" y="0"/>
                    </a:moveTo>
                    <a:cubicBezTo>
                      <a:pt x="325" y="0"/>
                      <a:pt x="0" y="325"/>
                      <a:pt x="0" y="729"/>
                    </a:cubicBezTo>
                    <a:cubicBezTo>
                      <a:pt x="0" y="1134"/>
                      <a:pt x="325" y="1458"/>
                      <a:pt x="729" y="1458"/>
                    </a:cubicBezTo>
                    <a:cubicBezTo>
                      <a:pt x="1133" y="1458"/>
                      <a:pt x="1458" y="1134"/>
                      <a:pt x="1458" y="729"/>
                    </a:cubicBezTo>
                    <a:cubicBezTo>
                      <a:pt x="1458" y="325"/>
                      <a:pt x="1133" y="0"/>
                      <a:pt x="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50"/>
              <p:cNvSpPr/>
              <p:nvPr/>
            </p:nvSpPr>
            <p:spPr>
              <a:xfrm rot="5400000">
                <a:off x="-1838007" y="-1656571"/>
                <a:ext cx="1629390" cy="3305331"/>
              </a:xfrm>
              <a:custGeom>
                <a:rect b="b" l="l" r="r" t="t"/>
                <a:pathLst>
                  <a:path extrusionOk="0" h="20002" w="9860">
                    <a:moveTo>
                      <a:pt x="9506" y="353"/>
                    </a:moveTo>
                    <a:lnTo>
                      <a:pt x="9506" y="19648"/>
                    </a:lnTo>
                    <a:lnTo>
                      <a:pt x="354" y="19648"/>
                    </a:lnTo>
                    <a:lnTo>
                      <a:pt x="354" y="353"/>
                    </a:lnTo>
                    <a:close/>
                    <a:moveTo>
                      <a:pt x="177" y="0"/>
                    </a:moveTo>
                    <a:cubicBezTo>
                      <a:pt x="81" y="0"/>
                      <a:pt x="1" y="80"/>
                      <a:pt x="1" y="177"/>
                    </a:cubicBezTo>
                    <a:lnTo>
                      <a:pt x="1" y="19825"/>
                    </a:lnTo>
                    <a:cubicBezTo>
                      <a:pt x="1" y="19922"/>
                      <a:pt x="81" y="20001"/>
                      <a:pt x="177" y="20001"/>
                    </a:cubicBezTo>
                    <a:lnTo>
                      <a:pt x="9683" y="20001"/>
                    </a:lnTo>
                    <a:cubicBezTo>
                      <a:pt x="9779" y="20001"/>
                      <a:pt x="9859" y="19922"/>
                      <a:pt x="9859" y="19825"/>
                    </a:cubicBezTo>
                    <a:lnTo>
                      <a:pt x="9859" y="177"/>
                    </a:lnTo>
                    <a:cubicBezTo>
                      <a:pt x="9859" y="80"/>
                      <a:pt x="9779" y="0"/>
                      <a:pt x="968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50"/>
              <p:cNvSpPr/>
              <p:nvPr/>
            </p:nvSpPr>
            <p:spPr>
              <a:xfrm rot="5400000">
                <a:off x="-1591450" y="-1400599"/>
                <a:ext cx="1136276" cy="2793386"/>
              </a:xfrm>
              <a:custGeom>
                <a:rect b="b" l="l" r="r" t="t"/>
                <a:pathLst>
                  <a:path extrusionOk="0" h="16904" w="6876">
                    <a:moveTo>
                      <a:pt x="360" y="0"/>
                    </a:moveTo>
                    <a:cubicBezTo>
                      <a:pt x="160" y="0"/>
                      <a:pt x="1" y="160"/>
                      <a:pt x="1" y="353"/>
                    </a:cubicBezTo>
                    <a:lnTo>
                      <a:pt x="1" y="16550"/>
                    </a:lnTo>
                    <a:cubicBezTo>
                      <a:pt x="1" y="16750"/>
                      <a:pt x="160" y="16903"/>
                      <a:pt x="360" y="16903"/>
                    </a:cubicBezTo>
                    <a:lnTo>
                      <a:pt x="6516" y="16903"/>
                    </a:lnTo>
                    <a:cubicBezTo>
                      <a:pt x="6716" y="16903"/>
                      <a:pt x="6875" y="16750"/>
                      <a:pt x="6875" y="16550"/>
                    </a:cubicBezTo>
                    <a:lnTo>
                      <a:pt x="6875" y="353"/>
                    </a:lnTo>
                    <a:cubicBezTo>
                      <a:pt x="6875" y="160"/>
                      <a:pt x="6716" y="0"/>
                      <a:pt x="65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50"/>
              <p:cNvSpPr/>
              <p:nvPr/>
            </p:nvSpPr>
            <p:spPr>
              <a:xfrm rot="5400000">
                <a:off x="-1620452" y="-1430757"/>
                <a:ext cx="1194445" cy="2853702"/>
              </a:xfrm>
              <a:custGeom>
                <a:rect b="b" l="l" r="r" t="t"/>
                <a:pathLst>
                  <a:path extrusionOk="0" h="17269" w="7228">
                    <a:moveTo>
                      <a:pt x="6692" y="360"/>
                    </a:moveTo>
                    <a:cubicBezTo>
                      <a:pt x="6789" y="360"/>
                      <a:pt x="6869" y="439"/>
                      <a:pt x="6869" y="536"/>
                    </a:cubicBezTo>
                    <a:lnTo>
                      <a:pt x="6869" y="16733"/>
                    </a:lnTo>
                    <a:cubicBezTo>
                      <a:pt x="6869" y="16830"/>
                      <a:pt x="6789" y="16910"/>
                      <a:pt x="6692" y="16910"/>
                    </a:cubicBezTo>
                    <a:lnTo>
                      <a:pt x="536" y="16910"/>
                    </a:lnTo>
                    <a:cubicBezTo>
                      <a:pt x="433" y="16910"/>
                      <a:pt x="359" y="16830"/>
                      <a:pt x="359" y="16733"/>
                    </a:cubicBezTo>
                    <a:lnTo>
                      <a:pt x="359" y="536"/>
                    </a:lnTo>
                    <a:cubicBezTo>
                      <a:pt x="359" y="439"/>
                      <a:pt x="433" y="360"/>
                      <a:pt x="536" y="360"/>
                    </a:cubicBezTo>
                    <a:close/>
                    <a:moveTo>
                      <a:pt x="536" y="1"/>
                    </a:moveTo>
                    <a:cubicBezTo>
                      <a:pt x="240" y="1"/>
                      <a:pt x="0" y="240"/>
                      <a:pt x="0" y="536"/>
                    </a:cubicBezTo>
                    <a:lnTo>
                      <a:pt x="0" y="16733"/>
                    </a:lnTo>
                    <a:cubicBezTo>
                      <a:pt x="0" y="17029"/>
                      <a:pt x="240" y="17269"/>
                      <a:pt x="536" y="17269"/>
                    </a:cubicBezTo>
                    <a:lnTo>
                      <a:pt x="6692" y="17269"/>
                    </a:lnTo>
                    <a:cubicBezTo>
                      <a:pt x="6988" y="17269"/>
                      <a:pt x="7228" y="17029"/>
                      <a:pt x="7228" y="16733"/>
                    </a:cubicBezTo>
                    <a:lnTo>
                      <a:pt x="7228" y="536"/>
                    </a:lnTo>
                    <a:cubicBezTo>
                      <a:pt x="7228" y="240"/>
                      <a:pt x="6988" y="1"/>
                      <a:pt x="66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9" name="Google Shape;1359;p50"/>
            <p:cNvSpPr/>
            <p:nvPr/>
          </p:nvSpPr>
          <p:spPr>
            <a:xfrm rot="5400000">
              <a:off x="2967513" y="-518258"/>
              <a:ext cx="3307232" cy="6143260"/>
            </a:xfrm>
            <a:custGeom>
              <a:rect b="b" l="l" r="r" t="t"/>
              <a:pathLst>
                <a:path extrusionOk="0" h="19649" w="9506">
                  <a:moveTo>
                    <a:pt x="0" y="0"/>
                  </a:moveTo>
                  <a:lnTo>
                    <a:pt x="0" y="19649"/>
                  </a:lnTo>
                  <a:lnTo>
                    <a:pt x="9506" y="19649"/>
                  </a:lnTo>
                  <a:lnTo>
                    <a:pt x="95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50"/>
            <p:cNvSpPr/>
            <p:nvPr/>
          </p:nvSpPr>
          <p:spPr>
            <a:xfrm rot="5400000">
              <a:off x="5680702" y="3888225"/>
              <a:ext cx="94321" cy="95222"/>
            </a:xfrm>
            <a:custGeom>
              <a:rect b="b" l="l" r="r" t="t"/>
              <a:pathLst>
                <a:path extrusionOk="0" h="286" w="286">
                  <a:moveTo>
                    <a:pt x="143" y="0"/>
                  </a:moveTo>
                  <a:cubicBezTo>
                    <a:pt x="63" y="0"/>
                    <a:pt x="0" y="63"/>
                    <a:pt x="0" y="143"/>
                  </a:cubicBezTo>
                  <a:cubicBezTo>
                    <a:pt x="0" y="223"/>
                    <a:pt x="63" y="285"/>
                    <a:pt x="143" y="285"/>
                  </a:cubicBezTo>
                  <a:cubicBezTo>
                    <a:pt x="217" y="285"/>
                    <a:pt x="285" y="223"/>
                    <a:pt x="285" y="143"/>
                  </a:cubicBezTo>
                  <a:cubicBezTo>
                    <a:pt x="285" y="63"/>
                    <a:pt x="217" y="0"/>
                    <a:pt x="1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50"/>
            <p:cNvSpPr/>
            <p:nvPr/>
          </p:nvSpPr>
          <p:spPr>
            <a:xfrm rot="5400000">
              <a:off x="4527877" y="3848816"/>
              <a:ext cx="94321" cy="94889"/>
            </a:xfrm>
            <a:custGeom>
              <a:rect b="b" l="l" r="r" t="t"/>
              <a:pathLst>
                <a:path extrusionOk="0" h="285" w="286">
                  <a:moveTo>
                    <a:pt x="143" y="0"/>
                  </a:moveTo>
                  <a:cubicBezTo>
                    <a:pt x="63" y="0"/>
                    <a:pt x="1" y="68"/>
                    <a:pt x="1" y="143"/>
                  </a:cubicBezTo>
                  <a:cubicBezTo>
                    <a:pt x="1" y="222"/>
                    <a:pt x="63" y="285"/>
                    <a:pt x="143" y="285"/>
                  </a:cubicBezTo>
                  <a:cubicBezTo>
                    <a:pt x="217" y="285"/>
                    <a:pt x="286" y="222"/>
                    <a:pt x="286" y="143"/>
                  </a:cubicBezTo>
                  <a:cubicBezTo>
                    <a:pt x="286" y="68"/>
                    <a:pt x="217" y="0"/>
                    <a:pt x="1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50"/>
            <p:cNvSpPr/>
            <p:nvPr/>
          </p:nvSpPr>
          <p:spPr>
            <a:xfrm rot="5400000">
              <a:off x="1716064" y="2278850"/>
              <a:ext cx="507601" cy="456156"/>
            </a:xfrm>
            <a:custGeom>
              <a:rect b="b" l="l" r="r" t="t"/>
              <a:pathLst>
                <a:path extrusionOk="0" h="1459" w="1459">
                  <a:moveTo>
                    <a:pt x="729" y="1"/>
                  </a:moveTo>
                  <a:cubicBezTo>
                    <a:pt x="325" y="1"/>
                    <a:pt x="0" y="325"/>
                    <a:pt x="0" y="730"/>
                  </a:cubicBezTo>
                  <a:cubicBezTo>
                    <a:pt x="0" y="1134"/>
                    <a:pt x="325" y="1459"/>
                    <a:pt x="729" y="1459"/>
                  </a:cubicBezTo>
                  <a:cubicBezTo>
                    <a:pt x="1134" y="1459"/>
                    <a:pt x="1458" y="1134"/>
                    <a:pt x="1458" y="730"/>
                  </a:cubicBezTo>
                  <a:cubicBezTo>
                    <a:pt x="1458" y="325"/>
                    <a:pt x="1134" y="1"/>
                    <a:pt x="7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50"/>
            <p:cNvSpPr/>
            <p:nvPr/>
          </p:nvSpPr>
          <p:spPr>
            <a:xfrm rot="5400000">
              <a:off x="1667336" y="3163433"/>
              <a:ext cx="99502" cy="89418"/>
            </a:xfrm>
            <a:custGeom>
              <a:rect b="b" l="l" r="r" t="t"/>
              <a:pathLst>
                <a:path extrusionOk="0" h="286" w="286">
                  <a:moveTo>
                    <a:pt x="143" y="1"/>
                  </a:moveTo>
                  <a:cubicBezTo>
                    <a:pt x="64" y="1"/>
                    <a:pt x="1" y="64"/>
                    <a:pt x="1" y="143"/>
                  </a:cubicBezTo>
                  <a:cubicBezTo>
                    <a:pt x="1" y="217"/>
                    <a:pt x="64" y="286"/>
                    <a:pt x="143" y="286"/>
                  </a:cubicBezTo>
                  <a:cubicBezTo>
                    <a:pt x="223" y="286"/>
                    <a:pt x="286" y="217"/>
                    <a:pt x="286" y="143"/>
                  </a:cubicBezTo>
                  <a:cubicBezTo>
                    <a:pt x="286" y="64"/>
                    <a:pt x="223"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50"/>
            <p:cNvSpPr/>
            <p:nvPr/>
          </p:nvSpPr>
          <p:spPr>
            <a:xfrm rot="5400000">
              <a:off x="2140655" y="3841229"/>
              <a:ext cx="93992" cy="95222"/>
            </a:xfrm>
            <a:custGeom>
              <a:rect b="b" l="l" r="r" t="t"/>
              <a:pathLst>
                <a:path extrusionOk="0" h="286" w="285">
                  <a:moveTo>
                    <a:pt x="142" y="0"/>
                  </a:moveTo>
                  <a:cubicBezTo>
                    <a:pt x="63" y="0"/>
                    <a:pt x="0" y="63"/>
                    <a:pt x="0" y="143"/>
                  </a:cubicBezTo>
                  <a:cubicBezTo>
                    <a:pt x="0" y="222"/>
                    <a:pt x="63" y="285"/>
                    <a:pt x="142" y="285"/>
                  </a:cubicBezTo>
                  <a:cubicBezTo>
                    <a:pt x="216" y="285"/>
                    <a:pt x="285" y="222"/>
                    <a:pt x="285" y="143"/>
                  </a:cubicBezTo>
                  <a:cubicBezTo>
                    <a:pt x="285" y="63"/>
                    <a:pt x="216" y="0"/>
                    <a:pt x="1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50"/>
            <p:cNvSpPr/>
            <p:nvPr/>
          </p:nvSpPr>
          <p:spPr>
            <a:xfrm rot="5400000">
              <a:off x="3475602" y="3848650"/>
              <a:ext cx="94321" cy="95222"/>
            </a:xfrm>
            <a:custGeom>
              <a:rect b="b" l="l" r="r" t="t"/>
              <a:pathLst>
                <a:path extrusionOk="0" h="286" w="286">
                  <a:moveTo>
                    <a:pt x="143" y="1"/>
                  </a:moveTo>
                  <a:cubicBezTo>
                    <a:pt x="63" y="1"/>
                    <a:pt x="1" y="64"/>
                    <a:pt x="1" y="143"/>
                  </a:cubicBezTo>
                  <a:cubicBezTo>
                    <a:pt x="1" y="217"/>
                    <a:pt x="63" y="286"/>
                    <a:pt x="143" y="286"/>
                  </a:cubicBezTo>
                  <a:cubicBezTo>
                    <a:pt x="217" y="286"/>
                    <a:pt x="286" y="217"/>
                    <a:pt x="286" y="143"/>
                  </a:cubicBezTo>
                  <a:cubicBezTo>
                    <a:pt x="286" y="64"/>
                    <a:pt x="217"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50"/>
            <p:cNvSpPr/>
            <p:nvPr/>
          </p:nvSpPr>
          <p:spPr>
            <a:xfrm rot="5400000">
              <a:off x="2531228" y="3416740"/>
              <a:ext cx="483150" cy="487764"/>
            </a:xfrm>
            <a:custGeom>
              <a:rect b="b" l="l" r="r" t="t"/>
              <a:pathLst>
                <a:path extrusionOk="0" h="1465" w="1465">
                  <a:moveTo>
                    <a:pt x="735" y="1"/>
                  </a:moveTo>
                  <a:cubicBezTo>
                    <a:pt x="331" y="1"/>
                    <a:pt x="1" y="331"/>
                    <a:pt x="1" y="730"/>
                  </a:cubicBezTo>
                  <a:cubicBezTo>
                    <a:pt x="1" y="1134"/>
                    <a:pt x="331" y="1465"/>
                    <a:pt x="735" y="1465"/>
                  </a:cubicBezTo>
                  <a:cubicBezTo>
                    <a:pt x="1134" y="1465"/>
                    <a:pt x="1464" y="1134"/>
                    <a:pt x="1464" y="730"/>
                  </a:cubicBezTo>
                  <a:cubicBezTo>
                    <a:pt x="1464" y="331"/>
                    <a:pt x="1134" y="1"/>
                    <a:pt x="7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50"/>
            <p:cNvSpPr/>
            <p:nvPr/>
          </p:nvSpPr>
          <p:spPr>
            <a:xfrm rot="5400000">
              <a:off x="4896632" y="3445929"/>
              <a:ext cx="481171" cy="487431"/>
            </a:xfrm>
            <a:custGeom>
              <a:rect b="b" l="l" r="r" t="t"/>
              <a:pathLst>
                <a:path extrusionOk="0" h="1464" w="1459">
                  <a:moveTo>
                    <a:pt x="730" y="0"/>
                  </a:moveTo>
                  <a:cubicBezTo>
                    <a:pt x="325" y="0"/>
                    <a:pt x="1" y="330"/>
                    <a:pt x="1" y="735"/>
                  </a:cubicBezTo>
                  <a:cubicBezTo>
                    <a:pt x="1" y="1133"/>
                    <a:pt x="325" y="1464"/>
                    <a:pt x="730" y="1464"/>
                  </a:cubicBezTo>
                  <a:cubicBezTo>
                    <a:pt x="1134" y="1464"/>
                    <a:pt x="1459" y="1133"/>
                    <a:pt x="1459" y="735"/>
                  </a:cubicBezTo>
                  <a:cubicBezTo>
                    <a:pt x="1459" y="330"/>
                    <a:pt x="1134" y="0"/>
                    <a:pt x="73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50"/>
            <p:cNvSpPr/>
            <p:nvPr/>
          </p:nvSpPr>
          <p:spPr>
            <a:xfrm rot="5400000">
              <a:off x="6194621" y="3476772"/>
              <a:ext cx="481171" cy="485767"/>
            </a:xfrm>
            <a:custGeom>
              <a:rect b="b" l="l" r="r" t="t"/>
              <a:pathLst>
                <a:path extrusionOk="0" h="1459" w="1459">
                  <a:moveTo>
                    <a:pt x="730" y="1"/>
                  </a:moveTo>
                  <a:cubicBezTo>
                    <a:pt x="326" y="1"/>
                    <a:pt x="1" y="325"/>
                    <a:pt x="1" y="730"/>
                  </a:cubicBezTo>
                  <a:cubicBezTo>
                    <a:pt x="1" y="1134"/>
                    <a:pt x="326" y="1459"/>
                    <a:pt x="730" y="1459"/>
                  </a:cubicBezTo>
                  <a:cubicBezTo>
                    <a:pt x="1134" y="1459"/>
                    <a:pt x="1459" y="1134"/>
                    <a:pt x="1459" y="730"/>
                  </a:cubicBezTo>
                  <a:cubicBezTo>
                    <a:pt x="1459" y="325"/>
                    <a:pt x="1134" y="1"/>
                    <a:pt x="73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50"/>
            <p:cNvSpPr/>
            <p:nvPr/>
          </p:nvSpPr>
          <p:spPr>
            <a:xfrm rot="5400000">
              <a:off x="7008156" y="3856235"/>
              <a:ext cx="94321" cy="95222"/>
            </a:xfrm>
            <a:custGeom>
              <a:rect b="b" l="l" r="r" t="t"/>
              <a:pathLst>
                <a:path extrusionOk="0" h="286" w="286">
                  <a:moveTo>
                    <a:pt x="143" y="1"/>
                  </a:moveTo>
                  <a:cubicBezTo>
                    <a:pt x="63" y="1"/>
                    <a:pt x="1" y="64"/>
                    <a:pt x="1" y="143"/>
                  </a:cubicBezTo>
                  <a:cubicBezTo>
                    <a:pt x="1" y="223"/>
                    <a:pt x="63" y="286"/>
                    <a:pt x="143" y="286"/>
                  </a:cubicBezTo>
                  <a:cubicBezTo>
                    <a:pt x="223" y="286"/>
                    <a:pt x="285" y="223"/>
                    <a:pt x="285" y="143"/>
                  </a:cubicBezTo>
                  <a:cubicBezTo>
                    <a:pt x="285" y="64"/>
                    <a:pt x="223"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50"/>
            <p:cNvSpPr/>
            <p:nvPr/>
          </p:nvSpPr>
          <p:spPr>
            <a:xfrm rot="5400000">
              <a:off x="7182480" y="2565869"/>
              <a:ext cx="483150" cy="487764"/>
            </a:xfrm>
            <a:custGeom>
              <a:rect b="b" l="l" r="r" t="t"/>
              <a:pathLst>
                <a:path extrusionOk="0" h="1465" w="1465">
                  <a:moveTo>
                    <a:pt x="730" y="1"/>
                  </a:moveTo>
                  <a:cubicBezTo>
                    <a:pt x="331" y="1"/>
                    <a:pt x="1" y="331"/>
                    <a:pt x="1" y="730"/>
                  </a:cubicBezTo>
                  <a:cubicBezTo>
                    <a:pt x="1" y="1134"/>
                    <a:pt x="331" y="1464"/>
                    <a:pt x="730" y="1464"/>
                  </a:cubicBezTo>
                  <a:cubicBezTo>
                    <a:pt x="1134" y="1464"/>
                    <a:pt x="1464" y="1134"/>
                    <a:pt x="1464" y="730"/>
                  </a:cubicBezTo>
                  <a:cubicBezTo>
                    <a:pt x="1464" y="331"/>
                    <a:pt x="1134" y="1"/>
                    <a:pt x="73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50"/>
            <p:cNvSpPr/>
            <p:nvPr/>
          </p:nvSpPr>
          <p:spPr>
            <a:xfrm rot="5400000">
              <a:off x="4099516" y="826650"/>
              <a:ext cx="332763" cy="485434"/>
            </a:xfrm>
            <a:custGeom>
              <a:rect b="b" l="l" r="r" t="t"/>
              <a:pathLst>
                <a:path extrusionOk="0" h="1458" w="1009">
                  <a:moveTo>
                    <a:pt x="280" y="0"/>
                  </a:moveTo>
                  <a:cubicBezTo>
                    <a:pt x="187" y="0"/>
                    <a:pt x="93" y="18"/>
                    <a:pt x="0" y="57"/>
                  </a:cubicBezTo>
                  <a:lnTo>
                    <a:pt x="0" y="1401"/>
                  </a:lnTo>
                  <a:cubicBezTo>
                    <a:pt x="93" y="1439"/>
                    <a:pt x="187" y="1457"/>
                    <a:pt x="280" y="1457"/>
                  </a:cubicBezTo>
                  <a:cubicBezTo>
                    <a:pt x="664" y="1457"/>
                    <a:pt x="1008" y="1147"/>
                    <a:pt x="1008" y="729"/>
                  </a:cubicBezTo>
                  <a:cubicBezTo>
                    <a:pt x="1008" y="311"/>
                    <a:pt x="664" y="0"/>
                    <a:pt x="2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50"/>
            <p:cNvSpPr/>
            <p:nvPr/>
          </p:nvSpPr>
          <p:spPr>
            <a:xfrm rot="5400000">
              <a:off x="6384381" y="1147794"/>
              <a:ext cx="93992" cy="95222"/>
            </a:xfrm>
            <a:custGeom>
              <a:rect b="b" l="l" r="r" t="t"/>
              <a:pathLst>
                <a:path extrusionOk="0" h="286" w="285">
                  <a:moveTo>
                    <a:pt x="143" y="1"/>
                  </a:moveTo>
                  <a:cubicBezTo>
                    <a:pt x="63" y="1"/>
                    <a:pt x="0" y="69"/>
                    <a:pt x="0" y="143"/>
                  </a:cubicBezTo>
                  <a:cubicBezTo>
                    <a:pt x="0" y="223"/>
                    <a:pt x="63" y="285"/>
                    <a:pt x="143" y="285"/>
                  </a:cubicBezTo>
                  <a:cubicBezTo>
                    <a:pt x="222" y="285"/>
                    <a:pt x="285" y="223"/>
                    <a:pt x="285" y="143"/>
                  </a:cubicBezTo>
                  <a:cubicBezTo>
                    <a:pt x="285" y="69"/>
                    <a:pt x="222"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50"/>
            <p:cNvSpPr/>
            <p:nvPr/>
          </p:nvSpPr>
          <p:spPr>
            <a:xfrm rot="5400000">
              <a:off x="1542635" y="906627"/>
              <a:ext cx="339212" cy="325469"/>
            </a:xfrm>
            <a:custGeom>
              <a:rect b="b" l="l" r="r" t="t"/>
              <a:pathLst>
                <a:path extrusionOk="0" h="1041" w="975">
                  <a:moveTo>
                    <a:pt x="247" y="0"/>
                  </a:moveTo>
                  <a:cubicBezTo>
                    <a:pt x="166" y="0"/>
                    <a:pt x="83" y="14"/>
                    <a:pt x="0" y="44"/>
                  </a:cubicBezTo>
                  <a:lnTo>
                    <a:pt x="0" y="1041"/>
                  </a:lnTo>
                  <a:lnTo>
                    <a:pt x="900" y="1041"/>
                  </a:lnTo>
                  <a:cubicBezTo>
                    <a:pt x="946" y="944"/>
                    <a:pt x="974" y="836"/>
                    <a:pt x="974" y="727"/>
                  </a:cubicBezTo>
                  <a:cubicBezTo>
                    <a:pt x="974" y="313"/>
                    <a:pt x="632" y="0"/>
                    <a:pt x="24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50"/>
            <p:cNvSpPr/>
            <p:nvPr/>
          </p:nvSpPr>
          <p:spPr>
            <a:xfrm rot="5400000">
              <a:off x="3988998" y="3874787"/>
              <a:ext cx="197547" cy="478109"/>
            </a:xfrm>
            <a:custGeom>
              <a:rect b="b" l="l" r="r" t="t"/>
              <a:pathLst>
                <a:path extrusionOk="0" h="1436" w="599">
                  <a:moveTo>
                    <a:pt x="599" y="1"/>
                  </a:moveTo>
                  <a:cubicBezTo>
                    <a:pt x="251" y="63"/>
                    <a:pt x="1" y="365"/>
                    <a:pt x="1" y="718"/>
                  </a:cubicBezTo>
                  <a:cubicBezTo>
                    <a:pt x="1" y="1066"/>
                    <a:pt x="251" y="1367"/>
                    <a:pt x="599" y="1436"/>
                  </a:cubicBezTo>
                  <a:lnTo>
                    <a:pt x="59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50"/>
            <p:cNvSpPr/>
            <p:nvPr/>
          </p:nvSpPr>
          <p:spPr>
            <a:xfrm rot="5400000">
              <a:off x="1653128" y="1776488"/>
              <a:ext cx="99154" cy="89418"/>
            </a:xfrm>
            <a:custGeom>
              <a:rect b="b" l="l" r="r" t="t"/>
              <a:pathLst>
                <a:path extrusionOk="0" h="286" w="285">
                  <a:moveTo>
                    <a:pt x="143" y="0"/>
                  </a:moveTo>
                  <a:cubicBezTo>
                    <a:pt x="63" y="0"/>
                    <a:pt x="0" y="63"/>
                    <a:pt x="0" y="143"/>
                  </a:cubicBezTo>
                  <a:cubicBezTo>
                    <a:pt x="0" y="223"/>
                    <a:pt x="63" y="285"/>
                    <a:pt x="143" y="285"/>
                  </a:cubicBezTo>
                  <a:cubicBezTo>
                    <a:pt x="222" y="285"/>
                    <a:pt x="285" y="223"/>
                    <a:pt x="285" y="143"/>
                  </a:cubicBezTo>
                  <a:cubicBezTo>
                    <a:pt x="285" y="63"/>
                    <a:pt x="222" y="0"/>
                    <a:pt x="1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50"/>
            <p:cNvSpPr/>
            <p:nvPr/>
          </p:nvSpPr>
          <p:spPr>
            <a:xfrm rot="5400000">
              <a:off x="1444673" y="3790446"/>
              <a:ext cx="523257" cy="309836"/>
            </a:xfrm>
            <a:custGeom>
              <a:rect b="b" l="l" r="r" t="t"/>
              <a:pathLst>
                <a:path extrusionOk="0" h="991" w="1504">
                  <a:moveTo>
                    <a:pt x="829" y="1"/>
                  </a:moveTo>
                  <a:cubicBezTo>
                    <a:pt x="741" y="1"/>
                    <a:pt x="651" y="17"/>
                    <a:pt x="564" y="51"/>
                  </a:cubicBezTo>
                  <a:cubicBezTo>
                    <a:pt x="188" y="194"/>
                    <a:pt x="0" y="615"/>
                    <a:pt x="142" y="991"/>
                  </a:cubicBezTo>
                  <a:lnTo>
                    <a:pt x="1492" y="991"/>
                  </a:lnTo>
                  <a:cubicBezTo>
                    <a:pt x="1498" y="985"/>
                    <a:pt x="1504" y="980"/>
                    <a:pt x="1504" y="968"/>
                  </a:cubicBezTo>
                  <a:lnTo>
                    <a:pt x="1504" y="473"/>
                  </a:lnTo>
                  <a:cubicBezTo>
                    <a:pt x="1394" y="179"/>
                    <a:pt x="1120" y="1"/>
                    <a:pt x="8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50"/>
            <p:cNvSpPr/>
            <p:nvPr/>
          </p:nvSpPr>
          <p:spPr>
            <a:xfrm rot="5400000">
              <a:off x="3460287" y="1155215"/>
              <a:ext cx="94321" cy="95222"/>
            </a:xfrm>
            <a:custGeom>
              <a:rect b="b" l="l" r="r" t="t"/>
              <a:pathLst>
                <a:path extrusionOk="0" h="286" w="286">
                  <a:moveTo>
                    <a:pt x="143" y="1"/>
                  </a:moveTo>
                  <a:cubicBezTo>
                    <a:pt x="64" y="1"/>
                    <a:pt x="1" y="63"/>
                    <a:pt x="1" y="143"/>
                  </a:cubicBezTo>
                  <a:cubicBezTo>
                    <a:pt x="1" y="223"/>
                    <a:pt x="64" y="285"/>
                    <a:pt x="143" y="285"/>
                  </a:cubicBezTo>
                  <a:cubicBezTo>
                    <a:pt x="223" y="285"/>
                    <a:pt x="286" y="223"/>
                    <a:pt x="286" y="143"/>
                  </a:cubicBezTo>
                  <a:cubicBezTo>
                    <a:pt x="286" y="63"/>
                    <a:pt x="223"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50"/>
            <p:cNvSpPr/>
            <p:nvPr/>
          </p:nvSpPr>
          <p:spPr>
            <a:xfrm rot="5400000">
              <a:off x="2165128" y="1155215"/>
              <a:ext cx="94321" cy="95222"/>
            </a:xfrm>
            <a:custGeom>
              <a:rect b="b" l="l" r="r" t="t"/>
              <a:pathLst>
                <a:path extrusionOk="0" h="286" w="286">
                  <a:moveTo>
                    <a:pt x="143" y="0"/>
                  </a:moveTo>
                  <a:cubicBezTo>
                    <a:pt x="64" y="0"/>
                    <a:pt x="1" y="69"/>
                    <a:pt x="1" y="143"/>
                  </a:cubicBezTo>
                  <a:cubicBezTo>
                    <a:pt x="1" y="222"/>
                    <a:pt x="64" y="285"/>
                    <a:pt x="143" y="285"/>
                  </a:cubicBezTo>
                  <a:cubicBezTo>
                    <a:pt x="223" y="285"/>
                    <a:pt x="286" y="222"/>
                    <a:pt x="286" y="143"/>
                  </a:cubicBezTo>
                  <a:cubicBezTo>
                    <a:pt x="286" y="69"/>
                    <a:pt x="223" y="0"/>
                    <a:pt x="1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50"/>
            <p:cNvSpPr/>
            <p:nvPr/>
          </p:nvSpPr>
          <p:spPr>
            <a:xfrm rot="5400000">
              <a:off x="2554867" y="1163921"/>
              <a:ext cx="483150" cy="485767"/>
            </a:xfrm>
            <a:custGeom>
              <a:rect b="b" l="l" r="r" t="t"/>
              <a:pathLst>
                <a:path extrusionOk="0" h="1459" w="1465">
                  <a:moveTo>
                    <a:pt x="735" y="1"/>
                  </a:moveTo>
                  <a:cubicBezTo>
                    <a:pt x="331" y="1"/>
                    <a:pt x="0" y="325"/>
                    <a:pt x="0" y="730"/>
                  </a:cubicBezTo>
                  <a:cubicBezTo>
                    <a:pt x="0" y="1134"/>
                    <a:pt x="331" y="1459"/>
                    <a:pt x="735" y="1459"/>
                  </a:cubicBezTo>
                  <a:cubicBezTo>
                    <a:pt x="1134" y="1459"/>
                    <a:pt x="1464" y="1134"/>
                    <a:pt x="1464" y="730"/>
                  </a:cubicBezTo>
                  <a:cubicBezTo>
                    <a:pt x="1464" y="325"/>
                    <a:pt x="1134" y="1"/>
                    <a:pt x="7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50"/>
            <p:cNvSpPr/>
            <p:nvPr/>
          </p:nvSpPr>
          <p:spPr>
            <a:xfrm rot="5400000">
              <a:off x="7001114" y="1149012"/>
              <a:ext cx="481171" cy="487764"/>
            </a:xfrm>
            <a:custGeom>
              <a:rect b="b" l="l" r="r" t="t"/>
              <a:pathLst>
                <a:path extrusionOk="0" h="1465" w="1459">
                  <a:moveTo>
                    <a:pt x="730" y="0"/>
                  </a:moveTo>
                  <a:cubicBezTo>
                    <a:pt x="325" y="0"/>
                    <a:pt x="1" y="331"/>
                    <a:pt x="1" y="729"/>
                  </a:cubicBezTo>
                  <a:cubicBezTo>
                    <a:pt x="1" y="1134"/>
                    <a:pt x="325" y="1464"/>
                    <a:pt x="730" y="1464"/>
                  </a:cubicBezTo>
                  <a:cubicBezTo>
                    <a:pt x="1134" y="1464"/>
                    <a:pt x="1459" y="1134"/>
                    <a:pt x="1459" y="729"/>
                  </a:cubicBezTo>
                  <a:cubicBezTo>
                    <a:pt x="1459" y="331"/>
                    <a:pt x="1134" y="0"/>
                    <a:pt x="73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50"/>
            <p:cNvSpPr/>
            <p:nvPr/>
          </p:nvSpPr>
          <p:spPr>
            <a:xfrm rot="5400000">
              <a:off x="4850335" y="1202375"/>
              <a:ext cx="94321" cy="95222"/>
            </a:xfrm>
            <a:custGeom>
              <a:rect b="b" l="l" r="r" t="t"/>
              <a:pathLst>
                <a:path extrusionOk="0" h="286" w="286">
                  <a:moveTo>
                    <a:pt x="143" y="1"/>
                  </a:moveTo>
                  <a:cubicBezTo>
                    <a:pt x="63" y="1"/>
                    <a:pt x="0" y="64"/>
                    <a:pt x="0" y="143"/>
                  </a:cubicBezTo>
                  <a:cubicBezTo>
                    <a:pt x="0" y="217"/>
                    <a:pt x="63" y="286"/>
                    <a:pt x="143" y="286"/>
                  </a:cubicBezTo>
                  <a:cubicBezTo>
                    <a:pt x="222" y="286"/>
                    <a:pt x="285" y="217"/>
                    <a:pt x="285" y="143"/>
                  </a:cubicBezTo>
                  <a:cubicBezTo>
                    <a:pt x="285" y="64"/>
                    <a:pt x="222"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50"/>
            <p:cNvSpPr/>
            <p:nvPr/>
          </p:nvSpPr>
          <p:spPr>
            <a:xfrm rot="5400000">
              <a:off x="7315149" y="1794454"/>
              <a:ext cx="507601" cy="247619"/>
            </a:xfrm>
            <a:custGeom>
              <a:rect b="b" l="l" r="r" t="t"/>
              <a:pathLst>
                <a:path extrusionOk="0" h="792" w="1459">
                  <a:moveTo>
                    <a:pt x="6" y="0"/>
                  </a:moveTo>
                  <a:cubicBezTo>
                    <a:pt x="6" y="17"/>
                    <a:pt x="1" y="40"/>
                    <a:pt x="1" y="63"/>
                  </a:cubicBezTo>
                  <a:cubicBezTo>
                    <a:pt x="1" y="467"/>
                    <a:pt x="325" y="792"/>
                    <a:pt x="730" y="792"/>
                  </a:cubicBezTo>
                  <a:cubicBezTo>
                    <a:pt x="1134" y="792"/>
                    <a:pt x="1459" y="467"/>
                    <a:pt x="1459" y="63"/>
                  </a:cubicBezTo>
                  <a:lnTo>
                    <a:pt x="145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50"/>
            <p:cNvSpPr/>
            <p:nvPr/>
          </p:nvSpPr>
          <p:spPr>
            <a:xfrm rot="5400000">
              <a:off x="7584650" y="3347196"/>
              <a:ext cx="93992" cy="95222"/>
            </a:xfrm>
            <a:custGeom>
              <a:rect b="b" l="l" r="r" t="t"/>
              <a:pathLst>
                <a:path extrusionOk="0" h="286" w="285">
                  <a:moveTo>
                    <a:pt x="143" y="1"/>
                  </a:moveTo>
                  <a:cubicBezTo>
                    <a:pt x="63" y="1"/>
                    <a:pt x="0" y="63"/>
                    <a:pt x="0" y="143"/>
                  </a:cubicBezTo>
                  <a:cubicBezTo>
                    <a:pt x="0" y="223"/>
                    <a:pt x="63" y="285"/>
                    <a:pt x="143" y="285"/>
                  </a:cubicBezTo>
                  <a:cubicBezTo>
                    <a:pt x="222" y="285"/>
                    <a:pt x="285" y="223"/>
                    <a:pt x="285" y="143"/>
                  </a:cubicBezTo>
                  <a:cubicBezTo>
                    <a:pt x="285" y="63"/>
                    <a:pt x="222" y="1"/>
                    <a:pt x="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50"/>
            <p:cNvSpPr/>
            <p:nvPr/>
          </p:nvSpPr>
          <p:spPr>
            <a:xfrm rot="5400000">
              <a:off x="7283577" y="3797811"/>
              <a:ext cx="430365" cy="387999"/>
            </a:xfrm>
            <a:custGeom>
              <a:rect b="b" l="l" r="r" t="t"/>
              <a:pathLst>
                <a:path extrusionOk="0" h="1241" w="1237">
                  <a:moveTo>
                    <a:pt x="206" y="0"/>
                  </a:moveTo>
                  <a:cubicBezTo>
                    <a:pt x="75" y="137"/>
                    <a:pt x="1" y="319"/>
                    <a:pt x="1" y="513"/>
                  </a:cubicBezTo>
                  <a:cubicBezTo>
                    <a:pt x="1" y="950"/>
                    <a:pt x="358" y="1240"/>
                    <a:pt x="732" y="1240"/>
                  </a:cubicBezTo>
                  <a:cubicBezTo>
                    <a:pt x="909" y="1240"/>
                    <a:pt x="1089" y="1175"/>
                    <a:pt x="1237" y="1031"/>
                  </a:cubicBezTo>
                  <a:lnTo>
                    <a:pt x="123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50"/>
            <p:cNvSpPr/>
            <p:nvPr/>
          </p:nvSpPr>
          <p:spPr>
            <a:xfrm rot="5400000">
              <a:off x="5458810" y="1140505"/>
              <a:ext cx="481171" cy="485767"/>
            </a:xfrm>
            <a:custGeom>
              <a:rect b="b" l="l" r="r" t="t"/>
              <a:pathLst>
                <a:path extrusionOk="0" h="1459" w="1459">
                  <a:moveTo>
                    <a:pt x="729" y="0"/>
                  </a:moveTo>
                  <a:cubicBezTo>
                    <a:pt x="325" y="0"/>
                    <a:pt x="0" y="325"/>
                    <a:pt x="0" y="729"/>
                  </a:cubicBezTo>
                  <a:cubicBezTo>
                    <a:pt x="0" y="1134"/>
                    <a:pt x="325" y="1458"/>
                    <a:pt x="729" y="1458"/>
                  </a:cubicBezTo>
                  <a:cubicBezTo>
                    <a:pt x="1133" y="1458"/>
                    <a:pt x="1458" y="1134"/>
                    <a:pt x="1458" y="729"/>
                  </a:cubicBezTo>
                  <a:cubicBezTo>
                    <a:pt x="1458" y="325"/>
                    <a:pt x="1133" y="0"/>
                    <a:pt x="72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50"/>
            <p:cNvSpPr/>
            <p:nvPr/>
          </p:nvSpPr>
          <p:spPr>
            <a:xfrm rot="5400000">
              <a:off x="2884516" y="-573441"/>
              <a:ext cx="3430393" cy="6253625"/>
            </a:xfrm>
            <a:custGeom>
              <a:rect b="b" l="l" r="r" t="t"/>
              <a:pathLst>
                <a:path extrusionOk="0" h="20002" w="9860">
                  <a:moveTo>
                    <a:pt x="9506" y="353"/>
                  </a:moveTo>
                  <a:lnTo>
                    <a:pt x="9506" y="19648"/>
                  </a:lnTo>
                  <a:lnTo>
                    <a:pt x="354" y="19648"/>
                  </a:lnTo>
                  <a:lnTo>
                    <a:pt x="354" y="353"/>
                  </a:lnTo>
                  <a:close/>
                  <a:moveTo>
                    <a:pt x="177" y="0"/>
                  </a:moveTo>
                  <a:cubicBezTo>
                    <a:pt x="81" y="0"/>
                    <a:pt x="1" y="80"/>
                    <a:pt x="1" y="177"/>
                  </a:cubicBezTo>
                  <a:lnTo>
                    <a:pt x="1" y="19825"/>
                  </a:lnTo>
                  <a:cubicBezTo>
                    <a:pt x="1" y="19922"/>
                    <a:pt x="81" y="20001"/>
                    <a:pt x="177" y="20001"/>
                  </a:cubicBezTo>
                  <a:lnTo>
                    <a:pt x="9683" y="20001"/>
                  </a:lnTo>
                  <a:cubicBezTo>
                    <a:pt x="9779" y="20001"/>
                    <a:pt x="9859" y="19922"/>
                    <a:pt x="9859" y="19825"/>
                  </a:cubicBezTo>
                  <a:lnTo>
                    <a:pt x="9859" y="177"/>
                  </a:lnTo>
                  <a:cubicBezTo>
                    <a:pt x="9859" y="80"/>
                    <a:pt x="9779" y="0"/>
                    <a:pt x="968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50"/>
            <p:cNvSpPr/>
            <p:nvPr/>
          </p:nvSpPr>
          <p:spPr>
            <a:xfrm rot="5400000">
              <a:off x="3403598" y="-89145"/>
              <a:ext cx="2392229" cy="5285036"/>
            </a:xfrm>
            <a:custGeom>
              <a:rect b="b" l="l" r="r" t="t"/>
              <a:pathLst>
                <a:path extrusionOk="0" h="16904" w="6876">
                  <a:moveTo>
                    <a:pt x="360" y="0"/>
                  </a:moveTo>
                  <a:cubicBezTo>
                    <a:pt x="160" y="0"/>
                    <a:pt x="1" y="160"/>
                    <a:pt x="1" y="353"/>
                  </a:cubicBezTo>
                  <a:lnTo>
                    <a:pt x="1" y="16550"/>
                  </a:lnTo>
                  <a:cubicBezTo>
                    <a:pt x="1" y="16750"/>
                    <a:pt x="160" y="16903"/>
                    <a:pt x="360" y="16903"/>
                  </a:cubicBezTo>
                  <a:lnTo>
                    <a:pt x="6516" y="16903"/>
                  </a:lnTo>
                  <a:cubicBezTo>
                    <a:pt x="6716" y="16903"/>
                    <a:pt x="6875" y="16750"/>
                    <a:pt x="6875" y="16550"/>
                  </a:cubicBezTo>
                  <a:lnTo>
                    <a:pt x="6875" y="353"/>
                  </a:lnTo>
                  <a:cubicBezTo>
                    <a:pt x="6875" y="160"/>
                    <a:pt x="6716" y="0"/>
                    <a:pt x="651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50"/>
            <p:cNvSpPr/>
            <p:nvPr/>
          </p:nvSpPr>
          <p:spPr>
            <a:xfrm rot="5400000">
              <a:off x="3342523" y="-146204"/>
              <a:ext cx="2514693" cy="5399153"/>
            </a:xfrm>
            <a:custGeom>
              <a:rect b="b" l="l" r="r" t="t"/>
              <a:pathLst>
                <a:path extrusionOk="0" h="17269" w="7228">
                  <a:moveTo>
                    <a:pt x="6692" y="360"/>
                  </a:moveTo>
                  <a:cubicBezTo>
                    <a:pt x="6789" y="360"/>
                    <a:pt x="6869" y="439"/>
                    <a:pt x="6869" y="536"/>
                  </a:cubicBezTo>
                  <a:lnTo>
                    <a:pt x="6869" y="16733"/>
                  </a:lnTo>
                  <a:cubicBezTo>
                    <a:pt x="6869" y="16830"/>
                    <a:pt x="6789" y="16910"/>
                    <a:pt x="6692" y="16910"/>
                  </a:cubicBezTo>
                  <a:lnTo>
                    <a:pt x="536" y="16910"/>
                  </a:lnTo>
                  <a:cubicBezTo>
                    <a:pt x="433" y="16910"/>
                    <a:pt x="359" y="16830"/>
                    <a:pt x="359" y="16733"/>
                  </a:cubicBezTo>
                  <a:lnTo>
                    <a:pt x="359" y="536"/>
                  </a:lnTo>
                  <a:cubicBezTo>
                    <a:pt x="359" y="439"/>
                    <a:pt x="433" y="360"/>
                    <a:pt x="536" y="360"/>
                  </a:cubicBezTo>
                  <a:close/>
                  <a:moveTo>
                    <a:pt x="536" y="1"/>
                  </a:moveTo>
                  <a:cubicBezTo>
                    <a:pt x="240" y="1"/>
                    <a:pt x="0" y="240"/>
                    <a:pt x="0" y="536"/>
                  </a:cubicBezTo>
                  <a:lnTo>
                    <a:pt x="0" y="16733"/>
                  </a:lnTo>
                  <a:cubicBezTo>
                    <a:pt x="0" y="17029"/>
                    <a:pt x="240" y="17269"/>
                    <a:pt x="536" y="17269"/>
                  </a:cubicBezTo>
                  <a:lnTo>
                    <a:pt x="6692" y="17269"/>
                  </a:lnTo>
                  <a:cubicBezTo>
                    <a:pt x="6988" y="17269"/>
                    <a:pt x="7228" y="17029"/>
                    <a:pt x="7228" y="16733"/>
                  </a:cubicBezTo>
                  <a:lnTo>
                    <a:pt x="7228" y="536"/>
                  </a:lnTo>
                  <a:cubicBezTo>
                    <a:pt x="7228" y="240"/>
                    <a:pt x="6988" y="1"/>
                    <a:pt x="669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9" name="Google Shape;1389;p50"/>
          <p:cNvSpPr txBox="1"/>
          <p:nvPr>
            <p:ph idx="1" type="subTitle"/>
          </p:nvPr>
        </p:nvSpPr>
        <p:spPr>
          <a:xfrm>
            <a:off x="3898525" y="2571750"/>
            <a:ext cx="2740200" cy="675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enter a subtitle here if you need it</a:t>
            </a:r>
            <a:endParaRPr/>
          </a:p>
        </p:txBody>
      </p:sp>
      <p:sp>
        <p:nvSpPr>
          <p:cNvPr id="1390" name="Google Shape;1390;p50"/>
          <p:cNvSpPr txBox="1"/>
          <p:nvPr>
            <p:ph idx="2" type="title"/>
          </p:nvPr>
        </p:nvSpPr>
        <p:spPr>
          <a:xfrm>
            <a:off x="3898525" y="1895850"/>
            <a:ext cx="2740200" cy="675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Overview</a:t>
            </a:r>
            <a:endParaRPr/>
          </a:p>
        </p:txBody>
      </p:sp>
      <p:sp>
        <p:nvSpPr>
          <p:cNvPr id="1391" name="Google Shape;1391;p50"/>
          <p:cNvSpPr txBox="1"/>
          <p:nvPr>
            <p:ph type="title"/>
          </p:nvPr>
        </p:nvSpPr>
        <p:spPr>
          <a:xfrm flipH="1">
            <a:off x="2505288" y="1895850"/>
            <a:ext cx="1307700" cy="135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rPr>
              <a:t>02</a:t>
            </a:r>
            <a:endParaRPr>
              <a:solidFill>
                <a:schemeClr val="dk2"/>
              </a:solidFill>
            </a:endParaRPr>
          </a:p>
        </p:txBody>
      </p:sp>
      <p:grpSp>
        <p:nvGrpSpPr>
          <p:cNvPr id="1392" name="Google Shape;1392;p50"/>
          <p:cNvGrpSpPr/>
          <p:nvPr/>
        </p:nvGrpSpPr>
        <p:grpSpPr>
          <a:xfrm>
            <a:off x="7820405" y="72810"/>
            <a:ext cx="1089896" cy="1369804"/>
            <a:chOff x="7820405" y="72810"/>
            <a:chExt cx="1089896" cy="1369804"/>
          </a:xfrm>
        </p:grpSpPr>
        <p:grpSp>
          <p:nvGrpSpPr>
            <p:cNvPr id="1393" name="Google Shape;1393;p50"/>
            <p:cNvGrpSpPr/>
            <p:nvPr/>
          </p:nvGrpSpPr>
          <p:grpSpPr>
            <a:xfrm rot="398035">
              <a:off x="7879626" y="308540"/>
              <a:ext cx="971454" cy="1081581"/>
              <a:chOff x="937439" y="198275"/>
              <a:chExt cx="787007" cy="1127679"/>
            </a:xfrm>
          </p:grpSpPr>
          <p:sp>
            <p:nvSpPr>
              <p:cNvPr id="1394" name="Google Shape;1394;p50"/>
              <p:cNvSpPr/>
              <p:nvPr/>
            </p:nvSpPr>
            <p:spPr>
              <a:xfrm>
                <a:off x="937439" y="220200"/>
                <a:ext cx="750471" cy="1105754"/>
              </a:xfrm>
              <a:custGeom>
                <a:rect b="b" l="l" r="r" t="t"/>
                <a:pathLst>
                  <a:path extrusionOk="0" h="8083" w="5486">
                    <a:moveTo>
                      <a:pt x="667" y="1"/>
                    </a:moveTo>
                    <a:cubicBezTo>
                      <a:pt x="667" y="371"/>
                      <a:pt x="365" y="667"/>
                      <a:pt x="1" y="667"/>
                    </a:cubicBezTo>
                    <a:lnTo>
                      <a:pt x="1" y="8037"/>
                    </a:lnTo>
                    <a:lnTo>
                      <a:pt x="1" y="8042"/>
                    </a:lnTo>
                    <a:cubicBezTo>
                      <a:pt x="120" y="8020"/>
                      <a:pt x="206" y="7957"/>
                      <a:pt x="320" y="7923"/>
                    </a:cubicBezTo>
                    <a:cubicBezTo>
                      <a:pt x="339" y="7918"/>
                      <a:pt x="358" y="7916"/>
                      <a:pt x="376" y="7916"/>
                    </a:cubicBezTo>
                    <a:cubicBezTo>
                      <a:pt x="416" y="7916"/>
                      <a:pt x="454" y="7924"/>
                      <a:pt x="491" y="7924"/>
                    </a:cubicBezTo>
                    <a:cubicBezTo>
                      <a:pt x="499" y="7924"/>
                      <a:pt x="506" y="7923"/>
                      <a:pt x="513" y="7923"/>
                    </a:cubicBezTo>
                    <a:cubicBezTo>
                      <a:pt x="556" y="7919"/>
                      <a:pt x="597" y="7898"/>
                      <a:pt x="631" y="7898"/>
                    </a:cubicBezTo>
                    <a:cubicBezTo>
                      <a:pt x="651" y="7898"/>
                      <a:pt x="669" y="7905"/>
                      <a:pt x="684" y="7928"/>
                    </a:cubicBezTo>
                    <a:cubicBezTo>
                      <a:pt x="701" y="7934"/>
                      <a:pt x="758" y="7940"/>
                      <a:pt x="787" y="7946"/>
                    </a:cubicBezTo>
                    <a:cubicBezTo>
                      <a:pt x="838" y="7946"/>
                      <a:pt x="883" y="7957"/>
                      <a:pt x="923" y="7985"/>
                    </a:cubicBezTo>
                    <a:cubicBezTo>
                      <a:pt x="946" y="8002"/>
                      <a:pt x="975" y="8014"/>
                      <a:pt x="1003" y="8025"/>
                    </a:cubicBezTo>
                    <a:cubicBezTo>
                      <a:pt x="1024" y="8034"/>
                      <a:pt x="1043" y="8037"/>
                      <a:pt x="1062" y="8037"/>
                    </a:cubicBezTo>
                    <a:cubicBezTo>
                      <a:pt x="1133" y="8037"/>
                      <a:pt x="1197" y="7991"/>
                      <a:pt x="1282" y="7991"/>
                    </a:cubicBezTo>
                    <a:cubicBezTo>
                      <a:pt x="1285" y="7991"/>
                      <a:pt x="1288" y="7991"/>
                      <a:pt x="1291" y="7991"/>
                    </a:cubicBezTo>
                    <a:cubicBezTo>
                      <a:pt x="1368" y="7991"/>
                      <a:pt x="1450" y="8059"/>
                      <a:pt x="1510" y="8059"/>
                    </a:cubicBezTo>
                    <a:cubicBezTo>
                      <a:pt x="1573" y="8059"/>
                      <a:pt x="1681" y="8014"/>
                      <a:pt x="1749" y="8002"/>
                    </a:cubicBezTo>
                    <a:cubicBezTo>
                      <a:pt x="1852" y="7991"/>
                      <a:pt x="1949" y="7949"/>
                      <a:pt x="2048" y="7949"/>
                    </a:cubicBezTo>
                    <a:cubicBezTo>
                      <a:pt x="2092" y="7949"/>
                      <a:pt x="2136" y="7957"/>
                      <a:pt x="2182" y="7980"/>
                    </a:cubicBezTo>
                    <a:cubicBezTo>
                      <a:pt x="2188" y="7957"/>
                      <a:pt x="2205" y="7940"/>
                      <a:pt x="2210" y="7923"/>
                    </a:cubicBezTo>
                    <a:cubicBezTo>
                      <a:pt x="2249" y="7943"/>
                      <a:pt x="2284" y="7958"/>
                      <a:pt x="2314" y="7958"/>
                    </a:cubicBezTo>
                    <a:cubicBezTo>
                      <a:pt x="2351" y="7958"/>
                      <a:pt x="2380" y="7936"/>
                      <a:pt x="2398" y="7877"/>
                    </a:cubicBezTo>
                    <a:cubicBezTo>
                      <a:pt x="2450" y="7917"/>
                      <a:pt x="2495" y="7968"/>
                      <a:pt x="2535" y="8020"/>
                    </a:cubicBezTo>
                    <a:cubicBezTo>
                      <a:pt x="2581" y="7991"/>
                      <a:pt x="2626" y="7934"/>
                      <a:pt x="2672" y="7923"/>
                    </a:cubicBezTo>
                    <a:cubicBezTo>
                      <a:pt x="2680" y="7921"/>
                      <a:pt x="2688" y="7920"/>
                      <a:pt x="2696" y="7920"/>
                    </a:cubicBezTo>
                    <a:cubicBezTo>
                      <a:pt x="2735" y="7920"/>
                      <a:pt x="2765" y="7940"/>
                      <a:pt x="2803" y="7940"/>
                    </a:cubicBezTo>
                    <a:cubicBezTo>
                      <a:pt x="2857" y="7940"/>
                      <a:pt x="2943" y="7883"/>
                      <a:pt x="2990" y="7883"/>
                    </a:cubicBezTo>
                    <a:cubicBezTo>
                      <a:pt x="2992" y="7883"/>
                      <a:pt x="2994" y="7883"/>
                      <a:pt x="2996" y="7883"/>
                    </a:cubicBezTo>
                    <a:cubicBezTo>
                      <a:pt x="3070" y="7894"/>
                      <a:pt x="3127" y="7985"/>
                      <a:pt x="3167" y="8037"/>
                    </a:cubicBezTo>
                    <a:cubicBezTo>
                      <a:pt x="3201" y="8002"/>
                      <a:pt x="3230" y="7940"/>
                      <a:pt x="3292" y="7934"/>
                    </a:cubicBezTo>
                    <a:cubicBezTo>
                      <a:pt x="3294" y="7934"/>
                      <a:pt x="3296" y="7934"/>
                      <a:pt x="3298" y="7934"/>
                    </a:cubicBezTo>
                    <a:cubicBezTo>
                      <a:pt x="3345" y="7934"/>
                      <a:pt x="3392" y="7986"/>
                      <a:pt x="3451" y="7986"/>
                    </a:cubicBezTo>
                    <a:cubicBezTo>
                      <a:pt x="3462" y="7986"/>
                      <a:pt x="3474" y="7984"/>
                      <a:pt x="3486" y="7980"/>
                    </a:cubicBezTo>
                    <a:cubicBezTo>
                      <a:pt x="3513" y="8011"/>
                      <a:pt x="3536" y="8021"/>
                      <a:pt x="3560" y="8021"/>
                    </a:cubicBezTo>
                    <a:cubicBezTo>
                      <a:pt x="3592" y="8021"/>
                      <a:pt x="3623" y="8003"/>
                      <a:pt x="3663" y="7997"/>
                    </a:cubicBezTo>
                    <a:cubicBezTo>
                      <a:pt x="3697" y="7985"/>
                      <a:pt x="3703" y="7963"/>
                      <a:pt x="3737" y="7963"/>
                    </a:cubicBezTo>
                    <a:cubicBezTo>
                      <a:pt x="3771" y="7963"/>
                      <a:pt x="3811" y="8002"/>
                      <a:pt x="3845" y="8002"/>
                    </a:cubicBezTo>
                    <a:cubicBezTo>
                      <a:pt x="3850" y="8003"/>
                      <a:pt x="3855" y="8003"/>
                      <a:pt x="3860" y="8003"/>
                    </a:cubicBezTo>
                    <a:cubicBezTo>
                      <a:pt x="3919" y="8003"/>
                      <a:pt x="3953" y="7974"/>
                      <a:pt x="4016" y="7974"/>
                    </a:cubicBezTo>
                    <a:cubicBezTo>
                      <a:pt x="4096" y="7991"/>
                      <a:pt x="4175" y="8025"/>
                      <a:pt x="4238" y="8082"/>
                    </a:cubicBezTo>
                    <a:cubicBezTo>
                      <a:pt x="4308" y="8059"/>
                      <a:pt x="4383" y="8051"/>
                      <a:pt x="4459" y="8051"/>
                    </a:cubicBezTo>
                    <a:cubicBezTo>
                      <a:pt x="4601" y="8051"/>
                      <a:pt x="4749" y="8078"/>
                      <a:pt x="4886" y="8078"/>
                    </a:cubicBezTo>
                    <a:cubicBezTo>
                      <a:pt x="4923" y="8078"/>
                      <a:pt x="4960" y="8076"/>
                      <a:pt x="4995" y="8071"/>
                    </a:cubicBezTo>
                    <a:cubicBezTo>
                      <a:pt x="5166" y="8048"/>
                      <a:pt x="5320" y="8020"/>
                      <a:pt x="5485" y="7985"/>
                    </a:cubicBezTo>
                    <a:lnTo>
                      <a:pt x="5485" y="667"/>
                    </a:lnTo>
                    <a:cubicBezTo>
                      <a:pt x="5115" y="667"/>
                      <a:pt x="4813" y="371"/>
                      <a:pt x="48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1395" name="Google Shape;1395;p50"/>
              <p:cNvSpPr/>
              <p:nvPr/>
            </p:nvSpPr>
            <p:spPr>
              <a:xfrm>
                <a:off x="973975" y="198275"/>
                <a:ext cx="750471" cy="1105754"/>
              </a:xfrm>
              <a:custGeom>
                <a:rect b="b" l="l" r="r" t="t"/>
                <a:pathLst>
                  <a:path extrusionOk="0" h="8083" w="5486">
                    <a:moveTo>
                      <a:pt x="667" y="1"/>
                    </a:moveTo>
                    <a:cubicBezTo>
                      <a:pt x="667" y="371"/>
                      <a:pt x="365" y="667"/>
                      <a:pt x="1" y="667"/>
                    </a:cubicBezTo>
                    <a:lnTo>
                      <a:pt x="1" y="8037"/>
                    </a:lnTo>
                    <a:lnTo>
                      <a:pt x="1" y="8042"/>
                    </a:lnTo>
                    <a:cubicBezTo>
                      <a:pt x="120" y="8020"/>
                      <a:pt x="206" y="7957"/>
                      <a:pt x="320" y="7923"/>
                    </a:cubicBezTo>
                    <a:cubicBezTo>
                      <a:pt x="339" y="7918"/>
                      <a:pt x="358" y="7916"/>
                      <a:pt x="376" y="7916"/>
                    </a:cubicBezTo>
                    <a:cubicBezTo>
                      <a:pt x="416" y="7916"/>
                      <a:pt x="454" y="7924"/>
                      <a:pt x="491" y="7924"/>
                    </a:cubicBezTo>
                    <a:cubicBezTo>
                      <a:pt x="499" y="7924"/>
                      <a:pt x="506" y="7923"/>
                      <a:pt x="513" y="7923"/>
                    </a:cubicBezTo>
                    <a:cubicBezTo>
                      <a:pt x="556" y="7919"/>
                      <a:pt x="597" y="7898"/>
                      <a:pt x="631" y="7898"/>
                    </a:cubicBezTo>
                    <a:cubicBezTo>
                      <a:pt x="651" y="7898"/>
                      <a:pt x="669" y="7905"/>
                      <a:pt x="684" y="7928"/>
                    </a:cubicBezTo>
                    <a:cubicBezTo>
                      <a:pt x="701" y="7934"/>
                      <a:pt x="758" y="7940"/>
                      <a:pt x="787" y="7946"/>
                    </a:cubicBezTo>
                    <a:cubicBezTo>
                      <a:pt x="838" y="7946"/>
                      <a:pt x="883" y="7957"/>
                      <a:pt x="923" y="7985"/>
                    </a:cubicBezTo>
                    <a:cubicBezTo>
                      <a:pt x="946" y="8002"/>
                      <a:pt x="975" y="8014"/>
                      <a:pt x="1003" y="8025"/>
                    </a:cubicBezTo>
                    <a:cubicBezTo>
                      <a:pt x="1024" y="8034"/>
                      <a:pt x="1043" y="8037"/>
                      <a:pt x="1062" y="8037"/>
                    </a:cubicBezTo>
                    <a:cubicBezTo>
                      <a:pt x="1133" y="8037"/>
                      <a:pt x="1197" y="7991"/>
                      <a:pt x="1282" y="7991"/>
                    </a:cubicBezTo>
                    <a:cubicBezTo>
                      <a:pt x="1285" y="7991"/>
                      <a:pt x="1288" y="7991"/>
                      <a:pt x="1291" y="7991"/>
                    </a:cubicBezTo>
                    <a:cubicBezTo>
                      <a:pt x="1368" y="7991"/>
                      <a:pt x="1450" y="8059"/>
                      <a:pt x="1510" y="8059"/>
                    </a:cubicBezTo>
                    <a:cubicBezTo>
                      <a:pt x="1573" y="8059"/>
                      <a:pt x="1681" y="8014"/>
                      <a:pt x="1749" y="8002"/>
                    </a:cubicBezTo>
                    <a:cubicBezTo>
                      <a:pt x="1852" y="7991"/>
                      <a:pt x="1949" y="7949"/>
                      <a:pt x="2048" y="7949"/>
                    </a:cubicBezTo>
                    <a:cubicBezTo>
                      <a:pt x="2092" y="7949"/>
                      <a:pt x="2136" y="7957"/>
                      <a:pt x="2182" y="7980"/>
                    </a:cubicBezTo>
                    <a:cubicBezTo>
                      <a:pt x="2188" y="7957"/>
                      <a:pt x="2205" y="7940"/>
                      <a:pt x="2210" y="7923"/>
                    </a:cubicBezTo>
                    <a:cubicBezTo>
                      <a:pt x="2249" y="7943"/>
                      <a:pt x="2284" y="7958"/>
                      <a:pt x="2314" y="7958"/>
                    </a:cubicBezTo>
                    <a:cubicBezTo>
                      <a:pt x="2351" y="7958"/>
                      <a:pt x="2380" y="7936"/>
                      <a:pt x="2398" y="7877"/>
                    </a:cubicBezTo>
                    <a:cubicBezTo>
                      <a:pt x="2450" y="7917"/>
                      <a:pt x="2495" y="7968"/>
                      <a:pt x="2535" y="8020"/>
                    </a:cubicBezTo>
                    <a:cubicBezTo>
                      <a:pt x="2581" y="7991"/>
                      <a:pt x="2626" y="7934"/>
                      <a:pt x="2672" y="7923"/>
                    </a:cubicBezTo>
                    <a:cubicBezTo>
                      <a:pt x="2680" y="7921"/>
                      <a:pt x="2688" y="7920"/>
                      <a:pt x="2696" y="7920"/>
                    </a:cubicBezTo>
                    <a:cubicBezTo>
                      <a:pt x="2735" y="7920"/>
                      <a:pt x="2765" y="7940"/>
                      <a:pt x="2803" y="7940"/>
                    </a:cubicBezTo>
                    <a:cubicBezTo>
                      <a:pt x="2857" y="7940"/>
                      <a:pt x="2943" y="7883"/>
                      <a:pt x="2990" y="7883"/>
                    </a:cubicBezTo>
                    <a:cubicBezTo>
                      <a:pt x="2992" y="7883"/>
                      <a:pt x="2994" y="7883"/>
                      <a:pt x="2996" y="7883"/>
                    </a:cubicBezTo>
                    <a:cubicBezTo>
                      <a:pt x="3070" y="7894"/>
                      <a:pt x="3127" y="7985"/>
                      <a:pt x="3167" y="8037"/>
                    </a:cubicBezTo>
                    <a:cubicBezTo>
                      <a:pt x="3201" y="8002"/>
                      <a:pt x="3230" y="7940"/>
                      <a:pt x="3292" y="7934"/>
                    </a:cubicBezTo>
                    <a:cubicBezTo>
                      <a:pt x="3294" y="7934"/>
                      <a:pt x="3296" y="7934"/>
                      <a:pt x="3298" y="7934"/>
                    </a:cubicBezTo>
                    <a:cubicBezTo>
                      <a:pt x="3345" y="7934"/>
                      <a:pt x="3392" y="7986"/>
                      <a:pt x="3451" y="7986"/>
                    </a:cubicBezTo>
                    <a:cubicBezTo>
                      <a:pt x="3462" y="7986"/>
                      <a:pt x="3474" y="7984"/>
                      <a:pt x="3486" y="7980"/>
                    </a:cubicBezTo>
                    <a:cubicBezTo>
                      <a:pt x="3513" y="8011"/>
                      <a:pt x="3536" y="8021"/>
                      <a:pt x="3560" y="8021"/>
                    </a:cubicBezTo>
                    <a:cubicBezTo>
                      <a:pt x="3592" y="8021"/>
                      <a:pt x="3623" y="8003"/>
                      <a:pt x="3663" y="7997"/>
                    </a:cubicBezTo>
                    <a:cubicBezTo>
                      <a:pt x="3697" y="7985"/>
                      <a:pt x="3703" y="7963"/>
                      <a:pt x="3737" y="7963"/>
                    </a:cubicBezTo>
                    <a:cubicBezTo>
                      <a:pt x="3771" y="7963"/>
                      <a:pt x="3811" y="8002"/>
                      <a:pt x="3845" y="8002"/>
                    </a:cubicBezTo>
                    <a:cubicBezTo>
                      <a:pt x="3850" y="8003"/>
                      <a:pt x="3855" y="8003"/>
                      <a:pt x="3860" y="8003"/>
                    </a:cubicBezTo>
                    <a:cubicBezTo>
                      <a:pt x="3919" y="8003"/>
                      <a:pt x="3953" y="7974"/>
                      <a:pt x="4016" y="7974"/>
                    </a:cubicBezTo>
                    <a:cubicBezTo>
                      <a:pt x="4096" y="7991"/>
                      <a:pt x="4175" y="8025"/>
                      <a:pt x="4238" y="8082"/>
                    </a:cubicBezTo>
                    <a:cubicBezTo>
                      <a:pt x="4308" y="8059"/>
                      <a:pt x="4383" y="8051"/>
                      <a:pt x="4459" y="8051"/>
                    </a:cubicBezTo>
                    <a:cubicBezTo>
                      <a:pt x="4601" y="8051"/>
                      <a:pt x="4749" y="8078"/>
                      <a:pt x="4886" y="8078"/>
                    </a:cubicBezTo>
                    <a:cubicBezTo>
                      <a:pt x="4923" y="8078"/>
                      <a:pt x="4960" y="8076"/>
                      <a:pt x="4995" y="8071"/>
                    </a:cubicBezTo>
                    <a:cubicBezTo>
                      <a:pt x="5166" y="8048"/>
                      <a:pt x="5320" y="8020"/>
                      <a:pt x="5485" y="7985"/>
                    </a:cubicBezTo>
                    <a:lnTo>
                      <a:pt x="5485" y="667"/>
                    </a:lnTo>
                    <a:cubicBezTo>
                      <a:pt x="5115" y="667"/>
                      <a:pt x="4813" y="371"/>
                      <a:pt x="48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Grand Hotel"/>
                    <a:ea typeface="Grand Hotel"/>
                    <a:cs typeface="Grand Hotel"/>
                    <a:sym typeface="Grand Hotel"/>
                  </a:rPr>
                  <a:t>Overview</a:t>
                </a:r>
                <a:endParaRPr sz="1800">
                  <a:latin typeface="Grand Hotel"/>
                  <a:ea typeface="Grand Hotel"/>
                  <a:cs typeface="Grand Hotel"/>
                  <a:sym typeface="Grand Hotel"/>
                </a:endParaRPr>
              </a:p>
            </p:txBody>
          </p:sp>
        </p:grpSp>
        <p:sp>
          <p:nvSpPr>
            <p:cNvPr id="1396" name="Google Shape;1396;p50"/>
            <p:cNvSpPr/>
            <p:nvPr/>
          </p:nvSpPr>
          <p:spPr>
            <a:xfrm rot="44">
              <a:off x="8043696" y="72812"/>
              <a:ext cx="232227" cy="562478"/>
            </a:xfrm>
            <a:custGeom>
              <a:rect b="b" l="l" r="r" t="t"/>
              <a:pathLst>
                <a:path extrusionOk="0" h="2899" w="1197">
                  <a:moveTo>
                    <a:pt x="609" y="0"/>
                  </a:moveTo>
                  <a:cubicBezTo>
                    <a:pt x="605" y="0"/>
                    <a:pt x="602" y="0"/>
                    <a:pt x="599" y="0"/>
                  </a:cubicBezTo>
                  <a:cubicBezTo>
                    <a:pt x="268" y="0"/>
                    <a:pt x="1" y="262"/>
                    <a:pt x="1" y="592"/>
                  </a:cubicBezTo>
                  <a:lnTo>
                    <a:pt x="1" y="678"/>
                  </a:lnTo>
                  <a:lnTo>
                    <a:pt x="132" y="678"/>
                  </a:lnTo>
                  <a:lnTo>
                    <a:pt x="132" y="598"/>
                  </a:lnTo>
                  <a:cubicBezTo>
                    <a:pt x="120" y="330"/>
                    <a:pt x="331" y="108"/>
                    <a:pt x="599" y="108"/>
                  </a:cubicBezTo>
                  <a:cubicBezTo>
                    <a:pt x="861" y="108"/>
                    <a:pt x="1071" y="330"/>
                    <a:pt x="1060" y="598"/>
                  </a:cubicBezTo>
                  <a:lnTo>
                    <a:pt x="1060" y="2523"/>
                  </a:lnTo>
                  <a:cubicBezTo>
                    <a:pt x="1060" y="2654"/>
                    <a:pt x="952" y="2762"/>
                    <a:pt x="821" y="2762"/>
                  </a:cubicBezTo>
                  <a:lnTo>
                    <a:pt x="764" y="2762"/>
                  </a:lnTo>
                  <a:cubicBezTo>
                    <a:pt x="627" y="2762"/>
                    <a:pt x="519" y="2654"/>
                    <a:pt x="519" y="2523"/>
                  </a:cubicBezTo>
                  <a:lnTo>
                    <a:pt x="519" y="866"/>
                  </a:lnTo>
                  <a:cubicBezTo>
                    <a:pt x="519" y="820"/>
                    <a:pt x="485" y="797"/>
                    <a:pt x="451" y="797"/>
                  </a:cubicBezTo>
                  <a:cubicBezTo>
                    <a:pt x="416" y="797"/>
                    <a:pt x="382" y="820"/>
                    <a:pt x="382" y="866"/>
                  </a:cubicBezTo>
                  <a:lnTo>
                    <a:pt x="382" y="2523"/>
                  </a:lnTo>
                  <a:cubicBezTo>
                    <a:pt x="388" y="2728"/>
                    <a:pt x="553" y="2899"/>
                    <a:pt x="758" y="2899"/>
                  </a:cubicBezTo>
                  <a:lnTo>
                    <a:pt x="821" y="2899"/>
                  </a:lnTo>
                  <a:cubicBezTo>
                    <a:pt x="1026" y="2893"/>
                    <a:pt x="1197" y="2728"/>
                    <a:pt x="1197" y="2523"/>
                  </a:cubicBezTo>
                  <a:lnTo>
                    <a:pt x="1197" y="598"/>
                  </a:lnTo>
                  <a:cubicBezTo>
                    <a:pt x="1197" y="271"/>
                    <a:pt x="934" y="0"/>
                    <a:pt x="6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 name="Google Shape;1397;p50"/>
          <p:cNvGrpSpPr/>
          <p:nvPr/>
        </p:nvGrpSpPr>
        <p:grpSpPr>
          <a:xfrm rot="5640279">
            <a:off x="213810" y="691411"/>
            <a:ext cx="1478949" cy="478092"/>
            <a:chOff x="7641860" y="525287"/>
            <a:chExt cx="1351908" cy="437064"/>
          </a:xfrm>
        </p:grpSpPr>
        <p:sp>
          <p:nvSpPr>
            <p:cNvPr id="1398" name="Google Shape;1398;p50"/>
            <p:cNvSpPr/>
            <p:nvPr/>
          </p:nvSpPr>
          <p:spPr>
            <a:xfrm rot="-278031">
              <a:off x="7653048" y="578452"/>
              <a:ext cx="1329533" cy="330735"/>
            </a:xfrm>
            <a:custGeom>
              <a:rect b="b" l="l" r="r" t="t"/>
              <a:pathLst>
                <a:path extrusionOk="0" h="2600" w="10451">
                  <a:moveTo>
                    <a:pt x="1795" y="425"/>
                  </a:moveTo>
                  <a:cubicBezTo>
                    <a:pt x="1829" y="425"/>
                    <a:pt x="1867" y="439"/>
                    <a:pt x="1908" y="467"/>
                  </a:cubicBezTo>
                  <a:cubicBezTo>
                    <a:pt x="1982" y="530"/>
                    <a:pt x="2039" y="604"/>
                    <a:pt x="2073" y="695"/>
                  </a:cubicBezTo>
                  <a:cubicBezTo>
                    <a:pt x="2102" y="764"/>
                    <a:pt x="2125" y="826"/>
                    <a:pt x="2159" y="912"/>
                  </a:cubicBezTo>
                  <a:cubicBezTo>
                    <a:pt x="2250" y="838"/>
                    <a:pt x="2301" y="747"/>
                    <a:pt x="2392" y="695"/>
                  </a:cubicBezTo>
                  <a:cubicBezTo>
                    <a:pt x="2432" y="674"/>
                    <a:pt x="2466" y="664"/>
                    <a:pt x="2493" y="664"/>
                  </a:cubicBezTo>
                  <a:cubicBezTo>
                    <a:pt x="2547" y="664"/>
                    <a:pt x="2576" y="707"/>
                    <a:pt x="2580" y="798"/>
                  </a:cubicBezTo>
                  <a:cubicBezTo>
                    <a:pt x="2586" y="849"/>
                    <a:pt x="2575" y="906"/>
                    <a:pt x="2563" y="963"/>
                  </a:cubicBezTo>
                  <a:lnTo>
                    <a:pt x="2563" y="957"/>
                  </a:lnTo>
                  <a:cubicBezTo>
                    <a:pt x="2501" y="1145"/>
                    <a:pt x="2415" y="1322"/>
                    <a:pt x="2318" y="1493"/>
                  </a:cubicBezTo>
                  <a:cubicBezTo>
                    <a:pt x="2278" y="1559"/>
                    <a:pt x="2232" y="1597"/>
                    <a:pt x="2182" y="1597"/>
                  </a:cubicBezTo>
                  <a:cubicBezTo>
                    <a:pt x="2146" y="1597"/>
                    <a:pt x="2108" y="1578"/>
                    <a:pt x="2068" y="1538"/>
                  </a:cubicBezTo>
                  <a:cubicBezTo>
                    <a:pt x="1811" y="1299"/>
                    <a:pt x="1635" y="1008"/>
                    <a:pt x="1646" y="633"/>
                  </a:cubicBezTo>
                  <a:cubicBezTo>
                    <a:pt x="1646" y="598"/>
                    <a:pt x="1652" y="564"/>
                    <a:pt x="1669" y="536"/>
                  </a:cubicBezTo>
                  <a:cubicBezTo>
                    <a:pt x="1697" y="462"/>
                    <a:pt x="1741" y="425"/>
                    <a:pt x="1795" y="425"/>
                  </a:cubicBezTo>
                  <a:close/>
                  <a:moveTo>
                    <a:pt x="3361" y="703"/>
                  </a:moveTo>
                  <a:cubicBezTo>
                    <a:pt x="3417" y="703"/>
                    <a:pt x="3463" y="738"/>
                    <a:pt x="3503" y="786"/>
                  </a:cubicBezTo>
                  <a:cubicBezTo>
                    <a:pt x="3571" y="889"/>
                    <a:pt x="3657" y="991"/>
                    <a:pt x="3742" y="1083"/>
                  </a:cubicBezTo>
                  <a:cubicBezTo>
                    <a:pt x="3816" y="991"/>
                    <a:pt x="3867" y="906"/>
                    <a:pt x="3930" y="826"/>
                  </a:cubicBezTo>
                  <a:cubicBezTo>
                    <a:pt x="3963" y="789"/>
                    <a:pt x="4000" y="754"/>
                    <a:pt x="4048" y="754"/>
                  </a:cubicBezTo>
                  <a:cubicBezTo>
                    <a:pt x="4066" y="754"/>
                    <a:pt x="4085" y="759"/>
                    <a:pt x="4107" y="769"/>
                  </a:cubicBezTo>
                  <a:cubicBezTo>
                    <a:pt x="4158" y="803"/>
                    <a:pt x="4186" y="866"/>
                    <a:pt x="4164" y="929"/>
                  </a:cubicBezTo>
                  <a:cubicBezTo>
                    <a:pt x="4112" y="1168"/>
                    <a:pt x="4010" y="1390"/>
                    <a:pt x="3862" y="1589"/>
                  </a:cubicBezTo>
                  <a:cubicBezTo>
                    <a:pt x="3830" y="1633"/>
                    <a:pt x="3792" y="1654"/>
                    <a:pt x="3752" y="1654"/>
                  </a:cubicBezTo>
                  <a:cubicBezTo>
                    <a:pt x="3714" y="1654"/>
                    <a:pt x="3673" y="1634"/>
                    <a:pt x="3634" y="1595"/>
                  </a:cubicBezTo>
                  <a:cubicBezTo>
                    <a:pt x="3463" y="1419"/>
                    <a:pt x="3304" y="1219"/>
                    <a:pt x="3252" y="969"/>
                  </a:cubicBezTo>
                  <a:cubicBezTo>
                    <a:pt x="3241" y="940"/>
                    <a:pt x="3241" y="912"/>
                    <a:pt x="3241" y="889"/>
                  </a:cubicBezTo>
                  <a:cubicBezTo>
                    <a:pt x="3241" y="821"/>
                    <a:pt x="3230" y="747"/>
                    <a:pt x="3309" y="712"/>
                  </a:cubicBezTo>
                  <a:cubicBezTo>
                    <a:pt x="3327" y="706"/>
                    <a:pt x="3344" y="703"/>
                    <a:pt x="3361" y="703"/>
                  </a:cubicBezTo>
                  <a:close/>
                  <a:moveTo>
                    <a:pt x="6812" y="674"/>
                  </a:moveTo>
                  <a:cubicBezTo>
                    <a:pt x="6861" y="674"/>
                    <a:pt x="6913" y="704"/>
                    <a:pt x="6966" y="764"/>
                  </a:cubicBezTo>
                  <a:cubicBezTo>
                    <a:pt x="7011" y="832"/>
                    <a:pt x="7057" y="900"/>
                    <a:pt x="7091" y="969"/>
                  </a:cubicBezTo>
                  <a:cubicBezTo>
                    <a:pt x="7114" y="1003"/>
                    <a:pt x="7119" y="1048"/>
                    <a:pt x="7171" y="1071"/>
                  </a:cubicBezTo>
                  <a:cubicBezTo>
                    <a:pt x="7245" y="1014"/>
                    <a:pt x="7256" y="906"/>
                    <a:pt x="7324" y="838"/>
                  </a:cubicBezTo>
                  <a:cubicBezTo>
                    <a:pt x="7375" y="787"/>
                    <a:pt x="7415" y="710"/>
                    <a:pt x="7483" y="710"/>
                  </a:cubicBezTo>
                  <a:cubicBezTo>
                    <a:pt x="7498" y="710"/>
                    <a:pt x="7516" y="714"/>
                    <a:pt x="7535" y="724"/>
                  </a:cubicBezTo>
                  <a:cubicBezTo>
                    <a:pt x="7621" y="758"/>
                    <a:pt x="7598" y="866"/>
                    <a:pt x="7581" y="940"/>
                  </a:cubicBezTo>
                  <a:cubicBezTo>
                    <a:pt x="7529" y="1191"/>
                    <a:pt x="7404" y="1424"/>
                    <a:pt x="7228" y="1612"/>
                  </a:cubicBezTo>
                  <a:cubicBezTo>
                    <a:pt x="7197" y="1643"/>
                    <a:pt x="7164" y="1668"/>
                    <a:pt x="7125" y="1668"/>
                  </a:cubicBezTo>
                  <a:cubicBezTo>
                    <a:pt x="7106" y="1668"/>
                    <a:pt x="7085" y="1662"/>
                    <a:pt x="7062" y="1646"/>
                  </a:cubicBezTo>
                  <a:cubicBezTo>
                    <a:pt x="6840" y="1498"/>
                    <a:pt x="6652" y="1322"/>
                    <a:pt x="6618" y="1031"/>
                  </a:cubicBezTo>
                  <a:cubicBezTo>
                    <a:pt x="6612" y="957"/>
                    <a:pt x="6624" y="883"/>
                    <a:pt x="6652" y="815"/>
                  </a:cubicBezTo>
                  <a:cubicBezTo>
                    <a:pt x="6694" y="722"/>
                    <a:pt x="6750" y="674"/>
                    <a:pt x="6812" y="674"/>
                  </a:cubicBezTo>
                  <a:close/>
                  <a:moveTo>
                    <a:pt x="867" y="559"/>
                  </a:moveTo>
                  <a:cubicBezTo>
                    <a:pt x="877" y="559"/>
                    <a:pt x="888" y="561"/>
                    <a:pt x="900" y="564"/>
                  </a:cubicBezTo>
                  <a:cubicBezTo>
                    <a:pt x="997" y="598"/>
                    <a:pt x="997" y="695"/>
                    <a:pt x="986" y="775"/>
                  </a:cubicBezTo>
                  <a:cubicBezTo>
                    <a:pt x="957" y="1054"/>
                    <a:pt x="889" y="1333"/>
                    <a:pt x="786" y="1595"/>
                  </a:cubicBezTo>
                  <a:cubicBezTo>
                    <a:pt x="751" y="1674"/>
                    <a:pt x="722" y="1713"/>
                    <a:pt x="683" y="1713"/>
                  </a:cubicBezTo>
                  <a:cubicBezTo>
                    <a:pt x="652" y="1713"/>
                    <a:pt x="615" y="1689"/>
                    <a:pt x="564" y="1641"/>
                  </a:cubicBezTo>
                  <a:cubicBezTo>
                    <a:pt x="353" y="1447"/>
                    <a:pt x="188" y="1214"/>
                    <a:pt x="69" y="957"/>
                  </a:cubicBezTo>
                  <a:cubicBezTo>
                    <a:pt x="6" y="803"/>
                    <a:pt x="12" y="724"/>
                    <a:pt x="86" y="678"/>
                  </a:cubicBezTo>
                  <a:cubicBezTo>
                    <a:pt x="107" y="664"/>
                    <a:pt x="132" y="657"/>
                    <a:pt x="160" y="657"/>
                  </a:cubicBezTo>
                  <a:cubicBezTo>
                    <a:pt x="223" y="657"/>
                    <a:pt x="300" y="693"/>
                    <a:pt x="371" y="764"/>
                  </a:cubicBezTo>
                  <a:cubicBezTo>
                    <a:pt x="410" y="798"/>
                    <a:pt x="445" y="843"/>
                    <a:pt x="479" y="883"/>
                  </a:cubicBezTo>
                  <a:cubicBezTo>
                    <a:pt x="513" y="923"/>
                    <a:pt x="536" y="980"/>
                    <a:pt x="604" y="991"/>
                  </a:cubicBezTo>
                  <a:cubicBezTo>
                    <a:pt x="661" y="900"/>
                    <a:pt x="655" y="786"/>
                    <a:pt x="724" y="701"/>
                  </a:cubicBezTo>
                  <a:cubicBezTo>
                    <a:pt x="764" y="646"/>
                    <a:pt x="791" y="559"/>
                    <a:pt x="867" y="559"/>
                  </a:cubicBezTo>
                  <a:close/>
                  <a:moveTo>
                    <a:pt x="5139" y="694"/>
                  </a:moveTo>
                  <a:cubicBezTo>
                    <a:pt x="5212" y="694"/>
                    <a:pt x="5290" y="733"/>
                    <a:pt x="5354" y="815"/>
                  </a:cubicBezTo>
                  <a:cubicBezTo>
                    <a:pt x="5399" y="866"/>
                    <a:pt x="5434" y="923"/>
                    <a:pt x="5479" y="991"/>
                  </a:cubicBezTo>
                  <a:cubicBezTo>
                    <a:pt x="5593" y="906"/>
                    <a:pt x="5661" y="798"/>
                    <a:pt x="5770" y="741"/>
                  </a:cubicBezTo>
                  <a:cubicBezTo>
                    <a:pt x="5803" y="724"/>
                    <a:pt x="5834" y="716"/>
                    <a:pt x="5860" y="716"/>
                  </a:cubicBezTo>
                  <a:cubicBezTo>
                    <a:pt x="5921" y="716"/>
                    <a:pt x="5958" y="763"/>
                    <a:pt x="5958" y="855"/>
                  </a:cubicBezTo>
                  <a:cubicBezTo>
                    <a:pt x="5958" y="912"/>
                    <a:pt x="5946" y="963"/>
                    <a:pt x="5923" y="1014"/>
                  </a:cubicBezTo>
                  <a:cubicBezTo>
                    <a:pt x="5838" y="1310"/>
                    <a:pt x="5639" y="1532"/>
                    <a:pt x="5428" y="1743"/>
                  </a:cubicBezTo>
                  <a:cubicBezTo>
                    <a:pt x="5393" y="1775"/>
                    <a:pt x="5368" y="1791"/>
                    <a:pt x="5347" y="1791"/>
                  </a:cubicBezTo>
                  <a:cubicBezTo>
                    <a:pt x="5318" y="1791"/>
                    <a:pt x="5295" y="1764"/>
                    <a:pt x="5263" y="1709"/>
                  </a:cubicBezTo>
                  <a:cubicBezTo>
                    <a:pt x="5223" y="1629"/>
                    <a:pt x="5177" y="1555"/>
                    <a:pt x="5126" y="1481"/>
                  </a:cubicBezTo>
                  <a:cubicBezTo>
                    <a:pt x="5024" y="1339"/>
                    <a:pt x="4967" y="1168"/>
                    <a:pt x="4955" y="991"/>
                  </a:cubicBezTo>
                  <a:cubicBezTo>
                    <a:pt x="4938" y="855"/>
                    <a:pt x="4995" y="741"/>
                    <a:pt x="5069" y="707"/>
                  </a:cubicBezTo>
                  <a:cubicBezTo>
                    <a:pt x="5092" y="698"/>
                    <a:pt x="5115" y="694"/>
                    <a:pt x="5139" y="694"/>
                  </a:cubicBezTo>
                  <a:close/>
                  <a:moveTo>
                    <a:pt x="8418" y="742"/>
                  </a:moveTo>
                  <a:cubicBezTo>
                    <a:pt x="8500" y="742"/>
                    <a:pt x="8585" y="800"/>
                    <a:pt x="8640" y="906"/>
                  </a:cubicBezTo>
                  <a:cubicBezTo>
                    <a:pt x="8668" y="957"/>
                    <a:pt x="8697" y="1008"/>
                    <a:pt x="8720" y="1060"/>
                  </a:cubicBezTo>
                  <a:cubicBezTo>
                    <a:pt x="8805" y="1037"/>
                    <a:pt x="8816" y="957"/>
                    <a:pt x="8862" y="912"/>
                  </a:cubicBezTo>
                  <a:cubicBezTo>
                    <a:pt x="8908" y="855"/>
                    <a:pt x="8959" y="809"/>
                    <a:pt x="9016" y="775"/>
                  </a:cubicBezTo>
                  <a:cubicBezTo>
                    <a:pt x="9047" y="759"/>
                    <a:pt x="9076" y="752"/>
                    <a:pt x="9102" y="752"/>
                  </a:cubicBezTo>
                  <a:cubicBezTo>
                    <a:pt x="9172" y="752"/>
                    <a:pt x="9218" y="805"/>
                    <a:pt x="9209" y="900"/>
                  </a:cubicBezTo>
                  <a:cubicBezTo>
                    <a:pt x="9192" y="1026"/>
                    <a:pt x="9153" y="1139"/>
                    <a:pt x="9096" y="1248"/>
                  </a:cubicBezTo>
                  <a:cubicBezTo>
                    <a:pt x="8982" y="1458"/>
                    <a:pt x="8839" y="1646"/>
                    <a:pt x="8663" y="1806"/>
                  </a:cubicBezTo>
                  <a:cubicBezTo>
                    <a:pt x="8640" y="1829"/>
                    <a:pt x="8617" y="1846"/>
                    <a:pt x="8594" y="1857"/>
                  </a:cubicBezTo>
                  <a:cubicBezTo>
                    <a:pt x="8583" y="1866"/>
                    <a:pt x="8570" y="1870"/>
                    <a:pt x="8557" y="1870"/>
                  </a:cubicBezTo>
                  <a:cubicBezTo>
                    <a:pt x="8545" y="1870"/>
                    <a:pt x="8532" y="1866"/>
                    <a:pt x="8520" y="1857"/>
                  </a:cubicBezTo>
                  <a:cubicBezTo>
                    <a:pt x="8498" y="1840"/>
                    <a:pt x="8492" y="1806"/>
                    <a:pt x="8515" y="1783"/>
                  </a:cubicBezTo>
                  <a:cubicBezTo>
                    <a:pt x="8606" y="1698"/>
                    <a:pt x="8549" y="1641"/>
                    <a:pt x="8492" y="1572"/>
                  </a:cubicBezTo>
                  <a:cubicBezTo>
                    <a:pt x="8372" y="1424"/>
                    <a:pt x="8293" y="1248"/>
                    <a:pt x="8258" y="1060"/>
                  </a:cubicBezTo>
                  <a:cubicBezTo>
                    <a:pt x="8258" y="1054"/>
                    <a:pt x="8258" y="1048"/>
                    <a:pt x="8253" y="1037"/>
                  </a:cubicBezTo>
                  <a:cubicBezTo>
                    <a:pt x="8236" y="912"/>
                    <a:pt x="8281" y="786"/>
                    <a:pt x="8361" y="752"/>
                  </a:cubicBezTo>
                  <a:cubicBezTo>
                    <a:pt x="8379" y="746"/>
                    <a:pt x="8398" y="742"/>
                    <a:pt x="8418" y="742"/>
                  </a:cubicBezTo>
                  <a:close/>
                  <a:moveTo>
                    <a:pt x="0" y="0"/>
                  </a:moveTo>
                  <a:lnTo>
                    <a:pt x="0" y="2495"/>
                  </a:lnTo>
                  <a:lnTo>
                    <a:pt x="12" y="2495"/>
                  </a:lnTo>
                  <a:cubicBezTo>
                    <a:pt x="353" y="2501"/>
                    <a:pt x="689" y="2501"/>
                    <a:pt x="1031" y="2518"/>
                  </a:cubicBezTo>
                  <a:cubicBezTo>
                    <a:pt x="1458" y="2540"/>
                    <a:pt x="1885" y="2529"/>
                    <a:pt x="2313" y="2535"/>
                  </a:cubicBezTo>
                  <a:cubicBezTo>
                    <a:pt x="2677" y="2540"/>
                    <a:pt x="3041" y="2541"/>
                    <a:pt x="3406" y="2541"/>
                  </a:cubicBezTo>
                  <a:cubicBezTo>
                    <a:pt x="3766" y="2541"/>
                    <a:pt x="4126" y="2540"/>
                    <a:pt x="4487" y="2540"/>
                  </a:cubicBezTo>
                  <a:cubicBezTo>
                    <a:pt x="5056" y="2540"/>
                    <a:pt x="5626" y="2543"/>
                    <a:pt x="6197" y="2558"/>
                  </a:cubicBezTo>
                  <a:cubicBezTo>
                    <a:pt x="6800" y="2572"/>
                    <a:pt x="7404" y="2575"/>
                    <a:pt x="8008" y="2575"/>
                  </a:cubicBezTo>
                  <a:cubicBezTo>
                    <a:pt x="8410" y="2575"/>
                    <a:pt x="8813" y="2573"/>
                    <a:pt x="9215" y="2573"/>
                  </a:cubicBezTo>
                  <a:cubicBezTo>
                    <a:pt x="9416" y="2573"/>
                    <a:pt x="9618" y="2574"/>
                    <a:pt x="9819" y="2575"/>
                  </a:cubicBezTo>
                  <a:cubicBezTo>
                    <a:pt x="9862" y="2573"/>
                    <a:pt x="9904" y="2573"/>
                    <a:pt x="9946" y="2573"/>
                  </a:cubicBezTo>
                  <a:cubicBezTo>
                    <a:pt x="10073" y="2573"/>
                    <a:pt x="10198" y="2579"/>
                    <a:pt x="10326" y="2592"/>
                  </a:cubicBezTo>
                  <a:cubicBezTo>
                    <a:pt x="10342" y="2594"/>
                    <a:pt x="10361" y="2599"/>
                    <a:pt x="10379" y="2599"/>
                  </a:cubicBezTo>
                  <a:cubicBezTo>
                    <a:pt x="10407" y="2599"/>
                    <a:pt x="10434" y="2588"/>
                    <a:pt x="10451" y="2540"/>
                  </a:cubicBezTo>
                  <a:cubicBezTo>
                    <a:pt x="10087" y="2199"/>
                    <a:pt x="9722" y="1846"/>
                    <a:pt x="9352" y="1498"/>
                  </a:cubicBezTo>
                  <a:cubicBezTo>
                    <a:pt x="9204" y="1356"/>
                    <a:pt x="9198" y="1356"/>
                    <a:pt x="9340" y="1214"/>
                  </a:cubicBezTo>
                  <a:cubicBezTo>
                    <a:pt x="9665" y="889"/>
                    <a:pt x="9995" y="559"/>
                    <a:pt x="10320" y="234"/>
                  </a:cubicBezTo>
                  <a:cubicBezTo>
                    <a:pt x="10383" y="188"/>
                    <a:pt x="10428" y="126"/>
                    <a:pt x="10445" y="52"/>
                  </a:cubicBezTo>
                  <a:cubicBezTo>
                    <a:pt x="10394" y="46"/>
                    <a:pt x="10354" y="40"/>
                    <a:pt x="10314" y="40"/>
                  </a:cubicBezTo>
                  <a:cubicBezTo>
                    <a:pt x="9574" y="40"/>
                    <a:pt x="8834" y="23"/>
                    <a:pt x="8093" y="23"/>
                  </a:cubicBezTo>
                  <a:cubicBezTo>
                    <a:pt x="5468" y="0"/>
                    <a:pt x="2842" y="6"/>
                    <a:pt x="2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50"/>
            <p:cNvSpPr/>
            <p:nvPr/>
          </p:nvSpPr>
          <p:spPr>
            <a:xfrm rot="-278031">
              <a:off x="8280616" y="665126"/>
              <a:ext cx="129506" cy="139672"/>
            </a:xfrm>
            <a:custGeom>
              <a:rect b="b" l="l" r="r" t="t"/>
              <a:pathLst>
                <a:path extrusionOk="0" h="1098" w="1018">
                  <a:moveTo>
                    <a:pt x="200" y="1"/>
                  </a:moveTo>
                  <a:cubicBezTo>
                    <a:pt x="177" y="1"/>
                    <a:pt x="154" y="5"/>
                    <a:pt x="131" y="13"/>
                  </a:cubicBezTo>
                  <a:cubicBezTo>
                    <a:pt x="51" y="42"/>
                    <a:pt x="0" y="161"/>
                    <a:pt x="11" y="298"/>
                  </a:cubicBezTo>
                  <a:cubicBezTo>
                    <a:pt x="23" y="475"/>
                    <a:pt x="86" y="640"/>
                    <a:pt x="182" y="788"/>
                  </a:cubicBezTo>
                  <a:cubicBezTo>
                    <a:pt x="234" y="862"/>
                    <a:pt x="279" y="936"/>
                    <a:pt x="319" y="1016"/>
                  </a:cubicBezTo>
                  <a:cubicBezTo>
                    <a:pt x="351" y="1071"/>
                    <a:pt x="374" y="1098"/>
                    <a:pt x="403" y="1098"/>
                  </a:cubicBezTo>
                  <a:cubicBezTo>
                    <a:pt x="425" y="1098"/>
                    <a:pt x="450" y="1082"/>
                    <a:pt x="484" y="1050"/>
                  </a:cubicBezTo>
                  <a:cubicBezTo>
                    <a:pt x="701" y="839"/>
                    <a:pt x="900" y="623"/>
                    <a:pt x="985" y="321"/>
                  </a:cubicBezTo>
                  <a:cubicBezTo>
                    <a:pt x="1002" y="270"/>
                    <a:pt x="1014" y="218"/>
                    <a:pt x="1014" y="161"/>
                  </a:cubicBezTo>
                  <a:cubicBezTo>
                    <a:pt x="1018" y="69"/>
                    <a:pt x="982" y="22"/>
                    <a:pt x="921" y="22"/>
                  </a:cubicBezTo>
                  <a:cubicBezTo>
                    <a:pt x="896" y="22"/>
                    <a:pt x="865" y="31"/>
                    <a:pt x="832" y="48"/>
                  </a:cubicBezTo>
                  <a:cubicBezTo>
                    <a:pt x="718" y="104"/>
                    <a:pt x="649" y="207"/>
                    <a:pt x="535" y="298"/>
                  </a:cubicBezTo>
                  <a:cubicBezTo>
                    <a:pt x="490" y="230"/>
                    <a:pt x="456" y="173"/>
                    <a:pt x="416" y="122"/>
                  </a:cubicBezTo>
                  <a:cubicBezTo>
                    <a:pt x="347" y="40"/>
                    <a:pt x="272" y="1"/>
                    <a:pt x="200"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50"/>
            <p:cNvSpPr/>
            <p:nvPr/>
          </p:nvSpPr>
          <p:spPr>
            <a:xfrm rot="-278031">
              <a:off x="7859255" y="664531"/>
              <a:ext cx="121109" cy="149594"/>
            </a:xfrm>
            <a:custGeom>
              <a:rect b="b" l="l" r="r" t="t"/>
              <a:pathLst>
                <a:path extrusionOk="0" h="1176" w="952">
                  <a:moveTo>
                    <a:pt x="161" y="1"/>
                  </a:moveTo>
                  <a:cubicBezTo>
                    <a:pt x="107" y="1"/>
                    <a:pt x="63" y="38"/>
                    <a:pt x="35" y="112"/>
                  </a:cubicBezTo>
                  <a:cubicBezTo>
                    <a:pt x="24" y="146"/>
                    <a:pt x="12" y="180"/>
                    <a:pt x="12" y="214"/>
                  </a:cubicBezTo>
                  <a:cubicBezTo>
                    <a:pt x="1" y="584"/>
                    <a:pt x="177" y="875"/>
                    <a:pt x="434" y="1120"/>
                  </a:cubicBezTo>
                  <a:cubicBezTo>
                    <a:pt x="474" y="1157"/>
                    <a:pt x="512" y="1176"/>
                    <a:pt x="547" y="1176"/>
                  </a:cubicBezTo>
                  <a:cubicBezTo>
                    <a:pt x="598" y="1176"/>
                    <a:pt x="644" y="1139"/>
                    <a:pt x="684" y="1069"/>
                  </a:cubicBezTo>
                  <a:cubicBezTo>
                    <a:pt x="781" y="903"/>
                    <a:pt x="867" y="721"/>
                    <a:pt x="929" y="539"/>
                  </a:cubicBezTo>
                  <a:cubicBezTo>
                    <a:pt x="946" y="482"/>
                    <a:pt x="952" y="431"/>
                    <a:pt x="946" y="379"/>
                  </a:cubicBezTo>
                  <a:cubicBezTo>
                    <a:pt x="942" y="288"/>
                    <a:pt x="913" y="245"/>
                    <a:pt x="861" y="245"/>
                  </a:cubicBezTo>
                  <a:cubicBezTo>
                    <a:pt x="834" y="245"/>
                    <a:pt x="802" y="256"/>
                    <a:pt x="764" y="277"/>
                  </a:cubicBezTo>
                  <a:cubicBezTo>
                    <a:pt x="673" y="323"/>
                    <a:pt x="616" y="414"/>
                    <a:pt x="525" y="488"/>
                  </a:cubicBezTo>
                  <a:cubicBezTo>
                    <a:pt x="491" y="408"/>
                    <a:pt x="468" y="345"/>
                    <a:pt x="439" y="277"/>
                  </a:cubicBezTo>
                  <a:cubicBezTo>
                    <a:pt x="405" y="186"/>
                    <a:pt x="348" y="106"/>
                    <a:pt x="274" y="43"/>
                  </a:cubicBezTo>
                  <a:cubicBezTo>
                    <a:pt x="233" y="15"/>
                    <a:pt x="195" y="1"/>
                    <a:pt x="161"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50"/>
            <p:cNvSpPr/>
            <p:nvPr/>
          </p:nvSpPr>
          <p:spPr>
            <a:xfrm rot="-278031">
              <a:off x="7654094" y="698179"/>
              <a:ext cx="126071" cy="146923"/>
            </a:xfrm>
            <a:custGeom>
              <a:rect b="b" l="l" r="r" t="t"/>
              <a:pathLst>
                <a:path extrusionOk="0" h="1155" w="991">
                  <a:moveTo>
                    <a:pt x="862" y="0"/>
                  </a:moveTo>
                  <a:cubicBezTo>
                    <a:pt x="789" y="0"/>
                    <a:pt x="758" y="87"/>
                    <a:pt x="718" y="142"/>
                  </a:cubicBezTo>
                  <a:cubicBezTo>
                    <a:pt x="655" y="227"/>
                    <a:pt x="655" y="341"/>
                    <a:pt x="604" y="432"/>
                  </a:cubicBezTo>
                  <a:cubicBezTo>
                    <a:pt x="530" y="421"/>
                    <a:pt x="513" y="358"/>
                    <a:pt x="478" y="324"/>
                  </a:cubicBezTo>
                  <a:cubicBezTo>
                    <a:pt x="439" y="284"/>
                    <a:pt x="404" y="239"/>
                    <a:pt x="370" y="205"/>
                  </a:cubicBezTo>
                  <a:cubicBezTo>
                    <a:pt x="299" y="134"/>
                    <a:pt x="223" y="98"/>
                    <a:pt x="158" y="98"/>
                  </a:cubicBezTo>
                  <a:cubicBezTo>
                    <a:pt x="129" y="98"/>
                    <a:pt x="103" y="105"/>
                    <a:pt x="80" y="119"/>
                  </a:cubicBezTo>
                  <a:cubicBezTo>
                    <a:pt x="0" y="165"/>
                    <a:pt x="0" y="244"/>
                    <a:pt x="68" y="398"/>
                  </a:cubicBezTo>
                  <a:cubicBezTo>
                    <a:pt x="182" y="655"/>
                    <a:pt x="347" y="888"/>
                    <a:pt x="558" y="1082"/>
                  </a:cubicBezTo>
                  <a:cubicBezTo>
                    <a:pt x="609" y="1130"/>
                    <a:pt x="646" y="1154"/>
                    <a:pt x="677" y="1154"/>
                  </a:cubicBezTo>
                  <a:cubicBezTo>
                    <a:pt x="716" y="1154"/>
                    <a:pt x="745" y="1115"/>
                    <a:pt x="780" y="1036"/>
                  </a:cubicBezTo>
                  <a:cubicBezTo>
                    <a:pt x="888" y="774"/>
                    <a:pt x="951" y="495"/>
                    <a:pt x="980" y="216"/>
                  </a:cubicBezTo>
                  <a:cubicBezTo>
                    <a:pt x="991" y="136"/>
                    <a:pt x="985" y="39"/>
                    <a:pt x="894" y="5"/>
                  </a:cubicBezTo>
                  <a:cubicBezTo>
                    <a:pt x="883" y="2"/>
                    <a:pt x="872" y="0"/>
                    <a:pt x="862"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50"/>
            <p:cNvSpPr/>
            <p:nvPr/>
          </p:nvSpPr>
          <p:spPr>
            <a:xfrm rot="-278031">
              <a:off x="8699297" y="637256"/>
              <a:ext cx="125053" cy="143107"/>
            </a:xfrm>
            <a:custGeom>
              <a:rect b="b" l="l" r="r" t="t"/>
              <a:pathLst>
                <a:path extrusionOk="0" h="1125" w="983">
                  <a:moveTo>
                    <a:pt x="191" y="1"/>
                  </a:moveTo>
                  <a:cubicBezTo>
                    <a:pt x="171" y="1"/>
                    <a:pt x="151" y="5"/>
                    <a:pt x="132" y="13"/>
                  </a:cubicBezTo>
                  <a:cubicBezTo>
                    <a:pt x="52" y="41"/>
                    <a:pt x="1" y="167"/>
                    <a:pt x="18" y="298"/>
                  </a:cubicBezTo>
                  <a:cubicBezTo>
                    <a:pt x="18" y="303"/>
                    <a:pt x="18" y="309"/>
                    <a:pt x="23" y="315"/>
                  </a:cubicBezTo>
                  <a:cubicBezTo>
                    <a:pt x="58" y="503"/>
                    <a:pt x="137" y="679"/>
                    <a:pt x="257" y="827"/>
                  </a:cubicBezTo>
                  <a:cubicBezTo>
                    <a:pt x="320" y="901"/>
                    <a:pt x="376" y="958"/>
                    <a:pt x="285" y="1044"/>
                  </a:cubicBezTo>
                  <a:cubicBezTo>
                    <a:pt x="257" y="1061"/>
                    <a:pt x="263" y="1101"/>
                    <a:pt x="291" y="1112"/>
                  </a:cubicBezTo>
                  <a:cubicBezTo>
                    <a:pt x="300" y="1121"/>
                    <a:pt x="312" y="1125"/>
                    <a:pt x="326" y="1125"/>
                  </a:cubicBezTo>
                  <a:cubicBezTo>
                    <a:pt x="339" y="1125"/>
                    <a:pt x="354" y="1121"/>
                    <a:pt x="365" y="1112"/>
                  </a:cubicBezTo>
                  <a:cubicBezTo>
                    <a:pt x="388" y="1101"/>
                    <a:pt x="411" y="1084"/>
                    <a:pt x="428" y="1067"/>
                  </a:cubicBezTo>
                  <a:cubicBezTo>
                    <a:pt x="604" y="907"/>
                    <a:pt x="752" y="713"/>
                    <a:pt x="861" y="508"/>
                  </a:cubicBezTo>
                  <a:cubicBezTo>
                    <a:pt x="923" y="400"/>
                    <a:pt x="957" y="281"/>
                    <a:pt x="974" y="161"/>
                  </a:cubicBezTo>
                  <a:cubicBezTo>
                    <a:pt x="983" y="61"/>
                    <a:pt x="937" y="7"/>
                    <a:pt x="867" y="7"/>
                  </a:cubicBezTo>
                  <a:cubicBezTo>
                    <a:pt x="841" y="7"/>
                    <a:pt x="812" y="15"/>
                    <a:pt x="781" y="30"/>
                  </a:cubicBezTo>
                  <a:cubicBezTo>
                    <a:pt x="724" y="70"/>
                    <a:pt x="673" y="115"/>
                    <a:pt x="633" y="167"/>
                  </a:cubicBezTo>
                  <a:cubicBezTo>
                    <a:pt x="587" y="212"/>
                    <a:pt x="576" y="292"/>
                    <a:pt x="490" y="320"/>
                  </a:cubicBezTo>
                  <a:cubicBezTo>
                    <a:pt x="462" y="269"/>
                    <a:pt x="439" y="212"/>
                    <a:pt x="411" y="161"/>
                  </a:cubicBezTo>
                  <a:cubicBezTo>
                    <a:pt x="352" y="61"/>
                    <a:pt x="271" y="1"/>
                    <a:pt x="191"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50"/>
            <p:cNvSpPr/>
            <p:nvPr/>
          </p:nvSpPr>
          <p:spPr>
            <a:xfrm rot="-278031">
              <a:off x="8491288" y="644347"/>
              <a:ext cx="129124" cy="126443"/>
            </a:xfrm>
            <a:custGeom>
              <a:rect b="b" l="l" r="r" t="t"/>
              <a:pathLst>
                <a:path extrusionOk="0" h="994" w="1015">
                  <a:moveTo>
                    <a:pt x="204" y="0"/>
                  </a:moveTo>
                  <a:cubicBezTo>
                    <a:pt x="143" y="0"/>
                    <a:pt x="88" y="49"/>
                    <a:pt x="46" y="145"/>
                  </a:cubicBezTo>
                  <a:cubicBezTo>
                    <a:pt x="18" y="208"/>
                    <a:pt x="1" y="282"/>
                    <a:pt x="12" y="356"/>
                  </a:cubicBezTo>
                  <a:cubicBezTo>
                    <a:pt x="41" y="646"/>
                    <a:pt x="229" y="823"/>
                    <a:pt x="456" y="976"/>
                  </a:cubicBezTo>
                  <a:cubicBezTo>
                    <a:pt x="476" y="989"/>
                    <a:pt x="495" y="994"/>
                    <a:pt x="513" y="994"/>
                  </a:cubicBezTo>
                  <a:cubicBezTo>
                    <a:pt x="553" y="994"/>
                    <a:pt x="588" y="968"/>
                    <a:pt x="616" y="936"/>
                  </a:cubicBezTo>
                  <a:cubicBezTo>
                    <a:pt x="798" y="749"/>
                    <a:pt x="918" y="515"/>
                    <a:pt x="975" y="264"/>
                  </a:cubicBezTo>
                  <a:cubicBezTo>
                    <a:pt x="992" y="196"/>
                    <a:pt x="1015" y="88"/>
                    <a:pt x="929" y="48"/>
                  </a:cubicBezTo>
                  <a:cubicBezTo>
                    <a:pt x="911" y="40"/>
                    <a:pt x="895" y="37"/>
                    <a:pt x="880" y="37"/>
                  </a:cubicBezTo>
                  <a:cubicBezTo>
                    <a:pt x="809" y="37"/>
                    <a:pt x="764" y="116"/>
                    <a:pt x="713" y="168"/>
                  </a:cubicBezTo>
                  <a:cubicBezTo>
                    <a:pt x="650" y="225"/>
                    <a:pt x="639" y="338"/>
                    <a:pt x="565" y="395"/>
                  </a:cubicBezTo>
                  <a:cubicBezTo>
                    <a:pt x="513" y="373"/>
                    <a:pt x="508" y="333"/>
                    <a:pt x="485" y="299"/>
                  </a:cubicBezTo>
                  <a:cubicBezTo>
                    <a:pt x="445" y="225"/>
                    <a:pt x="405" y="156"/>
                    <a:pt x="354" y="94"/>
                  </a:cubicBezTo>
                  <a:cubicBezTo>
                    <a:pt x="304" y="31"/>
                    <a:pt x="252" y="0"/>
                    <a:pt x="204"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50"/>
            <p:cNvSpPr/>
            <p:nvPr/>
          </p:nvSpPr>
          <p:spPr>
            <a:xfrm rot="-278031">
              <a:off x="8062451" y="683213"/>
              <a:ext cx="121873" cy="121736"/>
            </a:xfrm>
            <a:custGeom>
              <a:rect b="b" l="l" r="r" t="t"/>
              <a:pathLst>
                <a:path extrusionOk="0" h="957" w="958">
                  <a:moveTo>
                    <a:pt x="140" y="1"/>
                  </a:moveTo>
                  <a:cubicBezTo>
                    <a:pt x="123" y="1"/>
                    <a:pt x="105" y="4"/>
                    <a:pt x="86" y="12"/>
                  </a:cubicBezTo>
                  <a:cubicBezTo>
                    <a:pt x="1" y="47"/>
                    <a:pt x="12" y="121"/>
                    <a:pt x="12" y="189"/>
                  </a:cubicBezTo>
                  <a:cubicBezTo>
                    <a:pt x="12" y="217"/>
                    <a:pt x="18" y="240"/>
                    <a:pt x="24" y="269"/>
                  </a:cubicBezTo>
                  <a:cubicBezTo>
                    <a:pt x="81" y="519"/>
                    <a:pt x="240" y="719"/>
                    <a:pt x="411" y="895"/>
                  </a:cubicBezTo>
                  <a:cubicBezTo>
                    <a:pt x="449" y="936"/>
                    <a:pt x="489" y="956"/>
                    <a:pt x="527" y="956"/>
                  </a:cubicBezTo>
                  <a:cubicBezTo>
                    <a:pt x="568" y="956"/>
                    <a:pt x="606" y="934"/>
                    <a:pt x="639" y="889"/>
                  </a:cubicBezTo>
                  <a:cubicBezTo>
                    <a:pt x="787" y="696"/>
                    <a:pt x="889" y="468"/>
                    <a:pt x="935" y="229"/>
                  </a:cubicBezTo>
                  <a:cubicBezTo>
                    <a:pt x="958" y="172"/>
                    <a:pt x="935" y="103"/>
                    <a:pt x="884" y="69"/>
                  </a:cubicBezTo>
                  <a:cubicBezTo>
                    <a:pt x="864" y="59"/>
                    <a:pt x="845" y="55"/>
                    <a:pt x="829" y="55"/>
                  </a:cubicBezTo>
                  <a:cubicBezTo>
                    <a:pt x="779" y="55"/>
                    <a:pt x="741" y="94"/>
                    <a:pt x="707" y="132"/>
                  </a:cubicBezTo>
                  <a:cubicBezTo>
                    <a:pt x="644" y="206"/>
                    <a:pt x="587" y="291"/>
                    <a:pt x="519" y="383"/>
                  </a:cubicBezTo>
                  <a:cubicBezTo>
                    <a:pt x="428" y="291"/>
                    <a:pt x="348" y="195"/>
                    <a:pt x="280" y="86"/>
                  </a:cubicBezTo>
                  <a:cubicBezTo>
                    <a:pt x="241" y="39"/>
                    <a:pt x="195" y="1"/>
                    <a:pt x="140"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08" name="Shape 1408"/>
        <p:cNvGrpSpPr/>
        <p:nvPr/>
      </p:nvGrpSpPr>
      <p:grpSpPr>
        <a:xfrm>
          <a:off x="0" y="0"/>
          <a:ext cx="0" cy="0"/>
          <a:chOff x="0" y="0"/>
          <a:chExt cx="0" cy="0"/>
        </a:xfrm>
      </p:grpSpPr>
      <p:grpSp>
        <p:nvGrpSpPr>
          <p:cNvPr id="1409" name="Google Shape;1409;p51"/>
          <p:cNvGrpSpPr/>
          <p:nvPr/>
        </p:nvGrpSpPr>
        <p:grpSpPr>
          <a:xfrm>
            <a:off x="7126388" y="58945"/>
            <a:ext cx="1494027" cy="1370465"/>
            <a:chOff x="7070800" y="58945"/>
            <a:chExt cx="1494027" cy="1370465"/>
          </a:xfrm>
        </p:grpSpPr>
        <p:grpSp>
          <p:nvGrpSpPr>
            <p:cNvPr id="1410" name="Google Shape;1410;p51"/>
            <p:cNvGrpSpPr/>
            <p:nvPr/>
          </p:nvGrpSpPr>
          <p:grpSpPr>
            <a:xfrm rot="-3157027">
              <a:off x="7432210" y="104598"/>
              <a:ext cx="747395" cy="1279159"/>
              <a:chOff x="6855325" y="941450"/>
              <a:chExt cx="522779" cy="860008"/>
            </a:xfrm>
          </p:grpSpPr>
          <p:sp>
            <p:nvSpPr>
              <p:cNvPr id="1411" name="Google Shape;1411;p51"/>
              <p:cNvSpPr/>
              <p:nvPr/>
            </p:nvSpPr>
            <p:spPr>
              <a:xfrm>
                <a:off x="6855325" y="941450"/>
                <a:ext cx="522779" cy="860008"/>
              </a:xfrm>
              <a:custGeom>
                <a:rect b="b" l="l" r="r" t="t"/>
                <a:pathLst>
                  <a:path extrusionOk="0" h="15133" w="9199">
                    <a:moveTo>
                      <a:pt x="4593" y="1403"/>
                    </a:moveTo>
                    <a:cubicBezTo>
                      <a:pt x="4843" y="1403"/>
                      <a:pt x="5081" y="1596"/>
                      <a:pt x="5081" y="1886"/>
                    </a:cubicBezTo>
                    <a:cubicBezTo>
                      <a:pt x="5081" y="2153"/>
                      <a:pt x="4865" y="2370"/>
                      <a:pt x="4603" y="2370"/>
                    </a:cubicBezTo>
                    <a:cubicBezTo>
                      <a:pt x="4170" y="2370"/>
                      <a:pt x="3953" y="1852"/>
                      <a:pt x="4255" y="1544"/>
                    </a:cubicBezTo>
                    <a:cubicBezTo>
                      <a:pt x="4354" y="1447"/>
                      <a:pt x="4475" y="1403"/>
                      <a:pt x="4593" y="1403"/>
                    </a:cubicBezTo>
                    <a:close/>
                    <a:moveTo>
                      <a:pt x="4603" y="1"/>
                    </a:moveTo>
                    <a:cubicBezTo>
                      <a:pt x="3498" y="1"/>
                      <a:pt x="2609" y="895"/>
                      <a:pt x="2609" y="1994"/>
                    </a:cubicBezTo>
                    <a:lnTo>
                      <a:pt x="2609" y="2438"/>
                    </a:lnTo>
                    <a:lnTo>
                      <a:pt x="1766" y="2438"/>
                    </a:lnTo>
                    <a:cubicBezTo>
                      <a:pt x="1385" y="2438"/>
                      <a:pt x="1077" y="2746"/>
                      <a:pt x="1077" y="3127"/>
                    </a:cubicBezTo>
                    <a:lnTo>
                      <a:pt x="1077" y="3144"/>
                    </a:lnTo>
                    <a:lnTo>
                      <a:pt x="1055" y="3144"/>
                    </a:lnTo>
                    <a:cubicBezTo>
                      <a:pt x="474" y="3144"/>
                      <a:pt x="7" y="3611"/>
                      <a:pt x="7" y="4192"/>
                    </a:cubicBezTo>
                    <a:lnTo>
                      <a:pt x="7" y="13379"/>
                    </a:lnTo>
                    <a:cubicBezTo>
                      <a:pt x="1" y="13959"/>
                      <a:pt x="474" y="14426"/>
                      <a:pt x="1055" y="14426"/>
                    </a:cubicBezTo>
                    <a:lnTo>
                      <a:pt x="1077" y="14426"/>
                    </a:lnTo>
                    <a:lnTo>
                      <a:pt x="1077" y="14443"/>
                    </a:lnTo>
                    <a:cubicBezTo>
                      <a:pt x="1077" y="14825"/>
                      <a:pt x="1385" y="15133"/>
                      <a:pt x="1766" y="15133"/>
                    </a:cubicBezTo>
                    <a:lnTo>
                      <a:pt x="7439" y="15133"/>
                    </a:lnTo>
                    <a:cubicBezTo>
                      <a:pt x="7820" y="15133"/>
                      <a:pt x="8128" y="14819"/>
                      <a:pt x="8128" y="14443"/>
                    </a:cubicBezTo>
                    <a:lnTo>
                      <a:pt x="8128" y="14426"/>
                    </a:lnTo>
                    <a:lnTo>
                      <a:pt x="8151" y="14426"/>
                    </a:lnTo>
                    <a:cubicBezTo>
                      <a:pt x="8732" y="14426"/>
                      <a:pt x="9199" y="13959"/>
                      <a:pt x="9199" y="13379"/>
                    </a:cubicBezTo>
                    <a:lnTo>
                      <a:pt x="9199" y="4192"/>
                    </a:lnTo>
                    <a:cubicBezTo>
                      <a:pt x="9199" y="3615"/>
                      <a:pt x="8737" y="3144"/>
                      <a:pt x="8156" y="3144"/>
                    </a:cubicBezTo>
                    <a:cubicBezTo>
                      <a:pt x="8152" y="3144"/>
                      <a:pt x="8149" y="3144"/>
                      <a:pt x="8145" y="3144"/>
                    </a:cubicBezTo>
                    <a:lnTo>
                      <a:pt x="8122" y="3144"/>
                    </a:lnTo>
                    <a:lnTo>
                      <a:pt x="8122" y="3127"/>
                    </a:lnTo>
                    <a:cubicBezTo>
                      <a:pt x="8122" y="2746"/>
                      <a:pt x="7815" y="2438"/>
                      <a:pt x="7439" y="2438"/>
                    </a:cubicBezTo>
                    <a:lnTo>
                      <a:pt x="6596" y="2438"/>
                    </a:lnTo>
                    <a:lnTo>
                      <a:pt x="6596" y="1994"/>
                    </a:lnTo>
                    <a:cubicBezTo>
                      <a:pt x="6596" y="895"/>
                      <a:pt x="5702" y="1"/>
                      <a:pt x="46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51"/>
              <p:cNvSpPr/>
              <p:nvPr/>
            </p:nvSpPr>
            <p:spPr>
              <a:xfrm>
                <a:off x="6868623" y="952475"/>
                <a:ext cx="496524" cy="835742"/>
              </a:xfrm>
              <a:custGeom>
                <a:rect b="b" l="l" r="r" t="t"/>
                <a:pathLst>
                  <a:path extrusionOk="0" h="14706" w="8737">
                    <a:moveTo>
                      <a:pt x="4369" y="148"/>
                    </a:moveTo>
                    <a:cubicBezTo>
                      <a:pt x="5274" y="148"/>
                      <a:pt x="6003" y="894"/>
                      <a:pt x="5986" y="1800"/>
                    </a:cubicBezTo>
                    <a:lnTo>
                      <a:pt x="5986" y="2244"/>
                    </a:lnTo>
                    <a:cubicBezTo>
                      <a:pt x="5986" y="2455"/>
                      <a:pt x="6157" y="2620"/>
                      <a:pt x="6362" y="2626"/>
                    </a:cubicBezTo>
                    <a:lnTo>
                      <a:pt x="7205" y="2626"/>
                    </a:lnTo>
                    <a:cubicBezTo>
                      <a:pt x="7376" y="2626"/>
                      <a:pt x="7518" y="2762"/>
                      <a:pt x="7518" y="2933"/>
                    </a:cubicBezTo>
                    <a:lnTo>
                      <a:pt x="7518" y="2950"/>
                    </a:lnTo>
                    <a:cubicBezTo>
                      <a:pt x="7518" y="3155"/>
                      <a:pt x="7683" y="3326"/>
                      <a:pt x="7894" y="3326"/>
                    </a:cubicBezTo>
                    <a:lnTo>
                      <a:pt x="7917" y="3326"/>
                    </a:lnTo>
                    <a:cubicBezTo>
                      <a:pt x="8287" y="3326"/>
                      <a:pt x="8589" y="3628"/>
                      <a:pt x="8589" y="3998"/>
                    </a:cubicBezTo>
                    <a:lnTo>
                      <a:pt x="8589" y="13179"/>
                    </a:lnTo>
                    <a:cubicBezTo>
                      <a:pt x="8589" y="13555"/>
                      <a:pt x="8287" y="13857"/>
                      <a:pt x="7917" y="13857"/>
                    </a:cubicBezTo>
                    <a:lnTo>
                      <a:pt x="7894" y="13857"/>
                    </a:lnTo>
                    <a:cubicBezTo>
                      <a:pt x="7683" y="13857"/>
                      <a:pt x="7518" y="14022"/>
                      <a:pt x="7518" y="14232"/>
                    </a:cubicBezTo>
                    <a:lnTo>
                      <a:pt x="7518" y="14244"/>
                    </a:lnTo>
                    <a:cubicBezTo>
                      <a:pt x="7518" y="14415"/>
                      <a:pt x="7376" y="14557"/>
                      <a:pt x="7205" y="14557"/>
                    </a:cubicBezTo>
                    <a:lnTo>
                      <a:pt x="1532" y="14557"/>
                    </a:lnTo>
                    <a:cubicBezTo>
                      <a:pt x="1362" y="14557"/>
                      <a:pt x="1219" y="14415"/>
                      <a:pt x="1219" y="14244"/>
                    </a:cubicBezTo>
                    <a:lnTo>
                      <a:pt x="1219" y="14232"/>
                    </a:lnTo>
                    <a:cubicBezTo>
                      <a:pt x="1219" y="14022"/>
                      <a:pt x="1054" y="13857"/>
                      <a:pt x="843" y="13857"/>
                    </a:cubicBezTo>
                    <a:lnTo>
                      <a:pt x="821" y="13857"/>
                    </a:lnTo>
                    <a:cubicBezTo>
                      <a:pt x="450" y="13857"/>
                      <a:pt x="149" y="13555"/>
                      <a:pt x="149" y="13179"/>
                    </a:cubicBezTo>
                    <a:lnTo>
                      <a:pt x="149" y="3998"/>
                    </a:lnTo>
                    <a:cubicBezTo>
                      <a:pt x="149" y="3628"/>
                      <a:pt x="450" y="3326"/>
                      <a:pt x="821" y="3326"/>
                    </a:cubicBezTo>
                    <a:lnTo>
                      <a:pt x="843" y="3326"/>
                    </a:lnTo>
                    <a:cubicBezTo>
                      <a:pt x="1054" y="3326"/>
                      <a:pt x="1219" y="3155"/>
                      <a:pt x="1225" y="2950"/>
                    </a:cubicBezTo>
                    <a:lnTo>
                      <a:pt x="1225" y="2933"/>
                    </a:lnTo>
                    <a:cubicBezTo>
                      <a:pt x="1219" y="2762"/>
                      <a:pt x="1362" y="2626"/>
                      <a:pt x="1532" y="2626"/>
                    </a:cubicBezTo>
                    <a:lnTo>
                      <a:pt x="2375" y="2626"/>
                    </a:lnTo>
                    <a:cubicBezTo>
                      <a:pt x="2580" y="2620"/>
                      <a:pt x="2751" y="2455"/>
                      <a:pt x="2751" y="2244"/>
                    </a:cubicBezTo>
                    <a:lnTo>
                      <a:pt x="2751" y="1800"/>
                    </a:lnTo>
                    <a:cubicBezTo>
                      <a:pt x="2728" y="894"/>
                      <a:pt x="3463" y="148"/>
                      <a:pt x="4369" y="148"/>
                    </a:cubicBezTo>
                    <a:close/>
                    <a:moveTo>
                      <a:pt x="4369" y="0"/>
                    </a:moveTo>
                    <a:cubicBezTo>
                      <a:pt x="3378" y="0"/>
                      <a:pt x="2586" y="815"/>
                      <a:pt x="2603" y="1800"/>
                    </a:cubicBezTo>
                    <a:lnTo>
                      <a:pt x="2603" y="2244"/>
                    </a:lnTo>
                    <a:cubicBezTo>
                      <a:pt x="2603" y="2375"/>
                      <a:pt x="2501" y="2478"/>
                      <a:pt x="2375" y="2478"/>
                    </a:cubicBezTo>
                    <a:lnTo>
                      <a:pt x="1532" y="2478"/>
                    </a:lnTo>
                    <a:cubicBezTo>
                      <a:pt x="1282" y="2478"/>
                      <a:pt x="1077" y="2683"/>
                      <a:pt x="1077" y="2939"/>
                    </a:cubicBezTo>
                    <a:lnTo>
                      <a:pt x="1077" y="2950"/>
                    </a:lnTo>
                    <a:cubicBezTo>
                      <a:pt x="1077" y="3081"/>
                      <a:pt x="974" y="3184"/>
                      <a:pt x="843" y="3184"/>
                    </a:cubicBezTo>
                    <a:lnTo>
                      <a:pt x="821" y="3184"/>
                    </a:lnTo>
                    <a:cubicBezTo>
                      <a:pt x="371" y="3184"/>
                      <a:pt x="0" y="3548"/>
                      <a:pt x="0" y="3998"/>
                    </a:cubicBezTo>
                    <a:lnTo>
                      <a:pt x="0" y="13185"/>
                    </a:lnTo>
                    <a:cubicBezTo>
                      <a:pt x="0" y="13634"/>
                      <a:pt x="371" y="14005"/>
                      <a:pt x="821" y="14005"/>
                    </a:cubicBezTo>
                    <a:lnTo>
                      <a:pt x="843" y="14005"/>
                    </a:lnTo>
                    <a:cubicBezTo>
                      <a:pt x="974" y="14005"/>
                      <a:pt x="1077" y="14107"/>
                      <a:pt x="1077" y="14232"/>
                    </a:cubicBezTo>
                    <a:lnTo>
                      <a:pt x="1077" y="14249"/>
                    </a:lnTo>
                    <a:cubicBezTo>
                      <a:pt x="1077" y="14500"/>
                      <a:pt x="1282" y="14705"/>
                      <a:pt x="1532" y="14705"/>
                    </a:cubicBezTo>
                    <a:lnTo>
                      <a:pt x="7205" y="14705"/>
                    </a:lnTo>
                    <a:cubicBezTo>
                      <a:pt x="7455" y="14705"/>
                      <a:pt x="7660" y="14500"/>
                      <a:pt x="7660" y="14244"/>
                    </a:cubicBezTo>
                    <a:lnTo>
                      <a:pt x="7660" y="14232"/>
                    </a:lnTo>
                    <a:cubicBezTo>
                      <a:pt x="7660" y="14101"/>
                      <a:pt x="7763" y="13999"/>
                      <a:pt x="7894" y="13999"/>
                    </a:cubicBezTo>
                    <a:lnTo>
                      <a:pt x="7917" y="13999"/>
                    </a:lnTo>
                    <a:cubicBezTo>
                      <a:pt x="8367" y="13999"/>
                      <a:pt x="8737" y="13634"/>
                      <a:pt x="8737" y="13185"/>
                    </a:cubicBezTo>
                    <a:lnTo>
                      <a:pt x="8737" y="3998"/>
                    </a:lnTo>
                    <a:cubicBezTo>
                      <a:pt x="8737" y="3548"/>
                      <a:pt x="8367" y="3178"/>
                      <a:pt x="7917" y="3178"/>
                    </a:cubicBezTo>
                    <a:lnTo>
                      <a:pt x="7894" y="3178"/>
                    </a:lnTo>
                    <a:cubicBezTo>
                      <a:pt x="7763" y="3178"/>
                      <a:pt x="7660" y="3076"/>
                      <a:pt x="7660" y="2950"/>
                    </a:cubicBezTo>
                    <a:lnTo>
                      <a:pt x="7660" y="2933"/>
                    </a:lnTo>
                    <a:cubicBezTo>
                      <a:pt x="7660" y="2683"/>
                      <a:pt x="7455" y="2478"/>
                      <a:pt x="7205" y="2478"/>
                    </a:cubicBezTo>
                    <a:lnTo>
                      <a:pt x="6362" y="2478"/>
                    </a:lnTo>
                    <a:cubicBezTo>
                      <a:pt x="6237" y="2478"/>
                      <a:pt x="6134" y="2375"/>
                      <a:pt x="6134" y="2244"/>
                    </a:cubicBezTo>
                    <a:lnTo>
                      <a:pt x="6134" y="1800"/>
                    </a:lnTo>
                    <a:cubicBezTo>
                      <a:pt x="6151" y="815"/>
                      <a:pt x="5360" y="0"/>
                      <a:pt x="43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51"/>
              <p:cNvSpPr/>
              <p:nvPr/>
            </p:nvSpPr>
            <p:spPr>
              <a:xfrm>
                <a:off x="7055706" y="1003053"/>
                <a:ext cx="106499" cy="91212"/>
              </a:xfrm>
              <a:custGeom>
                <a:rect b="b" l="l" r="r" t="t"/>
                <a:pathLst>
                  <a:path extrusionOk="0" h="1605" w="1874">
                    <a:moveTo>
                      <a:pt x="1077" y="147"/>
                    </a:moveTo>
                    <a:cubicBezTo>
                      <a:pt x="1435" y="147"/>
                      <a:pt x="1732" y="443"/>
                      <a:pt x="1732" y="807"/>
                    </a:cubicBezTo>
                    <a:cubicBezTo>
                      <a:pt x="1728" y="1200"/>
                      <a:pt x="1406" y="1461"/>
                      <a:pt x="1069" y="1461"/>
                    </a:cubicBezTo>
                    <a:cubicBezTo>
                      <a:pt x="908" y="1461"/>
                      <a:pt x="744" y="1401"/>
                      <a:pt x="610" y="1269"/>
                    </a:cubicBezTo>
                    <a:cubicBezTo>
                      <a:pt x="200" y="853"/>
                      <a:pt x="490" y="147"/>
                      <a:pt x="1077" y="147"/>
                    </a:cubicBezTo>
                    <a:close/>
                    <a:moveTo>
                      <a:pt x="1066" y="1"/>
                    </a:moveTo>
                    <a:cubicBezTo>
                      <a:pt x="869" y="1"/>
                      <a:pt x="669" y="74"/>
                      <a:pt x="507" y="238"/>
                    </a:cubicBezTo>
                    <a:cubicBezTo>
                      <a:pt x="0" y="745"/>
                      <a:pt x="359" y="1605"/>
                      <a:pt x="1077" y="1605"/>
                    </a:cubicBezTo>
                    <a:cubicBezTo>
                      <a:pt x="1515" y="1605"/>
                      <a:pt x="1868" y="1246"/>
                      <a:pt x="1874" y="807"/>
                    </a:cubicBezTo>
                    <a:cubicBezTo>
                      <a:pt x="1874" y="322"/>
                      <a:pt x="1478"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 name="Google Shape;1414;p51"/>
            <p:cNvGrpSpPr/>
            <p:nvPr/>
          </p:nvGrpSpPr>
          <p:grpSpPr>
            <a:xfrm rot="-3157027">
              <a:off x="7456021" y="104598"/>
              <a:ext cx="747395" cy="1279159"/>
              <a:chOff x="6855325" y="941450"/>
              <a:chExt cx="522779" cy="860008"/>
            </a:xfrm>
          </p:grpSpPr>
          <p:sp>
            <p:nvSpPr>
              <p:cNvPr id="1415" name="Google Shape;1415;p51"/>
              <p:cNvSpPr/>
              <p:nvPr/>
            </p:nvSpPr>
            <p:spPr>
              <a:xfrm>
                <a:off x="6855325" y="941450"/>
                <a:ext cx="522779" cy="860008"/>
              </a:xfrm>
              <a:custGeom>
                <a:rect b="b" l="l" r="r" t="t"/>
                <a:pathLst>
                  <a:path extrusionOk="0" h="15133" w="9199">
                    <a:moveTo>
                      <a:pt x="4593" y="1403"/>
                    </a:moveTo>
                    <a:cubicBezTo>
                      <a:pt x="4843" y="1403"/>
                      <a:pt x="5081" y="1596"/>
                      <a:pt x="5081" y="1886"/>
                    </a:cubicBezTo>
                    <a:cubicBezTo>
                      <a:pt x="5081" y="2153"/>
                      <a:pt x="4865" y="2370"/>
                      <a:pt x="4603" y="2370"/>
                    </a:cubicBezTo>
                    <a:cubicBezTo>
                      <a:pt x="4170" y="2370"/>
                      <a:pt x="3953" y="1852"/>
                      <a:pt x="4255" y="1544"/>
                    </a:cubicBezTo>
                    <a:cubicBezTo>
                      <a:pt x="4354" y="1447"/>
                      <a:pt x="4475" y="1403"/>
                      <a:pt x="4593" y="1403"/>
                    </a:cubicBezTo>
                    <a:close/>
                    <a:moveTo>
                      <a:pt x="4603" y="1"/>
                    </a:moveTo>
                    <a:cubicBezTo>
                      <a:pt x="3498" y="1"/>
                      <a:pt x="2609" y="895"/>
                      <a:pt x="2609" y="1994"/>
                    </a:cubicBezTo>
                    <a:lnTo>
                      <a:pt x="2609" y="2438"/>
                    </a:lnTo>
                    <a:lnTo>
                      <a:pt x="1766" y="2438"/>
                    </a:lnTo>
                    <a:cubicBezTo>
                      <a:pt x="1385" y="2438"/>
                      <a:pt x="1077" y="2746"/>
                      <a:pt x="1077" y="3127"/>
                    </a:cubicBezTo>
                    <a:lnTo>
                      <a:pt x="1077" y="3144"/>
                    </a:lnTo>
                    <a:lnTo>
                      <a:pt x="1055" y="3144"/>
                    </a:lnTo>
                    <a:cubicBezTo>
                      <a:pt x="474" y="3144"/>
                      <a:pt x="7" y="3611"/>
                      <a:pt x="7" y="4192"/>
                    </a:cubicBezTo>
                    <a:lnTo>
                      <a:pt x="7" y="13379"/>
                    </a:lnTo>
                    <a:cubicBezTo>
                      <a:pt x="1" y="13959"/>
                      <a:pt x="474" y="14426"/>
                      <a:pt x="1055" y="14426"/>
                    </a:cubicBezTo>
                    <a:lnTo>
                      <a:pt x="1077" y="14426"/>
                    </a:lnTo>
                    <a:lnTo>
                      <a:pt x="1077" y="14443"/>
                    </a:lnTo>
                    <a:cubicBezTo>
                      <a:pt x="1077" y="14825"/>
                      <a:pt x="1385" y="15133"/>
                      <a:pt x="1766" y="15133"/>
                    </a:cubicBezTo>
                    <a:lnTo>
                      <a:pt x="7439" y="15133"/>
                    </a:lnTo>
                    <a:cubicBezTo>
                      <a:pt x="7820" y="15133"/>
                      <a:pt x="8128" y="14819"/>
                      <a:pt x="8128" y="14443"/>
                    </a:cubicBezTo>
                    <a:lnTo>
                      <a:pt x="8128" y="14426"/>
                    </a:lnTo>
                    <a:lnTo>
                      <a:pt x="8151" y="14426"/>
                    </a:lnTo>
                    <a:cubicBezTo>
                      <a:pt x="8732" y="14426"/>
                      <a:pt x="9199" y="13959"/>
                      <a:pt x="9199" y="13379"/>
                    </a:cubicBezTo>
                    <a:lnTo>
                      <a:pt x="9199" y="4192"/>
                    </a:lnTo>
                    <a:cubicBezTo>
                      <a:pt x="9199" y="3615"/>
                      <a:pt x="8737" y="3144"/>
                      <a:pt x="8156" y="3144"/>
                    </a:cubicBezTo>
                    <a:cubicBezTo>
                      <a:pt x="8152" y="3144"/>
                      <a:pt x="8149" y="3144"/>
                      <a:pt x="8145" y="3144"/>
                    </a:cubicBezTo>
                    <a:lnTo>
                      <a:pt x="8122" y="3144"/>
                    </a:lnTo>
                    <a:lnTo>
                      <a:pt x="8122" y="3127"/>
                    </a:lnTo>
                    <a:cubicBezTo>
                      <a:pt x="8122" y="2746"/>
                      <a:pt x="7815" y="2438"/>
                      <a:pt x="7439" y="2438"/>
                    </a:cubicBezTo>
                    <a:lnTo>
                      <a:pt x="6596" y="2438"/>
                    </a:lnTo>
                    <a:lnTo>
                      <a:pt x="6596" y="1994"/>
                    </a:lnTo>
                    <a:cubicBezTo>
                      <a:pt x="6596" y="895"/>
                      <a:pt x="5702" y="1"/>
                      <a:pt x="460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51"/>
              <p:cNvSpPr/>
              <p:nvPr/>
            </p:nvSpPr>
            <p:spPr>
              <a:xfrm>
                <a:off x="6868623" y="952475"/>
                <a:ext cx="496524" cy="835742"/>
              </a:xfrm>
              <a:custGeom>
                <a:rect b="b" l="l" r="r" t="t"/>
                <a:pathLst>
                  <a:path extrusionOk="0" h="14706" w="8737">
                    <a:moveTo>
                      <a:pt x="4369" y="148"/>
                    </a:moveTo>
                    <a:cubicBezTo>
                      <a:pt x="5274" y="148"/>
                      <a:pt x="6003" y="894"/>
                      <a:pt x="5986" y="1800"/>
                    </a:cubicBezTo>
                    <a:lnTo>
                      <a:pt x="5986" y="2244"/>
                    </a:lnTo>
                    <a:cubicBezTo>
                      <a:pt x="5986" y="2455"/>
                      <a:pt x="6157" y="2620"/>
                      <a:pt x="6362" y="2626"/>
                    </a:cubicBezTo>
                    <a:lnTo>
                      <a:pt x="7205" y="2626"/>
                    </a:lnTo>
                    <a:cubicBezTo>
                      <a:pt x="7376" y="2626"/>
                      <a:pt x="7518" y="2762"/>
                      <a:pt x="7518" y="2933"/>
                    </a:cubicBezTo>
                    <a:lnTo>
                      <a:pt x="7518" y="2950"/>
                    </a:lnTo>
                    <a:cubicBezTo>
                      <a:pt x="7518" y="3155"/>
                      <a:pt x="7683" y="3326"/>
                      <a:pt x="7894" y="3326"/>
                    </a:cubicBezTo>
                    <a:lnTo>
                      <a:pt x="7917" y="3326"/>
                    </a:lnTo>
                    <a:cubicBezTo>
                      <a:pt x="8287" y="3326"/>
                      <a:pt x="8589" y="3628"/>
                      <a:pt x="8589" y="3998"/>
                    </a:cubicBezTo>
                    <a:lnTo>
                      <a:pt x="8589" y="13179"/>
                    </a:lnTo>
                    <a:cubicBezTo>
                      <a:pt x="8589" y="13555"/>
                      <a:pt x="8287" y="13857"/>
                      <a:pt x="7917" y="13857"/>
                    </a:cubicBezTo>
                    <a:lnTo>
                      <a:pt x="7894" y="13857"/>
                    </a:lnTo>
                    <a:cubicBezTo>
                      <a:pt x="7683" y="13857"/>
                      <a:pt x="7518" y="14022"/>
                      <a:pt x="7518" y="14232"/>
                    </a:cubicBezTo>
                    <a:lnTo>
                      <a:pt x="7518" y="14244"/>
                    </a:lnTo>
                    <a:cubicBezTo>
                      <a:pt x="7518" y="14415"/>
                      <a:pt x="7376" y="14557"/>
                      <a:pt x="7205" y="14557"/>
                    </a:cubicBezTo>
                    <a:lnTo>
                      <a:pt x="1532" y="14557"/>
                    </a:lnTo>
                    <a:cubicBezTo>
                      <a:pt x="1362" y="14557"/>
                      <a:pt x="1219" y="14415"/>
                      <a:pt x="1219" y="14244"/>
                    </a:cubicBezTo>
                    <a:lnTo>
                      <a:pt x="1219" y="14232"/>
                    </a:lnTo>
                    <a:cubicBezTo>
                      <a:pt x="1219" y="14022"/>
                      <a:pt x="1054" y="13857"/>
                      <a:pt x="843" y="13857"/>
                    </a:cubicBezTo>
                    <a:lnTo>
                      <a:pt x="821" y="13857"/>
                    </a:lnTo>
                    <a:cubicBezTo>
                      <a:pt x="450" y="13857"/>
                      <a:pt x="149" y="13555"/>
                      <a:pt x="149" y="13179"/>
                    </a:cubicBezTo>
                    <a:lnTo>
                      <a:pt x="149" y="3998"/>
                    </a:lnTo>
                    <a:cubicBezTo>
                      <a:pt x="149" y="3628"/>
                      <a:pt x="450" y="3326"/>
                      <a:pt x="821" y="3326"/>
                    </a:cubicBezTo>
                    <a:lnTo>
                      <a:pt x="843" y="3326"/>
                    </a:lnTo>
                    <a:cubicBezTo>
                      <a:pt x="1054" y="3326"/>
                      <a:pt x="1219" y="3155"/>
                      <a:pt x="1225" y="2950"/>
                    </a:cubicBezTo>
                    <a:lnTo>
                      <a:pt x="1225" y="2933"/>
                    </a:lnTo>
                    <a:cubicBezTo>
                      <a:pt x="1219" y="2762"/>
                      <a:pt x="1362" y="2626"/>
                      <a:pt x="1532" y="2626"/>
                    </a:cubicBezTo>
                    <a:lnTo>
                      <a:pt x="2375" y="2626"/>
                    </a:lnTo>
                    <a:cubicBezTo>
                      <a:pt x="2580" y="2620"/>
                      <a:pt x="2751" y="2455"/>
                      <a:pt x="2751" y="2244"/>
                    </a:cubicBezTo>
                    <a:lnTo>
                      <a:pt x="2751" y="1800"/>
                    </a:lnTo>
                    <a:cubicBezTo>
                      <a:pt x="2728" y="894"/>
                      <a:pt x="3463" y="148"/>
                      <a:pt x="4369" y="148"/>
                    </a:cubicBezTo>
                    <a:close/>
                    <a:moveTo>
                      <a:pt x="4369" y="0"/>
                    </a:moveTo>
                    <a:cubicBezTo>
                      <a:pt x="3378" y="0"/>
                      <a:pt x="2586" y="815"/>
                      <a:pt x="2603" y="1800"/>
                    </a:cubicBezTo>
                    <a:lnTo>
                      <a:pt x="2603" y="2244"/>
                    </a:lnTo>
                    <a:cubicBezTo>
                      <a:pt x="2603" y="2375"/>
                      <a:pt x="2501" y="2478"/>
                      <a:pt x="2375" y="2478"/>
                    </a:cubicBezTo>
                    <a:lnTo>
                      <a:pt x="1532" y="2478"/>
                    </a:lnTo>
                    <a:cubicBezTo>
                      <a:pt x="1282" y="2478"/>
                      <a:pt x="1077" y="2683"/>
                      <a:pt x="1077" y="2939"/>
                    </a:cubicBezTo>
                    <a:lnTo>
                      <a:pt x="1077" y="2950"/>
                    </a:lnTo>
                    <a:cubicBezTo>
                      <a:pt x="1077" y="3081"/>
                      <a:pt x="974" y="3184"/>
                      <a:pt x="843" y="3184"/>
                    </a:cubicBezTo>
                    <a:lnTo>
                      <a:pt x="821" y="3184"/>
                    </a:lnTo>
                    <a:cubicBezTo>
                      <a:pt x="371" y="3184"/>
                      <a:pt x="0" y="3548"/>
                      <a:pt x="0" y="3998"/>
                    </a:cubicBezTo>
                    <a:lnTo>
                      <a:pt x="0" y="13185"/>
                    </a:lnTo>
                    <a:cubicBezTo>
                      <a:pt x="0" y="13634"/>
                      <a:pt x="371" y="14005"/>
                      <a:pt x="821" y="14005"/>
                    </a:cubicBezTo>
                    <a:lnTo>
                      <a:pt x="843" y="14005"/>
                    </a:lnTo>
                    <a:cubicBezTo>
                      <a:pt x="974" y="14005"/>
                      <a:pt x="1077" y="14107"/>
                      <a:pt x="1077" y="14232"/>
                    </a:cubicBezTo>
                    <a:lnTo>
                      <a:pt x="1077" y="14249"/>
                    </a:lnTo>
                    <a:cubicBezTo>
                      <a:pt x="1077" y="14500"/>
                      <a:pt x="1282" y="14705"/>
                      <a:pt x="1532" y="14705"/>
                    </a:cubicBezTo>
                    <a:lnTo>
                      <a:pt x="7205" y="14705"/>
                    </a:lnTo>
                    <a:cubicBezTo>
                      <a:pt x="7455" y="14705"/>
                      <a:pt x="7660" y="14500"/>
                      <a:pt x="7660" y="14244"/>
                    </a:cubicBezTo>
                    <a:lnTo>
                      <a:pt x="7660" y="14232"/>
                    </a:lnTo>
                    <a:cubicBezTo>
                      <a:pt x="7660" y="14101"/>
                      <a:pt x="7763" y="13999"/>
                      <a:pt x="7894" y="13999"/>
                    </a:cubicBezTo>
                    <a:lnTo>
                      <a:pt x="7917" y="13999"/>
                    </a:lnTo>
                    <a:cubicBezTo>
                      <a:pt x="8367" y="13999"/>
                      <a:pt x="8737" y="13634"/>
                      <a:pt x="8737" y="13185"/>
                    </a:cubicBezTo>
                    <a:lnTo>
                      <a:pt x="8737" y="3998"/>
                    </a:lnTo>
                    <a:cubicBezTo>
                      <a:pt x="8737" y="3548"/>
                      <a:pt x="8367" y="3178"/>
                      <a:pt x="7917" y="3178"/>
                    </a:cubicBezTo>
                    <a:lnTo>
                      <a:pt x="7894" y="3178"/>
                    </a:lnTo>
                    <a:cubicBezTo>
                      <a:pt x="7763" y="3178"/>
                      <a:pt x="7660" y="3076"/>
                      <a:pt x="7660" y="2950"/>
                    </a:cubicBezTo>
                    <a:lnTo>
                      <a:pt x="7660" y="2933"/>
                    </a:lnTo>
                    <a:cubicBezTo>
                      <a:pt x="7660" y="2683"/>
                      <a:pt x="7455" y="2478"/>
                      <a:pt x="7205" y="2478"/>
                    </a:cubicBezTo>
                    <a:lnTo>
                      <a:pt x="6362" y="2478"/>
                    </a:lnTo>
                    <a:cubicBezTo>
                      <a:pt x="6237" y="2478"/>
                      <a:pt x="6134" y="2375"/>
                      <a:pt x="6134" y="2244"/>
                    </a:cubicBezTo>
                    <a:lnTo>
                      <a:pt x="6134" y="1800"/>
                    </a:lnTo>
                    <a:cubicBezTo>
                      <a:pt x="6151" y="815"/>
                      <a:pt x="5360" y="0"/>
                      <a:pt x="43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51"/>
              <p:cNvSpPr/>
              <p:nvPr/>
            </p:nvSpPr>
            <p:spPr>
              <a:xfrm>
                <a:off x="7055706" y="1003053"/>
                <a:ext cx="106499" cy="91212"/>
              </a:xfrm>
              <a:custGeom>
                <a:rect b="b" l="l" r="r" t="t"/>
                <a:pathLst>
                  <a:path extrusionOk="0" h="1605" w="1874">
                    <a:moveTo>
                      <a:pt x="1077" y="147"/>
                    </a:moveTo>
                    <a:cubicBezTo>
                      <a:pt x="1435" y="147"/>
                      <a:pt x="1732" y="443"/>
                      <a:pt x="1732" y="807"/>
                    </a:cubicBezTo>
                    <a:cubicBezTo>
                      <a:pt x="1728" y="1200"/>
                      <a:pt x="1406" y="1461"/>
                      <a:pt x="1069" y="1461"/>
                    </a:cubicBezTo>
                    <a:cubicBezTo>
                      <a:pt x="908" y="1461"/>
                      <a:pt x="744" y="1401"/>
                      <a:pt x="610" y="1269"/>
                    </a:cubicBezTo>
                    <a:cubicBezTo>
                      <a:pt x="200" y="853"/>
                      <a:pt x="490" y="147"/>
                      <a:pt x="1077" y="147"/>
                    </a:cubicBezTo>
                    <a:close/>
                    <a:moveTo>
                      <a:pt x="1066" y="1"/>
                    </a:moveTo>
                    <a:cubicBezTo>
                      <a:pt x="869" y="1"/>
                      <a:pt x="669" y="74"/>
                      <a:pt x="507" y="238"/>
                    </a:cubicBezTo>
                    <a:cubicBezTo>
                      <a:pt x="0" y="745"/>
                      <a:pt x="359" y="1605"/>
                      <a:pt x="1077" y="1605"/>
                    </a:cubicBezTo>
                    <a:cubicBezTo>
                      <a:pt x="1515" y="1605"/>
                      <a:pt x="1868" y="1246"/>
                      <a:pt x="1874" y="807"/>
                    </a:cubicBezTo>
                    <a:cubicBezTo>
                      <a:pt x="1874" y="322"/>
                      <a:pt x="1478" y="1"/>
                      <a:pt x="10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418" name="Google Shape;1418;p51"/>
          <p:cNvSpPr/>
          <p:nvPr/>
        </p:nvSpPr>
        <p:spPr>
          <a:xfrm rot="53">
            <a:off x="7605102" y="98600"/>
            <a:ext cx="195174" cy="472725"/>
          </a:xfrm>
          <a:custGeom>
            <a:rect b="b" l="l" r="r" t="t"/>
            <a:pathLst>
              <a:path extrusionOk="0" h="2899" w="1197">
                <a:moveTo>
                  <a:pt x="609" y="0"/>
                </a:moveTo>
                <a:cubicBezTo>
                  <a:pt x="605" y="0"/>
                  <a:pt x="602" y="0"/>
                  <a:pt x="599" y="0"/>
                </a:cubicBezTo>
                <a:cubicBezTo>
                  <a:pt x="268" y="0"/>
                  <a:pt x="1" y="262"/>
                  <a:pt x="1" y="592"/>
                </a:cubicBezTo>
                <a:lnTo>
                  <a:pt x="1" y="678"/>
                </a:lnTo>
                <a:lnTo>
                  <a:pt x="132" y="678"/>
                </a:lnTo>
                <a:lnTo>
                  <a:pt x="132" y="598"/>
                </a:lnTo>
                <a:cubicBezTo>
                  <a:pt x="120" y="330"/>
                  <a:pt x="331" y="108"/>
                  <a:pt x="599" y="108"/>
                </a:cubicBezTo>
                <a:cubicBezTo>
                  <a:pt x="861" y="108"/>
                  <a:pt x="1071" y="330"/>
                  <a:pt x="1060" y="598"/>
                </a:cubicBezTo>
                <a:lnTo>
                  <a:pt x="1060" y="2523"/>
                </a:lnTo>
                <a:cubicBezTo>
                  <a:pt x="1060" y="2654"/>
                  <a:pt x="952" y="2762"/>
                  <a:pt x="821" y="2762"/>
                </a:cubicBezTo>
                <a:lnTo>
                  <a:pt x="764" y="2762"/>
                </a:lnTo>
                <a:cubicBezTo>
                  <a:pt x="627" y="2762"/>
                  <a:pt x="519" y="2654"/>
                  <a:pt x="519" y="2523"/>
                </a:cubicBezTo>
                <a:lnTo>
                  <a:pt x="519" y="866"/>
                </a:lnTo>
                <a:cubicBezTo>
                  <a:pt x="519" y="820"/>
                  <a:pt x="485" y="797"/>
                  <a:pt x="451" y="797"/>
                </a:cubicBezTo>
                <a:cubicBezTo>
                  <a:pt x="416" y="797"/>
                  <a:pt x="382" y="820"/>
                  <a:pt x="382" y="866"/>
                </a:cubicBezTo>
                <a:lnTo>
                  <a:pt x="382" y="2523"/>
                </a:lnTo>
                <a:cubicBezTo>
                  <a:pt x="388" y="2728"/>
                  <a:pt x="553" y="2899"/>
                  <a:pt x="758" y="2899"/>
                </a:cubicBezTo>
                <a:lnTo>
                  <a:pt x="821" y="2899"/>
                </a:lnTo>
                <a:cubicBezTo>
                  <a:pt x="1026" y="2893"/>
                  <a:pt x="1197" y="2728"/>
                  <a:pt x="1197" y="2523"/>
                </a:cubicBezTo>
                <a:lnTo>
                  <a:pt x="1197" y="598"/>
                </a:lnTo>
                <a:cubicBezTo>
                  <a:pt x="1197" y="271"/>
                  <a:pt x="934" y="0"/>
                  <a:pt x="60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51"/>
          <p:cNvSpPr txBox="1"/>
          <p:nvPr>
            <p:ph idx="4294967295" type="subTitle"/>
          </p:nvPr>
        </p:nvSpPr>
        <p:spPr>
          <a:xfrm rot="2291564">
            <a:off x="7473290" y="510152"/>
            <a:ext cx="1005808" cy="59626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lang="en" sz="1800">
                <a:solidFill>
                  <a:schemeClr val="accent1"/>
                </a:solidFill>
                <a:latin typeface="Grand Hotel"/>
                <a:ea typeface="Grand Hotel"/>
                <a:cs typeface="Grand Hotel"/>
                <a:sym typeface="Grand Hotel"/>
              </a:rPr>
              <a:t>Diagram</a:t>
            </a:r>
            <a:endParaRPr sz="1800">
              <a:solidFill>
                <a:schemeClr val="accent1"/>
              </a:solidFill>
              <a:latin typeface="Grand Hotel"/>
              <a:ea typeface="Grand Hotel"/>
              <a:cs typeface="Grand Hotel"/>
              <a:sym typeface="Grand Hotel"/>
            </a:endParaRPr>
          </a:p>
        </p:txBody>
      </p:sp>
      <p:grpSp>
        <p:nvGrpSpPr>
          <p:cNvPr id="1420" name="Google Shape;1420;p51"/>
          <p:cNvGrpSpPr/>
          <p:nvPr/>
        </p:nvGrpSpPr>
        <p:grpSpPr>
          <a:xfrm>
            <a:off x="2444382" y="279230"/>
            <a:ext cx="4256009" cy="1227013"/>
            <a:chOff x="2607325" y="351650"/>
            <a:chExt cx="3838046" cy="1017677"/>
          </a:xfrm>
        </p:grpSpPr>
        <p:sp>
          <p:nvSpPr>
            <p:cNvPr id="1421" name="Google Shape;1421;p51"/>
            <p:cNvSpPr/>
            <p:nvPr/>
          </p:nvSpPr>
          <p:spPr>
            <a:xfrm>
              <a:off x="2607325" y="383625"/>
              <a:ext cx="3766121" cy="985702"/>
            </a:xfrm>
            <a:custGeom>
              <a:rect b="b" l="l" r="r" t="t"/>
              <a:pathLst>
                <a:path extrusionOk="0" h="5035" w="17240">
                  <a:moveTo>
                    <a:pt x="6915" y="4653"/>
                  </a:moveTo>
                  <a:cubicBezTo>
                    <a:pt x="6909" y="4653"/>
                    <a:pt x="6903" y="4653"/>
                    <a:pt x="6897" y="4653"/>
                  </a:cubicBezTo>
                  <a:lnTo>
                    <a:pt x="6914" y="4653"/>
                  </a:lnTo>
                  <a:cubicBezTo>
                    <a:pt x="6914" y="4653"/>
                    <a:pt x="6915" y="4653"/>
                    <a:pt x="6915" y="4653"/>
                  </a:cubicBezTo>
                  <a:close/>
                  <a:moveTo>
                    <a:pt x="16795" y="0"/>
                  </a:moveTo>
                  <a:lnTo>
                    <a:pt x="16795" y="251"/>
                  </a:lnTo>
                  <a:cubicBezTo>
                    <a:pt x="17040" y="382"/>
                    <a:pt x="16943" y="758"/>
                    <a:pt x="16664" y="758"/>
                  </a:cubicBezTo>
                  <a:cubicBezTo>
                    <a:pt x="16385" y="758"/>
                    <a:pt x="16288" y="382"/>
                    <a:pt x="16533" y="251"/>
                  </a:cubicBezTo>
                  <a:lnTo>
                    <a:pt x="16533" y="6"/>
                  </a:lnTo>
                  <a:lnTo>
                    <a:pt x="15856" y="6"/>
                  </a:lnTo>
                  <a:lnTo>
                    <a:pt x="15856" y="251"/>
                  </a:lnTo>
                  <a:cubicBezTo>
                    <a:pt x="16100" y="382"/>
                    <a:pt x="16004" y="758"/>
                    <a:pt x="15725" y="758"/>
                  </a:cubicBezTo>
                  <a:cubicBezTo>
                    <a:pt x="15440" y="758"/>
                    <a:pt x="15349" y="382"/>
                    <a:pt x="15594" y="251"/>
                  </a:cubicBezTo>
                  <a:lnTo>
                    <a:pt x="15594" y="6"/>
                  </a:lnTo>
                  <a:lnTo>
                    <a:pt x="14910" y="6"/>
                  </a:lnTo>
                  <a:lnTo>
                    <a:pt x="14910" y="251"/>
                  </a:lnTo>
                  <a:cubicBezTo>
                    <a:pt x="15161" y="382"/>
                    <a:pt x="15064" y="758"/>
                    <a:pt x="14785" y="758"/>
                  </a:cubicBezTo>
                  <a:cubicBezTo>
                    <a:pt x="14500" y="758"/>
                    <a:pt x="14403" y="382"/>
                    <a:pt x="14654" y="251"/>
                  </a:cubicBezTo>
                  <a:lnTo>
                    <a:pt x="14654" y="6"/>
                  </a:lnTo>
                  <a:lnTo>
                    <a:pt x="13965" y="6"/>
                  </a:lnTo>
                  <a:lnTo>
                    <a:pt x="13965" y="251"/>
                  </a:lnTo>
                  <a:cubicBezTo>
                    <a:pt x="14210" y="382"/>
                    <a:pt x="14113" y="758"/>
                    <a:pt x="13834" y="758"/>
                  </a:cubicBezTo>
                  <a:cubicBezTo>
                    <a:pt x="13549" y="758"/>
                    <a:pt x="13458" y="382"/>
                    <a:pt x="13703" y="251"/>
                  </a:cubicBezTo>
                  <a:lnTo>
                    <a:pt x="13703" y="6"/>
                  </a:lnTo>
                  <a:lnTo>
                    <a:pt x="13019" y="6"/>
                  </a:lnTo>
                  <a:lnTo>
                    <a:pt x="13019" y="251"/>
                  </a:lnTo>
                  <a:cubicBezTo>
                    <a:pt x="13270" y="382"/>
                    <a:pt x="13173" y="758"/>
                    <a:pt x="12894" y="758"/>
                  </a:cubicBezTo>
                  <a:cubicBezTo>
                    <a:pt x="12609" y="758"/>
                    <a:pt x="12512" y="382"/>
                    <a:pt x="12763" y="251"/>
                  </a:cubicBezTo>
                  <a:lnTo>
                    <a:pt x="12763" y="6"/>
                  </a:lnTo>
                  <a:lnTo>
                    <a:pt x="12080" y="6"/>
                  </a:lnTo>
                  <a:lnTo>
                    <a:pt x="12080" y="251"/>
                  </a:lnTo>
                  <a:cubicBezTo>
                    <a:pt x="12325" y="382"/>
                    <a:pt x="12228" y="758"/>
                    <a:pt x="11949" y="758"/>
                  </a:cubicBezTo>
                  <a:cubicBezTo>
                    <a:pt x="11670" y="758"/>
                    <a:pt x="11573" y="382"/>
                    <a:pt x="11818" y="251"/>
                  </a:cubicBezTo>
                  <a:lnTo>
                    <a:pt x="11818" y="6"/>
                  </a:lnTo>
                  <a:lnTo>
                    <a:pt x="11140" y="6"/>
                  </a:lnTo>
                  <a:lnTo>
                    <a:pt x="11140" y="251"/>
                  </a:lnTo>
                  <a:cubicBezTo>
                    <a:pt x="11385" y="382"/>
                    <a:pt x="11288" y="758"/>
                    <a:pt x="11009" y="758"/>
                  </a:cubicBezTo>
                  <a:cubicBezTo>
                    <a:pt x="10730" y="758"/>
                    <a:pt x="10633" y="382"/>
                    <a:pt x="10878" y="251"/>
                  </a:cubicBezTo>
                  <a:lnTo>
                    <a:pt x="10878" y="6"/>
                  </a:lnTo>
                  <a:lnTo>
                    <a:pt x="10200" y="6"/>
                  </a:lnTo>
                  <a:lnTo>
                    <a:pt x="10200" y="251"/>
                  </a:lnTo>
                  <a:cubicBezTo>
                    <a:pt x="10445" y="382"/>
                    <a:pt x="10348" y="758"/>
                    <a:pt x="10069" y="758"/>
                  </a:cubicBezTo>
                  <a:cubicBezTo>
                    <a:pt x="9790" y="758"/>
                    <a:pt x="9693" y="382"/>
                    <a:pt x="9938" y="251"/>
                  </a:cubicBezTo>
                  <a:lnTo>
                    <a:pt x="9938" y="6"/>
                  </a:lnTo>
                  <a:lnTo>
                    <a:pt x="9266" y="6"/>
                  </a:lnTo>
                  <a:lnTo>
                    <a:pt x="9266" y="251"/>
                  </a:lnTo>
                  <a:cubicBezTo>
                    <a:pt x="9511" y="382"/>
                    <a:pt x="9414" y="758"/>
                    <a:pt x="9135" y="758"/>
                  </a:cubicBezTo>
                  <a:cubicBezTo>
                    <a:pt x="8850" y="758"/>
                    <a:pt x="8754" y="382"/>
                    <a:pt x="9004" y="251"/>
                  </a:cubicBezTo>
                  <a:lnTo>
                    <a:pt x="9004" y="6"/>
                  </a:lnTo>
                  <a:lnTo>
                    <a:pt x="8321" y="6"/>
                  </a:lnTo>
                  <a:lnTo>
                    <a:pt x="8321" y="251"/>
                  </a:lnTo>
                  <a:cubicBezTo>
                    <a:pt x="8571" y="382"/>
                    <a:pt x="8475" y="758"/>
                    <a:pt x="8190" y="758"/>
                  </a:cubicBezTo>
                  <a:cubicBezTo>
                    <a:pt x="7911" y="758"/>
                    <a:pt x="7814" y="382"/>
                    <a:pt x="8059" y="251"/>
                  </a:cubicBezTo>
                  <a:lnTo>
                    <a:pt x="8059" y="6"/>
                  </a:lnTo>
                  <a:lnTo>
                    <a:pt x="7381" y="6"/>
                  </a:lnTo>
                  <a:lnTo>
                    <a:pt x="7381" y="251"/>
                  </a:lnTo>
                  <a:cubicBezTo>
                    <a:pt x="7626" y="382"/>
                    <a:pt x="7535" y="758"/>
                    <a:pt x="7250" y="758"/>
                  </a:cubicBezTo>
                  <a:cubicBezTo>
                    <a:pt x="6971" y="758"/>
                    <a:pt x="6874" y="382"/>
                    <a:pt x="7119" y="251"/>
                  </a:cubicBezTo>
                  <a:lnTo>
                    <a:pt x="7119" y="6"/>
                  </a:lnTo>
                  <a:lnTo>
                    <a:pt x="6441" y="6"/>
                  </a:lnTo>
                  <a:lnTo>
                    <a:pt x="6441" y="251"/>
                  </a:lnTo>
                  <a:cubicBezTo>
                    <a:pt x="6686" y="382"/>
                    <a:pt x="6589" y="758"/>
                    <a:pt x="6310" y="758"/>
                  </a:cubicBezTo>
                  <a:cubicBezTo>
                    <a:pt x="6031" y="758"/>
                    <a:pt x="5935" y="382"/>
                    <a:pt x="6179" y="251"/>
                  </a:cubicBezTo>
                  <a:lnTo>
                    <a:pt x="6179" y="6"/>
                  </a:lnTo>
                  <a:lnTo>
                    <a:pt x="5502" y="6"/>
                  </a:lnTo>
                  <a:lnTo>
                    <a:pt x="5502" y="251"/>
                  </a:lnTo>
                  <a:cubicBezTo>
                    <a:pt x="5747" y="382"/>
                    <a:pt x="5650" y="758"/>
                    <a:pt x="5371" y="758"/>
                  </a:cubicBezTo>
                  <a:cubicBezTo>
                    <a:pt x="5086" y="758"/>
                    <a:pt x="4995" y="382"/>
                    <a:pt x="5240" y="251"/>
                  </a:cubicBezTo>
                  <a:lnTo>
                    <a:pt x="5240" y="6"/>
                  </a:lnTo>
                  <a:lnTo>
                    <a:pt x="4562" y="6"/>
                  </a:lnTo>
                  <a:lnTo>
                    <a:pt x="4562" y="251"/>
                  </a:lnTo>
                  <a:cubicBezTo>
                    <a:pt x="4807" y="382"/>
                    <a:pt x="4710" y="758"/>
                    <a:pt x="4431" y="758"/>
                  </a:cubicBezTo>
                  <a:cubicBezTo>
                    <a:pt x="4146" y="758"/>
                    <a:pt x="4049" y="382"/>
                    <a:pt x="4300" y="251"/>
                  </a:cubicBezTo>
                  <a:lnTo>
                    <a:pt x="4300" y="6"/>
                  </a:lnTo>
                  <a:lnTo>
                    <a:pt x="3617" y="6"/>
                  </a:lnTo>
                  <a:lnTo>
                    <a:pt x="3617" y="251"/>
                  </a:lnTo>
                  <a:cubicBezTo>
                    <a:pt x="3867" y="382"/>
                    <a:pt x="3770" y="758"/>
                    <a:pt x="3486" y="758"/>
                  </a:cubicBezTo>
                  <a:cubicBezTo>
                    <a:pt x="3207" y="758"/>
                    <a:pt x="3110" y="382"/>
                    <a:pt x="3360" y="251"/>
                  </a:cubicBezTo>
                  <a:lnTo>
                    <a:pt x="3360" y="6"/>
                  </a:lnTo>
                  <a:lnTo>
                    <a:pt x="2677" y="6"/>
                  </a:lnTo>
                  <a:lnTo>
                    <a:pt x="2677" y="251"/>
                  </a:lnTo>
                  <a:cubicBezTo>
                    <a:pt x="2922" y="382"/>
                    <a:pt x="2831" y="758"/>
                    <a:pt x="2546" y="758"/>
                  </a:cubicBezTo>
                  <a:cubicBezTo>
                    <a:pt x="2267" y="758"/>
                    <a:pt x="2170" y="382"/>
                    <a:pt x="2415" y="251"/>
                  </a:cubicBezTo>
                  <a:lnTo>
                    <a:pt x="2415" y="6"/>
                  </a:lnTo>
                  <a:lnTo>
                    <a:pt x="1737" y="6"/>
                  </a:lnTo>
                  <a:lnTo>
                    <a:pt x="1737" y="251"/>
                  </a:lnTo>
                  <a:cubicBezTo>
                    <a:pt x="1982" y="382"/>
                    <a:pt x="1885" y="758"/>
                    <a:pt x="1606" y="758"/>
                  </a:cubicBezTo>
                  <a:cubicBezTo>
                    <a:pt x="1327" y="758"/>
                    <a:pt x="1230" y="382"/>
                    <a:pt x="1475" y="251"/>
                  </a:cubicBezTo>
                  <a:lnTo>
                    <a:pt x="1475" y="6"/>
                  </a:lnTo>
                  <a:lnTo>
                    <a:pt x="792" y="6"/>
                  </a:lnTo>
                  <a:lnTo>
                    <a:pt x="792" y="251"/>
                  </a:lnTo>
                  <a:cubicBezTo>
                    <a:pt x="1037" y="382"/>
                    <a:pt x="940" y="758"/>
                    <a:pt x="661" y="758"/>
                  </a:cubicBezTo>
                  <a:cubicBezTo>
                    <a:pt x="382" y="758"/>
                    <a:pt x="285" y="382"/>
                    <a:pt x="530" y="251"/>
                  </a:cubicBezTo>
                  <a:lnTo>
                    <a:pt x="530" y="6"/>
                  </a:lnTo>
                  <a:lnTo>
                    <a:pt x="0" y="6"/>
                  </a:lnTo>
                  <a:lnTo>
                    <a:pt x="0" y="4972"/>
                  </a:lnTo>
                  <a:cubicBezTo>
                    <a:pt x="6" y="4972"/>
                    <a:pt x="12" y="4972"/>
                    <a:pt x="17" y="4967"/>
                  </a:cubicBezTo>
                  <a:cubicBezTo>
                    <a:pt x="56" y="4947"/>
                    <a:pt x="100" y="4938"/>
                    <a:pt x="145" y="4938"/>
                  </a:cubicBezTo>
                  <a:cubicBezTo>
                    <a:pt x="165" y="4938"/>
                    <a:pt x="185" y="4940"/>
                    <a:pt x="205" y="4944"/>
                  </a:cubicBezTo>
                  <a:cubicBezTo>
                    <a:pt x="222" y="4950"/>
                    <a:pt x="239" y="4955"/>
                    <a:pt x="256" y="4955"/>
                  </a:cubicBezTo>
                  <a:cubicBezTo>
                    <a:pt x="264" y="4957"/>
                    <a:pt x="270" y="4958"/>
                    <a:pt x="274" y="4958"/>
                  </a:cubicBezTo>
                  <a:cubicBezTo>
                    <a:pt x="293" y="4958"/>
                    <a:pt x="286" y="4943"/>
                    <a:pt x="291" y="4938"/>
                  </a:cubicBezTo>
                  <a:cubicBezTo>
                    <a:pt x="296" y="4927"/>
                    <a:pt x="302" y="4915"/>
                    <a:pt x="313" y="4910"/>
                  </a:cubicBezTo>
                  <a:cubicBezTo>
                    <a:pt x="336" y="4893"/>
                    <a:pt x="313" y="4864"/>
                    <a:pt x="359" y="4853"/>
                  </a:cubicBezTo>
                  <a:cubicBezTo>
                    <a:pt x="393" y="4841"/>
                    <a:pt x="433" y="4836"/>
                    <a:pt x="467" y="4830"/>
                  </a:cubicBezTo>
                  <a:lnTo>
                    <a:pt x="467" y="4830"/>
                  </a:lnTo>
                  <a:lnTo>
                    <a:pt x="444" y="4841"/>
                  </a:lnTo>
                  <a:cubicBezTo>
                    <a:pt x="433" y="4847"/>
                    <a:pt x="427" y="4858"/>
                    <a:pt x="422" y="4864"/>
                  </a:cubicBezTo>
                  <a:cubicBezTo>
                    <a:pt x="433" y="4875"/>
                    <a:pt x="456" y="4887"/>
                    <a:pt x="467" y="4904"/>
                  </a:cubicBezTo>
                  <a:cubicBezTo>
                    <a:pt x="484" y="4915"/>
                    <a:pt x="501" y="4938"/>
                    <a:pt x="467" y="4950"/>
                  </a:cubicBezTo>
                  <a:cubicBezTo>
                    <a:pt x="399" y="4972"/>
                    <a:pt x="376" y="5001"/>
                    <a:pt x="365" y="5035"/>
                  </a:cubicBezTo>
                  <a:cubicBezTo>
                    <a:pt x="416" y="5024"/>
                    <a:pt x="461" y="5006"/>
                    <a:pt x="507" y="4989"/>
                  </a:cubicBezTo>
                  <a:cubicBezTo>
                    <a:pt x="541" y="4938"/>
                    <a:pt x="592" y="4904"/>
                    <a:pt x="649" y="4893"/>
                  </a:cubicBezTo>
                  <a:lnTo>
                    <a:pt x="723" y="4875"/>
                  </a:lnTo>
                  <a:cubicBezTo>
                    <a:pt x="763" y="4866"/>
                    <a:pt x="804" y="4862"/>
                    <a:pt x="844" y="4862"/>
                  </a:cubicBezTo>
                  <a:cubicBezTo>
                    <a:pt x="931" y="4862"/>
                    <a:pt x="1018" y="4882"/>
                    <a:pt x="1099" y="4921"/>
                  </a:cubicBezTo>
                  <a:cubicBezTo>
                    <a:pt x="1172" y="4908"/>
                    <a:pt x="1245" y="4902"/>
                    <a:pt x="1317" y="4902"/>
                  </a:cubicBezTo>
                  <a:cubicBezTo>
                    <a:pt x="1341" y="4902"/>
                    <a:pt x="1366" y="4903"/>
                    <a:pt x="1390" y="4904"/>
                  </a:cubicBezTo>
                  <a:lnTo>
                    <a:pt x="1373" y="4875"/>
                  </a:lnTo>
                  <a:lnTo>
                    <a:pt x="1470" y="4858"/>
                  </a:lnTo>
                  <a:cubicBezTo>
                    <a:pt x="1493" y="4844"/>
                    <a:pt x="1516" y="4834"/>
                    <a:pt x="1543" y="4834"/>
                  </a:cubicBezTo>
                  <a:cubicBezTo>
                    <a:pt x="1549" y="4834"/>
                    <a:pt x="1555" y="4835"/>
                    <a:pt x="1561" y="4836"/>
                  </a:cubicBezTo>
                  <a:cubicBezTo>
                    <a:pt x="1578" y="4830"/>
                    <a:pt x="1601" y="4819"/>
                    <a:pt x="1618" y="4813"/>
                  </a:cubicBezTo>
                  <a:cubicBezTo>
                    <a:pt x="1630" y="4804"/>
                    <a:pt x="1646" y="4799"/>
                    <a:pt x="1662" y="4799"/>
                  </a:cubicBezTo>
                  <a:cubicBezTo>
                    <a:pt x="1668" y="4799"/>
                    <a:pt x="1674" y="4800"/>
                    <a:pt x="1680" y="4801"/>
                  </a:cubicBezTo>
                  <a:cubicBezTo>
                    <a:pt x="1675" y="4813"/>
                    <a:pt x="1697" y="4824"/>
                    <a:pt x="1737" y="4836"/>
                  </a:cubicBezTo>
                  <a:cubicBezTo>
                    <a:pt x="1766" y="4819"/>
                    <a:pt x="1806" y="4807"/>
                    <a:pt x="1840" y="4801"/>
                  </a:cubicBezTo>
                  <a:cubicBezTo>
                    <a:pt x="1851" y="4779"/>
                    <a:pt x="1891" y="4762"/>
                    <a:pt x="1919" y="4744"/>
                  </a:cubicBezTo>
                  <a:cubicBezTo>
                    <a:pt x="1925" y="4744"/>
                    <a:pt x="1931" y="4750"/>
                    <a:pt x="1937" y="4750"/>
                  </a:cubicBezTo>
                  <a:cubicBezTo>
                    <a:pt x="1948" y="4756"/>
                    <a:pt x="1959" y="4767"/>
                    <a:pt x="1971" y="4773"/>
                  </a:cubicBezTo>
                  <a:cubicBezTo>
                    <a:pt x="2096" y="4756"/>
                    <a:pt x="2227" y="4744"/>
                    <a:pt x="2364" y="4733"/>
                  </a:cubicBezTo>
                  <a:cubicBezTo>
                    <a:pt x="2529" y="4722"/>
                    <a:pt x="2671" y="4710"/>
                    <a:pt x="2814" y="4705"/>
                  </a:cubicBezTo>
                  <a:cubicBezTo>
                    <a:pt x="2848" y="4689"/>
                    <a:pt x="2884" y="4682"/>
                    <a:pt x="2922" y="4682"/>
                  </a:cubicBezTo>
                  <a:cubicBezTo>
                    <a:pt x="2941" y="4682"/>
                    <a:pt x="2960" y="4684"/>
                    <a:pt x="2979" y="4688"/>
                  </a:cubicBezTo>
                  <a:cubicBezTo>
                    <a:pt x="2990" y="4688"/>
                    <a:pt x="2996" y="4693"/>
                    <a:pt x="3007" y="4699"/>
                  </a:cubicBezTo>
                  <a:cubicBezTo>
                    <a:pt x="3121" y="4699"/>
                    <a:pt x="3235" y="4705"/>
                    <a:pt x="3349" y="4716"/>
                  </a:cubicBezTo>
                  <a:cubicBezTo>
                    <a:pt x="3372" y="4716"/>
                    <a:pt x="3394" y="4722"/>
                    <a:pt x="3412" y="4727"/>
                  </a:cubicBezTo>
                  <a:cubicBezTo>
                    <a:pt x="3423" y="4727"/>
                    <a:pt x="3429" y="4722"/>
                    <a:pt x="3440" y="4722"/>
                  </a:cubicBezTo>
                  <a:cubicBezTo>
                    <a:pt x="3525" y="4705"/>
                    <a:pt x="3611" y="4682"/>
                    <a:pt x="3691" y="4665"/>
                  </a:cubicBezTo>
                  <a:lnTo>
                    <a:pt x="3765" y="4682"/>
                  </a:lnTo>
                  <a:cubicBezTo>
                    <a:pt x="3782" y="4680"/>
                    <a:pt x="3799" y="4679"/>
                    <a:pt x="3816" y="4679"/>
                  </a:cubicBezTo>
                  <a:cubicBezTo>
                    <a:pt x="3903" y="4679"/>
                    <a:pt x="3991" y="4703"/>
                    <a:pt x="4067" y="4750"/>
                  </a:cubicBezTo>
                  <a:cubicBezTo>
                    <a:pt x="4249" y="4750"/>
                    <a:pt x="4425" y="4773"/>
                    <a:pt x="4608" y="4813"/>
                  </a:cubicBezTo>
                  <a:cubicBezTo>
                    <a:pt x="4653" y="4819"/>
                    <a:pt x="4699" y="4836"/>
                    <a:pt x="4744" y="4864"/>
                  </a:cubicBezTo>
                  <a:cubicBezTo>
                    <a:pt x="4758" y="4867"/>
                    <a:pt x="4774" y="4868"/>
                    <a:pt x="4791" y="4868"/>
                  </a:cubicBezTo>
                  <a:cubicBezTo>
                    <a:pt x="4807" y="4868"/>
                    <a:pt x="4824" y="4867"/>
                    <a:pt x="4841" y="4864"/>
                  </a:cubicBezTo>
                  <a:lnTo>
                    <a:pt x="4852" y="4841"/>
                  </a:lnTo>
                  <a:cubicBezTo>
                    <a:pt x="4864" y="4853"/>
                    <a:pt x="4881" y="4858"/>
                    <a:pt x="4898" y="4864"/>
                  </a:cubicBezTo>
                  <a:cubicBezTo>
                    <a:pt x="4915" y="4870"/>
                    <a:pt x="4955" y="4875"/>
                    <a:pt x="4983" y="4881"/>
                  </a:cubicBezTo>
                  <a:lnTo>
                    <a:pt x="5063" y="4875"/>
                  </a:lnTo>
                  <a:cubicBezTo>
                    <a:pt x="5077" y="4884"/>
                    <a:pt x="5093" y="4888"/>
                    <a:pt x="5109" y="4888"/>
                  </a:cubicBezTo>
                  <a:cubicBezTo>
                    <a:pt x="5124" y="4888"/>
                    <a:pt x="5140" y="4884"/>
                    <a:pt x="5154" y="4875"/>
                  </a:cubicBezTo>
                  <a:lnTo>
                    <a:pt x="5177" y="4875"/>
                  </a:lnTo>
                  <a:cubicBezTo>
                    <a:pt x="5251" y="4864"/>
                    <a:pt x="5314" y="4853"/>
                    <a:pt x="5382" y="4841"/>
                  </a:cubicBezTo>
                  <a:cubicBezTo>
                    <a:pt x="5372" y="4808"/>
                    <a:pt x="5404" y="4804"/>
                    <a:pt x="5443" y="4804"/>
                  </a:cubicBezTo>
                  <a:cubicBezTo>
                    <a:pt x="5457" y="4804"/>
                    <a:pt x="5471" y="4805"/>
                    <a:pt x="5485" y="4805"/>
                  </a:cubicBezTo>
                  <a:cubicBezTo>
                    <a:pt x="5500" y="4805"/>
                    <a:pt x="5513" y="4804"/>
                    <a:pt x="5524" y="4801"/>
                  </a:cubicBezTo>
                  <a:cubicBezTo>
                    <a:pt x="5543" y="4811"/>
                    <a:pt x="5562" y="4815"/>
                    <a:pt x="5582" y="4815"/>
                  </a:cubicBezTo>
                  <a:cubicBezTo>
                    <a:pt x="5598" y="4815"/>
                    <a:pt x="5615" y="4812"/>
                    <a:pt x="5633" y="4807"/>
                  </a:cubicBezTo>
                  <a:cubicBezTo>
                    <a:pt x="5673" y="4796"/>
                    <a:pt x="5718" y="4784"/>
                    <a:pt x="5730" y="4756"/>
                  </a:cubicBezTo>
                  <a:cubicBezTo>
                    <a:pt x="5749" y="4705"/>
                    <a:pt x="5759" y="4683"/>
                    <a:pt x="5796" y="4683"/>
                  </a:cubicBezTo>
                  <a:cubicBezTo>
                    <a:pt x="5825" y="4683"/>
                    <a:pt x="5871" y="4697"/>
                    <a:pt x="5952" y="4722"/>
                  </a:cubicBezTo>
                  <a:cubicBezTo>
                    <a:pt x="5957" y="4727"/>
                    <a:pt x="5969" y="4727"/>
                    <a:pt x="5974" y="4727"/>
                  </a:cubicBezTo>
                  <a:cubicBezTo>
                    <a:pt x="5997" y="4727"/>
                    <a:pt x="6026" y="4727"/>
                    <a:pt x="6026" y="4722"/>
                  </a:cubicBezTo>
                  <a:cubicBezTo>
                    <a:pt x="6026" y="4699"/>
                    <a:pt x="6060" y="4693"/>
                    <a:pt x="6094" y="4688"/>
                  </a:cubicBezTo>
                  <a:lnTo>
                    <a:pt x="6094" y="4688"/>
                  </a:lnTo>
                  <a:cubicBezTo>
                    <a:pt x="6094" y="4693"/>
                    <a:pt x="6094" y="4699"/>
                    <a:pt x="6088" y="4699"/>
                  </a:cubicBezTo>
                  <a:cubicBezTo>
                    <a:pt x="6071" y="4716"/>
                    <a:pt x="6060" y="4722"/>
                    <a:pt x="6094" y="4739"/>
                  </a:cubicBezTo>
                  <a:cubicBezTo>
                    <a:pt x="6107" y="4745"/>
                    <a:pt x="6123" y="4748"/>
                    <a:pt x="6139" y="4748"/>
                  </a:cubicBezTo>
                  <a:cubicBezTo>
                    <a:pt x="6150" y="4748"/>
                    <a:pt x="6162" y="4747"/>
                    <a:pt x="6174" y="4744"/>
                  </a:cubicBezTo>
                  <a:cubicBezTo>
                    <a:pt x="6231" y="4727"/>
                    <a:pt x="6288" y="4716"/>
                    <a:pt x="6345" y="4710"/>
                  </a:cubicBezTo>
                  <a:cubicBezTo>
                    <a:pt x="6362" y="4670"/>
                    <a:pt x="6436" y="4670"/>
                    <a:pt x="6515" y="4665"/>
                  </a:cubicBezTo>
                  <a:cubicBezTo>
                    <a:pt x="6520" y="4666"/>
                    <a:pt x="6526" y="4666"/>
                    <a:pt x="6531" y="4666"/>
                  </a:cubicBezTo>
                  <a:cubicBezTo>
                    <a:pt x="6556" y="4666"/>
                    <a:pt x="6582" y="4656"/>
                    <a:pt x="6601" y="4642"/>
                  </a:cubicBezTo>
                  <a:cubicBezTo>
                    <a:pt x="6629" y="4619"/>
                    <a:pt x="6658" y="4614"/>
                    <a:pt x="6692" y="4614"/>
                  </a:cubicBezTo>
                  <a:lnTo>
                    <a:pt x="6891" y="4614"/>
                  </a:lnTo>
                  <a:cubicBezTo>
                    <a:pt x="6931" y="4614"/>
                    <a:pt x="6886" y="4614"/>
                    <a:pt x="6914" y="4631"/>
                  </a:cubicBezTo>
                  <a:cubicBezTo>
                    <a:pt x="6920" y="4636"/>
                    <a:pt x="6920" y="4647"/>
                    <a:pt x="6915" y="4653"/>
                  </a:cubicBezTo>
                  <a:lnTo>
                    <a:pt x="6915" y="4653"/>
                  </a:lnTo>
                  <a:cubicBezTo>
                    <a:pt x="6951" y="4651"/>
                    <a:pt x="6987" y="4651"/>
                    <a:pt x="7025" y="4651"/>
                  </a:cubicBezTo>
                  <a:cubicBezTo>
                    <a:pt x="7112" y="4651"/>
                    <a:pt x="7205" y="4653"/>
                    <a:pt x="7307" y="4653"/>
                  </a:cubicBezTo>
                  <a:cubicBezTo>
                    <a:pt x="7358" y="4653"/>
                    <a:pt x="7410" y="4648"/>
                    <a:pt x="7461" y="4642"/>
                  </a:cubicBezTo>
                  <a:lnTo>
                    <a:pt x="7529" y="4636"/>
                  </a:lnTo>
                  <a:cubicBezTo>
                    <a:pt x="7558" y="4619"/>
                    <a:pt x="7586" y="4608"/>
                    <a:pt x="7615" y="4602"/>
                  </a:cubicBezTo>
                  <a:cubicBezTo>
                    <a:pt x="7626" y="4599"/>
                    <a:pt x="7636" y="4598"/>
                    <a:pt x="7645" y="4598"/>
                  </a:cubicBezTo>
                  <a:cubicBezTo>
                    <a:pt x="7654" y="4598"/>
                    <a:pt x="7663" y="4599"/>
                    <a:pt x="7672" y="4602"/>
                  </a:cubicBezTo>
                  <a:cubicBezTo>
                    <a:pt x="7672" y="4602"/>
                    <a:pt x="7683" y="4608"/>
                    <a:pt x="7683" y="4614"/>
                  </a:cubicBezTo>
                  <a:cubicBezTo>
                    <a:pt x="7683" y="4616"/>
                    <a:pt x="7683" y="4616"/>
                    <a:pt x="7683" y="4616"/>
                  </a:cubicBezTo>
                  <a:cubicBezTo>
                    <a:pt x="7683" y="4616"/>
                    <a:pt x="7683" y="4616"/>
                    <a:pt x="7683" y="4619"/>
                  </a:cubicBezTo>
                  <a:cubicBezTo>
                    <a:pt x="7763" y="4608"/>
                    <a:pt x="7848" y="4602"/>
                    <a:pt x="7928" y="4596"/>
                  </a:cubicBezTo>
                  <a:cubicBezTo>
                    <a:pt x="8082" y="4579"/>
                    <a:pt x="8235" y="4562"/>
                    <a:pt x="8389" y="4545"/>
                  </a:cubicBezTo>
                  <a:cubicBezTo>
                    <a:pt x="8403" y="4543"/>
                    <a:pt x="8416" y="4542"/>
                    <a:pt x="8429" y="4542"/>
                  </a:cubicBezTo>
                  <a:cubicBezTo>
                    <a:pt x="8484" y="4542"/>
                    <a:pt x="8536" y="4561"/>
                    <a:pt x="8577" y="4602"/>
                  </a:cubicBezTo>
                  <a:lnTo>
                    <a:pt x="8691" y="4568"/>
                  </a:lnTo>
                  <a:cubicBezTo>
                    <a:pt x="8691" y="4568"/>
                    <a:pt x="8685" y="4557"/>
                    <a:pt x="8691" y="4557"/>
                  </a:cubicBezTo>
                  <a:cubicBezTo>
                    <a:pt x="8714" y="4545"/>
                    <a:pt x="8731" y="4539"/>
                    <a:pt x="8754" y="4539"/>
                  </a:cubicBezTo>
                  <a:cubicBezTo>
                    <a:pt x="8885" y="4522"/>
                    <a:pt x="8987" y="4488"/>
                    <a:pt x="9118" y="4477"/>
                  </a:cubicBezTo>
                  <a:cubicBezTo>
                    <a:pt x="9123" y="4476"/>
                    <a:pt x="9128" y="4476"/>
                    <a:pt x="9133" y="4476"/>
                  </a:cubicBezTo>
                  <a:cubicBezTo>
                    <a:pt x="9168" y="4476"/>
                    <a:pt x="9216" y="4491"/>
                    <a:pt x="9221" y="4505"/>
                  </a:cubicBezTo>
                  <a:cubicBezTo>
                    <a:pt x="9226" y="4522"/>
                    <a:pt x="9232" y="4557"/>
                    <a:pt x="9243" y="4579"/>
                  </a:cubicBezTo>
                  <a:lnTo>
                    <a:pt x="9255" y="4579"/>
                  </a:lnTo>
                  <a:lnTo>
                    <a:pt x="9420" y="4642"/>
                  </a:lnTo>
                  <a:lnTo>
                    <a:pt x="9483" y="4642"/>
                  </a:lnTo>
                  <a:cubicBezTo>
                    <a:pt x="9565" y="4598"/>
                    <a:pt x="9658" y="4574"/>
                    <a:pt x="9751" y="4574"/>
                  </a:cubicBezTo>
                  <a:cubicBezTo>
                    <a:pt x="9825" y="4574"/>
                    <a:pt x="9899" y="4589"/>
                    <a:pt x="9967" y="4619"/>
                  </a:cubicBezTo>
                  <a:lnTo>
                    <a:pt x="10092" y="4636"/>
                  </a:lnTo>
                  <a:lnTo>
                    <a:pt x="10103" y="4636"/>
                  </a:lnTo>
                  <a:cubicBezTo>
                    <a:pt x="10160" y="4608"/>
                    <a:pt x="10223" y="4596"/>
                    <a:pt x="10291" y="4591"/>
                  </a:cubicBezTo>
                  <a:cubicBezTo>
                    <a:pt x="10308" y="4596"/>
                    <a:pt x="10326" y="4596"/>
                    <a:pt x="10343" y="4608"/>
                  </a:cubicBezTo>
                  <a:cubicBezTo>
                    <a:pt x="10348" y="4608"/>
                    <a:pt x="10354" y="4619"/>
                    <a:pt x="10354" y="4619"/>
                  </a:cubicBezTo>
                  <a:cubicBezTo>
                    <a:pt x="10348" y="4636"/>
                    <a:pt x="10343" y="4648"/>
                    <a:pt x="10337" y="4659"/>
                  </a:cubicBezTo>
                  <a:cubicBezTo>
                    <a:pt x="10331" y="4670"/>
                    <a:pt x="10314" y="4676"/>
                    <a:pt x="10326" y="4693"/>
                  </a:cubicBezTo>
                  <a:cubicBezTo>
                    <a:pt x="10331" y="4699"/>
                    <a:pt x="10343" y="4705"/>
                    <a:pt x="10348" y="4716"/>
                  </a:cubicBezTo>
                  <a:cubicBezTo>
                    <a:pt x="10360" y="4722"/>
                    <a:pt x="10377" y="4722"/>
                    <a:pt x="10394" y="4722"/>
                  </a:cubicBezTo>
                  <a:cubicBezTo>
                    <a:pt x="10408" y="4719"/>
                    <a:pt x="10422" y="4715"/>
                    <a:pt x="10438" y="4715"/>
                  </a:cubicBezTo>
                  <a:cubicBezTo>
                    <a:pt x="10454" y="4715"/>
                    <a:pt x="10471" y="4719"/>
                    <a:pt x="10491" y="4733"/>
                  </a:cubicBezTo>
                  <a:cubicBezTo>
                    <a:pt x="10508" y="4750"/>
                    <a:pt x="10531" y="4762"/>
                    <a:pt x="10559" y="4762"/>
                  </a:cubicBezTo>
                  <a:cubicBezTo>
                    <a:pt x="10656" y="4762"/>
                    <a:pt x="10679" y="4801"/>
                    <a:pt x="10730" y="4830"/>
                  </a:cubicBezTo>
                  <a:cubicBezTo>
                    <a:pt x="10747" y="4838"/>
                    <a:pt x="10742" y="4844"/>
                    <a:pt x="10727" y="4844"/>
                  </a:cubicBezTo>
                  <a:cubicBezTo>
                    <a:pt x="10722" y="4844"/>
                    <a:pt x="10715" y="4843"/>
                    <a:pt x="10707" y="4841"/>
                  </a:cubicBezTo>
                  <a:cubicBezTo>
                    <a:pt x="10697" y="4841"/>
                    <a:pt x="10688" y="4840"/>
                    <a:pt x="10679" y="4840"/>
                  </a:cubicBezTo>
                  <a:cubicBezTo>
                    <a:pt x="10605" y="4840"/>
                    <a:pt x="10582" y="4862"/>
                    <a:pt x="10582" y="4893"/>
                  </a:cubicBezTo>
                  <a:cubicBezTo>
                    <a:pt x="10582" y="4904"/>
                    <a:pt x="10588" y="4915"/>
                    <a:pt x="10588" y="4921"/>
                  </a:cubicBezTo>
                  <a:cubicBezTo>
                    <a:pt x="10667" y="4944"/>
                    <a:pt x="10747" y="4967"/>
                    <a:pt x="10832" y="4989"/>
                  </a:cubicBezTo>
                  <a:cubicBezTo>
                    <a:pt x="10841" y="4992"/>
                    <a:pt x="10851" y="4994"/>
                    <a:pt x="10861" y="4994"/>
                  </a:cubicBezTo>
                  <a:cubicBezTo>
                    <a:pt x="10871" y="4994"/>
                    <a:pt x="10881" y="4992"/>
                    <a:pt x="10889" y="4989"/>
                  </a:cubicBezTo>
                  <a:lnTo>
                    <a:pt x="11208" y="4932"/>
                  </a:lnTo>
                  <a:cubicBezTo>
                    <a:pt x="11197" y="4915"/>
                    <a:pt x="11185" y="4904"/>
                    <a:pt x="11174" y="4887"/>
                  </a:cubicBezTo>
                  <a:cubicBezTo>
                    <a:pt x="11157" y="4858"/>
                    <a:pt x="11157" y="4841"/>
                    <a:pt x="11208" y="4824"/>
                  </a:cubicBezTo>
                  <a:cubicBezTo>
                    <a:pt x="11231" y="4819"/>
                    <a:pt x="11248" y="4813"/>
                    <a:pt x="11271" y="4801"/>
                  </a:cubicBezTo>
                  <a:cubicBezTo>
                    <a:pt x="11291" y="4796"/>
                    <a:pt x="11313" y="4794"/>
                    <a:pt x="11335" y="4794"/>
                  </a:cubicBezTo>
                  <a:cubicBezTo>
                    <a:pt x="11361" y="4794"/>
                    <a:pt x="11388" y="4798"/>
                    <a:pt x="11413" y="4807"/>
                  </a:cubicBezTo>
                  <a:cubicBezTo>
                    <a:pt x="11436" y="4819"/>
                    <a:pt x="11447" y="4824"/>
                    <a:pt x="11470" y="4830"/>
                  </a:cubicBezTo>
                  <a:cubicBezTo>
                    <a:pt x="11509" y="4849"/>
                    <a:pt x="11551" y="4858"/>
                    <a:pt x="11591" y="4858"/>
                  </a:cubicBezTo>
                  <a:cubicBezTo>
                    <a:pt x="11610" y="4858"/>
                    <a:pt x="11629" y="4856"/>
                    <a:pt x="11647" y="4853"/>
                  </a:cubicBezTo>
                  <a:cubicBezTo>
                    <a:pt x="11698" y="4836"/>
                    <a:pt x="11738" y="4824"/>
                    <a:pt x="11789" y="4807"/>
                  </a:cubicBezTo>
                  <a:cubicBezTo>
                    <a:pt x="11835" y="4796"/>
                    <a:pt x="11886" y="4796"/>
                    <a:pt x="11932" y="4796"/>
                  </a:cubicBezTo>
                  <a:cubicBezTo>
                    <a:pt x="11973" y="4800"/>
                    <a:pt x="12029" y="4816"/>
                    <a:pt x="12064" y="4816"/>
                  </a:cubicBezTo>
                  <a:cubicBezTo>
                    <a:pt x="12072" y="4816"/>
                    <a:pt x="12080" y="4815"/>
                    <a:pt x="12085" y="4813"/>
                  </a:cubicBezTo>
                  <a:cubicBezTo>
                    <a:pt x="12142" y="4784"/>
                    <a:pt x="12194" y="4750"/>
                    <a:pt x="12165" y="4699"/>
                  </a:cubicBezTo>
                  <a:cubicBezTo>
                    <a:pt x="12159" y="4699"/>
                    <a:pt x="12159" y="4693"/>
                    <a:pt x="12154" y="4688"/>
                  </a:cubicBezTo>
                  <a:cubicBezTo>
                    <a:pt x="12142" y="4642"/>
                    <a:pt x="12194" y="4608"/>
                    <a:pt x="12285" y="4602"/>
                  </a:cubicBezTo>
                  <a:cubicBezTo>
                    <a:pt x="12307" y="4602"/>
                    <a:pt x="12325" y="4602"/>
                    <a:pt x="12347" y="4608"/>
                  </a:cubicBezTo>
                  <a:cubicBezTo>
                    <a:pt x="12364" y="4614"/>
                    <a:pt x="12381" y="4625"/>
                    <a:pt x="12399" y="4631"/>
                  </a:cubicBezTo>
                  <a:cubicBezTo>
                    <a:pt x="12433" y="4636"/>
                    <a:pt x="12461" y="4648"/>
                    <a:pt x="12490" y="4665"/>
                  </a:cubicBezTo>
                  <a:cubicBezTo>
                    <a:pt x="12598" y="4619"/>
                    <a:pt x="12706" y="4596"/>
                    <a:pt x="12826" y="4591"/>
                  </a:cubicBezTo>
                  <a:cubicBezTo>
                    <a:pt x="12849" y="4587"/>
                    <a:pt x="12872" y="4586"/>
                    <a:pt x="12895" y="4586"/>
                  </a:cubicBezTo>
                  <a:cubicBezTo>
                    <a:pt x="12993" y="4586"/>
                    <a:pt x="13091" y="4614"/>
                    <a:pt x="13179" y="4665"/>
                  </a:cubicBezTo>
                  <a:lnTo>
                    <a:pt x="13259" y="4676"/>
                  </a:lnTo>
                  <a:cubicBezTo>
                    <a:pt x="13304" y="4653"/>
                    <a:pt x="13361" y="4636"/>
                    <a:pt x="13412" y="4631"/>
                  </a:cubicBezTo>
                  <a:cubicBezTo>
                    <a:pt x="13488" y="4617"/>
                    <a:pt x="13564" y="4609"/>
                    <a:pt x="13640" y="4609"/>
                  </a:cubicBezTo>
                  <a:cubicBezTo>
                    <a:pt x="13689" y="4609"/>
                    <a:pt x="13739" y="4612"/>
                    <a:pt x="13788" y="4619"/>
                  </a:cubicBezTo>
                  <a:cubicBezTo>
                    <a:pt x="13868" y="4585"/>
                    <a:pt x="13953" y="4562"/>
                    <a:pt x="14039" y="4551"/>
                  </a:cubicBezTo>
                  <a:cubicBezTo>
                    <a:pt x="14101" y="4545"/>
                    <a:pt x="14164" y="4545"/>
                    <a:pt x="14221" y="4545"/>
                  </a:cubicBezTo>
                  <a:cubicBezTo>
                    <a:pt x="14323" y="4465"/>
                    <a:pt x="14547" y="4419"/>
                    <a:pt x="14759" y="4419"/>
                  </a:cubicBezTo>
                  <a:cubicBezTo>
                    <a:pt x="14771" y="4419"/>
                    <a:pt x="14784" y="4420"/>
                    <a:pt x="14796" y="4420"/>
                  </a:cubicBezTo>
                  <a:cubicBezTo>
                    <a:pt x="14813" y="4408"/>
                    <a:pt x="14836" y="4403"/>
                    <a:pt x="14859" y="4397"/>
                  </a:cubicBezTo>
                  <a:cubicBezTo>
                    <a:pt x="14916" y="4386"/>
                    <a:pt x="14973" y="4363"/>
                    <a:pt x="15018" y="4334"/>
                  </a:cubicBezTo>
                  <a:cubicBezTo>
                    <a:pt x="15053" y="4329"/>
                    <a:pt x="15081" y="4329"/>
                    <a:pt x="15109" y="4329"/>
                  </a:cubicBezTo>
                  <a:cubicBezTo>
                    <a:pt x="15121" y="4295"/>
                    <a:pt x="15121" y="4255"/>
                    <a:pt x="15201" y="4243"/>
                  </a:cubicBezTo>
                  <a:lnTo>
                    <a:pt x="15315" y="4198"/>
                  </a:lnTo>
                  <a:cubicBezTo>
                    <a:pt x="15303" y="4186"/>
                    <a:pt x="15292" y="4169"/>
                    <a:pt x="15280" y="4158"/>
                  </a:cubicBezTo>
                  <a:cubicBezTo>
                    <a:pt x="15269" y="4141"/>
                    <a:pt x="15258" y="4129"/>
                    <a:pt x="15246" y="4118"/>
                  </a:cubicBezTo>
                  <a:cubicBezTo>
                    <a:pt x="15261" y="4114"/>
                    <a:pt x="15277" y="4112"/>
                    <a:pt x="15293" y="4112"/>
                  </a:cubicBezTo>
                  <a:cubicBezTo>
                    <a:pt x="15325" y="4112"/>
                    <a:pt x="15358" y="4120"/>
                    <a:pt x="15389" y="4135"/>
                  </a:cubicBezTo>
                  <a:cubicBezTo>
                    <a:pt x="15406" y="4141"/>
                    <a:pt x="15417" y="4152"/>
                    <a:pt x="15434" y="4158"/>
                  </a:cubicBezTo>
                  <a:cubicBezTo>
                    <a:pt x="15476" y="4179"/>
                    <a:pt x="15522" y="4191"/>
                    <a:pt x="15568" y="4191"/>
                  </a:cubicBezTo>
                  <a:cubicBezTo>
                    <a:pt x="15584" y="4191"/>
                    <a:pt x="15600" y="4189"/>
                    <a:pt x="15616" y="4186"/>
                  </a:cubicBezTo>
                  <a:cubicBezTo>
                    <a:pt x="15673" y="4175"/>
                    <a:pt x="15719" y="4164"/>
                    <a:pt x="15776" y="4152"/>
                  </a:cubicBezTo>
                  <a:cubicBezTo>
                    <a:pt x="15801" y="4149"/>
                    <a:pt x="15827" y="4148"/>
                    <a:pt x="15853" y="4148"/>
                  </a:cubicBezTo>
                  <a:cubicBezTo>
                    <a:pt x="15878" y="4148"/>
                    <a:pt x="15904" y="4149"/>
                    <a:pt x="15930" y="4152"/>
                  </a:cubicBezTo>
                  <a:cubicBezTo>
                    <a:pt x="15964" y="4158"/>
                    <a:pt x="16009" y="4175"/>
                    <a:pt x="16049" y="4175"/>
                  </a:cubicBezTo>
                  <a:lnTo>
                    <a:pt x="16118" y="4164"/>
                  </a:lnTo>
                  <a:cubicBezTo>
                    <a:pt x="16169" y="4141"/>
                    <a:pt x="16214" y="4118"/>
                    <a:pt x="16197" y="4072"/>
                  </a:cubicBezTo>
                  <a:cubicBezTo>
                    <a:pt x="16192" y="4067"/>
                    <a:pt x="16192" y="4061"/>
                    <a:pt x="16192" y="4055"/>
                  </a:cubicBezTo>
                  <a:cubicBezTo>
                    <a:pt x="16192" y="4021"/>
                    <a:pt x="16226" y="3998"/>
                    <a:pt x="16288" y="3987"/>
                  </a:cubicBezTo>
                  <a:cubicBezTo>
                    <a:pt x="16343" y="3957"/>
                    <a:pt x="16402" y="3940"/>
                    <a:pt x="16462" y="3940"/>
                  </a:cubicBezTo>
                  <a:cubicBezTo>
                    <a:pt x="16470" y="3940"/>
                    <a:pt x="16479" y="3941"/>
                    <a:pt x="16488" y="3941"/>
                  </a:cubicBezTo>
                  <a:cubicBezTo>
                    <a:pt x="16539" y="3911"/>
                    <a:pt x="16598" y="3897"/>
                    <a:pt x="16658" y="3897"/>
                  </a:cubicBezTo>
                  <a:cubicBezTo>
                    <a:pt x="16677" y="3897"/>
                    <a:pt x="16696" y="3899"/>
                    <a:pt x="16716" y="3902"/>
                  </a:cubicBezTo>
                  <a:cubicBezTo>
                    <a:pt x="16892" y="3924"/>
                    <a:pt x="17000" y="3981"/>
                    <a:pt x="17160" y="4010"/>
                  </a:cubicBezTo>
                  <a:lnTo>
                    <a:pt x="17239" y="4021"/>
                  </a:lnTo>
                  <a:lnTo>
                    <a:pt x="1723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51"/>
            <p:cNvSpPr/>
            <p:nvPr/>
          </p:nvSpPr>
          <p:spPr>
            <a:xfrm>
              <a:off x="2679250" y="351650"/>
              <a:ext cx="3766121" cy="985702"/>
            </a:xfrm>
            <a:custGeom>
              <a:rect b="b" l="l" r="r" t="t"/>
              <a:pathLst>
                <a:path extrusionOk="0" h="5035" w="17240">
                  <a:moveTo>
                    <a:pt x="6915" y="4653"/>
                  </a:moveTo>
                  <a:cubicBezTo>
                    <a:pt x="6909" y="4653"/>
                    <a:pt x="6903" y="4653"/>
                    <a:pt x="6897" y="4653"/>
                  </a:cubicBezTo>
                  <a:lnTo>
                    <a:pt x="6914" y="4653"/>
                  </a:lnTo>
                  <a:cubicBezTo>
                    <a:pt x="6914" y="4653"/>
                    <a:pt x="6915" y="4653"/>
                    <a:pt x="6915" y="4653"/>
                  </a:cubicBezTo>
                  <a:close/>
                  <a:moveTo>
                    <a:pt x="16795" y="0"/>
                  </a:moveTo>
                  <a:lnTo>
                    <a:pt x="16795" y="251"/>
                  </a:lnTo>
                  <a:cubicBezTo>
                    <a:pt x="17040" y="382"/>
                    <a:pt x="16943" y="758"/>
                    <a:pt x="16664" y="758"/>
                  </a:cubicBezTo>
                  <a:cubicBezTo>
                    <a:pt x="16385" y="758"/>
                    <a:pt x="16288" y="382"/>
                    <a:pt x="16533" y="251"/>
                  </a:cubicBezTo>
                  <a:lnTo>
                    <a:pt x="16533" y="6"/>
                  </a:lnTo>
                  <a:lnTo>
                    <a:pt x="15856" y="6"/>
                  </a:lnTo>
                  <a:lnTo>
                    <a:pt x="15856" y="251"/>
                  </a:lnTo>
                  <a:cubicBezTo>
                    <a:pt x="16100" y="382"/>
                    <a:pt x="16004" y="758"/>
                    <a:pt x="15725" y="758"/>
                  </a:cubicBezTo>
                  <a:cubicBezTo>
                    <a:pt x="15440" y="758"/>
                    <a:pt x="15349" y="382"/>
                    <a:pt x="15594" y="251"/>
                  </a:cubicBezTo>
                  <a:lnTo>
                    <a:pt x="15594" y="6"/>
                  </a:lnTo>
                  <a:lnTo>
                    <a:pt x="14910" y="6"/>
                  </a:lnTo>
                  <a:lnTo>
                    <a:pt x="14910" y="251"/>
                  </a:lnTo>
                  <a:cubicBezTo>
                    <a:pt x="15161" y="382"/>
                    <a:pt x="15064" y="758"/>
                    <a:pt x="14785" y="758"/>
                  </a:cubicBezTo>
                  <a:cubicBezTo>
                    <a:pt x="14500" y="758"/>
                    <a:pt x="14403" y="382"/>
                    <a:pt x="14654" y="251"/>
                  </a:cubicBezTo>
                  <a:lnTo>
                    <a:pt x="14654" y="6"/>
                  </a:lnTo>
                  <a:lnTo>
                    <a:pt x="13965" y="6"/>
                  </a:lnTo>
                  <a:lnTo>
                    <a:pt x="13965" y="251"/>
                  </a:lnTo>
                  <a:cubicBezTo>
                    <a:pt x="14210" y="382"/>
                    <a:pt x="14113" y="758"/>
                    <a:pt x="13834" y="758"/>
                  </a:cubicBezTo>
                  <a:cubicBezTo>
                    <a:pt x="13549" y="758"/>
                    <a:pt x="13458" y="382"/>
                    <a:pt x="13703" y="251"/>
                  </a:cubicBezTo>
                  <a:lnTo>
                    <a:pt x="13703" y="6"/>
                  </a:lnTo>
                  <a:lnTo>
                    <a:pt x="13019" y="6"/>
                  </a:lnTo>
                  <a:lnTo>
                    <a:pt x="13019" y="251"/>
                  </a:lnTo>
                  <a:cubicBezTo>
                    <a:pt x="13270" y="382"/>
                    <a:pt x="13173" y="758"/>
                    <a:pt x="12894" y="758"/>
                  </a:cubicBezTo>
                  <a:cubicBezTo>
                    <a:pt x="12609" y="758"/>
                    <a:pt x="12512" y="382"/>
                    <a:pt x="12763" y="251"/>
                  </a:cubicBezTo>
                  <a:lnTo>
                    <a:pt x="12763" y="6"/>
                  </a:lnTo>
                  <a:lnTo>
                    <a:pt x="12080" y="6"/>
                  </a:lnTo>
                  <a:lnTo>
                    <a:pt x="12080" y="251"/>
                  </a:lnTo>
                  <a:cubicBezTo>
                    <a:pt x="12325" y="382"/>
                    <a:pt x="12228" y="758"/>
                    <a:pt x="11949" y="758"/>
                  </a:cubicBezTo>
                  <a:cubicBezTo>
                    <a:pt x="11670" y="758"/>
                    <a:pt x="11573" y="382"/>
                    <a:pt x="11818" y="251"/>
                  </a:cubicBezTo>
                  <a:lnTo>
                    <a:pt x="11818" y="6"/>
                  </a:lnTo>
                  <a:lnTo>
                    <a:pt x="11140" y="6"/>
                  </a:lnTo>
                  <a:lnTo>
                    <a:pt x="11140" y="251"/>
                  </a:lnTo>
                  <a:cubicBezTo>
                    <a:pt x="11385" y="382"/>
                    <a:pt x="11288" y="758"/>
                    <a:pt x="11009" y="758"/>
                  </a:cubicBezTo>
                  <a:cubicBezTo>
                    <a:pt x="10730" y="758"/>
                    <a:pt x="10633" y="382"/>
                    <a:pt x="10878" y="251"/>
                  </a:cubicBezTo>
                  <a:lnTo>
                    <a:pt x="10878" y="6"/>
                  </a:lnTo>
                  <a:lnTo>
                    <a:pt x="10200" y="6"/>
                  </a:lnTo>
                  <a:lnTo>
                    <a:pt x="10200" y="251"/>
                  </a:lnTo>
                  <a:cubicBezTo>
                    <a:pt x="10445" y="382"/>
                    <a:pt x="10348" y="758"/>
                    <a:pt x="10069" y="758"/>
                  </a:cubicBezTo>
                  <a:cubicBezTo>
                    <a:pt x="9790" y="758"/>
                    <a:pt x="9693" y="382"/>
                    <a:pt x="9938" y="251"/>
                  </a:cubicBezTo>
                  <a:lnTo>
                    <a:pt x="9938" y="6"/>
                  </a:lnTo>
                  <a:lnTo>
                    <a:pt x="9266" y="6"/>
                  </a:lnTo>
                  <a:lnTo>
                    <a:pt x="9266" y="251"/>
                  </a:lnTo>
                  <a:cubicBezTo>
                    <a:pt x="9511" y="382"/>
                    <a:pt x="9414" y="758"/>
                    <a:pt x="9135" y="758"/>
                  </a:cubicBezTo>
                  <a:cubicBezTo>
                    <a:pt x="8850" y="758"/>
                    <a:pt x="8754" y="382"/>
                    <a:pt x="9004" y="251"/>
                  </a:cubicBezTo>
                  <a:lnTo>
                    <a:pt x="9004" y="6"/>
                  </a:lnTo>
                  <a:lnTo>
                    <a:pt x="8321" y="6"/>
                  </a:lnTo>
                  <a:lnTo>
                    <a:pt x="8321" y="251"/>
                  </a:lnTo>
                  <a:cubicBezTo>
                    <a:pt x="8571" y="382"/>
                    <a:pt x="8475" y="758"/>
                    <a:pt x="8190" y="758"/>
                  </a:cubicBezTo>
                  <a:cubicBezTo>
                    <a:pt x="7911" y="758"/>
                    <a:pt x="7814" y="382"/>
                    <a:pt x="8059" y="251"/>
                  </a:cubicBezTo>
                  <a:lnTo>
                    <a:pt x="8059" y="6"/>
                  </a:lnTo>
                  <a:lnTo>
                    <a:pt x="7381" y="6"/>
                  </a:lnTo>
                  <a:lnTo>
                    <a:pt x="7381" y="251"/>
                  </a:lnTo>
                  <a:cubicBezTo>
                    <a:pt x="7626" y="382"/>
                    <a:pt x="7535" y="758"/>
                    <a:pt x="7250" y="758"/>
                  </a:cubicBezTo>
                  <a:cubicBezTo>
                    <a:pt x="6971" y="758"/>
                    <a:pt x="6874" y="382"/>
                    <a:pt x="7119" y="251"/>
                  </a:cubicBezTo>
                  <a:lnTo>
                    <a:pt x="7119" y="6"/>
                  </a:lnTo>
                  <a:lnTo>
                    <a:pt x="6441" y="6"/>
                  </a:lnTo>
                  <a:lnTo>
                    <a:pt x="6441" y="251"/>
                  </a:lnTo>
                  <a:cubicBezTo>
                    <a:pt x="6686" y="382"/>
                    <a:pt x="6589" y="758"/>
                    <a:pt x="6310" y="758"/>
                  </a:cubicBezTo>
                  <a:cubicBezTo>
                    <a:pt x="6031" y="758"/>
                    <a:pt x="5935" y="382"/>
                    <a:pt x="6179" y="251"/>
                  </a:cubicBezTo>
                  <a:lnTo>
                    <a:pt x="6179" y="6"/>
                  </a:lnTo>
                  <a:lnTo>
                    <a:pt x="5502" y="6"/>
                  </a:lnTo>
                  <a:lnTo>
                    <a:pt x="5502" y="251"/>
                  </a:lnTo>
                  <a:cubicBezTo>
                    <a:pt x="5747" y="382"/>
                    <a:pt x="5650" y="758"/>
                    <a:pt x="5371" y="758"/>
                  </a:cubicBezTo>
                  <a:cubicBezTo>
                    <a:pt x="5086" y="758"/>
                    <a:pt x="4995" y="382"/>
                    <a:pt x="5240" y="251"/>
                  </a:cubicBezTo>
                  <a:lnTo>
                    <a:pt x="5240" y="6"/>
                  </a:lnTo>
                  <a:lnTo>
                    <a:pt x="4562" y="6"/>
                  </a:lnTo>
                  <a:lnTo>
                    <a:pt x="4562" y="251"/>
                  </a:lnTo>
                  <a:cubicBezTo>
                    <a:pt x="4807" y="382"/>
                    <a:pt x="4710" y="758"/>
                    <a:pt x="4431" y="758"/>
                  </a:cubicBezTo>
                  <a:cubicBezTo>
                    <a:pt x="4146" y="758"/>
                    <a:pt x="4049" y="382"/>
                    <a:pt x="4300" y="251"/>
                  </a:cubicBezTo>
                  <a:lnTo>
                    <a:pt x="4300" y="6"/>
                  </a:lnTo>
                  <a:lnTo>
                    <a:pt x="3617" y="6"/>
                  </a:lnTo>
                  <a:lnTo>
                    <a:pt x="3617" y="251"/>
                  </a:lnTo>
                  <a:cubicBezTo>
                    <a:pt x="3867" y="382"/>
                    <a:pt x="3770" y="758"/>
                    <a:pt x="3486" y="758"/>
                  </a:cubicBezTo>
                  <a:cubicBezTo>
                    <a:pt x="3207" y="758"/>
                    <a:pt x="3110" y="382"/>
                    <a:pt x="3360" y="251"/>
                  </a:cubicBezTo>
                  <a:lnTo>
                    <a:pt x="3360" y="6"/>
                  </a:lnTo>
                  <a:lnTo>
                    <a:pt x="2677" y="6"/>
                  </a:lnTo>
                  <a:lnTo>
                    <a:pt x="2677" y="251"/>
                  </a:lnTo>
                  <a:cubicBezTo>
                    <a:pt x="2922" y="382"/>
                    <a:pt x="2831" y="758"/>
                    <a:pt x="2546" y="758"/>
                  </a:cubicBezTo>
                  <a:cubicBezTo>
                    <a:pt x="2267" y="758"/>
                    <a:pt x="2170" y="382"/>
                    <a:pt x="2415" y="251"/>
                  </a:cubicBezTo>
                  <a:lnTo>
                    <a:pt x="2415" y="6"/>
                  </a:lnTo>
                  <a:lnTo>
                    <a:pt x="1737" y="6"/>
                  </a:lnTo>
                  <a:lnTo>
                    <a:pt x="1737" y="251"/>
                  </a:lnTo>
                  <a:cubicBezTo>
                    <a:pt x="1982" y="382"/>
                    <a:pt x="1885" y="758"/>
                    <a:pt x="1606" y="758"/>
                  </a:cubicBezTo>
                  <a:cubicBezTo>
                    <a:pt x="1327" y="758"/>
                    <a:pt x="1230" y="382"/>
                    <a:pt x="1475" y="251"/>
                  </a:cubicBezTo>
                  <a:lnTo>
                    <a:pt x="1475" y="6"/>
                  </a:lnTo>
                  <a:lnTo>
                    <a:pt x="792" y="6"/>
                  </a:lnTo>
                  <a:lnTo>
                    <a:pt x="792" y="251"/>
                  </a:lnTo>
                  <a:cubicBezTo>
                    <a:pt x="1037" y="382"/>
                    <a:pt x="940" y="758"/>
                    <a:pt x="661" y="758"/>
                  </a:cubicBezTo>
                  <a:cubicBezTo>
                    <a:pt x="382" y="758"/>
                    <a:pt x="285" y="382"/>
                    <a:pt x="530" y="251"/>
                  </a:cubicBezTo>
                  <a:lnTo>
                    <a:pt x="530" y="6"/>
                  </a:lnTo>
                  <a:lnTo>
                    <a:pt x="0" y="6"/>
                  </a:lnTo>
                  <a:lnTo>
                    <a:pt x="0" y="4972"/>
                  </a:lnTo>
                  <a:cubicBezTo>
                    <a:pt x="6" y="4972"/>
                    <a:pt x="12" y="4972"/>
                    <a:pt x="17" y="4967"/>
                  </a:cubicBezTo>
                  <a:cubicBezTo>
                    <a:pt x="56" y="4947"/>
                    <a:pt x="100" y="4938"/>
                    <a:pt x="145" y="4938"/>
                  </a:cubicBezTo>
                  <a:cubicBezTo>
                    <a:pt x="165" y="4938"/>
                    <a:pt x="185" y="4940"/>
                    <a:pt x="205" y="4944"/>
                  </a:cubicBezTo>
                  <a:cubicBezTo>
                    <a:pt x="222" y="4950"/>
                    <a:pt x="239" y="4955"/>
                    <a:pt x="256" y="4955"/>
                  </a:cubicBezTo>
                  <a:cubicBezTo>
                    <a:pt x="264" y="4957"/>
                    <a:pt x="270" y="4958"/>
                    <a:pt x="274" y="4958"/>
                  </a:cubicBezTo>
                  <a:cubicBezTo>
                    <a:pt x="293" y="4958"/>
                    <a:pt x="286" y="4943"/>
                    <a:pt x="291" y="4938"/>
                  </a:cubicBezTo>
                  <a:cubicBezTo>
                    <a:pt x="296" y="4927"/>
                    <a:pt x="302" y="4915"/>
                    <a:pt x="313" y="4910"/>
                  </a:cubicBezTo>
                  <a:cubicBezTo>
                    <a:pt x="336" y="4893"/>
                    <a:pt x="313" y="4864"/>
                    <a:pt x="359" y="4853"/>
                  </a:cubicBezTo>
                  <a:cubicBezTo>
                    <a:pt x="393" y="4841"/>
                    <a:pt x="433" y="4836"/>
                    <a:pt x="467" y="4830"/>
                  </a:cubicBezTo>
                  <a:lnTo>
                    <a:pt x="467" y="4830"/>
                  </a:lnTo>
                  <a:lnTo>
                    <a:pt x="444" y="4841"/>
                  </a:lnTo>
                  <a:cubicBezTo>
                    <a:pt x="433" y="4847"/>
                    <a:pt x="427" y="4858"/>
                    <a:pt x="422" y="4864"/>
                  </a:cubicBezTo>
                  <a:cubicBezTo>
                    <a:pt x="433" y="4875"/>
                    <a:pt x="456" y="4887"/>
                    <a:pt x="467" y="4904"/>
                  </a:cubicBezTo>
                  <a:cubicBezTo>
                    <a:pt x="484" y="4915"/>
                    <a:pt x="501" y="4938"/>
                    <a:pt x="467" y="4950"/>
                  </a:cubicBezTo>
                  <a:cubicBezTo>
                    <a:pt x="399" y="4972"/>
                    <a:pt x="376" y="5001"/>
                    <a:pt x="365" y="5035"/>
                  </a:cubicBezTo>
                  <a:cubicBezTo>
                    <a:pt x="416" y="5024"/>
                    <a:pt x="461" y="5006"/>
                    <a:pt x="507" y="4989"/>
                  </a:cubicBezTo>
                  <a:cubicBezTo>
                    <a:pt x="541" y="4938"/>
                    <a:pt x="592" y="4904"/>
                    <a:pt x="649" y="4893"/>
                  </a:cubicBezTo>
                  <a:lnTo>
                    <a:pt x="723" y="4875"/>
                  </a:lnTo>
                  <a:cubicBezTo>
                    <a:pt x="763" y="4866"/>
                    <a:pt x="804" y="4862"/>
                    <a:pt x="844" y="4862"/>
                  </a:cubicBezTo>
                  <a:cubicBezTo>
                    <a:pt x="931" y="4862"/>
                    <a:pt x="1018" y="4882"/>
                    <a:pt x="1099" y="4921"/>
                  </a:cubicBezTo>
                  <a:cubicBezTo>
                    <a:pt x="1172" y="4908"/>
                    <a:pt x="1245" y="4902"/>
                    <a:pt x="1317" y="4902"/>
                  </a:cubicBezTo>
                  <a:cubicBezTo>
                    <a:pt x="1341" y="4902"/>
                    <a:pt x="1366" y="4903"/>
                    <a:pt x="1390" y="4904"/>
                  </a:cubicBezTo>
                  <a:lnTo>
                    <a:pt x="1373" y="4875"/>
                  </a:lnTo>
                  <a:lnTo>
                    <a:pt x="1470" y="4858"/>
                  </a:lnTo>
                  <a:cubicBezTo>
                    <a:pt x="1493" y="4844"/>
                    <a:pt x="1516" y="4834"/>
                    <a:pt x="1543" y="4834"/>
                  </a:cubicBezTo>
                  <a:cubicBezTo>
                    <a:pt x="1549" y="4834"/>
                    <a:pt x="1555" y="4835"/>
                    <a:pt x="1561" y="4836"/>
                  </a:cubicBezTo>
                  <a:cubicBezTo>
                    <a:pt x="1578" y="4830"/>
                    <a:pt x="1601" y="4819"/>
                    <a:pt x="1618" y="4813"/>
                  </a:cubicBezTo>
                  <a:cubicBezTo>
                    <a:pt x="1630" y="4804"/>
                    <a:pt x="1646" y="4799"/>
                    <a:pt x="1662" y="4799"/>
                  </a:cubicBezTo>
                  <a:cubicBezTo>
                    <a:pt x="1668" y="4799"/>
                    <a:pt x="1674" y="4800"/>
                    <a:pt x="1680" y="4801"/>
                  </a:cubicBezTo>
                  <a:cubicBezTo>
                    <a:pt x="1675" y="4813"/>
                    <a:pt x="1697" y="4824"/>
                    <a:pt x="1737" y="4836"/>
                  </a:cubicBezTo>
                  <a:cubicBezTo>
                    <a:pt x="1766" y="4819"/>
                    <a:pt x="1806" y="4807"/>
                    <a:pt x="1840" y="4801"/>
                  </a:cubicBezTo>
                  <a:cubicBezTo>
                    <a:pt x="1851" y="4779"/>
                    <a:pt x="1891" y="4762"/>
                    <a:pt x="1919" y="4744"/>
                  </a:cubicBezTo>
                  <a:cubicBezTo>
                    <a:pt x="1925" y="4744"/>
                    <a:pt x="1931" y="4750"/>
                    <a:pt x="1937" y="4750"/>
                  </a:cubicBezTo>
                  <a:cubicBezTo>
                    <a:pt x="1948" y="4756"/>
                    <a:pt x="1959" y="4767"/>
                    <a:pt x="1971" y="4773"/>
                  </a:cubicBezTo>
                  <a:cubicBezTo>
                    <a:pt x="2096" y="4756"/>
                    <a:pt x="2227" y="4744"/>
                    <a:pt x="2364" y="4733"/>
                  </a:cubicBezTo>
                  <a:cubicBezTo>
                    <a:pt x="2529" y="4722"/>
                    <a:pt x="2671" y="4710"/>
                    <a:pt x="2814" y="4705"/>
                  </a:cubicBezTo>
                  <a:cubicBezTo>
                    <a:pt x="2848" y="4689"/>
                    <a:pt x="2884" y="4682"/>
                    <a:pt x="2922" y="4682"/>
                  </a:cubicBezTo>
                  <a:cubicBezTo>
                    <a:pt x="2941" y="4682"/>
                    <a:pt x="2960" y="4684"/>
                    <a:pt x="2979" y="4688"/>
                  </a:cubicBezTo>
                  <a:cubicBezTo>
                    <a:pt x="2990" y="4688"/>
                    <a:pt x="2996" y="4693"/>
                    <a:pt x="3007" y="4699"/>
                  </a:cubicBezTo>
                  <a:cubicBezTo>
                    <a:pt x="3121" y="4699"/>
                    <a:pt x="3235" y="4705"/>
                    <a:pt x="3349" y="4716"/>
                  </a:cubicBezTo>
                  <a:cubicBezTo>
                    <a:pt x="3372" y="4716"/>
                    <a:pt x="3394" y="4722"/>
                    <a:pt x="3412" y="4727"/>
                  </a:cubicBezTo>
                  <a:cubicBezTo>
                    <a:pt x="3423" y="4727"/>
                    <a:pt x="3429" y="4722"/>
                    <a:pt x="3440" y="4722"/>
                  </a:cubicBezTo>
                  <a:cubicBezTo>
                    <a:pt x="3525" y="4705"/>
                    <a:pt x="3611" y="4682"/>
                    <a:pt x="3691" y="4665"/>
                  </a:cubicBezTo>
                  <a:lnTo>
                    <a:pt x="3765" y="4682"/>
                  </a:lnTo>
                  <a:cubicBezTo>
                    <a:pt x="3782" y="4680"/>
                    <a:pt x="3799" y="4679"/>
                    <a:pt x="3816" y="4679"/>
                  </a:cubicBezTo>
                  <a:cubicBezTo>
                    <a:pt x="3903" y="4679"/>
                    <a:pt x="3991" y="4703"/>
                    <a:pt x="4067" y="4750"/>
                  </a:cubicBezTo>
                  <a:cubicBezTo>
                    <a:pt x="4249" y="4750"/>
                    <a:pt x="4425" y="4773"/>
                    <a:pt x="4608" y="4813"/>
                  </a:cubicBezTo>
                  <a:cubicBezTo>
                    <a:pt x="4653" y="4819"/>
                    <a:pt x="4699" y="4836"/>
                    <a:pt x="4744" y="4864"/>
                  </a:cubicBezTo>
                  <a:cubicBezTo>
                    <a:pt x="4758" y="4867"/>
                    <a:pt x="4774" y="4868"/>
                    <a:pt x="4791" y="4868"/>
                  </a:cubicBezTo>
                  <a:cubicBezTo>
                    <a:pt x="4807" y="4868"/>
                    <a:pt x="4824" y="4867"/>
                    <a:pt x="4841" y="4864"/>
                  </a:cubicBezTo>
                  <a:lnTo>
                    <a:pt x="4852" y="4841"/>
                  </a:lnTo>
                  <a:cubicBezTo>
                    <a:pt x="4864" y="4853"/>
                    <a:pt x="4881" y="4858"/>
                    <a:pt x="4898" y="4864"/>
                  </a:cubicBezTo>
                  <a:cubicBezTo>
                    <a:pt x="4915" y="4870"/>
                    <a:pt x="4955" y="4875"/>
                    <a:pt x="4983" y="4881"/>
                  </a:cubicBezTo>
                  <a:lnTo>
                    <a:pt x="5063" y="4875"/>
                  </a:lnTo>
                  <a:cubicBezTo>
                    <a:pt x="5077" y="4884"/>
                    <a:pt x="5093" y="4888"/>
                    <a:pt x="5109" y="4888"/>
                  </a:cubicBezTo>
                  <a:cubicBezTo>
                    <a:pt x="5124" y="4888"/>
                    <a:pt x="5140" y="4884"/>
                    <a:pt x="5154" y="4875"/>
                  </a:cubicBezTo>
                  <a:lnTo>
                    <a:pt x="5177" y="4875"/>
                  </a:lnTo>
                  <a:cubicBezTo>
                    <a:pt x="5251" y="4864"/>
                    <a:pt x="5314" y="4853"/>
                    <a:pt x="5382" y="4841"/>
                  </a:cubicBezTo>
                  <a:cubicBezTo>
                    <a:pt x="5372" y="4808"/>
                    <a:pt x="5404" y="4804"/>
                    <a:pt x="5443" y="4804"/>
                  </a:cubicBezTo>
                  <a:cubicBezTo>
                    <a:pt x="5457" y="4804"/>
                    <a:pt x="5471" y="4805"/>
                    <a:pt x="5485" y="4805"/>
                  </a:cubicBezTo>
                  <a:cubicBezTo>
                    <a:pt x="5500" y="4805"/>
                    <a:pt x="5513" y="4804"/>
                    <a:pt x="5524" y="4801"/>
                  </a:cubicBezTo>
                  <a:cubicBezTo>
                    <a:pt x="5543" y="4811"/>
                    <a:pt x="5562" y="4815"/>
                    <a:pt x="5582" y="4815"/>
                  </a:cubicBezTo>
                  <a:cubicBezTo>
                    <a:pt x="5598" y="4815"/>
                    <a:pt x="5615" y="4812"/>
                    <a:pt x="5633" y="4807"/>
                  </a:cubicBezTo>
                  <a:cubicBezTo>
                    <a:pt x="5673" y="4796"/>
                    <a:pt x="5718" y="4784"/>
                    <a:pt x="5730" y="4756"/>
                  </a:cubicBezTo>
                  <a:cubicBezTo>
                    <a:pt x="5749" y="4705"/>
                    <a:pt x="5759" y="4683"/>
                    <a:pt x="5796" y="4683"/>
                  </a:cubicBezTo>
                  <a:cubicBezTo>
                    <a:pt x="5825" y="4683"/>
                    <a:pt x="5871" y="4697"/>
                    <a:pt x="5952" y="4722"/>
                  </a:cubicBezTo>
                  <a:cubicBezTo>
                    <a:pt x="5957" y="4727"/>
                    <a:pt x="5969" y="4727"/>
                    <a:pt x="5974" y="4727"/>
                  </a:cubicBezTo>
                  <a:cubicBezTo>
                    <a:pt x="5997" y="4727"/>
                    <a:pt x="6026" y="4727"/>
                    <a:pt x="6026" y="4722"/>
                  </a:cubicBezTo>
                  <a:cubicBezTo>
                    <a:pt x="6026" y="4699"/>
                    <a:pt x="6060" y="4693"/>
                    <a:pt x="6094" y="4688"/>
                  </a:cubicBezTo>
                  <a:lnTo>
                    <a:pt x="6094" y="4688"/>
                  </a:lnTo>
                  <a:cubicBezTo>
                    <a:pt x="6094" y="4693"/>
                    <a:pt x="6094" y="4699"/>
                    <a:pt x="6088" y="4699"/>
                  </a:cubicBezTo>
                  <a:cubicBezTo>
                    <a:pt x="6071" y="4716"/>
                    <a:pt x="6060" y="4722"/>
                    <a:pt x="6094" y="4739"/>
                  </a:cubicBezTo>
                  <a:cubicBezTo>
                    <a:pt x="6107" y="4745"/>
                    <a:pt x="6123" y="4748"/>
                    <a:pt x="6139" y="4748"/>
                  </a:cubicBezTo>
                  <a:cubicBezTo>
                    <a:pt x="6150" y="4748"/>
                    <a:pt x="6162" y="4747"/>
                    <a:pt x="6174" y="4744"/>
                  </a:cubicBezTo>
                  <a:cubicBezTo>
                    <a:pt x="6231" y="4727"/>
                    <a:pt x="6288" y="4716"/>
                    <a:pt x="6345" y="4710"/>
                  </a:cubicBezTo>
                  <a:cubicBezTo>
                    <a:pt x="6362" y="4670"/>
                    <a:pt x="6436" y="4670"/>
                    <a:pt x="6515" y="4665"/>
                  </a:cubicBezTo>
                  <a:cubicBezTo>
                    <a:pt x="6520" y="4666"/>
                    <a:pt x="6526" y="4666"/>
                    <a:pt x="6531" y="4666"/>
                  </a:cubicBezTo>
                  <a:cubicBezTo>
                    <a:pt x="6556" y="4666"/>
                    <a:pt x="6582" y="4656"/>
                    <a:pt x="6601" y="4642"/>
                  </a:cubicBezTo>
                  <a:cubicBezTo>
                    <a:pt x="6629" y="4619"/>
                    <a:pt x="6658" y="4614"/>
                    <a:pt x="6692" y="4614"/>
                  </a:cubicBezTo>
                  <a:lnTo>
                    <a:pt x="6891" y="4614"/>
                  </a:lnTo>
                  <a:cubicBezTo>
                    <a:pt x="6931" y="4614"/>
                    <a:pt x="6886" y="4614"/>
                    <a:pt x="6914" y="4631"/>
                  </a:cubicBezTo>
                  <a:cubicBezTo>
                    <a:pt x="6920" y="4636"/>
                    <a:pt x="6920" y="4647"/>
                    <a:pt x="6915" y="4653"/>
                  </a:cubicBezTo>
                  <a:lnTo>
                    <a:pt x="6915" y="4653"/>
                  </a:lnTo>
                  <a:cubicBezTo>
                    <a:pt x="6951" y="4651"/>
                    <a:pt x="6987" y="4651"/>
                    <a:pt x="7025" y="4651"/>
                  </a:cubicBezTo>
                  <a:cubicBezTo>
                    <a:pt x="7112" y="4651"/>
                    <a:pt x="7205" y="4653"/>
                    <a:pt x="7307" y="4653"/>
                  </a:cubicBezTo>
                  <a:cubicBezTo>
                    <a:pt x="7358" y="4653"/>
                    <a:pt x="7410" y="4648"/>
                    <a:pt x="7461" y="4642"/>
                  </a:cubicBezTo>
                  <a:lnTo>
                    <a:pt x="7529" y="4636"/>
                  </a:lnTo>
                  <a:cubicBezTo>
                    <a:pt x="7558" y="4619"/>
                    <a:pt x="7586" y="4608"/>
                    <a:pt x="7615" y="4602"/>
                  </a:cubicBezTo>
                  <a:cubicBezTo>
                    <a:pt x="7626" y="4599"/>
                    <a:pt x="7636" y="4598"/>
                    <a:pt x="7645" y="4598"/>
                  </a:cubicBezTo>
                  <a:cubicBezTo>
                    <a:pt x="7654" y="4598"/>
                    <a:pt x="7663" y="4599"/>
                    <a:pt x="7672" y="4602"/>
                  </a:cubicBezTo>
                  <a:cubicBezTo>
                    <a:pt x="7672" y="4602"/>
                    <a:pt x="7683" y="4608"/>
                    <a:pt x="7683" y="4614"/>
                  </a:cubicBezTo>
                  <a:cubicBezTo>
                    <a:pt x="7683" y="4616"/>
                    <a:pt x="7683" y="4616"/>
                    <a:pt x="7683" y="4616"/>
                  </a:cubicBezTo>
                  <a:cubicBezTo>
                    <a:pt x="7683" y="4616"/>
                    <a:pt x="7683" y="4616"/>
                    <a:pt x="7683" y="4619"/>
                  </a:cubicBezTo>
                  <a:cubicBezTo>
                    <a:pt x="7763" y="4608"/>
                    <a:pt x="7848" y="4602"/>
                    <a:pt x="7928" y="4596"/>
                  </a:cubicBezTo>
                  <a:cubicBezTo>
                    <a:pt x="8082" y="4579"/>
                    <a:pt x="8235" y="4562"/>
                    <a:pt x="8389" y="4545"/>
                  </a:cubicBezTo>
                  <a:cubicBezTo>
                    <a:pt x="8403" y="4543"/>
                    <a:pt x="8416" y="4542"/>
                    <a:pt x="8429" y="4542"/>
                  </a:cubicBezTo>
                  <a:cubicBezTo>
                    <a:pt x="8484" y="4542"/>
                    <a:pt x="8536" y="4561"/>
                    <a:pt x="8577" y="4602"/>
                  </a:cubicBezTo>
                  <a:lnTo>
                    <a:pt x="8691" y="4568"/>
                  </a:lnTo>
                  <a:cubicBezTo>
                    <a:pt x="8691" y="4568"/>
                    <a:pt x="8685" y="4557"/>
                    <a:pt x="8691" y="4557"/>
                  </a:cubicBezTo>
                  <a:cubicBezTo>
                    <a:pt x="8714" y="4545"/>
                    <a:pt x="8731" y="4539"/>
                    <a:pt x="8754" y="4539"/>
                  </a:cubicBezTo>
                  <a:cubicBezTo>
                    <a:pt x="8885" y="4522"/>
                    <a:pt x="8987" y="4488"/>
                    <a:pt x="9118" y="4477"/>
                  </a:cubicBezTo>
                  <a:cubicBezTo>
                    <a:pt x="9123" y="4476"/>
                    <a:pt x="9128" y="4476"/>
                    <a:pt x="9133" y="4476"/>
                  </a:cubicBezTo>
                  <a:cubicBezTo>
                    <a:pt x="9168" y="4476"/>
                    <a:pt x="9216" y="4491"/>
                    <a:pt x="9221" y="4505"/>
                  </a:cubicBezTo>
                  <a:cubicBezTo>
                    <a:pt x="9226" y="4522"/>
                    <a:pt x="9232" y="4557"/>
                    <a:pt x="9243" y="4579"/>
                  </a:cubicBezTo>
                  <a:lnTo>
                    <a:pt x="9255" y="4579"/>
                  </a:lnTo>
                  <a:lnTo>
                    <a:pt x="9420" y="4642"/>
                  </a:lnTo>
                  <a:lnTo>
                    <a:pt x="9483" y="4642"/>
                  </a:lnTo>
                  <a:cubicBezTo>
                    <a:pt x="9565" y="4598"/>
                    <a:pt x="9658" y="4574"/>
                    <a:pt x="9751" y="4574"/>
                  </a:cubicBezTo>
                  <a:cubicBezTo>
                    <a:pt x="9825" y="4574"/>
                    <a:pt x="9899" y="4589"/>
                    <a:pt x="9967" y="4619"/>
                  </a:cubicBezTo>
                  <a:lnTo>
                    <a:pt x="10092" y="4636"/>
                  </a:lnTo>
                  <a:lnTo>
                    <a:pt x="10103" y="4636"/>
                  </a:lnTo>
                  <a:cubicBezTo>
                    <a:pt x="10160" y="4608"/>
                    <a:pt x="10223" y="4596"/>
                    <a:pt x="10291" y="4591"/>
                  </a:cubicBezTo>
                  <a:cubicBezTo>
                    <a:pt x="10308" y="4596"/>
                    <a:pt x="10326" y="4596"/>
                    <a:pt x="10343" y="4608"/>
                  </a:cubicBezTo>
                  <a:cubicBezTo>
                    <a:pt x="10348" y="4608"/>
                    <a:pt x="10354" y="4619"/>
                    <a:pt x="10354" y="4619"/>
                  </a:cubicBezTo>
                  <a:cubicBezTo>
                    <a:pt x="10348" y="4636"/>
                    <a:pt x="10343" y="4648"/>
                    <a:pt x="10337" y="4659"/>
                  </a:cubicBezTo>
                  <a:cubicBezTo>
                    <a:pt x="10331" y="4670"/>
                    <a:pt x="10314" y="4676"/>
                    <a:pt x="10326" y="4693"/>
                  </a:cubicBezTo>
                  <a:cubicBezTo>
                    <a:pt x="10331" y="4699"/>
                    <a:pt x="10343" y="4705"/>
                    <a:pt x="10348" y="4716"/>
                  </a:cubicBezTo>
                  <a:cubicBezTo>
                    <a:pt x="10360" y="4722"/>
                    <a:pt x="10377" y="4722"/>
                    <a:pt x="10394" y="4722"/>
                  </a:cubicBezTo>
                  <a:cubicBezTo>
                    <a:pt x="10408" y="4719"/>
                    <a:pt x="10422" y="4715"/>
                    <a:pt x="10438" y="4715"/>
                  </a:cubicBezTo>
                  <a:cubicBezTo>
                    <a:pt x="10454" y="4715"/>
                    <a:pt x="10471" y="4719"/>
                    <a:pt x="10491" y="4733"/>
                  </a:cubicBezTo>
                  <a:cubicBezTo>
                    <a:pt x="10508" y="4750"/>
                    <a:pt x="10531" y="4762"/>
                    <a:pt x="10559" y="4762"/>
                  </a:cubicBezTo>
                  <a:cubicBezTo>
                    <a:pt x="10656" y="4762"/>
                    <a:pt x="10679" y="4801"/>
                    <a:pt x="10730" y="4830"/>
                  </a:cubicBezTo>
                  <a:cubicBezTo>
                    <a:pt x="10747" y="4838"/>
                    <a:pt x="10742" y="4844"/>
                    <a:pt x="10727" y="4844"/>
                  </a:cubicBezTo>
                  <a:cubicBezTo>
                    <a:pt x="10722" y="4844"/>
                    <a:pt x="10715" y="4843"/>
                    <a:pt x="10707" y="4841"/>
                  </a:cubicBezTo>
                  <a:cubicBezTo>
                    <a:pt x="10697" y="4841"/>
                    <a:pt x="10688" y="4840"/>
                    <a:pt x="10679" y="4840"/>
                  </a:cubicBezTo>
                  <a:cubicBezTo>
                    <a:pt x="10605" y="4840"/>
                    <a:pt x="10582" y="4862"/>
                    <a:pt x="10582" y="4893"/>
                  </a:cubicBezTo>
                  <a:cubicBezTo>
                    <a:pt x="10582" y="4904"/>
                    <a:pt x="10588" y="4915"/>
                    <a:pt x="10588" y="4921"/>
                  </a:cubicBezTo>
                  <a:cubicBezTo>
                    <a:pt x="10667" y="4944"/>
                    <a:pt x="10747" y="4967"/>
                    <a:pt x="10832" y="4989"/>
                  </a:cubicBezTo>
                  <a:cubicBezTo>
                    <a:pt x="10841" y="4992"/>
                    <a:pt x="10851" y="4994"/>
                    <a:pt x="10861" y="4994"/>
                  </a:cubicBezTo>
                  <a:cubicBezTo>
                    <a:pt x="10871" y="4994"/>
                    <a:pt x="10881" y="4992"/>
                    <a:pt x="10889" y="4989"/>
                  </a:cubicBezTo>
                  <a:lnTo>
                    <a:pt x="11208" y="4932"/>
                  </a:lnTo>
                  <a:cubicBezTo>
                    <a:pt x="11197" y="4915"/>
                    <a:pt x="11185" y="4904"/>
                    <a:pt x="11174" y="4887"/>
                  </a:cubicBezTo>
                  <a:cubicBezTo>
                    <a:pt x="11157" y="4858"/>
                    <a:pt x="11157" y="4841"/>
                    <a:pt x="11208" y="4824"/>
                  </a:cubicBezTo>
                  <a:cubicBezTo>
                    <a:pt x="11231" y="4819"/>
                    <a:pt x="11248" y="4813"/>
                    <a:pt x="11271" y="4801"/>
                  </a:cubicBezTo>
                  <a:cubicBezTo>
                    <a:pt x="11291" y="4796"/>
                    <a:pt x="11313" y="4794"/>
                    <a:pt x="11335" y="4794"/>
                  </a:cubicBezTo>
                  <a:cubicBezTo>
                    <a:pt x="11361" y="4794"/>
                    <a:pt x="11388" y="4798"/>
                    <a:pt x="11413" y="4807"/>
                  </a:cubicBezTo>
                  <a:cubicBezTo>
                    <a:pt x="11436" y="4819"/>
                    <a:pt x="11447" y="4824"/>
                    <a:pt x="11470" y="4830"/>
                  </a:cubicBezTo>
                  <a:cubicBezTo>
                    <a:pt x="11509" y="4849"/>
                    <a:pt x="11551" y="4858"/>
                    <a:pt x="11591" y="4858"/>
                  </a:cubicBezTo>
                  <a:cubicBezTo>
                    <a:pt x="11610" y="4858"/>
                    <a:pt x="11629" y="4856"/>
                    <a:pt x="11647" y="4853"/>
                  </a:cubicBezTo>
                  <a:cubicBezTo>
                    <a:pt x="11698" y="4836"/>
                    <a:pt x="11738" y="4824"/>
                    <a:pt x="11789" y="4807"/>
                  </a:cubicBezTo>
                  <a:cubicBezTo>
                    <a:pt x="11835" y="4796"/>
                    <a:pt x="11886" y="4796"/>
                    <a:pt x="11932" y="4796"/>
                  </a:cubicBezTo>
                  <a:cubicBezTo>
                    <a:pt x="11973" y="4800"/>
                    <a:pt x="12029" y="4816"/>
                    <a:pt x="12064" y="4816"/>
                  </a:cubicBezTo>
                  <a:cubicBezTo>
                    <a:pt x="12072" y="4816"/>
                    <a:pt x="12080" y="4815"/>
                    <a:pt x="12085" y="4813"/>
                  </a:cubicBezTo>
                  <a:cubicBezTo>
                    <a:pt x="12142" y="4784"/>
                    <a:pt x="12194" y="4750"/>
                    <a:pt x="12165" y="4699"/>
                  </a:cubicBezTo>
                  <a:cubicBezTo>
                    <a:pt x="12159" y="4699"/>
                    <a:pt x="12159" y="4693"/>
                    <a:pt x="12154" y="4688"/>
                  </a:cubicBezTo>
                  <a:cubicBezTo>
                    <a:pt x="12142" y="4642"/>
                    <a:pt x="12194" y="4608"/>
                    <a:pt x="12285" y="4602"/>
                  </a:cubicBezTo>
                  <a:cubicBezTo>
                    <a:pt x="12307" y="4602"/>
                    <a:pt x="12325" y="4602"/>
                    <a:pt x="12347" y="4608"/>
                  </a:cubicBezTo>
                  <a:cubicBezTo>
                    <a:pt x="12364" y="4614"/>
                    <a:pt x="12381" y="4625"/>
                    <a:pt x="12399" y="4631"/>
                  </a:cubicBezTo>
                  <a:cubicBezTo>
                    <a:pt x="12433" y="4636"/>
                    <a:pt x="12461" y="4648"/>
                    <a:pt x="12490" y="4665"/>
                  </a:cubicBezTo>
                  <a:cubicBezTo>
                    <a:pt x="12598" y="4619"/>
                    <a:pt x="12706" y="4596"/>
                    <a:pt x="12826" y="4591"/>
                  </a:cubicBezTo>
                  <a:cubicBezTo>
                    <a:pt x="12849" y="4587"/>
                    <a:pt x="12872" y="4586"/>
                    <a:pt x="12895" y="4586"/>
                  </a:cubicBezTo>
                  <a:cubicBezTo>
                    <a:pt x="12993" y="4586"/>
                    <a:pt x="13091" y="4614"/>
                    <a:pt x="13179" y="4665"/>
                  </a:cubicBezTo>
                  <a:lnTo>
                    <a:pt x="13259" y="4676"/>
                  </a:lnTo>
                  <a:cubicBezTo>
                    <a:pt x="13304" y="4653"/>
                    <a:pt x="13361" y="4636"/>
                    <a:pt x="13412" y="4631"/>
                  </a:cubicBezTo>
                  <a:cubicBezTo>
                    <a:pt x="13488" y="4617"/>
                    <a:pt x="13564" y="4609"/>
                    <a:pt x="13640" y="4609"/>
                  </a:cubicBezTo>
                  <a:cubicBezTo>
                    <a:pt x="13689" y="4609"/>
                    <a:pt x="13739" y="4612"/>
                    <a:pt x="13788" y="4619"/>
                  </a:cubicBezTo>
                  <a:cubicBezTo>
                    <a:pt x="13868" y="4585"/>
                    <a:pt x="13953" y="4562"/>
                    <a:pt x="14039" y="4551"/>
                  </a:cubicBezTo>
                  <a:cubicBezTo>
                    <a:pt x="14101" y="4545"/>
                    <a:pt x="14164" y="4545"/>
                    <a:pt x="14221" y="4545"/>
                  </a:cubicBezTo>
                  <a:cubicBezTo>
                    <a:pt x="14323" y="4465"/>
                    <a:pt x="14547" y="4419"/>
                    <a:pt x="14759" y="4419"/>
                  </a:cubicBezTo>
                  <a:cubicBezTo>
                    <a:pt x="14771" y="4419"/>
                    <a:pt x="14784" y="4420"/>
                    <a:pt x="14796" y="4420"/>
                  </a:cubicBezTo>
                  <a:cubicBezTo>
                    <a:pt x="14813" y="4408"/>
                    <a:pt x="14836" y="4403"/>
                    <a:pt x="14859" y="4397"/>
                  </a:cubicBezTo>
                  <a:cubicBezTo>
                    <a:pt x="14916" y="4386"/>
                    <a:pt x="14973" y="4363"/>
                    <a:pt x="15018" y="4334"/>
                  </a:cubicBezTo>
                  <a:cubicBezTo>
                    <a:pt x="15053" y="4329"/>
                    <a:pt x="15081" y="4329"/>
                    <a:pt x="15109" y="4329"/>
                  </a:cubicBezTo>
                  <a:cubicBezTo>
                    <a:pt x="15121" y="4295"/>
                    <a:pt x="15121" y="4255"/>
                    <a:pt x="15201" y="4243"/>
                  </a:cubicBezTo>
                  <a:lnTo>
                    <a:pt x="15315" y="4198"/>
                  </a:lnTo>
                  <a:cubicBezTo>
                    <a:pt x="15303" y="4186"/>
                    <a:pt x="15292" y="4169"/>
                    <a:pt x="15280" y="4158"/>
                  </a:cubicBezTo>
                  <a:cubicBezTo>
                    <a:pt x="15269" y="4141"/>
                    <a:pt x="15258" y="4129"/>
                    <a:pt x="15246" y="4118"/>
                  </a:cubicBezTo>
                  <a:cubicBezTo>
                    <a:pt x="15261" y="4114"/>
                    <a:pt x="15277" y="4112"/>
                    <a:pt x="15293" y="4112"/>
                  </a:cubicBezTo>
                  <a:cubicBezTo>
                    <a:pt x="15325" y="4112"/>
                    <a:pt x="15358" y="4120"/>
                    <a:pt x="15389" y="4135"/>
                  </a:cubicBezTo>
                  <a:cubicBezTo>
                    <a:pt x="15406" y="4141"/>
                    <a:pt x="15417" y="4152"/>
                    <a:pt x="15434" y="4158"/>
                  </a:cubicBezTo>
                  <a:cubicBezTo>
                    <a:pt x="15476" y="4179"/>
                    <a:pt x="15522" y="4191"/>
                    <a:pt x="15568" y="4191"/>
                  </a:cubicBezTo>
                  <a:cubicBezTo>
                    <a:pt x="15584" y="4191"/>
                    <a:pt x="15600" y="4189"/>
                    <a:pt x="15616" y="4186"/>
                  </a:cubicBezTo>
                  <a:cubicBezTo>
                    <a:pt x="15673" y="4175"/>
                    <a:pt x="15719" y="4164"/>
                    <a:pt x="15776" y="4152"/>
                  </a:cubicBezTo>
                  <a:cubicBezTo>
                    <a:pt x="15801" y="4149"/>
                    <a:pt x="15827" y="4148"/>
                    <a:pt x="15853" y="4148"/>
                  </a:cubicBezTo>
                  <a:cubicBezTo>
                    <a:pt x="15878" y="4148"/>
                    <a:pt x="15904" y="4149"/>
                    <a:pt x="15930" y="4152"/>
                  </a:cubicBezTo>
                  <a:cubicBezTo>
                    <a:pt x="15964" y="4158"/>
                    <a:pt x="16009" y="4175"/>
                    <a:pt x="16049" y="4175"/>
                  </a:cubicBezTo>
                  <a:lnTo>
                    <a:pt x="16118" y="4164"/>
                  </a:lnTo>
                  <a:cubicBezTo>
                    <a:pt x="16169" y="4141"/>
                    <a:pt x="16214" y="4118"/>
                    <a:pt x="16197" y="4072"/>
                  </a:cubicBezTo>
                  <a:cubicBezTo>
                    <a:pt x="16192" y="4067"/>
                    <a:pt x="16192" y="4061"/>
                    <a:pt x="16192" y="4055"/>
                  </a:cubicBezTo>
                  <a:cubicBezTo>
                    <a:pt x="16192" y="4021"/>
                    <a:pt x="16226" y="3998"/>
                    <a:pt x="16288" y="3987"/>
                  </a:cubicBezTo>
                  <a:cubicBezTo>
                    <a:pt x="16343" y="3957"/>
                    <a:pt x="16402" y="3940"/>
                    <a:pt x="16462" y="3940"/>
                  </a:cubicBezTo>
                  <a:cubicBezTo>
                    <a:pt x="16470" y="3940"/>
                    <a:pt x="16479" y="3941"/>
                    <a:pt x="16488" y="3941"/>
                  </a:cubicBezTo>
                  <a:cubicBezTo>
                    <a:pt x="16539" y="3911"/>
                    <a:pt x="16598" y="3897"/>
                    <a:pt x="16658" y="3897"/>
                  </a:cubicBezTo>
                  <a:cubicBezTo>
                    <a:pt x="16677" y="3897"/>
                    <a:pt x="16696" y="3899"/>
                    <a:pt x="16716" y="3902"/>
                  </a:cubicBezTo>
                  <a:cubicBezTo>
                    <a:pt x="16892" y="3924"/>
                    <a:pt x="17000" y="3981"/>
                    <a:pt x="17160" y="4010"/>
                  </a:cubicBezTo>
                  <a:lnTo>
                    <a:pt x="17239" y="4021"/>
                  </a:lnTo>
                  <a:lnTo>
                    <a:pt x="172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3" name="Google Shape;1423;p51"/>
          <p:cNvSpPr txBox="1"/>
          <p:nvPr>
            <p:ph type="title"/>
          </p:nvPr>
        </p:nvSpPr>
        <p:spPr>
          <a:xfrm>
            <a:off x="2998950" y="535650"/>
            <a:ext cx="3146100" cy="569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rPr>
              <a:t>Overview </a:t>
            </a:r>
            <a:r>
              <a:rPr lang="en">
                <a:solidFill>
                  <a:schemeClr val="dk2"/>
                </a:solidFill>
              </a:rPr>
              <a:t>diagram</a:t>
            </a:r>
            <a:endParaRPr>
              <a:solidFill>
                <a:schemeClr val="dk2"/>
              </a:solidFill>
            </a:endParaRPr>
          </a:p>
        </p:txBody>
      </p:sp>
      <p:grpSp>
        <p:nvGrpSpPr>
          <p:cNvPr id="1424" name="Google Shape;1424;p51"/>
          <p:cNvGrpSpPr/>
          <p:nvPr/>
        </p:nvGrpSpPr>
        <p:grpSpPr>
          <a:xfrm rot="559111">
            <a:off x="3874283" y="204290"/>
            <a:ext cx="1253136" cy="371394"/>
            <a:chOff x="-2417150" y="1571850"/>
            <a:chExt cx="1347351" cy="310725"/>
          </a:xfrm>
        </p:grpSpPr>
        <p:sp>
          <p:nvSpPr>
            <p:cNvPr id="1425" name="Google Shape;1425;p51"/>
            <p:cNvSpPr/>
            <p:nvPr/>
          </p:nvSpPr>
          <p:spPr>
            <a:xfrm>
              <a:off x="-2382169" y="1613909"/>
              <a:ext cx="1262103" cy="218808"/>
            </a:xfrm>
            <a:custGeom>
              <a:rect b="b" l="l" r="r" t="t"/>
              <a:pathLst>
                <a:path extrusionOk="0" h="2133" w="12303">
                  <a:moveTo>
                    <a:pt x="81" y="0"/>
                  </a:moveTo>
                  <a:lnTo>
                    <a:pt x="81" y="0"/>
                  </a:lnTo>
                  <a:cubicBezTo>
                    <a:pt x="314" y="313"/>
                    <a:pt x="553" y="627"/>
                    <a:pt x="781" y="940"/>
                  </a:cubicBezTo>
                  <a:cubicBezTo>
                    <a:pt x="878" y="1071"/>
                    <a:pt x="872" y="1071"/>
                    <a:pt x="776" y="1190"/>
                  </a:cubicBezTo>
                  <a:cubicBezTo>
                    <a:pt x="519" y="1498"/>
                    <a:pt x="246" y="1783"/>
                    <a:pt x="1" y="2119"/>
                  </a:cubicBezTo>
                  <a:cubicBezTo>
                    <a:pt x="364" y="2122"/>
                    <a:pt x="726" y="2132"/>
                    <a:pt x="1088" y="2132"/>
                  </a:cubicBezTo>
                  <a:cubicBezTo>
                    <a:pt x="1424" y="2132"/>
                    <a:pt x="1760" y="2123"/>
                    <a:pt x="2097" y="2090"/>
                  </a:cubicBezTo>
                  <a:cubicBezTo>
                    <a:pt x="2165" y="2085"/>
                    <a:pt x="2245" y="2085"/>
                    <a:pt x="2319" y="2085"/>
                  </a:cubicBezTo>
                  <a:cubicBezTo>
                    <a:pt x="3179" y="2085"/>
                    <a:pt x="4038" y="2091"/>
                    <a:pt x="4899" y="2091"/>
                  </a:cubicBezTo>
                  <a:cubicBezTo>
                    <a:pt x="5651" y="2091"/>
                    <a:pt x="6405" y="2086"/>
                    <a:pt x="7160" y="2067"/>
                  </a:cubicBezTo>
                  <a:cubicBezTo>
                    <a:pt x="8817" y="2028"/>
                    <a:pt x="10480" y="2045"/>
                    <a:pt x="12137" y="2028"/>
                  </a:cubicBezTo>
                  <a:cubicBezTo>
                    <a:pt x="12183" y="2028"/>
                    <a:pt x="12234" y="2016"/>
                    <a:pt x="12280" y="2016"/>
                  </a:cubicBezTo>
                  <a:cubicBezTo>
                    <a:pt x="12092" y="1731"/>
                    <a:pt x="11864" y="1509"/>
                    <a:pt x="11659" y="1259"/>
                  </a:cubicBezTo>
                  <a:cubicBezTo>
                    <a:pt x="11545" y="1116"/>
                    <a:pt x="11539" y="1122"/>
                    <a:pt x="11659" y="974"/>
                  </a:cubicBezTo>
                  <a:cubicBezTo>
                    <a:pt x="11864" y="712"/>
                    <a:pt x="12109" y="496"/>
                    <a:pt x="12303" y="211"/>
                  </a:cubicBezTo>
                  <a:cubicBezTo>
                    <a:pt x="12115" y="205"/>
                    <a:pt x="11927" y="199"/>
                    <a:pt x="11733" y="199"/>
                  </a:cubicBezTo>
                  <a:cubicBezTo>
                    <a:pt x="10594" y="165"/>
                    <a:pt x="9455" y="177"/>
                    <a:pt x="8316" y="137"/>
                  </a:cubicBezTo>
                  <a:cubicBezTo>
                    <a:pt x="7800" y="119"/>
                    <a:pt x="7284" y="118"/>
                    <a:pt x="6769" y="118"/>
                  </a:cubicBezTo>
                  <a:cubicBezTo>
                    <a:pt x="6695" y="118"/>
                    <a:pt x="6621" y="118"/>
                    <a:pt x="6548" y="118"/>
                  </a:cubicBezTo>
                  <a:cubicBezTo>
                    <a:pt x="5958" y="118"/>
                    <a:pt x="5369" y="117"/>
                    <a:pt x="4779" y="91"/>
                  </a:cubicBezTo>
                  <a:cubicBezTo>
                    <a:pt x="3606" y="40"/>
                    <a:pt x="2410" y="74"/>
                    <a:pt x="1220" y="34"/>
                  </a:cubicBezTo>
                  <a:cubicBezTo>
                    <a:pt x="844" y="23"/>
                    <a:pt x="462" y="12"/>
                    <a:pt x="8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51"/>
            <p:cNvSpPr/>
            <p:nvPr/>
          </p:nvSpPr>
          <p:spPr>
            <a:xfrm>
              <a:off x="-2417150" y="1838259"/>
              <a:ext cx="1343248" cy="44316"/>
            </a:xfrm>
            <a:custGeom>
              <a:rect b="b" l="l" r="r" t="t"/>
              <a:pathLst>
                <a:path extrusionOk="0" h="432" w="13094">
                  <a:moveTo>
                    <a:pt x="12763" y="0"/>
                  </a:moveTo>
                  <a:cubicBezTo>
                    <a:pt x="12697" y="24"/>
                    <a:pt x="12630" y="36"/>
                    <a:pt x="12564" y="36"/>
                  </a:cubicBezTo>
                  <a:cubicBezTo>
                    <a:pt x="12551" y="36"/>
                    <a:pt x="12537" y="35"/>
                    <a:pt x="12524" y="34"/>
                  </a:cubicBezTo>
                  <a:lnTo>
                    <a:pt x="11653" y="40"/>
                  </a:lnTo>
                  <a:cubicBezTo>
                    <a:pt x="8896" y="51"/>
                    <a:pt x="6134" y="91"/>
                    <a:pt x="3378" y="103"/>
                  </a:cubicBezTo>
                  <a:cubicBezTo>
                    <a:pt x="2415" y="108"/>
                    <a:pt x="1453" y="120"/>
                    <a:pt x="490" y="137"/>
                  </a:cubicBezTo>
                  <a:cubicBezTo>
                    <a:pt x="468" y="140"/>
                    <a:pt x="445" y="141"/>
                    <a:pt x="422" y="141"/>
                  </a:cubicBezTo>
                  <a:cubicBezTo>
                    <a:pt x="350" y="141"/>
                    <a:pt x="274" y="127"/>
                    <a:pt x="205" y="97"/>
                  </a:cubicBezTo>
                  <a:cubicBezTo>
                    <a:pt x="126" y="177"/>
                    <a:pt x="52" y="262"/>
                    <a:pt x="0" y="365"/>
                  </a:cubicBezTo>
                  <a:cubicBezTo>
                    <a:pt x="333" y="404"/>
                    <a:pt x="5300" y="432"/>
                    <a:pt x="9020" y="432"/>
                  </a:cubicBezTo>
                  <a:cubicBezTo>
                    <a:pt x="11228" y="432"/>
                    <a:pt x="12996" y="422"/>
                    <a:pt x="13094" y="399"/>
                  </a:cubicBezTo>
                  <a:cubicBezTo>
                    <a:pt x="13008" y="245"/>
                    <a:pt x="12894" y="108"/>
                    <a:pt x="127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51"/>
            <p:cNvSpPr/>
            <p:nvPr/>
          </p:nvSpPr>
          <p:spPr>
            <a:xfrm>
              <a:off x="-2398480" y="1571850"/>
              <a:ext cx="1328681" cy="41546"/>
            </a:xfrm>
            <a:custGeom>
              <a:rect b="b" l="l" r="r" t="t"/>
              <a:pathLst>
                <a:path extrusionOk="0" h="405" w="12952">
                  <a:moveTo>
                    <a:pt x="4710" y="0"/>
                  </a:moveTo>
                  <a:cubicBezTo>
                    <a:pt x="3213" y="0"/>
                    <a:pt x="1726" y="6"/>
                    <a:pt x="234" y="11"/>
                  </a:cubicBezTo>
                  <a:lnTo>
                    <a:pt x="132" y="11"/>
                  </a:lnTo>
                  <a:cubicBezTo>
                    <a:pt x="124" y="13"/>
                    <a:pt x="116" y="14"/>
                    <a:pt x="108" y="14"/>
                  </a:cubicBezTo>
                  <a:cubicBezTo>
                    <a:pt x="94" y="14"/>
                    <a:pt x="80" y="12"/>
                    <a:pt x="66" y="12"/>
                  </a:cubicBezTo>
                  <a:cubicBezTo>
                    <a:pt x="42" y="12"/>
                    <a:pt x="19" y="18"/>
                    <a:pt x="1" y="51"/>
                  </a:cubicBezTo>
                  <a:cubicBezTo>
                    <a:pt x="29" y="142"/>
                    <a:pt x="80" y="217"/>
                    <a:pt x="154" y="273"/>
                  </a:cubicBezTo>
                  <a:cubicBezTo>
                    <a:pt x="209" y="223"/>
                    <a:pt x="268" y="213"/>
                    <a:pt x="328" y="213"/>
                  </a:cubicBezTo>
                  <a:cubicBezTo>
                    <a:pt x="363" y="213"/>
                    <a:pt x="398" y="217"/>
                    <a:pt x="433" y="217"/>
                  </a:cubicBezTo>
                  <a:cubicBezTo>
                    <a:pt x="1415" y="217"/>
                    <a:pt x="2392" y="267"/>
                    <a:pt x="3372" y="267"/>
                  </a:cubicBezTo>
                  <a:cubicBezTo>
                    <a:pt x="3535" y="267"/>
                    <a:pt x="3698" y="265"/>
                    <a:pt x="3862" y="262"/>
                  </a:cubicBezTo>
                  <a:lnTo>
                    <a:pt x="3947" y="262"/>
                  </a:lnTo>
                  <a:cubicBezTo>
                    <a:pt x="5559" y="279"/>
                    <a:pt x="7171" y="296"/>
                    <a:pt x="8783" y="330"/>
                  </a:cubicBezTo>
                  <a:cubicBezTo>
                    <a:pt x="10001" y="353"/>
                    <a:pt x="11220" y="342"/>
                    <a:pt x="12439" y="359"/>
                  </a:cubicBezTo>
                  <a:cubicBezTo>
                    <a:pt x="12451" y="359"/>
                    <a:pt x="12464" y="359"/>
                    <a:pt x="12477" y="359"/>
                  </a:cubicBezTo>
                  <a:cubicBezTo>
                    <a:pt x="12536" y="359"/>
                    <a:pt x="12599" y="363"/>
                    <a:pt x="12655" y="404"/>
                  </a:cubicBezTo>
                  <a:cubicBezTo>
                    <a:pt x="12752" y="291"/>
                    <a:pt x="12872" y="194"/>
                    <a:pt x="12951" y="51"/>
                  </a:cubicBezTo>
                  <a:cubicBezTo>
                    <a:pt x="12920" y="20"/>
                    <a:pt x="12888" y="13"/>
                    <a:pt x="12857" y="13"/>
                  </a:cubicBezTo>
                  <a:cubicBezTo>
                    <a:pt x="12833" y="13"/>
                    <a:pt x="12809" y="17"/>
                    <a:pt x="12786" y="17"/>
                  </a:cubicBezTo>
                  <a:cubicBezTo>
                    <a:pt x="10092" y="6"/>
                    <a:pt x="7404" y="0"/>
                    <a:pt x="47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51"/>
            <p:cNvSpPr/>
            <p:nvPr/>
          </p:nvSpPr>
          <p:spPr>
            <a:xfrm>
              <a:off x="-2382681" y="1593700"/>
              <a:ext cx="1282518" cy="41854"/>
            </a:xfrm>
            <a:custGeom>
              <a:rect b="b" l="l" r="r" t="t"/>
              <a:pathLst>
                <a:path extrusionOk="0" h="408" w="12502">
                  <a:moveTo>
                    <a:pt x="174" y="0"/>
                  </a:moveTo>
                  <a:cubicBezTo>
                    <a:pt x="114" y="0"/>
                    <a:pt x="55" y="10"/>
                    <a:pt x="0" y="60"/>
                  </a:cubicBezTo>
                  <a:lnTo>
                    <a:pt x="97" y="197"/>
                  </a:lnTo>
                  <a:cubicBezTo>
                    <a:pt x="473" y="209"/>
                    <a:pt x="855" y="220"/>
                    <a:pt x="1236" y="237"/>
                  </a:cubicBezTo>
                  <a:cubicBezTo>
                    <a:pt x="2421" y="271"/>
                    <a:pt x="3605" y="237"/>
                    <a:pt x="4796" y="288"/>
                  </a:cubicBezTo>
                  <a:cubicBezTo>
                    <a:pt x="5388" y="314"/>
                    <a:pt x="5977" y="315"/>
                    <a:pt x="6566" y="315"/>
                  </a:cubicBezTo>
                  <a:cubicBezTo>
                    <a:pt x="6640" y="315"/>
                    <a:pt x="6713" y="315"/>
                    <a:pt x="6787" y="315"/>
                  </a:cubicBezTo>
                  <a:cubicBezTo>
                    <a:pt x="7302" y="315"/>
                    <a:pt x="7817" y="316"/>
                    <a:pt x="8332" y="334"/>
                  </a:cubicBezTo>
                  <a:cubicBezTo>
                    <a:pt x="9471" y="374"/>
                    <a:pt x="10610" y="362"/>
                    <a:pt x="11749" y="396"/>
                  </a:cubicBezTo>
                  <a:cubicBezTo>
                    <a:pt x="11937" y="402"/>
                    <a:pt x="12125" y="402"/>
                    <a:pt x="12319" y="408"/>
                  </a:cubicBezTo>
                  <a:cubicBezTo>
                    <a:pt x="12393" y="351"/>
                    <a:pt x="12456" y="277"/>
                    <a:pt x="12501" y="197"/>
                  </a:cubicBezTo>
                  <a:cubicBezTo>
                    <a:pt x="12433" y="140"/>
                    <a:pt x="12359" y="152"/>
                    <a:pt x="12279" y="146"/>
                  </a:cubicBezTo>
                  <a:cubicBezTo>
                    <a:pt x="11066" y="129"/>
                    <a:pt x="9847" y="140"/>
                    <a:pt x="8623" y="117"/>
                  </a:cubicBezTo>
                  <a:cubicBezTo>
                    <a:pt x="7017" y="83"/>
                    <a:pt x="5405" y="60"/>
                    <a:pt x="3793" y="49"/>
                  </a:cubicBezTo>
                  <a:lnTo>
                    <a:pt x="3708" y="49"/>
                  </a:lnTo>
                  <a:cubicBezTo>
                    <a:pt x="3533" y="53"/>
                    <a:pt x="3358" y="54"/>
                    <a:pt x="3184" y="54"/>
                  </a:cubicBezTo>
                  <a:cubicBezTo>
                    <a:pt x="2215" y="54"/>
                    <a:pt x="1249" y="8"/>
                    <a:pt x="279" y="4"/>
                  </a:cubicBezTo>
                  <a:cubicBezTo>
                    <a:pt x="244" y="4"/>
                    <a:pt x="209" y="0"/>
                    <a:pt x="174"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51"/>
            <p:cNvSpPr/>
            <p:nvPr/>
          </p:nvSpPr>
          <p:spPr>
            <a:xfrm>
              <a:off x="-2396120" y="1820102"/>
              <a:ext cx="1288365" cy="32621"/>
            </a:xfrm>
            <a:custGeom>
              <a:rect b="b" l="l" r="r" t="t"/>
              <a:pathLst>
                <a:path extrusionOk="0" h="318" w="12559">
                  <a:moveTo>
                    <a:pt x="12416" y="1"/>
                  </a:moveTo>
                  <a:cubicBezTo>
                    <a:pt x="12370" y="6"/>
                    <a:pt x="12325" y="12"/>
                    <a:pt x="12273" y="12"/>
                  </a:cubicBezTo>
                  <a:cubicBezTo>
                    <a:pt x="10622" y="35"/>
                    <a:pt x="8959" y="12"/>
                    <a:pt x="7302" y="57"/>
                  </a:cubicBezTo>
                  <a:cubicBezTo>
                    <a:pt x="6607" y="75"/>
                    <a:pt x="5911" y="79"/>
                    <a:pt x="5215" y="79"/>
                  </a:cubicBezTo>
                  <a:cubicBezTo>
                    <a:pt x="4454" y="79"/>
                    <a:pt x="3693" y="74"/>
                    <a:pt x="2933" y="74"/>
                  </a:cubicBezTo>
                  <a:cubicBezTo>
                    <a:pt x="2775" y="74"/>
                    <a:pt x="2618" y="74"/>
                    <a:pt x="2461" y="75"/>
                  </a:cubicBezTo>
                  <a:cubicBezTo>
                    <a:pt x="2387" y="75"/>
                    <a:pt x="2313" y="75"/>
                    <a:pt x="2239" y="80"/>
                  </a:cubicBezTo>
                  <a:cubicBezTo>
                    <a:pt x="1912" y="112"/>
                    <a:pt x="1587" y="122"/>
                    <a:pt x="1262" y="122"/>
                  </a:cubicBezTo>
                  <a:cubicBezTo>
                    <a:pt x="889" y="122"/>
                    <a:pt x="517" y="109"/>
                    <a:pt x="143" y="103"/>
                  </a:cubicBezTo>
                  <a:cubicBezTo>
                    <a:pt x="86" y="149"/>
                    <a:pt x="34" y="206"/>
                    <a:pt x="0" y="274"/>
                  </a:cubicBezTo>
                  <a:cubicBezTo>
                    <a:pt x="69" y="304"/>
                    <a:pt x="142" y="318"/>
                    <a:pt x="215" y="318"/>
                  </a:cubicBezTo>
                  <a:cubicBezTo>
                    <a:pt x="238" y="318"/>
                    <a:pt x="262" y="317"/>
                    <a:pt x="285" y="314"/>
                  </a:cubicBezTo>
                  <a:cubicBezTo>
                    <a:pt x="1248" y="297"/>
                    <a:pt x="2210" y="285"/>
                    <a:pt x="3173" y="280"/>
                  </a:cubicBezTo>
                  <a:cubicBezTo>
                    <a:pt x="5929" y="268"/>
                    <a:pt x="8685" y="228"/>
                    <a:pt x="11448" y="217"/>
                  </a:cubicBezTo>
                  <a:lnTo>
                    <a:pt x="12319" y="211"/>
                  </a:lnTo>
                  <a:cubicBezTo>
                    <a:pt x="12332" y="212"/>
                    <a:pt x="12346" y="213"/>
                    <a:pt x="12359" y="213"/>
                  </a:cubicBezTo>
                  <a:cubicBezTo>
                    <a:pt x="12427" y="213"/>
                    <a:pt x="12496" y="201"/>
                    <a:pt x="12558" y="177"/>
                  </a:cubicBezTo>
                  <a:cubicBezTo>
                    <a:pt x="12530" y="109"/>
                    <a:pt x="12478" y="46"/>
                    <a:pt x="12416"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0" name="Google Shape;1430;p51"/>
          <p:cNvGrpSpPr/>
          <p:nvPr/>
        </p:nvGrpSpPr>
        <p:grpSpPr>
          <a:xfrm>
            <a:off x="1591957" y="1766796"/>
            <a:ext cx="5970528" cy="1588719"/>
            <a:chOff x="1591957" y="1766796"/>
            <a:chExt cx="5970528" cy="1588719"/>
          </a:xfrm>
        </p:grpSpPr>
        <p:sp>
          <p:nvSpPr>
            <p:cNvPr id="1431" name="Google Shape;1431;p51"/>
            <p:cNvSpPr/>
            <p:nvPr/>
          </p:nvSpPr>
          <p:spPr>
            <a:xfrm>
              <a:off x="1852991" y="2980859"/>
              <a:ext cx="5170351" cy="189928"/>
            </a:xfrm>
            <a:custGeom>
              <a:rect b="b" l="l" r="r" t="t"/>
              <a:pathLst>
                <a:path extrusionOk="0" h="3526" w="9500">
                  <a:moveTo>
                    <a:pt x="0" y="0"/>
                  </a:moveTo>
                  <a:lnTo>
                    <a:pt x="68" y="456"/>
                  </a:lnTo>
                  <a:lnTo>
                    <a:pt x="0" y="1475"/>
                  </a:lnTo>
                  <a:lnTo>
                    <a:pt x="68" y="2478"/>
                  </a:lnTo>
                  <a:lnTo>
                    <a:pt x="0" y="3087"/>
                  </a:lnTo>
                  <a:lnTo>
                    <a:pt x="0" y="3526"/>
                  </a:lnTo>
                  <a:lnTo>
                    <a:pt x="9500" y="3526"/>
                  </a:lnTo>
                  <a:lnTo>
                    <a:pt x="9500" y="3087"/>
                  </a:lnTo>
                  <a:lnTo>
                    <a:pt x="9357" y="2728"/>
                  </a:lnTo>
                  <a:lnTo>
                    <a:pt x="9500" y="2056"/>
                  </a:lnTo>
                  <a:lnTo>
                    <a:pt x="9295" y="1111"/>
                  </a:lnTo>
                  <a:lnTo>
                    <a:pt x="9295" y="484"/>
                  </a:lnTo>
                  <a:lnTo>
                    <a:pt x="9500" y="0"/>
                  </a:lnTo>
                  <a:close/>
                </a:path>
              </a:pathLst>
            </a:custGeom>
            <a:solidFill>
              <a:srgbClr val="F8CD7D">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51"/>
            <p:cNvSpPr/>
            <p:nvPr/>
          </p:nvSpPr>
          <p:spPr>
            <a:xfrm rot="-5400000">
              <a:off x="4172456" y="2377284"/>
              <a:ext cx="799116" cy="189928"/>
            </a:xfrm>
            <a:custGeom>
              <a:rect b="b" l="l" r="r" t="t"/>
              <a:pathLst>
                <a:path extrusionOk="0" h="3526" w="9500">
                  <a:moveTo>
                    <a:pt x="0" y="0"/>
                  </a:moveTo>
                  <a:lnTo>
                    <a:pt x="68" y="456"/>
                  </a:lnTo>
                  <a:lnTo>
                    <a:pt x="0" y="1475"/>
                  </a:lnTo>
                  <a:lnTo>
                    <a:pt x="68" y="2478"/>
                  </a:lnTo>
                  <a:lnTo>
                    <a:pt x="0" y="3087"/>
                  </a:lnTo>
                  <a:lnTo>
                    <a:pt x="0" y="3526"/>
                  </a:lnTo>
                  <a:lnTo>
                    <a:pt x="9500" y="3526"/>
                  </a:lnTo>
                  <a:lnTo>
                    <a:pt x="9500" y="3087"/>
                  </a:lnTo>
                  <a:lnTo>
                    <a:pt x="9357" y="2728"/>
                  </a:lnTo>
                  <a:lnTo>
                    <a:pt x="9500" y="2056"/>
                  </a:lnTo>
                  <a:lnTo>
                    <a:pt x="9295" y="1111"/>
                  </a:lnTo>
                  <a:lnTo>
                    <a:pt x="9295" y="484"/>
                  </a:lnTo>
                  <a:lnTo>
                    <a:pt x="9500" y="0"/>
                  </a:lnTo>
                  <a:close/>
                </a:path>
              </a:pathLst>
            </a:custGeom>
            <a:solidFill>
              <a:srgbClr val="F8CD7D">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51"/>
            <p:cNvSpPr/>
            <p:nvPr/>
          </p:nvSpPr>
          <p:spPr>
            <a:xfrm rot="-66">
              <a:off x="3957887" y="1766808"/>
              <a:ext cx="1228991" cy="569378"/>
            </a:xfrm>
            <a:custGeom>
              <a:rect b="b" l="l" r="r" t="t"/>
              <a:pathLst>
                <a:path extrusionOk="0" h="3526" w="9500">
                  <a:moveTo>
                    <a:pt x="0" y="0"/>
                  </a:moveTo>
                  <a:lnTo>
                    <a:pt x="68" y="456"/>
                  </a:lnTo>
                  <a:lnTo>
                    <a:pt x="0" y="1475"/>
                  </a:lnTo>
                  <a:lnTo>
                    <a:pt x="68" y="2478"/>
                  </a:lnTo>
                  <a:lnTo>
                    <a:pt x="0" y="3087"/>
                  </a:lnTo>
                  <a:lnTo>
                    <a:pt x="0" y="3526"/>
                  </a:lnTo>
                  <a:lnTo>
                    <a:pt x="9500" y="3526"/>
                  </a:lnTo>
                  <a:lnTo>
                    <a:pt x="9500" y="3087"/>
                  </a:lnTo>
                  <a:lnTo>
                    <a:pt x="9357" y="2728"/>
                  </a:lnTo>
                  <a:lnTo>
                    <a:pt x="9500" y="2056"/>
                  </a:lnTo>
                  <a:lnTo>
                    <a:pt x="9295" y="1111"/>
                  </a:lnTo>
                  <a:lnTo>
                    <a:pt x="9295" y="484"/>
                  </a:lnTo>
                  <a:lnTo>
                    <a:pt x="9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accent1"/>
                  </a:solidFill>
                  <a:latin typeface="Grand Hotel"/>
                  <a:ea typeface="Grand Hotel"/>
                  <a:cs typeface="Grand Hotel"/>
                  <a:sym typeface="Grand Hotel"/>
                </a:rPr>
                <a:t>Mars</a:t>
              </a:r>
              <a:endParaRPr sz="2500">
                <a:solidFill>
                  <a:schemeClr val="accent1"/>
                </a:solidFill>
                <a:latin typeface="Grand Hotel"/>
                <a:ea typeface="Grand Hotel"/>
                <a:cs typeface="Grand Hotel"/>
                <a:sym typeface="Grand Hotel"/>
              </a:endParaRPr>
            </a:p>
          </p:txBody>
        </p:sp>
        <p:sp>
          <p:nvSpPr>
            <p:cNvPr id="1434" name="Google Shape;1434;p51"/>
            <p:cNvSpPr/>
            <p:nvPr/>
          </p:nvSpPr>
          <p:spPr>
            <a:xfrm rot="227892">
              <a:off x="4135620" y="2768725"/>
              <a:ext cx="872663" cy="550066"/>
            </a:xfrm>
            <a:custGeom>
              <a:rect b="b" l="l" r="r" t="t"/>
              <a:pathLst>
                <a:path extrusionOk="0" h="4631" w="9500">
                  <a:moveTo>
                    <a:pt x="0" y="0"/>
                  </a:moveTo>
                  <a:lnTo>
                    <a:pt x="142" y="1407"/>
                  </a:lnTo>
                  <a:lnTo>
                    <a:pt x="0" y="2455"/>
                  </a:lnTo>
                  <a:lnTo>
                    <a:pt x="142" y="3827"/>
                  </a:lnTo>
                  <a:lnTo>
                    <a:pt x="142" y="4630"/>
                  </a:lnTo>
                  <a:lnTo>
                    <a:pt x="9500" y="4556"/>
                  </a:lnTo>
                  <a:lnTo>
                    <a:pt x="9500" y="3571"/>
                  </a:lnTo>
                  <a:lnTo>
                    <a:pt x="9283" y="2164"/>
                  </a:lnTo>
                  <a:lnTo>
                    <a:pt x="9500" y="940"/>
                  </a:lnTo>
                  <a:lnTo>
                    <a:pt x="950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2500">
                <a:solidFill>
                  <a:schemeClr val="accent1"/>
                </a:solidFill>
                <a:latin typeface="Grand Hotel"/>
                <a:ea typeface="Grand Hotel"/>
                <a:cs typeface="Grand Hotel"/>
                <a:sym typeface="Grand Hotel"/>
              </a:endParaRPr>
            </a:p>
          </p:txBody>
        </p:sp>
        <p:sp>
          <p:nvSpPr>
            <p:cNvPr id="1435" name="Google Shape;1435;p51"/>
            <p:cNvSpPr/>
            <p:nvPr/>
          </p:nvSpPr>
          <p:spPr>
            <a:xfrm rot="-297427">
              <a:off x="6668236" y="2768728"/>
              <a:ext cx="872657" cy="550067"/>
            </a:xfrm>
            <a:custGeom>
              <a:rect b="b" l="l" r="r" t="t"/>
              <a:pathLst>
                <a:path extrusionOk="0" h="4631" w="9500">
                  <a:moveTo>
                    <a:pt x="0" y="0"/>
                  </a:moveTo>
                  <a:lnTo>
                    <a:pt x="142" y="1407"/>
                  </a:lnTo>
                  <a:lnTo>
                    <a:pt x="0" y="2455"/>
                  </a:lnTo>
                  <a:lnTo>
                    <a:pt x="142" y="3827"/>
                  </a:lnTo>
                  <a:lnTo>
                    <a:pt x="142" y="4630"/>
                  </a:lnTo>
                  <a:lnTo>
                    <a:pt x="9500" y="4556"/>
                  </a:lnTo>
                  <a:lnTo>
                    <a:pt x="9500" y="3571"/>
                  </a:lnTo>
                  <a:lnTo>
                    <a:pt x="9283" y="2164"/>
                  </a:lnTo>
                  <a:lnTo>
                    <a:pt x="9500" y="940"/>
                  </a:lnTo>
                  <a:lnTo>
                    <a:pt x="9500" y="0"/>
                  </a:lnTo>
                  <a:close/>
                </a:path>
              </a:pathLst>
            </a:cu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2500">
                <a:solidFill>
                  <a:schemeClr val="accent1"/>
                </a:solidFill>
                <a:latin typeface="Grand Hotel"/>
                <a:ea typeface="Grand Hotel"/>
                <a:cs typeface="Grand Hotel"/>
                <a:sym typeface="Grand Hotel"/>
              </a:endParaRPr>
            </a:p>
          </p:txBody>
        </p:sp>
        <p:sp>
          <p:nvSpPr>
            <p:cNvPr id="1436" name="Google Shape;1436;p51"/>
            <p:cNvSpPr/>
            <p:nvPr/>
          </p:nvSpPr>
          <p:spPr>
            <a:xfrm rot="135795">
              <a:off x="1603020" y="2768725"/>
              <a:ext cx="872638" cy="550069"/>
            </a:xfrm>
            <a:custGeom>
              <a:rect b="b" l="l" r="r" t="t"/>
              <a:pathLst>
                <a:path extrusionOk="0" h="4631" w="9500">
                  <a:moveTo>
                    <a:pt x="0" y="0"/>
                  </a:moveTo>
                  <a:lnTo>
                    <a:pt x="142" y="1407"/>
                  </a:lnTo>
                  <a:lnTo>
                    <a:pt x="0" y="2455"/>
                  </a:lnTo>
                  <a:lnTo>
                    <a:pt x="142" y="3827"/>
                  </a:lnTo>
                  <a:lnTo>
                    <a:pt x="142" y="4630"/>
                  </a:lnTo>
                  <a:lnTo>
                    <a:pt x="9500" y="4556"/>
                  </a:lnTo>
                  <a:lnTo>
                    <a:pt x="9500" y="3571"/>
                  </a:lnTo>
                  <a:lnTo>
                    <a:pt x="9283" y="2164"/>
                  </a:lnTo>
                  <a:lnTo>
                    <a:pt x="9500" y="940"/>
                  </a:lnTo>
                  <a:lnTo>
                    <a:pt x="9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2500">
                <a:solidFill>
                  <a:schemeClr val="accent1"/>
                </a:solidFill>
                <a:latin typeface="Grand Hotel"/>
                <a:ea typeface="Grand Hotel"/>
                <a:cs typeface="Grand Hotel"/>
                <a:sym typeface="Grand Hotel"/>
              </a:endParaRPr>
            </a:p>
          </p:txBody>
        </p:sp>
      </p:grpSp>
      <p:grpSp>
        <p:nvGrpSpPr>
          <p:cNvPr id="1437" name="Google Shape;1437;p51"/>
          <p:cNvGrpSpPr/>
          <p:nvPr/>
        </p:nvGrpSpPr>
        <p:grpSpPr>
          <a:xfrm>
            <a:off x="1852965" y="2858192"/>
            <a:ext cx="372749" cy="370909"/>
            <a:chOff x="-42994575" y="3950300"/>
            <a:chExt cx="319025" cy="317450"/>
          </a:xfrm>
        </p:grpSpPr>
        <p:sp>
          <p:nvSpPr>
            <p:cNvPr id="1438" name="Google Shape;1438;p51"/>
            <p:cNvSpPr/>
            <p:nvPr/>
          </p:nvSpPr>
          <p:spPr>
            <a:xfrm>
              <a:off x="-42930775" y="4225200"/>
              <a:ext cx="191425" cy="42550"/>
            </a:xfrm>
            <a:custGeom>
              <a:rect b="b" l="l" r="r" t="t"/>
              <a:pathLst>
                <a:path extrusionOk="0" h="1702" w="7657">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51"/>
            <p:cNvSpPr/>
            <p:nvPr/>
          </p:nvSpPr>
          <p:spPr>
            <a:xfrm>
              <a:off x="-42908725" y="4163750"/>
              <a:ext cx="148900" cy="42550"/>
            </a:xfrm>
            <a:custGeom>
              <a:rect b="b" l="l" r="r" t="t"/>
              <a:pathLst>
                <a:path extrusionOk="0" h="1702" w="5956">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51"/>
            <p:cNvSpPr/>
            <p:nvPr/>
          </p:nvSpPr>
          <p:spPr>
            <a:xfrm>
              <a:off x="-42994575" y="3950300"/>
              <a:ext cx="319025" cy="211125"/>
            </a:xfrm>
            <a:custGeom>
              <a:rect b="b" l="l" r="r" t="t"/>
              <a:pathLst>
                <a:path extrusionOk="0" h="8445" w="12761">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1" name="Google Shape;1441;p51"/>
          <p:cNvGrpSpPr/>
          <p:nvPr/>
        </p:nvGrpSpPr>
        <p:grpSpPr>
          <a:xfrm>
            <a:off x="6916101" y="2858485"/>
            <a:ext cx="376926" cy="370324"/>
            <a:chOff x="-40748275" y="3238700"/>
            <a:chExt cx="322600" cy="316950"/>
          </a:xfrm>
        </p:grpSpPr>
        <p:sp>
          <p:nvSpPr>
            <p:cNvPr id="1442" name="Google Shape;1442;p51"/>
            <p:cNvSpPr/>
            <p:nvPr/>
          </p:nvSpPr>
          <p:spPr>
            <a:xfrm>
              <a:off x="-40709675" y="3273750"/>
              <a:ext cx="84300" cy="84300"/>
            </a:xfrm>
            <a:custGeom>
              <a:rect b="b" l="l" r="r" t="t"/>
              <a:pathLst>
                <a:path extrusionOk="0" h="3372" w="3372">
                  <a:moveTo>
                    <a:pt x="2710" y="0"/>
                  </a:moveTo>
                  <a:lnTo>
                    <a:pt x="1" y="2710"/>
                  </a:lnTo>
                  <a:lnTo>
                    <a:pt x="694" y="3371"/>
                  </a:lnTo>
                  <a:lnTo>
                    <a:pt x="3372" y="662"/>
                  </a:lnTo>
                  <a:lnTo>
                    <a:pt x="271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51"/>
            <p:cNvSpPr/>
            <p:nvPr/>
          </p:nvSpPr>
          <p:spPr>
            <a:xfrm>
              <a:off x="-40578925" y="3247175"/>
              <a:ext cx="151250" cy="149475"/>
            </a:xfrm>
            <a:custGeom>
              <a:rect b="b" l="l" r="r" t="t"/>
              <a:pathLst>
                <a:path extrusionOk="0" h="5979" w="605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51"/>
            <p:cNvSpPr/>
            <p:nvPr/>
          </p:nvSpPr>
          <p:spPr>
            <a:xfrm>
              <a:off x="-40678175" y="3305250"/>
              <a:ext cx="213475" cy="213475"/>
            </a:xfrm>
            <a:custGeom>
              <a:rect b="b" l="l" r="r" t="t"/>
              <a:pathLst>
                <a:path extrusionOk="0" h="8539" w="8539">
                  <a:moveTo>
                    <a:pt x="2679" y="0"/>
                  </a:moveTo>
                  <a:lnTo>
                    <a:pt x="1" y="2678"/>
                  </a:lnTo>
                  <a:lnTo>
                    <a:pt x="5861" y="8538"/>
                  </a:lnTo>
                  <a:lnTo>
                    <a:pt x="8539" y="5860"/>
                  </a:lnTo>
                  <a:lnTo>
                    <a:pt x="267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51"/>
            <p:cNvSpPr/>
            <p:nvPr/>
          </p:nvSpPr>
          <p:spPr>
            <a:xfrm>
              <a:off x="-40513550" y="3469850"/>
              <a:ext cx="87875" cy="85800"/>
            </a:xfrm>
            <a:custGeom>
              <a:rect b="b" l="l" r="r" t="t"/>
              <a:pathLst>
                <a:path extrusionOk="0" h="3432" w="3515">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51"/>
            <p:cNvSpPr/>
            <p:nvPr/>
          </p:nvSpPr>
          <p:spPr>
            <a:xfrm>
              <a:off x="-40738025" y="3404500"/>
              <a:ext cx="150450" cy="149475"/>
            </a:xfrm>
            <a:custGeom>
              <a:rect b="b" l="l" r="r" t="t"/>
              <a:pathLst>
                <a:path extrusionOk="0" h="5979" w="6018">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51"/>
            <p:cNvSpPr/>
            <p:nvPr/>
          </p:nvSpPr>
          <p:spPr>
            <a:xfrm>
              <a:off x="-40748275" y="3238700"/>
              <a:ext cx="92175" cy="87850"/>
            </a:xfrm>
            <a:custGeom>
              <a:rect b="b" l="l" r="r" t="t"/>
              <a:pathLst>
                <a:path extrusionOk="0" h="3514" w="3687">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8" name="Google Shape;1448;p51"/>
          <p:cNvGrpSpPr/>
          <p:nvPr/>
        </p:nvGrpSpPr>
        <p:grpSpPr>
          <a:xfrm>
            <a:off x="4390178" y="2858660"/>
            <a:ext cx="363548" cy="369974"/>
            <a:chOff x="-40372575" y="3604550"/>
            <a:chExt cx="311150" cy="316650"/>
          </a:xfrm>
        </p:grpSpPr>
        <p:sp>
          <p:nvSpPr>
            <p:cNvPr id="1449" name="Google Shape;1449;p51"/>
            <p:cNvSpPr/>
            <p:nvPr/>
          </p:nvSpPr>
          <p:spPr>
            <a:xfrm>
              <a:off x="-40372575" y="3604550"/>
              <a:ext cx="311150" cy="134475"/>
            </a:xfrm>
            <a:custGeom>
              <a:rect b="b" l="l" r="r" t="t"/>
              <a:pathLst>
                <a:path extrusionOk="0" h="5379" w="12446">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51"/>
            <p:cNvSpPr/>
            <p:nvPr/>
          </p:nvSpPr>
          <p:spPr>
            <a:xfrm>
              <a:off x="-40312700" y="3730575"/>
              <a:ext cx="185100" cy="190625"/>
            </a:xfrm>
            <a:custGeom>
              <a:rect b="b" l="l" r="r" t="t"/>
              <a:pathLst>
                <a:path extrusionOk="0" h="7625" w="7404">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51"/>
            <p:cNvSpPr/>
            <p:nvPr/>
          </p:nvSpPr>
          <p:spPr>
            <a:xfrm>
              <a:off x="-40250475" y="3688025"/>
              <a:ext cx="66950" cy="20500"/>
            </a:xfrm>
            <a:custGeom>
              <a:rect b="b" l="l" r="r" t="t"/>
              <a:pathLst>
                <a:path extrusionOk="0" h="820" w="2678">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2" name="Google Shape;1452;p51"/>
          <p:cNvSpPr txBox="1"/>
          <p:nvPr/>
        </p:nvSpPr>
        <p:spPr>
          <a:xfrm>
            <a:off x="944339" y="3824861"/>
            <a:ext cx="2190000" cy="545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Andika"/>
                <a:ea typeface="Andika"/>
                <a:cs typeface="Andika"/>
                <a:sym typeface="Andika"/>
              </a:rPr>
              <a:t>Mercury is the closest planet to the Sun</a:t>
            </a:r>
            <a:endParaRPr>
              <a:solidFill>
                <a:schemeClr val="dk2"/>
              </a:solidFill>
              <a:latin typeface="Andika"/>
              <a:ea typeface="Andika"/>
              <a:cs typeface="Andika"/>
              <a:sym typeface="Andika"/>
            </a:endParaRPr>
          </a:p>
        </p:txBody>
      </p:sp>
      <p:sp>
        <p:nvSpPr>
          <p:cNvPr id="1453" name="Google Shape;1453;p51"/>
          <p:cNvSpPr txBox="1"/>
          <p:nvPr/>
        </p:nvSpPr>
        <p:spPr>
          <a:xfrm>
            <a:off x="944339" y="3456289"/>
            <a:ext cx="2190000" cy="338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dk2"/>
                </a:solidFill>
                <a:latin typeface="Grand Hotel"/>
                <a:ea typeface="Grand Hotel"/>
                <a:cs typeface="Grand Hotel"/>
                <a:sym typeface="Grand Hotel"/>
              </a:rPr>
              <a:t>Mercury</a:t>
            </a:r>
            <a:endParaRPr sz="2500">
              <a:solidFill>
                <a:schemeClr val="dk2"/>
              </a:solidFill>
              <a:latin typeface="Grand Hotel"/>
              <a:ea typeface="Grand Hotel"/>
              <a:cs typeface="Grand Hotel"/>
              <a:sym typeface="Grand Hotel"/>
            </a:endParaRPr>
          </a:p>
        </p:txBody>
      </p:sp>
      <p:sp>
        <p:nvSpPr>
          <p:cNvPr id="1454" name="Google Shape;1454;p51"/>
          <p:cNvSpPr txBox="1"/>
          <p:nvPr/>
        </p:nvSpPr>
        <p:spPr>
          <a:xfrm>
            <a:off x="3476952" y="3824861"/>
            <a:ext cx="2190000" cy="545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Andika"/>
                <a:ea typeface="Andika"/>
                <a:cs typeface="Andika"/>
                <a:sym typeface="Andika"/>
              </a:rPr>
              <a:t>Venus is the second planet from the Sun</a:t>
            </a:r>
            <a:endParaRPr>
              <a:solidFill>
                <a:schemeClr val="dk2"/>
              </a:solidFill>
              <a:latin typeface="Andika"/>
              <a:ea typeface="Andika"/>
              <a:cs typeface="Andika"/>
              <a:sym typeface="Andika"/>
            </a:endParaRPr>
          </a:p>
        </p:txBody>
      </p:sp>
      <p:sp>
        <p:nvSpPr>
          <p:cNvPr id="1455" name="Google Shape;1455;p51"/>
          <p:cNvSpPr txBox="1"/>
          <p:nvPr/>
        </p:nvSpPr>
        <p:spPr>
          <a:xfrm>
            <a:off x="3476952" y="3456289"/>
            <a:ext cx="2190000" cy="338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dk2"/>
                </a:solidFill>
                <a:latin typeface="Grand Hotel"/>
                <a:ea typeface="Grand Hotel"/>
                <a:cs typeface="Grand Hotel"/>
                <a:sym typeface="Grand Hotel"/>
              </a:rPr>
              <a:t>Venus</a:t>
            </a:r>
            <a:endParaRPr sz="2500">
              <a:solidFill>
                <a:schemeClr val="dk2"/>
              </a:solidFill>
              <a:latin typeface="Grand Hotel"/>
              <a:ea typeface="Grand Hotel"/>
              <a:cs typeface="Grand Hotel"/>
              <a:sym typeface="Grand Hotel"/>
            </a:endParaRPr>
          </a:p>
        </p:txBody>
      </p:sp>
      <p:sp>
        <p:nvSpPr>
          <p:cNvPr id="1456" name="Google Shape;1456;p51"/>
          <p:cNvSpPr txBox="1"/>
          <p:nvPr/>
        </p:nvSpPr>
        <p:spPr>
          <a:xfrm>
            <a:off x="6009564" y="3824861"/>
            <a:ext cx="2190000" cy="545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Andika"/>
                <a:ea typeface="Andika"/>
                <a:cs typeface="Andika"/>
                <a:sym typeface="Andika"/>
              </a:rPr>
              <a:t>Saturn is a gas giant and has several rings</a:t>
            </a:r>
            <a:endParaRPr>
              <a:solidFill>
                <a:schemeClr val="dk2"/>
              </a:solidFill>
              <a:latin typeface="Andika"/>
              <a:ea typeface="Andika"/>
              <a:cs typeface="Andika"/>
              <a:sym typeface="Andika"/>
            </a:endParaRPr>
          </a:p>
        </p:txBody>
      </p:sp>
      <p:sp>
        <p:nvSpPr>
          <p:cNvPr id="1457" name="Google Shape;1457;p51"/>
          <p:cNvSpPr txBox="1"/>
          <p:nvPr/>
        </p:nvSpPr>
        <p:spPr>
          <a:xfrm>
            <a:off x="6009564" y="3456289"/>
            <a:ext cx="2190000" cy="338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dk2"/>
                </a:solidFill>
                <a:latin typeface="Grand Hotel"/>
                <a:ea typeface="Grand Hotel"/>
                <a:cs typeface="Grand Hotel"/>
                <a:sym typeface="Grand Hotel"/>
              </a:rPr>
              <a:t>Saturn</a:t>
            </a:r>
            <a:endParaRPr sz="2500">
              <a:solidFill>
                <a:schemeClr val="dk2"/>
              </a:solidFill>
              <a:latin typeface="Grand Hotel"/>
              <a:ea typeface="Grand Hotel"/>
              <a:cs typeface="Grand Hotel"/>
              <a:sym typeface="Grand Hotel"/>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61" name="Shape 1461"/>
        <p:cNvGrpSpPr/>
        <p:nvPr/>
      </p:nvGrpSpPr>
      <p:grpSpPr>
        <a:xfrm>
          <a:off x="0" y="0"/>
          <a:ext cx="0" cy="0"/>
          <a:chOff x="0" y="0"/>
          <a:chExt cx="0" cy="0"/>
        </a:xfrm>
      </p:grpSpPr>
      <p:grpSp>
        <p:nvGrpSpPr>
          <p:cNvPr id="1462" name="Google Shape;1462;p52"/>
          <p:cNvGrpSpPr/>
          <p:nvPr/>
        </p:nvGrpSpPr>
        <p:grpSpPr>
          <a:xfrm flipH="1">
            <a:off x="2105495" y="311487"/>
            <a:ext cx="4933009" cy="1069018"/>
            <a:chOff x="3039400" y="303600"/>
            <a:chExt cx="3101156" cy="1214517"/>
          </a:xfrm>
        </p:grpSpPr>
        <p:sp>
          <p:nvSpPr>
            <p:cNvPr id="1463" name="Google Shape;1463;p52"/>
            <p:cNvSpPr/>
            <p:nvPr/>
          </p:nvSpPr>
          <p:spPr>
            <a:xfrm>
              <a:off x="3075441" y="340702"/>
              <a:ext cx="3065115" cy="1177415"/>
            </a:xfrm>
            <a:custGeom>
              <a:rect b="b" l="l" r="r" t="t"/>
              <a:pathLst>
                <a:path extrusionOk="0" h="8908" w="13697">
                  <a:moveTo>
                    <a:pt x="0" y="0"/>
                  </a:moveTo>
                  <a:lnTo>
                    <a:pt x="0" y="8708"/>
                  </a:lnTo>
                  <a:cubicBezTo>
                    <a:pt x="11" y="8702"/>
                    <a:pt x="28" y="8697"/>
                    <a:pt x="40" y="8697"/>
                  </a:cubicBezTo>
                  <a:cubicBezTo>
                    <a:pt x="43" y="8697"/>
                    <a:pt x="46" y="8696"/>
                    <a:pt x="48" y="8696"/>
                  </a:cubicBezTo>
                  <a:cubicBezTo>
                    <a:pt x="159" y="8696"/>
                    <a:pt x="179" y="8908"/>
                    <a:pt x="292" y="8908"/>
                  </a:cubicBezTo>
                  <a:cubicBezTo>
                    <a:pt x="293" y="8908"/>
                    <a:pt x="295" y="8908"/>
                    <a:pt x="296" y="8908"/>
                  </a:cubicBezTo>
                  <a:cubicBezTo>
                    <a:pt x="410" y="8896"/>
                    <a:pt x="404" y="8845"/>
                    <a:pt x="524" y="8833"/>
                  </a:cubicBezTo>
                  <a:cubicBezTo>
                    <a:pt x="644" y="8828"/>
                    <a:pt x="632" y="8720"/>
                    <a:pt x="752" y="8708"/>
                  </a:cubicBezTo>
                  <a:cubicBezTo>
                    <a:pt x="866" y="8697"/>
                    <a:pt x="866" y="8663"/>
                    <a:pt x="980" y="8651"/>
                  </a:cubicBezTo>
                  <a:cubicBezTo>
                    <a:pt x="984" y="8651"/>
                    <a:pt x="989" y="8651"/>
                    <a:pt x="993" y="8651"/>
                  </a:cubicBezTo>
                  <a:cubicBezTo>
                    <a:pt x="1098" y="8651"/>
                    <a:pt x="1114" y="8771"/>
                    <a:pt x="1218" y="8771"/>
                  </a:cubicBezTo>
                  <a:cubicBezTo>
                    <a:pt x="1220" y="8771"/>
                    <a:pt x="1222" y="8771"/>
                    <a:pt x="1224" y="8771"/>
                  </a:cubicBezTo>
                  <a:cubicBezTo>
                    <a:pt x="1344" y="8759"/>
                    <a:pt x="1338" y="8697"/>
                    <a:pt x="1458" y="8691"/>
                  </a:cubicBezTo>
                  <a:cubicBezTo>
                    <a:pt x="1572" y="8685"/>
                    <a:pt x="1572" y="8651"/>
                    <a:pt x="1691" y="8646"/>
                  </a:cubicBezTo>
                  <a:cubicBezTo>
                    <a:pt x="1805" y="8634"/>
                    <a:pt x="1805" y="8617"/>
                    <a:pt x="1925" y="8606"/>
                  </a:cubicBezTo>
                  <a:cubicBezTo>
                    <a:pt x="1927" y="8606"/>
                    <a:pt x="1929" y="8606"/>
                    <a:pt x="1931" y="8606"/>
                  </a:cubicBezTo>
                  <a:cubicBezTo>
                    <a:pt x="2037" y="8606"/>
                    <a:pt x="2052" y="8760"/>
                    <a:pt x="2164" y="8760"/>
                  </a:cubicBezTo>
                  <a:cubicBezTo>
                    <a:pt x="2166" y="8760"/>
                    <a:pt x="2168" y="8760"/>
                    <a:pt x="2170" y="8759"/>
                  </a:cubicBezTo>
                  <a:cubicBezTo>
                    <a:pt x="2289" y="8748"/>
                    <a:pt x="2267" y="8497"/>
                    <a:pt x="2386" y="8486"/>
                  </a:cubicBezTo>
                  <a:cubicBezTo>
                    <a:pt x="2389" y="8486"/>
                    <a:pt x="2391" y="8486"/>
                    <a:pt x="2394" y="8486"/>
                  </a:cubicBezTo>
                  <a:cubicBezTo>
                    <a:pt x="2499" y="8486"/>
                    <a:pt x="2524" y="8714"/>
                    <a:pt x="2629" y="8714"/>
                  </a:cubicBezTo>
                  <a:cubicBezTo>
                    <a:pt x="2632" y="8714"/>
                    <a:pt x="2634" y="8714"/>
                    <a:pt x="2637" y="8714"/>
                  </a:cubicBezTo>
                  <a:cubicBezTo>
                    <a:pt x="2751" y="8708"/>
                    <a:pt x="2734" y="8463"/>
                    <a:pt x="2853" y="8452"/>
                  </a:cubicBezTo>
                  <a:cubicBezTo>
                    <a:pt x="2855" y="8452"/>
                    <a:pt x="2857" y="8452"/>
                    <a:pt x="2859" y="8452"/>
                  </a:cubicBezTo>
                  <a:cubicBezTo>
                    <a:pt x="2964" y="8452"/>
                    <a:pt x="2985" y="8612"/>
                    <a:pt x="3088" y="8612"/>
                  </a:cubicBezTo>
                  <a:cubicBezTo>
                    <a:pt x="3091" y="8612"/>
                    <a:pt x="3095" y="8612"/>
                    <a:pt x="3098" y="8611"/>
                  </a:cubicBezTo>
                  <a:cubicBezTo>
                    <a:pt x="3218" y="8606"/>
                    <a:pt x="3206" y="8469"/>
                    <a:pt x="3320" y="8463"/>
                  </a:cubicBezTo>
                  <a:cubicBezTo>
                    <a:pt x="3364" y="8459"/>
                    <a:pt x="3392" y="8458"/>
                    <a:pt x="3416" y="8458"/>
                  </a:cubicBezTo>
                  <a:cubicBezTo>
                    <a:pt x="3442" y="8458"/>
                    <a:pt x="3462" y="8459"/>
                    <a:pt x="3494" y="8459"/>
                  </a:cubicBezTo>
                  <a:cubicBezTo>
                    <a:pt x="3511" y="8459"/>
                    <a:pt x="3532" y="8459"/>
                    <a:pt x="3559" y="8458"/>
                  </a:cubicBezTo>
                  <a:cubicBezTo>
                    <a:pt x="3673" y="8446"/>
                    <a:pt x="3668" y="8384"/>
                    <a:pt x="3787" y="8378"/>
                  </a:cubicBezTo>
                  <a:cubicBezTo>
                    <a:pt x="3907" y="8366"/>
                    <a:pt x="3901" y="8355"/>
                    <a:pt x="4021" y="8349"/>
                  </a:cubicBezTo>
                  <a:cubicBezTo>
                    <a:pt x="4024" y="8349"/>
                    <a:pt x="4027" y="8349"/>
                    <a:pt x="4031" y="8349"/>
                  </a:cubicBezTo>
                  <a:cubicBezTo>
                    <a:pt x="4140" y="8349"/>
                    <a:pt x="4155" y="8532"/>
                    <a:pt x="4266" y="8532"/>
                  </a:cubicBezTo>
                  <a:cubicBezTo>
                    <a:pt x="4268" y="8532"/>
                    <a:pt x="4270" y="8532"/>
                    <a:pt x="4271" y="8532"/>
                  </a:cubicBezTo>
                  <a:cubicBezTo>
                    <a:pt x="4385" y="8520"/>
                    <a:pt x="4380" y="8452"/>
                    <a:pt x="4499" y="8446"/>
                  </a:cubicBezTo>
                  <a:cubicBezTo>
                    <a:pt x="4619" y="8435"/>
                    <a:pt x="4607" y="8338"/>
                    <a:pt x="4727" y="8332"/>
                  </a:cubicBezTo>
                  <a:cubicBezTo>
                    <a:pt x="4732" y="8332"/>
                    <a:pt x="4737" y="8332"/>
                    <a:pt x="4742" y="8332"/>
                  </a:cubicBezTo>
                  <a:cubicBezTo>
                    <a:pt x="4837" y="8332"/>
                    <a:pt x="4856" y="8430"/>
                    <a:pt x="4956" y="8430"/>
                  </a:cubicBezTo>
                  <a:cubicBezTo>
                    <a:pt x="4961" y="8430"/>
                    <a:pt x="4966" y="8430"/>
                    <a:pt x="4972" y="8429"/>
                  </a:cubicBezTo>
                  <a:cubicBezTo>
                    <a:pt x="5086" y="8423"/>
                    <a:pt x="5080" y="8344"/>
                    <a:pt x="5200" y="8332"/>
                  </a:cubicBezTo>
                  <a:cubicBezTo>
                    <a:pt x="5314" y="8321"/>
                    <a:pt x="5314" y="8292"/>
                    <a:pt x="5428" y="8281"/>
                  </a:cubicBezTo>
                  <a:cubicBezTo>
                    <a:pt x="5431" y="8281"/>
                    <a:pt x="5434" y="8281"/>
                    <a:pt x="5437" y="8281"/>
                  </a:cubicBezTo>
                  <a:cubicBezTo>
                    <a:pt x="5545" y="8281"/>
                    <a:pt x="5566" y="8475"/>
                    <a:pt x="5670" y="8475"/>
                  </a:cubicBezTo>
                  <a:cubicBezTo>
                    <a:pt x="5672" y="8475"/>
                    <a:pt x="5675" y="8475"/>
                    <a:pt x="5678" y="8475"/>
                  </a:cubicBezTo>
                  <a:cubicBezTo>
                    <a:pt x="5798" y="8463"/>
                    <a:pt x="5798" y="8463"/>
                    <a:pt x="5917" y="8452"/>
                  </a:cubicBezTo>
                  <a:cubicBezTo>
                    <a:pt x="6031" y="8446"/>
                    <a:pt x="6020" y="8270"/>
                    <a:pt x="6134" y="8258"/>
                  </a:cubicBezTo>
                  <a:cubicBezTo>
                    <a:pt x="6139" y="8258"/>
                    <a:pt x="6144" y="8257"/>
                    <a:pt x="6149" y="8257"/>
                  </a:cubicBezTo>
                  <a:cubicBezTo>
                    <a:pt x="6249" y="8257"/>
                    <a:pt x="6263" y="8356"/>
                    <a:pt x="6363" y="8356"/>
                  </a:cubicBezTo>
                  <a:cubicBezTo>
                    <a:pt x="6368" y="8356"/>
                    <a:pt x="6373" y="8356"/>
                    <a:pt x="6379" y="8355"/>
                  </a:cubicBezTo>
                  <a:cubicBezTo>
                    <a:pt x="6493" y="8344"/>
                    <a:pt x="6493" y="8281"/>
                    <a:pt x="6606" y="8275"/>
                  </a:cubicBezTo>
                  <a:cubicBezTo>
                    <a:pt x="6726" y="8270"/>
                    <a:pt x="6715" y="8161"/>
                    <a:pt x="6834" y="8156"/>
                  </a:cubicBezTo>
                  <a:cubicBezTo>
                    <a:pt x="6837" y="8155"/>
                    <a:pt x="6840" y="8155"/>
                    <a:pt x="6843" y="8155"/>
                  </a:cubicBezTo>
                  <a:cubicBezTo>
                    <a:pt x="6953" y="8155"/>
                    <a:pt x="6973" y="8355"/>
                    <a:pt x="7080" y="8355"/>
                  </a:cubicBezTo>
                  <a:cubicBezTo>
                    <a:pt x="7082" y="8355"/>
                    <a:pt x="7083" y="8355"/>
                    <a:pt x="7085" y="8355"/>
                  </a:cubicBezTo>
                  <a:cubicBezTo>
                    <a:pt x="7204" y="8344"/>
                    <a:pt x="7193" y="8218"/>
                    <a:pt x="7307" y="8213"/>
                  </a:cubicBezTo>
                  <a:cubicBezTo>
                    <a:pt x="7427" y="8201"/>
                    <a:pt x="7421" y="8116"/>
                    <a:pt x="7535" y="8104"/>
                  </a:cubicBezTo>
                  <a:cubicBezTo>
                    <a:pt x="7654" y="8099"/>
                    <a:pt x="7654" y="8104"/>
                    <a:pt x="7774" y="8093"/>
                  </a:cubicBezTo>
                  <a:cubicBezTo>
                    <a:pt x="7784" y="8092"/>
                    <a:pt x="7794" y="8092"/>
                    <a:pt x="7803" y="8092"/>
                  </a:cubicBezTo>
                  <a:cubicBezTo>
                    <a:pt x="7881" y="8092"/>
                    <a:pt x="7900" y="8129"/>
                    <a:pt x="7979" y="8129"/>
                  </a:cubicBezTo>
                  <a:cubicBezTo>
                    <a:pt x="7987" y="8129"/>
                    <a:pt x="7997" y="8128"/>
                    <a:pt x="8007" y="8127"/>
                  </a:cubicBezTo>
                  <a:cubicBezTo>
                    <a:pt x="8127" y="8122"/>
                    <a:pt x="8127" y="8099"/>
                    <a:pt x="8241" y="8087"/>
                  </a:cubicBezTo>
                  <a:cubicBezTo>
                    <a:pt x="8243" y="8087"/>
                    <a:pt x="8245" y="8087"/>
                    <a:pt x="8247" y="8087"/>
                  </a:cubicBezTo>
                  <a:cubicBezTo>
                    <a:pt x="8359" y="8087"/>
                    <a:pt x="8373" y="8241"/>
                    <a:pt x="8486" y="8241"/>
                  </a:cubicBezTo>
                  <a:cubicBezTo>
                    <a:pt x="8487" y="8241"/>
                    <a:pt x="8489" y="8241"/>
                    <a:pt x="8492" y="8241"/>
                  </a:cubicBezTo>
                  <a:cubicBezTo>
                    <a:pt x="8508" y="8240"/>
                    <a:pt x="8523" y="8239"/>
                    <a:pt x="8535" y="8239"/>
                  </a:cubicBezTo>
                  <a:cubicBezTo>
                    <a:pt x="8597" y="8239"/>
                    <a:pt x="8620" y="8255"/>
                    <a:pt x="8681" y="8255"/>
                  </a:cubicBezTo>
                  <a:cubicBezTo>
                    <a:pt x="8694" y="8255"/>
                    <a:pt x="8708" y="8254"/>
                    <a:pt x="8725" y="8253"/>
                  </a:cubicBezTo>
                  <a:cubicBezTo>
                    <a:pt x="8845" y="8247"/>
                    <a:pt x="8839" y="8201"/>
                    <a:pt x="8959" y="8190"/>
                  </a:cubicBezTo>
                  <a:cubicBezTo>
                    <a:pt x="9072" y="8184"/>
                    <a:pt x="9067" y="8099"/>
                    <a:pt x="9186" y="8087"/>
                  </a:cubicBezTo>
                  <a:cubicBezTo>
                    <a:pt x="9300" y="8076"/>
                    <a:pt x="9289" y="7939"/>
                    <a:pt x="9408" y="7934"/>
                  </a:cubicBezTo>
                  <a:cubicBezTo>
                    <a:pt x="9414" y="7933"/>
                    <a:pt x="9419" y="7933"/>
                    <a:pt x="9424" y="7933"/>
                  </a:cubicBezTo>
                  <a:cubicBezTo>
                    <a:pt x="9526" y="7933"/>
                    <a:pt x="9539" y="8036"/>
                    <a:pt x="9645" y="8036"/>
                  </a:cubicBezTo>
                  <a:cubicBezTo>
                    <a:pt x="9648" y="8036"/>
                    <a:pt x="9651" y="8036"/>
                    <a:pt x="9653" y="8036"/>
                  </a:cubicBezTo>
                  <a:cubicBezTo>
                    <a:pt x="9767" y="8025"/>
                    <a:pt x="9767" y="8002"/>
                    <a:pt x="9881" y="7996"/>
                  </a:cubicBezTo>
                  <a:cubicBezTo>
                    <a:pt x="10001" y="7985"/>
                    <a:pt x="9995" y="7894"/>
                    <a:pt x="10109" y="7882"/>
                  </a:cubicBezTo>
                  <a:cubicBezTo>
                    <a:pt x="10119" y="7881"/>
                    <a:pt x="10128" y="7881"/>
                    <a:pt x="10137" y="7881"/>
                  </a:cubicBezTo>
                  <a:cubicBezTo>
                    <a:pt x="10226" y="7881"/>
                    <a:pt x="10242" y="7928"/>
                    <a:pt x="10334" y="7928"/>
                  </a:cubicBezTo>
                  <a:cubicBezTo>
                    <a:pt x="10338" y="7928"/>
                    <a:pt x="10343" y="7928"/>
                    <a:pt x="10348" y="7928"/>
                  </a:cubicBezTo>
                  <a:cubicBezTo>
                    <a:pt x="10468" y="7917"/>
                    <a:pt x="10462" y="7871"/>
                    <a:pt x="10582" y="7854"/>
                  </a:cubicBezTo>
                  <a:cubicBezTo>
                    <a:pt x="10592" y="7853"/>
                    <a:pt x="10602" y="7852"/>
                    <a:pt x="10610" y="7852"/>
                  </a:cubicBezTo>
                  <a:cubicBezTo>
                    <a:pt x="10689" y="7852"/>
                    <a:pt x="10708" y="7890"/>
                    <a:pt x="10786" y="7890"/>
                  </a:cubicBezTo>
                  <a:cubicBezTo>
                    <a:pt x="10795" y="7890"/>
                    <a:pt x="10805" y="7889"/>
                    <a:pt x="10815" y="7888"/>
                  </a:cubicBezTo>
                  <a:cubicBezTo>
                    <a:pt x="10829" y="7887"/>
                    <a:pt x="10841" y="7887"/>
                    <a:pt x="10851" y="7887"/>
                  </a:cubicBezTo>
                  <a:cubicBezTo>
                    <a:pt x="10925" y="7887"/>
                    <a:pt x="10944" y="7900"/>
                    <a:pt x="11018" y="7900"/>
                  </a:cubicBezTo>
                  <a:cubicBezTo>
                    <a:pt x="11029" y="7900"/>
                    <a:pt x="11041" y="7900"/>
                    <a:pt x="11054" y="7899"/>
                  </a:cubicBezTo>
                  <a:cubicBezTo>
                    <a:pt x="11174" y="7888"/>
                    <a:pt x="11163" y="7820"/>
                    <a:pt x="11282" y="7808"/>
                  </a:cubicBezTo>
                  <a:cubicBezTo>
                    <a:pt x="11284" y="7808"/>
                    <a:pt x="11285" y="7808"/>
                    <a:pt x="11286" y="7808"/>
                  </a:cubicBezTo>
                  <a:cubicBezTo>
                    <a:pt x="11399" y="7808"/>
                    <a:pt x="11419" y="8025"/>
                    <a:pt x="11525" y="8025"/>
                  </a:cubicBezTo>
                  <a:cubicBezTo>
                    <a:pt x="11527" y="8025"/>
                    <a:pt x="11530" y="8025"/>
                    <a:pt x="11533" y="8025"/>
                  </a:cubicBezTo>
                  <a:cubicBezTo>
                    <a:pt x="11652" y="8013"/>
                    <a:pt x="11641" y="7899"/>
                    <a:pt x="11761" y="7888"/>
                  </a:cubicBezTo>
                  <a:cubicBezTo>
                    <a:pt x="11775" y="7887"/>
                    <a:pt x="11788" y="7886"/>
                    <a:pt x="11799" y="7886"/>
                  </a:cubicBezTo>
                  <a:cubicBezTo>
                    <a:pt x="11866" y="7886"/>
                    <a:pt x="11888" y="7907"/>
                    <a:pt x="11955" y="7907"/>
                  </a:cubicBezTo>
                  <a:cubicBezTo>
                    <a:pt x="11967" y="7907"/>
                    <a:pt x="11980" y="7907"/>
                    <a:pt x="11994" y="7905"/>
                  </a:cubicBezTo>
                  <a:cubicBezTo>
                    <a:pt x="12114" y="7899"/>
                    <a:pt x="12102" y="7797"/>
                    <a:pt x="12222" y="7786"/>
                  </a:cubicBezTo>
                  <a:cubicBezTo>
                    <a:pt x="12231" y="7785"/>
                    <a:pt x="12240" y="7784"/>
                    <a:pt x="12248" y="7784"/>
                  </a:cubicBezTo>
                  <a:cubicBezTo>
                    <a:pt x="12333" y="7784"/>
                    <a:pt x="12350" y="7831"/>
                    <a:pt x="12446" y="7831"/>
                  </a:cubicBezTo>
                  <a:cubicBezTo>
                    <a:pt x="12451" y="7831"/>
                    <a:pt x="12456" y="7831"/>
                    <a:pt x="12461" y="7831"/>
                  </a:cubicBezTo>
                  <a:cubicBezTo>
                    <a:pt x="12476" y="7830"/>
                    <a:pt x="12490" y="7829"/>
                    <a:pt x="12501" y="7829"/>
                  </a:cubicBezTo>
                  <a:cubicBezTo>
                    <a:pt x="12571" y="7829"/>
                    <a:pt x="12590" y="7850"/>
                    <a:pt x="12656" y="7850"/>
                  </a:cubicBezTo>
                  <a:cubicBezTo>
                    <a:pt x="12667" y="7850"/>
                    <a:pt x="12680" y="7850"/>
                    <a:pt x="12695" y="7848"/>
                  </a:cubicBezTo>
                  <a:cubicBezTo>
                    <a:pt x="12814" y="7837"/>
                    <a:pt x="12808" y="7786"/>
                    <a:pt x="12928" y="7774"/>
                  </a:cubicBezTo>
                  <a:cubicBezTo>
                    <a:pt x="13042" y="7768"/>
                    <a:pt x="13036" y="7660"/>
                    <a:pt x="13150" y="7655"/>
                  </a:cubicBezTo>
                  <a:cubicBezTo>
                    <a:pt x="13153" y="7654"/>
                    <a:pt x="13156" y="7654"/>
                    <a:pt x="13159" y="7654"/>
                  </a:cubicBezTo>
                  <a:cubicBezTo>
                    <a:pt x="13268" y="7654"/>
                    <a:pt x="13289" y="7860"/>
                    <a:pt x="13398" y="7860"/>
                  </a:cubicBezTo>
                  <a:cubicBezTo>
                    <a:pt x="13401" y="7860"/>
                    <a:pt x="13404" y="7860"/>
                    <a:pt x="13406" y="7860"/>
                  </a:cubicBezTo>
                  <a:cubicBezTo>
                    <a:pt x="13520" y="7854"/>
                    <a:pt x="13515" y="7751"/>
                    <a:pt x="13629" y="7746"/>
                  </a:cubicBezTo>
                  <a:cubicBezTo>
                    <a:pt x="13635" y="7744"/>
                    <a:pt x="13642" y="7743"/>
                    <a:pt x="13649" y="7743"/>
                  </a:cubicBezTo>
                  <a:cubicBezTo>
                    <a:pt x="13665" y="7743"/>
                    <a:pt x="13681" y="7747"/>
                    <a:pt x="13697" y="7751"/>
                  </a:cubicBezTo>
                  <a:lnTo>
                    <a:pt x="1369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52"/>
            <p:cNvSpPr/>
            <p:nvPr/>
          </p:nvSpPr>
          <p:spPr>
            <a:xfrm>
              <a:off x="3039400" y="303600"/>
              <a:ext cx="3065115" cy="1177415"/>
            </a:xfrm>
            <a:custGeom>
              <a:rect b="b" l="l" r="r" t="t"/>
              <a:pathLst>
                <a:path extrusionOk="0" h="8908" w="13697">
                  <a:moveTo>
                    <a:pt x="0" y="0"/>
                  </a:moveTo>
                  <a:lnTo>
                    <a:pt x="0" y="8708"/>
                  </a:lnTo>
                  <a:cubicBezTo>
                    <a:pt x="11" y="8702"/>
                    <a:pt x="28" y="8697"/>
                    <a:pt x="40" y="8697"/>
                  </a:cubicBezTo>
                  <a:cubicBezTo>
                    <a:pt x="43" y="8697"/>
                    <a:pt x="46" y="8696"/>
                    <a:pt x="48" y="8696"/>
                  </a:cubicBezTo>
                  <a:cubicBezTo>
                    <a:pt x="159" y="8696"/>
                    <a:pt x="179" y="8908"/>
                    <a:pt x="292" y="8908"/>
                  </a:cubicBezTo>
                  <a:cubicBezTo>
                    <a:pt x="293" y="8908"/>
                    <a:pt x="295" y="8908"/>
                    <a:pt x="296" y="8908"/>
                  </a:cubicBezTo>
                  <a:cubicBezTo>
                    <a:pt x="410" y="8896"/>
                    <a:pt x="404" y="8845"/>
                    <a:pt x="524" y="8833"/>
                  </a:cubicBezTo>
                  <a:cubicBezTo>
                    <a:pt x="644" y="8828"/>
                    <a:pt x="632" y="8720"/>
                    <a:pt x="752" y="8708"/>
                  </a:cubicBezTo>
                  <a:cubicBezTo>
                    <a:pt x="866" y="8697"/>
                    <a:pt x="866" y="8663"/>
                    <a:pt x="980" y="8651"/>
                  </a:cubicBezTo>
                  <a:cubicBezTo>
                    <a:pt x="984" y="8651"/>
                    <a:pt x="989" y="8651"/>
                    <a:pt x="993" y="8651"/>
                  </a:cubicBezTo>
                  <a:cubicBezTo>
                    <a:pt x="1098" y="8651"/>
                    <a:pt x="1114" y="8771"/>
                    <a:pt x="1218" y="8771"/>
                  </a:cubicBezTo>
                  <a:cubicBezTo>
                    <a:pt x="1220" y="8771"/>
                    <a:pt x="1222" y="8771"/>
                    <a:pt x="1224" y="8771"/>
                  </a:cubicBezTo>
                  <a:cubicBezTo>
                    <a:pt x="1344" y="8759"/>
                    <a:pt x="1338" y="8697"/>
                    <a:pt x="1458" y="8691"/>
                  </a:cubicBezTo>
                  <a:cubicBezTo>
                    <a:pt x="1572" y="8685"/>
                    <a:pt x="1572" y="8651"/>
                    <a:pt x="1691" y="8646"/>
                  </a:cubicBezTo>
                  <a:cubicBezTo>
                    <a:pt x="1805" y="8634"/>
                    <a:pt x="1805" y="8617"/>
                    <a:pt x="1925" y="8606"/>
                  </a:cubicBezTo>
                  <a:cubicBezTo>
                    <a:pt x="1927" y="8606"/>
                    <a:pt x="1929" y="8606"/>
                    <a:pt x="1931" y="8606"/>
                  </a:cubicBezTo>
                  <a:cubicBezTo>
                    <a:pt x="2037" y="8606"/>
                    <a:pt x="2052" y="8760"/>
                    <a:pt x="2164" y="8760"/>
                  </a:cubicBezTo>
                  <a:cubicBezTo>
                    <a:pt x="2166" y="8760"/>
                    <a:pt x="2168" y="8760"/>
                    <a:pt x="2170" y="8759"/>
                  </a:cubicBezTo>
                  <a:cubicBezTo>
                    <a:pt x="2289" y="8748"/>
                    <a:pt x="2267" y="8497"/>
                    <a:pt x="2386" y="8486"/>
                  </a:cubicBezTo>
                  <a:cubicBezTo>
                    <a:pt x="2389" y="8486"/>
                    <a:pt x="2391" y="8486"/>
                    <a:pt x="2394" y="8486"/>
                  </a:cubicBezTo>
                  <a:cubicBezTo>
                    <a:pt x="2499" y="8486"/>
                    <a:pt x="2524" y="8714"/>
                    <a:pt x="2629" y="8714"/>
                  </a:cubicBezTo>
                  <a:cubicBezTo>
                    <a:pt x="2632" y="8714"/>
                    <a:pt x="2634" y="8714"/>
                    <a:pt x="2637" y="8714"/>
                  </a:cubicBezTo>
                  <a:cubicBezTo>
                    <a:pt x="2751" y="8708"/>
                    <a:pt x="2734" y="8463"/>
                    <a:pt x="2853" y="8452"/>
                  </a:cubicBezTo>
                  <a:cubicBezTo>
                    <a:pt x="2855" y="8452"/>
                    <a:pt x="2857" y="8452"/>
                    <a:pt x="2859" y="8452"/>
                  </a:cubicBezTo>
                  <a:cubicBezTo>
                    <a:pt x="2964" y="8452"/>
                    <a:pt x="2985" y="8612"/>
                    <a:pt x="3088" y="8612"/>
                  </a:cubicBezTo>
                  <a:cubicBezTo>
                    <a:pt x="3091" y="8612"/>
                    <a:pt x="3095" y="8612"/>
                    <a:pt x="3098" y="8611"/>
                  </a:cubicBezTo>
                  <a:cubicBezTo>
                    <a:pt x="3218" y="8606"/>
                    <a:pt x="3206" y="8469"/>
                    <a:pt x="3320" y="8463"/>
                  </a:cubicBezTo>
                  <a:cubicBezTo>
                    <a:pt x="3364" y="8459"/>
                    <a:pt x="3392" y="8458"/>
                    <a:pt x="3416" y="8458"/>
                  </a:cubicBezTo>
                  <a:cubicBezTo>
                    <a:pt x="3442" y="8458"/>
                    <a:pt x="3462" y="8459"/>
                    <a:pt x="3494" y="8459"/>
                  </a:cubicBezTo>
                  <a:cubicBezTo>
                    <a:pt x="3511" y="8459"/>
                    <a:pt x="3532" y="8459"/>
                    <a:pt x="3559" y="8458"/>
                  </a:cubicBezTo>
                  <a:cubicBezTo>
                    <a:pt x="3673" y="8446"/>
                    <a:pt x="3668" y="8384"/>
                    <a:pt x="3787" y="8378"/>
                  </a:cubicBezTo>
                  <a:cubicBezTo>
                    <a:pt x="3907" y="8366"/>
                    <a:pt x="3901" y="8355"/>
                    <a:pt x="4021" y="8349"/>
                  </a:cubicBezTo>
                  <a:cubicBezTo>
                    <a:pt x="4024" y="8349"/>
                    <a:pt x="4027" y="8349"/>
                    <a:pt x="4031" y="8349"/>
                  </a:cubicBezTo>
                  <a:cubicBezTo>
                    <a:pt x="4140" y="8349"/>
                    <a:pt x="4155" y="8532"/>
                    <a:pt x="4266" y="8532"/>
                  </a:cubicBezTo>
                  <a:cubicBezTo>
                    <a:pt x="4268" y="8532"/>
                    <a:pt x="4270" y="8532"/>
                    <a:pt x="4271" y="8532"/>
                  </a:cubicBezTo>
                  <a:cubicBezTo>
                    <a:pt x="4385" y="8520"/>
                    <a:pt x="4380" y="8452"/>
                    <a:pt x="4499" y="8446"/>
                  </a:cubicBezTo>
                  <a:cubicBezTo>
                    <a:pt x="4619" y="8435"/>
                    <a:pt x="4607" y="8338"/>
                    <a:pt x="4727" y="8332"/>
                  </a:cubicBezTo>
                  <a:cubicBezTo>
                    <a:pt x="4732" y="8332"/>
                    <a:pt x="4737" y="8332"/>
                    <a:pt x="4742" y="8332"/>
                  </a:cubicBezTo>
                  <a:cubicBezTo>
                    <a:pt x="4837" y="8332"/>
                    <a:pt x="4856" y="8430"/>
                    <a:pt x="4956" y="8430"/>
                  </a:cubicBezTo>
                  <a:cubicBezTo>
                    <a:pt x="4961" y="8430"/>
                    <a:pt x="4966" y="8430"/>
                    <a:pt x="4972" y="8429"/>
                  </a:cubicBezTo>
                  <a:cubicBezTo>
                    <a:pt x="5086" y="8423"/>
                    <a:pt x="5080" y="8344"/>
                    <a:pt x="5200" y="8332"/>
                  </a:cubicBezTo>
                  <a:cubicBezTo>
                    <a:pt x="5314" y="8321"/>
                    <a:pt x="5314" y="8292"/>
                    <a:pt x="5428" y="8281"/>
                  </a:cubicBezTo>
                  <a:cubicBezTo>
                    <a:pt x="5431" y="8281"/>
                    <a:pt x="5434" y="8281"/>
                    <a:pt x="5437" y="8281"/>
                  </a:cubicBezTo>
                  <a:cubicBezTo>
                    <a:pt x="5545" y="8281"/>
                    <a:pt x="5566" y="8475"/>
                    <a:pt x="5670" y="8475"/>
                  </a:cubicBezTo>
                  <a:cubicBezTo>
                    <a:pt x="5672" y="8475"/>
                    <a:pt x="5675" y="8475"/>
                    <a:pt x="5678" y="8475"/>
                  </a:cubicBezTo>
                  <a:cubicBezTo>
                    <a:pt x="5798" y="8463"/>
                    <a:pt x="5798" y="8463"/>
                    <a:pt x="5917" y="8452"/>
                  </a:cubicBezTo>
                  <a:cubicBezTo>
                    <a:pt x="6031" y="8446"/>
                    <a:pt x="6020" y="8270"/>
                    <a:pt x="6134" y="8258"/>
                  </a:cubicBezTo>
                  <a:cubicBezTo>
                    <a:pt x="6139" y="8258"/>
                    <a:pt x="6144" y="8257"/>
                    <a:pt x="6149" y="8257"/>
                  </a:cubicBezTo>
                  <a:cubicBezTo>
                    <a:pt x="6249" y="8257"/>
                    <a:pt x="6263" y="8356"/>
                    <a:pt x="6363" y="8356"/>
                  </a:cubicBezTo>
                  <a:cubicBezTo>
                    <a:pt x="6368" y="8356"/>
                    <a:pt x="6373" y="8356"/>
                    <a:pt x="6379" y="8355"/>
                  </a:cubicBezTo>
                  <a:cubicBezTo>
                    <a:pt x="6493" y="8344"/>
                    <a:pt x="6493" y="8281"/>
                    <a:pt x="6606" y="8275"/>
                  </a:cubicBezTo>
                  <a:cubicBezTo>
                    <a:pt x="6726" y="8270"/>
                    <a:pt x="6715" y="8161"/>
                    <a:pt x="6834" y="8156"/>
                  </a:cubicBezTo>
                  <a:cubicBezTo>
                    <a:pt x="6837" y="8155"/>
                    <a:pt x="6840" y="8155"/>
                    <a:pt x="6843" y="8155"/>
                  </a:cubicBezTo>
                  <a:cubicBezTo>
                    <a:pt x="6953" y="8155"/>
                    <a:pt x="6973" y="8355"/>
                    <a:pt x="7080" y="8355"/>
                  </a:cubicBezTo>
                  <a:cubicBezTo>
                    <a:pt x="7082" y="8355"/>
                    <a:pt x="7083" y="8355"/>
                    <a:pt x="7085" y="8355"/>
                  </a:cubicBezTo>
                  <a:cubicBezTo>
                    <a:pt x="7204" y="8344"/>
                    <a:pt x="7193" y="8218"/>
                    <a:pt x="7307" y="8213"/>
                  </a:cubicBezTo>
                  <a:cubicBezTo>
                    <a:pt x="7427" y="8201"/>
                    <a:pt x="7421" y="8116"/>
                    <a:pt x="7535" y="8104"/>
                  </a:cubicBezTo>
                  <a:cubicBezTo>
                    <a:pt x="7654" y="8099"/>
                    <a:pt x="7654" y="8104"/>
                    <a:pt x="7774" y="8093"/>
                  </a:cubicBezTo>
                  <a:cubicBezTo>
                    <a:pt x="7784" y="8092"/>
                    <a:pt x="7794" y="8092"/>
                    <a:pt x="7803" y="8092"/>
                  </a:cubicBezTo>
                  <a:cubicBezTo>
                    <a:pt x="7881" y="8092"/>
                    <a:pt x="7900" y="8129"/>
                    <a:pt x="7979" y="8129"/>
                  </a:cubicBezTo>
                  <a:cubicBezTo>
                    <a:pt x="7987" y="8129"/>
                    <a:pt x="7997" y="8128"/>
                    <a:pt x="8007" y="8127"/>
                  </a:cubicBezTo>
                  <a:cubicBezTo>
                    <a:pt x="8127" y="8122"/>
                    <a:pt x="8127" y="8099"/>
                    <a:pt x="8241" y="8087"/>
                  </a:cubicBezTo>
                  <a:cubicBezTo>
                    <a:pt x="8243" y="8087"/>
                    <a:pt x="8245" y="8087"/>
                    <a:pt x="8247" y="8087"/>
                  </a:cubicBezTo>
                  <a:cubicBezTo>
                    <a:pt x="8359" y="8087"/>
                    <a:pt x="8373" y="8241"/>
                    <a:pt x="8486" y="8241"/>
                  </a:cubicBezTo>
                  <a:cubicBezTo>
                    <a:pt x="8487" y="8241"/>
                    <a:pt x="8489" y="8241"/>
                    <a:pt x="8492" y="8241"/>
                  </a:cubicBezTo>
                  <a:cubicBezTo>
                    <a:pt x="8508" y="8240"/>
                    <a:pt x="8523" y="8239"/>
                    <a:pt x="8535" y="8239"/>
                  </a:cubicBezTo>
                  <a:cubicBezTo>
                    <a:pt x="8597" y="8239"/>
                    <a:pt x="8620" y="8255"/>
                    <a:pt x="8681" y="8255"/>
                  </a:cubicBezTo>
                  <a:cubicBezTo>
                    <a:pt x="8694" y="8255"/>
                    <a:pt x="8708" y="8254"/>
                    <a:pt x="8725" y="8253"/>
                  </a:cubicBezTo>
                  <a:cubicBezTo>
                    <a:pt x="8845" y="8247"/>
                    <a:pt x="8839" y="8201"/>
                    <a:pt x="8959" y="8190"/>
                  </a:cubicBezTo>
                  <a:cubicBezTo>
                    <a:pt x="9072" y="8184"/>
                    <a:pt x="9067" y="8099"/>
                    <a:pt x="9186" y="8087"/>
                  </a:cubicBezTo>
                  <a:cubicBezTo>
                    <a:pt x="9300" y="8076"/>
                    <a:pt x="9289" y="7939"/>
                    <a:pt x="9408" y="7934"/>
                  </a:cubicBezTo>
                  <a:cubicBezTo>
                    <a:pt x="9414" y="7933"/>
                    <a:pt x="9419" y="7933"/>
                    <a:pt x="9424" y="7933"/>
                  </a:cubicBezTo>
                  <a:cubicBezTo>
                    <a:pt x="9526" y="7933"/>
                    <a:pt x="9539" y="8036"/>
                    <a:pt x="9645" y="8036"/>
                  </a:cubicBezTo>
                  <a:cubicBezTo>
                    <a:pt x="9648" y="8036"/>
                    <a:pt x="9651" y="8036"/>
                    <a:pt x="9653" y="8036"/>
                  </a:cubicBezTo>
                  <a:cubicBezTo>
                    <a:pt x="9767" y="8025"/>
                    <a:pt x="9767" y="8002"/>
                    <a:pt x="9881" y="7996"/>
                  </a:cubicBezTo>
                  <a:cubicBezTo>
                    <a:pt x="10001" y="7985"/>
                    <a:pt x="9995" y="7894"/>
                    <a:pt x="10109" y="7882"/>
                  </a:cubicBezTo>
                  <a:cubicBezTo>
                    <a:pt x="10119" y="7881"/>
                    <a:pt x="10128" y="7881"/>
                    <a:pt x="10137" y="7881"/>
                  </a:cubicBezTo>
                  <a:cubicBezTo>
                    <a:pt x="10226" y="7881"/>
                    <a:pt x="10242" y="7928"/>
                    <a:pt x="10334" y="7928"/>
                  </a:cubicBezTo>
                  <a:cubicBezTo>
                    <a:pt x="10338" y="7928"/>
                    <a:pt x="10343" y="7928"/>
                    <a:pt x="10348" y="7928"/>
                  </a:cubicBezTo>
                  <a:cubicBezTo>
                    <a:pt x="10468" y="7917"/>
                    <a:pt x="10462" y="7871"/>
                    <a:pt x="10582" y="7854"/>
                  </a:cubicBezTo>
                  <a:cubicBezTo>
                    <a:pt x="10592" y="7853"/>
                    <a:pt x="10602" y="7852"/>
                    <a:pt x="10610" y="7852"/>
                  </a:cubicBezTo>
                  <a:cubicBezTo>
                    <a:pt x="10689" y="7852"/>
                    <a:pt x="10708" y="7890"/>
                    <a:pt x="10786" y="7890"/>
                  </a:cubicBezTo>
                  <a:cubicBezTo>
                    <a:pt x="10795" y="7890"/>
                    <a:pt x="10805" y="7889"/>
                    <a:pt x="10815" y="7888"/>
                  </a:cubicBezTo>
                  <a:cubicBezTo>
                    <a:pt x="10829" y="7887"/>
                    <a:pt x="10841" y="7887"/>
                    <a:pt x="10851" y="7887"/>
                  </a:cubicBezTo>
                  <a:cubicBezTo>
                    <a:pt x="10925" y="7887"/>
                    <a:pt x="10944" y="7900"/>
                    <a:pt x="11018" y="7900"/>
                  </a:cubicBezTo>
                  <a:cubicBezTo>
                    <a:pt x="11029" y="7900"/>
                    <a:pt x="11041" y="7900"/>
                    <a:pt x="11054" y="7899"/>
                  </a:cubicBezTo>
                  <a:cubicBezTo>
                    <a:pt x="11174" y="7888"/>
                    <a:pt x="11163" y="7820"/>
                    <a:pt x="11282" y="7808"/>
                  </a:cubicBezTo>
                  <a:cubicBezTo>
                    <a:pt x="11284" y="7808"/>
                    <a:pt x="11285" y="7808"/>
                    <a:pt x="11286" y="7808"/>
                  </a:cubicBezTo>
                  <a:cubicBezTo>
                    <a:pt x="11399" y="7808"/>
                    <a:pt x="11419" y="8025"/>
                    <a:pt x="11525" y="8025"/>
                  </a:cubicBezTo>
                  <a:cubicBezTo>
                    <a:pt x="11527" y="8025"/>
                    <a:pt x="11530" y="8025"/>
                    <a:pt x="11533" y="8025"/>
                  </a:cubicBezTo>
                  <a:cubicBezTo>
                    <a:pt x="11652" y="8013"/>
                    <a:pt x="11641" y="7899"/>
                    <a:pt x="11761" y="7888"/>
                  </a:cubicBezTo>
                  <a:cubicBezTo>
                    <a:pt x="11775" y="7887"/>
                    <a:pt x="11788" y="7886"/>
                    <a:pt x="11799" y="7886"/>
                  </a:cubicBezTo>
                  <a:cubicBezTo>
                    <a:pt x="11866" y="7886"/>
                    <a:pt x="11888" y="7907"/>
                    <a:pt x="11955" y="7907"/>
                  </a:cubicBezTo>
                  <a:cubicBezTo>
                    <a:pt x="11967" y="7907"/>
                    <a:pt x="11980" y="7907"/>
                    <a:pt x="11994" y="7905"/>
                  </a:cubicBezTo>
                  <a:cubicBezTo>
                    <a:pt x="12114" y="7899"/>
                    <a:pt x="12102" y="7797"/>
                    <a:pt x="12222" y="7786"/>
                  </a:cubicBezTo>
                  <a:cubicBezTo>
                    <a:pt x="12231" y="7785"/>
                    <a:pt x="12240" y="7784"/>
                    <a:pt x="12248" y="7784"/>
                  </a:cubicBezTo>
                  <a:cubicBezTo>
                    <a:pt x="12333" y="7784"/>
                    <a:pt x="12350" y="7831"/>
                    <a:pt x="12446" y="7831"/>
                  </a:cubicBezTo>
                  <a:cubicBezTo>
                    <a:pt x="12451" y="7831"/>
                    <a:pt x="12456" y="7831"/>
                    <a:pt x="12461" y="7831"/>
                  </a:cubicBezTo>
                  <a:cubicBezTo>
                    <a:pt x="12476" y="7830"/>
                    <a:pt x="12490" y="7829"/>
                    <a:pt x="12501" y="7829"/>
                  </a:cubicBezTo>
                  <a:cubicBezTo>
                    <a:pt x="12571" y="7829"/>
                    <a:pt x="12590" y="7850"/>
                    <a:pt x="12656" y="7850"/>
                  </a:cubicBezTo>
                  <a:cubicBezTo>
                    <a:pt x="12667" y="7850"/>
                    <a:pt x="12680" y="7850"/>
                    <a:pt x="12695" y="7848"/>
                  </a:cubicBezTo>
                  <a:cubicBezTo>
                    <a:pt x="12814" y="7837"/>
                    <a:pt x="12808" y="7786"/>
                    <a:pt x="12928" y="7774"/>
                  </a:cubicBezTo>
                  <a:cubicBezTo>
                    <a:pt x="13042" y="7768"/>
                    <a:pt x="13036" y="7660"/>
                    <a:pt x="13150" y="7655"/>
                  </a:cubicBezTo>
                  <a:cubicBezTo>
                    <a:pt x="13153" y="7654"/>
                    <a:pt x="13156" y="7654"/>
                    <a:pt x="13159" y="7654"/>
                  </a:cubicBezTo>
                  <a:cubicBezTo>
                    <a:pt x="13268" y="7654"/>
                    <a:pt x="13289" y="7860"/>
                    <a:pt x="13398" y="7860"/>
                  </a:cubicBezTo>
                  <a:cubicBezTo>
                    <a:pt x="13401" y="7860"/>
                    <a:pt x="13404" y="7860"/>
                    <a:pt x="13406" y="7860"/>
                  </a:cubicBezTo>
                  <a:cubicBezTo>
                    <a:pt x="13520" y="7854"/>
                    <a:pt x="13515" y="7751"/>
                    <a:pt x="13629" y="7746"/>
                  </a:cubicBezTo>
                  <a:cubicBezTo>
                    <a:pt x="13635" y="7744"/>
                    <a:pt x="13642" y="7743"/>
                    <a:pt x="13649" y="7743"/>
                  </a:cubicBezTo>
                  <a:cubicBezTo>
                    <a:pt x="13665" y="7743"/>
                    <a:pt x="13681" y="7747"/>
                    <a:pt x="13697" y="7751"/>
                  </a:cubicBezTo>
                  <a:lnTo>
                    <a:pt x="1369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 name="Google Shape;1465;p52"/>
          <p:cNvGrpSpPr/>
          <p:nvPr/>
        </p:nvGrpSpPr>
        <p:grpSpPr>
          <a:xfrm rot="-28535">
            <a:off x="1233547" y="1514670"/>
            <a:ext cx="527033" cy="3093448"/>
            <a:chOff x="1386956" y="1254611"/>
            <a:chExt cx="527068" cy="3353215"/>
          </a:xfrm>
        </p:grpSpPr>
        <p:grpSp>
          <p:nvGrpSpPr>
            <p:cNvPr id="1466" name="Google Shape;1466;p52"/>
            <p:cNvGrpSpPr/>
            <p:nvPr/>
          </p:nvGrpSpPr>
          <p:grpSpPr>
            <a:xfrm>
              <a:off x="1386956" y="1254611"/>
              <a:ext cx="527068" cy="1167307"/>
              <a:chOff x="1386982" y="1254629"/>
              <a:chExt cx="527068" cy="971541"/>
            </a:xfrm>
          </p:grpSpPr>
          <p:sp>
            <p:nvSpPr>
              <p:cNvPr id="1467" name="Google Shape;1467;p52"/>
              <p:cNvSpPr/>
              <p:nvPr/>
            </p:nvSpPr>
            <p:spPr>
              <a:xfrm rot="-5406807">
                <a:off x="1161237" y="1481335"/>
                <a:ext cx="971543" cy="518128"/>
              </a:xfrm>
              <a:custGeom>
                <a:rect b="b" l="l" r="r" t="t"/>
                <a:pathLst>
                  <a:path extrusionOk="0" h="4631" w="9500">
                    <a:moveTo>
                      <a:pt x="0" y="0"/>
                    </a:moveTo>
                    <a:lnTo>
                      <a:pt x="142" y="1407"/>
                    </a:lnTo>
                    <a:lnTo>
                      <a:pt x="0" y="2455"/>
                    </a:lnTo>
                    <a:lnTo>
                      <a:pt x="142" y="3827"/>
                    </a:lnTo>
                    <a:lnTo>
                      <a:pt x="142" y="4630"/>
                    </a:lnTo>
                    <a:lnTo>
                      <a:pt x="9500" y="4556"/>
                    </a:lnTo>
                    <a:lnTo>
                      <a:pt x="9500" y="3571"/>
                    </a:lnTo>
                    <a:lnTo>
                      <a:pt x="9283" y="2164"/>
                    </a:lnTo>
                    <a:lnTo>
                      <a:pt x="9500" y="940"/>
                    </a:lnTo>
                    <a:lnTo>
                      <a:pt x="9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52"/>
              <p:cNvSpPr/>
              <p:nvPr/>
            </p:nvSpPr>
            <p:spPr>
              <a:xfrm>
                <a:off x="1850450" y="1254925"/>
                <a:ext cx="63600" cy="9579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 name="Google Shape;1469;p52"/>
            <p:cNvGrpSpPr/>
            <p:nvPr/>
          </p:nvGrpSpPr>
          <p:grpSpPr>
            <a:xfrm>
              <a:off x="1386956" y="2347565"/>
              <a:ext cx="527068" cy="1167307"/>
              <a:chOff x="1386982" y="1254629"/>
              <a:chExt cx="527068" cy="971541"/>
            </a:xfrm>
          </p:grpSpPr>
          <p:sp>
            <p:nvSpPr>
              <p:cNvPr id="1470" name="Google Shape;1470;p52"/>
              <p:cNvSpPr/>
              <p:nvPr/>
            </p:nvSpPr>
            <p:spPr>
              <a:xfrm rot="-5406807">
                <a:off x="1161237" y="1481335"/>
                <a:ext cx="971543" cy="518128"/>
              </a:xfrm>
              <a:custGeom>
                <a:rect b="b" l="l" r="r" t="t"/>
                <a:pathLst>
                  <a:path extrusionOk="0" h="4631" w="9500">
                    <a:moveTo>
                      <a:pt x="0" y="0"/>
                    </a:moveTo>
                    <a:lnTo>
                      <a:pt x="142" y="1407"/>
                    </a:lnTo>
                    <a:lnTo>
                      <a:pt x="0" y="2455"/>
                    </a:lnTo>
                    <a:lnTo>
                      <a:pt x="142" y="3827"/>
                    </a:lnTo>
                    <a:lnTo>
                      <a:pt x="142" y="4630"/>
                    </a:lnTo>
                    <a:lnTo>
                      <a:pt x="9500" y="4556"/>
                    </a:lnTo>
                    <a:lnTo>
                      <a:pt x="9500" y="3571"/>
                    </a:lnTo>
                    <a:lnTo>
                      <a:pt x="9283" y="2164"/>
                    </a:lnTo>
                    <a:lnTo>
                      <a:pt x="9500" y="940"/>
                    </a:lnTo>
                    <a:lnTo>
                      <a:pt x="9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52"/>
              <p:cNvSpPr/>
              <p:nvPr/>
            </p:nvSpPr>
            <p:spPr>
              <a:xfrm>
                <a:off x="1850450" y="1254925"/>
                <a:ext cx="63600" cy="9579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 name="Google Shape;1472;p52"/>
            <p:cNvGrpSpPr/>
            <p:nvPr/>
          </p:nvGrpSpPr>
          <p:grpSpPr>
            <a:xfrm>
              <a:off x="1386956" y="3440519"/>
              <a:ext cx="527068" cy="1167307"/>
              <a:chOff x="1386982" y="1254629"/>
              <a:chExt cx="527068" cy="971541"/>
            </a:xfrm>
          </p:grpSpPr>
          <p:sp>
            <p:nvSpPr>
              <p:cNvPr id="1473" name="Google Shape;1473;p52"/>
              <p:cNvSpPr/>
              <p:nvPr/>
            </p:nvSpPr>
            <p:spPr>
              <a:xfrm rot="-5406807">
                <a:off x="1161237" y="1481335"/>
                <a:ext cx="971543" cy="518128"/>
              </a:xfrm>
              <a:custGeom>
                <a:rect b="b" l="l" r="r" t="t"/>
                <a:pathLst>
                  <a:path extrusionOk="0" h="4631" w="9500">
                    <a:moveTo>
                      <a:pt x="0" y="0"/>
                    </a:moveTo>
                    <a:lnTo>
                      <a:pt x="142" y="1407"/>
                    </a:lnTo>
                    <a:lnTo>
                      <a:pt x="0" y="2455"/>
                    </a:lnTo>
                    <a:lnTo>
                      <a:pt x="142" y="3827"/>
                    </a:lnTo>
                    <a:lnTo>
                      <a:pt x="142" y="4630"/>
                    </a:lnTo>
                    <a:lnTo>
                      <a:pt x="9500" y="4556"/>
                    </a:lnTo>
                    <a:lnTo>
                      <a:pt x="9500" y="3571"/>
                    </a:lnTo>
                    <a:lnTo>
                      <a:pt x="9283" y="2164"/>
                    </a:lnTo>
                    <a:lnTo>
                      <a:pt x="9500" y="940"/>
                    </a:lnTo>
                    <a:lnTo>
                      <a:pt x="9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52"/>
              <p:cNvSpPr/>
              <p:nvPr/>
            </p:nvSpPr>
            <p:spPr>
              <a:xfrm>
                <a:off x="1850450" y="1254925"/>
                <a:ext cx="63600" cy="9579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475" name="Google Shape;1475;p52"/>
          <p:cNvSpPr txBox="1"/>
          <p:nvPr>
            <p:ph type="title"/>
          </p:nvPr>
        </p:nvSpPr>
        <p:spPr>
          <a:xfrm>
            <a:off x="714175" y="535650"/>
            <a:ext cx="7715700" cy="569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a:t>
            </a:r>
            <a:r>
              <a:rPr lang="en"/>
              <a:t>ractical uses of this subject</a:t>
            </a:r>
            <a:endParaRPr/>
          </a:p>
        </p:txBody>
      </p:sp>
      <p:sp>
        <p:nvSpPr>
          <p:cNvPr id="1476" name="Google Shape;1476;p52"/>
          <p:cNvSpPr txBox="1"/>
          <p:nvPr>
            <p:ph idx="1" type="subTitle"/>
          </p:nvPr>
        </p:nvSpPr>
        <p:spPr>
          <a:xfrm>
            <a:off x="5733689" y="4066801"/>
            <a:ext cx="2190000" cy="545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Despite being red, Mars is actually a cold place</a:t>
            </a:r>
            <a:endParaRPr/>
          </a:p>
        </p:txBody>
      </p:sp>
      <p:sp>
        <p:nvSpPr>
          <p:cNvPr id="1477" name="Google Shape;1477;p52"/>
          <p:cNvSpPr txBox="1"/>
          <p:nvPr>
            <p:ph idx="2" type="subTitle"/>
          </p:nvPr>
        </p:nvSpPr>
        <p:spPr>
          <a:xfrm>
            <a:off x="1946864" y="4066801"/>
            <a:ext cx="2190000" cy="545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It is </a:t>
            </a:r>
            <a:r>
              <a:rPr lang="en"/>
              <a:t>the biggest planet in the Solar System</a:t>
            </a:r>
            <a:endParaRPr/>
          </a:p>
        </p:txBody>
      </p:sp>
      <p:sp>
        <p:nvSpPr>
          <p:cNvPr id="1478" name="Google Shape;1478;p52"/>
          <p:cNvSpPr txBox="1"/>
          <p:nvPr>
            <p:ph idx="3" type="subTitle"/>
          </p:nvPr>
        </p:nvSpPr>
        <p:spPr>
          <a:xfrm>
            <a:off x="5733689" y="1825833"/>
            <a:ext cx="2190000" cy="545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Saturn is a gas giant and has several rings</a:t>
            </a:r>
            <a:endParaRPr/>
          </a:p>
        </p:txBody>
      </p:sp>
      <p:sp>
        <p:nvSpPr>
          <p:cNvPr id="1479" name="Google Shape;1479;p52"/>
          <p:cNvSpPr txBox="1"/>
          <p:nvPr>
            <p:ph idx="4" type="subTitle"/>
          </p:nvPr>
        </p:nvSpPr>
        <p:spPr>
          <a:xfrm>
            <a:off x="5733689" y="1457261"/>
            <a:ext cx="2190000" cy="338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Saturn</a:t>
            </a:r>
            <a:endParaRPr/>
          </a:p>
        </p:txBody>
      </p:sp>
      <p:sp>
        <p:nvSpPr>
          <p:cNvPr id="1480" name="Google Shape;1480;p52"/>
          <p:cNvSpPr txBox="1"/>
          <p:nvPr>
            <p:ph idx="5" type="subTitle"/>
          </p:nvPr>
        </p:nvSpPr>
        <p:spPr>
          <a:xfrm>
            <a:off x="1946864" y="1825833"/>
            <a:ext cx="2190000" cy="545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Mercury is the closest planet to the Sun</a:t>
            </a:r>
            <a:endParaRPr/>
          </a:p>
        </p:txBody>
      </p:sp>
      <p:sp>
        <p:nvSpPr>
          <p:cNvPr id="1481" name="Google Shape;1481;p52"/>
          <p:cNvSpPr txBox="1"/>
          <p:nvPr>
            <p:ph idx="6" type="subTitle"/>
          </p:nvPr>
        </p:nvSpPr>
        <p:spPr>
          <a:xfrm>
            <a:off x="1946864" y="1457261"/>
            <a:ext cx="2190000" cy="338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Mercury</a:t>
            </a:r>
            <a:endParaRPr/>
          </a:p>
        </p:txBody>
      </p:sp>
      <p:sp>
        <p:nvSpPr>
          <p:cNvPr id="1482" name="Google Shape;1482;p52"/>
          <p:cNvSpPr txBox="1"/>
          <p:nvPr>
            <p:ph idx="7" type="subTitle"/>
          </p:nvPr>
        </p:nvSpPr>
        <p:spPr>
          <a:xfrm>
            <a:off x="5733689" y="2946317"/>
            <a:ext cx="2190000" cy="545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Neptune is the farthest planet from the Sun</a:t>
            </a:r>
            <a:endParaRPr/>
          </a:p>
        </p:txBody>
      </p:sp>
      <p:sp>
        <p:nvSpPr>
          <p:cNvPr id="1483" name="Google Shape;1483;p52"/>
          <p:cNvSpPr txBox="1"/>
          <p:nvPr>
            <p:ph idx="8" type="subTitle"/>
          </p:nvPr>
        </p:nvSpPr>
        <p:spPr>
          <a:xfrm>
            <a:off x="5733689" y="2577758"/>
            <a:ext cx="2190000" cy="338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Neptune</a:t>
            </a:r>
            <a:endParaRPr/>
          </a:p>
        </p:txBody>
      </p:sp>
      <p:sp>
        <p:nvSpPr>
          <p:cNvPr id="1484" name="Google Shape;1484;p52"/>
          <p:cNvSpPr txBox="1"/>
          <p:nvPr>
            <p:ph idx="9" type="subTitle"/>
          </p:nvPr>
        </p:nvSpPr>
        <p:spPr>
          <a:xfrm>
            <a:off x="1946864" y="2946317"/>
            <a:ext cx="2190000" cy="545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Venus is the second planet from the Sun</a:t>
            </a:r>
            <a:endParaRPr/>
          </a:p>
        </p:txBody>
      </p:sp>
      <p:sp>
        <p:nvSpPr>
          <p:cNvPr id="1485" name="Google Shape;1485;p52"/>
          <p:cNvSpPr txBox="1"/>
          <p:nvPr>
            <p:ph idx="13" type="subTitle"/>
          </p:nvPr>
        </p:nvSpPr>
        <p:spPr>
          <a:xfrm>
            <a:off x="1946864" y="2577745"/>
            <a:ext cx="2190000" cy="338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Venus</a:t>
            </a:r>
            <a:endParaRPr/>
          </a:p>
        </p:txBody>
      </p:sp>
      <p:sp>
        <p:nvSpPr>
          <p:cNvPr id="1486" name="Google Shape;1486;p52"/>
          <p:cNvSpPr txBox="1"/>
          <p:nvPr>
            <p:ph idx="14" type="subTitle"/>
          </p:nvPr>
        </p:nvSpPr>
        <p:spPr>
          <a:xfrm>
            <a:off x="5733689" y="3698230"/>
            <a:ext cx="2190000" cy="338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Mars</a:t>
            </a:r>
            <a:endParaRPr/>
          </a:p>
        </p:txBody>
      </p:sp>
      <p:sp>
        <p:nvSpPr>
          <p:cNvPr id="1487" name="Google Shape;1487;p52"/>
          <p:cNvSpPr txBox="1"/>
          <p:nvPr>
            <p:ph idx="15" type="subTitle"/>
          </p:nvPr>
        </p:nvSpPr>
        <p:spPr>
          <a:xfrm>
            <a:off x="1946864" y="3698230"/>
            <a:ext cx="2190000" cy="338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Jupiter</a:t>
            </a:r>
            <a:endParaRPr/>
          </a:p>
        </p:txBody>
      </p:sp>
      <p:grpSp>
        <p:nvGrpSpPr>
          <p:cNvPr id="1488" name="Google Shape;1488;p52"/>
          <p:cNvGrpSpPr/>
          <p:nvPr/>
        </p:nvGrpSpPr>
        <p:grpSpPr>
          <a:xfrm rot="-10758401">
            <a:off x="5019984" y="1515164"/>
            <a:ext cx="527054" cy="3092894"/>
            <a:chOff x="1386956" y="1254611"/>
            <a:chExt cx="527068" cy="3353215"/>
          </a:xfrm>
        </p:grpSpPr>
        <p:grpSp>
          <p:nvGrpSpPr>
            <p:cNvPr id="1489" name="Google Shape;1489;p52"/>
            <p:cNvGrpSpPr/>
            <p:nvPr/>
          </p:nvGrpSpPr>
          <p:grpSpPr>
            <a:xfrm>
              <a:off x="1386956" y="1254611"/>
              <a:ext cx="527068" cy="1167307"/>
              <a:chOff x="1386982" y="1254629"/>
              <a:chExt cx="527068" cy="971541"/>
            </a:xfrm>
          </p:grpSpPr>
          <p:sp>
            <p:nvSpPr>
              <p:cNvPr id="1490" name="Google Shape;1490;p52"/>
              <p:cNvSpPr/>
              <p:nvPr/>
            </p:nvSpPr>
            <p:spPr>
              <a:xfrm rot="-5406807">
                <a:off x="1161237" y="1481335"/>
                <a:ext cx="971543" cy="518128"/>
              </a:xfrm>
              <a:custGeom>
                <a:rect b="b" l="l" r="r" t="t"/>
                <a:pathLst>
                  <a:path extrusionOk="0" h="4631" w="9500">
                    <a:moveTo>
                      <a:pt x="0" y="0"/>
                    </a:moveTo>
                    <a:lnTo>
                      <a:pt x="142" y="1407"/>
                    </a:lnTo>
                    <a:lnTo>
                      <a:pt x="0" y="2455"/>
                    </a:lnTo>
                    <a:lnTo>
                      <a:pt x="142" y="3827"/>
                    </a:lnTo>
                    <a:lnTo>
                      <a:pt x="142" y="4630"/>
                    </a:lnTo>
                    <a:lnTo>
                      <a:pt x="9500" y="4556"/>
                    </a:lnTo>
                    <a:lnTo>
                      <a:pt x="9500" y="3571"/>
                    </a:lnTo>
                    <a:lnTo>
                      <a:pt x="9283" y="2164"/>
                    </a:lnTo>
                    <a:lnTo>
                      <a:pt x="9500" y="940"/>
                    </a:lnTo>
                    <a:lnTo>
                      <a:pt x="9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52"/>
              <p:cNvSpPr/>
              <p:nvPr/>
            </p:nvSpPr>
            <p:spPr>
              <a:xfrm>
                <a:off x="1850450" y="1254925"/>
                <a:ext cx="63600" cy="9579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2" name="Google Shape;1492;p52"/>
            <p:cNvGrpSpPr/>
            <p:nvPr/>
          </p:nvGrpSpPr>
          <p:grpSpPr>
            <a:xfrm>
              <a:off x="1386956" y="2347565"/>
              <a:ext cx="527068" cy="1167307"/>
              <a:chOff x="1386982" y="1254629"/>
              <a:chExt cx="527068" cy="971541"/>
            </a:xfrm>
          </p:grpSpPr>
          <p:sp>
            <p:nvSpPr>
              <p:cNvPr id="1493" name="Google Shape;1493;p52"/>
              <p:cNvSpPr/>
              <p:nvPr/>
            </p:nvSpPr>
            <p:spPr>
              <a:xfrm rot="-5406807">
                <a:off x="1161237" y="1481335"/>
                <a:ext cx="971543" cy="518128"/>
              </a:xfrm>
              <a:custGeom>
                <a:rect b="b" l="l" r="r" t="t"/>
                <a:pathLst>
                  <a:path extrusionOk="0" h="4631" w="9500">
                    <a:moveTo>
                      <a:pt x="0" y="0"/>
                    </a:moveTo>
                    <a:lnTo>
                      <a:pt x="142" y="1407"/>
                    </a:lnTo>
                    <a:lnTo>
                      <a:pt x="0" y="2455"/>
                    </a:lnTo>
                    <a:lnTo>
                      <a:pt x="142" y="3827"/>
                    </a:lnTo>
                    <a:lnTo>
                      <a:pt x="142" y="4630"/>
                    </a:lnTo>
                    <a:lnTo>
                      <a:pt x="9500" y="4556"/>
                    </a:lnTo>
                    <a:lnTo>
                      <a:pt x="9500" y="3571"/>
                    </a:lnTo>
                    <a:lnTo>
                      <a:pt x="9283" y="2164"/>
                    </a:lnTo>
                    <a:lnTo>
                      <a:pt x="9500" y="940"/>
                    </a:lnTo>
                    <a:lnTo>
                      <a:pt x="9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52"/>
              <p:cNvSpPr/>
              <p:nvPr/>
            </p:nvSpPr>
            <p:spPr>
              <a:xfrm>
                <a:off x="1850450" y="1254925"/>
                <a:ext cx="63600" cy="9579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5" name="Google Shape;1495;p52"/>
            <p:cNvGrpSpPr/>
            <p:nvPr/>
          </p:nvGrpSpPr>
          <p:grpSpPr>
            <a:xfrm>
              <a:off x="1386956" y="3440519"/>
              <a:ext cx="527068" cy="1167307"/>
              <a:chOff x="1386982" y="1254629"/>
              <a:chExt cx="527068" cy="971541"/>
            </a:xfrm>
          </p:grpSpPr>
          <p:sp>
            <p:nvSpPr>
              <p:cNvPr id="1496" name="Google Shape;1496;p52"/>
              <p:cNvSpPr/>
              <p:nvPr/>
            </p:nvSpPr>
            <p:spPr>
              <a:xfrm rot="-5406807">
                <a:off x="1161237" y="1481335"/>
                <a:ext cx="971543" cy="518128"/>
              </a:xfrm>
              <a:custGeom>
                <a:rect b="b" l="l" r="r" t="t"/>
                <a:pathLst>
                  <a:path extrusionOk="0" h="4631" w="9500">
                    <a:moveTo>
                      <a:pt x="0" y="0"/>
                    </a:moveTo>
                    <a:lnTo>
                      <a:pt x="142" y="1407"/>
                    </a:lnTo>
                    <a:lnTo>
                      <a:pt x="0" y="2455"/>
                    </a:lnTo>
                    <a:lnTo>
                      <a:pt x="142" y="3827"/>
                    </a:lnTo>
                    <a:lnTo>
                      <a:pt x="142" y="4630"/>
                    </a:lnTo>
                    <a:lnTo>
                      <a:pt x="9500" y="4556"/>
                    </a:lnTo>
                    <a:lnTo>
                      <a:pt x="9500" y="3571"/>
                    </a:lnTo>
                    <a:lnTo>
                      <a:pt x="9283" y="2164"/>
                    </a:lnTo>
                    <a:lnTo>
                      <a:pt x="9500" y="940"/>
                    </a:lnTo>
                    <a:lnTo>
                      <a:pt x="9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52"/>
              <p:cNvSpPr/>
              <p:nvPr/>
            </p:nvSpPr>
            <p:spPr>
              <a:xfrm>
                <a:off x="1850450" y="1254925"/>
                <a:ext cx="63600" cy="9579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98" name="Google Shape;1498;p52"/>
          <p:cNvGrpSpPr/>
          <p:nvPr/>
        </p:nvGrpSpPr>
        <p:grpSpPr>
          <a:xfrm rot="-486850">
            <a:off x="3820164" y="229486"/>
            <a:ext cx="1503257" cy="315244"/>
            <a:chOff x="1616851" y="4296375"/>
            <a:chExt cx="5910276" cy="311472"/>
          </a:xfrm>
        </p:grpSpPr>
        <p:sp>
          <p:nvSpPr>
            <p:cNvPr id="1499" name="Google Shape;1499;p52"/>
            <p:cNvSpPr/>
            <p:nvPr/>
          </p:nvSpPr>
          <p:spPr>
            <a:xfrm>
              <a:off x="1616851" y="4296375"/>
              <a:ext cx="5910276" cy="311472"/>
            </a:xfrm>
            <a:custGeom>
              <a:rect b="b" l="l" r="r" t="t"/>
              <a:pathLst>
                <a:path extrusionOk="0" h="2620" w="13789">
                  <a:moveTo>
                    <a:pt x="81" y="0"/>
                  </a:moveTo>
                  <a:cubicBezTo>
                    <a:pt x="81" y="6"/>
                    <a:pt x="86" y="17"/>
                    <a:pt x="86" y="23"/>
                  </a:cubicBezTo>
                  <a:cubicBezTo>
                    <a:pt x="115" y="125"/>
                    <a:pt x="155" y="222"/>
                    <a:pt x="206" y="313"/>
                  </a:cubicBezTo>
                  <a:cubicBezTo>
                    <a:pt x="251" y="382"/>
                    <a:pt x="246" y="473"/>
                    <a:pt x="194" y="535"/>
                  </a:cubicBezTo>
                  <a:cubicBezTo>
                    <a:pt x="132" y="581"/>
                    <a:pt x="103" y="649"/>
                    <a:pt x="103" y="723"/>
                  </a:cubicBezTo>
                  <a:cubicBezTo>
                    <a:pt x="98" y="757"/>
                    <a:pt x="103" y="797"/>
                    <a:pt x="120" y="832"/>
                  </a:cubicBezTo>
                  <a:cubicBezTo>
                    <a:pt x="160" y="894"/>
                    <a:pt x="234" y="917"/>
                    <a:pt x="274" y="985"/>
                  </a:cubicBezTo>
                  <a:cubicBezTo>
                    <a:pt x="320" y="1071"/>
                    <a:pt x="246" y="1099"/>
                    <a:pt x="200" y="1145"/>
                  </a:cubicBezTo>
                  <a:cubicBezTo>
                    <a:pt x="149" y="1196"/>
                    <a:pt x="120" y="1242"/>
                    <a:pt x="172" y="1304"/>
                  </a:cubicBezTo>
                  <a:cubicBezTo>
                    <a:pt x="177" y="1316"/>
                    <a:pt x="189" y="1316"/>
                    <a:pt x="206" y="1338"/>
                  </a:cubicBezTo>
                  <a:cubicBezTo>
                    <a:pt x="223" y="1355"/>
                    <a:pt x="229" y="1395"/>
                    <a:pt x="240" y="1412"/>
                  </a:cubicBezTo>
                  <a:cubicBezTo>
                    <a:pt x="251" y="1430"/>
                    <a:pt x="314" y="1475"/>
                    <a:pt x="314" y="1498"/>
                  </a:cubicBezTo>
                  <a:cubicBezTo>
                    <a:pt x="314" y="1572"/>
                    <a:pt x="166" y="1566"/>
                    <a:pt x="172" y="1652"/>
                  </a:cubicBezTo>
                  <a:cubicBezTo>
                    <a:pt x="217" y="1686"/>
                    <a:pt x="257" y="1720"/>
                    <a:pt x="291" y="1771"/>
                  </a:cubicBezTo>
                  <a:cubicBezTo>
                    <a:pt x="286" y="1811"/>
                    <a:pt x="229" y="1811"/>
                    <a:pt x="200" y="1828"/>
                  </a:cubicBezTo>
                  <a:cubicBezTo>
                    <a:pt x="149" y="1857"/>
                    <a:pt x="172" y="1885"/>
                    <a:pt x="189" y="1936"/>
                  </a:cubicBezTo>
                  <a:cubicBezTo>
                    <a:pt x="194" y="1965"/>
                    <a:pt x="212" y="1993"/>
                    <a:pt x="223" y="2022"/>
                  </a:cubicBezTo>
                  <a:cubicBezTo>
                    <a:pt x="251" y="2056"/>
                    <a:pt x="268" y="2062"/>
                    <a:pt x="223" y="2096"/>
                  </a:cubicBezTo>
                  <a:cubicBezTo>
                    <a:pt x="189" y="2113"/>
                    <a:pt x="86" y="2124"/>
                    <a:pt x="81" y="2158"/>
                  </a:cubicBezTo>
                  <a:cubicBezTo>
                    <a:pt x="75" y="2193"/>
                    <a:pt x="149" y="2233"/>
                    <a:pt x="166" y="2250"/>
                  </a:cubicBezTo>
                  <a:cubicBezTo>
                    <a:pt x="189" y="2267"/>
                    <a:pt x="217" y="2284"/>
                    <a:pt x="212" y="2307"/>
                  </a:cubicBezTo>
                  <a:cubicBezTo>
                    <a:pt x="206" y="2335"/>
                    <a:pt x="81" y="2398"/>
                    <a:pt x="69" y="2403"/>
                  </a:cubicBezTo>
                  <a:cubicBezTo>
                    <a:pt x="46" y="2415"/>
                    <a:pt x="24" y="2426"/>
                    <a:pt x="1" y="2438"/>
                  </a:cubicBezTo>
                  <a:cubicBezTo>
                    <a:pt x="46" y="2472"/>
                    <a:pt x="109" y="2483"/>
                    <a:pt x="160" y="2512"/>
                  </a:cubicBezTo>
                  <a:cubicBezTo>
                    <a:pt x="194" y="2529"/>
                    <a:pt x="217" y="2563"/>
                    <a:pt x="251" y="2580"/>
                  </a:cubicBezTo>
                  <a:cubicBezTo>
                    <a:pt x="246" y="2591"/>
                    <a:pt x="240" y="2603"/>
                    <a:pt x="229" y="2620"/>
                  </a:cubicBezTo>
                  <a:lnTo>
                    <a:pt x="13658" y="2614"/>
                  </a:lnTo>
                  <a:cubicBezTo>
                    <a:pt x="13652" y="2574"/>
                    <a:pt x="13658" y="2540"/>
                    <a:pt x="13669" y="2512"/>
                  </a:cubicBezTo>
                  <a:cubicBezTo>
                    <a:pt x="13698" y="2472"/>
                    <a:pt x="13721" y="2500"/>
                    <a:pt x="13726" y="2443"/>
                  </a:cubicBezTo>
                  <a:cubicBezTo>
                    <a:pt x="13732" y="2415"/>
                    <a:pt x="13738" y="2386"/>
                    <a:pt x="13743" y="2358"/>
                  </a:cubicBezTo>
                  <a:cubicBezTo>
                    <a:pt x="13749" y="2335"/>
                    <a:pt x="13777" y="2278"/>
                    <a:pt x="13772" y="2255"/>
                  </a:cubicBezTo>
                  <a:cubicBezTo>
                    <a:pt x="13760" y="2233"/>
                    <a:pt x="13681" y="2221"/>
                    <a:pt x="13664" y="2204"/>
                  </a:cubicBezTo>
                  <a:cubicBezTo>
                    <a:pt x="13590" y="2130"/>
                    <a:pt x="13709" y="2090"/>
                    <a:pt x="13732" y="2039"/>
                  </a:cubicBezTo>
                  <a:cubicBezTo>
                    <a:pt x="13738" y="1976"/>
                    <a:pt x="13715" y="1908"/>
                    <a:pt x="13669" y="1862"/>
                  </a:cubicBezTo>
                  <a:cubicBezTo>
                    <a:pt x="13624" y="1805"/>
                    <a:pt x="13521" y="1771"/>
                    <a:pt x="13590" y="1697"/>
                  </a:cubicBezTo>
                  <a:cubicBezTo>
                    <a:pt x="13612" y="1674"/>
                    <a:pt x="13635" y="1669"/>
                    <a:pt x="13646" y="1635"/>
                  </a:cubicBezTo>
                  <a:cubicBezTo>
                    <a:pt x="13646" y="1600"/>
                    <a:pt x="13646" y="1572"/>
                    <a:pt x="13646" y="1538"/>
                  </a:cubicBezTo>
                  <a:cubicBezTo>
                    <a:pt x="13641" y="1492"/>
                    <a:pt x="13618" y="1447"/>
                    <a:pt x="13578" y="1418"/>
                  </a:cubicBezTo>
                  <a:cubicBezTo>
                    <a:pt x="13555" y="1390"/>
                    <a:pt x="13510" y="1390"/>
                    <a:pt x="13521" y="1338"/>
                  </a:cubicBezTo>
                  <a:cubicBezTo>
                    <a:pt x="13527" y="1287"/>
                    <a:pt x="13601" y="1259"/>
                    <a:pt x="13618" y="1207"/>
                  </a:cubicBezTo>
                  <a:cubicBezTo>
                    <a:pt x="13629" y="1173"/>
                    <a:pt x="13629" y="1139"/>
                    <a:pt x="13618" y="1105"/>
                  </a:cubicBezTo>
                  <a:cubicBezTo>
                    <a:pt x="13607" y="1065"/>
                    <a:pt x="13527" y="1037"/>
                    <a:pt x="13533" y="997"/>
                  </a:cubicBezTo>
                  <a:cubicBezTo>
                    <a:pt x="13538" y="957"/>
                    <a:pt x="13641" y="911"/>
                    <a:pt x="13664" y="877"/>
                  </a:cubicBezTo>
                  <a:cubicBezTo>
                    <a:pt x="13681" y="837"/>
                    <a:pt x="13698" y="797"/>
                    <a:pt x="13709" y="757"/>
                  </a:cubicBezTo>
                  <a:cubicBezTo>
                    <a:pt x="13721" y="729"/>
                    <a:pt x="13743" y="689"/>
                    <a:pt x="13732" y="655"/>
                  </a:cubicBezTo>
                  <a:cubicBezTo>
                    <a:pt x="13703" y="592"/>
                    <a:pt x="13578" y="587"/>
                    <a:pt x="13561" y="507"/>
                  </a:cubicBezTo>
                  <a:cubicBezTo>
                    <a:pt x="13550" y="450"/>
                    <a:pt x="13612" y="456"/>
                    <a:pt x="13664" y="439"/>
                  </a:cubicBezTo>
                  <a:cubicBezTo>
                    <a:pt x="13743" y="410"/>
                    <a:pt x="13749" y="376"/>
                    <a:pt x="13749" y="296"/>
                  </a:cubicBezTo>
                  <a:cubicBezTo>
                    <a:pt x="13749" y="199"/>
                    <a:pt x="13777" y="97"/>
                    <a:pt x="1378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52"/>
            <p:cNvSpPr/>
            <p:nvPr/>
          </p:nvSpPr>
          <p:spPr>
            <a:xfrm>
              <a:off x="1687574" y="4492187"/>
              <a:ext cx="5793262" cy="8203"/>
            </a:xfrm>
            <a:custGeom>
              <a:rect b="b" l="l" r="r" t="t"/>
              <a:pathLst>
                <a:path extrusionOk="0" h="69" w="13516">
                  <a:moveTo>
                    <a:pt x="75" y="0"/>
                  </a:moveTo>
                  <a:cubicBezTo>
                    <a:pt x="64" y="6"/>
                    <a:pt x="47" y="11"/>
                    <a:pt x="35" y="17"/>
                  </a:cubicBezTo>
                  <a:cubicBezTo>
                    <a:pt x="7" y="34"/>
                    <a:pt x="1" y="51"/>
                    <a:pt x="7" y="68"/>
                  </a:cubicBezTo>
                  <a:lnTo>
                    <a:pt x="13516" y="68"/>
                  </a:lnTo>
                  <a:lnTo>
                    <a:pt x="13504" y="51"/>
                  </a:lnTo>
                  <a:cubicBezTo>
                    <a:pt x="13487" y="34"/>
                    <a:pt x="13464" y="17"/>
                    <a:pt x="134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52"/>
            <p:cNvSpPr/>
            <p:nvPr/>
          </p:nvSpPr>
          <p:spPr>
            <a:xfrm>
              <a:off x="1651141" y="4541877"/>
              <a:ext cx="5827123" cy="8203"/>
            </a:xfrm>
            <a:custGeom>
              <a:rect b="b" l="l" r="r" t="t"/>
              <a:pathLst>
                <a:path extrusionOk="0" h="69" w="13595">
                  <a:moveTo>
                    <a:pt x="126" y="1"/>
                  </a:moveTo>
                  <a:cubicBezTo>
                    <a:pt x="86" y="18"/>
                    <a:pt x="6" y="29"/>
                    <a:pt x="1" y="57"/>
                  </a:cubicBezTo>
                  <a:cubicBezTo>
                    <a:pt x="1" y="63"/>
                    <a:pt x="1" y="63"/>
                    <a:pt x="1" y="69"/>
                  </a:cubicBezTo>
                  <a:lnTo>
                    <a:pt x="13561" y="69"/>
                  </a:lnTo>
                  <a:cubicBezTo>
                    <a:pt x="13555" y="40"/>
                    <a:pt x="13572" y="23"/>
                    <a:pt x="135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52"/>
            <p:cNvSpPr/>
            <p:nvPr/>
          </p:nvSpPr>
          <p:spPr>
            <a:xfrm>
              <a:off x="1661000" y="4385317"/>
              <a:ext cx="5839553" cy="7490"/>
            </a:xfrm>
            <a:custGeom>
              <a:rect b="b" l="l" r="r" t="t"/>
              <a:pathLst>
                <a:path extrusionOk="0" h="63" w="13624">
                  <a:moveTo>
                    <a:pt x="0" y="0"/>
                  </a:moveTo>
                  <a:cubicBezTo>
                    <a:pt x="0" y="6"/>
                    <a:pt x="0" y="12"/>
                    <a:pt x="0" y="17"/>
                  </a:cubicBezTo>
                  <a:lnTo>
                    <a:pt x="0" y="63"/>
                  </a:lnTo>
                  <a:lnTo>
                    <a:pt x="13600" y="63"/>
                  </a:lnTo>
                  <a:lnTo>
                    <a:pt x="13600" y="51"/>
                  </a:lnTo>
                  <a:cubicBezTo>
                    <a:pt x="13600" y="51"/>
                    <a:pt x="13612" y="17"/>
                    <a:pt x="1362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52"/>
            <p:cNvSpPr/>
            <p:nvPr/>
          </p:nvSpPr>
          <p:spPr>
            <a:xfrm>
              <a:off x="1736438" y="4335508"/>
              <a:ext cx="5700679" cy="8322"/>
            </a:xfrm>
            <a:custGeom>
              <a:rect b="b" l="l" r="r" t="t"/>
              <a:pathLst>
                <a:path extrusionOk="0" h="70" w="13300">
                  <a:moveTo>
                    <a:pt x="1" y="1"/>
                  </a:moveTo>
                  <a:cubicBezTo>
                    <a:pt x="12" y="18"/>
                    <a:pt x="12" y="46"/>
                    <a:pt x="7" y="69"/>
                  </a:cubicBezTo>
                  <a:lnTo>
                    <a:pt x="13299" y="69"/>
                  </a:lnTo>
                  <a:cubicBezTo>
                    <a:pt x="13276" y="46"/>
                    <a:pt x="13254" y="29"/>
                    <a:pt x="13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52"/>
            <p:cNvSpPr/>
            <p:nvPr/>
          </p:nvSpPr>
          <p:spPr>
            <a:xfrm>
              <a:off x="1661000" y="4438743"/>
              <a:ext cx="5839553" cy="7490"/>
            </a:xfrm>
            <a:custGeom>
              <a:rect b="b" l="l" r="r" t="t"/>
              <a:pathLst>
                <a:path extrusionOk="0" h="63" w="13624">
                  <a:moveTo>
                    <a:pt x="0" y="0"/>
                  </a:moveTo>
                  <a:cubicBezTo>
                    <a:pt x="0" y="6"/>
                    <a:pt x="0" y="12"/>
                    <a:pt x="0" y="17"/>
                  </a:cubicBezTo>
                  <a:lnTo>
                    <a:pt x="0" y="63"/>
                  </a:lnTo>
                  <a:lnTo>
                    <a:pt x="13600" y="63"/>
                  </a:lnTo>
                  <a:lnTo>
                    <a:pt x="13600" y="51"/>
                  </a:lnTo>
                  <a:cubicBezTo>
                    <a:pt x="13600" y="51"/>
                    <a:pt x="13612" y="17"/>
                    <a:pt x="1362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52"/>
            <p:cNvSpPr/>
            <p:nvPr/>
          </p:nvSpPr>
          <p:spPr>
            <a:xfrm>
              <a:off x="1661000" y="4599769"/>
              <a:ext cx="5839553" cy="7490"/>
            </a:xfrm>
            <a:custGeom>
              <a:rect b="b" l="l" r="r" t="t"/>
              <a:pathLst>
                <a:path extrusionOk="0" h="63" w="13624">
                  <a:moveTo>
                    <a:pt x="0" y="0"/>
                  </a:moveTo>
                  <a:cubicBezTo>
                    <a:pt x="0" y="6"/>
                    <a:pt x="0" y="12"/>
                    <a:pt x="0" y="17"/>
                  </a:cubicBezTo>
                  <a:lnTo>
                    <a:pt x="0" y="63"/>
                  </a:lnTo>
                  <a:lnTo>
                    <a:pt x="13600" y="63"/>
                  </a:lnTo>
                  <a:lnTo>
                    <a:pt x="13600" y="51"/>
                  </a:lnTo>
                  <a:cubicBezTo>
                    <a:pt x="13600" y="51"/>
                    <a:pt x="13612" y="17"/>
                    <a:pt x="1362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6" name="Google Shape;1506;p52"/>
          <p:cNvSpPr/>
          <p:nvPr/>
        </p:nvSpPr>
        <p:spPr>
          <a:xfrm>
            <a:off x="1339701" y="1727443"/>
            <a:ext cx="314767" cy="371814"/>
          </a:xfrm>
          <a:custGeom>
            <a:rect b="b" l="l" r="r" t="t"/>
            <a:pathLst>
              <a:path extrusionOk="0" h="12729" w="10776">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7" name="Google Shape;1507;p52"/>
          <p:cNvGrpSpPr/>
          <p:nvPr/>
        </p:nvGrpSpPr>
        <p:grpSpPr>
          <a:xfrm>
            <a:off x="1387094" y="2834513"/>
            <a:ext cx="219981" cy="369974"/>
            <a:chOff x="-38109725" y="3955025"/>
            <a:chExt cx="188275" cy="316650"/>
          </a:xfrm>
        </p:grpSpPr>
        <p:sp>
          <p:nvSpPr>
            <p:cNvPr id="1508" name="Google Shape;1508;p52"/>
            <p:cNvSpPr/>
            <p:nvPr/>
          </p:nvSpPr>
          <p:spPr>
            <a:xfrm>
              <a:off x="-38109725" y="3955025"/>
              <a:ext cx="188275" cy="220575"/>
            </a:xfrm>
            <a:custGeom>
              <a:rect b="b" l="l" r="r" t="t"/>
              <a:pathLst>
                <a:path extrusionOk="0" h="8823" w="7531">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52"/>
            <p:cNvSpPr/>
            <p:nvPr/>
          </p:nvSpPr>
          <p:spPr>
            <a:xfrm>
              <a:off x="-38067200" y="4196050"/>
              <a:ext cx="104775" cy="75625"/>
            </a:xfrm>
            <a:custGeom>
              <a:rect b="b" l="l" r="r" t="t"/>
              <a:pathLst>
                <a:path extrusionOk="0" h="3025" w="4191">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0" name="Google Shape;1510;p52"/>
          <p:cNvGrpSpPr/>
          <p:nvPr/>
        </p:nvGrpSpPr>
        <p:grpSpPr>
          <a:xfrm>
            <a:off x="1310710" y="4038596"/>
            <a:ext cx="372749" cy="241158"/>
            <a:chOff x="-37806500" y="3643030"/>
            <a:chExt cx="319025" cy="206400"/>
          </a:xfrm>
        </p:grpSpPr>
        <p:sp>
          <p:nvSpPr>
            <p:cNvPr id="1511" name="Google Shape;1511;p52"/>
            <p:cNvSpPr/>
            <p:nvPr/>
          </p:nvSpPr>
          <p:spPr>
            <a:xfrm>
              <a:off x="-37615100" y="3759700"/>
              <a:ext cx="62250" cy="62250"/>
            </a:xfrm>
            <a:custGeom>
              <a:rect b="b" l="l" r="r" t="t"/>
              <a:pathLst>
                <a:path extrusionOk="0" h="2490" w="249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52"/>
            <p:cNvSpPr/>
            <p:nvPr/>
          </p:nvSpPr>
          <p:spPr>
            <a:xfrm>
              <a:off x="-37806500" y="3643030"/>
              <a:ext cx="319025" cy="206400"/>
            </a:xfrm>
            <a:custGeom>
              <a:rect b="b" l="l" r="r" t="t"/>
              <a:pathLst>
                <a:path extrusionOk="0" h="8256" w="12761">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3" name="Google Shape;1513;p52"/>
          <p:cNvSpPr/>
          <p:nvPr/>
        </p:nvSpPr>
        <p:spPr>
          <a:xfrm>
            <a:off x="5150518" y="3974655"/>
            <a:ext cx="265986" cy="369039"/>
          </a:xfrm>
          <a:custGeom>
            <a:rect b="b" l="l" r="r" t="t"/>
            <a:pathLst>
              <a:path extrusionOk="0" h="12634" w="9106">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52"/>
          <p:cNvSpPr/>
          <p:nvPr/>
        </p:nvSpPr>
        <p:spPr>
          <a:xfrm>
            <a:off x="5147841" y="2842568"/>
            <a:ext cx="271340" cy="353864"/>
          </a:xfrm>
          <a:custGeom>
            <a:rect b="b" l="l" r="r" t="t"/>
            <a:pathLst>
              <a:path extrusionOk="0" h="14052" w="10776">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5" name="Google Shape;1515;p52"/>
          <p:cNvGrpSpPr/>
          <p:nvPr/>
        </p:nvGrpSpPr>
        <p:grpSpPr>
          <a:xfrm>
            <a:off x="5105400" y="1746730"/>
            <a:ext cx="356221" cy="333240"/>
            <a:chOff x="-10858725" y="4092875"/>
            <a:chExt cx="353675" cy="330825"/>
          </a:xfrm>
        </p:grpSpPr>
        <p:sp>
          <p:nvSpPr>
            <p:cNvPr id="1516" name="Google Shape;1516;p52"/>
            <p:cNvSpPr/>
            <p:nvPr/>
          </p:nvSpPr>
          <p:spPr>
            <a:xfrm>
              <a:off x="-10795700" y="42370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52"/>
            <p:cNvSpPr/>
            <p:nvPr/>
          </p:nvSpPr>
          <p:spPr>
            <a:xfrm>
              <a:off x="-10713000" y="41543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52"/>
            <p:cNvSpPr/>
            <p:nvPr/>
          </p:nvSpPr>
          <p:spPr>
            <a:xfrm>
              <a:off x="-10713000" y="4320500"/>
              <a:ext cx="41750" cy="40975"/>
            </a:xfrm>
            <a:custGeom>
              <a:rect b="b" l="l" r="r" t="t"/>
              <a:pathLst>
                <a:path extrusionOk="0" h="1639" w="167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52"/>
            <p:cNvSpPr/>
            <p:nvPr/>
          </p:nvSpPr>
          <p:spPr>
            <a:xfrm>
              <a:off x="-10858725" y="4092875"/>
              <a:ext cx="331625" cy="330825"/>
            </a:xfrm>
            <a:custGeom>
              <a:rect b="b" l="l" r="r" t="t"/>
              <a:pathLst>
                <a:path extrusionOk="0" h="13233" w="13265">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52"/>
            <p:cNvSpPr/>
            <p:nvPr/>
          </p:nvSpPr>
          <p:spPr>
            <a:xfrm>
              <a:off x="-10630300" y="4237000"/>
              <a:ext cx="41750" cy="41775"/>
            </a:xfrm>
            <a:custGeom>
              <a:rect b="b" l="l" r="r" t="t"/>
              <a:pathLst>
                <a:path extrusionOk="0" h="1671" w="167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52"/>
            <p:cNvSpPr/>
            <p:nvPr/>
          </p:nvSpPr>
          <p:spPr>
            <a:xfrm>
              <a:off x="-10607475" y="4340975"/>
              <a:ext cx="102425" cy="82725"/>
            </a:xfrm>
            <a:custGeom>
              <a:rect b="b" l="l" r="r" t="t"/>
              <a:pathLst>
                <a:path extrusionOk="0" h="3309" w="4097">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25" name="Shape 1525"/>
        <p:cNvGrpSpPr/>
        <p:nvPr/>
      </p:nvGrpSpPr>
      <p:grpSpPr>
        <a:xfrm>
          <a:off x="0" y="0"/>
          <a:ext cx="0" cy="0"/>
          <a:chOff x="0" y="0"/>
          <a:chExt cx="0" cy="0"/>
        </a:xfrm>
      </p:grpSpPr>
      <p:grpSp>
        <p:nvGrpSpPr>
          <p:cNvPr id="1526" name="Google Shape;1526;p53"/>
          <p:cNvGrpSpPr/>
          <p:nvPr/>
        </p:nvGrpSpPr>
        <p:grpSpPr>
          <a:xfrm>
            <a:off x="2683249" y="374724"/>
            <a:ext cx="3777060" cy="966773"/>
            <a:chOff x="2608875" y="374725"/>
            <a:chExt cx="3926258" cy="966773"/>
          </a:xfrm>
        </p:grpSpPr>
        <p:sp>
          <p:nvSpPr>
            <p:cNvPr id="1527" name="Google Shape;1527;p53"/>
            <p:cNvSpPr/>
            <p:nvPr/>
          </p:nvSpPr>
          <p:spPr>
            <a:xfrm flipH="1" rot="-5400000">
              <a:off x="4071391" y="-1064651"/>
              <a:ext cx="943633" cy="3868665"/>
            </a:xfrm>
            <a:custGeom>
              <a:rect b="b" l="l" r="r" t="t"/>
              <a:pathLst>
                <a:path extrusionOk="0" h="8083" w="5486">
                  <a:moveTo>
                    <a:pt x="667" y="1"/>
                  </a:moveTo>
                  <a:cubicBezTo>
                    <a:pt x="667" y="371"/>
                    <a:pt x="365" y="667"/>
                    <a:pt x="1" y="667"/>
                  </a:cubicBezTo>
                  <a:lnTo>
                    <a:pt x="1" y="8037"/>
                  </a:lnTo>
                  <a:lnTo>
                    <a:pt x="1" y="8042"/>
                  </a:lnTo>
                  <a:cubicBezTo>
                    <a:pt x="120" y="8020"/>
                    <a:pt x="206" y="7957"/>
                    <a:pt x="320" y="7923"/>
                  </a:cubicBezTo>
                  <a:cubicBezTo>
                    <a:pt x="339" y="7918"/>
                    <a:pt x="358" y="7916"/>
                    <a:pt x="376" y="7916"/>
                  </a:cubicBezTo>
                  <a:cubicBezTo>
                    <a:pt x="416" y="7916"/>
                    <a:pt x="454" y="7924"/>
                    <a:pt x="491" y="7924"/>
                  </a:cubicBezTo>
                  <a:cubicBezTo>
                    <a:pt x="499" y="7924"/>
                    <a:pt x="506" y="7923"/>
                    <a:pt x="513" y="7923"/>
                  </a:cubicBezTo>
                  <a:cubicBezTo>
                    <a:pt x="556" y="7919"/>
                    <a:pt x="597" y="7898"/>
                    <a:pt x="631" y="7898"/>
                  </a:cubicBezTo>
                  <a:cubicBezTo>
                    <a:pt x="651" y="7898"/>
                    <a:pt x="669" y="7905"/>
                    <a:pt x="684" y="7928"/>
                  </a:cubicBezTo>
                  <a:cubicBezTo>
                    <a:pt x="701" y="7934"/>
                    <a:pt x="758" y="7940"/>
                    <a:pt x="787" y="7946"/>
                  </a:cubicBezTo>
                  <a:cubicBezTo>
                    <a:pt x="838" y="7946"/>
                    <a:pt x="883" y="7957"/>
                    <a:pt x="923" y="7985"/>
                  </a:cubicBezTo>
                  <a:cubicBezTo>
                    <a:pt x="946" y="8002"/>
                    <a:pt x="975" y="8014"/>
                    <a:pt x="1003" y="8025"/>
                  </a:cubicBezTo>
                  <a:cubicBezTo>
                    <a:pt x="1024" y="8034"/>
                    <a:pt x="1043" y="8037"/>
                    <a:pt x="1062" y="8037"/>
                  </a:cubicBezTo>
                  <a:cubicBezTo>
                    <a:pt x="1133" y="8037"/>
                    <a:pt x="1197" y="7991"/>
                    <a:pt x="1282" y="7991"/>
                  </a:cubicBezTo>
                  <a:cubicBezTo>
                    <a:pt x="1285" y="7991"/>
                    <a:pt x="1288" y="7991"/>
                    <a:pt x="1291" y="7991"/>
                  </a:cubicBezTo>
                  <a:cubicBezTo>
                    <a:pt x="1368" y="7991"/>
                    <a:pt x="1450" y="8059"/>
                    <a:pt x="1510" y="8059"/>
                  </a:cubicBezTo>
                  <a:cubicBezTo>
                    <a:pt x="1573" y="8059"/>
                    <a:pt x="1681" y="8014"/>
                    <a:pt x="1749" y="8002"/>
                  </a:cubicBezTo>
                  <a:cubicBezTo>
                    <a:pt x="1852" y="7991"/>
                    <a:pt x="1949" y="7949"/>
                    <a:pt x="2048" y="7949"/>
                  </a:cubicBezTo>
                  <a:cubicBezTo>
                    <a:pt x="2092" y="7949"/>
                    <a:pt x="2136" y="7957"/>
                    <a:pt x="2182" y="7980"/>
                  </a:cubicBezTo>
                  <a:cubicBezTo>
                    <a:pt x="2188" y="7957"/>
                    <a:pt x="2205" y="7940"/>
                    <a:pt x="2210" y="7923"/>
                  </a:cubicBezTo>
                  <a:cubicBezTo>
                    <a:pt x="2249" y="7943"/>
                    <a:pt x="2284" y="7958"/>
                    <a:pt x="2314" y="7958"/>
                  </a:cubicBezTo>
                  <a:cubicBezTo>
                    <a:pt x="2351" y="7958"/>
                    <a:pt x="2380" y="7936"/>
                    <a:pt x="2398" y="7877"/>
                  </a:cubicBezTo>
                  <a:cubicBezTo>
                    <a:pt x="2450" y="7917"/>
                    <a:pt x="2495" y="7968"/>
                    <a:pt x="2535" y="8020"/>
                  </a:cubicBezTo>
                  <a:cubicBezTo>
                    <a:pt x="2581" y="7991"/>
                    <a:pt x="2626" y="7934"/>
                    <a:pt x="2672" y="7923"/>
                  </a:cubicBezTo>
                  <a:cubicBezTo>
                    <a:pt x="2680" y="7921"/>
                    <a:pt x="2688" y="7920"/>
                    <a:pt x="2696" y="7920"/>
                  </a:cubicBezTo>
                  <a:cubicBezTo>
                    <a:pt x="2735" y="7920"/>
                    <a:pt x="2765" y="7940"/>
                    <a:pt x="2803" y="7940"/>
                  </a:cubicBezTo>
                  <a:cubicBezTo>
                    <a:pt x="2857" y="7940"/>
                    <a:pt x="2943" y="7883"/>
                    <a:pt x="2990" y="7883"/>
                  </a:cubicBezTo>
                  <a:cubicBezTo>
                    <a:pt x="2992" y="7883"/>
                    <a:pt x="2994" y="7883"/>
                    <a:pt x="2996" y="7883"/>
                  </a:cubicBezTo>
                  <a:cubicBezTo>
                    <a:pt x="3070" y="7894"/>
                    <a:pt x="3127" y="7985"/>
                    <a:pt x="3167" y="8037"/>
                  </a:cubicBezTo>
                  <a:cubicBezTo>
                    <a:pt x="3201" y="8002"/>
                    <a:pt x="3230" y="7940"/>
                    <a:pt x="3292" y="7934"/>
                  </a:cubicBezTo>
                  <a:cubicBezTo>
                    <a:pt x="3294" y="7934"/>
                    <a:pt x="3296" y="7934"/>
                    <a:pt x="3298" y="7934"/>
                  </a:cubicBezTo>
                  <a:cubicBezTo>
                    <a:pt x="3345" y="7934"/>
                    <a:pt x="3392" y="7986"/>
                    <a:pt x="3451" y="7986"/>
                  </a:cubicBezTo>
                  <a:cubicBezTo>
                    <a:pt x="3462" y="7986"/>
                    <a:pt x="3474" y="7984"/>
                    <a:pt x="3486" y="7980"/>
                  </a:cubicBezTo>
                  <a:cubicBezTo>
                    <a:pt x="3513" y="8011"/>
                    <a:pt x="3536" y="8021"/>
                    <a:pt x="3560" y="8021"/>
                  </a:cubicBezTo>
                  <a:cubicBezTo>
                    <a:pt x="3592" y="8021"/>
                    <a:pt x="3623" y="8003"/>
                    <a:pt x="3663" y="7997"/>
                  </a:cubicBezTo>
                  <a:cubicBezTo>
                    <a:pt x="3697" y="7985"/>
                    <a:pt x="3703" y="7963"/>
                    <a:pt x="3737" y="7963"/>
                  </a:cubicBezTo>
                  <a:cubicBezTo>
                    <a:pt x="3771" y="7963"/>
                    <a:pt x="3811" y="8002"/>
                    <a:pt x="3845" y="8002"/>
                  </a:cubicBezTo>
                  <a:cubicBezTo>
                    <a:pt x="3850" y="8003"/>
                    <a:pt x="3855" y="8003"/>
                    <a:pt x="3860" y="8003"/>
                  </a:cubicBezTo>
                  <a:cubicBezTo>
                    <a:pt x="3919" y="8003"/>
                    <a:pt x="3953" y="7974"/>
                    <a:pt x="4016" y="7974"/>
                  </a:cubicBezTo>
                  <a:cubicBezTo>
                    <a:pt x="4096" y="7991"/>
                    <a:pt x="4175" y="8025"/>
                    <a:pt x="4238" y="8082"/>
                  </a:cubicBezTo>
                  <a:cubicBezTo>
                    <a:pt x="4308" y="8059"/>
                    <a:pt x="4383" y="8051"/>
                    <a:pt x="4459" y="8051"/>
                  </a:cubicBezTo>
                  <a:cubicBezTo>
                    <a:pt x="4601" y="8051"/>
                    <a:pt x="4749" y="8078"/>
                    <a:pt x="4886" y="8078"/>
                  </a:cubicBezTo>
                  <a:cubicBezTo>
                    <a:pt x="4923" y="8078"/>
                    <a:pt x="4960" y="8076"/>
                    <a:pt x="4995" y="8071"/>
                  </a:cubicBezTo>
                  <a:cubicBezTo>
                    <a:pt x="5166" y="8048"/>
                    <a:pt x="5320" y="8020"/>
                    <a:pt x="5485" y="7985"/>
                  </a:cubicBezTo>
                  <a:lnTo>
                    <a:pt x="5485" y="667"/>
                  </a:lnTo>
                  <a:cubicBezTo>
                    <a:pt x="5115" y="667"/>
                    <a:pt x="4813" y="371"/>
                    <a:pt x="48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53"/>
            <p:cNvSpPr/>
            <p:nvPr/>
          </p:nvSpPr>
          <p:spPr>
            <a:xfrm flipH="1" rot="-5400000">
              <a:off x="4128984" y="-1087791"/>
              <a:ext cx="943633" cy="3868665"/>
            </a:xfrm>
            <a:custGeom>
              <a:rect b="b" l="l" r="r" t="t"/>
              <a:pathLst>
                <a:path extrusionOk="0" h="8083" w="5486">
                  <a:moveTo>
                    <a:pt x="667" y="1"/>
                  </a:moveTo>
                  <a:cubicBezTo>
                    <a:pt x="667" y="371"/>
                    <a:pt x="365" y="667"/>
                    <a:pt x="1" y="667"/>
                  </a:cubicBezTo>
                  <a:lnTo>
                    <a:pt x="1" y="8037"/>
                  </a:lnTo>
                  <a:lnTo>
                    <a:pt x="1" y="8042"/>
                  </a:lnTo>
                  <a:cubicBezTo>
                    <a:pt x="120" y="8020"/>
                    <a:pt x="206" y="7957"/>
                    <a:pt x="320" y="7923"/>
                  </a:cubicBezTo>
                  <a:cubicBezTo>
                    <a:pt x="339" y="7918"/>
                    <a:pt x="358" y="7916"/>
                    <a:pt x="376" y="7916"/>
                  </a:cubicBezTo>
                  <a:cubicBezTo>
                    <a:pt x="416" y="7916"/>
                    <a:pt x="454" y="7924"/>
                    <a:pt x="491" y="7924"/>
                  </a:cubicBezTo>
                  <a:cubicBezTo>
                    <a:pt x="499" y="7924"/>
                    <a:pt x="506" y="7923"/>
                    <a:pt x="513" y="7923"/>
                  </a:cubicBezTo>
                  <a:cubicBezTo>
                    <a:pt x="556" y="7919"/>
                    <a:pt x="597" y="7898"/>
                    <a:pt x="631" y="7898"/>
                  </a:cubicBezTo>
                  <a:cubicBezTo>
                    <a:pt x="651" y="7898"/>
                    <a:pt x="669" y="7905"/>
                    <a:pt x="684" y="7928"/>
                  </a:cubicBezTo>
                  <a:cubicBezTo>
                    <a:pt x="701" y="7934"/>
                    <a:pt x="758" y="7940"/>
                    <a:pt x="787" y="7946"/>
                  </a:cubicBezTo>
                  <a:cubicBezTo>
                    <a:pt x="838" y="7946"/>
                    <a:pt x="883" y="7957"/>
                    <a:pt x="923" y="7985"/>
                  </a:cubicBezTo>
                  <a:cubicBezTo>
                    <a:pt x="946" y="8002"/>
                    <a:pt x="975" y="8014"/>
                    <a:pt x="1003" y="8025"/>
                  </a:cubicBezTo>
                  <a:cubicBezTo>
                    <a:pt x="1024" y="8034"/>
                    <a:pt x="1043" y="8037"/>
                    <a:pt x="1062" y="8037"/>
                  </a:cubicBezTo>
                  <a:cubicBezTo>
                    <a:pt x="1133" y="8037"/>
                    <a:pt x="1197" y="7991"/>
                    <a:pt x="1282" y="7991"/>
                  </a:cubicBezTo>
                  <a:cubicBezTo>
                    <a:pt x="1285" y="7991"/>
                    <a:pt x="1288" y="7991"/>
                    <a:pt x="1291" y="7991"/>
                  </a:cubicBezTo>
                  <a:cubicBezTo>
                    <a:pt x="1368" y="7991"/>
                    <a:pt x="1450" y="8059"/>
                    <a:pt x="1510" y="8059"/>
                  </a:cubicBezTo>
                  <a:cubicBezTo>
                    <a:pt x="1573" y="8059"/>
                    <a:pt x="1681" y="8014"/>
                    <a:pt x="1749" y="8002"/>
                  </a:cubicBezTo>
                  <a:cubicBezTo>
                    <a:pt x="1852" y="7991"/>
                    <a:pt x="1949" y="7949"/>
                    <a:pt x="2048" y="7949"/>
                  </a:cubicBezTo>
                  <a:cubicBezTo>
                    <a:pt x="2092" y="7949"/>
                    <a:pt x="2136" y="7957"/>
                    <a:pt x="2182" y="7980"/>
                  </a:cubicBezTo>
                  <a:cubicBezTo>
                    <a:pt x="2188" y="7957"/>
                    <a:pt x="2205" y="7940"/>
                    <a:pt x="2210" y="7923"/>
                  </a:cubicBezTo>
                  <a:cubicBezTo>
                    <a:pt x="2249" y="7943"/>
                    <a:pt x="2284" y="7958"/>
                    <a:pt x="2314" y="7958"/>
                  </a:cubicBezTo>
                  <a:cubicBezTo>
                    <a:pt x="2351" y="7958"/>
                    <a:pt x="2380" y="7936"/>
                    <a:pt x="2398" y="7877"/>
                  </a:cubicBezTo>
                  <a:cubicBezTo>
                    <a:pt x="2450" y="7917"/>
                    <a:pt x="2495" y="7968"/>
                    <a:pt x="2535" y="8020"/>
                  </a:cubicBezTo>
                  <a:cubicBezTo>
                    <a:pt x="2581" y="7991"/>
                    <a:pt x="2626" y="7934"/>
                    <a:pt x="2672" y="7923"/>
                  </a:cubicBezTo>
                  <a:cubicBezTo>
                    <a:pt x="2680" y="7921"/>
                    <a:pt x="2688" y="7920"/>
                    <a:pt x="2696" y="7920"/>
                  </a:cubicBezTo>
                  <a:cubicBezTo>
                    <a:pt x="2735" y="7920"/>
                    <a:pt x="2765" y="7940"/>
                    <a:pt x="2803" y="7940"/>
                  </a:cubicBezTo>
                  <a:cubicBezTo>
                    <a:pt x="2857" y="7940"/>
                    <a:pt x="2943" y="7883"/>
                    <a:pt x="2990" y="7883"/>
                  </a:cubicBezTo>
                  <a:cubicBezTo>
                    <a:pt x="2992" y="7883"/>
                    <a:pt x="2994" y="7883"/>
                    <a:pt x="2996" y="7883"/>
                  </a:cubicBezTo>
                  <a:cubicBezTo>
                    <a:pt x="3070" y="7894"/>
                    <a:pt x="3127" y="7985"/>
                    <a:pt x="3167" y="8037"/>
                  </a:cubicBezTo>
                  <a:cubicBezTo>
                    <a:pt x="3201" y="8002"/>
                    <a:pt x="3230" y="7940"/>
                    <a:pt x="3292" y="7934"/>
                  </a:cubicBezTo>
                  <a:cubicBezTo>
                    <a:pt x="3294" y="7934"/>
                    <a:pt x="3296" y="7934"/>
                    <a:pt x="3298" y="7934"/>
                  </a:cubicBezTo>
                  <a:cubicBezTo>
                    <a:pt x="3345" y="7934"/>
                    <a:pt x="3392" y="7986"/>
                    <a:pt x="3451" y="7986"/>
                  </a:cubicBezTo>
                  <a:cubicBezTo>
                    <a:pt x="3462" y="7986"/>
                    <a:pt x="3474" y="7984"/>
                    <a:pt x="3486" y="7980"/>
                  </a:cubicBezTo>
                  <a:cubicBezTo>
                    <a:pt x="3513" y="8011"/>
                    <a:pt x="3536" y="8021"/>
                    <a:pt x="3560" y="8021"/>
                  </a:cubicBezTo>
                  <a:cubicBezTo>
                    <a:pt x="3592" y="8021"/>
                    <a:pt x="3623" y="8003"/>
                    <a:pt x="3663" y="7997"/>
                  </a:cubicBezTo>
                  <a:cubicBezTo>
                    <a:pt x="3697" y="7985"/>
                    <a:pt x="3703" y="7963"/>
                    <a:pt x="3737" y="7963"/>
                  </a:cubicBezTo>
                  <a:cubicBezTo>
                    <a:pt x="3771" y="7963"/>
                    <a:pt x="3811" y="8002"/>
                    <a:pt x="3845" y="8002"/>
                  </a:cubicBezTo>
                  <a:cubicBezTo>
                    <a:pt x="3850" y="8003"/>
                    <a:pt x="3855" y="8003"/>
                    <a:pt x="3860" y="8003"/>
                  </a:cubicBezTo>
                  <a:cubicBezTo>
                    <a:pt x="3919" y="8003"/>
                    <a:pt x="3953" y="7974"/>
                    <a:pt x="4016" y="7974"/>
                  </a:cubicBezTo>
                  <a:cubicBezTo>
                    <a:pt x="4096" y="7991"/>
                    <a:pt x="4175" y="8025"/>
                    <a:pt x="4238" y="8082"/>
                  </a:cubicBezTo>
                  <a:cubicBezTo>
                    <a:pt x="4308" y="8059"/>
                    <a:pt x="4383" y="8051"/>
                    <a:pt x="4459" y="8051"/>
                  </a:cubicBezTo>
                  <a:cubicBezTo>
                    <a:pt x="4601" y="8051"/>
                    <a:pt x="4749" y="8078"/>
                    <a:pt x="4886" y="8078"/>
                  </a:cubicBezTo>
                  <a:cubicBezTo>
                    <a:pt x="4923" y="8078"/>
                    <a:pt x="4960" y="8076"/>
                    <a:pt x="4995" y="8071"/>
                  </a:cubicBezTo>
                  <a:cubicBezTo>
                    <a:pt x="5166" y="8048"/>
                    <a:pt x="5320" y="8020"/>
                    <a:pt x="5485" y="7985"/>
                  </a:cubicBezTo>
                  <a:lnTo>
                    <a:pt x="5485" y="667"/>
                  </a:lnTo>
                  <a:cubicBezTo>
                    <a:pt x="5115" y="667"/>
                    <a:pt x="4813" y="371"/>
                    <a:pt x="48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9" name="Google Shape;1529;p53"/>
          <p:cNvSpPr txBox="1"/>
          <p:nvPr>
            <p:ph type="title"/>
          </p:nvPr>
        </p:nvSpPr>
        <p:spPr>
          <a:xfrm>
            <a:off x="2020725" y="535650"/>
            <a:ext cx="5102700" cy="569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Successful</a:t>
            </a:r>
            <a:r>
              <a:rPr lang="en"/>
              <a:t> students</a:t>
            </a:r>
            <a:endParaRPr/>
          </a:p>
        </p:txBody>
      </p:sp>
      <p:sp>
        <p:nvSpPr>
          <p:cNvPr id="1530" name="Google Shape;1530;p53"/>
          <p:cNvSpPr txBox="1"/>
          <p:nvPr/>
        </p:nvSpPr>
        <p:spPr>
          <a:xfrm>
            <a:off x="871762" y="1927500"/>
            <a:ext cx="1843500" cy="5451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dk2"/>
                </a:solidFill>
                <a:latin typeface="Andika"/>
                <a:ea typeface="Andika"/>
                <a:cs typeface="Andika"/>
                <a:sym typeface="Andika"/>
              </a:rPr>
              <a:t>It</a:t>
            </a:r>
            <a:r>
              <a:rPr lang="en">
                <a:solidFill>
                  <a:schemeClr val="dk2"/>
                </a:solidFill>
                <a:latin typeface="Andika"/>
                <a:ea typeface="Andika"/>
                <a:cs typeface="Andika"/>
                <a:sym typeface="Andika"/>
              </a:rPr>
              <a:t> is the closest planet to the Sun</a:t>
            </a:r>
            <a:endParaRPr>
              <a:solidFill>
                <a:schemeClr val="dk2"/>
              </a:solidFill>
              <a:latin typeface="Andika"/>
              <a:ea typeface="Andika"/>
              <a:cs typeface="Andika"/>
              <a:sym typeface="Andika"/>
            </a:endParaRPr>
          </a:p>
        </p:txBody>
      </p:sp>
      <p:sp>
        <p:nvSpPr>
          <p:cNvPr id="1531" name="Google Shape;1531;p53"/>
          <p:cNvSpPr txBox="1"/>
          <p:nvPr/>
        </p:nvSpPr>
        <p:spPr>
          <a:xfrm>
            <a:off x="871807" y="1558925"/>
            <a:ext cx="1843500" cy="3384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500">
                <a:solidFill>
                  <a:schemeClr val="dk2"/>
                </a:solidFill>
                <a:latin typeface="Grand Hotel"/>
                <a:ea typeface="Grand Hotel"/>
                <a:cs typeface="Grand Hotel"/>
                <a:sym typeface="Grand Hotel"/>
              </a:rPr>
              <a:t>Mercury</a:t>
            </a:r>
            <a:endParaRPr sz="2500">
              <a:solidFill>
                <a:schemeClr val="dk2"/>
              </a:solidFill>
              <a:latin typeface="Grand Hotel"/>
              <a:ea typeface="Grand Hotel"/>
              <a:cs typeface="Grand Hotel"/>
              <a:sym typeface="Grand Hotel"/>
            </a:endParaRPr>
          </a:p>
        </p:txBody>
      </p:sp>
      <p:sp>
        <p:nvSpPr>
          <p:cNvPr id="1532" name="Google Shape;1532;p53"/>
          <p:cNvSpPr txBox="1"/>
          <p:nvPr/>
        </p:nvSpPr>
        <p:spPr>
          <a:xfrm>
            <a:off x="871762" y="4062750"/>
            <a:ext cx="1843500" cy="5451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dk2"/>
                </a:solidFill>
                <a:latin typeface="Andika"/>
                <a:ea typeface="Andika"/>
                <a:cs typeface="Andika"/>
                <a:sym typeface="Andika"/>
              </a:rPr>
              <a:t>Mars is actually a cold place</a:t>
            </a:r>
            <a:endParaRPr>
              <a:solidFill>
                <a:schemeClr val="dk2"/>
              </a:solidFill>
              <a:latin typeface="Andika"/>
              <a:ea typeface="Andika"/>
              <a:cs typeface="Andika"/>
              <a:sym typeface="Andika"/>
            </a:endParaRPr>
          </a:p>
        </p:txBody>
      </p:sp>
      <p:sp>
        <p:nvSpPr>
          <p:cNvPr id="1533" name="Google Shape;1533;p53"/>
          <p:cNvSpPr txBox="1"/>
          <p:nvPr/>
        </p:nvSpPr>
        <p:spPr>
          <a:xfrm>
            <a:off x="871807" y="3694175"/>
            <a:ext cx="1843500" cy="3384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500">
                <a:solidFill>
                  <a:schemeClr val="dk2"/>
                </a:solidFill>
                <a:latin typeface="Grand Hotel"/>
                <a:ea typeface="Grand Hotel"/>
                <a:cs typeface="Grand Hotel"/>
                <a:sym typeface="Grand Hotel"/>
              </a:rPr>
              <a:t>Mars</a:t>
            </a:r>
            <a:endParaRPr sz="2500">
              <a:solidFill>
                <a:schemeClr val="dk2"/>
              </a:solidFill>
              <a:latin typeface="Grand Hotel"/>
              <a:ea typeface="Grand Hotel"/>
              <a:cs typeface="Grand Hotel"/>
              <a:sym typeface="Grand Hotel"/>
            </a:endParaRPr>
          </a:p>
        </p:txBody>
      </p:sp>
      <p:sp>
        <p:nvSpPr>
          <p:cNvPr id="1534" name="Google Shape;1534;p53"/>
          <p:cNvSpPr/>
          <p:nvPr/>
        </p:nvSpPr>
        <p:spPr>
          <a:xfrm>
            <a:off x="3224037" y="1780649"/>
            <a:ext cx="502194" cy="429802"/>
          </a:xfrm>
          <a:custGeom>
            <a:rect b="b" l="l" r="r" t="t"/>
            <a:pathLst>
              <a:path extrusionOk="0" h="3526" w="9500">
                <a:moveTo>
                  <a:pt x="0" y="0"/>
                </a:moveTo>
                <a:lnTo>
                  <a:pt x="68" y="456"/>
                </a:lnTo>
                <a:lnTo>
                  <a:pt x="0" y="1475"/>
                </a:lnTo>
                <a:lnTo>
                  <a:pt x="68" y="2478"/>
                </a:lnTo>
                <a:lnTo>
                  <a:pt x="0" y="3087"/>
                </a:lnTo>
                <a:lnTo>
                  <a:pt x="0" y="3526"/>
                </a:lnTo>
                <a:lnTo>
                  <a:pt x="9500" y="3526"/>
                </a:lnTo>
                <a:lnTo>
                  <a:pt x="9500" y="3087"/>
                </a:lnTo>
                <a:lnTo>
                  <a:pt x="9357" y="2728"/>
                </a:lnTo>
                <a:lnTo>
                  <a:pt x="9500" y="2056"/>
                </a:lnTo>
                <a:lnTo>
                  <a:pt x="9295" y="1111"/>
                </a:lnTo>
                <a:lnTo>
                  <a:pt x="9295" y="484"/>
                </a:lnTo>
                <a:lnTo>
                  <a:pt x="9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53"/>
          <p:cNvSpPr/>
          <p:nvPr/>
        </p:nvSpPr>
        <p:spPr>
          <a:xfrm>
            <a:off x="3927462" y="1780649"/>
            <a:ext cx="502194" cy="429802"/>
          </a:xfrm>
          <a:custGeom>
            <a:rect b="b" l="l" r="r" t="t"/>
            <a:pathLst>
              <a:path extrusionOk="0" h="3526" w="9500">
                <a:moveTo>
                  <a:pt x="0" y="0"/>
                </a:moveTo>
                <a:lnTo>
                  <a:pt x="68" y="456"/>
                </a:lnTo>
                <a:lnTo>
                  <a:pt x="0" y="1475"/>
                </a:lnTo>
                <a:lnTo>
                  <a:pt x="68" y="2478"/>
                </a:lnTo>
                <a:lnTo>
                  <a:pt x="0" y="3087"/>
                </a:lnTo>
                <a:lnTo>
                  <a:pt x="0" y="3526"/>
                </a:lnTo>
                <a:lnTo>
                  <a:pt x="9500" y="3526"/>
                </a:lnTo>
                <a:lnTo>
                  <a:pt x="9500" y="3087"/>
                </a:lnTo>
                <a:lnTo>
                  <a:pt x="9357" y="2728"/>
                </a:lnTo>
                <a:lnTo>
                  <a:pt x="9500" y="2056"/>
                </a:lnTo>
                <a:lnTo>
                  <a:pt x="9295" y="1111"/>
                </a:lnTo>
                <a:lnTo>
                  <a:pt x="9295" y="484"/>
                </a:lnTo>
                <a:lnTo>
                  <a:pt x="9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53"/>
          <p:cNvSpPr/>
          <p:nvPr/>
        </p:nvSpPr>
        <p:spPr>
          <a:xfrm>
            <a:off x="4630887" y="1780649"/>
            <a:ext cx="502194" cy="429802"/>
          </a:xfrm>
          <a:custGeom>
            <a:rect b="b" l="l" r="r" t="t"/>
            <a:pathLst>
              <a:path extrusionOk="0" h="3526" w="9500">
                <a:moveTo>
                  <a:pt x="0" y="0"/>
                </a:moveTo>
                <a:lnTo>
                  <a:pt x="68" y="456"/>
                </a:lnTo>
                <a:lnTo>
                  <a:pt x="0" y="1475"/>
                </a:lnTo>
                <a:lnTo>
                  <a:pt x="68" y="2478"/>
                </a:lnTo>
                <a:lnTo>
                  <a:pt x="0" y="3087"/>
                </a:lnTo>
                <a:lnTo>
                  <a:pt x="0" y="3526"/>
                </a:lnTo>
                <a:lnTo>
                  <a:pt x="9500" y="3526"/>
                </a:lnTo>
                <a:lnTo>
                  <a:pt x="9500" y="3087"/>
                </a:lnTo>
                <a:lnTo>
                  <a:pt x="9357" y="2728"/>
                </a:lnTo>
                <a:lnTo>
                  <a:pt x="9500" y="2056"/>
                </a:lnTo>
                <a:lnTo>
                  <a:pt x="9295" y="1111"/>
                </a:lnTo>
                <a:lnTo>
                  <a:pt x="9295" y="484"/>
                </a:lnTo>
                <a:lnTo>
                  <a:pt x="9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53"/>
          <p:cNvSpPr/>
          <p:nvPr/>
        </p:nvSpPr>
        <p:spPr>
          <a:xfrm>
            <a:off x="5334312" y="1780649"/>
            <a:ext cx="502194" cy="429802"/>
          </a:xfrm>
          <a:custGeom>
            <a:rect b="b" l="l" r="r" t="t"/>
            <a:pathLst>
              <a:path extrusionOk="0" h="3526" w="9500">
                <a:moveTo>
                  <a:pt x="0" y="0"/>
                </a:moveTo>
                <a:lnTo>
                  <a:pt x="68" y="456"/>
                </a:lnTo>
                <a:lnTo>
                  <a:pt x="0" y="1475"/>
                </a:lnTo>
                <a:lnTo>
                  <a:pt x="68" y="2478"/>
                </a:lnTo>
                <a:lnTo>
                  <a:pt x="0" y="3087"/>
                </a:lnTo>
                <a:lnTo>
                  <a:pt x="0" y="3526"/>
                </a:lnTo>
                <a:lnTo>
                  <a:pt x="9500" y="3526"/>
                </a:lnTo>
                <a:lnTo>
                  <a:pt x="9500" y="3087"/>
                </a:lnTo>
                <a:lnTo>
                  <a:pt x="9357" y="2728"/>
                </a:lnTo>
                <a:lnTo>
                  <a:pt x="9500" y="2056"/>
                </a:lnTo>
                <a:lnTo>
                  <a:pt x="9295" y="1111"/>
                </a:lnTo>
                <a:lnTo>
                  <a:pt x="9295" y="484"/>
                </a:lnTo>
                <a:lnTo>
                  <a:pt x="9500" y="0"/>
                </a:lnTo>
                <a:close/>
              </a:path>
            </a:pathLst>
          </a:custGeom>
          <a:solidFill>
            <a:srgbClr val="F8CD7D">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53"/>
          <p:cNvSpPr/>
          <p:nvPr/>
        </p:nvSpPr>
        <p:spPr>
          <a:xfrm>
            <a:off x="6037737" y="1780649"/>
            <a:ext cx="502194" cy="429802"/>
          </a:xfrm>
          <a:custGeom>
            <a:rect b="b" l="l" r="r" t="t"/>
            <a:pathLst>
              <a:path extrusionOk="0" h="3526" w="9500">
                <a:moveTo>
                  <a:pt x="0" y="0"/>
                </a:moveTo>
                <a:lnTo>
                  <a:pt x="68" y="456"/>
                </a:lnTo>
                <a:lnTo>
                  <a:pt x="0" y="1475"/>
                </a:lnTo>
                <a:lnTo>
                  <a:pt x="68" y="2478"/>
                </a:lnTo>
                <a:lnTo>
                  <a:pt x="0" y="3087"/>
                </a:lnTo>
                <a:lnTo>
                  <a:pt x="0" y="3526"/>
                </a:lnTo>
                <a:lnTo>
                  <a:pt x="9500" y="3526"/>
                </a:lnTo>
                <a:lnTo>
                  <a:pt x="9500" y="3087"/>
                </a:lnTo>
                <a:lnTo>
                  <a:pt x="9357" y="2728"/>
                </a:lnTo>
                <a:lnTo>
                  <a:pt x="9500" y="2056"/>
                </a:lnTo>
                <a:lnTo>
                  <a:pt x="9295" y="1111"/>
                </a:lnTo>
                <a:lnTo>
                  <a:pt x="9295" y="484"/>
                </a:lnTo>
                <a:lnTo>
                  <a:pt x="9500" y="0"/>
                </a:lnTo>
                <a:close/>
              </a:path>
            </a:pathLst>
          </a:custGeom>
          <a:solidFill>
            <a:srgbClr val="F8CD7D">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53"/>
          <p:cNvSpPr/>
          <p:nvPr/>
        </p:nvSpPr>
        <p:spPr>
          <a:xfrm>
            <a:off x="3224037" y="3919978"/>
            <a:ext cx="502194" cy="429802"/>
          </a:xfrm>
          <a:custGeom>
            <a:rect b="b" l="l" r="r" t="t"/>
            <a:pathLst>
              <a:path extrusionOk="0" h="3526" w="9500">
                <a:moveTo>
                  <a:pt x="0" y="0"/>
                </a:moveTo>
                <a:lnTo>
                  <a:pt x="68" y="456"/>
                </a:lnTo>
                <a:lnTo>
                  <a:pt x="0" y="1475"/>
                </a:lnTo>
                <a:lnTo>
                  <a:pt x="68" y="2478"/>
                </a:lnTo>
                <a:lnTo>
                  <a:pt x="0" y="3087"/>
                </a:lnTo>
                <a:lnTo>
                  <a:pt x="0" y="3526"/>
                </a:lnTo>
                <a:lnTo>
                  <a:pt x="9500" y="3526"/>
                </a:lnTo>
                <a:lnTo>
                  <a:pt x="9500" y="3087"/>
                </a:lnTo>
                <a:lnTo>
                  <a:pt x="9357" y="2728"/>
                </a:lnTo>
                <a:lnTo>
                  <a:pt x="9500" y="2056"/>
                </a:lnTo>
                <a:lnTo>
                  <a:pt x="9295" y="1111"/>
                </a:lnTo>
                <a:lnTo>
                  <a:pt x="9295" y="484"/>
                </a:lnTo>
                <a:lnTo>
                  <a:pt x="950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53"/>
          <p:cNvSpPr/>
          <p:nvPr/>
        </p:nvSpPr>
        <p:spPr>
          <a:xfrm>
            <a:off x="3927462" y="3919978"/>
            <a:ext cx="502194" cy="429802"/>
          </a:xfrm>
          <a:custGeom>
            <a:rect b="b" l="l" r="r" t="t"/>
            <a:pathLst>
              <a:path extrusionOk="0" h="3526" w="9500">
                <a:moveTo>
                  <a:pt x="0" y="0"/>
                </a:moveTo>
                <a:lnTo>
                  <a:pt x="68" y="456"/>
                </a:lnTo>
                <a:lnTo>
                  <a:pt x="0" y="1475"/>
                </a:lnTo>
                <a:lnTo>
                  <a:pt x="68" y="2478"/>
                </a:lnTo>
                <a:lnTo>
                  <a:pt x="0" y="3087"/>
                </a:lnTo>
                <a:lnTo>
                  <a:pt x="0" y="3526"/>
                </a:lnTo>
                <a:lnTo>
                  <a:pt x="9500" y="3526"/>
                </a:lnTo>
                <a:lnTo>
                  <a:pt x="9500" y="3087"/>
                </a:lnTo>
                <a:lnTo>
                  <a:pt x="9357" y="2728"/>
                </a:lnTo>
                <a:lnTo>
                  <a:pt x="9500" y="2056"/>
                </a:lnTo>
                <a:lnTo>
                  <a:pt x="9295" y="1111"/>
                </a:lnTo>
                <a:lnTo>
                  <a:pt x="9295" y="484"/>
                </a:lnTo>
                <a:lnTo>
                  <a:pt x="9500" y="0"/>
                </a:lnTo>
                <a:close/>
              </a:path>
            </a:pathLst>
          </a:custGeom>
          <a:solidFill>
            <a:srgbClr val="F8CD7D">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53"/>
          <p:cNvSpPr/>
          <p:nvPr/>
        </p:nvSpPr>
        <p:spPr>
          <a:xfrm>
            <a:off x="4630887" y="3919978"/>
            <a:ext cx="502194" cy="429802"/>
          </a:xfrm>
          <a:custGeom>
            <a:rect b="b" l="l" r="r" t="t"/>
            <a:pathLst>
              <a:path extrusionOk="0" h="3526" w="9500">
                <a:moveTo>
                  <a:pt x="0" y="0"/>
                </a:moveTo>
                <a:lnTo>
                  <a:pt x="68" y="456"/>
                </a:lnTo>
                <a:lnTo>
                  <a:pt x="0" y="1475"/>
                </a:lnTo>
                <a:lnTo>
                  <a:pt x="68" y="2478"/>
                </a:lnTo>
                <a:lnTo>
                  <a:pt x="0" y="3087"/>
                </a:lnTo>
                <a:lnTo>
                  <a:pt x="0" y="3526"/>
                </a:lnTo>
                <a:lnTo>
                  <a:pt x="9500" y="3526"/>
                </a:lnTo>
                <a:lnTo>
                  <a:pt x="9500" y="3087"/>
                </a:lnTo>
                <a:lnTo>
                  <a:pt x="9357" y="2728"/>
                </a:lnTo>
                <a:lnTo>
                  <a:pt x="9500" y="2056"/>
                </a:lnTo>
                <a:lnTo>
                  <a:pt x="9295" y="1111"/>
                </a:lnTo>
                <a:lnTo>
                  <a:pt x="9295" y="484"/>
                </a:lnTo>
                <a:lnTo>
                  <a:pt x="9500" y="0"/>
                </a:lnTo>
                <a:close/>
              </a:path>
            </a:pathLst>
          </a:custGeom>
          <a:solidFill>
            <a:srgbClr val="F8CD7D">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53"/>
          <p:cNvSpPr/>
          <p:nvPr/>
        </p:nvSpPr>
        <p:spPr>
          <a:xfrm>
            <a:off x="5334312" y="3919978"/>
            <a:ext cx="502194" cy="429802"/>
          </a:xfrm>
          <a:custGeom>
            <a:rect b="b" l="l" r="r" t="t"/>
            <a:pathLst>
              <a:path extrusionOk="0" h="3526" w="9500">
                <a:moveTo>
                  <a:pt x="0" y="0"/>
                </a:moveTo>
                <a:lnTo>
                  <a:pt x="68" y="456"/>
                </a:lnTo>
                <a:lnTo>
                  <a:pt x="0" y="1475"/>
                </a:lnTo>
                <a:lnTo>
                  <a:pt x="68" y="2478"/>
                </a:lnTo>
                <a:lnTo>
                  <a:pt x="0" y="3087"/>
                </a:lnTo>
                <a:lnTo>
                  <a:pt x="0" y="3526"/>
                </a:lnTo>
                <a:lnTo>
                  <a:pt x="9500" y="3526"/>
                </a:lnTo>
                <a:lnTo>
                  <a:pt x="9500" y="3087"/>
                </a:lnTo>
                <a:lnTo>
                  <a:pt x="9357" y="2728"/>
                </a:lnTo>
                <a:lnTo>
                  <a:pt x="9500" y="2056"/>
                </a:lnTo>
                <a:lnTo>
                  <a:pt x="9295" y="1111"/>
                </a:lnTo>
                <a:lnTo>
                  <a:pt x="9295" y="484"/>
                </a:lnTo>
                <a:lnTo>
                  <a:pt x="9500" y="0"/>
                </a:lnTo>
                <a:close/>
              </a:path>
            </a:pathLst>
          </a:custGeom>
          <a:solidFill>
            <a:srgbClr val="F8CD7D">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53"/>
          <p:cNvSpPr/>
          <p:nvPr/>
        </p:nvSpPr>
        <p:spPr>
          <a:xfrm>
            <a:off x="6037737" y="3919978"/>
            <a:ext cx="502194" cy="429802"/>
          </a:xfrm>
          <a:custGeom>
            <a:rect b="b" l="l" r="r" t="t"/>
            <a:pathLst>
              <a:path extrusionOk="0" h="3526" w="9500">
                <a:moveTo>
                  <a:pt x="0" y="0"/>
                </a:moveTo>
                <a:lnTo>
                  <a:pt x="68" y="456"/>
                </a:lnTo>
                <a:lnTo>
                  <a:pt x="0" y="1475"/>
                </a:lnTo>
                <a:lnTo>
                  <a:pt x="68" y="2478"/>
                </a:lnTo>
                <a:lnTo>
                  <a:pt x="0" y="3087"/>
                </a:lnTo>
                <a:lnTo>
                  <a:pt x="0" y="3526"/>
                </a:lnTo>
                <a:lnTo>
                  <a:pt x="9500" y="3526"/>
                </a:lnTo>
                <a:lnTo>
                  <a:pt x="9500" y="3087"/>
                </a:lnTo>
                <a:lnTo>
                  <a:pt x="9357" y="2728"/>
                </a:lnTo>
                <a:lnTo>
                  <a:pt x="9500" y="2056"/>
                </a:lnTo>
                <a:lnTo>
                  <a:pt x="9295" y="1111"/>
                </a:lnTo>
                <a:lnTo>
                  <a:pt x="9295" y="484"/>
                </a:lnTo>
                <a:lnTo>
                  <a:pt x="9500" y="0"/>
                </a:lnTo>
                <a:close/>
              </a:path>
            </a:pathLst>
          </a:custGeom>
          <a:solidFill>
            <a:srgbClr val="F8CD7D">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53"/>
          <p:cNvSpPr/>
          <p:nvPr/>
        </p:nvSpPr>
        <p:spPr>
          <a:xfrm rot="-378801">
            <a:off x="7141997" y="1722996"/>
            <a:ext cx="1102774" cy="545101"/>
          </a:xfrm>
          <a:custGeom>
            <a:rect b="b" l="l" r="r" t="t"/>
            <a:pathLst>
              <a:path extrusionOk="0" h="3526" w="9500">
                <a:moveTo>
                  <a:pt x="0" y="0"/>
                </a:moveTo>
                <a:lnTo>
                  <a:pt x="68" y="456"/>
                </a:lnTo>
                <a:lnTo>
                  <a:pt x="0" y="1475"/>
                </a:lnTo>
                <a:lnTo>
                  <a:pt x="68" y="2478"/>
                </a:lnTo>
                <a:lnTo>
                  <a:pt x="0" y="3087"/>
                </a:lnTo>
                <a:lnTo>
                  <a:pt x="0" y="3526"/>
                </a:lnTo>
                <a:lnTo>
                  <a:pt x="9500" y="3526"/>
                </a:lnTo>
                <a:lnTo>
                  <a:pt x="9500" y="3087"/>
                </a:lnTo>
                <a:lnTo>
                  <a:pt x="9357" y="2728"/>
                </a:lnTo>
                <a:lnTo>
                  <a:pt x="9500" y="2056"/>
                </a:lnTo>
                <a:lnTo>
                  <a:pt x="9295" y="1111"/>
                </a:lnTo>
                <a:lnTo>
                  <a:pt x="9295" y="484"/>
                </a:lnTo>
                <a:lnTo>
                  <a:pt x="9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accent1"/>
                </a:solidFill>
                <a:latin typeface="Grand Hotel"/>
                <a:ea typeface="Grand Hotel"/>
                <a:cs typeface="Grand Hotel"/>
                <a:sym typeface="Grand Hotel"/>
              </a:rPr>
              <a:t>60%</a:t>
            </a:r>
            <a:endParaRPr sz="2500">
              <a:solidFill>
                <a:schemeClr val="accent1"/>
              </a:solidFill>
              <a:latin typeface="Grand Hotel"/>
              <a:ea typeface="Grand Hotel"/>
              <a:cs typeface="Grand Hotel"/>
              <a:sym typeface="Grand Hotel"/>
            </a:endParaRPr>
          </a:p>
        </p:txBody>
      </p:sp>
      <p:sp>
        <p:nvSpPr>
          <p:cNvPr id="1545" name="Google Shape;1545;p53"/>
          <p:cNvSpPr txBox="1"/>
          <p:nvPr/>
        </p:nvSpPr>
        <p:spPr>
          <a:xfrm>
            <a:off x="871762" y="3028057"/>
            <a:ext cx="1843500" cy="5451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dk2"/>
                </a:solidFill>
                <a:latin typeface="Andika"/>
                <a:ea typeface="Andika"/>
                <a:cs typeface="Andika"/>
                <a:sym typeface="Andika"/>
              </a:rPr>
              <a:t>It is the second planet from the Sun</a:t>
            </a:r>
            <a:endParaRPr>
              <a:solidFill>
                <a:schemeClr val="dk2"/>
              </a:solidFill>
              <a:latin typeface="Andika"/>
              <a:ea typeface="Andika"/>
              <a:cs typeface="Andika"/>
              <a:sym typeface="Andika"/>
            </a:endParaRPr>
          </a:p>
        </p:txBody>
      </p:sp>
      <p:sp>
        <p:nvSpPr>
          <p:cNvPr id="1546" name="Google Shape;1546;p53"/>
          <p:cNvSpPr txBox="1"/>
          <p:nvPr/>
        </p:nvSpPr>
        <p:spPr>
          <a:xfrm>
            <a:off x="871807" y="2659482"/>
            <a:ext cx="1843500" cy="3384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500">
                <a:solidFill>
                  <a:schemeClr val="dk2"/>
                </a:solidFill>
                <a:latin typeface="Grand Hotel"/>
                <a:ea typeface="Grand Hotel"/>
                <a:cs typeface="Grand Hotel"/>
                <a:sym typeface="Grand Hotel"/>
              </a:rPr>
              <a:t>Venus</a:t>
            </a:r>
            <a:endParaRPr sz="2500">
              <a:solidFill>
                <a:schemeClr val="dk2"/>
              </a:solidFill>
              <a:latin typeface="Grand Hotel"/>
              <a:ea typeface="Grand Hotel"/>
              <a:cs typeface="Grand Hotel"/>
              <a:sym typeface="Grand Hotel"/>
            </a:endParaRPr>
          </a:p>
        </p:txBody>
      </p:sp>
      <p:sp>
        <p:nvSpPr>
          <p:cNvPr id="1547" name="Google Shape;1547;p53"/>
          <p:cNvSpPr/>
          <p:nvPr/>
        </p:nvSpPr>
        <p:spPr>
          <a:xfrm>
            <a:off x="3224037" y="2880853"/>
            <a:ext cx="502194" cy="429802"/>
          </a:xfrm>
          <a:custGeom>
            <a:rect b="b" l="l" r="r" t="t"/>
            <a:pathLst>
              <a:path extrusionOk="0" h="3526" w="9500">
                <a:moveTo>
                  <a:pt x="0" y="0"/>
                </a:moveTo>
                <a:lnTo>
                  <a:pt x="68" y="456"/>
                </a:lnTo>
                <a:lnTo>
                  <a:pt x="0" y="1475"/>
                </a:lnTo>
                <a:lnTo>
                  <a:pt x="68" y="2478"/>
                </a:lnTo>
                <a:lnTo>
                  <a:pt x="0" y="3087"/>
                </a:lnTo>
                <a:lnTo>
                  <a:pt x="0" y="3526"/>
                </a:lnTo>
                <a:lnTo>
                  <a:pt x="9500" y="3526"/>
                </a:lnTo>
                <a:lnTo>
                  <a:pt x="9500" y="3087"/>
                </a:lnTo>
                <a:lnTo>
                  <a:pt x="9357" y="2728"/>
                </a:lnTo>
                <a:lnTo>
                  <a:pt x="9500" y="2056"/>
                </a:lnTo>
                <a:lnTo>
                  <a:pt x="9295" y="1111"/>
                </a:lnTo>
                <a:lnTo>
                  <a:pt x="9295" y="484"/>
                </a:lnTo>
                <a:lnTo>
                  <a:pt x="9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53"/>
          <p:cNvSpPr/>
          <p:nvPr/>
        </p:nvSpPr>
        <p:spPr>
          <a:xfrm>
            <a:off x="3927462" y="2880853"/>
            <a:ext cx="502194" cy="429802"/>
          </a:xfrm>
          <a:custGeom>
            <a:rect b="b" l="l" r="r" t="t"/>
            <a:pathLst>
              <a:path extrusionOk="0" h="3526" w="9500">
                <a:moveTo>
                  <a:pt x="0" y="0"/>
                </a:moveTo>
                <a:lnTo>
                  <a:pt x="68" y="456"/>
                </a:lnTo>
                <a:lnTo>
                  <a:pt x="0" y="1475"/>
                </a:lnTo>
                <a:lnTo>
                  <a:pt x="68" y="2478"/>
                </a:lnTo>
                <a:lnTo>
                  <a:pt x="0" y="3087"/>
                </a:lnTo>
                <a:lnTo>
                  <a:pt x="0" y="3526"/>
                </a:lnTo>
                <a:lnTo>
                  <a:pt x="9500" y="3526"/>
                </a:lnTo>
                <a:lnTo>
                  <a:pt x="9500" y="3087"/>
                </a:lnTo>
                <a:lnTo>
                  <a:pt x="9357" y="2728"/>
                </a:lnTo>
                <a:lnTo>
                  <a:pt x="9500" y="2056"/>
                </a:lnTo>
                <a:lnTo>
                  <a:pt x="9295" y="1111"/>
                </a:lnTo>
                <a:lnTo>
                  <a:pt x="9295" y="484"/>
                </a:lnTo>
                <a:lnTo>
                  <a:pt x="9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53"/>
          <p:cNvSpPr/>
          <p:nvPr/>
        </p:nvSpPr>
        <p:spPr>
          <a:xfrm>
            <a:off x="4630887" y="2880853"/>
            <a:ext cx="502194" cy="429802"/>
          </a:xfrm>
          <a:custGeom>
            <a:rect b="b" l="l" r="r" t="t"/>
            <a:pathLst>
              <a:path extrusionOk="0" h="3526" w="9500">
                <a:moveTo>
                  <a:pt x="0" y="0"/>
                </a:moveTo>
                <a:lnTo>
                  <a:pt x="68" y="456"/>
                </a:lnTo>
                <a:lnTo>
                  <a:pt x="0" y="1475"/>
                </a:lnTo>
                <a:lnTo>
                  <a:pt x="68" y="2478"/>
                </a:lnTo>
                <a:lnTo>
                  <a:pt x="0" y="3087"/>
                </a:lnTo>
                <a:lnTo>
                  <a:pt x="0" y="3526"/>
                </a:lnTo>
                <a:lnTo>
                  <a:pt x="9500" y="3526"/>
                </a:lnTo>
                <a:lnTo>
                  <a:pt x="9500" y="3087"/>
                </a:lnTo>
                <a:lnTo>
                  <a:pt x="9357" y="2728"/>
                </a:lnTo>
                <a:lnTo>
                  <a:pt x="9500" y="2056"/>
                </a:lnTo>
                <a:lnTo>
                  <a:pt x="9295" y="1111"/>
                </a:lnTo>
                <a:lnTo>
                  <a:pt x="9295" y="484"/>
                </a:lnTo>
                <a:lnTo>
                  <a:pt x="9500" y="0"/>
                </a:lnTo>
                <a:close/>
              </a:path>
            </a:pathLst>
          </a:custGeom>
          <a:solidFill>
            <a:srgbClr val="F8CD7D">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53"/>
          <p:cNvSpPr/>
          <p:nvPr/>
        </p:nvSpPr>
        <p:spPr>
          <a:xfrm>
            <a:off x="5334312" y="2880853"/>
            <a:ext cx="502194" cy="429802"/>
          </a:xfrm>
          <a:custGeom>
            <a:rect b="b" l="l" r="r" t="t"/>
            <a:pathLst>
              <a:path extrusionOk="0" h="3526" w="9500">
                <a:moveTo>
                  <a:pt x="0" y="0"/>
                </a:moveTo>
                <a:lnTo>
                  <a:pt x="68" y="456"/>
                </a:lnTo>
                <a:lnTo>
                  <a:pt x="0" y="1475"/>
                </a:lnTo>
                <a:lnTo>
                  <a:pt x="68" y="2478"/>
                </a:lnTo>
                <a:lnTo>
                  <a:pt x="0" y="3087"/>
                </a:lnTo>
                <a:lnTo>
                  <a:pt x="0" y="3526"/>
                </a:lnTo>
                <a:lnTo>
                  <a:pt x="9500" y="3526"/>
                </a:lnTo>
                <a:lnTo>
                  <a:pt x="9500" y="3087"/>
                </a:lnTo>
                <a:lnTo>
                  <a:pt x="9357" y="2728"/>
                </a:lnTo>
                <a:lnTo>
                  <a:pt x="9500" y="2056"/>
                </a:lnTo>
                <a:lnTo>
                  <a:pt x="9295" y="1111"/>
                </a:lnTo>
                <a:lnTo>
                  <a:pt x="9295" y="484"/>
                </a:lnTo>
                <a:lnTo>
                  <a:pt x="9500" y="0"/>
                </a:lnTo>
                <a:close/>
              </a:path>
            </a:pathLst>
          </a:custGeom>
          <a:solidFill>
            <a:srgbClr val="F8CD7D">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53"/>
          <p:cNvSpPr/>
          <p:nvPr/>
        </p:nvSpPr>
        <p:spPr>
          <a:xfrm>
            <a:off x="6037737" y="2880853"/>
            <a:ext cx="502194" cy="429802"/>
          </a:xfrm>
          <a:custGeom>
            <a:rect b="b" l="l" r="r" t="t"/>
            <a:pathLst>
              <a:path extrusionOk="0" h="3526" w="9500">
                <a:moveTo>
                  <a:pt x="0" y="0"/>
                </a:moveTo>
                <a:lnTo>
                  <a:pt x="68" y="456"/>
                </a:lnTo>
                <a:lnTo>
                  <a:pt x="0" y="1475"/>
                </a:lnTo>
                <a:lnTo>
                  <a:pt x="68" y="2478"/>
                </a:lnTo>
                <a:lnTo>
                  <a:pt x="0" y="3087"/>
                </a:lnTo>
                <a:lnTo>
                  <a:pt x="0" y="3526"/>
                </a:lnTo>
                <a:lnTo>
                  <a:pt x="9500" y="3526"/>
                </a:lnTo>
                <a:lnTo>
                  <a:pt x="9500" y="3087"/>
                </a:lnTo>
                <a:lnTo>
                  <a:pt x="9357" y="2728"/>
                </a:lnTo>
                <a:lnTo>
                  <a:pt x="9500" y="2056"/>
                </a:lnTo>
                <a:lnTo>
                  <a:pt x="9295" y="1111"/>
                </a:lnTo>
                <a:lnTo>
                  <a:pt x="9295" y="484"/>
                </a:lnTo>
                <a:lnTo>
                  <a:pt x="9500" y="0"/>
                </a:lnTo>
                <a:close/>
              </a:path>
            </a:pathLst>
          </a:custGeom>
          <a:solidFill>
            <a:srgbClr val="F8CD7D">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53"/>
          <p:cNvSpPr/>
          <p:nvPr/>
        </p:nvSpPr>
        <p:spPr>
          <a:xfrm rot="385432">
            <a:off x="7142004" y="2823207"/>
            <a:ext cx="1102773" cy="545095"/>
          </a:xfrm>
          <a:custGeom>
            <a:rect b="b" l="l" r="r" t="t"/>
            <a:pathLst>
              <a:path extrusionOk="0" h="3526" w="9500">
                <a:moveTo>
                  <a:pt x="0" y="0"/>
                </a:moveTo>
                <a:lnTo>
                  <a:pt x="68" y="456"/>
                </a:lnTo>
                <a:lnTo>
                  <a:pt x="0" y="1475"/>
                </a:lnTo>
                <a:lnTo>
                  <a:pt x="68" y="2478"/>
                </a:lnTo>
                <a:lnTo>
                  <a:pt x="0" y="3087"/>
                </a:lnTo>
                <a:lnTo>
                  <a:pt x="0" y="3526"/>
                </a:lnTo>
                <a:lnTo>
                  <a:pt x="9500" y="3526"/>
                </a:lnTo>
                <a:lnTo>
                  <a:pt x="9500" y="3087"/>
                </a:lnTo>
                <a:lnTo>
                  <a:pt x="9357" y="2728"/>
                </a:lnTo>
                <a:lnTo>
                  <a:pt x="9500" y="2056"/>
                </a:lnTo>
                <a:lnTo>
                  <a:pt x="9295" y="1111"/>
                </a:lnTo>
                <a:lnTo>
                  <a:pt x="9295" y="484"/>
                </a:lnTo>
                <a:lnTo>
                  <a:pt x="9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accent1"/>
                </a:solidFill>
                <a:latin typeface="Grand Hotel"/>
                <a:ea typeface="Grand Hotel"/>
                <a:cs typeface="Grand Hotel"/>
                <a:sym typeface="Grand Hotel"/>
              </a:rPr>
              <a:t>4</a:t>
            </a:r>
            <a:r>
              <a:rPr lang="en" sz="2500">
                <a:solidFill>
                  <a:schemeClr val="accent1"/>
                </a:solidFill>
                <a:latin typeface="Grand Hotel"/>
                <a:ea typeface="Grand Hotel"/>
                <a:cs typeface="Grand Hotel"/>
                <a:sym typeface="Grand Hotel"/>
              </a:rPr>
              <a:t>0%</a:t>
            </a:r>
            <a:endParaRPr sz="2500">
              <a:solidFill>
                <a:schemeClr val="accent1"/>
              </a:solidFill>
              <a:latin typeface="Grand Hotel"/>
              <a:ea typeface="Grand Hotel"/>
              <a:cs typeface="Grand Hotel"/>
              <a:sym typeface="Grand Hotel"/>
            </a:endParaRPr>
          </a:p>
        </p:txBody>
      </p:sp>
      <p:sp>
        <p:nvSpPr>
          <p:cNvPr id="1553" name="Google Shape;1553;p53"/>
          <p:cNvSpPr/>
          <p:nvPr/>
        </p:nvSpPr>
        <p:spPr>
          <a:xfrm rot="-176950">
            <a:off x="7142003" y="3862333"/>
            <a:ext cx="1102796" cy="545092"/>
          </a:xfrm>
          <a:custGeom>
            <a:rect b="b" l="l" r="r" t="t"/>
            <a:pathLst>
              <a:path extrusionOk="0" h="3526" w="9500">
                <a:moveTo>
                  <a:pt x="0" y="0"/>
                </a:moveTo>
                <a:lnTo>
                  <a:pt x="68" y="456"/>
                </a:lnTo>
                <a:lnTo>
                  <a:pt x="0" y="1475"/>
                </a:lnTo>
                <a:lnTo>
                  <a:pt x="68" y="2478"/>
                </a:lnTo>
                <a:lnTo>
                  <a:pt x="0" y="3087"/>
                </a:lnTo>
                <a:lnTo>
                  <a:pt x="0" y="3526"/>
                </a:lnTo>
                <a:lnTo>
                  <a:pt x="9500" y="3526"/>
                </a:lnTo>
                <a:lnTo>
                  <a:pt x="9500" y="3087"/>
                </a:lnTo>
                <a:lnTo>
                  <a:pt x="9357" y="2728"/>
                </a:lnTo>
                <a:lnTo>
                  <a:pt x="9500" y="2056"/>
                </a:lnTo>
                <a:lnTo>
                  <a:pt x="9295" y="1111"/>
                </a:lnTo>
                <a:lnTo>
                  <a:pt x="9295" y="484"/>
                </a:lnTo>
                <a:lnTo>
                  <a:pt x="950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accent1"/>
                </a:solidFill>
                <a:latin typeface="Grand Hotel"/>
                <a:ea typeface="Grand Hotel"/>
                <a:cs typeface="Grand Hotel"/>
                <a:sym typeface="Grand Hotel"/>
              </a:rPr>
              <a:t>20</a:t>
            </a:r>
            <a:r>
              <a:rPr lang="en" sz="2500">
                <a:solidFill>
                  <a:schemeClr val="accent1"/>
                </a:solidFill>
                <a:latin typeface="Grand Hotel"/>
                <a:ea typeface="Grand Hotel"/>
                <a:cs typeface="Grand Hotel"/>
                <a:sym typeface="Grand Hotel"/>
              </a:rPr>
              <a:t>%</a:t>
            </a:r>
            <a:endParaRPr sz="2500">
              <a:solidFill>
                <a:schemeClr val="accent1"/>
              </a:solidFill>
              <a:latin typeface="Grand Hotel"/>
              <a:ea typeface="Grand Hotel"/>
              <a:cs typeface="Grand Hotel"/>
              <a:sym typeface="Grand Hotel"/>
            </a:endParaRPr>
          </a:p>
        </p:txBody>
      </p:sp>
      <p:sp>
        <p:nvSpPr>
          <p:cNvPr id="1554" name="Google Shape;1554;p53"/>
          <p:cNvSpPr/>
          <p:nvPr/>
        </p:nvSpPr>
        <p:spPr>
          <a:xfrm rot="5400044">
            <a:off x="8270599" y="1404651"/>
            <a:ext cx="235100" cy="753849"/>
          </a:xfrm>
          <a:custGeom>
            <a:rect b="b" l="l" r="r" t="t"/>
            <a:pathLst>
              <a:path extrusionOk="0" h="2899" w="1197">
                <a:moveTo>
                  <a:pt x="609" y="0"/>
                </a:moveTo>
                <a:cubicBezTo>
                  <a:pt x="605" y="0"/>
                  <a:pt x="602" y="0"/>
                  <a:pt x="599" y="0"/>
                </a:cubicBezTo>
                <a:cubicBezTo>
                  <a:pt x="268" y="0"/>
                  <a:pt x="1" y="262"/>
                  <a:pt x="1" y="592"/>
                </a:cubicBezTo>
                <a:lnTo>
                  <a:pt x="1" y="678"/>
                </a:lnTo>
                <a:lnTo>
                  <a:pt x="132" y="678"/>
                </a:lnTo>
                <a:lnTo>
                  <a:pt x="132" y="598"/>
                </a:lnTo>
                <a:cubicBezTo>
                  <a:pt x="120" y="330"/>
                  <a:pt x="331" y="108"/>
                  <a:pt x="599" y="108"/>
                </a:cubicBezTo>
                <a:cubicBezTo>
                  <a:pt x="861" y="108"/>
                  <a:pt x="1071" y="330"/>
                  <a:pt x="1060" y="598"/>
                </a:cubicBezTo>
                <a:lnTo>
                  <a:pt x="1060" y="2523"/>
                </a:lnTo>
                <a:cubicBezTo>
                  <a:pt x="1060" y="2654"/>
                  <a:pt x="952" y="2762"/>
                  <a:pt x="821" y="2762"/>
                </a:cubicBezTo>
                <a:lnTo>
                  <a:pt x="764" y="2762"/>
                </a:lnTo>
                <a:cubicBezTo>
                  <a:pt x="627" y="2762"/>
                  <a:pt x="519" y="2654"/>
                  <a:pt x="519" y="2523"/>
                </a:cubicBezTo>
                <a:lnTo>
                  <a:pt x="519" y="866"/>
                </a:lnTo>
                <a:cubicBezTo>
                  <a:pt x="519" y="820"/>
                  <a:pt x="485" y="797"/>
                  <a:pt x="451" y="797"/>
                </a:cubicBezTo>
                <a:cubicBezTo>
                  <a:pt x="416" y="797"/>
                  <a:pt x="382" y="820"/>
                  <a:pt x="382" y="866"/>
                </a:cubicBezTo>
                <a:lnTo>
                  <a:pt x="382" y="2523"/>
                </a:lnTo>
                <a:cubicBezTo>
                  <a:pt x="388" y="2728"/>
                  <a:pt x="553" y="2899"/>
                  <a:pt x="758" y="2899"/>
                </a:cubicBezTo>
                <a:lnTo>
                  <a:pt x="821" y="2899"/>
                </a:lnTo>
                <a:cubicBezTo>
                  <a:pt x="1026" y="2893"/>
                  <a:pt x="1197" y="2728"/>
                  <a:pt x="1197" y="2523"/>
                </a:cubicBezTo>
                <a:lnTo>
                  <a:pt x="1197" y="598"/>
                </a:lnTo>
                <a:cubicBezTo>
                  <a:pt x="1197" y="271"/>
                  <a:pt x="934" y="0"/>
                  <a:pt x="6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53"/>
          <p:cNvSpPr/>
          <p:nvPr/>
        </p:nvSpPr>
        <p:spPr>
          <a:xfrm rot="5400044">
            <a:off x="8270599" y="2489801"/>
            <a:ext cx="235100" cy="753849"/>
          </a:xfrm>
          <a:custGeom>
            <a:rect b="b" l="l" r="r" t="t"/>
            <a:pathLst>
              <a:path extrusionOk="0" h="2899" w="1197">
                <a:moveTo>
                  <a:pt x="609" y="0"/>
                </a:moveTo>
                <a:cubicBezTo>
                  <a:pt x="605" y="0"/>
                  <a:pt x="602" y="0"/>
                  <a:pt x="599" y="0"/>
                </a:cubicBezTo>
                <a:cubicBezTo>
                  <a:pt x="268" y="0"/>
                  <a:pt x="1" y="262"/>
                  <a:pt x="1" y="592"/>
                </a:cubicBezTo>
                <a:lnTo>
                  <a:pt x="1" y="678"/>
                </a:lnTo>
                <a:lnTo>
                  <a:pt x="132" y="678"/>
                </a:lnTo>
                <a:lnTo>
                  <a:pt x="132" y="598"/>
                </a:lnTo>
                <a:cubicBezTo>
                  <a:pt x="120" y="330"/>
                  <a:pt x="331" y="108"/>
                  <a:pt x="599" y="108"/>
                </a:cubicBezTo>
                <a:cubicBezTo>
                  <a:pt x="861" y="108"/>
                  <a:pt x="1071" y="330"/>
                  <a:pt x="1060" y="598"/>
                </a:cubicBezTo>
                <a:lnTo>
                  <a:pt x="1060" y="2523"/>
                </a:lnTo>
                <a:cubicBezTo>
                  <a:pt x="1060" y="2654"/>
                  <a:pt x="952" y="2762"/>
                  <a:pt x="821" y="2762"/>
                </a:cubicBezTo>
                <a:lnTo>
                  <a:pt x="764" y="2762"/>
                </a:lnTo>
                <a:cubicBezTo>
                  <a:pt x="627" y="2762"/>
                  <a:pt x="519" y="2654"/>
                  <a:pt x="519" y="2523"/>
                </a:cubicBezTo>
                <a:lnTo>
                  <a:pt x="519" y="866"/>
                </a:lnTo>
                <a:cubicBezTo>
                  <a:pt x="519" y="820"/>
                  <a:pt x="485" y="797"/>
                  <a:pt x="451" y="797"/>
                </a:cubicBezTo>
                <a:cubicBezTo>
                  <a:pt x="416" y="797"/>
                  <a:pt x="382" y="820"/>
                  <a:pt x="382" y="866"/>
                </a:cubicBezTo>
                <a:lnTo>
                  <a:pt x="382" y="2523"/>
                </a:lnTo>
                <a:cubicBezTo>
                  <a:pt x="388" y="2728"/>
                  <a:pt x="553" y="2899"/>
                  <a:pt x="758" y="2899"/>
                </a:cubicBezTo>
                <a:lnTo>
                  <a:pt x="821" y="2899"/>
                </a:lnTo>
                <a:cubicBezTo>
                  <a:pt x="1026" y="2893"/>
                  <a:pt x="1197" y="2728"/>
                  <a:pt x="1197" y="2523"/>
                </a:cubicBezTo>
                <a:lnTo>
                  <a:pt x="1197" y="598"/>
                </a:lnTo>
                <a:cubicBezTo>
                  <a:pt x="1197" y="271"/>
                  <a:pt x="934" y="0"/>
                  <a:pt x="60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53"/>
          <p:cNvSpPr/>
          <p:nvPr/>
        </p:nvSpPr>
        <p:spPr>
          <a:xfrm rot="5400044">
            <a:off x="8270599" y="3574951"/>
            <a:ext cx="235100" cy="753849"/>
          </a:xfrm>
          <a:custGeom>
            <a:rect b="b" l="l" r="r" t="t"/>
            <a:pathLst>
              <a:path extrusionOk="0" h="2899" w="1197">
                <a:moveTo>
                  <a:pt x="609" y="0"/>
                </a:moveTo>
                <a:cubicBezTo>
                  <a:pt x="605" y="0"/>
                  <a:pt x="602" y="0"/>
                  <a:pt x="599" y="0"/>
                </a:cubicBezTo>
                <a:cubicBezTo>
                  <a:pt x="268" y="0"/>
                  <a:pt x="1" y="262"/>
                  <a:pt x="1" y="592"/>
                </a:cubicBezTo>
                <a:lnTo>
                  <a:pt x="1" y="678"/>
                </a:lnTo>
                <a:lnTo>
                  <a:pt x="132" y="678"/>
                </a:lnTo>
                <a:lnTo>
                  <a:pt x="132" y="598"/>
                </a:lnTo>
                <a:cubicBezTo>
                  <a:pt x="120" y="330"/>
                  <a:pt x="331" y="108"/>
                  <a:pt x="599" y="108"/>
                </a:cubicBezTo>
                <a:cubicBezTo>
                  <a:pt x="861" y="108"/>
                  <a:pt x="1071" y="330"/>
                  <a:pt x="1060" y="598"/>
                </a:cubicBezTo>
                <a:lnTo>
                  <a:pt x="1060" y="2523"/>
                </a:lnTo>
                <a:cubicBezTo>
                  <a:pt x="1060" y="2654"/>
                  <a:pt x="952" y="2762"/>
                  <a:pt x="821" y="2762"/>
                </a:cubicBezTo>
                <a:lnTo>
                  <a:pt x="764" y="2762"/>
                </a:lnTo>
                <a:cubicBezTo>
                  <a:pt x="627" y="2762"/>
                  <a:pt x="519" y="2654"/>
                  <a:pt x="519" y="2523"/>
                </a:cubicBezTo>
                <a:lnTo>
                  <a:pt x="519" y="866"/>
                </a:lnTo>
                <a:cubicBezTo>
                  <a:pt x="519" y="820"/>
                  <a:pt x="485" y="797"/>
                  <a:pt x="451" y="797"/>
                </a:cubicBezTo>
                <a:cubicBezTo>
                  <a:pt x="416" y="797"/>
                  <a:pt x="382" y="820"/>
                  <a:pt x="382" y="866"/>
                </a:cubicBezTo>
                <a:lnTo>
                  <a:pt x="382" y="2523"/>
                </a:lnTo>
                <a:cubicBezTo>
                  <a:pt x="388" y="2728"/>
                  <a:pt x="553" y="2899"/>
                  <a:pt x="758" y="2899"/>
                </a:cubicBezTo>
                <a:lnTo>
                  <a:pt x="821" y="2899"/>
                </a:lnTo>
                <a:cubicBezTo>
                  <a:pt x="1026" y="2893"/>
                  <a:pt x="1197" y="2728"/>
                  <a:pt x="1197" y="2523"/>
                </a:cubicBezTo>
                <a:lnTo>
                  <a:pt x="1197" y="598"/>
                </a:lnTo>
                <a:cubicBezTo>
                  <a:pt x="1197" y="271"/>
                  <a:pt x="934" y="0"/>
                  <a:pt x="60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57" name="Google Shape;1557;p53"/>
          <p:cNvGrpSpPr/>
          <p:nvPr/>
        </p:nvGrpSpPr>
        <p:grpSpPr>
          <a:xfrm rot="370692">
            <a:off x="3943228" y="227440"/>
            <a:ext cx="1257282" cy="248061"/>
            <a:chOff x="5674700" y="1114550"/>
            <a:chExt cx="1490200" cy="294050"/>
          </a:xfrm>
        </p:grpSpPr>
        <p:sp>
          <p:nvSpPr>
            <p:cNvPr id="1558" name="Google Shape;1558;p53"/>
            <p:cNvSpPr/>
            <p:nvPr/>
          </p:nvSpPr>
          <p:spPr>
            <a:xfrm>
              <a:off x="5674700" y="1115225"/>
              <a:ext cx="1489539" cy="293376"/>
            </a:xfrm>
            <a:custGeom>
              <a:rect b="b" l="l" r="r" t="t"/>
              <a:pathLst>
                <a:path extrusionOk="0" h="2609" w="13248">
                  <a:moveTo>
                    <a:pt x="160" y="0"/>
                  </a:moveTo>
                  <a:cubicBezTo>
                    <a:pt x="160" y="57"/>
                    <a:pt x="154" y="114"/>
                    <a:pt x="149" y="171"/>
                  </a:cubicBezTo>
                  <a:cubicBezTo>
                    <a:pt x="149" y="222"/>
                    <a:pt x="137" y="274"/>
                    <a:pt x="126" y="331"/>
                  </a:cubicBezTo>
                  <a:cubicBezTo>
                    <a:pt x="126" y="353"/>
                    <a:pt x="114" y="370"/>
                    <a:pt x="97" y="388"/>
                  </a:cubicBezTo>
                  <a:cubicBezTo>
                    <a:pt x="69" y="416"/>
                    <a:pt x="46" y="450"/>
                    <a:pt x="35" y="490"/>
                  </a:cubicBezTo>
                  <a:cubicBezTo>
                    <a:pt x="23" y="558"/>
                    <a:pt x="29" y="632"/>
                    <a:pt x="52" y="701"/>
                  </a:cubicBezTo>
                  <a:cubicBezTo>
                    <a:pt x="57" y="746"/>
                    <a:pt x="75" y="786"/>
                    <a:pt x="97" y="826"/>
                  </a:cubicBezTo>
                  <a:cubicBezTo>
                    <a:pt x="103" y="837"/>
                    <a:pt x="114" y="843"/>
                    <a:pt x="120" y="860"/>
                  </a:cubicBezTo>
                  <a:cubicBezTo>
                    <a:pt x="126" y="877"/>
                    <a:pt x="126" y="894"/>
                    <a:pt x="120" y="917"/>
                  </a:cubicBezTo>
                  <a:cubicBezTo>
                    <a:pt x="120" y="951"/>
                    <a:pt x="120" y="980"/>
                    <a:pt x="103" y="1003"/>
                  </a:cubicBezTo>
                  <a:cubicBezTo>
                    <a:pt x="80" y="1020"/>
                    <a:pt x="52" y="1042"/>
                    <a:pt x="40" y="1071"/>
                  </a:cubicBezTo>
                  <a:cubicBezTo>
                    <a:pt x="29" y="1105"/>
                    <a:pt x="18" y="1134"/>
                    <a:pt x="12" y="1168"/>
                  </a:cubicBezTo>
                  <a:cubicBezTo>
                    <a:pt x="6" y="1208"/>
                    <a:pt x="6" y="1247"/>
                    <a:pt x="6" y="1287"/>
                  </a:cubicBezTo>
                  <a:cubicBezTo>
                    <a:pt x="0" y="1361"/>
                    <a:pt x="6" y="1435"/>
                    <a:pt x="23" y="1509"/>
                  </a:cubicBezTo>
                  <a:cubicBezTo>
                    <a:pt x="35" y="1538"/>
                    <a:pt x="35" y="1589"/>
                    <a:pt x="57" y="1606"/>
                  </a:cubicBezTo>
                  <a:cubicBezTo>
                    <a:pt x="80" y="1629"/>
                    <a:pt x="109" y="1635"/>
                    <a:pt x="131" y="1658"/>
                  </a:cubicBezTo>
                  <a:cubicBezTo>
                    <a:pt x="149" y="1686"/>
                    <a:pt x="137" y="1714"/>
                    <a:pt x="143" y="1749"/>
                  </a:cubicBezTo>
                  <a:cubicBezTo>
                    <a:pt x="154" y="1789"/>
                    <a:pt x="154" y="1828"/>
                    <a:pt x="154" y="1868"/>
                  </a:cubicBezTo>
                  <a:cubicBezTo>
                    <a:pt x="149" y="1902"/>
                    <a:pt x="137" y="1931"/>
                    <a:pt x="120" y="1959"/>
                  </a:cubicBezTo>
                  <a:cubicBezTo>
                    <a:pt x="109" y="1988"/>
                    <a:pt x="103" y="2022"/>
                    <a:pt x="86" y="2050"/>
                  </a:cubicBezTo>
                  <a:cubicBezTo>
                    <a:pt x="63" y="2096"/>
                    <a:pt x="40" y="2125"/>
                    <a:pt x="69" y="2176"/>
                  </a:cubicBezTo>
                  <a:cubicBezTo>
                    <a:pt x="92" y="2221"/>
                    <a:pt x="149" y="2312"/>
                    <a:pt x="211" y="2318"/>
                  </a:cubicBezTo>
                  <a:cubicBezTo>
                    <a:pt x="211" y="2341"/>
                    <a:pt x="228" y="2347"/>
                    <a:pt x="240" y="2369"/>
                  </a:cubicBezTo>
                  <a:cubicBezTo>
                    <a:pt x="245" y="2392"/>
                    <a:pt x="251" y="2409"/>
                    <a:pt x="251" y="2432"/>
                  </a:cubicBezTo>
                  <a:cubicBezTo>
                    <a:pt x="257" y="2466"/>
                    <a:pt x="257" y="2506"/>
                    <a:pt x="251" y="2546"/>
                  </a:cubicBezTo>
                  <a:cubicBezTo>
                    <a:pt x="251" y="2563"/>
                    <a:pt x="251" y="2592"/>
                    <a:pt x="245" y="2609"/>
                  </a:cubicBezTo>
                  <a:lnTo>
                    <a:pt x="13060" y="2609"/>
                  </a:lnTo>
                  <a:cubicBezTo>
                    <a:pt x="13065" y="2546"/>
                    <a:pt x="13082" y="2489"/>
                    <a:pt x="13105" y="2432"/>
                  </a:cubicBezTo>
                  <a:cubicBezTo>
                    <a:pt x="13111" y="2415"/>
                    <a:pt x="13122" y="2398"/>
                    <a:pt x="13122" y="2381"/>
                  </a:cubicBezTo>
                  <a:cubicBezTo>
                    <a:pt x="13122" y="2358"/>
                    <a:pt x="13122" y="2369"/>
                    <a:pt x="13116" y="2352"/>
                  </a:cubicBezTo>
                  <a:cubicBezTo>
                    <a:pt x="13105" y="2335"/>
                    <a:pt x="13094" y="2312"/>
                    <a:pt x="13082" y="2301"/>
                  </a:cubicBezTo>
                  <a:cubicBezTo>
                    <a:pt x="13048" y="2244"/>
                    <a:pt x="13042" y="2176"/>
                    <a:pt x="13054" y="2119"/>
                  </a:cubicBezTo>
                  <a:cubicBezTo>
                    <a:pt x="13071" y="2056"/>
                    <a:pt x="13105" y="2068"/>
                    <a:pt x="13156" y="2039"/>
                  </a:cubicBezTo>
                  <a:cubicBezTo>
                    <a:pt x="13219" y="2011"/>
                    <a:pt x="13156" y="1954"/>
                    <a:pt x="13139" y="1914"/>
                  </a:cubicBezTo>
                  <a:cubicBezTo>
                    <a:pt x="13122" y="1880"/>
                    <a:pt x="13116" y="1834"/>
                    <a:pt x="13128" y="1794"/>
                  </a:cubicBezTo>
                  <a:cubicBezTo>
                    <a:pt x="13151" y="1737"/>
                    <a:pt x="13179" y="1692"/>
                    <a:pt x="13213" y="1646"/>
                  </a:cubicBezTo>
                  <a:cubicBezTo>
                    <a:pt x="13236" y="1589"/>
                    <a:pt x="13247" y="1532"/>
                    <a:pt x="13236" y="1475"/>
                  </a:cubicBezTo>
                  <a:cubicBezTo>
                    <a:pt x="13247" y="1424"/>
                    <a:pt x="13230" y="1367"/>
                    <a:pt x="13196" y="1322"/>
                  </a:cubicBezTo>
                  <a:cubicBezTo>
                    <a:pt x="13173" y="1299"/>
                    <a:pt x="13151" y="1276"/>
                    <a:pt x="13134" y="1253"/>
                  </a:cubicBezTo>
                  <a:cubicBezTo>
                    <a:pt x="13122" y="1225"/>
                    <a:pt x="13128" y="1219"/>
                    <a:pt x="13134" y="1196"/>
                  </a:cubicBezTo>
                  <a:cubicBezTo>
                    <a:pt x="13162" y="1094"/>
                    <a:pt x="13225" y="991"/>
                    <a:pt x="13202" y="883"/>
                  </a:cubicBezTo>
                  <a:cubicBezTo>
                    <a:pt x="13196" y="843"/>
                    <a:pt x="13185" y="803"/>
                    <a:pt x="13168" y="769"/>
                  </a:cubicBezTo>
                  <a:cubicBezTo>
                    <a:pt x="13151" y="746"/>
                    <a:pt x="13139" y="724"/>
                    <a:pt x="13122" y="701"/>
                  </a:cubicBezTo>
                  <a:cubicBezTo>
                    <a:pt x="13105" y="684"/>
                    <a:pt x="13088" y="661"/>
                    <a:pt x="13077" y="638"/>
                  </a:cubicBezTo>
                  <a:cubicBezTo>
                    <a:pt x="13060" y="581"/>
                    <a:pt x="13054" y="524"/>
                    <a:pt x="13054" y="473"/>
                  </a:cubicBezTo>
                  <a:cubicBezTo>
                    <a:pt x="13048" y="422"/>
                    <a:pt x="13060" y="370"/>
                    <a:pt x="13082" y="331"/>
                  </a:cubicBezTo>
                  <a:cubicBezTo>
                    <a:pt x="13116" y="296"/>
                    <a:pt x="13139" y="257"/>
                    <a:pt x="13139" y="211"/>
                  </a:cubicBezTo>
                  <a:cubicBezTo>
                    <a:pt x="13145" y="143"/>
                    <a:pt x="13145" y="74"/>
                    <a:pt x="13139" y="6"/>
                  </a:cubicBezTo>
                  <a:lnTo>
                    <a:pt x="1313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53"/>
            <p:cNvSpPr/>
            <p:nvPr/>
          </p:nvSpPr>
          <p:spPr>
            <a:xfrm>
              <a:off x="5998060" y="1255444"/>
              <a:ext cx="250505" cy="153153"/>
            </a:xfrm>
            <a:custGeom>
              <a:rect b="b" l="l" r="r" t="t"/>
              <a:pathLst>
                <a:path extrusionOk="0" h="1362" w="2228">
                  <a:moveTo>
                    <a:pt x="1111" y="0"/>
                  </a:moveTo>
                  <a:cubicBezTo>
                    <a:pt x="496" y="0"/>
                    <a:pt x="1" y="513"/>
                    <a:pt x="18" y="1128"/>
                  </a:cubicBezTo>
                  <a:cubicBezTo>
                    <a:pt x="18" y="1208"/>
                    <a:pt x="23" y="1288"/>
                    <a:pt x="40" y="1362"/>
                  </a:cubicBezTo>
                  <a:lnTo>
                    <a:pt x="450" y="1362"/>
                  </a:lnTo>
                  <a:cubicBezTo>
                    <a:pt x="422" y="1288"/>
                    <a:pt x="405" y="1208"/>
                    <a:pt x="405" y="1128"/>
                  </a:cubicBezTo>
                  <a:cubicBezTo>
                    <a:pt x="405" y="731"/>
                    <a:pt x="728" y="417"/>
                    <a:pt x="1111" y="417"/>
                  </a:cubicBezTo>
                  <a:cubicBezTo>
                    <a:pt x="1150" y="417"/>
                    <a:pt x="1190" y="421"/>
                    <a:pt x="1231" y="428"/>
                  </a:cubicBezTo>
                  <a:cubicBezTo>
                    <a:pt x="1664" y="502"/>
                    <a:pt x="1926" y="952"/>
                    <a:pt x="1777" y="1362"/>
                  </a:cubicBezTo>
                  <a:lnTo>
                    <a:pt x="2188" y="1362"/>
                  </a:lnTo>
                  <a:cubicBezTo>
                    <a:pt x="2205" y="1288"/>
                    <a:pt x="2210" y="1208"/>
                    <a:pt x="2210" y="1128"/>
                  </a:cubicBezTo>
                  <a:cubicBezTo>
                    <a:pt x="2227" y="513"/>
                    <a:pt x="1732" y="0"/>
                    <a:pt x="1111"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53"/>
            <p:cNvSpPr/>
            <p:nvPr/>
          </p:nvSpPr>
          <p:spPr>
            <a:xfrm>
              <a:off x="5679872" y="1258480"/>
              <a:ext cx="212615" cy="150117"/>
            </a:xfrm>
            <a:custGeom>
              <a:rect b="b" l="l" r="r" t="t"/>
              <a:pathLst>
                <a:path extrusionOk="0" h="1335" w="1891">
                  <a:moveTo>
                    <a:pt x="784" y="1"/>
                  </a:moveTo>
                  <a:cubicBezTo>
                    <a:pt x="513" y="1"/>
                    <a:pt x="237" y="101"/>
                    <a:pt x="11" y="327"/>
                  </a:cubicBezTo>
                  <a:cubicBezTo>
                    <a:pt x="11" y="327"/>
                    <a:pt x="11" y="327"/>
                    <a:pt x="17" y="332"/>
                  </a:cubicBezTo>
                  <a:cubicBezTo>
                    <a:pt x="40" y="349"/>
                    <a:pt x="68" y="355"/>
                    <a:pt x="85" y="384"/>
                  </a:cubicBezTo>
                  <a:cubicBezTo>
                    <a:pt x="108" y="412"/>
                    <a:pt x="91" y="440"/>
                    <a:pt x="103" y="475"/>
                  </a:cubicBezTo>
                  <a:cubicBezTo>
                    <a:pt x="108" y="509"/>
                    <a:pt x="114" y="554"/>
                    <a:pt x="114" y="594"/>
                  </a:cubicBezTo>
                  <a:cubicBezTo>
                    <a:pt x="108" y="623"/>
                    <a:pt x="97" y="651"/>
                    <a:pt x="80" y="680"/>
                  </a:cubicBezTo>
                  <a:cubicBezTo>
                    <a:pt x="68" y="714"/>
                    <a:pt x="57" y="742"/>
                    <a:pt x="46" y="771"/>
                  </a:cubicBezTo>
                  <a:cubicBezTo>
                    <a:pt x="23" y="822"/>
                    <a:pt x="0" y="839"/>
                    <a:pt x="29" y="896"/>
                  </a:cubicBezTo>
                  <a:cubicBezTo>
                    <a:pt x="46" y="936"/>
                    <a:pt x="68" y="970"/>
                    <a:pt x="91" y="999"/>
                  </a:cubicBezTo>
                  <a:cubicBezTo>
                    <a:pt x="145" y="652"/>
                    <a:pt x="442" y="393"/>
                    <a:pt x="789" y="393"/>
                  </a:cubicBezTo>
                  <a:cubicBezTo>
                    <a:pt x="807" y="393"/>
                    <a:pt x="825" y="394"/>
                    <a:pt x="843" y="395"/>
                  </a:cubicBezTo>
                  <a:cubicBezTo>
                    <a:pt x="1213" y="423"/>
                    <a:pt x="1498" y="731"/>
                    <a:pt x="1498" y="1101"/>
                  </a:cubicBezTo>
                  <a:cubicBezTo>
                    <a:pt x="1498" y="1181"/>
                    <a:pt x="1486" y="1261"/>
                    <a:pt x="1458" y="1335"/>
                  </a:cubicBezTo>
                  <a:lnTo>
                    <a:pt x="1862" y="1335"/>
                  </a:lnTo>
                  <a:cubicBezTo>
                    <a:pt x="1879" y="1261"/>
                    <a:pt x="1885" y="1181"/>
                    <a:pt x="1891" y="1101"/>
                  </a:cubicBezTo>
                  <a:cubicBezTo>
                    <a:pt x="1891" y="439"/>
                    <a:pt x="1350" y="1"/>
                    <a:pt x="784"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53"/>
            <p:cNvSpPr/>
            <p:nvPr/>
          </p:nvSpPr>
          <p:spPr>
            <a:xfrm>
              <a:off x="6354700" y="1258593"/>
              <a:ext cx="247357" cy="150005"/>
            </a:xfrm>
            <a:custGeom>
              <a:rect b="b" l="l" r="r" t="t"/>
              <a:pathLst>
                <a:path extrusionOk="0" h="1334" w="2200">
                  <a:moveTo>
                    <a:pt x="1100" y="1"/>
                  </a:moveTo>
                  <a:cubicBezTo>
                    <a:pt x="491" y="1"/>
                    <a:pt x="1" y="491"/>
                    <a:pt x="1" y="1100"/>
                  </a:cubicBezTo>
                  <a:cubicBezTo>
                    <a:pt x="1" y="1180"/>
                    <a:pt x="6" y="1260"/>
                    <a:pt x="24" y="1334"/>
                  </a:cubicBezTo>
                  <a:lnTo>
                    <a:pt x="434" y="1334"/>
                  </a:lnTo>
                  <a:cubicBezTo>
                    <a:pt x="405" y="1260"/>
                    <a:pt x="394" y="1180"/>
                    <a:pt x="394" y="1100"/>
                  </a:cubicBezTo>
                  <a:cubicBezTo>
                    <a:pt x="394" y="707"/>
                    <a:pt x="707" y="394"/>
                    <a:pt x="1100" y="394"/>
                  </a:cubicBezTo>
                  <a:cubicBezTo>
                    <a:pt x="1487" y="394"/>
                    <a:pt x="1806" y="707"/>
                    <a:pt x="1806" y="1100"/>
                  </a:cubicBezTo>
                  <a:cubicBezTo>
                    <a:pt x="1806" y="1180"/>
                    <a:pt x="1789" y="1260"/>
                    <a:pt x="1766" y="1334"/>
                  </a:cubicBezTo>
                  <a:lnTo>
                    <a:pt x="2171" y="1334"/>
                  </a:lnTo>
                  <a:cubicBezTo>
                    <a:pt x="2188" y="1260"/>
                    <a:pt x="2193" y="1180"/>
                    <a:pt x="2199" y="1100"/>
                  </a:cubicBezTo>
                  <a:cubicBezTo>
                    <a:pt x="2193" y="491"/>
                    <a:pt x="1704" y="1"/>
                    <a:pt x="1100"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53"/>
            <p:cNvSpPr/>
            <p:nvPr/>
          </p:nvSpPr>
          <p:spPr>
            <a:xfrm>
              <a:off x="6172895" y="1114550"/>
              <a:ext cx="247245" cy="147419"/>
            </a:xfrm>
            <a:custGeom>
              <a:rect b="b" l="l" r="r" t="t"/>
              <a:pathLst>
                <a:path extrusionOk="0" h="1311" w="2199">
                  <a:moveTo>
                    <a:pt x="17" y="1"/>
                  </a:moveTo>
                  <a:cubicBezTo>
                    <a:pt x="6" y="69"/>
                    <a:pt x="0" y="143"/>
                    <a:pt x="0" y="211"/>
                  </a:cubicBezTo>
                  <a:cubicBezTo>
                    <a:pt x="0" y="815"/>
                    <a:pt x="490" y="1310"/>
                    <a:pt x="1100" y="1310"/>
                  </a:cubicBezTo>
                  <a:cubicBezTo>
                    <a:pt x="1703" y="1310"/>
                    <a:pt x="2193" y="815"/>
                    <a:pt x="2199" y="211"/>
                  </a:cubicBezTo>
                  <a:cubicBezTo>
                    <a:pt x="2193" y="143"/>
                    <a:pt x="2187" y="69"/>
                    <a:pt x="2176" y="1"/>
                  </a:cubicBezTo>
                  <a:lnTo>
                    <a:pt x="1772" y="1"/>
                  </a:lnTo>
                  <a:cubicBezTo>
                    <a:pt x="1794" y="69"/>
                    <a:pt x="1806" y="137"/>
                    <a:pt x="1806" y="211"/>
                  </a:cubicBezTo>
                  <a:cubicBezTo>
                    <a:pt x="1806" y="599"/>
                    <a:pt x="1487" y="917"/>
                    <a:pt x="1100" y="917"/>
                  </a:cubicBezTo>
                  <a:cubicBezTo>
                    <a:pt x="707" y="917"/>
                    <a:pt x="393" y="599"/>
                    <a:pt x="393" y="211"/>
                  </a:cubicBezTo>
                  <a:cubicBezTo>
                    <a:pt x="393" y="137"/>
                    <a:pt x="399" y="69"/>
                    <a:pt x="422"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53"/>
            <p:cNvSpPr/>
            <p:nvPr/>
          </p:nvSpPr>
          <p:spPr>
            <a:xfrm>
              <a:off x="5816254" y="1114550"/>
              <a:ext cx="250393" cy="150567"/>
            </a:xfrm>
            <a:custGeom>
              <a:rect b="b" l="l" r="r" t="t"/>
              <a:pathLst>
                <a:path extrusionOk="0" h="1339" w="2227">
                  <a:moveTo>
                    <a:pt x="34" y="1"/>
                  </a:moveTo>
                  <a:cubicBezTo>
                    <a:pt x="23" y="69"/>
                    <a:pt x="17" y="143"/>
                    <a:pt x="17" y="211"/>
                  </a:cubicBezTo>
                  <a:cubicBezTo>
                    <a:pt x="0" y="826"/>
                    <a:pt x="496" y="1339"/>
                    <a:pt x="1111" y="1339"/>
                  </a:cubicBezTo>
                  <a:cubicBezTo>
                    <a:pt x="1731" y="1339"/>
                    <a:pt x="2227" y="826"/>
                    <a:pt x="2210" y="211"/>
                  </a:cubicBezTo>
                  <a:cubicBezTo>
                    <a:pt x="2210" y="143"/>
                    <a:pt x="2204" y="69"/>
                    <a:pt x="2193" y="1"/>
                  </a:cubicBezTo>
                  <a:lnTo>
                    <a:pt x="1788" y="1"/>
                  </a:lnTo>
                  <a:cubicBezTo>
                    <a:pt x="1811" y="69"/>
                    <a:pt x="1823" y="137"/>
                    <a:pt x="1823" y="211"/>
                  </a:cubicBezTo>
                  <a:cubicBezTo>
                    <a:pt x="1834" y="610"/>
                    <a:pt x="1515" y="940"/>
                    <a:pt x="1111" y="940"/>
                  </a:cubicBezTo>
                  <a:cubicBezTo>
                    <a:pt x="712" y="940"/>
                    <a:pt x="393" y="610"/>
                    <a:pt x="404" y="211"/>
                  </a:cubicBezTo>
                  <a:cubicBezTo>
                    <a:pt x="404" y="137"/>
                    <a:pt x="416" y="69"/>
                    <a:pt x="439"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53"/>
            <p:cNvSpPr/>
            <p:nvPr/>
          </p:nvSpPr>
          <p:spPr>
            <a:xfrm>
              <a:off x="6708193" y="1255444"/>
              <a:ext cx="250505" cy="153153"/>
            </a:xfrm>
            <a:custGeom>
              <a:rect b="b" l="l" r="r" t="t"/>
              <a:pathLst>
                <a:path extrusionOk="0" h="1362" w="2228">
                  <a:moveTo>
                    <a:pt x="1111" y="0"/>
                  </a:moveTo>
                  <a:cubicBezTo>
                    <a:pt x="496" y="0"/>
                    <a:pt x="1" y="513"/>
                    <a:pt x="12" y="1128"/>
                  </a:cubicBezTo>
                  <a:cubicBezTo>
                    <a:pt x="12" y="1208"/>
                    <a:pt x="23" y="1288"/>
                    <a:pt x="40" y="1362"/>
                  </a:cubicBezTo>
                  <a:lnTo>
                    <a:pt x="445" y="1362"/>
                  </a:lnTo>
                  <a:cubicBezTo>
                    <a:pt x="422" y="1288"/>
                    <a:pt x="405" y="1208"/>
                    <a:pt x="405" y="1128"/>
                  </a:cubicBezTo>
                  <a:cubicBezTo>
                    <a:pt x="393" y="729"/>
                    <a:pt x="712" y="399"/>
                    <a:pt x="1111" y="399"/>
                  </a:cubicBezTo>
                  <a:cubicBezTo>
                    <a:pt x="1510" y="399"/>
                    <a:pt x="1829" y="729"/>
                    <a:pt x="1817" y="1128"/>
                  </a:cubicBezTo>
                  <a:cubicBezTo>
                    <a:pt x="1817" y="1208"/>
                    <a:pt x="1806" y="1288"/>
                    <a:pt x="1777" y="1362"/>
                  </a:cubicBezTo>
                  <a:lnTo>
                    <a:pt x="2187" y="1362"/>
                  </a:lnTo>
                  <a:cubicBezTo>
                    <a:pt x="2199" y="1288"/>
                    <a:pt x="2210" y="1208"/>
                    <a:pt x="2210" y="1128"/>
                  </a:cubicBezTo>
                  <a:cubicBezTo>
                    <a:pt x="2227" y="513"/>
                    <a:pt x="1732" y="0"/>
                    <a:pt x="1111"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53"/>
            <p:cNvSpPr/>
            <p:nvPr/>
          </p:nvSpPr>
          <p:spPr>
            <a:xfrm>
              <a:off x="6881116" y="1114550"/>
              <a:ext cx="250505" cy="150567"/>
            </a:xfrm>
            <a:custGeom>
              <a:rect b="b" l="l" r="r" t="t"/>
              <a:pathLst>
                <a:path extrusionOk="0" h="1339" w="2228">
                  <a:moveTo>
                    <a:pt x="34" y="1"/>
                  </a:moveTo>
                  <a:cubicBezTo>
                    <a:pt x="23" y="69"/>
                    <a:pt x="12" y="143"/>
                    <a:pt x="12" y="211"/>
                  </a:cubicBezTo>
                  <a:cubicBezTo>
                    <a:pt x="0" y="826"/>
                    <a:pt x="496" y="1339"/>
                    <a:pt x="1111" y="1339"/>
                  </a:cubicBezTo>
                  <a:cubicBezTo>
                    <a:pt x="1732" y="1339"/>
                    <a:pt x="2227" y="826"/>
                    <a:pt x="2210" y="211"/>
                  </a:cubicBezTo>
                  <a:cubicBezTo>
                    <a:pt x="2210" y="143"/>
                    <a:pt x="2204" y="69"/>
                    <a:pt x="2193" y="1"/>
                  </a:cubicBezTo>
                  <a:lnTo>
                    <a:pt x="1788" y="1"/>
                  </a:lnTo>
                  <a:cubicBezTo>
                    <a:pt x="1806" y="69"/>
                    <a:pt x="1817" y="137"/>
                    <a:pt x="1817" y="211"/>
                  </a:cubicBezTo>
                  <a:cubicBezTo>
                    <a:pt x="1828" y="610"/>
                    <a:pt x="1509" y="940"/>
                    <a:pt x="1111" y="940"/>
                  </a:cubicBezTo>
                  <a:cubicBezTo>
                    <a:pt x="712" y="940"/>
                    <a:pt x="393" y="610"/>
                    <a:pt x="405" y="211"/>
                  </a:cubicBezTo>
                  <a:cubicBezTo>
                    <a:pt x="405" y="137"/>
                    <a:pt x="416" y="69"/>
                    <a:pt x="433"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53"/>
            <p:cNvSpPr/>
            <p:nvPr/>
          </p:nvSpPr>
          <p:spPr>
            <a:xfrm>
              <a:off x="7064271" y="1263090"/>
              <a:ext cx="100629" cy="145507"/>
            </a:xfrm>
            <a:custGeom>
              <a:rect b="b" l="l" r="r" t="t"/>
              <a:pathLst>
                <a:path extrusionOk="0" h="1294" w="895">
                  <a:moveTo>
                    <a:pt x="832" y="1"/>
                  </a:moveTo>
                  <a:cubicBezTo>
                    <a:pt x="347" y="120"/>
                    <a:pt x="6" y="559"/>
                    <a:pt x="0" y="1060"/>
                  </a:cubicBezTo>
                  <a:cubicBezTo>
                    <a:pt x="0" y="1140"/>
                    <a:pt x="11" y="1220"/>
                    <a:pt x="29" y="1294"/>
                  </a:cubicBezTo>
                  <a:lnTo>
                    <a:pt x="433" y="1294"/>
                  </a:lnTo>
                  <a:cubicBezTo>
                    <a:pt x="410" y="1220"/>
                    <a:pt x="393" y="1140"/>
                    <a:pt x="393" y="1060"/>
                  </a:cubicBezTo>
                  <a:cubicBezTo>
                    <a:pt x="393" y="787"/>
                    <a:pt x="558" y="536"/>
                    <a:pt x="809" y="422"/>
                  </a:cubicBezTo>
                  <a:cubicBezTo>
                    <a:pt x="826" y="388"/>
                    <a:pt x="849" y="360"/>
                    <a:pt x="860" y="331"/>
                  </a:cubicBezTo>
                  <a:cubicBezTo>
                    <a:pt x="883" y="280"/>
                    <a:pt x="894" y="223"/>
                    <a:pt x="888" y="166"/>
                  </a:cubicBezTo>
                  <a:cubicBezTo>
                    <a:pt x="894" y="109"/>
                    <a:pt x="877" y="52"/>
                    <a:pt x="843" y="7"/>
                  </a:cubicBezTo>
                  <a:lnTo>
                    <a:pt x="832" y="1"/>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53"/>
            <p:cNvSpPr/>
            <p:nvPr/>
          </p:nvSpPr>
          <p:spPr>
            <a:xfrm>
              <a:off x="6525712" y="1114550"/>
              <a:ext cx="251067" cy="150567"/>
            </a:xfrm>
            <a:custGeom>
              <a:rect b="b" l="l" r="r" t="t"/>
              <a:pathLst>
                <a:path extrusionOk="0" h="1339" w="2233">
                  <a:moveTo>
                    <a:pt x="40" y="1"/>
                  </a:moveTo>
                  <a:cubicBezTo>
                    <a:pt x="23" y="69"/>
                    <a:pt x="17" y="143"/>
                    <a:pt x="17" y="211"/>
                  </a:cubicBezTo>
                  <a:cubicBezTo>
                    <a:pt x="0" y="826"/>
                    <a:pt x="496" y="1339"/>
                    <a:pt x="1117" y="1339"/>
                  </a:cubicBezTo>
                  <a:cubicBezTo>
                    <a:pt x="1732" y="1339"/>
                    <a:pt x="2233" y="826"/>
                    <a:pt x="2216" y="211"/>
                  </a:cubicBezTo>
                  <a:cubicBezTo>
                    <a:pt x="2216" y="143"/>
                    <a:pt x="2210" y="69"/>
                    <a:pt x="2193" y="1"/>
                  </a:cubicBezTo>
                  <a:lnTo>
                    <a:pt x="1789" y="1"/>
                  </a:lnTo>
                  <a:cubicBezTo>
                    <a:pt x="1811" y="69"/>
                    <a:pt x="1823" y="137"/>
                    <a:pt x="1823" y="211"/>
                  </a:cubicBezTo>
                  <a:cubicBezTo>
                    <a:pt x="1834" y="610"/>
                    <a:pt x="1515" y="940"/>
                    <a:pt x="1117" y="940"/>
                  </a:cubicBezTo>
                  <a:cubicBezTo>
                    <a:pt x="718" y="940"/>
                    <a:pt x="399" y="610"/>
                    <a:pt x="410" y="211"/>
                  </a:cubicBezTo>
                  <a:cubicBezTo>
                    <a:pt x="410" y="137"/>
                    <a:pt x="422" y="69"/>
                    <a:pt x="439"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8" name="Google Shape;1568;p53"/>
          <p:cNvGrpSpPr/>
          <p:nvPr/>
        </p:nvGrpSpPr>
        <p:grpSpPr>
          <a:xfrm>
            <a:off x="1274010" y="200522"/>
            <a:ext cx="380514" cy="1132980"/>
            <a:chOff x="7788827" y="208475"/>
            <a:chExt cx="434973" cy="1289823"/>
          </a:xfrm>
        </p:grpSpPr>
        <p:sp>
          <p:nvSpPr>
            <p:cNvPr id="1569" name="Google Shape;1569;p53"/>
            <p:cNvSpPr/>
            <p:nvPr/>
          </p:nvSpPr>
          <p:spPr>
            <a:xfrm rot="5400000">
              <a:off x="7361402" y="635900"/>
              <a:ext cx="1289823" cy="434973"/>
            </a:xfrm>
            <a:custGeom>
              <a:rect b="b" l="l" r="r" t="t"/>
              <a:pathLst>
                <a:path extrusionOk="0" h="4005" w="11876">
                  <a:moveTo>
                    <a:pt x="7867" y="432"/>
                  </a:moveTo>
                  <a:cubicBezTo>
                    <a:pt x="7903" y="432"/>
                    <a:pt x="7939" y="437"/>
                    <a:pt x="7974" y="447"/>
                  </a:cubicBezTo>
                  <a:cubicBezTo>
                    <a:pt x="8111" y="470"/>
                    <a:pt x="8236" y="526"/>
                    <a:pt x="8339" y="618"/>
                  </a:cubicBezTo>
                  <a:cubicBezTo>
                    <a:pt x="8413" y="686"/>
                    <a:pt x="8452" y="788"/>
                    <a:pt x="8452" y="891"/>
                  </a:cubicBezTo>
                  <a:cubicBezTo>
                    <a:pt x="8435" y="1164"/>
                    <a:pt x="8265" y="1409"/>
                    <a:pt x="8008" y="1512"/>
                  </a:cubicBezTo>
                  <a:cubicBezTo>
                    <a:pt x="7959" y="1527"/>
                    <a:pt x="7908" y="1535"/>
                    <a:pt x="7858" y="1535"/>
                  </a:cubicBezTo>
                  <a:cubicBezTo>
                    <a:pt x="7707" y="1535"/>
                    <a:pt x="7560" y="1466"/>
                    <a:pt x="7462" y="1347"/>
                  </a:cubicBezTo>
                  <a:cubicBezTo>
                    <a:pt x="7410" y="1284"/>
                    <a:pt x="7387" y="1198"/>
                    <a:pt x="7393" y="1119"/>
                  </a:cubicBezTo>
                  <a:cubicBezTo>
                    <a:pt x="7410" y="959"/>
                    <a:pt x="7450" y="800"/>
                    <a:pt x="7518" y="652"/>
                  </a:cubicBezTo>
                  <a:cubicBezTo>
                    <a:pt x="7583" y="514"/>
                    <a:pt x="7721" y="432"/>
                    <a:pt x="7867" y="432"/>
                  </a:cubicBezTo>
                  <a:close/>
                  <a:moveTo>
                    <a:pt x="3374" y="1681"/>
                  </a:moveTo>
                  <a:cubicBezTo>
                    <a:pt x="3673" y="1681"/>
                    <a:pt x="3965" y="1956"/>
                    <a:pt x="3965" y="2263"/>
                  </a:cubicBezTo>
                  <a:cubicBezTo>
                    <a:pt x="3965" y="2377"/>
                    <a:pt x="3936" y="2491"/>
                    <a:pt x="3891" y="2594"/>
                  </a:cubicBezTo>
                  <a:cubicBezTo>
                    <a:pt x="3800" y="2803"/>
                    <a:pt x="3634" y="2921"/>
                    <a:pt x="3440" y="2921"/>
                  </a:cubicBezTo>
                  <a:cubicBezTo>
                    <a:pt x="3401" y="2921"/>
                    <a:pt x="3361" y="2916"/>
                    <a:pt x="3321" y="2907"/>
                  </a:cubicBezTo>
                  <a:cubicBezTo>
                    <a:pt x="3076" y="2856"/>
                    <a:pt x="2911" y="2634"/>
                    <a:pt x="2928" y="2383"/>
                  </a:cubicBezTo>
                  <a:cubicBezTo>
                    <a:pt x="2934" y="2167"/>
                    <a:pt x="2979" y="1939"/>
                    <a:pt x="3156" y="1774"/>
                  </a:cubicBezTo>
                  <a:cubicBezTo>
                    <a:pt x="3190" y="1728"/>
                    <a:pt x="3236" y="1700"/>
                    <a:pt x="3293" y="1688"/>
                  </a:cubicBezTo>
                  <a:cubicBezTo>
                    <a:pt x="3320" y="1683"/>
                    <a:pt x="3347" y="1681"/>
                    <a:pt x="3374" y="1681"/>
                  </a:cubicBezTo>
                  <a:close/>
                  <a:moveTo>
                    <a:pt x="11686" y="0"/>
                  </a:moveTo>
                  <a:cubicBezTo>
                    <a:pt x="11623" y="0"/>
                    <a:pt x="11550" y="17"/>
                    <a:pt x="11488" y="20"/>
                  </a:cubicBezTo>
                  <a:cubicBezTo>
                    <a:pt x="10355" y="42"/>
                    <a:pt x="9221" y="25"/>
                    <a:pt x="8094" y="48"/>
                  </a:cubicBezTo>
                  <a:cubicBezTo>
                    <a:pt x="7330" y="64"/>
                    <a:pt x="6566" y="67"/>
                    <a:pt x="5801" y="67"/>
                  </a:cubicBezTo>
                  <a:cubicBezTo>
                    <a:pt x="5094" y="67"/>
                    <a:pt x="4387" y="64"/>
                    <a:pt x="3680" y="64"/>
                  </a:cubicBezTo>
                  <a:cubicBezTo>
                    <a:pt x="3475" y="64"/>
                    <a:pt x="3270" y="64"/>
                    <a:pt x="3065" y="65"/>
                  </a:cubicBezTo>
                  <a:cubicBezTo>
                    <a:pt x="3038" y="62"/>
                    <a:pt x="3011" y="61"/>
                    <a:pt x="2984" y="61"/>
                  </a:cubicBezTo>
                  <a:cubicBezTo>
                    <a:pt x="2903" y="61"/>
                    <a:pt x="2823" y="74"/>
                    <a:pt x="2746" y="99"/>
                  </a:cubicBezTo>
                  <a:cubicBezTo>
                    <a:pt x="2649" y="373"/>
                    <a:pt x="2438" y="498"/>
                    <a:pt x="2159" y="509"/>
                  </a:cubicBezTo>
                  <a:cubicBezTo>
                    <a:pt x="2139" y="510"/>
                    <a:pt x="2120" y="511"/>
                    <a:pt x="2101" y="511"/>
                  </a:cubicBezTo>
                  <a:cubicBezTo>
                    <a:pt x="1813" y="511"/>
                    <a:pt x="1649" y="388"/>
                    <a:pt x="1516" y="105"/>
                  </a:cubicBezTo>
                  <a:cubicBezTo>
                    <a:pt x="1049" y="105"/>
                    <a:pt x="582" y="99"/>
                    <a:pt x="120" y="99"/>
                  </a:cubicBezTo>
                  <a:cubicBezTo>
                    <a:pt x="110" y="98"/>
                    <a:pt x="99" y="97"/>
                    <a:pt x="89" y="97"/>
                  </a:cubicBezTo>
                  <a:cubicBezTo>
                    <a:pt x="60" y="97"/>
                    <a:pt x="32" y="102"/>
                    <a:pt x="7" y="111"/>
                  </a:cubicBezTo>
                  <a:lnTo>
                    <a:pt x="7" y="2081"/>
                  </a:lnTo>
                  <a:cubicBezTo>
                    <a:pt x="103" y="2087"/>
                    <a:pt x="189" y="2144"/>
                    <a:pt x="234" y="2235"/>
                  </a:cubicBezTo>
                  <a:cubicBezTo>
                    <a:pt x="502" y="2645"/>
                    <a:pt x="405" y="3186"/>
                    <a:pt x="24" y="3488"/>
                  </a:cubicBezTo>
                  <a:cubicBezTo>
                    <a:pt x="18" y="3488"/>
                    <a:pt x="12" y="3494"/>
                    <a:pt x="1" y="3499"/>
                  </a:cubicBezTo>
                  <a:lnTo>
                    <a:pt x="1" y="3989"/>
                  </a:lnTo>
                  <a:cubicBezTo>
                    <a:pt x="46" y="3995"/>
                    <a:pt x="92" y="4001"/>
                    <a:pt x="143" y="4001"/>
                  </a:cubicBezTo>
                  <a:cubicBezTo>
                    <a:pt x="192" y="4003"/>
                    <a:pt x="240" y="4004"/>
                    <a:pt x="289" y="4004"/>
                  </a:cubicBezTo>
                  <a:cubicBezTo>
                    <a:pt x="550" y="4004"/>
                    <a:pt x="813" y="3972"/>
                    <a:pt x="1072" y="3972"/>
                  </a:cubicBezTo>
                  <a:lnTo>
                    <a:pt x="6818" y="3972"/>
                  </a:lnTo>
                  <a:cubicBezTo>
                    <a:pt x="6915" y="3972"/>
                    <a:pt x="7012" y="3966"/>
                    <a:pt x="7103" y="3961"/>
                  </a:cubicBezTo>
                  <a:cubicBezTo>
                    <a:pt x="7006" y="3704"/>
                    <a:pt x="7074" y="3459"/>
                    <a:pt x="7194" y="3226"/>
                  </a:cubicBezTo>
                  <a:cubicBezTo>
                    <a:pt x="7304" y="3015"/>
                    <a:pt x="7479" y="2933"/>
                    <a:pt x="7699" y="2933"/>
                  </a:cubicBezTo>
                  <a:cubicBezTo>
                    <a:pt x="7740" y="2933"/>
                    <a:pt x="7782" y="2936"/>
                    <a:pt x="7826" y="2941"/>
                  </a:cubicBezTo>
                  <a:cubicBezTo>
                    <a:pt x="8060" y="2975"/>
                    <a:pt x="8265" y="3232"/>
                    <a:pt x="8287" y="3471"/>
                  </a:cubicBezTo>
                  <a:cubicBezTo>
                    <a:pt x="8299" y="3642"/>
                    <a:pt x="8265" y="3807"/>
                    <a:pt x="8185" y="3961"/>
                  </a:cubicBezTo>
                  <a:cubicBezTo>
                    <a:pt x="8230" y="3961"/>
                    <a:pt x="8276" y="3966"/>
                    <a:pt x="8327" y="3966"/>
                  </a:cubicBezTo>
                  <a:cubicBezTo>
                    <a:pt x="9432" y="3966"/>
                    <a:pt x="10531" y="3961"/>
                    <a:pt x="11636" y="3955"/>
                  </a:cubicBezTo>
                  <a:lnTo>
                    <a:pt x="11716" y="3955"/>
                  </a:lnTo>
                  <a:cubicBezTo>
                    <a:pt x="11853" y="3949"/>
                    <a:pt x="11870" y="3926"/>
                    <a:pt x="11818" y="3813"/>
                  </a:cubicBezTo>
                  <a:cubicBezTo>
                    <a:pt x="11636" y="3431"/>
                    <a:pt x="11465" y="3049"/>
                    <a:pt x="11260" y="2685"/>
                  </a:cubicBezTo>
                  <a:cubicBezTo>
                    <a:pt x="11118" y="2674"/>
                    <a:pt x="10981" y="2628"/>
                    <a:pt x="10862" y="2548"/>
                  </a:cubicBezTo>
                  <a:cubicBezTo>
                    <a:pt x="10685" y="2434"/>
                    <a:pt x="10582" y="2286"/>
                    <a:pt x="10600" y="2064"/>
                  </a:cubicBezTo>
                  <a:cubicBezTo>
                    <a:pt x="10611" y="1859"/>
                    <a:pt x="10685" y="1665"/>
                    <a:pt x="10810" y="1506"/>
                  </a:cubicBezTo>
                  <a:cubicBezTo>
                    <a:pt x="10855" y="1436"/>
                    <a:pt x="10930" y="1396"/>
                    <a:pt x="11007" y="1396"/>
                  </a:cubicBezTo>
                  <a:cubicBezTo>
                    <a:pt x="11036" y="1396"/>
                    <a:pt x="11066" y="1402"/>
                    <a:pt x="11095" y="1415"/>
                  </a:cubicBezTo>
                  <a:cubicBezTo>
                    <a:pt x="11146" y="1369"/>
                    <a:pt x="11186" y="1312"/>
                    <a:pt x="11209" y="1250"/>
                  </a:cubicBezTo>
                  <a:cubicBezTo>
                    <a:pt x="11374" y="959"/>
                    <a:pt x="11539" y="669"/>
                    <a:pt x="11693" y="378"/>
                  </a:cubicBezTo>
                  <a:cubicBezTo>
                    <a:pt x="11750" y="270"/>
                    <a:pt x="11875" y="156"/>
                    <a:pt x="11813" y="54"/>
                  </a:cubicBezTo>
                  <a:cubicBezTo>
                    <a:pt x="11787" y="12"/>
                    <a:pt x="11740" y="0"/>
                    <a:pt x="116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53"/>
            <p:cNvSpPr/>
            <p:nvPr/>
          </p:nvSpPr>
          <p:spPr>
            <a:xfrm rot="5400000">
              <a:off x="7778669" y="984216"/>
              <a:ext cx="140538" cy="111974"/>
            </a:xfrm>
            <a:custGeom>
              <a:rect b="b" l="l" r="r" t="t"/>
              <a:pathLst>
                <a:path extrusionOk="0" h="1031" w="1294">
                  <a:moveTo>
                    <a:pt x="681" y="0"/>
                  </a:moveTo>
                  <a:cubicBezTo>
                    <a:pt x="467" y="0"/>
                    <a:pt x="297" y="84"/>
                    <a:pt x="189" y="296"/>
                  </a:cubicBezTo>
                  <a:cubicBezTo>
                    <a:pt x="69" y="523"/>
                    <a:pt x="1" y="774"/>
                    <a:pt x="97" y="1030"/>
                  </a:cubicBezTo>
                  <a:lnTo>
                    <a:pt x="1180" y="1030"/>
                  </a:lnTo>
                  <a:cubicBezTo>
                    <a:pt x="1259" y="882"/>
                    <a:pt x="1293" y="711"/>
                    <a:pt x="1282" y="541"/>
                  </a:cubicBezTo>
                  <a:cubicBezTo>
                    <a:pt x="1259" y="301"/>
                    <a:pt x="1054" y="45"/>
                    <a:pt x="821" y="11"/>
                  </a:cubicBezTo>
                  <a:cubicBezTo>
                    <a:pt x="772" y="4"/>
                    <a:pt x="726" y="0"/>
                    <a:pt x="681"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53"/>
            <p:cNvSpPr/>
            <p:nvPr/>
          </p:nvSpPr>
          <p:spPr>
            <a:xfrm rot="5400000">
              <a:off x="7893740" y="159059"/>
              <a:ext cx="53978" cy="154114"/>
            </a:xfrm>
            <a:custGeom>
              <a:rect b="b" l="l" r="r" t="t"/>
              <a:pathLst>
                <a:path extrusionOk="0" h="1419" w="497">
                  <a:moveTo>
                    <a:pt x="1" y="0"/>
                  </a:moveTo>
                  <a:lnTo>
                    <a:pt x="1" y="1418"/>
                  </a:lnTo>
                  <a:cubicBezTo>
                    <a:pt x="12" y="1413"/>
                    <a:pt x="18" y="1407"/>
                    <a:pt x="23" y="1407"/>
                  </a:cubicBezTo>
                  <a:cubicBezTo>
                    <a:pt x="405" y="1105"/>
                    <a:pt x="496" y="564"/>
                    <a:pt x="234" y="154"/>
                  </a:cubicBezTo>
                  <a:cubicBezTo>
                    <a:pt x="188" y="63"/>
                    <a:pt x="103" y="6"/>
                    <a:pt x="1"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53"/>
            <p:cNvSpPr/>
            <p:nvPr/>
          </p:nvSpPr>
          <p:spPr>
            <a:xfrm rot="5400000">
              <a:off x="7965313" y="1324652"/>
              <a:ext cx="73744" cy="139995"/>
            </a:xfrm>
            <a:custGeom>
              <a:rect b="b" l="l" r="r" t="t"/>
              <a:pathLst>
                <a:path extrusionOk="0" h="1289" w="679">
                  <a:moveTo>
                    <a:pt x="432" y="0"/>
                  </a:moveTo>
                  <a:cubicBezTo>
                    <a:pt x="351" y="0"/>
                    <a:pt x="275" y="40"/>
                    <a:pt x="234" y="110"/>
                  </a:cubicBezTo>
                  <a:cubicBezTo>
                    <a:pt x="109" y="269"/>
                    <a:pt x="35" y="463"/>
                    <a:pt x="18" y="662"/>
                  </a:cubicBezTo>
                  <a:cubicBezTo>
                    <a:pt x="0" y="890"/>
                    <a:pt x="109" y="1038"/>
                    <a:pt x="280" y="1152"/>
                  </a:cubicBezTo>
                  <a:cubicBezTo>
                    <a:pt x="399" y="1232"/>
                    <a:pt x="536" y="1278"/>
                    <a:pt x="678" y="1289"/>
                  </a:cubicBezTo>
                  <a:cubicBezTo>
                    <a:pt x="673" y="1221"/>
                    <a:pt x="655" y="1158"/>
                    <a:pt x="616" y="1101"/>
                  </a:cubicBezTo>
                  <a:cubicBezTo>
                    <a:pt x="530" y="924"/>
                    <a:pt x="445" y="748"/>
                    <a:pt x="354" y="577"/>
                  </a:cubicBezTo>
                  <a:cubicBezTo>
                    <a:pt x="308" y="503"/>
                    <a:pt x="308" y="406"/>
                    <a:pt x="359" y="338"/>
                  </a:cubicBezTo>
                  <a:cubicBezTo>
                    <a:pt x="422" y="235"/>
                    <a:pt x="502" y="144"/>
                    <a:pt x="524" y="19"/>
                  </a:cubicBezTo>
                  <a:cubicBezTo>
                    <a:pt x="494" y="6"/>
                    <a:pt x="463" y="0"/>
                    <a:pt x="432"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53"/>
            <p:cNvSpPr/>
            <p:nvPr/>
          </p:nvSpPr>
          <p:spPr>
            <a:xfrm rot="5400000">
              <a:off x="8124804" y="417167"/>
              <a:ext cx="133696" cy="46701"/>
            </a:xfrm>
            <a:custGeom>
              <a:rect b="b" l="l" r="r" t="t"/>
              <a:pathLst>
                <a:path extrusionOk="0" h="430" w="1231">
                  <a:moveTo>
                    <a:pt x="243" y="0"/>
                  </a:moveTo>
                  <a:cubicBezTo>
                    <a:pt x="161" y="0"/>
                    <a:pt x="80" y="5"/>
                    <a:pt x="0" y="24"/>
                  </a:cubicBezTo>
                  <a:cubicBezTo>
                    <a:pt x="129" y="307"/>
                    <a:pt x="297" y="430"/>
                    <a:pt x="585" y="430"/>
                  </a:cubicBezTo>
                  <a:cubicBezTo>
                    <a:pt x="604" y="430"/>
                    <a:pt x="624" y="429"/>
                    <a:pt x="644" y="428"/>
                  </a:cubicBezTo>
                  <a:cubicBezTo>
                    <a:pt x="923" y="411"/>
                    <a:pt x="1128" y="292"/>
                    <a:pt x="1231" y="18"/>
                  </a:cubicBezTo>
                  <a:cubicBezTo>
                    <a:pt x="1080" y="7"/>
                    <a:pt x="927" y="1"/>
                    <a:pt x="774" y="1"/>
                  </a:cubicBezTo>
                  <a:cubicBezTo>
                    <a:pt x="691" y="1"/>
                    <a:pt x="607" y="3"/>
                    <a:pt x="524" y="7"/>
                  </a:cubicBezTo>
                  <a:cubicBezTo>
                    <a:pt x="430" y="7"/>
                    <a:pt x="336" y="0"/>
                    <a:pt x="243"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53"/>
            <p:cNvSpPr/>
            <p:nvPr/>
          </p:nvSpPr>
          <p:spPr>
            <a:xfrm rot="5400000">
              <a:off x="7916656" y="514536"/>
              <a:ext cx="114472" cy="134673"/>
            </a:xfrm>
            <a:custGeom>
              <a:rect b="b" l="l" r="r" t="t"/>
              <a:pathLst>
                <a:path extrusionOk="0" h="1240" w="1054">
                  <a:moveTo>
                    <a:pt x="463" y="0"/>
                  </a:moveTo>
                  <a:cubicBezTo>
                    <a:pt x="436" y="0"/>
                    <a:pt x="409" y="2"/>
                    <a:pt x="382" y="7"/>
                  </a:cubicBezTo>
                  <a:cubicBezTo>
                    <a:pt x="325" y="19"/>
                    <a:pt x="279" y="47"/>
                    <a:pt x="245" y="93"/>
                  </a:cubicBezTo>
                  <a:cubicBezTo>
                    <a:pt x="68" y="258"/>
                    <a:pt x="23" y="486"/>
                    <a:pt x="17" y="702"/>
                  </a:cubicBezTo>
                  <a:cubicBezTo>
                    <a:pt x="0" y="953"/>
                    <a:pt x="165" y="1175"/>
                    <a:pt x="410" y="1226"/>
                  </a:cubicBezTo>
                  <a:cubicBezTo>
                    <a:pt x="450" y="1235"/>
                    <a:pt x="490" y="1240"/>
                    <a:pt x="529" y="1240"/>
                  </a:cubicBezTo>
                  <a:cubicBezTo>
                    <a:pt x="723" y="1240"/>
                    <a:pt x="889" y="1122"/>
                    <a:pt x="980" y="913"/>
                  </a:cubicBezTo>
                  <a:cubicBezTo>
                    <a:pt x="1025" y="810"/>
                    <a:pt x="1054" y="696"/>
                    <a:pt x="1054" y="582"/>
                  </a:cubicBezTo>
                  <a:cubicBezTo>
                    <a:pt x="1054" y="275"/>
                    <a:pt x="762" y="0"/>
                    <a:pt x="463"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53"/>
            <p:cNvSpPr/>
            <p:nvPr/>
          </p:nvSpPr>
          <p:spPr>
            <a:xfrm rot="5400000">
              <a:off x="8059151" y="1008707"/>
              <a:ext cx="115776" cy="119903"/>
            </a:xfrm>
            <a:custGeom>
              <a:rect b="b" l="l" r="r" t="t"/>
              <a:pathLst>
                <a:path extrusionOk="0" h="1104" w="1066">
                  <a:moveTo>
                    <a:pt x="480" y="1"/>
                  </a:moveTo>
                  <a:cubicBezTo>
                    <a:pt x="334" y="1"/>
                    <a:pt x="196" y="83"/>
                    <a:pt x="131" y="221"/>
                  </a:cubicBezTo>
                  <a:cubicBezTo>
                    <a:pt x="63" y="369"/>
                    <a:pt x="23" y="528"/>
                    <a:pt x="6" y="688"/>
                  </a:cubicBezTo>
                  <a:cubicBezTo>
                    <a:pt x="0" y="767"/>
                    <a:pt x="23" y="853"/>
                    <a:pt x="75" y="916"/>
                  </a:cubicBezTo>
                  <a:cubicBezTo>
                    <a:pt x="173" y="1035"/>
                    <a:pt x="320" y="1104"/>
                    <a:pt x="471" y="1104"/>
                  </a:cubicBezTo>
                  <a:cubicBezTo>
                    <a:pt x="521" y="1104"/>
                    <a:pt x="572" y="1096"/>
                    <a:pt x="621" y="1081"/>
                  </a:cubicBezTo>
                  <a:cubicBezTo>
                    <a:pt x="878" y="978"/>
                    <a:pt x="1048" y="733"/>
                    <a:pt x="1065" y="460"/>
                  </a:cubicBezTo>
                  <a:cubicBezTo>
                    <a:pt x="1065" y="357"/>
                    <a:pt x="1026" y="255"/>
                    <a:pt x="952" y="187"/>
                  </a:cubicBezTo>
                  <a:cubicBezTo>
                    <a:pt x="849" y="95"/>
                    <a:pt x="724" y="39"/>
                    <a:pt x="587" y="16"/>
                  </a:cubicBezTo>
                  <a:cubicBezTo>
                    <a:pt x="552" y="6"/>
                    <a:pt x="516" y="1"/>
                    <a:pt x="480"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79" name="Shape 1579"/>
        <p:cNvGrpSpPr/>
        <p:nvPr/>
      </p:nvGrpSpPr>
      <p:grpSpPr>
        <a:xfrm>
          <a:off x="0" y="0"/>
          <a:ext cx="0" cy="0"/>
          <a:chOff x="0" y="0"/>
          <a:chExt cx="0" cy="0"/>
        </a:xfrm>
      </p:grpSpPr>
      <p:grpSp>
        <p:nvGrpSpPr>
          <p:cNvPr id="1580" name="Google Shape;1580;p54"/>
          <p:cNvGrpSpPr/>
          <p:nvPr/>
        </p:nvGrpSpPr>
        <p:grpSpPr>
          <a:xfrm rot="141114">
            <a:off x="2360751" y="458528"/>
            <a:ext cx="4383237" cy="904341"/>
            <a:chOff x="2992496" y="303600"/>
            <a:chExt cx="3112019" cy="1213196"/>
          </a:xfrm>
        </p:grpSpPr>
        <p:sp>
          <p:nvSpPr>
            <p:cNvPr id="1581" name="Google Shape;1581;p54"/>
            <p:cNvSpPr/>
            <p:nvPr/>
          </p:nvSpPr>
          <p:spPr>
            <a:xfrm>
              <a:off x="2992496" y="339381"/>
              <a:ext cx="3065115" cy="1177415"/>
            </a:xfrm>
            <a:custGeom>
              <a:rect b="b" l="l" r="r" t="t"/>
              <a:pathLst>
                <a:path extrusionOk="0" h="8908" w="13697">
                  <a:moveTo>
                    <a:pt x="0" y="0"/>
                  </a:moveTo>
                  <a:lnTo>
                    <a:pt x="0" y="8708"/>
                  </a:lnTo>
                  <a:cubicBezTo>
                    <a:pt x="11" y="8702"/>
                    <a:pt x="28" y="8697"/>
                    <a:pt x="40" y="8697"/>
                  </a:cubicBezTo>
                  <a:cubicBezTo>
                    <a:pt x="43" y="8697"/>
                    <a:pt x="46" y="8696"/>
                    <a:pt x="48" y="8696"/>
                  </a:cubicBezTo>
                  <a:cubicBezTo>
                    <a:pt x="159" y="8696"/>
                    <a:pt x="179" y="8908"/>
                    <a:pt x="292" y="8908"/>
                  </a:cubicBezTo>
                  <a:cubicBezTo>
                    <a:pt x="293" y="8908"/>
                    <a:pt x="295" y="8908"/>
                    <a:pt x="296" y="8908"/>
                  </a:cubicBezTo>
                  <a:cubicBezTo>
                    <a:pt x="410" y="8896"/>
                    <a:pt x="404" y="8845"/>
                    <a:pt x="524" y="8833"/>
                  </a:cubicBezTo>
                  <a:cubicBezTo>
                    <a:pt x="644" y="8828"/>
                    <a:pt x="632" y="8720"/>
                    <a:pt x="752" y="8708"/>
                  </a:cubicBezTo>
                  <a:cubicBezTo>
                    <a:pt x="866" y="8697"/>
                    <a:pt x="866" y="8663"/>
                    <a:pt x="980" y="8651"/>
                  </a:cubicBezTo>
                  <a:cubicBezTo>
                    <a:pt x="984" y="8651"/>
                    <a:pt x="989" y="8651"/>
                    <a:pt x="993" y="8651"/>
                  </a:cubicBezTo>
                  <a:cubicBezTo>
                    <a:pt x="1098" y="8651"/>
                    <a:pt x="1114" y="8771"/>
                    <a:pt x="1218" y="8771"/>
                  </a:cubicBezTo>
                  <a:cubicBezTo>
                    <a:pt x="1220" y="8771"/>
                    <a:pt x="1222" y="8771"/>
                    <a:pt x="1224" y="8771"/>
                  </a:cubicBezTo>
                  <a:cubicBezTo>
                    <a:pt x="1344" y="8759"/>
                    <a:pt x="1338" y="8697"/>
                    <a:pt x="1458" y="8691"/>
                  </a:cubicBezTo>
                  <a:cubicBezTo>
                    <a:pt x="1572" y="8685"/>
                    <a:pt x="1572" y="8651"/>
                    <a:pt x="1691" y="8646"/>
                  </a:cubicBezTo>
                  <a:cubicBezTo>
                    <a:pt x="1805" y="8634"/>
                    <a:pt x="1805" y="8617"/>
                    <a:pt x="1925" y="8606"/>
                  </a:cubicBezTo>
                  <a:cubicBezTo>
                    <a:pt x="1927" y="8606"/>
                    <a:pt x="1929" y="8606"/>
                    <a:pt x="1931" y="8606"/>
                  </a:cubicBezTo>
                  <a:cubicBezTo>
                    <a:pt x="2037" y="8606"/>
                    <a:pt x="2052" y="8760"/>
                    <a:pt x="2164" y="8760"/>
                  </a:cubicBezTo>
                  <a:cubicBezTo>
                    <a:pt x="2166" y="8760"/>
                    <a:pt x="2168" y="8760"/>
                    <a:pt x="2170" y="8759"/>
                  </a:cubicBezTo>
                  <a:cubicBezTo>
                    <a:pt x="2289" y="8748"/>
                    <a:pt x="2267" y="8497"/>
                    <a:pt x="2386" y="8486"/>
                  </a:cubicBezTo>
                  <a:cubicBezTo>
                    <a:pt x="2389" y="8486"/>
                    <a:pt x="2391" y="8486"/>
                    <a:pt x="2394" y="8486"/>
                  </a:cubicBezTo>
                  <a:cubicBezTo>
                    <a:pt x="2499" y="8486"/>
                    <a:pt x="2524" y="8714"/>
                    <a:pt x="2629" y="8714"/>
                  </a:cubicBezTo>
                  <a:cubicBezTo>
                    <a:pt x="2632" y="8714"/>
                    <a:pt x="2634" y="8714"/>
                    <a:pt x="2637" y="8714"/>
                  </a:cubicBezTo>
                  <a:cubicBezTo>
                    <a:pt x="2751" y="8708"/>
                    <a:pt x="2734" y="8463"/>
                    <a:pt x="2853" y="8452"/>
                  </a:cubicBezTo>
                  <a:cubicBezTo>
                    <a:pt x="2855" y="8452"/>
                    <a:pt x="2857" y="8452"/>
                    <a:pt x="2859" y="8452"/>
                  </a:cubicBezTo>
                  <a:cubicBezTo>
                    <a:pt x="2964" y="8452"/>
                    <a:pt x="2985" y="8612"/>
                    <a:pt x="3088" y="8612"/>
                  </a:cubicBezTo>
                  <a:cubicBezTo>
                    <a:pt x="3091" y="8612"/>
                    <a:pt x="3095" y="8612"/>
                    <a:pt x="3098" y="8611"/>
                  </a:cubicBezTo>
                  <a:cubicBezTo>
                    <a:pt x="3218" y="8606"/>
                    <a:pt x="3206" y="8469"/>
                    <a:pt x="3320" y="8463"/>
                  </a:cubicBezTo>
                  <a:cubicBezTo>
                    <a:pt x="3364" y="8459"/>
                    <a:pt x="3392" y="8458"/>
                    <a:pt x="3416" y="8458"/>
                  </a:cubicBezTo>
                  <a:cubicBezTo>
                    <a:pt x="3442" y="8458"/>
                    <a:pt x="3462" y="8459"/>
                    <a:pt x="3494" y="8459"/>
                  </a:cubicBezTo>
                  <a:cubicBezTo>
                    <a:pt x="3511" y="8459"/>
                    <a:pt x="3532" y="8459"/>
                    <a:pt x="3559" y="8458"/>
                  </a:cubicBezTo>
                  <a:cubicBezTo>
                    <a:pt x="3673" y="8446"/>
                    <a:pt x="3668" y="8384"/>
                    <a:pt x="3787" y="8378"/>
                  </a:cubicBezTo>
                  <a:cubicBezTo>
                    <a:pt x="3907" y="8366"/>
                    <a:pt x="3901" y="8355"/>
                    <a:pt x="4021" y="8349"/>
                  </a:cubicBezTo>
                  <a:cubicBezTo>
                    <a:pt x="4024" y="8349"/>
                    <a:pt x="4027" y="8349"/>
                    <a:pt x="4031" y="8349"/>
                  </a:cubicBezTo>
                  <a:cubicBezTo>
                    <a:pt x="4140" y="8349"/>
                    <a:pt x="4155" y="8532"/>
                    <a:pt x="4266" y="8532"/>
                  </a:cubicBezTo>
                  <a:cubicBezTo>
                    <a:pt x="4268" y="8532"/>
                    <a:pt x="4270" y="8532"/>
                    <a:pt x="4271" y="8532"/>
                  </a:cubicBezTo>
                  <a:cubicBezTo>
                    <a:pt x="4385" y="8520"/>
                    <a:pt x="4380" y="8452"/>
                    <a:pt x="4499" y="8446"/>
                  </a:cubicBezTo>
                  <a:cubicBezTo>
                    <a:pt x="4619" y="8435"/>
                    <a:pt x="4607" y="8338"/>
                    <a:pt x="4727" y="8332"/>
                  </a:cubicBezTo>
                  <a:cubicBezTo>
                    <a:pt x="4732" y="8332"/>
                    <a:pt x="4737" y="8332"/>
                    <a:pt x="4742" y="8332"/>
                  </a:cubicBezTo>
                  <a:cubicBezTo>
                    <a:pt x="4837" y="8332"/>
                    <a:pt x="4856" y="8430"/>
                    <a:pt x="4956" y="8430"/>
                  </a:cubicBezTo>
                  <a:cubicBezTo>
                    <a:pt x="4961" y="8430"/>
                    <a:pt x="4966" y="8430"/>
                    <a:pt x="4972" y="8429"/>
                  </a:cubicBezTo>
                  <a:cubicBezTo>
                    <a:pt x="5086" y="8423"/>
                    <a:pt x="5080" y="8344"/>
                    <a:pt x="5200" y="8332"/>
                  </a:cubicBezTo>
                  <a:cubicBezTo>
                    <a:pt x="5314" y="8321"/>
                    <a:pt x="5314" y="8292"/>
                    <a:pt x="5428" y="8281"/>
                  </a:cubicBezTo>
                  <a:cubicBezTo>
                    <a:pt x="5431" y="8281"/>
                    <a:pt x="5434" y="8281"/>
                    <a:pt x="5437" y="8281"/>
                  </a:cubicBezTo>
                  <a:cubicBezTo>
                    <a:pt x="5545" y="8281"/>
                    <a:pt x="5566" y="8475"/>
                    <a:pt x="5670" y="8475"/>
                  </a:cubicBezTo>
                  <a:cubicBezTo>
                    <a:pt x="5672" y="8475"/>
                    <a:pt x="5675" y="8475"/>
                    <a:pt x="5678" y="8475"/>
                  </a:cubicBezTo>
                  <a:cubicBezTo>
                    <a:pt x="5798" y="8463"/>
                    <a:pt x="5798" y="8463"/>
                    <a:pt x="5917" y="8452"/>
                  </a:cubicBezTo>
                  <a:cubicBezTo>
                    <a:pt x="6031" y="8446"/>
                    <a:pt x="6020" y="8270"/>
                    <a:pt x="6134" y="8258"/>
                  </a:cubicBezTo>
                  <a:cubicBezTo>
                    <a:pt x="6139" y="8258"/>
                    <a:pt x="6144" y="8257"/>
                    <a:pt x="6149" y="8257"/>
                  </a:cubicBezTo>
                  <a:cubicBezTo>
                    <a:pt x="6249" y="8257"/>
                    <a:pt x="6263" y="8356"/>
                    <a:pt x="6363" y="8356"/>
                  </a:cubicBezTo>
                  <a:cubicBezTo>
                    <a:pt x="6368" y="8356"/>
                    <a:pt x="6373" y="8356"/>
                    <a:pt x="6379" y="8355"/>
                  </a:cubicBezTo>
                  <a:cubicBezTo>
                    <a:pt x="6493" y="8344"/>
                    <a:pt x="6493" y="8281"/>
                    <a:pt x="6606" y="8275"/>
                  </a:cubicBezTo>
                  <a:cubicBezTo>
                    <a:pt x="6726" y="8270"/>
                    <a:pt x="6715" y="8161"/>
                    <a:pt x="6834" y="8156"/>
                  </a:cubicBezTo>
                  <a:cubicBezTo>
                    <a:pt x="6837" y="8155"/>
                    <a:pt x="6840" y="8155"/>
                    <a:pt x="6843" y="8155"/>
                  </a:cubicBezTo>
                  <a:cubicBezTo>
                    <a:pt x="6953" y="8155"/>
                    <a:pt x="6973" y="8355"/>
                    <a:pt x="7080" y="8355"/>
                  </a:cubicBezTo>
                  <a:cubicBezTo>
                    <a:pt x="7082" y="8355"/>
                    <a:pt x="7083" y="8355"/>
                    <a:pt x="7085" y="8355"/>
                  </a:cubicBezTo>
                  <a:cubicBezTo>
                    <a:pt x="7204" y="8344"/>
                    <a:pt x="7193" y="8218"/>
                    <a:pt x="7307" y="8213"/>
                  </a:cubicBezTo>
                  <a:cubicBezTo>
                    <a:pt x="7427" y="8201"/>
                    <a:pt x="7421" y="8116"/>
                    <a:pt x="7535" y="8104"/>
                  </a:cubicBezTo>
                  <a:cubicBezTo>
                    <a:pt x="7654" y="8099"/>
                    <a:pt x="7654" y="8104"/>
                    <a:pt x="7774" y="8093"/>
                  </a:cubicBezTo>
                  <a:cubicBezTo>
                    <a:pt x="7784" y="8092"/>
                    <a:pt x="7794" y="8092"/>
                    <a:pt x="7803" y="8092"/>
                  </a:cubicBezTo>
                  <a:cubicBezTo>
                    <a:pt x="7881" y="8092"/>
                    <a:pt x="7900" y="8129"/>
                    <a:pt x="7979" y="8129"/>
                  </a:cubicBezTo>
                  <a:cubicBezTo>
                    <a:pt x="7987" y="8129"/>
                    <a:pt x="7997" y="8128"/>
                    <a:pt x="8007" y="8127"/>
                  </a:cubicBezTo>
                  <a:cubicBezTo>
                    <a:pt x="8127" y="8122"/>
                    <a:pt x="8127" y="8099"/>
                    <a:pt x="8241" y="8087"/>
                  </a:cubicBezTo>
                  <a:cubicBezTo>
                    <a:pt x="8243" y="8087"/>
                    <a:pt x="8245" y="8087"/>
                    <a:pt x="8247" y="8087"/>
                  </a:cubicBezTo>
                  <a:cubicBezTo>
                    <a:pt x="8359" y="8087"/>
                    <a:pt x="8373" y="8241"/>
                    <a:pt x="8486" y="8241"/>
                  </a:cubicBezTo>
                  <a:cubicBezTo>
                    <a:pt x="8487" y="8241"/>
                    <a:pt x="8489" y="8241"/>
                    <a:pt x="8492" y="8241"/>
                  </a:cubicBezTo>
                  <a:cubicBezTo>
                    <a:pt x="8508" y="8240"/>
                    <a:pt x="8523" y="8239"/>
                    <a:pt x="8535" y="8239"/>
                  </a:cubicBezTo>
                  <a:cubicBezTo>
                    <a:pt x="8597" y="8239"/>
                    <a:pt x="8620" y="8255"/>
                    <a:pt x="8681" y="8255"/>
                  </a:cubicBezTo>
                  <a:cubicBezTo>
                    <a:pt x="8694" y="8255"/>
                    <a:pt x="8708" y="8254"/>
                    <a:pt x="8725" y="8253"/>
                  </a:cubicBezTo>
                  <a:cubicBezTo>
                    <a:pt x="8845" y="8247"/>
                    <a:pt x="8839" y="8201"/>
                    <a:pt x="8959" y="8190"/>
                  </a:cubicBezTo>
                  <a:cubicBezTo>
                    <a:pt x="9072" y="8184"/>
                    <a:pt x="9067" y="8099"/>
                    <a:pt x="9186" y="8087"/>
                  </a:cubicBezTo>
                  <a:cubicBezTo>
                    <a:pt x="9300" y="8076"/>
                    <a:pt x="9289" y="7939"/>
                    <a:pt x="9408" y="7934"/>
                  </a:cubicBezTo>
                  <a:cubicBezTo>
                    <a:pt x="9414" y="7933"/>
                    <a:pt x="9419" y="7933"/>
                    <a:pt x="9424" y="7933"/>
                  </a:cubicBezTo>
                  <a:cubicBezTo>
                    <a:pt x="9526" y="7933"/>
                    <a:pt x="9539" y="8036"/>
                    <a:pt x="9645" y="8036"/>
                  </a:cubicBezTo>
                  <a:cubicBezTo>
                    <a:pt x="9648" y="8036"/>
                    <a:pt x="9651" y="8036"/>
                    <a:pt x="9653" y="8036"/>
                  </a:cubicBezTo>
                  <a:cubicBezTo>
                    <a:pt x="9767" y="8025"/>
                    <a:pt x="9767" y="8002"/>
                    <a:pt x="9881" y="7996"/>
                  </a:cubicBezTo>
                  <a:cubicBezTo>
                    <a:pt x="10001" y="7985"/>
                    <a:pt x="9995" y="7894"/>
                    <a:pt x="10109" y="7882"/>
                  </a:cubicBezTo>
                  <a:cubicBezTo>
                    <a:pt x="10119" y="7881"/>
                    <a:pt x="10128" y="7881"/>
                    <a:pt x="10137" y="7881"/>
                  </a:cubicBezTo>
                  <a:cubicBezTo>
                    <a:pt x="10226" y="7881"/>
                    <a:pt x="10242" y="7928"/>
                    <a:pt x="10334" y="7928"/>
                  </a:cubicBezTo>
                  <a:cubicBezTo>
                    <a:pt x="10338" y="7928"/>
                    <a:pt x="10343" y="7928"/>
                    <a:pt x="10348" y="7928"/>
                  </a:cubicBezTo>
                  <a:cubicBezTo>
                    <a:pt x="10468" y="7917"/>
                    <a:pt x="10462" y="7871"/>
                    <a:pt x="10582" y="7854"/>
                  </a:cubicBezTo>
                  <a:cubicBezTo>
                    <a:pt x="10592" y="7853"/>
                    <a:pt x="10602" y="7852"/>
                    <a:pt x="10610" y="7852"/>
                  </a:cubicBezTo>
                  <a:cubicBezTo>
                    <a:pt x="10689" y="7852"/>
                    <a:pt x="10708" y="7890"/>
                    <a:pt x="10786" y="7890"/>
                  </a:cubicBezTo>
                  <a:cubicBezTo>
                    <a:pt x="10795" y="7890"/>
                    <a:pt x="10805" y="7889"/>
                    <a:pt x="10815" y="7888"/>
                  </a:cubicBezTo>
                  <a:cubicBezTo>
                    <a:pt x="10829" y="7887"/>
                    <a:pt x="10841" y="7887"/>
                    <a:pt x="10851" y="7887"/>
                  </a:cubicBezTo>
                  <a:cubicBezTo>
                    <a:pt x="10925" y="7887"/>
                    <a:pt x="10944" y="7900"/>
                    <a:pt x="11018" y="7900"/>
                  </a:cubicBezTo>
                  <a:cubicBezTo>
                    <a:pt x="11029" y="7900"/>
                    <a:pt x="11041" y="7900"/>
                    <a:pt x="11054" y="7899"/>
                  </a:cubicBezTo>
                  <a:cubicBezTo>
                    <a:pt x="11174" y="7888"/>
                    <a:pt x="11163" y="7820"/>
                    <a:pt x="11282" y="7808"/>
                  </a:cubicBezTo>
                  <a:cubicBezTo>
                    <a:pt x="11284" y="7808"/>
                    <a:pt x="11285" y="7808"/>
                    <a:pt x="11286" y="7808"/>
                  </a:cubicBezTo>
                  <a:cubicBezTo>
                    <a:pt x="11399" y="7808"/>
                    <a:pt x="11419" y="8025"/>
                    <a:pt x="11525" y="8025"/>
                  </a:cubicBezTo>
                  <a:cubicBezTo>
                    <a:pt x="11527" y="8025"/>
                    <a:pt x="11530" y="8025"/>
                    <a:pt x="11533" y="8025"/>
                  </a:cubicBezTo>
                  <a:cubicBezTo>
                    <a:pt x="11652" y="8013"/>
                    <a:pt x="11641" y="7899"/>
                    <a:pt x="11761" y="7888"/>
                  </a:cubicBezTo>
                  <a:cubicBezTo>
                    <a:pt x="11775" y="7887"/>
                    <a:pt x="11788" y="7886"/>
                    <a:pt x="11799" y="7886"/>
                  </a:cubicBezTo>
                  <a:cubicBezTo>
                    <a:pt x="11866" y="7886"/>
                    <a:pt x="11888" y="7907"/>
                    <a:pt x="11955" y="7907"/>
                  </a:cubicBezTo>
                  <a:cubicBezTo>
                    <a:pt x="11967" y="7907"/>
                    <a:pt x="11980" y="7907"/>
                    <a:pt x="11994" y="7905"/>
                  </a:cubicBezTo>
                  <a:cubicBezTo>
                    <a:pt x="12114" y="7899"/>
                    <a:pt x="12102" y="7797"/>
                    <a:pt x="12222" y="7786"/>
                  </a:cubicBezTo>
                  <a:cubicBezTo>
                    <a:pt x="12231" y="7785"/>
                    <a:pt x="12240" y="7784"/>
                    <a:pt x="12248" y="7784"/>
                  </a:cubicBezTo>
                  <a:cubicBezTo>
                    <a:pt x="12333" y="7784"/>
                    <a:pt x="12350" y="7831"/>
                    <a:pt x="12446" y="7831"/>
                  </a:cubicBezTo>
                  <a:cubicBezTo>
                    <a:pt x="12451" y="7831"/>
                    <a:pt x="12456" y="7831"/>
                    <a:pt x="12461" y="7831"/>
                  </a:cubicBezTo>
                  <a:cubicBezTo>
                    <a:pt x="12476" y="7830"/>
                    <a:pt x="12490" y="7829"/>
                    <a:pt x="12501" y="7829"/>
                  </a:cubicBezTo>
                  <a:cubicBezTo>
                    <a:pt x="12571" y="7829"/>
                    <a:pt x="12590" y="7850"/>
                    <a:pt x="12656" y="7850"/>
                  </a:cubicBezTo>
                  <a:cubicBezTo>
                    <a:pt x="12667" y="7850"/>
                    <a:pt x="12680" y="7850"/>
                    <a:pt x="12695" y="7848"/>
                  </a:cubicBezTo>
                  <a:cubicBezTo>
                    <a:pt x="12814" y="7837"/>
                    <a:pt x="12808" y="7786"/>
                    <a:pt x="12928" y="7774"/>
                  </a:cubicBezTo>
                  <a:cubicBezTo>
                    <a:pt x="13042" y="7768"/>
                    <a:pt x="13036" y="7660"/>
                    <a:pt x="13150" y="7655"/>
                  </a:cubicBezTo>
                  <a:cubicBezTo>
                    <a:pt x="13153" y="7654"/>
                    <a:pt x="13156" y="7654"/>
                    <a:pt x="13159" y="7654"/>
                  </a:cubicBezTo>
                  <a:cubicBezTo>
                    <a:pt x="13268" y="7654"/>
                    <a:pt x="13289" y="7860"/>
                    <a:pt x="13398" y="7860"/>
                  </a:cubicBezTo>
                  <a:cubicBezTo>
                    <a:pt x="13401" y="7860"/>
                    <a:pt x="13404" y="7860"/>
                    <a:pt x="13406" y="7860"/>
                  </a:cubicBezTo>
                  <a:cubicBezTo>
                    <a:pt x="13520" y="7854"/>
                    <a:pt x="13515" y="7751"/>
                    <a:pt x="13629" y="7746"/>
                  </a:cubicBezTo>
                  <a:cubicBezTo>
                    <a:pt x="13635" y="7744"/>
                    <a:pt x="13642" y="7743"/>
                    <a:pt x="13649" y="7743"/>
                  </a:cubicBezTo>
                  <a:cubicBezTo>
                    <a:pt x="13665" y="7743"/>
                    <a:pt x="13681" y="7747"/>
                    <a:pt x="13697" y="7751"/>
                  </a:cubicBezTo>
                  <a:lnTo>
                    <a:pt x="1369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54"/>
            <p:cNvSpPr/>
            <p:nvPr/>
          </p:nvSpPr>
          <p:spPr>
            <a:xfrm>
              <a:off x="3039400" y="303600"/>
              <a:ext cx="3065115" cy="1177415"/>
            </a:xfrm>
            <a:custGeom>
              <a:rect b="b" l="l" r="r" t="t"/>
              <a:pathLst>
                <a:path extrusionOk="0" h="8908" w="13697">
                  <a:moveTo>
                    <a:pt x="0" y="0"/>
                  </a:moveTo>
                  <a:lnTo>
                    <a:pt x="0" y="8708"/>
                  </a:lnTo>
                  <a:cubicBezTo>
                    <a:pt x="11" y="8702"/>
                    <a:pt x="28" y="8697"/>
                    <a:pt x="40" y="8697"/>
                  </a:cubicBezTo>
                  <a:cubicBezTo>
                    <a:pt x="43" y="8697"/>
                    <a:pt x="46" y="8696"/>
                    <a:pt x="48" y="8696"/>
                  </a:cubicBezTo>
                  <a:cubicBezTo>
                    <a:pt x="159" y="8696"/>
                    <a:pt x="179" y="8908"/>
                    <a:pt x="292" y="8908"/>
                  </a:cubicBezTo>
                  <a:cubicBezTo>
                    <a:pt x="293" y="8908"/>
                    <a:pt x="295" y="8908"/>
                    <a:pt x="296" y="8908"/>
                  </a:cubicBezTo>
                  <a:cubicBezTo>
                    <a:pt x="410" y="8896"/>
                    <a:pt x="404" y="8845"/>
                    <a:pt x="524" y="8833"/>
                  </a:cubicBezTo>
                  <a:cubicBezTo>
                    <a:pt x="644" y="8828"/>
                    <a:pt x="632" y="8720"/>
                    <a:pt x="752" y="8708"/>
                  </a:cubicBezTo>
                  <a:cubicBezTo>
                    <a:pt x="866" y="8697"/>
                    <a:pt x="866" y="8663"/>
                    <a:pt x="980" y="8651"/>
                  </a:cubicBezTo>
                  <a:cubicBezTo>
                    <a:pt x="984" y="8651"/>
                    <a:pt x="989" y="8651"/>
                    <a:pt x="993" y="8651"/>
                  </a:cubicBezTo>
                  <a:cubicBezTo>
                    <a:pt x="1098" y="8651"/>
                    <a:pt x="1114" y="8771"/>
                    <a:pt x="1218" y="8771"/>
                  </a:cubicBezTo>
                  <a:cubicBezTo>
                    <a:pt x="1220" y="8771"/>
                    <a:pt x="1222" y="8771"/>
                    <a:pt x="1224" y="8771"/>
                  </a:cubicBezTo>
                  <a:cubicBezTo>
                    <a:pt x="1344" y="8759"/>
                    <a:pt x="1338" y="8697"/>
                    <a:pt x="1458" y="8691"/>
                  </a:cubicBezTo>
                  <a:cubicBezTo>
                    <a:pt x="1572" y="8685"/>
                    <a:pt x="1572" y="8651"/>
                    <a:pt x="1691" y="8646"/>
                  </a:cubicBezTo>
                  <a:cubicBezTo>
                    <a:pt x="1805" y="8634"/>
                    <a:pt x="1805" y="8617"/>
                    <a:pt x="1925" y="8606"/>
                  </a:cubicBezTo>
                  <a:cubicBezTo>
                    <a:pt x="1927" y="8606"/>
                    <a:pt x="1929" y="8606"/>
                    <a:pt x="1931" y="8606"/>
                  </a:cubicBezTo>
                  <a:cubicBezTo>
                    <a:pt x="2037" y="8606"/>
                    <a:pt x="2052" y="8760"/>
                    <a:pt x="2164" y="8760"/>
                  </a:cubicBezTo>
                  <a:cubicBezTo>
                    <a:pt x="2166" y="8760"/>
                    <a:pt x="2168" y="8760"/>
                    <a:pt x="2170" y="8759"/>
                  </a:cubicBezTo>
                  <a:cubicBezTo>
                    <a:pt x="2289" y="8748"/>
                    <a:pt x="2267" y="8497"/>
                    <a:pt x="2386" y="8486"/>
                  </a:cubicBezTo>
                  <a:cubicBezTo>
                    <a:pt x="2389" y="8486"/>
                    <a:pt x="2391" y="8486"/>
                    <a:pt x="2394" y="8486"/>
                  </a:cubicBezTo>
                  <a:cubicBezTo>
                    <a:pt x="2499" y="8486"/>
                    <a:pt x="2524" y="8714"/>
                    <a:pt x="2629" y="8714"/>
                  </a:cubicBezTo>
                  <a:cubicBezTo>
                    <a:pt x="2632" y="8714"/>
                    <a:pt x="2634" y="8714"/>
                    <a:pt x="2637" y="8714"/>
                  </a:cubicBezTo>
                  <a:cubicBezTo>
                    <a:pt x="2751" y="8708"/>
                    <a:pt x="2734" y="8463"/>
                    <a:pt x="2853" y="8452"/>
                  </a:cubicBezTo>
                  <a:cubicBezTo>
                    <a:pt x="2855" y="8452"/>
                    <a:pt x="2857" y="8452"/>
                    <a:pt x="2859" y="8452"/>
                  </a:cubicBezTo>
                  <a:cubicBezTo>
                    <a:pt x="2964" y="8452"/>
                    <a:pt x="2985" y="8612"/>
                    <a:pt x="3088" y="8612"/>
                  </a:cubicBezTo>
                  <a:cubicBezTo>
                    <a:pt x="3091" y="8612"/>
                    <a:pt x="3095" y="8612"/>
                    <a:pt x="3098" y="8611"/>
                  </a:cubicBezTo>
                  <a:cubicBezTo>
                    <a:pt x="3218" y="8606"/>
                    <a:pt x="3206" y="8469"/>
                    <a:pt x="3320" y="8463"/>
                  </a:cubicBezTo>
                  <a:cubicBezTo>
                    <a:pt x="3364" y="8459"/>
                    <a:pt x="3392" y="8458"/>
                    <a:pt x="3416" y="8458"/>
                  </a:cubicBezTo>
                  <a:cubicBezTo>
                    <a:pt x="3442" y="8458"/>
                    <a:pt x="3462" y="8459"/>
                    <a:pt x="3494" y="8459"/>
                  </a:cubicBezTo>
                  <a:cubicBezTo>
                    <a:pt x="3511" y="8459"/>
                    <a:pt x="3532" y="8459"/>
                    <a:pt x="3559" y="8458"/>
                  </a:cubicBezTo>
                  <a:cubicBezTo>
                    <a:pt x="3673" y="8446"/>
                    <a:pt x="3668" y="8384"/>
                    <a:pt x="3787" y="8378"/>
                  </a:cubicBezTo>
                  <a:cubicBezTo>
                    <a:pt x="3907" y="8366"/>
                    <a:pt x="3901" y="8355"/>
                    <a:pt x="4021" y="8349"/>
                  </a:cubicBezTo>
                  <a:cubicBezTo>
                    <a:pt x="4024" y="8349"/>
                    <a:pt x="4027" y="8349"/>
                    <a:pt x="4031" y="8349"/>
                  </a:cubicBezTo>
                  <a:cubicBezTo>
                    <a:pt x="4140" y="8349"/>
                    <a:pt x="4155" y="8532"/>
                    <a:pt x="4266" y="8532"/>
                  </a:cubicBezTo>
                  <a:cubicBezTo>
                    <a:pt x="4268" y="8532"/>
                    <a:pt x="4270" y="8532"/>
                    <a:pt x="4271" y="8532"/>
                  </a:cubicBezTo>
                  <a:cubicBezTo>
                    <a:pt x="4385" y="8520"/>
                    <a:pt x="4380" y="8452"/>
                    <a:pt x="4499" y="8446"/>
                  </a:cubicBezTo>
                  <a:cubicBezTo>
                    <a:pt x="4619" y="8435"/>
                    <a:pt x="4607" y="8338"/>
                    <a:pt x="4727" y="8332"/>
                  </a:cubicBezTo>
                  <a:cubicBezTo>
                    <a:pt x="4732" y="8332"/>
                    <a:pt x="4737" y="8332"/>
                    <a:pt x="4742" y="8332"/>
                  </a:cubicBezTo>
                  <a:cubicBezTo>
                    <a:pt x="4837" y="8332"/>
                    <a:pt x="4856" y="8430"/>
                    <a:pt x="4956" y="8430"/>
                  </a:cubicBezTo>
                  <a:cubicBezTo>
                    <a:pt x="4961" y="8430"/>
                    <a:pt x="4966" y="8430"/>
                    <a:pt x="4972" y="8429"/>
                  </a:cubicBezTo>
                  <a:cubicBezTo>
                    <a:pt x="5086" y="8423"/>
                    <a:pt x="5080" y="8344"/>
                    <a:pt x="5200" y="8332"/>
                  </a:cubicBezTo>
                  <a:cubicBezTo>
                    <a:pt x="5314" y="8321"/>
                    <a:pt x="5314" y="8292"/>
                    <a:pt x="5428" y="8281"/>
                  </a:cubicBezTo>
                  <a:cubicBezTo>
                    <a:pt x="5431" y="8281"/>
                    <a:pt x="5434" y="8281"/>
                    <a:pt x="5437" y="8281"/>
                  </a:cubicBezTo>
                  <a:cubicBezTo>
                    <a:pt x="5545" y="8281"/>
                    <a:pt x="5566" y="8475"/>
                    <a:pt x="5670" y="8475"/>
                  </a:cubicBezTo>
                  <a:cubicBezTo>
                    <a:pt x="5672" y="8475"/>
                    <a:pt x="5675" y="8475"/>
                    <a:pt x="5678" y="8475"/>
                  </a:cubicBezTo>
                  <a:cubicBezTo>
                    <a:pt x="5798" y="8463"/>
                    <a:pt x="5798" y="8463"/>
                    <a:pt x="5917" y="8452"/>
                  </a:cubicBezTo>
                  <a:cubicBezTo>
                    <a:pt x="6031" y="8446"/>
                    <a:pt x="6020" y="8270"/>
                    <a:pt x="6134" y="8258"/>
                  </a:cubicBezTo>
                  <a:cubicBezTo>
                    <a:pt x="6139" y="8258"/>
                    <a:pt x="6144" y="8257"/>
                    <a:pt x="6149" y="8257"/>
                  </a:cubicBezTo>
                  <a:cubicBezTo>
                    <a:pt x="6249" y="8257"/>
                    <a:pt x="6263" y="8356"/>
                    <a:pt x="6363" y="8356"/>
                  </a:cubicBezTo>
                  <a:cubicBezTo>
                    <a:pt x="6368" y="8356"/>
                    <a:pt x="6373" y="8356"/>
                    <a:pt x="6379" y="8355"/>
                  </a:cubicBezTo>
                  <a:cubicBezTo>
                    <a:pt x="6493" y="8344"/>
                    <a:pt x="6493" y="8281"/>
                    <a:pt x="6606" y="8275"/>
                  </a:cubicBezTo>
                  <a:cubicBezTo>
                    <a:pt x="6726" y="8270"/>
                    <a:pt x="6715" y="8161"/>
                    <a:pt x="6834" y="8156"/>
                  </a:cubicBezTo>
                  <a:cubicBezTo>
                    <a:pt x="6837" y="8155"/>
                    <a:pt x="6840" y="8155"/>
                    <a:pt x="6843" y="8155"/>
                  </a:cubicBezTo>
                  <a:cubicBezTo>
                    <a:pt x="6953" y="8155"/>
                    <a:pt x="6973" y="8355"/>
                    <a:pt x="7080" y="8355"/>
                  </a:cubicBezTo>
                  <a:cubicBezTo>
                    <a:pt x="7082" y="8355"/>
                    <a:pt x="7083" y="8355"/>
                    <a:pt x="7085" y="8355"/>
                  </a:cubicBezTo>
                  <a:cubicBezTo>
                    <a:pt x="7204" y="8344"/>
                    <a:pt x="7193" y="8218"/>
                    <a:pt x="7307" y="8213"/>
                  </a:cubicBezTo>
                  <a:cubicBezTo>
                    <a:pt x="7427" y="8201"/>
                    <a:pt x="7421" y="8116"/>
                    <a:pt x="7535" y="8104"/>
                  </a:cubicBezTo>
                  <a:cubicBezTo>
                    <a:pt x="7654" y="8099"/>
                    <a:pt x="7654" y="8104"/>
                    <a:pt x="7774" y="8093"/>
                  </a:cubicBezTo>
                  <a:cubicBezTo>
                    <a:pt x="7784" y="8092"/>
                    <a:pt x="7794" y="8092"/>
                    <a:pt x="7803" y="8092"/>
                  </a:cubicBezTo>
                  <a:cubicBezTo>
                    <a:pt x="7881" y="8092"/>
                    <a:pt x="7900" y="8129"/>
                    <a:pt x="7979" y="8129"/>
                  </a:cubicBezTo>
                  <a:cubicBezTo>
                    <a:pt x="7987" y="8129"/>
                    <a:pt x="7997" y="8128"/>
                    <a:pt x="8007" y="8127"/>
                  </a:cubicBezTo>
                  <a:cubicBezTo>
                    <a:pt x="8127" y="8122"/>
                    <a:pt x="8127" y="8099"/>
                    <a:pt x="8241" y="8087"/>
                  </a:cubicBezTo>
                  <a:cubicBezTo>
                    <a:pt x="8243" y="8087"/>
                    <a:pt x="8245" y="8087"/>
                    <a:pt x="8247" y="8087"/>
                  </a:cubicBezTo>
                  <a:cubicBezTo>
                    <a:pt x="8359" y="8087"/>
                    <a:pt x="8373" y="8241"/>
                    <a:pt x="8486" y="8241"/>
                  </a:cubicBezTo>
                  <a:cubicBezTo>
                    <a:pt x="8487" y="8241"/>
                    <a:pt x="8489" y="8241"/>
                    <a:pt x="8492" y="8241"/>
                  </a:cubicBezTo>
                  <a:cubicBezTo>
                    <a:pt x="8508" y="8240"/>
                    <a:pt x="8523" y="8239"/>
                    <a:pt x="8535" y="8239"/>
                  </a:cubicBezTo>
                  <a:cubicBezTo>
                    <a:pt x="8597" y="8239"/>
                    <a:pt x="8620" y="8255"/>
                    <a:pt x="8681" y="8255"/>
                  </a:cubicBezTo>
                  <a:cubicBezTo>
                    <a:pt x="8694" y="8255"/>
                    <a:pt x="8708" y="8254"/>
                    <a:pt x="8725" y="8253"/>
                  </a:cubicBezTo>
                  <a:cubicBezTo>
                    <a:pt x="8845" y="8247"/>
                    <a:pt x="8839" y="8201"/>
                    <a:pt x="8959" y="8190"/>
                  </a:cubicBezTo>
                  <a:cubicBezTo>
                    <a:pt x="9072" y="8184"/>
                    <a:pt x="9067" y="8099"/>
                    <a:pt x="9186" y="8087"/>
                  </a:cubicBezTo>
                  <a:cubicBezTo>
                    <a:pt x="9300" y="8076"/>
                    <a:pt x="9289" y="7939"/>
                    <a:pt x="9408" y="7934"/>
                  </a:cubicBezTo>
                  <a:cubicBezTo>
                    <a:pt x="9414" y="7933"/>
                    <a:pt x="9419" y="7933"/>
                    <a:pt x="9424" y="7933"/>
                  </a:cubicBezTo>
                  <a:cubicBezTo>
                    <a:pt x="9526" y="7933"/>
                    <a:pt x="9539" y="8036"/>
                    <a:pt x="9645" y="8036"/>
                  </a:cubicBezTo>
                  <a:cubicBezTo>
                    <a:pt x="9648" y="8036"/>
                    <a:pt x="9651" y="8036"/>
                    <a:pt x="9653" y="8036"/>
                  </a:cubicBezTo>
                  <a:cubicBezTo>
                    <a:pt x="9767" y="8025"/>
                    <a:pt x="9767" y="8002"/>
                    <a:pt x="9881" y="7996"/>
                  </a:cubicBezTo>
                  <a:cubicBezTo>
                    <a:pt x="10001" y="7985"/>
                    <a:pt x="9995" y="7894"/>
                    <a:pt x="10109" y="7882"/>
                  </a:cubicBezTo>
                  <a:cubicBezTo>
                    <a:pt x="10119" y="7881"/>
                    <a:pt x="10128" y="7881"/>
                    <a:pt x="10137" y="7881"/>
                  </a:cubicBezTo>
                  <a:cubicBezTo>
                    <a:pt x="10226" y="7881"/>
                    <a:pt x="10242" y="7928"/>
                    <a:pt x="10334" y="7928"/>
                  </a:cubicBezTo>
                  <a:cubicBezTo>
                    <a:pt x="10338" y="7928"/>
                    <a:pt x="10343" y="7928"/>
                    <a:pt x="10348" y="7928"/>
                  </a:cubicBezTo>
                  <a:cubicBezTo>
                    <a:pt x="10468" y="7917"/>
                    <a:pt x="10462" y="7871"/>
                    <a:pt x="10582" y="7854"/>
                  </a:cubicBezTo>
                  <a:cubicBezTo>
                    <a:pt x="10592" y="7853"/>
                    <a:pt x="10602" y="7852"/>
                    <a:pt x="10610" y="7852"/>
                  </a:cubicBezTo>
                  <a:cubicBezTo>
                    <a:pt x="10689" y="7852"/>
                    <a:pt x="10708" y="7890"/>
                    <a:pt x="10786" y="7890"/>
                  </a:cubicBezTo>
                  <a:cubicBezTo>
                    <a:pt x="10795" y="7890"/>
                    <a:pt x="10805" y="7889"/>
                    <a:pt x="10815" y="7888"/>
                  </a:cubicBezTo>
                  <a:cubicBezTo>
                    <a:pt x="10829" y="7887"/>
                    <a:pt x="10841" y="7887"/>
                    <a:pt x="10851" y="7887"/>
                  </a:cubicBezTo>
                  <a:cubicBezTo>
                    <a:pt x="10925" y="7887"/>
                    <a:pt x="10944" y="7900"/>
                    <a:pt x="11018" y="7900"/>
                  </a:cubicBezTo>
                  <a:cubicBezTo>
                    <a:pt x="11029" y="7900"/>
                    <a:pt x="11041" y="7900"/>
                    <a:pt x="11054" y="7899"/>
                  </a:cubicBezTo>
                  <a:cubicBezTo>
                    <a:pt x="11174" y="7888"/>
                    <a:pt x="11163" y="7820"/>
                    <a:pt x="11282" y="7808"/>
                  </a:cubicBezTo>
                  <a:cubicBezTo>
                    <a:pt x="11284" y="7808"/>
                    <a:pt x="11285" y="7808"/>
                    <a:pt x="11286" y="7808"/>
                  </a:cubicBezTo>
                  <a:cubicBezTo>
                    <a:pt x="11399" y="7808"/>
                    <a:pt x="11419" y="8025"/>
                    <a:pt x="11525" y="8025"/>
                  </a:cubicBezTo>
                  <a:cubicBezTo>
                    <a:pt x="11527" y="8025"/>
                    <a:pt x="11530" y="8025"/>
                    <a:pt x="11533" y="8025"/>
                  </a:cubicBezTo>
                  <a:cubicBezTo>
                    <a:pt x="11652" y="8013"/>
                    <a:pt x="11641" y="7899"/>
                    <a:pt x="11761" y="7888"/>
                  </a:cubicBezTo>
                  <a:cubicBezTo>
                    <a:pt x="11775" y="7887"/>
                    <a:pt x="11788" y="7886"/>
                    <a:pt x="11799" y="7886"/>
                  </a:cubicBezTo>
                  <a:cubicBezTo>
                    <a:pt x="11866" y="7886"/>
                    <a:pt x="11888" y="7907"/>
                    <a:pt x="11955" y="7907"/>
                  </a:cubicBezTo>
                  <a:cubicBezTo>
                    <a:pt x="11967" y="7907"/>
                    <a:pt x="11980" y="7907"/>
                    <a:pt x="11994" y="7905"/>
                  </a:cubicBezTo>
                  <a:cubicBezTo>
                    <a:pt x="12114" y="7899"/>
                    <a:pt x="12102" y="7797"/>
                    <a:pt x="12222" y="7786"/>
                  </a:cubicBezTo>
                  <a:cubicBezTo>
                    <a:pt x="12231" y="7785"/>
                    <a:pt x="12240" y="7784"/>
                    <a:pt x="12248" y="7784"/>
                  </a:cubicBezTo>
                  <a:cubicBezTo>
                    <a:pt x="12333" y="7784"/>
                    <a:pt x="12350" y="7831"/>
                    <a:pt x="12446" y="7831"/>
                  </a:cubicBezTo>
                  <a:cubicBezTo>
                    <a:pt x="12451" y="7831"/>
                    <a:pt x="12456" y="7831"/>
                    <a:pt x="12461" y="7831"/>
                  </a:cubicBezTo>
                  <a:cubicBezTo>
                    <a:pt x="12476" y="7830"/>
                    <a:pt x="12490" y="7829"/>
                    <a:pt x="12501" y="7829"/>
                  </a:cubicBezTo>
                  <a:cubicBezTo>
                    <a:pt x="12571" y="7829"/>
                    <a:pt x="12590" y="7850"/>
                    <a:pt x="12656" y="7850"/>
                  </a:cubicBezTo>
                  <a:cubicBezTo>
                    <a:pt x="12667" y="7850"/>
                    <a:pt x="12680" y="7850"/>
                    <a:pt x="12695" y="7848"/>
                  </a:cubicBezTo>
                  <a:cubicBezTo>
                    <a:pt x="12814" y="7837"/>
                    <a:pt x="12808" y="7786"/>
                    <a:pt x="12928" y="7774"/>
                  </a:cubicBezTo>
                  <a:cubicBezTo>
                    <a:pt x="13042" y="7768"/>
                    <a:pt x="13036" y="7660"/>
                    <a:pt x="13150" y="7655"/>
                  </a:cubicBezTo>
                  <a:cubicBezTo>
                    <a:pt x="13153" y="7654"/>
                    <a:pt x="13156" y="7654"/>
                    <a:pt x="13159" y="7654"/>
                  </a:cubicBezTo>
                  <a:cubicBezTo>
                    <a:pt x="13268" y="7654"/>
                    <a:pt x="13289" y="7860"/>
                    <a:pt x="13398" y="7860"/>
                  </a:cubicBezTo>
                  <a:cubicBezTo>
                    <a:pt x="13401" y="7860"/>
                    <a:pt x="13404" y="7860"/>
                    <a:pt x="13406" y="7860"/>
                  </a:cubicBezTo>
                  <a:cubicBezTo>
                    <a:pt x="13520" y="7854"/>
                    <a:pt x="13515" y="7751"/>
                    <a:pt x="13629" y="7746"/>
                  </a:cubicBezTo>
                  <a:cubicBezTo>
                    <a:pt x="13635" y="7744"/>
                    <a:pt x="13642" y="7743"/>
                    <a:pt x="13649" y="7743"/>
                  </a:cubicBezTo>
                  <a:cubicBezTo>
                    <a:pt x="13665" y="7743"/>
                    <a:pt x="13681" y="7747"/>
                    <a:pt x="13697" y="7751"/>
                  </a:cubicBezTo>
                  <a:lnTo>
                    <a:pt x="1369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3" name="Google Shape;1583;p54"/>
          <p:cNvGrpSpPr/>
          <p:nvPr/>
        </p:nvGrpSpPr>
        <p:grpSpPr>
          <a:xfrm rot="-213726">
            <a:off x="4084224" y="333553"/>
            <a:ext cx="975620" cy="244878"/>
            <a:chOff x="-1819625" y="2061475"/>
            <a:chExt cx="826951" cy="403129"/>
          </a:xfrm>
        </p:grpSpPr>
        <p:sp>
          <p:nvSpPr>
            <p:cNvPr id="1584" name="Google Shape;1584;p54"/>
            <p:cNvSpPr/>
            <p:nvPr/>
          </p:nvSpPr>
          <p:spPr>
            <a:xfrm>
              <a:off x="-1819625" y="2061475"/>
              <a:ext cx="826951" cy="403129"/>
            </a:xfrm>
            <a:custGeom>
              <a:rect b="b" l="l" r="r" t="t"/>
              <a:pathLst>
                <a:path extrusionOk="0" h="4631" w="9500">
                  <a:moveTo>
                    <a:pt x="0" y="0"/>
                  </a:moveTo>
                  <a:lnTo>
                    <a:pt x="142" y="1407"/>
                  </a:lnTo>
                  <a:lnTo>
                    <a:pt x="0" y="2455"/>
                  </a:lnTo>
                  <a:lnTo>
                    <a:pt x="142" y="3827"/>
                  </a:lnTo>
                  <a:lnTo>
                    <a:pt x="142" y="4630"/>
                  </a:lnTo>
                  <a:lnTo>
                    <a:pt x="9500" y="4556"/>
                  </a:lnTo>
                  <a:lnTo>
                    <a:pt x="9500" y="3571"/>
                  </a:lnTo>
                  <a:lnTo>
                    <a:pt x="9283" y="2164"/>
                  </a:lnTo>
                  <a:lnTo>
                    <a:pt x="9500" y="940"/>
                  </a:lnTo>
                  <a:lnTo>
                    <a:pt x="950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54"/>
            <p:cNvSpPr/>
            <p:nvPr/>
          </p:nvSpPr>
          <p:spPr>
            <a:xfrm>
              <a:off x="-1819625" y="2061475"/>
              <a:ext cx="87831" cy="25332"/>
            </a:xfrm>
            <a:custGeom>
              <a:rect b="b" l="l" r="r" t="t"/>
              <a:pathLst>
                <a:path extrusionOk="0" h="291" w="1009">
                  <a:moveTo>
                    <a:pt x="0" y="0"/>
                  </a:moveTo>
                  <a:lnTo>
                    <a:pt x="6" y="97"/>
                  </a:lnTo>
                  <a:lnTo>
                    <a:pt x="410" y="290"/>
                  </a:lnTo>
                  <a:lnTo>
                    <a:pt x="1008" y="0"/>
                  </a:lnTo>
                  <a:lnTo>
                    <a:pt x="684" y="0"/>
                  </a:lnTo>
                  <a:lnTo>
                    <a:pt x="410" y="137"/>
                  </a:lnTo>
                  <a:lnTo>
                    <a:pt x="13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54"/>
            <p:cNvSpPr/>
            <p:nvPr/>
          </p:nvSpPr>
          <p:spPr>
            <a:xfrm>
              <a:off x="-1531150" y="2061475"/>
              <a:ext cx="104718" cy="25332"/>
            </a:xfrm>
            <a:custGeom>
              <a:rect b="b" l="l" r="r" t="t"/>
              <a:pathLst>
                <a:path extrusionOk="0" h="291" w="1203">
                  <a:moveTo>
                    <a:pt x="1" y="0"/>
                  </a:moveTo>
                  <a:lnTo>
                    <a:pt x="599" y="290"/>
                  </a:lnTo>
                  <a:lnTo>
                    <a:pt x="1202" y="0"/>
                  </a:lnTo>
                  <a:lnTo>
                    <a:pt x="878" y="0"/>
                  </a:lnTo>
                  <a:lnTo>
                    <a:pt x="599" y="137"/>
                  </a:lnTo>
                  <a:lnTo>
                    <a:pt x="32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54"/>
            <p:cNvSpPr/>
            <p:nvPr/>
          </p:nvSpPr>
          <p:spPr>
            <a:xfrm>
              <a:off x="-1378904" y="2061475"/>
              <a:ext cx="104631" cy="25332"/>
            </a:xfrm>
            <a:custGeom>
              <a:rect b="b" l="l" r="r" t="t"/>
              <a:pathLst>
                <a:path extrusionOk="0" h="291" w="1202">
                  <a:moveTo>
                    <a:pt x="0" y="0"/>
                  </a:moveTo>
                  <a:lnTo>
                    <a:pt x="604" y="290"/>
                  </a:lnTo>
                  <a:lnTo>
                    <a:pt x="1202" y="0"/>
                  </a:lnTo>
                  <a:lnTo>
                    <a:pt x="877" y="0"/>
                  </a:lnTo>
                  <a:lnTo>
                    <a:pt x="604" y="137"/>
                  </a:lnTo>
                  <a:lnTo>
                    <a:pt x="33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54"/>
            <p:cNvSpPr/>
            <p:nvPr/>
          </p:nvSpPr>
          <p:spPr>
            <a:xfrm>
              <a:off x="-1683831" y="2061475"/>
              <a:ext cx="104718" cy="25332"/>
            </a:xfrm>
            <a:custGeom>
              <a:rect b="b" l="l" r="r" t="t"/>
              <a:pathLst>
                <a:path extrusionOk="0" h="291" w="1203">
                  <a:moveTo>
                    <a:pt x="1" y="0"/>
                  </a:moveTo>
                  <a:lnTo>
                    <a:pt x="599" y="290"/>
                  </a:lnTo>
                  <a:lnTo>
                    <a:pt x="1202" y="0"/>
                  </a:lnTo>
                  <a:lnTo>
                    <a:pt x="878" y="0"/>
                  </a:lnTo>
                  <a:lnTo>
                    <a:pt x="599" y="137"/>
                  </a:lnTo>
                  <a:lnTo>
                    <a:pt x="32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54"/>
            <p:cNvSpPr/>
            <p:nvPr/>
          </p:nvSpPr>
          <p:spPr>
            <a:xfrm>
              <a:off x="-1623333" y="2429780"/>
              <a:ext cx="133966" cy="33340"/>
            </a:xfrm>
            <a:custGeom>
              <a:rect b="b" l="l" r="r" t="t"/>
              <a:pathLst>
                <a:path extrusionOk="0" h="383" w="1539">
                  <a:moveTo>
                    <a:pt x="781" y="1"/>
                  </a:moveTo>
                  <a:lnTo>
                    <a:pt x="0" y="382"/>
                  </a:lnTo>
                  <a:lnTo>
                    <a:pt x="331" y="382"/>
                  </a:lnTo>
                  <a:lnTo>
                    <a:pt x="781" y="160"/>
                  </a:lnTo>
                  <a:lnTo>
                    <a:pt x="1219" y="376"/>
                  </a:lnTo>
                  <a:lnTo>
                    <a:pt x="1538" y="371"/>
                  </a:lnTo>
                  <a:lnTo>
                    <a:pt x="78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54"/>
            <p:cNvSpPr/>
            <p:nvPr/>
          </p:nvSpPr>
          <p:spPr>
            <a:xfrm>
              <a:off x="-1157804" y="2429780"/>
              <a:ext cx="118994" cy="29858"/>
            </a:xfrm>
            <a:custGeom>
              <a:rect b="b" l="l" r="r" t="t"/>
              <a:pathLst>
                <a:path extrusionOk="0" h="343" w="1367">
                  <a:moveTo>
                    <a:pt x="695" y="1"/>
                  </a:moveTo>
                  <a:lnTo>
                    <a:pt x="0" y="342"/>
                  </a:lnTo>
                  <a:lnTo>
                    <a:pt x="330" y="337"/>
                  </a:lnTo>
                  <a:lnTo>
                    <a:pt x="695" y="160"/>
                  </a:lnTo>
                  <a:lnTo>
                    <a:pt x="1048" y="331"/>
                  </a:lnTo>
                  <a:lnTo>
                    <a:pt x="1367" y="331"/>
                  </a:lnTo>
                  <a:lnTo>
                    <a:pt x="69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54"/>
            <p:cNvSpPr/>
            <p:nvPr/>
          </p:nvSpPr>
          <p:spPr>
            <a:xfrm>
              <a:off x="-1313009" y="2429780"/>
              <a:ext cx="124043" cy="30816"/>
            </a:xfrm>
            <a:custGeom>
              <a:rect b="b" l="l" r="r" t="t"/>
              <a:pathLst>
                <a:path extrusionOk="0" h="354" w="1425">
                  <a:moveTo>
                    <a:pt x="724" y="1"/>
                  </a:moveTo>
                  <a:lnTo>
                    <a:pt x="1" y="354"/>
                  </a:lnTo>
                  <a:lnTo>
                    <a:pt x="331" y="354"/>
                  </a:lnTo>
                  <a:lnTo>
                    <a:pt x="724" y="160"/>
                  </a:lnTo>
                  <a:lnTo>
                    <a:pt x="1105" y="348"/>
                  </a:lnTo>
                  <a:lnTo>
                    <a:pt x="1424" y="342"/>
                  </a:lnTo>
                  <a:lnTo>
                    <a:pt x="72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54"/>
            <p:cNvSpPr/>
            <p:nvPr/>
          </p:nvSpPr>
          <p:spPr>
            <a:xfrm>
              <a:off x="-1468215" y="2429780"/>
              <a:ext cx="129004" cy="32296"/>
            </a:xfrm>
            <a:custGeom>
              <a:rect b="b" l="l" r="r" t="t"/>
              <a:pathLst>
                <a:path extrusionOk="0" h="371" w="1482">
                  <a:moveTo>
                    <a:pt x="753" y="1"/>
                  </a:moveTo>
                  <a:lnTo>
                    <a:pt x="1" y="371"/>
                  </a:lnTo>
                  <a:lnTo>
                    <a:pt x="331" y="365"/>
                  </a:lnTo>
                  <a:lnTo>
                    <a:pt x="753" y="160"/>
                  </a:lnTo>
                  <a:lnTo>
                    <a:pt x="1163" y="359"/>
                  </a:lnTo>
                  <a:lnTo>
                    <a:pt x="1482" y="359"/>
                  </a:lnTo>
                  <a:lnTo>
                    <a:pt x="75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54"/>
            <p:cNvSpPr/>
            <p:nvPr/>
          </p:nvSpPr>
          <p:spPr>
            <a:xfrm>
              <a:off x="-1778539" y="2429780"/>
              <a:ext cx="138928" cy="34820"/>
            </a:xfrm>
            <a:custGeom>
              <a:rect b="b" l="l" r="r" t="t"/>
              <a:pathLst>
                <a:path extrusionOk="0" h="400" w="1596">
                  <a:moveTo>
                    <a:pt x="810" y="1"/>
                  </a:moveTo>
                  <a:lnTo>
                    <a:pt x="1" y="399"/>
                  </a:lnTo>
                  <a:lnTo>
                    <a:pt x="331" y="393"/>
                  </a:lnTo>
                  <a:lnTo>
                    <a:pt x="810" y="160"/>
                  </a:lnTo>
                  <a:lnTo>
                    <a:pt x="1277" y="388"/>
                  </a:lnTo>
                  <a:lnTo>
                    <a:pt x="1595" y="388"/>
                  </a:lnTo>
                  <a:lnTo>
                    <a:pt x="81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54"/>
            <p:cNvSpPr/>
            <p:nvPr/>
          </p:nvSpPr>
          <p:spPr>
            <a:xfrm>
              <a:off x="-1226223" y="2061475"/>
              <a:ext cx="104631" cy="25332"/>
            </a:xfrm>
            <a:custGeom>
              <a:rect b="b" l="l" r="r" t="t"/>
              <a:pathLst>
                <a:path extrusionOk="0" h="291" w="1202">
                  <a:moveTo>
                    <a:pt x="0" y="0"/>
                  </a:moveTo>
                  <a:lnTo>
                    <a:pt x="604" y="290"/>
                  </a:lnTo>
                  <a:lnTo>
                    <a:pt x="1202" y="0"/>
                  </a:lnTo>
                  <a:lnTo>
                    <a:pt x="877" y="0"/>
                  </a:lnTo>
                  <a:lnTo>
                    <a:pt x="604" y="137"/>
                  </a:lnTo>
                  <a:lnTo>
                    <a:pt x="32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54"/>
            <p:cNvSpPr/>
            <p:nvPr/>
          </p:nvSpPr>
          <p:spPr>
            <a:xfrm>
              <a:off x="-1813706" y="2101605"/>
              <a:ext cx="821032" cy="51098"/>
            </a:xfrm>
            <a:custGeom>
              <a:rect b="b" l="l" r="r" t="t"/>
              <a:pathLst>
                <a:path extrusionOk="0" h="587" w="9432">
                  <a:moveTo>
                    <a:pt x="1214" y="0"/>
                  </a:moveTo>
                  <a:lnTo>
                    <a:pt x="342" y="427"/>
                  </a:lnTo>
                  <a:lnTo>
                    <a:pt x="0" y="262"/>
                  </a:lnTo>
                  <a:lnTo>
                    <a:pt x="18" y="427"/>
                  </a:lnTo>
                  <a:lnTo>
                    <a:pt x="342" y="587"/>
                  </a:lnTo>
                  <a:lnTo>
                    <a:pt x="1214" y="160"/>
                  </a:lnTo>
                  <a:lnTo>
                    <a:pt x="2091" y="587"/>
                  </a:lnTo>
                  <a:lnTo>
                    <a:pt x="2968" y="160"/>
                  </a:lnTo>
                  <a:lnTo>
                    <a:pt x="3845" y="587"/>
                  </a:lnTo>
                  <a:lnTo>
                    <a:pt x="4722" y="160"/>
                  </a:lnTo>
                  <a:lnTo>
                    <a:pt x="5599" y="587"/>
                  </a:lnTo>
                  <a:lnTo>
                    <a:pt x="6476" y="160"/>
                  </a:lnTo>
                  <a:lnTo>
                    <a:pt x="7353" y="587"/>
                  </a:lnTo>
                  <a:lnTo>
                    <a:pt x="8230" y="160"/>
                  </a:lnTo>
                  <a:lnTo>
                    <a:pt x="9107" y="587"/>
                  </a:lnTo>
                  <a:lnTo>
                    <a:pt x="9432" y="427"/>
                  </a:lnTo>
                  <a:lnTo>
                    <a:pt x="9432" y="268"/>
                  </a:lnTo>
                  <a:lnTo>
                    <a:pt x="9107" y="427"/>
                  </a:lnTo>
                  <a:lnTo>
                    <a:pt x="8230" y="0"/>
                  </a:lnTo>
                  <a:lnTo>
                    <a:pt x="7353" y="427"/>
                  </a:lnTo>
                  <a:lnTo>
                    <a:pt x="6476" y="0"/>
                  </a:lnTo>
                  <a:lnTo>
                    <a:pt x="5599" y="427"/>
                  </a:lnTo>
                  <a:lnTo>
                    <a:pt x="4722" y="0"/>
                  </a:lnTo>
                  <a:lnTo>
                    <a:pt x="3845" y="427"/>
                  </a:lnTo>
                  <a:lnTo>
                    <a:pt x="2968" y="0"/>
                  </a:lnTo>
                  <a:lnTo>
                    <a:pt x="2091" y="427"/>
                  </a:lnTo>
                  <a:lnTo>
                    <a:pt x="121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54"/>
            <p:cNvSpPr/>
            <p:nvPr/>
          </p:nvSpPr>
          <p:spPr>
            <a:xfrm>
              <a:off x="-1073542" y="2061475"/>
              <a:ext cx="80867" cy="25332"/>
            </a:xfrm>
            <a:custGeom>
              <a:rect b="b" l="l" r="r" t="t"/>
              <a:pathLst>
                <a:path extrusionOk="0" h="291" w="929">
                  <a:moveTo>
                    <a:pt x="0" y="0"/>
                  </a:moveTo>
                  <a:lnTo>
                    <a:pt x="604" y="290"/>
                  </a:lnTo>
                  <a:lnTo>
                    <a:pt x="929" y="137"/>
                  </a:lnTo>
                  <a:lnTo>
                    <a:pt x="929" y="0"/>
                  </a:lnTo>
                  <a:lnTo>
                    <a:pt x="877" y="0"/>
                  </a:lnTo>
                  <a:lnTo>
                    <a:pt x="604" y="137"/>
                  </a:lnTo>
                  <a:lnTo>
                    <a:pt x="32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54"/>
            <p:cNvSpPr/>
            <p:nvPr/>
          </p:nvSpPr>
          <p:spPr>
            <a:xfrm>
              <a:off x="-1818667" y="2232962"/>
              <a:ext cx="811631" cy="51185"/>
            </a:xfrm>
            <a:custGeom>
              <a:rect b="b" l="l" r="r" t="t"/>
              <a:pathLst>
                <a:path extrusionOk="0" h="588" w="9324">
                  <a:moveTo>
                    <a:pt x="1271" y="1"/>
                  </a:moveTo>
                  <a:lnTo>
                    <a:pt x="399" y="428"/>
                  </a:lnTo>
                  <a:lnTo>
                    <a:pt x="18" y="245"/>
                  </a:lnTo>
                  <a:lnTo>
                    <a:pt x="0" y="394"/>
                  </a:lnTo>
                  <a:lnTo>
                    <a:pt x="399" y="587"/>
                  </a:lnTo>
                  <a:lnTo>
                    <a:pt x="1271" y="160"/>
                  </a:lnTo>
                  <a:lnTo>
                    <a:pt x="2148" y="587"/>
                  </a:lnTo>
                  <a:lnTo>
                    <a:pt x="3025" y="160"/>
                  </a:lnTo>
                  <a:lnTo>
                    <a:pt x="3902" y="587"/>
                  </a:lnTo>
                  <a:lnTo>
                    <a:pt x="4779" y="160"/>
                  </a:lnTo>
                  <a:lnTo>
                    <a:pt x="5656" y="587"/>
                  </a:lnTo>
                  <a:lnTo>
                    <a:pt x="6533" y="160"/>
                  </a:lnTo>
                  <a:lnTo>
                    <a:pt x="7410" y="587"/>
                  </a:lnTo>
                  <a:lnTo>
                    <a:pt x="8287" y="160"/>
                  </a:lnTo>
                  <a:lnTo>
                    <a:pt x="9164" y="587"/>
                  </a:lnTo>
                  <a:lnTo>
                    <a:pt x="9323" y="507"/>
                  </a:lnTo>
                  <a:lnTo>
                    <a:pt x="9301" y="359"/>
                  </a:lnTo>
                  <a:lnTo>
                    <a:pt x="9164" y="428"/>
                  </a:lnTo>
                  <a:lnTo>
                    <a:pt x="8287" y="1"/>
                  </a:lnTo>
                  <a:lnTo>
                    <a:pt x="7410" y="428"/>
                  </a:lnTo>
                  <a:lnTo>
                    <a:pt x="6533" y="1"/>
                  </a:lnTo>
                  <a:lnTo>
                    <a:pt x="5656" y="428"/>
                  </a:lnTo>
                  <a:lnTo>
                    <a:pt x="4779" y="1"/>
                  </a:lnTo>
                  <a:lnTo>
                    <a:pt x="3902" y="428"/>
                  </a:lnTo>
                  <a:lnTo>
                    <a:pt x="3025" y="1"/>
                  </a:lnTo>
                  <a:lnTo>
                    <a:pt x="2148" y="428"/>
                  </a:lnTo>
                  <a:lnTo>
                    <a:pt x="12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54"/>
            <p:cNvSpPr/>
            <p:nvPr/>
          </p:nvSpPr>
          <p:spPr>
            <a:xfrm>
              <a:off x="-1810224" y="2167501"/>
              <a:ext cx="808671" cy="50663"/>
            </a:xfrm>
            <a:custGeom>
              <a:rect b="b" l="l" r="r" t="t"/>
              <a:pathLst>
                <a:path extrusionOk="0" h="582" w="9290">
                  <a:moveTo>
                    <a:pt x="1174" y="1"/>
                  </a:moveTo>
                  <a:lnTo>
                    <a:pt x="302" y="428"/>
                  </a:lnTo>
                  <a:lnTo>
                    <a:pt x="17" y="291"/>
                  </a:lnTo>
                  <a:lnTo>
                    <a:pt x="0" y="439"/>
                  </a:lnTo>
                  <a:lnTo>
                    <a:pt x="302" y="582"/>
                  </a:lnTo>
                  <a:lnTo>
                    <a:pt x="1174" y="155"/>
                  </a:lnTo>
                  <a:lnTo>
                    <a:pt x="2051" y="582"/>
                  </a:lnTo>
                  <a:lnTo>
                    <a:pt x="2928" y="155"/>
                  </a:lnTo>
                  <a:lnTo>
                    <a:pt x="3805" y="582"/>
                  </a:lnTo>
                  <a:lnTo>
                    <a:pt x="4682" y="155"/>
                  </a:lnTo>
                  <a:lnTo>
                    <a:pt x="5559" y="582"/>
                  </a:lnTo>
                  <a:lnTo>
                    <a:pt x="6436" y="155"/>
                  </a:lnTo>
                  <a:lnTo>
                    <a:pt x="7313" y="582"/>
                  </a:lnTo>
                  <a:lnTo>
                    <a:pt x="8190" y="155"/>
                  </a:lnTo>
                  <a:lnTo>
                    <a:pt x="9067" y="582"/>
                  </a:lnTo>
                  <a:lnTo>
                    <a:pt x="9255" y="491"/>
                  </a:lnTo>
                  <a:lnTo>
                    <a:pt x="9289" y="320"/>
                  </a:lnTo>
                  <a:lnTo>
                    <a:pt x="9067" y="428"/>
                  </a:lnTo>
                  <a:lnTo>
                    <a:pt x="8190" y="1"/>
                  </a:lnTo>
                  <a:lnTo>
                    <a:pt x="7313" y="428"/>
                  </a:lnTo>
                  <a:lnTo>
                    <a:pt x="6436" y="1"/>
                  </a:lnTo>
                  <a:lnTo>
                    <a:pt x="5559" y="428"/>
                  </a:lnTo>
                  <a:lnTo>
                    <a:pt x="4682" y="1"/>
                  </a:lnTo>
                  <a:lnTo>
                    <a:pt x="3805" y="428"/>
                  </a:lnTo>
                  <a:lnTo>
                    <a:pt x="2928" y="1"/>
                  </a:lnTo>
                  <a:lnTo>
                    <a:pt x="2051" y="428"/>
                  </a:lnTo>
                  <a:lnTo>
                    <a:pt x="117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54"/>
            <p:cNvSpPr/>
            <p:nvPr/>
          </p:nvSpPr>
          <p:spPr>
            <a:xfrm>
              <a:off x="-1807264" y="2456069"/>
              <a:ext cx="17410" cy="8531"/>
            </a:xfrm>
            <a:custGeom>
              <a:rect b="b" l="l" r="r" t="t"/>
              <a:pathLst>
                <a:path extrusionOk="0" h="98" w="200">
                  <a:moveTo>
                    <a:pt x="0" y="0"/>
                  </a:moveTo>
                  <a:lnTo>
                    <a:pt x="0" y="97"/>
                  </a:lnTo>
                  <a:lnTo>
                    <a:pt x="200" y="97"/>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54"/>
            <p:cNvSpPr/>
            <p:nvPr/>
          </p:nvSpPr>
          <p:spPr>
            <a:xfrm>
              <a:off x="-1815186" y="2298423"/>
              <a:ext cx="817550" cy="51098"/>
            </a:xfrm>
            <a:custGeom>
              <a:rect b="b" l="l" r="r" t="t"/>
              <a:pathLst>
                <a:path extrusionOk="0" h="587" w="9392">
                  <a:moveTo>
                    <a:pt x="1231" y="0"/>
                  </a:moveTo>
                  <a:lnTo>
                    <a:pt x="359" y="427"/>
                  </a:lnTo>
                  <a:lnTo>
                    <a:pt x="0" y="257"/>
                  </a:lnTo>
                  <a:lnTo>
                    <a:pt x="17" y="422"/>
                  </a:lnTo>
                  <a:lnTo>
                    <a:pt x="359" y="587"/>
                  </a:lnTo>
                  <a:lnTo>
                    <a:pt x="1231" y="160"/>
                  </a:lnTo>
                  <a:lnTo>
                    <a:pt x="2108" y="587"/>
                  </a:lnTo>
                  <a:lnTo>
                    <a:pt x="2985" y="160"/>
                  </a:lnTo>
                  <a:lnTo>
                    <a:pt x="3862" y="587"/>
                  </a:lnTo>
                  <a:lnTo>
                    <a:pt x="4739" y="160"/>
                  </a:lnTo>
                  <a:lnTo>
                    <a:pt x="5616" y="587"/>
                  </a:lnTo>
                  <a:lnTo>
                    <a:pt x="6493" y="160"/>
                  </a:lnTo>
                  <a:lnTo>
                    <a:pt x="7370" y="587"/>
                  </a:lnTo>
                  <a:lnTo>
                    <a:pt x="8247" y="160"/>
                  </a:lnTo>
                  <a:lnTo>
                    <a:pt x="9124" y="587"/>
                  </a:lnTo>
                  <a:lnTo>
                    <a:pt x="9392" y="462"/>
                  </a:lnTo>
                  <a:lnTo>
                    <a:pt x="9369" y="314"/>
                  </a:lnTo>
                  <a:lnTo>
                    <a:pt x="9124" y="427"/>
                  </a:lnTo>
                  <a:lnTo>
                    <a:pt x="8247" y="0"/>
                  </a:lnTo>
                  <a:lnTo>
                    <a:pt x="7370" y="427"/>
                  </a:lnTo>
                  <a:lnTo>
                    <a:pt x="6493" y="0"/>
                  </a:lnTo>
                  <a:lnTo>
                    <a:pt x="5616" y="427"/>
                  </a:lnTo>
                  <a:lnTo>
                    <a:pt x="4739" y="0"/>
                  </a:lnTo>
                  <a:lnTo>
                    <a:pt x="3862" y="427"/>
                  </a:lnTo>
                  <a:lnTo>
                    <a:pt x="2985" y="0"/>
                  </a:lnTo>
                  <a:lnTo>
                    <a:pt x="2108" y="427"/>
                  </a:lnTo>
                  <a:lnTo>
                    <a:pt x="123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54"/>
            <p:cNvSpPr/>
            <p:nvPr/>
          </p:nvSpPr>
          <p:spPr>
            <a:xfrm>
              <a:off x="-1002685" y="2453545"/>
              <a:ext cx="10010" cy="4614"/>
            </a:xfrm>
            <a:custGeom>
              <a:rect b="b" l="l" r="r" t="t"/>
              <a:pathLst>
                <a:path extrusionOk="0" h="53" w="115">
                  <a:moveTo>
                    <a:pt x="115" y="1"/>
                  </a:moveTo>
                  <a:lnTo>
                    <a:pt x="1" y="52"/>
                  </a:lnTo>
                  <a:lnTo>
                    <a:pt x="115" y="52"/>
                  </a:lnTo>
                  <a:lnTo>
                    <a:pt x="11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54"/>
            <p:cNvSpPr/>
            <p:nvPr/>
          </p:nvSpPr>
          <p:spPr>
            <a:xfrm>
              <a:off x="-1807787" y="2364319"/>
              <a:ext cx="815113" cy="51185"/>
            </a:xfrm>
            <a:custGeom>
              <a:rect b="b" l="l" r="r" t="t"/>
              <a:pathLst>
                <a:path extrusionOk="0" h="588" w="9364">
                  <a:moveTo>
                    <a:pt x="1146" y="1"/>
                  </a:moveTo>
                  <a:lnTo>
                    <a:pt x="274" y="428"/>
                  </a:lnTo>
                  <a:lnTo>
                    <a:pt x="1" y="297"/>
                  </a:lnTo>
                  <a:lnTo>
                    <a:pt x="6" y="348"/>
                  </a:lnTo>
                  <a:lnTo>
                    <a:pt x="6" y="456"/>
                  </a:lnTo>
                  <a:lnTo>
                    <a:pt x="274" y="587"/>
                  </a:lnTo>
                  <a:lnTo>
                    <a:pt x="1146" y="160"/>
                  </a:lnTo>
                  <a:lnTo>
                    <a:pt x="2023" y="587"/>
                  </a:lnTo>
                  <a:lnTo>
                    <a:pt x="2900" y="160"/>
                  </a:lnTo>
                  <a:lnTo>
                    <a:pt x="3777" y="587"/>
                  </a:lnTo>
                  <a:lnTo>
                    <a:pt x="4654" y="160"/>
                  </a:lnTo>
                  <a:lnTo>
                    <a:pt x="5531" y="587"/>
                  </a:lnTo>
                  <a:lnTo>
                    <a:pt x="6408" y="160"/>
                  </a:lnTo>
                  <a:lnTo>
                    <a:pt x="7285" y="587"/>
                  </a:lnTo>
                  <a:lnTo>
                    <a:pt x="8162" y="160"/>
                  </a:lnTo>
                  <a:lnTo>
                    <a:pt x="9039" y="587"/>
                  </a:lnTo>
                  <a:lnTo>
                    <a:pt x="9364" y="428"/>
                  </a:lnTo>
                  <a:lnTo>
                    <a:pt x="9364" y="268"/>
                  </a:lnTo>
                  <a:lnTo>
                    <a:pt x="9039" y="428"/>
                  </a:lnTo>
                  <a:lnTo>
                    <a:pt x="8162" y="1"/>
                  </a:lnTo>
                  <a:lnTo>
                    <a:pt x="7285" y="428"/>
                  </a:lnTo>
                  <a:lnTo>
                    <a:pt x="6408" y="1"/>
                  </a:lnTo>
                  <a:lnTo>
                    <a:pt x="5531" y="428"/>
                  </a:lnTo>
                  <a:lnTo>
                    <a:pt x="4654" y="1"/>
                  </a:lnTo>
                  <a:lnTo>
                    <a:pt x="3777" y="428"/>
                  </a:lnTo>
                  <a:lnTo>
                    <a:pt x="2900" y="1"/>
                  </a:lnTo>
                  <a:lnTo>
                    <a:pt x="2023" y="428"/>
                  </a:lnTo>
                  <a:lnTo>
                    <a:pt x="114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03" name="Google Shape;1603;p54"/>
          <p:cNvSpPr/>
          <p:nvPr/>
        </p:nvSpPr>
        <p:spPr>
          <a:xfrm>
            <a:off x="3033700" y="1533750"/>
            <a:ext cx="3076500" cy="3074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54"/>
          <p:cNvSpPr txBox="1"/>
          <p:nvPr>
            <p:ph type="title"/>
          </p:nvPr>
        </p:nvSpPr>
        <p:spPr>
          <a:xfrm>
            <a:off x="1371275" y="535650"/>
            <a:ext cx="6401400" cy="569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Features of our students</a:t>
            </a:r>
            <a:endParaRPr/>
          </a:p>
        </p:txBody>
      </p:sp>
      <p:pic>
        <p:nvPicPr>
          <p:cNvPr id="1605" name="Google Shape;1605;p54"/>
          <p:cNvPicPr preferRelativeResize="0"/>
          <p:nvPr/>
        </p:nvPicPr>
        <p:blipFill rotWithShape="1">
          <a:blip r:embed="rId3">
            <a:alphaModFix/>
          </a:blip>
          <a:srcRect b="3849" l="26003" r="8414" t="3831"/>
          <a:stretch/>
        </p:blipFill>
        <p:spPr>
          <a:xfrm>
            <a:off x="3176400" y="1668100"/>
            <a:ext cx="2791099" cy="2805398"/>
          </a:xfrm>
          <a:prstGeom prst="rect">
            <a:avLst/>
          </a:prstGeom>
          <a:noFill/>
          <a:ln>
            <a:noFill/>
          </a:ln>
        </p:spPr>
      </p:pic>
      <p:grpSp>
        <p:nvGrpSpPr>
          <p:cNvPr id="1606" name="Google Shape;1606;p54"/>
          <p:cNvGrpSpPr/>
          <p:nvPr/>
        </p:nvGrpSpPr>
        <p:grpSpPr>
          <a:xfrm>
            <a:off x="3033693" y="1533750"/>
            <a:ext cx="3076500" cy="3074100"/>
            <a:chOff x="3033693" y="1533750"/>
            <a:chExt cx="3076500" cy="3074100"/>
          </a:xfrm>
        </p:grpSpPr>
        <p:sp>
          <p:nvSpPr>
            <p:cNvPr id="1607" name="Google Shape;1607;p54"/>
            <p:cNvSpPr/>
            <p:nvPr/>
          </p:nvSpPr>
          <p:spPr>
            <a:xfrm rot="5400000">
              <a:off x="3033693" y="1533750"/>
              <a:ext cx="691800" cy="691800"/>
            </a:xfrm>
            <a:prstGeom prst="rtTriangle">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608" name="Google Shape;1608;p54"/>
            <p:cNvSpPr/>
            <p:nvPr/>
          </p:nvSpPr>
          <p:spPr>
            <a:xfrm rot="-5400000">
              <a:off x="5418393" y="3916050"/>
              <a:ext cx="691800" cy="691800"/>
            </a:xfrm>
            <a:prstGeom prst="rtTriangle">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grpSp>
      <p:sp>
        <p:nvSpPr>
          <p:cNvPr id="1609" name="Google Shape;1609;p54"/>
          <p:cNvSpPr/>
          <p:nvPr/>
        </p:nvSpPr>
        <p:spPr>
          <a:xfrm rot="227892">
            <a:off x="2651963" y="1824350"/>
            <a:ext cx="872663" cy="550066"/>
          </a:xfrm>
          <a:custGeom>
            <a:rect b="b" l="l" r="r" t="t"/>
            <a:pathLst>
              <a:path extrusionOk="0" h="4631" w="9500">
                <a:moveTo>
                  <a:pt x="0" y="0"/>
                </a:moveTo>
                <a:lnTo>
                  <a:pt x="142" y="1407"/>
                </a:lnTo>
                <a:lnTo>
                  <a:pt x="0" y="2455"/>
                </a:lnTo>
                <a:lnTo>
                  <a:pt x="142" y="3827"/>
                </a:lnTo>
                <a:lnTo>
                  <a:pt x="142" y="4630"/>
                </a:lnTo>
                <a:lnTo>
                  <a:pt x="9500" y="4556"/>
                </a:lnTo>
                <a:lnTo>
                  <a:pt x="9500" y="3571"/>
                </a:lnTo>
                <a:lnTo>
                  <a:pt x="9283" y="2164"/>
                </a:lnTo>
                <a:lnTo>
                  <a:pt x="9500" y="940"/>
                </a:lnTo>
                <a:lnTo>
                  <a:pt x="9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2500">
              <a:solidFill>
                <a:schemeClr val="accent1"/>
              </a:solidFill>
              <a:latin typeface="Grand Hotel"/>
              <a:ea typeface="Grand Hotel"/>
              <a:cs typeface="Grand Hotel"/>
              <a:sym typeface="Grand Hotel"/>
            </a:endParaRPr>
          </a:p>
        </p:txBody>
      </p:sp>
      <p:sp>
        <p:nvSpPr>
          <p:cNvPr id="1610" name="Google Shape;1610;p54"/>
          <p:cNvSpPr/>
          <p:nvPr/>
        </p:nvSpPr>
        <p:spPr>
          <a:xfrm rot="-441601">
            <a:off x="2651963" y="3523827"/>
            <a:ext cx="872664" cy="536599"/>
          </a:xfrm>
          <a:custGeom>
            <a:rect b="b" l="l" r="r" t="t"/>
            <a:pathLst>
              <a:path extrusionOk="0" h="4631" w="9500">
                <a:moveTo>
                  <a:pt x="0" y="0"/>
                </a:moveTo>
                <a:lnTo>
                  <a:pt x="142" y="1407"/>
                </a:lnTo>
                <a:lnTo>
                  <a:pt x="0" y="2455"/>
                </a:lnTo>
                <a:lnTo>
                  <a:pt x="142" y="3827"/>
                </a:lnTo>
                <a:lnTo>
                  <a:pt x="142" y="4630"/>
                </a:lnTo>
                <a:lnTo>
                  <a:pt x="9500" y="4556"/>
                </a:lnTo>
                <a:lnTo>
                  <a:pt x="9500" y="3571"/>
                </a:lnTo>
                <a:lnTo>
                  <a:pt x="9283" y="2164"/>
                </a:lnTo>
                <a:lnTo>
                  <a:pt x="9500" y="940"/>
                </a:lnTo>
                <a:lnTo>
                  <a:pt x="9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2500">
              <a:solidFill>
                <a:schemeClr val="accent1"/>
              </a:solidFill>
              <a:latin typeface="Grand Hotel"/>
              <a:ea typeface="Grand Hotel"/>
              <a:cs typeface="Grand Hotel"/>
              <a:sym typeface="Grand Hotel"/>
            </a:endParaRPr>
          </a:p>
        </p:txBody>
      </p:sp>
      <p:sp>
        <p:nvSpPr>
          <p:cNvPr id="1611" name="Google Shape;1611;p54"/>
          <p:cNvSpPr/>
          <p:nvPr/>
        </p:nvSpPr>
        <p:spPr>
          <a:xfrm flipH="1" rot="10572114">
            <a:off x="5646342" y="3519700"/>
            <a:ext cx="872687" cy="544856"/>
          </a:xfrm>
          <a:custGeom>
            <a:rect b="b" l="l" r="r" t="t"/>
            <a:pathLst>
              <a:path extrusionOk="0" h="4631" w="9500">
                <a:moveTo>
                  <a:pt x="0" y="0"/>
                </a:moveTo>
                <a:lnTo>
                  <a:pt x="142" y="1407"/>
                </a:lnTo>
                <a:lnTo>
                  <a:pt x="0" y="2455"/>
                </a:lnTo>
                <a:lnTo>
                  <a:pt x="142" y="3827"/>
                </a:lnTo>
                <a:lnTo>
                  <a:pt x="142" y="4630"/>
                </a:lnTo>
                <a:lnTo>
                  <a:pt x="9500" y="4556"/>
                </a:lnTo>
                <a:lnTo>
                  <a:pt x="9500" y="3571"/>
                </a:lnTo>
                <a:lnTo>
                  <a:pt x="9283" y="2164"/>
                </a:lnTo>
                <a:lnTo>
                  <a:pt x="9500" y="940"/>
                </a:lnTo>
                <a:lnTo>
                  <a:pt x="9500" y="0"/>
                </a:lnTo>
                <a:close/>
              </a:path>
            </a:pathLst>
          </a:cu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2500">
              <a:solidFill>
                <a:schemeClr val="accent1"/>
              </a:solidFill>
              <a:latin typeface="Grand Hotel"/>
              <a:ea typeface="Grand Hotel"/>
              <a:cs typeface="Grand Hotel"/>
              <a:sym typeface="Grand Hotel"/>
            </a:endParaRPr>
          </a:p>
        </p:txBody>
      </p:sp>
      <p:sp>
        <p:nvSpPr>
          <p:cNvPr id="1612" name="Google Shape;1612;p54"/>
          <p:cNvSpPr/>
          <p:nvPr/>
        </p:nvSpPr>
        <p:spPr>
          <a:xfrm flipH="1" rot="-10358399">
            <a:off x="5646353" y="1828109"/>
            <a:ext cx="872664" cy="542538"/>
          </a:xfrm>
          <a:custGeom>
            <a:rect b="b" l="l" r="r" t="t"/>
            <a:pathLst>
              <a:path extrusionOk="0" h="4631" w="9500">
                <a:moveTo>
                  <a:pt x="0" y="0"/>
                </a:moveTo>
                <a:lnTo>
                  <a:pt x="142" y="1407"/>
                </a:lnTo>
                <a:lnTo>
                  <a:pt x="0" y="2455"/>
                </a:lnTo>
                <a:lnTo>
                  <a:pt x="142" y="3827"/>
                </a:lnTo>
                <a:lnTo>
                  <a:pt x="142" y="4630"/>
                </a:lnTo>
                <a:lnTo>
                  <a:pt x="9500" y="4556"/>
                </a:lnTo>
                <a:lnTo>
                  <a:pt x="9500" y="3571"/>
                </a:lnTo>
                <a:lnTo>
                  <a:pt x="9283" y="2164"/>
                </a:lnTo>
                <a:lnTo>
                  <a:pt x="9500" y="940"/>
                </a:lnTo>
                <a:lnTo>
                  <a:pt x="950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2500">
              <a:solidFill>
                <a:schemeClr val="accent1"/>
              </a:solidFill>
              <a:latin typeface="Grand Hotel"/>
              <a:ea typeface="Grand Hotel"/>
              <a:cs typeface="Grand Hotel"/>
              <a:sym typeface="Grand Hotel"/>
            </a:endParaRPr>
          </a:p>
        </p:txBody>
      </p:sp>
      <p:grpSp>
        <p:nvGrpSpPr>
          <p:cNvPr id="1613" name="Google Shape;1613;p54"/>
          <p:cNvGrpSpPr/>
          <p:nvPr/>
        </p:nvGrpSpPr>
        <p:grpSpPr>
          <a:xfrm>
            <a:off x="2918695" y="1929743"/>
            <a:ext cx="339200" cy="339271"/>
            <a:chOff x="5049725" y="2027900"/>
            <a:chExt cx="481750" cy="481850"/>
          </a:xfrm>
        </p:grpSpPr>
        <p:sp>
          <p:nvSpPr>
            <p:cNvPr id="1614" name="Google Shape;1614;p54"/>
            <p:cNvSpPr/>
            <p:nvPr/>
          </p:nvSpPr>
          <p:spPr>
            <a:xfrm>
              <a:off x="5191775" y="2394925"/>
              <a:ext cx="197625" cy="114825"/>
            </a:xfrm>
            <a:custGeom>
              <a:rect b="b" l="l" r="r" t="t"/>
              <a:pathLst>
                <a:path extrusionOk="0" h="4593" w="7905">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15" name="Google Shape;1615;p54"/>
            <p:cNvSpPr/>
            <p:nvPr/>
          </p:nvSpPr>
          <p:spPr>
            <a:xfrm>
              <a:off x="5113625" y="2027900"/>
              <a:ext cx="347300" cy="338825"/>
            </a:xfrm>
            <a:custGeom>
              <a:rect b="b" l="l" r="r" t="t"/>
              <a:pathLst>
                <a:path extrusionOk="0" h="13553" w="13892">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16" name="Google Shape;1616;p54"/>
            <p:cNvSpPr/>
            <p:nvPr/>
          </p:nvSpPr>
          <p:spPr>
            <a:xfrm>
              <a:off x="5049725" y="2197300"/>
              <a:ext cx="56400" cy="28275"/>
            </a:xfrm>
            <a:custGeom>
              <a:rect b="b" l="l" r="r" t="t"/>
              <a:pathLst>
                <a:path extrusionOk="0" h="1131" w="2256">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17" name="Google Shape;1617;p54"/>
            <p:cNvSpPr/>
            <p:nvPr/>
          </p:nvSpPr>
          <p:spPr>
            <a:xfrm>
              <a:off x="5052575" y="2102800"/>
              <a:ext cx="50850" cy="48075"/>
            </a:xfrm>
            <a:custGeom>
              <a:rect b="b" l="l" r="r" t="t"/>
              <a:pathLst>
                <a:path extrusionOk="0" h="1923" w="2034">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18" name="Google Shape;1618;p54"/>
            <p:cNvSpPr/>
            <p:nvPr/>
          </p:nvSpPr>
          <p:spPr>
            <a:xfrm>
              <a:off x="5052575" y="2272175"/>
              <a:ext cx="50700" cy="47900"/>
            </a:xfrm>
            <a:custGeom>
              <a:rect b="b" l="l" r="r" t="t"/>
              <a:pathLst>
                <a:path extrusionOk="0" h="1916" w="2028">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19" name="Google Shape;1619;p54"/>
            <p:cNvSpPr/>
            <p:nvPr/>
          </p:nvSpPr>
          <p:spPr>
            <a:xfrm>
              <a:off x="5475050" y="2197300"/>
              <a:ext cx="56425" cy="28275"/>
            </a:xfrm>
            <a:custGeom>
              <a:rect b="b" l="l" r="r" t="t"/>
              <a:pathLst>
                <a:path extrusionOk="0" h="1131" w="2257">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20" name="Google Shape;1620;p54"/>
            <p:cNvSpPr/>
            <p:nvPr/>
          </p:nvSpPr>
          <p:spPr>
            <a:xfrm>
              <a:off x="5477925" y="2102800"/>
              <a:ext cx="50675" cy="47900"/>
            </a:xfrm>
            <a:custGeom>
              <a:rect b="b" l="l" r="r" t="t"/>
              <a:pathLst>
                <a:path extrusionOk="0" h="1916" w="2027">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21" name="Google Shape;1621;p54"/>
            <p:cNvSpPr/>
            <p:nvPr/>
          </p:nvSpPr>
          <p:spPr>
            <a:xfrm>
              <a:off x="5477775" y="2272000"/>
              <a:ext cx="50825" cy="48075"/>
            </a:xfrm>
            <a:custGeom>
              <a:rect b="b" l="l" r="r" t="t"/>
              <a:pathLst>
                <a:path extrusionOk="0" h="1923" w="2033">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622" name="Google Shape;1622;p54"/>
          <p:cNvSpPr/>
          <p:nvPr/>
        </p:nvSpPr>
        <p:spPr>
          <a:xfrm>
            <a:off x="2896400" y="3606994"/>
            <a:ext cx="383790" cy="370266"/>
          </a:xfrm>
          <a:custGeom>
            <a:rect b="b" l="l" r="r" t="t"/>
            <a:pathLst>
              <a:path extrusionOk="0" h="12676" w="13139">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23" name="Google Shape;1623;p54"/>
          <p:cNvGrpSpPr/>
          <p:nvPr/>
        </p:nvGrpSpPr>
        <p:grpSpPr>
          <a:xfrm>
            <a:off x="5898618" y="3606220"/>
            <a:ext cx="368134" cy="371814"/>
            <a:chOff x="-37804925" y="3953450"/>
            <a:chExt cx="315075" cy="318225"/>
          </a:xfrm>
        </p:grpSpPr>
        <p:sp>
          <p:nvSpPr>
            <p:cNvPr id="1624" name="Google Shape;1624;p54"/>
            <p:cNvSpPr/>
            <p:nvPr/>
          </p:nvSpPr>
          <p:spPr>
            <a:xfrm>
              <a:off x="-37614300" y="3955025"/>
              <a:ext cx="124450" cy="186200"/>
            </a:xfrm>
            <a:custGeom>
              <a:rect b="b" l="l" r="r" t="t"/>
              <a:pathLst>
                <a:path extrusionOk="0" h="7448" w="4978">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54"/>
            <p:cNvSpPr/>
            <p:nvPr/>
          </p:nvSpPr>
          <p:spPr>
            <a:xfrm>
              <a:off x="-37761600" y="4230700"/>
              <a:ext cx="270175" cy="40975"/>
            </a:xfrm>
            <a:custGeom>
              <a:rect b="b" l="l" r="r" t="t"/>
              <a:pathLst>
                <a:path extrusionOk="0" h="1639" w="10807">
                  <a:moveTo>
                    <a:pt x="1450" y="1"/>
                  </a:moveTo>
                  <a:cubicBezTo>
                    <a:pt x="1292" y="788"/>
                    <a:pt x="662" y="1387"/>
                    <a:pt x="1" y="1639"/>
                  </a:cubicBezTo>
                  <a:lnTo>
                    <a:pt x="8822" y="1639"/>
                  </a:lnTo>
                  <a:cubicBezTo>
                    <a:pt x="9799" y="1639"/>
                    <a:pt x="10649" y="946"/>
                    <a:pt x="1080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54"/>
            <p:cNvSpPr/>
            <p:nvPr/>
          </p:nvSpPr>
          <p:spPr>
            <a:xfrm>
              <a:off x="-37804925" y="3953450"/>
              <a:ext cx="274125" cy="295675"/>
            </a:xfrm>
            <a:custGeom>
              <a:rect b="b" l="l" r="r" t="t"/>
              <a:pathLst>
                <a:path extrusionOk="0" h="11827" w="10965">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27" name="Google Shape;1627;p54"/>
          <p:cNvSpPr/>
          <p:nvPr/>
        </p:nvSpPr>
        <p:spPr>
          <a:xfrm>
            <a:off x="5949692" y="1914859"/>
            <a:ext cx="265986" cy="369039"/>
          </a:xfrm>
          <a:custGeom>
            <a:rect b="b" l="l" r="r" t="t"/>
            <a:pathLst>
              <a:path extrusionOk="0" h="12634" w="9106">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54"/>
          <p:cNvSpPr txBox="1"/>
          <p:nvPr/>
        </p:nvSpPr>
        <p:spPr>
          <a:xfrm>
            <a:off x="6708538" y="2039299"/>
            <a:ext cx="1693200" cy="545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Andika"/>
                <a:ea typeface="Andika"/>
                <a:cs typeface="Andika"/>
                <a:sym typeface="Andika"/>
              </a:rPr>
              <a:t>Saturn is a planet with several rings</a:t>
            </a:r>
            <a:endParaRPr>
              <a:solidFill>
                <a:schemeClr val="dk1"/>
              </a:solidFill>
              <a:latin typeface="Andika"/>
              <a:ea typeface="Andika"/>
              <a:cs typeface="Andika"/>
              <a:sym typeface="Andika"/>
            </a:endParaRPr>
          </a:p>
        </p:txBody>
      </p:sp>
      <p:sp>
        <p:nvSpPr>
          <p:cNvPr id="1629" name="Google Shape;1629;p54"/>
          <p:cNvSpPr txBox="1"/>
          <p:nvPr/>
        </p:nvSpPr>
        <p:spPr>
          <a:xfrm>
            <a:off x="6708538" y="1670725"/>
            <a:ext cx="1693200" cy="338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500">
                <a:solidFill>
                  <a:schemeClr val="dk1"/>
                </a:solidFill>
                <a:latin typeface="Grand Hotel"/>
                <a:ea typeface="Grand Hotel"/>
                <a:cs typeface="Grand Hotel"/>
                <a:sym typeface="Grand Hotel"/>
              </a:rPr>
              <a:t>Saturn</a:t>
            </a:r>
            <a:endParaRPr sz="2500">
              <a:solidFill>
                <a:schemeClr val="dk1"/>
              </a:solidFill>
              <a:latin typeface="Grand Hotel"/>
              <a:ea typeface="Grand Hotel"/>
              <a:cs typeface="Grand Hotel"/>
              <a:sym typeface="Grand Hotel"/>
            </a:endParaRPr>
          </a:p>
        </p:txBody>
      </p:sp>
      <p:sp>
        <p:nvSpPr>
          <p:cNvPr id="1630" name="Google Shape;1630;p54"/>
          <p:cNvSpPr txBox="1"/>
          <p:nvPr/>
        </p:nvSpPr>
        <p:spPr>
          <a:xfrm>
            <a:off x="6708538" y="3724836"/>
            <a:ext cx="1693200" cy="545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Andika"/>
                <a:ea typeface="Andika"/>
                <a:cs typeface="Andika"/>
                <a:sym typeface="Andika"/>
              </a:rPr>
              <a:t>Mars is actually a cold place</a:t>
            </a:r>
            <a:endParaRPr>
              <a:solidFill>
                <a:schemeClr val="dk1"/>
              </a:solidFill>
              <a:latin typeface="Andika"/>
              <a:ea typeface="Andika"/>
              <a:cs typeface="Andika"/>
              <a:sym typeface="Andika"/>
            </a:endParaRPr>
          </a:p>
        </p:txBody>
      </p:sp>
      <p:sp>
        <p:nvSpPr>
          <p:cNvPr id="1631" name="Google Shape;1631;p54"/>
          <p:cNvSpPr txBox="1"/>
          <p:nvPr/>
        </p:nvSpPr>
        <p:spPr>
          <a:xfrm>
            <a:off x="6708538" y="3356263"/>
            <a:ext cx="1693200" cy="338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500">
                <a:solidFill>
                  <a:schemeClr val="dk1"/>
                </a:solidFill>
                <a:latin typeface="Grand Hotel"/>
                <a:ea typeface="Grand Hotel"/>
                <a:cs typeface="Grand Hotel"/>
                <a:sym typeface="Grand Hotel"/>
              </a:rPr>
              <a:t>Mars</a:t>
            </a:r>
            <a:endParaRPr sz="2500">
              <a:solidFill>
                <a:schemeClr val="dk1"/>
              </a:solidFill>
              <a:latin typeface="Grand Hotel"/>
              <a:ea typeface="Grand Hotel"/>
              <a:cs typeface="Grand Hotel"/>
              <a:sym typeface="Grand Hotel"/>
            </a:endParaRPr>
          </a:p>
        </p:txBody>
      </p:sp>
      <p:sp>
        <p:nvSpPr>
          <p:cNvPr id="1632" name="Google Shape;1632;p54"/>
          <p:cNvSpPr txBox="1"/>
          <p:nvPr/>
        </p:nvSpPr>
        <p:spPr>
          <a:xfrm>
            <a:off x="742163" y="2039299"/>
            <a:ext cx="1693200" cy="5451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dk1"/>
                </a:solidFill>
                <a:latin typeface="Andika"/>
                <a:ea typeface="Andika"/>
                <a:cs typeface="Andika"/>
                <a:sym typeface="Andika"/>
              </a:rPr>
              <a:t>It is the closest planet to the Sun </a:t>
            </a:r>
            <a:endParaRPr>
              <a:solidFill>
                <a:schemeClr val="dk1"/>
              </a:solidFill>
              <a:latin typeface="Andika"/>
              <a:ea typeface="Andika"/>
              <a:cs typeface="Andika"/>
              <a:sym typeface="Andika"/>
            </a:endParaRPr>
          </a:p>
        </p:txBody>
      </p:sp>
      <p:sp>
        <p:nvSpPr>
          <p:cNvPr id="1633" name="Google Shape;1633;p54"/>
          <p:cNvSpPr txBox="1"/>
          <p:nvPr/>
        </p:nvSpPr>
        <p:spPr>
          <a:xfrm>
            <a:off x="742163" y="1670725"/>
            <a:ext cx="1693200" cy="3384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500">
                <a:solidFill>
                  <a:schemeClr val="dk1"/>
                </a:solidFill>
                <a:latin typeface="Grand Hotel"/>
                <a:ea typeface="Grand Hotel"/>
                <a:cs typeface="Grand Hotel"/>
                <a:sym typeface="Grand Hotel"/>
              </a:rPr>
              <a:t>Mercury</a:t>
            </a:r>
            <a:endParaRPr sz="2500">
              <a:solidFill>
                <a:schemeClr val="dk1"/>
              </a:solidFill>
              <a:latin typeface="Grand Hotel"/>
              <a:ea typeface="Grand Hotel"/>
              <a:cs typeface="Grand Hotel"/>
              <a:sym typeface="Grand Hotel"/>
            </a:endParaRPr>
          </a:p>
        </p:txBody>
      </p:sp>
      <p:sp>
        <p:nvSpPr>
          <p:cNvPr id="1634" name="Google Shape;1634;p54"/>
          <p:cNvSpPr txBox="1"/>
          <p:nvPr/>
        </p:nvSpPr>
        <p:spPr>
          <a:xfrm>
            <a:off x="742163" y="3724836"/>
            <a:ext cx="1693200" cy="5451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dk1"/>
                </a:solidFill>
                <a:latin typeface="Andika"/>
                <a:ea typeface="Andika"/>
                <a:cs typeface="Andika"/>
                <a:sym typeface="Andika"/>
              </a:rPr>
              <a:t>Venus has a beautiful name</a:t>
            </a:r>
            <a:endParaRPr>
              <a:solidFill>
                <a:schemeClr val="dk1"/>
              </a:solidFill>
              <a:latin typeface="Andika"/>
              <a:ea typeface="Andika"/>
              <a:cs typeface="Andika"/>
              <a:sym typeface="Andika"/>
            </a:endParaRPr>
          </a:p>
        </p:txBody>
      </p:sp>
      <p:sp>
        <p:nvSpPr>
          <p:cNvPr id="1635" name="Google Shape;1635;p54"/>
          <p:cNvSpPr txBox="1"/>
          <p:nvPr/>
        </p:nvSpPr>
        <p:spPr>
          <a:xfrm>
            <a:off x="742163" y="3356263"/>
            <a:ext cx="1693200" cy="3384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500">
                <a:solidFill>
                  <a:schemeClr val="dk1"/>
                </a:solidFill>
                <a:latin typeface="Grand Hotel"/>
                <a:ea typeface="Grand Hotel"/>
                <a:cs typeface="Grand Hotel"/>
                <a:sym typeface="Grand Hotel"/>
              </a:rPr>
              <a:t>Venus</a:t>
            </a:r>
            <a:endParaRPr sz="2500">
              <a:solidFill>
                <a:schemeClr val="dk1"/>
              </a:solidFill>
              <a:latin typeface="Grand Hotel"/>
              <a:ea typeface="Grand Hotel"/>
              <a:cs typeface="Grand Hotel"/>
              <a:sym typeface="Grand Hotel"/>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39" name="Shape 1639"/>
        <p:cNvGrpSpPr/>
        <p:nvPr/>
      </p:nvGrpSpPr>
      <p:grpSpPr>
        <a:xfrm>
          <a:off x="0" y="0"/>
          <a:ext cx="0" cy="0"/>
          <a:chOff x="0" y="0"/>
          <a:chExt cx="0" cy="0"/>
        </a:xfrm>
      </p:grpSpPr>
      <p:grpSp>
        <p:nvGrpSpPr>
          <p:cNvPr id="1640" name="Google Shape;1640;p55"/>
          <p:cNvGrpSpPr/>
          <p:nvPr/>
        </p:nvGrpSpPr>
        <p:grpSpPr>
          <a:xfrm>
            <a:off x="1767777" y="586752"/>
            <a:ext cx="5608439" cy="3970005"/>
            <a:chOff x="1774252" y="586752"/>
            <a:chExt cx="5608439" cy="3970005"/>
          </a:xfrm>
        </p:grpSpPr>
        <p:grpSp>
          <p:nvGrpSpPr>
            <p:cNvPr id="1641" name="Google Shape;1641;p55"/>
            <p:cNvGrpSpPr/>
            <p:nvPr/>
          </p:nvGrpSpPr>
          <p:grpSpPr>
            <a:xfrm>
              <a:off x="1774252" y="636239"/>
              <a:ext cx="5608006" cy="3920518"/>
              <a:chOff x="3000303" y="998421"/>
              <a:chExt cx="2911737" cy="2888043"/>
            </a:xfrm>
          </p:grpSpPr>
          <p:sp>
            <p:nvSpPr>
              <p:cNvPr id="1642" name="Google Shape;1642;p55"/>
              <p:cNvSpPr/>
              <p:nvPr/>
            </p:nvSpPr>
            <p:spPr>
              <a:xfrm>
                <a:off x="3376280" y="1306321"/>
                <a:ext cx="2273478" cy="2273478"/>
              </a:xfrm>
              <a:custGeom>
                <a:rect b="b" l="l" r="r" t="t"/>
                <a:pathLst>
                  <a:path extrusionOk="0" h="11061" w="11061">
                    <a:moveTo>
                      <a:pt x="0" y="0"/>
                    </a:moveTo>
                    <a:lnTo>
                      <a:pt x="0" y="11060"/>
                    </a:lnTo>
                    <a:lnTo>
                      <a:pt x="11060" y="11060"/>
                    </a:lnTo>
                    <a:lnTo>
                      <a:pt x="1106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55"/>
              <p:cNvSpPr/>
              <p:nvPr/>
            </p:nvSpPr>
            <p:spPr>
              <a:xfrm>
                <a:off x="3454591" y="1384633"/>
                <a:ext cx="2116651" cy="2116651"/>
              </a:xfrm>
              <a:custGeom>
                <a:rect b="b" l="l" r="r" t="t"/>
                <a:pathLst>
                  <a:path extrusionOk="0" h="10298" w="10298">
                    <a:moveTo>
                      <a:pt x="1" y="1"/>
                    </a:moveTo>
                    <a:lnTo>
                      <a:pt x="1" y="10298"/>
                    </a:lnTo>
                    <a:lnTo>
                      <a:pt x="10298" y="10298"/>
                    </a:lnTo>
                    <a:lnTo>
                      <a:pt x="1029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4" name="Google Shape;1644;p55"/>
              <p:cNvGrpSpPr/>
              <p:nvPr/>
            </p:nvGrpSpPr>
            <p:grpSpPr>
              <a:xfrm>
                <a:off x="3114009" y="1044051"/>
                <a:ext cx="2798031" cy="2797824"/>
                <a:chOff x="3114009" y="1044051"/>
                <a:chExt cx="2798031" cy="2797824"/>
              </a:xfrm>
            </p:grpSpPr>
            <p:sp>
              <p:nvSpPr>
                <p:cNvPr id="1645" name="Google Shape;1645;p55"/>
                <p:cNvSpPr/>
                <p:nvPr/>
              </p:nvSpPr>
              <p:spPr>
                <a:xfrm>
                  <a:off x="3114009" y="2515520"/>
                  <a:ext cx="1326555" cy="1326350"/>
                </a:xfrm>
                <a:custGeom>
                  <a:rect b="b" l="l" r="r" t="t"/>
                  <a:pathLst>
                    <a:path extrusionOk="0" h="6453" w="6454">
                      <a:moveTo>
                        <a:pt x="1" y="0"/>
                      </a:moveTo>
                      <a:lnTo>
                        <a:pt x="1" y="416"/>
                      </a:lnTo>
                      <a:lnTo>
                        <a:pt x="6037" y="6453"/>
                      </a:lnTo>
                      <a:lnTo>
                        <a:pt x="6453" y="6453"/>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55"/>
                <p:cNvSpPr/>
                <p:nvPr/>
              </p:nvSpPr>
              <p:spPr>
                <a:xfrm>
                  <a:off x="3114009" y="2300113"/>
                  <a:ext cx="1541961" cy="1541756"/>
                </a:xfrm>
                <a:custGeom>
                  <a:rect b="b" l="l" r="r" t="t"/>
                  <a:pathLst>
                    <a:path extrusionOk="0" h="7501" w="7502">
                      <a:moveTo>
                        <a:pt x="1" y="0"/>
                      </a:moveTo>
                      <a:lnTo>
                        <a:pt x="1" y="416"/>
                      </a:lnTo>
                      <a:lnTo>
                        <a:pt x="7085" y="7501"/>
                      </a:lnTo>
                      <a:lnTo>
                        <a:pt x="7501" y="7501"/>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55"/>
                <p:cNvSpPr/>
                <p:nvPr/>
              </p:nvSpPr>
              <p:spPr>
                <a:xfrm>
                  <a:off x="3114009" y="2084706"/>
                  <a:ext cx="1757367" cy="1757161"/>
                </a:xfrm>
                <a:custGeom>
                  <a:rect b="b" l="l" r="r" t="t"/>
                  <a:pathLst>
                    <a:path extrusionOk="0" h="8549" w="8550">
                      <a:moveTo>
                        <a:pt x="1" y="0"/>
                      </a:moveTo>
                      <a:lnTo>
                        <a:pt x="1" y="416"/>
                      </a:lnTo>
                      <a:lnTo>
                        <a:pt x="8133" y="8549"/>
                      </a:lnTo>
                      <a:lnTo>
                        <a:pt x="8549" y="8549"/>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55"/>
                <p:cNvSpPr/>
                <p:nvPr/>
              </p:nvSpPr>
              <p:spPr>
                <a:xfrm>
                  <a:off x="3114009" y="1437251"/>
                  <a:ext cx="2404612" cy="2404612"/>
                </a:xfrm>
                <a:custGeom>
                  <a:rect b="b" l="l" r="r" t="t"/>
                  <a:pathLst>
                    <a:path extrusionOk="0" h="11699" w="11699">
                      <a:moveTo>
                        <a:pt x="1" y="1"/>
                      </a:moveTo>
                      <a:lnTo>
                        <a:pt x="1" y="417"/>
                      </a:lnTo>
                      <a:lnTo>
                        <a:pt x="11283" y="11699"/>
                      </a:lnTo>
                      <a:lnTo>
                        <a:pt x="11698" y="11699"/>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55"/>
                <p:cNvSpPr/>
                <p:nvPr/>
              </p:nvSpPr>
              <p:spPr>
                <a:xfrm>
                  <a:off x="3114009" y="1652658"/>
                  <a:ext cx="2189207" cy="2189207"/>
                </a:xfrm>
                <a:custGeom>
                  <a:rect b="b" l="l" r="r" t="t"/>
                  <a:pathLst>
                    <a:path extrusionOk="0" h="10651" w="10651">
                      <a:moveTo>
                        <a:pt x="1" y="1"/>
                      </a:moveTo>
                      <a:lnTo>
                        <a:pt x="1" y="422"/>
                      </a:lnTo>
                      <a:lnTo>
                        <a:pt x="10229" y="10651"/>
                      </a:lnTo>
                      <a:lnTo>
                        <a:pt x="10651" y="1065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55"/>
                <p:cNvSpPr/>
                <p:nvPr/>
              </p:nvSpPr>
              <p:spPr>
                <a:xfrm>
                  <a:off x="3114009" y="1869299"/>
                  <a:ext cx="1972567" cy="1972567"/>
                </a:xfrm>
                <a:custGeom>
                  <a:rect b="b" l="l" r="r" t="t"/>
                  <a:pathLst>
                    <a:path extrusionOk="0" h="9597" w="9597">
                      <a:moveTo>
                        <a:pt x="1" y="0"/>
                      </a:moveTo>
                      <a:lnTo>
                        <a:pt x="1" y="416"/>
                      </a:lnTo>
                      <a:lnTo>
                        <a:pt x="9181" y="9597"/>
                      </a:lnTo>
                      <a:lnTo>
                        <a:pt x="9597" y="9597"/>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55"/>
                <p:cNvSpPr/>
                <p:nvPr/>
              </p:nvSpPr>
              <p:spPr>
                <a:xfrm>
                  <a:off x="3114009" y="2730927"/>
                  <a:ext cx="1111149" cy="1110944"/>
                </a:xfrm>
                <a:custGeom>
                  <a:rect b="b" l="l" r="r" t="t"/>
                  <a:pathLst>
                    <a:path extrusionOk="0" h="5405" w="5406">
                      <a:moveTo>
                        <a:pt x="1" y="0"/>
                      </a:moveTo>
                      <a:lnTo>
                        <a:pt x="1" y="416"/>
                      </a:lnTo>
                      <a:lnTo>
                        <a:pt x="4990" y="5405"/>
                      </a:lnTo>
                      <a:lnTo>
                        <a:pt x="5405" y="5405"/>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55"/>
                <p:cNvSpPr/>
                <p:nvPr/>
              </p:nvSpPr>
              <p:spPr>
                <a:xfrm>
                  <a:off x="3114009" y="1044051"/>
                  <a:ext cx="2798016" cy="2797810"/>
                </a:xfrm>
                <a:custGeom>
                  <a:rect b="b" l="l" r="r" t="t"/>
                  <a:pathLst>
                    <a:path extrusionOk="0" h="13612" w="13613">
                      <a:moveTo>
                        <a:pt x="1" y="0"/>
                      </a:moveTo>
                      <a:lnTo>
                        <a:pt x="1" y="234"/>
                      </a:lnTo>
                      <a:lnTo>
                        <a:pt x="13379" y="13612"/>
                      </a:lnTo>
                      <a:lnTo>
                        <a:pt x="13612" y="13612"/>
                      </a:lnTo>
                      <a:lnTo>
                        <a:pt x="13612" y="13430"/>
                      </a:lnTo>
                      <a:lnTo>
                        <a:pt x="18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55"/>
                <p:cNvSpPr/>
                <p:nvPr/>
              </p:nvSpPr>
              <p:spPr>
                <a:xfrm>
                  <a:off x="3114009" y="3378176"/>
                  <a:ext cx="463698" cy="463698"/>
                </a:xfrm>
                <a:custGeom>
                  <a:rect b="b" l="l" r="r" t="t"/>
                  <a:pathLst>
                    <a:path extrusionOk="0" h="2256" w="2256">
                      <a:moveTo>
                        <a:pt x="1" y="1"/>
                      </a:moveTo>
                      <a:lnTo>
                        <a:pt x="1" y="416"/>
                      </a:lnTo>
                      <a:lnTo>
                        <a:pt x="1840" y="2256"/>
                      </a:lnTo>
                      <a:lnTo>
                        <a:pt x="2256" y="2256"/>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55"/>
                <p:cNvSpPr/>
                <p:nvPr/>
              </p:nvSpPr>
              <p:spPr>
                <a:xfrm>
                  <a:off x="3114009" y="3593583"/>
                  <a:ext cx="248292" cy="248292"/>
                </a:xfrm>
                <a:custGeom>
                  <a:rect b="b" l="l" r="r" t="t"/>
                  <a:pathLst>
                    <a:path extrusionOk="0" h="1208" w="1208">
                      <a:moveTo>
                        <a:pt x="1" y="0"/>
                      </a:moveTo>
                      <a:lnTo>
                        <a:pt x="1" y="416"/>
                      </a:lnTo>
                      <a:lnTo>
                        <a:pt x="792" y="1208"/>
                      </a:lnTo>
                      <a:lnTo>
                        <a:pt x="1208" y="1208"/>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55"/>
                <p:cNvSpPr/>
                <p:nvPr/>
              </p:nvSpPr>
              <p:spPr>
                <a:xfrm>
                  <a:off x="3114009" y="2946334"/>
                  <a:ext cx="895743" cy="895538"/>
                </a:xfrm>
                <a:custGeom>
                  <a:rect b="b" l="l" r="r" t="t"/>
                  <a:pathLst>
                    <a:path extrusionOk="0" h="4357" w="4358">
                      <a:moveTo>
                        <a:pt x="1" y="0"/>
                      </a:moveTo>
                      <a:lnTo>
                        <a:pt x="1" y="421"/>
                      </a:lnTo>
                      <a:lnTo>
                        <a:pt x="3936" y="4357"/>
                      </a:lnTo>
                      <a:lnTo>
                        <a:pt x="4357" y="4357"/>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55"/>
                <p:cNvSpPr/>
                <p:nvPr/>
              </p:nvSpPr>
              <p:spPr>
                <a:xfrm>
                  <a:off x="3114009" y="3162769"/>
                  <a:ext cx="679104" cy="679104"/>
                </a:xfrm>
                <a:custGeom>
                  <a:rect b="b" l="l" r="r" t="t"/>
                  <a:pathLst>
                    <a:path extrusionOk="0" h="3304" w="3304">
                      <a:moveTo>
                        <a:pt x="1" y="1"/>
                      </a:moveTo>
                      <a:lnTo>
                        <a:pt x="1" y="416"/>
                      </a:lnTo>
                      <a:lnTo>
                        <a:pt x="2888" y="3304"/>
                      </a:lnTo>
                      <a:lnTo>
                        <a:pt x="3304" y="3304"/>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55"/>
                <p:cNvSpPr/>
                <p:nvPr/>
              </p:nvSpPr>
              <p:spPr>
                <a:xfrm>
                  <a:off x="3496727" y="1044051"/>
                  <a:ext cx="2415301" cy="2415095"/>
                </a:xfrm>
                <a:custGeom>
                  <a:rect b="b" l="l" r="r" t="t"/>
                  <a:pathLst>
                    <a:path extrusionOk="0" h="11750" w="11751">
                      <a:moveTo>
                        <a:pt x="1" y="0"/>
                      </a:moveTo>
                      <a:lnTo>
                        <a:pt x="11750" y="11749"/>
                      </a:lnTo>
                      <a:lnTo>
                        <a:pt x="11750" y="11334"/>
                      </a:lnTo>
                      <a:lnTo>
                        <a:pt x="4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55"/>
                <p:cNvSpPr/>
                <p:nvPr/>
              </p:nvSpPr>
              <p:spPr>
                <a:xfrm>
                  <a:off x="4586711" y="1044051"/>
                  <a:ext cx="1325322" cy="1325322"/>
                </a:xfrm>
                <a:custGeom>
                  <a:rect b="b" l="l" r="r" t="t"/>
                  <a:pathLst>
                    <a:path extrusionOk="0" h="6448" w="6448">
                      <a:moveTo>
                        <a:pt x="0" y="0"/>
                      </a:moveTo>
                      <a:lnTo>
                        <a:pt x="6447" y="6447"/>
                      </a:lnTo>
                      <a:lnTo>
                        <a:pt x="6447" y="6032"/>
                      </a:lnTo>
                      <a:lnTo>
                        <a:pt x="41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55"/>
                <p:cNvSpPr/>
                <p:nvPr/>
              </p:nvSpPr>
              <p:spPr>
                <a:xfrm>
                  <a:off x="4144181" y="1044051"/>
                  <a:ext cx="1767850" cy="1767850"/>
                </a:xfrm>
                <a:custGeom>
                  <a:rect b="b" l="l" r="r" t="t"/>
                  <a:pathLst>
                    <a:path extrusionOk="0" h="8601" w="8601">
                      <a:moveTo>
                        <a:pt x="0" y="0"/>
                      </a:moveTo>
                      <a:lnTo>
                        <a:pt x="8600" y="8600"/>
                      </a:lnTo>
                      <a:lnTo>
                        <a:pt x="8600" y="8184"/>
                      </a:lnTo>
                      <a:lnTo>
                        <a:pt x="41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55"/>
                <p:cNvSpPr/>
                <p:nvPr/>
              </p:nvSpPr>
              <p:spPr>
                <a:xfrm>
                  <a:off x="4370071" y="1044051"/>
                  <a:ext cx="1541961" cy="1541756"/>
                </a:xfrm>
                <a:custGeom>
                  <a:rect b="b" l="l" r="r" t="t"/>
                  <a:pathLst>
                    <a:path extrusionOk="0" h="7501" w="7502">
                      <a:moveTo>
                        <a:pt x="0" y="0"/>
                      </a:moveTo>
                      <a:lnTo>
                        <a:pt x="7501" y="7501"/>
                      </a:lnTo>
                      <a:lnTo>
                        <a:pt x="7501" y="7079"/>
                      </a:lnTo>
                      <a:lnTo>
                        <a:pt x="4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55"/>
                <p:cNvSpPr/>
                <p:nvPr/>
              </p:nvSpPr>
              <p:spPr>
                <a:xfrm>
                  <a:off x="3281320" y="1044051"/>
                  <a:ext cx="2630706" cy="2630501"/>
                </a:xfrm>
                <a:custGeom>
                  <a:rect b="b" l="l" r="r" t="t"/>
                  <a:pathLst>
                    <a:path extrusionOk="0" h="12798" w="12799">
                      <a:moveTo>
                        <a:pt x="1" y="0"/>
                      </a:moveTo>
                      <a:lnTo>
                        <a:pt x="12798" y="12797"/>
                      </a:lnTo>
                      <a:lnTo>
                        <a:pt x="12798" y="12382"/>
                      </a:lnTo>
                      <a:lnTo>
                        <a:pt x="4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55"/>
                <p:cNvSpPr/>
                <p:nvPr/>
              </p:nvSpPr>
              <p:spPr>
                <a:xfrm>
                  <a:off x="3712134" y="1044051"/>
                  <a:ext cx="2199895" cy="2199689"/>
                </a:xfrm>
                <a:custGeom>
                  <a:rect b="b" l="l" r="r" t="t"/>
                  <a:pathLst>
                    <a:path extrusionOk="0" h="10702" w="10703">
                      <a:moveTo>
                        <a:pt x="1" y="0"/>
                      </a:moveTo>
                      <a:lnTo>
                        <a:pt x="10702" y="10702"/>
                      </a:lnTo>
                      <a:lnTo>
                        <a:pt x="10702" y="10286"/>
                      </a:lnTo>
                      <a:lnTo>
                        <a:pt x="4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55"/>
                <p:cNvSpPr/>
                <p:nvPr/>
              </p:nvSpPr>
              <p:spPr>
                <a:xfrm>
                  <a:off x="3114009" y="1222050"/>
                  <a:ext cx="2620018" cy="2619813"/>
                </a:xfrm>
                <a:custGeom>
                  <a:rect b="b" l="l" r="r" t="t"/>
                  <a:pathLst>
                    <a:path extrusionOk="0" h="12746" w="12747">
                      <a:moveTo>
                        <a:pt x="1" y="0"/>
                      </a:moveTo>
                      <a:lnTo>
                        <a:pt x="1" y="416"/>
                      </a:lnTo>
                      <a:lnTo>
                        <a:pt x="12331" y="12746"/>
                      </a:lnTo>
                      <a:lnTo>
                        <a:pt x="12746" y="12746"/>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55"/>
                <p:cNvSpPr/>
                <p:nvPr/>
              </p:nvSpPr>
              <p:spPr>
                <a:xfrm>
                  <a:off x="3928774" y="1044051"/>
                  <a:ext cx="1983255" cy="1983050"/>
                </a:xfrm>
                <a:custGeom>
                  <a:rect b="b" l="l" r="r" t="t"/>
                  <a:pathLst>
                    <a:path extrusionOk="0" h="9648" w="9649">
                      <a:moveTo>
                        <a:pt x="0" y="0"/>
                      </a:moveTo>
                      <a:lnTo>
                        <a:pt x="9648" y="9648"/>
                      </a:lnTo>
                      <a:lnTo>
                        <a:pt x="9648" y="9232"/>
                      </a:lnTo>
                      <a:lnTo>
                        <a:pt x="41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55"/>
                <p:cNvSpPr/>
                <p:nvPr/>
              </p:nvSpPr>
              <p:spPr>
                <a:xfrm>
                  <a:off x="4802119" y="1044051"/>
                  <a:ext cx="1109916" cy="1109916"/>
                </a:xfrm>
                <a:custGeom>
                  <a:rect b="b" l="l" r="r" t="t"/>
                  <a:pathLst>
                    <a:path extrusionOk="0" h="5400" w="5400">
                      <a:moveTo>
                        <a:pt x="0" y="0"/>
                      </a:moveTo>
                      <a:lnTo>
                        <a:pt x="5399" y="5399"/>
                      </a:lnTo>
                      <a:lnTo>
                        <a:pt x="5399" y="4984"/>
                      </a:lnTo>
                      <a:lnTo>
                        <a:pt x="41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55"/>
                <p:cNvSpPr/>
                <p:nvPr/>
              </p:nvSpPr>
              <p:spPr>
                <a:xfrm>
                  <a:off x="5017320" y="1044051"/>
                  <a:ext cx="894716" cy="894510"/>
                </a:xfrm>
                <a:custGeom>
                  <a:rect b="b" l="l" r="r" t="t"/>
                  <a:pathLst>
                    <a:path extrusionOk="0" h="4352" w="4353">
                      <a:moveTo>
                        <a:pt x="1" y="0"/>
                      </a:moveTo>
                      <a:lnTo>
                        <a:pt x="4352" y="4351"/>
                      </a:lnTo>
                      <a:lnTo>
                        <a:pt x="4352" y="3936"/>
                      </a:lnTo>
                      <a:lnTo>
                        <a:pt x="4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55"/>
                <p:cNvSpPr/>
                <p:nvPr/>
              </p:nvSpPr>
              <p:spPr>
                <a:xfrm>
                  <a:off x="5232727" y="1044051"/>
                  <a:ext cx="679310" cy="679104"/>
                </a:xfrm>
                <a:custGeom>
                  <a:rect b="b" l="l" r="r" t="t"/>
                  <a:pathLst>
                    <a:path extrusionOk="0" h="3304" w="3305">
                      <a:moveTo>
                        <a:pt x="1" y="0"/>
                      </a:moveTo>
                      <a:lnTo>
                        <a:pt x="3304" y="3304"/>
                      </a:lnTo>
                      <a:lnTo>
                        <a:pt x="3304" y="2888"/>
                      </a:lnTo>
                      <a:lnTo>
                        <a:pt x="4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55"/>
                <p:cNvSpPr/>
                <p:nvPr/>
              </p:nvSpPr>
              <p:spPr>
                <a:xfrm>
                  <a:off x="5448134" y="1044051"/>
                  <a:ext cx="463904" cy="463698"/>
                </a:xfrm>
                <a:custGeom>
                  <a:rect b="b" l="l" r="r" t="t"/>
                  <a:pathLst>
                    <a:path extrusionOk="0" h="2256" w="2257">
                      <a:moveTo>
                        <a:pt x="1" y="0"/>
                      </a:moveTo>
                      <a:lnTo>
                        <a:pt x="2256" y="2256"/>
                      </a:lnTo>
                      <a:lnTo>
                        <a:pt x="2256" y="1840"/>
                      </a:lnTo>
                      <a:lnTo>
                        <a:pt x="4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55"/>
                <p:cNvSpPr/>
                <p:nvPr/>
              </p:nvSpPr>
              <p:spPr>
                <a:xfrm>
                  <a:off x="5664775" y="1044051"/>
                  <a:ext cx="247265" cy="248292"/>
                </a:xfrm>
                <a:custGeom>
                  <a:rect b="b" l="l" r="r" t="t"/>
                  <a:pathLst>
                    <a:path extrusionOk="0" h="1208" w="1203">
                      <a:moveTo>
                        <a:pt x="0" y="0"/>
                      </a:moveTo>
                      <a:lnTo>
                        <a:pt x="1202" y="1208"/>
                      </a:lnTo>
                      <a:lnTo>
                        <a:pt x="1202" y="786"/>
                      </a:lnTo>
                      <a:lnTo>
                        <a:pt x="41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55"/>
                <p:cNvSpPr/>
                <p:nvPr/>
              </p:nvSpPr>
              <p:spPr>
                <a:xfrm>
                  <a:off x="5880182" y="1044051"/>
                  <a:ext cx="31859" cy="31859"/>
                </a:xfrm>
                <a:custGeom>
                  <a:rect b="b" l="l" r="r" t="t"/>
                  <a:pathLst>
                    <a:path extrusionOk="0" h="155" w="155">
                      <a:moveTo>
                        <a:pt x="0" y="0"/>
                      </a:moveTo>
                      <a:lnTo>
                        <a:pt x="154" y="154"/>
                      </a:lnTo>
                      <a:lnTo>
                        <a:pt x="15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71" name="Google Shape;1671;p55"/>
              <p:cNvSpPr/>
              <p:nvPr/>
            </p:nvSpPr>
            <p:spPr>
              <a:xfrm>
                <a:off x="3000303" y="998421"/>
                <a:ext cx="2886809" cy="2888043"/>
              </a:xfrm>
              <a:custGeom>
                <a:rect b="b" l="l" r="r" t="t"/>
                <a:pathLst>
                  <a:path extrusionOk="0" h="14051" w="14045">
                    <a:moveTo>
                      <a:pt x="0" y="0"/>
                    </a:moveTo>
                    <a:lnTo>
                      <a:pt x="0" y="14050"/>
                    </a:lnTo>
                    <a:lnTo>
                      <a:pt x="14044" y="14050"/>
                    </a:lnTo>
                    <a:lnTo>
                      <a:pt x="140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2" name="Google Shape;1672;p55"/>
            <p:cNvGrpSpPr/>
            <p:nvPr/>
          </p:nvGrpSpPr>
          <p:grpSpPr>
            <a:xfrm>
              <a:off x="1838863" y="586752"/>
              <a:ext cx="5543829" cy="3920518"/>
              <a:chOff x="3069613" y="998421"/>
              <a:chExt cx="2886809" cy="2888043"/>
            </a:xfrm>
          </p:grpSpPr>
          <p:sp>
            <p:nvSpPr>
              <p:cNvPr id="1673" name="Google Shape;1673;p55"/>
              <p:cNvSpPr/>
              <p:nvPr/>
            </p:nvSpPr>
            <p:spPr>
              <a:xfrm>
                <a:off x="3069612" y="998421"/>
                <a:ext cx="2886809" cy="2888043"/>
              </a:xfrm>
              <a:custGeom>
                <a:rect b="b" l="l" r="r" t="t"/>
                <a:pathLst>
                  <a:path extrusionOk="0" h="14051" w="14045">
                    <a:moveTo>
                      <a:pt x="0" y="0"/>
                    </a:moveTo>
                    <a:lnTo>
                      <a:pt x="0" y="14050"/>
                    </a:lnTo>
                    <a:lnTo>
                      <a:pt x="14044" y="14050"/>
                    </a:lnTo>
                    <a:lnTo>
                      <a:pt x="1404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74" name="Google Shape;1674;p55"/>
              <p:cNvGrpSpPr/>
              <p:nvPr/>
            </p:nvGrpSpPr>
            <p:grpSpPr>
              <a:xfrm>
                <a:off x="3114009" y="1044051"/>
                <a:ext cx="2798031" cy="2797824"/>
                <a:chOff x="3114009" y="1044051"/>
                <a:chExt cx="2798031" cy="2797824"/>
              </a:xfrm>
            </p:grpSpPr>
            <p:sp>
              <p:nvSpPr>
                <p:cNvPr id="1675" name="Google Shape;1675;p55"/>
                <p:cNvSpPr/>
                <p:nvPr/>
              </p:nvSpPr>
              <p:spPr>
                <a:xfrm>
                  <a:off x="3114009" y="2515520"/>
                  <a:ext cx="1326555" cy="1326350"/>
                </a:xfrm>
                <a:custGeom>
                  <a:rect b="b" l="l" r="r" t="t"/>
                  <a:pathLst>
                    <a:path extrusionOk="0" h="6453" w="6454">
                      <a:moveTo>
                        <a:pt x="1" y="0"/>
                      </a:moveTo>
                      <a:lnTo>
                        <a:pt x="1" y="416"/>
                      </a:lnTo>
                      <a:lnTo>
                        <a:pt x="6037" y="6453"/>
                      </a:lnTo>
                      <a:lnTo>
                        <a:pt x="6453" y="6453"/>
                      </a:lnTo>
                      <a:lnTo>
                        <a:pt x="1" y="0"/>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55"/>
                <p:cNvSpPr/>
                <p:nvPr/>
              </p:nvSpPr>
              <p:spPr>
                <a:xfrm>
                  <a:off x="3114009" y="2300113"/>
                  <a:ext cx="1541961" cy="1541756"/>
                </a:xfrm>
                <a:custGeom>
                  <a:rect b="b" l="l" r="r" t="t"/>
                  <a:pathLst>
                    <a:path extrusionOk="0" h="7501" w="7502">
                      <a:moveTo>
                        <a:pt x="1" y="0"/>
                      </a:moveTo>
                      <a:lnTo>
                        <a:pt x="1" y="416"/>
                      </a:lnTo>
                      <a:lnTo>
                        <a:pt x="7085" y="7501"/>
                      </a:lnTo>
                      <a:lnTo>
                        <a:pt x="7501" y="7501"/>
                      </a:lnTo>
                      <a:lnTo>
                        <a:pt x="1" y="0"/>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55"/>
                <p:cNvSpPr/>
                <p:nvPr/>
              </p:nvSpPr>
              <p:spPr>
                <a:xfrm>
                  <a:off x="3114009" y="2084706"/>
                  <a:ext cx="1757367" cy="1757161"/>
                </a:xfrm>
                <a:custGeom>
                  <a:rect b="b" l="l" r="r" t="t"/>
                  <a:pathLst>
                    <a:path extrusionOk="0" h="8549" w="8550">
                      <a:moveTo>
                        <a:pt x="1" y="0"/>
                      </a:moveTo>
                      <a:lnTo>
                        <a:pt x="1" y="416"/>
                      </a:lnTo>
                      <a:lnTo>
                        <a:pt x="8133" y="8549"/>
                      </a:lnTo>
                      <a:lnTo>
                        <a:pt x="8549" y="8549"/>
                      </a:lnTo>
                      <a:lnTo>
                        <a:pt x="1" y="0"/>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55"/>
                <p:cNvSpPr/>
                <p:nvPr/>
              </p:nvSpPr>
              <p:spPr>
                <a:xfrm>
                  <a:off x="3114009" y="1437251"/>
                  <a:ext cx="2404612" cy="2404612"/>
                </a:xfrm>
                <a:custGeom>
                  <a:rect b="b" l="l" r="r" t="t"/>
                  <a:pathLst>
                    <a:path extrusionOk="0" h="11699" w="11699">
                      <a:moveTo>
                        <a:pt x="1" y="1"/>
                      </a:moveTo>
                      <a:lnTo>
                        <a:pt x="1" y="417"/>
                      </a:lnTo>
                      <a:lnTo>
                        <a:pt x="11283" y="11699"/>
                      </a:lnTo>
                      <a:lnTo>
                        <a:pt x="11698" y="11699"/>
                      </a:lnTo>
                      <a:lnTo>
                        <a:pt x="1" y="1"/>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55"/>
                <p:cNvSpPr/>
                <p:nvPr/>
              </p:nvSpPr>
              <p:spPr>
                <a:xfrm>
                  <a:off x="3114009" y="1652658"/>
                  <a:ext cx="2189207" cy="2189207"/>
                </a:xfrm>
                <a:custGeom>
                  <a:rect b="b" l="l" r="r" t="t"/>
                  <a:pathLst>
                    <a:path extrusionOk="0" h="10651" w="10651">
                      <a:moveTo>
                        <a:pt x="1" y="1"/>
                      </a:moveTo>
                      <a:lnTo>
                        <a:pt x="1" y="422"/>
                      </a:lnTo>
                      <a:lnTo>
                        <a:pt x="10229" y="10651"/>
                      </a:lnTo>
                      <a:lnTo>
                        <a:pt x="10651" y="10651"/>
                      </a:lnTo>
                      <a:lnTo>
                        <a:pt x="1" y="1"/>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55"/>
                <p:cNvSpPr/>
                <p:nvPr/>
              </p:nvSpPr>
              <p:spPr>
                <a:xfrm>
                  <a:off x="3114009" y="1869299"/>
                  <a:ext cx="1972567" cy="1972567"/>
                </a:xfrm>
                <a:custGeom>
                  <a:rect b="b" l="l" r="r" t="t"/>
                  <a:pathLst>
                    <a:path extrusionOk="0" h="9597" w="9597">
                      <a:moveTo>
                        <a:pt x="1" y="0"/>
                      </a:moveTo>
                      <a:lnTo>
                        <a:pt x="1" y="416"/>
                      </a:lnTo>
                      <a:lnTo>
                        <a:pt x="9181" y="9597"/>
                      </a:lnTo>
                      <a:lnTo>
                        <a:pt x="9597" y="9597"/>
                      </a:lnTo>
                      <a:lnTo>
                        <a:pt x="1" y="0"/>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55"/>
                <p:cNvSpPr/>
                <p:nvPr/>
              </p:nvSpPr>
              <p:spPr>
                <a:xfrm>
                  <a:off x="3114009" y="2730927"/>
                  <a:ext cx="1111149" cy="1110944"/>
                </a:xfrm>
                <a:custGeom>
                  <a:rect b="b" l="l" r="r" t="t"/>
                  <a:pathLst>
                    <a:path extrusionOk="0" h="5405" w="5406">
                      <a:moveTo>
                        <a:pt x="1" y="0"/>
                      </a:moveTo>
                      <a:lnTo>
                        <a:pt x="1" y="416"/>
                      </a:lnTo>
                      <a:lnTo>
                        <a:pt x="4990" y="5405"/>
                      </a:lnTo>
                      <a:lnTo>
                        <a:pt x="5405" y="5405"/>
                      </a:lnTo>
                      <a:lnTo>
                        <a:pt x="1" y="0"/>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55"/>
                <p:cNvSpPr/>
                <p:nvPr/>
              </p:nvSpPr>
              <p:spPr>
                <a:xfrm>
                  <a:off x="3114009" y="1044051"/>
                  <a:ext cx="2798016" cy="2797810"/>
                </a:xfrm>
                <a:custGeom>
                  <a:rect b="b" l="l" r="r" t="t"/>
                  <a:pathLst>
                    <a:path extrusionOk="0" h="13612" w="13613">
                      <a:moveTo>
                        <a:pt x="1" y="0"/>
                      </a:moveTo>
                      <a:lnTo>
                        <a:pt x="1" y="234"/>
                      </a:lnTo>
                      <a:lnTo>
                        <a:pt x="13379" y="13612"/>
                      </a:lnTo>
                      <a:lnTo>
                        <a:pt x="13612" y="13612"/>
                      </a:lnTo>
                      <a:lnTo>
                        <a:pt x="13612" y="13430"/>
                      </a:lnTo>
                      <a:lnTo>
                        <a:pt x="183" y="0"/>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55"/>
                <p:cNvSpPr/>
                <p:nvPr/>
              </p:nvSpPr>
              <p:spPr>
                <a:xfrm>
                  <a:off x="5880182" y="1044051"/>
                  <a:ext cx="31859" cy="31859"/>
                </a:xfrm>
                <a:custGeom>
                  <a:rect b="b" l="l" r="r" t="t"/>
                  <a:pathLst>
                    <a:path extrusionOk="0" h="155" w="155">
                      <a:moveTo>
                        <a:pt x="0" y="0"/>
                      </a:moveTo>
                      <a:lnTo>
                        <a:pt x="154" y="154"/>
                      </a:lnTo>
                      <a:lnTo>
                        <a:pt x="154" y="0"/>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55"/>
                <p:cNvSpPr/>
                <p:nvPr/>
              </p:nvSpPr>
              <p:spPr>
                <a:xfrm>
                  <a:off x="3114009" y="3378176"/>
                  <a:ext cx="463698" cy="463698"/>
                </a:xfrm>
                <a:custGeom>
                  <a:rect b="b" l="l" r="r" t="t"/>
                  <a:pathLst>
                    <a:path extrusionOk="0" h="2256" w="2256">
                      <a:moveTo>
                        <a:pt x="1" y="1"/>
                      </a:moveTo>
                      <a:lnTo>
                        <a:pt x="1" y="416"/>
                      </a:lnTo>
                      <a:lnTo>
                        <a:pt x="1840" y="2256"/>
                      </a:lnTo>
                      <a:lnTo>
                        <a:pt x="2256" y="2256"/>
                      </a:lnTo>
                      <a:lnTo>
                        <a:pt x="1" y="1"/>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55"/>
                <p:cNvSpPr/>
                <p:nvPr/>
              </p:nvSpPr>
              <p:spPr>
                <a:xfrm>
                  <a:off x="3114009" y="3593583"/>
                  <a:ext cx="248292" cy="248292"/>
                </a:xfrm>
                <a:custGeom>
                  <a:rect b="b" l="l" r="r" t="t"/>
                  <a:pathLst>
                    <a:path extrusionOk="0" h="1208" w="1208">
                      <a:moveTo>
                        <a:pt x="1" y="0"/>
                      </a:moveTo>
                      <a:lnTo>
                        <a:pt x="1" y="416"/>
                      </a:lnTo>
                      <a:lnTo>
                        <a:pt x="792" y="1208"/>
                      </a:lnTo>
                      <a:lnTo>
                        <a:pt x="1208" y="1208"/>
                      </a:lnTo>
                      <a:lnTo>
                        <a:pt x="1" y="0"/>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55"/>
                <p:cNvSpPr/>
                <p:nvPr/>
              </p:nvSpPr>
              <p:spPr>
                <a:xfrm>
                  <a:off x="3114009" y="2946334"/>
                  <a:ext cx="895743" cy="895538"/>
                </a:xfrm>
                <a:custGeom>
                  <a:rect b="b" l="l" r="r" t="t"/>
                  <a:pathLst>
                    <a:path extrusionOk="0" h="4357" w="4358">
                      <a:moveTo>
                        <a:pt x="1" y="0"/>
                      </a:moveTo>
                      <a:lnTo>
                        <a:pt x="1" y="421"/>
                      </a:lnTo>
                      <a:lnTo>
                        <a:pt x="3936" y="4357"/>
                      </a:lnTo>
                      <a:lnTo>
                        <a:pt x="4357" y="4357"/>
                      </a:lnTo>
                      <a:lnTo>
                        <a:pt x="1" y="0"/>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55"/>
                <p:cNvSpPr/>
                <p:nvPr/>
              </p:nvSpPr>
              <p:spPr>
                <a:xfrm>
                  <a:off x="3114009" y="3162769"/>
                  <a:ext cx="679104" cy="679104"/>
                </a:xfrm>
                <a:custGeom>
                  <a:rect b="b" l="l" r="r" t="t"/>
                  <a:pathLst>
                    <a:path extrusionOk="0" h="3304" w="3304">
                      <a:moveTo>
                        <a:pt x="1" y="1"/>
                      </a:moveTo>
                      <a:lnTo>
                        <a:pt x="1" y="416"/>
                      </a:lnTo>
                      <a:lnTo>
                        <a:pt x="2888" y="3304"/>
                      </a:lnTo>
                      <a:lnTo>
                        <a:pt x="3304" y="3304"/>
                      </a:lnTo>
                      <a:lnTo>
                        <a:pt x="1" y="1"/>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55"/>
                <p:cNvSpPr/>
                <p:nvPr/>
              </p:nvSpPr>
              <p:spPr>
                <a:xfrm>
                  <a:off x="3496727" y="1044051"/>
                  <a:ext cx="2415301" cy="2415095"/>
                </a:xfrm>
                <a:custGeom>
                  <a:rect b="b" l="l" r="r" t="t"/>
                  <a:pathLst>
                    <a:path extrusionOk="0" h="11750" w="11751">
                      <a:moveTo>
                        <a:pt x="1" y="0"/>
                      </a:moveTo>
                      <a:lnTo>
                        <a:pt x="11750" y="11749"/>
                      </a:lnTo>
                      <a:lnTo>
                        <a:pt x="11750" y="11334"/>
                      </a:lnTo>
                      <a:lnTo>
                        <a:pt x="417" y="0"/>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55"/>
                <p:cNvSpPr/>
                <p:nvPr/>
              </p:nvSpPr>
              <p:spPr>
                <a:xfrm>
                  <a:off x="5017320" y="1044051"/>
                  <a:ext cx="894716" cy="894510"/>
                </a:xfrm>
                <a:custGeom>
                  <a:rect b="b" l="l" r="r" t="t"/>
                  <a:pathLst>
                    <a:path extrusionOk="0" h="4352" w="4353">
                      <a:moveTo>
                        <a:pt x="1" y="0"/>
                      </a:moveTo>
                      <a:lnTo>
                        <a:pt x="4352" y="4351"/>
                      </a:lnTo>
                      <a:lnTo>
                        <a:pt x="4352" y="3936"/>
                      </a:lnTo>
                      <a:lnTo>
                        <a:pt x="417" y="0"/>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55"/>
                <p:cNvSpPr/>
                <p:nvPr/>
              </p:nvSpPr>
              <p:spPr>
                <a:xfrm>
                  <a:off x="5232727" y="1044051"/>
                  <a:ext cx="679310" cy="679104"/>
                </a:xfrm>
                <a:custGeom>
                  <a:rect b="b" l="l" r="r" t="t"/>
                  <a:pathLst>
                    <a:path extrusionOk="0" h="3304" w="3305">
                      <a:moveTo>
                        <a:pt x="1" y="0"/>
                      </a:moveTo>
                      <a:lnTo>
                        <a:pt x="3304" y="3304"/>
                      </a:lnTo>
                      <a:lnTo>
                        <a:pt x="3304" y="2888"/>
                      </a:lnTo>
                      <a:lnTo>
                        <a:pt x="417" y="0"/>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55"/>
                <p:cNvSpPr/>
                <p:nvPr/>
              </p:nvSpPr>
              <p:spPr>
                <a:xfrm>
                  <a:off x="4802119" y="1044051"/>
                  <a:ext cx="1109916" cy="1109916"/>
                </a:xfrm>
                <a:custGeom>
                  <a:rect b="b" l="l" r="r" t="t"/>
                  <a:pathLst>
                    <a:path extrusionOk="0" h="5400" w="5400">
                      <a:moveTo>
                        <a:pt x="0" y="0"/>
                      </a:moveTo>
                      <a:lnTo>
                        <a:pt x="5399" y="5399"/>
                      </a:lnTo>
                      <a:lnTo>
                        <a:pt x="5399" y="4984"/>
                      </a:lnTo>
                      <a:lnTo>
                        <a:pt x="416" y="0"/>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55"/>
                <p:cNvSpPr/>
                <p:nvPr/>
              </p:nvSpPr>
              <p:spPr>
                <a:xfrm>
                  <a:off x="5664775" y="1044051"/>
                  <a:ext cx="247265" cy="248292"/>
                </a:xfrm>
                <a:custGeom>
                  <a:rect b="b" l="l" r="r" t="t"/>
                  <a:pathLst>
                    <a:path extrusionOk="0" h="1208" w="1203">
                      <a:moveTo>
                        <a:pt x="0" y="0"/>
                      </a:moveTo>
                      <a:lnTo>
                        <a:pt x="1202" y="1208"/>
                      </a:lnTo>
                      <a:lnTo>
                        <a:pt x="1202" y="786"/>
                      </a:lnTo>
                      <a:lnTo>
                        <a:pt x="416" y="0"/>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55"/>
                <p:cNvSpPr/>
                <p:nvPr/>
              </p:nvSpPr>
              <p:spPr>
                <a:xfrm>
                  <a:off x="4586711" y="1044051"/>
                  <a:ext cx="1325322" cy="1325322"/>
                </a:xfrm>
                <a:custGeom>
                  <a:rect b="b" l="l" r="r" t="t"/>
                  <a:pathLst>
                    <a:path extrusionOk="0" h="6448" w="6448">
                      <a:moveTo>
                        <a:pt x="0" y="0"/>
                      </a:moveTo>
                      <a:lnTo>
                        <a:pt x="6447" y="6447"/>
                      </a:lnTo>
                      <a:lnTo>
                        <a:pt x="6447" y="6032"/>
                      </a:lnTo>
                      <a:lnTo>
                        <a:pt x="416" y="0"/>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55"/>
                <p:cNvSpPr/>
                <p:nvPr/>
              </p:nvSpPr>
              <p:spPr>
                <a:xfrm>
                  <a:off x="5448134" y="1044051"/>
                  <a:ext cx="463904" cy="463698"/>
                </a:xfrm>
                <a:custGeom>
                  <a:rect b="b" l="l" r="r" t="t"/>
                  <a:pathLst>
                    <a:path extrusionOk="0" h="2256" w="2257">
                      <a:moveTo>
                        <a:pt x="1" y="0"/>
                      </a:moveTo>
                      <a:lnTo>
                        <a:pt x="2256" y="2256"/>
                      </a:lnTo>
                      <a:lnTo>
                        <a:pt x="2256" y="1840"/>
                      </a:lnTo>
                      <a:lnTo>
                        <a:pt x="417" y="0"/>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55"/>
                <p:cNvSpPr/>
                <p:nvPr/>
              </p:nvSpPr>
              <p:spPr>
                <a:xfrm>
                  <a:off x="4144181" y="1044051"/>
                  <a:ext cx="1767850" cy="1767850"/>
                </a:xfrm>
                <a:custGeom>
                  <a:rect b="b" l="l" r="r" t="t"/>
                  <a:pathLst>
                    <a:path extrusionOk="0" h="8601" w="8601">
                      <a:moveTo>
                        <a:pt x="0" y="0"/>
                      </a:moveTo>
                      <a:lnTo>
                        <a:pt x="8600" y="8600"/>
                      </a:lnTo>
                      <a:lnTo>
                        <a:pt x="8600" y="8184"/>
                      </a:lnTo>
                      <a:lnTo>
                        <a:pt x="416" y="0"/>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55"/>
                <p:cNvSpPr/>
                <p:nvPr/>
              </p:nvSpPr>
              <p:spPr>
                <a:xfrm>
                  <a:off x="4370071" y="1044051"/>
                  <a:ext cx="1541961" cy="1541756"/>
                </a:xfrm>
                <a:custGeom>
                  <a:rect b="b" l="l" r="r" t="t"/>
                  <a:pathLst>
                    <a:path extrusionOk="0" h="7501" w="7502">
                      <a:moveTo>
                        <a:pt x="0" y="0"/>
                      </a:moveTo>
                      <a:lnTo>
                        <a:pt x="7501" y="7501"/>
                      </a:lnTo>
                      <a:lnTo>
                        <a:pt x="7501" y="7079"/>
                      </a:lnTo>
                      <a:lnTo>
                        <a:pt x="422" y="0"/>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55"/>
                <p:cNvSpPr/>
                <p:nvPr/>
              </p:nvSpPr>
              <p:spPr>
                <a:xfrm>
                  <a:off x="3281320" y="1044051"/>
                  <a:ext cx="2630706" cy="2630501"/>
                </a:xfrm>
                <a:custGeom>
                  <a:rect b="b" l="l" r="r" t="t"/>
                  <a:pathLst>
                    <a:path extrusionOk="0" h="12798" w="12799">
                      <a:moveTo>
                        <a:pt x="1" y="0"/>
                      </a:moveTo>
                      <a:lnTo>
                        <a:pt x="12798" y="12797"/>
                      </a:lnTo>
                      <a:lnTo>
                        <a:pt x="12798" y="12382"/>
                      </a:lnTo>
                      <a:lnTo>
                        <a:pt x="417" y="0"/>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55"/>
                <p:cNvSpPr/>
                <p:nvPr/>
              </p:nvSpPr>
              <p:spPr>
                <a:xfrm>
                  <a:off x="3712134" y="1044051"/>
                  <a:ext cx="2199895" cy="2199689"/>
                </a:xfrm>
                <a:custGeom>
                  <a:rect b="b" l="l" r="r" t="t"/>
                  <a:pathLst>
                    <a:path extrusionOk="0" h="10702" w="10703">
                      <a:moveTo>
                        <a:pt x="1" y="0"/>
                      </a:moveTo>
                      <a:lnTo>
                        <a:pt x="10702" y="10702"/>
                      </a:lnTo>
                      <a:lnTo>
                        <a:pt x="10702" y="10286"/>
                      </a:lnTo>
                      <a:lnTo>
                        <a:pt x="422" y="0"/>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55"/>
                <p:cNvSpPr/>
                <p:nvPr/>
              </p:nvSpPr>
              <p:spPr>
                <a:xfrm>
                  <a:off x="3114009" y="1222050"/>
                  <a:ext cx="2620018" cy="2619813"/>
                </a:xfrm>
                <a:custGeom>
                  <a:rect b="b" l="l" r="r" t="t"/>
                  <a:pathLst>
                    <a:path extrusionOk="0" h="12746" w="12747">
                      <a:moveTo>
                        <a:pt x="1" y="0"/>
                      </a:moveTo>
                      <a:lnTo>
                        <a:pt x="1" y="416"/>
                      </a:lnTo>
                      <a:lnTo>
                        <a:pt x="12331" y="12746"/>
                      </a:lnTo>
                      <a:lnTo>
                        <a:pt x="12746" y="12746"/>
                      </a:lnTo>
                      <a:lnTo>
                        <a:pt x="1" y="0"/>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55"/>
                <p:cNvSpPr/>
                <p:nvPr/>
              </p:nvSpPr>
              <p:spPr>
                <a:xfrm>
                  <a:off x="3928774" y="1044051"/>
                  <a:ext cx="1983255" cy="1983050"/>
                </a:xfrm>
                <a:custGeom>
                  <a:rect b="b" l="l" r="r" t="t"/>
                  <a:pathLst>
                    <a:path extrusionOk="0" h="9648" w="9649">
                      <a:moveTo>
                        <a:pt x="0" y="0"/>
                      </a:moveTo>
                      <a:lnTo>
                        <a:pt x="9648" y="9648"/>
                      </a:lnTo>
                      <a:lnTo>
                        <a:pt x="9648" y="9232"/>
                      </a:lnTo>
                      <a:lnTo>
                        <a:pt x="416" y="0"/>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01" name="Google Shape;1701;p55"/>
              <p:cNvSpPr/>
              <p:nvPr/>
            </p:nvSpPr>
            <p:spPr>
              <a:xfrm>
                <a:off x="3393319" y="1235512"/>
                <a:ext cx="2199895" cy="2415114"/>
              </a:xfrm>
              <a:custGeom>
                <a:rect b="b" l="l" r="r" t="t"/>
                <a:pathLst>
                  <a:path extrusionOk="0" h="11061" w="11061">
                    <a:moveTo>
                      <a:pt x="0" y="0"/>
                    </a:moveTo>
                    <a:lnTo>
                      <a:pt x="0" y="11060"/>
                    </a:lnTo>
                    <a:lnTo>
                      <a:pt x="11060" y="11060"/>
                    </a:lnTo>
                    <a:lnTo>
                      <a:pt x="1106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55"/>
              <p:cNvSpPr/>
              <p:nvPr/>
            </p:nvSpPr>
            <p:spPr>
              <a:xfrm>
                <a:off x="3433085" y="1292336"/>
                <a:ext cx="2116651" cy="2301243"/>
              </a:xfrm>
              <a:custGeom>
                <a:rect b="b" l="l" r="r" t="t"/>
                <a:pathLst>
                  <a:path extrusionOk="0" h="10298" w="10298">
                    <a:moveTo>
                      <a:pt x="1" y="1"/>
                    </a:moveTo>
                    <a:lnTo>
                      <a:pt x="1" y="10298"/>
                    </a:lnTo>
                    <a:lnTo>
                      <a:pt x="10298" y="10298"/>
                    </a:lnTo>
                    <a:lnTo>
                      <a:pt x="1029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703" name="Google Shape;1703;p55"/>
          <p:cNvSpPr txBox="1"/>
          <p:nvPr>
            <p:ph idx="1" type="subTitle"/>
          </p:nvPr>
        </p:nvSpPr>
        <p:spPr>
          <a:xfrm>
            <a:off x="2952888" y="3074350"/>
            <a:ext cx="3238200" cy="901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enter a subtitle here if you need it</a:t>
            </a:r>
            <a:endParaRPr/>
          </a:p>
        </p:txBody>
      </p:sp>
      <p:sp>
        <p:nvSpPr>
          <p:cNvPr id="1704" name="Google Shape;1704;p55"/>
          <p:cNvSpPr txBox="1"/>
          <p:nvPr>
            <p:ph idx="2" type="title"/>
          </p:nvPr>
        </p:nvSpPr>
        <p:spPr>
          <a:xfrm>
            <a:off x="2952888" y="2232250"/>
            <a:ext cx="3238200" cy="842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Methodology</a:t>
            </a:r>
            <a:endParaRPr/>
          </a:p>
        </p:txBody>
      </p:sp>
      <p:sp>
        <p:nvSpPr>
          <p:cNvPr id="1705" name="Google Shape;1705;p55"/>
          <p:cNvSpPr txBox="1"/>
          <p:nvPr>
            <p:ph type="title"/>
          </p:nvPr>
        </p:nvSpPr>
        <p:spPr>
          <a:xfrm flipH="1">
            <a:off x="2952888" y="1167475"/>
            <a:ext cx="3238200" cy="1213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grpSp>
        <p:nvGrpSpPr>
          <p:cNvPr id="1706" name="Google Shape;1706;p55"/>
          <p:cNvGrpSpPr/>
          <p:nvPr/>
        </p:nvGrpSpPr>
        <p:grpSpPr>
          <a:xfrm>
            <a:off x="339325" y="20422"/>
            <a:ext cx="1434995" cy="1213485"/>
            <a:chOff x="7342975" y="2937669"/>
            <a:chExt cx="1838088" cy="1554356"/>
          </a:xfrm>
        </p:grpSpPr>
        <p:sp>
          <p:nvSpPr>
            <p:cNvPr id="1707" name="Google Shape;1707;p55"/>
            <p:cNvSpPr/>
            <p:nvPr/>
          </p:nvSpPr>
          <p:spPr>
            <a:xfrm rot="-1053406">
              <a:off x="7477443" y="3147928"/>
              <a:ext cx="1569152" cy="1133838"/>
            </a:xfrm>
            <a:custGeom>
              <a:rect b="b" l="l" r="r" t="t"/>
              <a:pathLst>
                <a:path extrusionOk="0" h="9182" w="12707">
                  <a:moveTo>
                    <a:pt x="12706" y="4591"/>
                  </a:moveTo>
                  <a:cubicBezTo>
                    <a:pt x="12706" y="3942"/>
                    <a:pt x="12393" y="3390"/>
                    <a:pt x="11954" y="3156"/>
                  </a:cubicBezTo>
                  <a:lnTo>
                    <a:pt x="11954" y="1584"/>
                  </a:lnTo>
                  <a:cubicBezTo>
                    <a:pt x="11954" y="1294"/>
                    <a:pt x="11721" y="1060"/>
                    <a:pt x="11430" y="1060"/>
                  </a:cubicBezTo>
                  <a:lnTo>
                    <a:pt x="9933" y="1060"/>
                  </a:lnTo>
                  <a:cubicBezTo>
                    <a:pt x="8959" y="400"/>
                    <a:pt x="7712" y="1"/>
                    <a:pt x="6350" y="1"/>
                  </a:cubicBezTo>
                  <a:cubicBezTo>
                    <a:pt x="4995" y="1"/>
                    <a:pt x="3748" y="400"/>
                    <a:pt x="2774" y="1060"/>
                  </a:cubicBezTo>
                  <a:lnTo>
                    <a:pt x="1276" y="1060"/>
                  </a:lnTo>
                  <a:cubicBezTo>
                    <a:pt x="986" y="1060"/>
                    <a:pt x="752" y="1294"/>
                    <a:pt x="752" y="1584"/>
                  </a:cubicBezTo>
                  <a:lnTo>
                    <a:pt x="752" y="3156"/>
                  </a:lnTo>
                  <a:cubicBezTo>
                    <a:pt x="308" y="3390"/>
                    <a:pt x="0" y="3942"/>
                    <a:pt x="0" y="4591"/>
                  </a:cubicBezTo>
                  <a:cubicBezTo>
                    <a:pt x="0" y="5235"/>
                    <a:pt x="308" y="5793"/>
                    <a:pt x="752" y="6026"/>
                  </a:cubicBezTo>
                  <a:lnTo>
                    <a:pt x="752" y="7604"/>
                  </a:lnTo>
                  <a:cubicBezTo>
                    <a:pt x="752" y="7889"/>
                    <a:pt x="986" y="8122"/>
                    <a:pt x="1276" y="8122"/>
                  </a:cubicBezTo>
                  <a:lnTo>
                    <a:pt x="2774" y="8122"/>
                  </a:lnTo>
                  <a:cubicBezTo>
                    <a:pt x="3748" y="8783"/>
                    <a:pt x="4995" y="9182"/>
                    <a:pt x="6350" y="9182"/>
                  </a:cubicBezTo>
                  <a:cubicBezTo>
                    <a:pt x="7712" y="9182"/>
                    <a:pt x="8959" y="8783"/>
                    <a:pt x="9933" y="8122"/>
                  </a:cubicBezTo>
                  <a:lnTo>
                    <a:pt x="11430" y="8122"/>
                  </a:lnTo>
                  <a:cubicBezTo>
                    <a:pt x="11721" y="8122"/>
                    <a:pt x="11949" y="7889"/>
                    <a:pt x="11954" y="7604"/>
                  </a:cubicBezTo>
                  <a:lnTo>
                    <a:pt x="11954" y="6026"/>
                  </a:lnTo>
                  <a:cubicBezTo>
                    <a:pt x="12393" y="5793"/>
                    <a:pt x="12706" y="5241"/>
                    <a:pt x="12706" y="459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2"/>
                  </a:solidFill>
                  <a:latin typeface="Grand Hotel"/>
                  <a:ea typeface="Grand Hotel"/>
                  <a:cs typeface="Grand Hotel"/>
                  <a:sym typeface="Grand Hotel"/>
                </a:rPr>
                <a:t>Our Best Methodology</a:t>
              </a:r>
              <a:endParaRPr sz="1600">
                <a:solidFill>
                  <a:schemeClr val="dk2"/>
                </a:solidFill>
                <a:latin typeface="Grand Hotel"/>
                <a:ea typeface="Grand Hotel"/>
                <a:cs typeface="Grand Hotel"/>
                <a:sym typeface="Grand Hotel"/>
              </a:endParaRPr>
            </a:p>
          </p:txBody>
        </p:sp>
        <p:sp>
          <p:nvSpPr>
            <p:cNvPr id="1708" name="Google Shape;1708;p55"/>
            <p:cNvSpPr/>
            <p:nvPr/>
          </p:nvSpPr>
          <p:spPr>
            <a:xfrm rot="-1053417">
              <a:off x="7507898" y="3176722"/>
              <a:ext cx="1508870" cy="1076185"/>
            </a:xfrm>
            <a:custGeom>
              <a:rect b="b" l="l" r="r" t="t"/>
              <a:pathLst>
                <a:path extrusionOk="0" h="8783" w="12314">
                  <a:moveTo>
                    <a:pt x="6151" y="63"/>
                  </a:moveTo>
                  <a:cubicBezTo>
                    <a:pt x="7410" y="63"/>
                    <a:pt x="8629" y="416"/>
                    <a:pt x="9586" y="1077"/>
                  </a:cubicBezTo>
                  <a:lnTo>
                    <a:pt x="9637" y="1111"/>
                  </a:lnTo>
                  <a:lnTo>
                    <a:pt x="9654" y="1122"/>
                  </a:lnTo>
                  <a:lnTo>
                    <a:pt x="11231" y="1122"/>
                  </a:lnTo>
                  <a:cubicBezTo>
                    <a:pt x="11380" y="1122"/>
                    <a:pt x="11493" y="1236"/>
                    <a:pt x="11493" y="1384"/>
                  </a:cubicBezTo>
                  <a:lnTo>
                    <a:pt x="11493" y="3116"/>
                  </a:lnTo>
                  <a:lnTo>
                    <a:pt x="11528" y="3133"/>
                  </a:lnTo>
                  <a:lnTo>
                    <a:pt x="11636" y="3184"/>
                  </a:lnTo>
                  <a:cubicBezTo>
                    <a:pt x="12000" y="3378"/>
                    <a:pt x="12251" y="3862"/>
                    <a:pt x="12251" y="4391"/>
                  </a:cubicBezTo>
                  <a:cubicBezTo>
                    <a:pt x="12251" y="4915"/>
                    <a:pt x="12000" y="5405"/>
                    <a:pt x="11636" y="5599"/>
                  </a:cubicBezTo>
                  <a:lnTo>
                    <a:pt x="11528" y="5650"/>
                  </a:lnTo>
                  <a:lnTo>
                    <a:pt x="11493" y="5667"/>
                  </a:lnTo>
                  <a:lnTo>
                    <a:pt x="11493" y="7404"/>
                  </a:lnTo>
                  <a:cubicBezTo>
                    <a:pt x="11493" y="7546"/>
                    <a:pt x="11380" y="7666"/>
                    <a:pt x="11231" y="7666"/>
                  </a:cubicBezTo>
                  <a:lnTo>
                    <a:pt x="9654" y="7666"/>
                  </a:lnTo>
                  <a:lnTo>
                    <a:pt x="9637" y="7677"/>
                  </a:lnTo>
                  <a:lnTo>
                    <a:pt x="9586" y="7712"/>
                  </a:lnTo>
                  <a:cubicBezTo>
                    <a:pt x="8629" y="8361"/>
                    <a:pt x="7404" y="8725"/>
                    <a:pt x="6151" y="8725"/>
                  </a:cubicBezTo>
                  <a:cubicBezTo>
                    <a:pt x="4898" y="8725"/>
                    <a:pt x="3680" y="8361"/>
                    <a:pt x="2723" y="7712"/>
                  </a:cubicBezTo>
                  <a:lnTo>
                    <a:pt x="2672" y="7677"/>
                  </a:lnTo>
                  <a:lnTo>
                    <a:pt x="2655" y="7666"/>
                  </a:lnTo>
                  <a:lnTo>
                    <a:pt x="1077" y="7666"/>
                  </a:lnTo>
                  <a:cubicBezTo>
                    <a:pt x="929" y="7666"/>
                    <a:pt x="809" y="7546"/>
                    <a:pt x="809" y="7404"/>
                  </a:cubicBezTo>
                  <a:lnTo>
                    <a:pt x="809" y="5673"/>
                  </a:lnTo>
                  <a:lnTo>
                    <a:pt x="775" y="5656"/>
                  </a:lnTo>
                  <a:lnTo>
                    <a:pt x="673" y="5599"/>
                  </a:lnTo>
                  <a:cubicBezTo>
                    <a:pt x="302" y="5405"/>
                    <a:pt x="58" y="4921"/>
                    <a:pt x="58" y="4391"/>
                  </a:cubicBezTo>
                  <a:cubicBezTo>
                    <a:pt x="58" y="3867"/>
                    <a:pt x="302" y="3383"/>
                    <a:pt x="673" y="3190"/>
                  </a:cubicBezTo>
                  <a:lnTo>
                    <a:pt x="775" y="3133"/>
                  </a:lnTo>
                  <a:lnTo>
                    <a:pt x="809" y="3116"/>
                  </a:lnTo>
                  <a:lnTo>
                    <a:pt x="809" y="1384"/>
                  </a:lnTo>
                  <a:cubicBezTo>
                    <a:pt x="809" y="1242"/>
                    <a:pt x="929" y="1122"/>
                    <a:pt x="1077" y="1122"/>
                  </a:cubicBezTo>
                  <a:lnTo>
                    <a:pt x="2655" y="1122"/>
                  </a:lnTo>
                  <a:lnTo>
                    <a:pt x="2672" y="1111"/>
                  </a:lnTo>
                  <a:lnTo>
                    <a:pt x="2723" y="1077"/>
                  </a:lnTo>
                  <a:cubicBezTo>
                    <a:pt x="3680" y="422"/>
                    <a:pt x="4898" y="63"/>
                    <a:pt x="6151" y="63"/>
                  </a:cubicBezTo>
                  <a:close/>
                  <a:moveTo>
                    <a:pt x="6151" y="0"/>
                  </a:moveTo>
                  <a:cubicBezTo>
                    <a:pt x="4887" y="0"/>
                    <a:pt x="3657" y="365"/>
                    <a:pt x="2683" y="1025"/>
                  </a:cubicBezTo>
                  <a:lnTo>
                    <a:pt x="2637" y="1060"/>
                  </a:lnTo>
                  <a:lnTo>
                    <a:pt x="1077" y="1060"/>
                  </a:lnTo>
                  <a:cubicBezTo>
                    <a:pt x="895" y="1060"/>
                    <a:pt x="752" y="1208"/>
                    <a:pt x="752" y="1384"/>
                  </a:cubicBezTo>
                  <a:lnTo>
                    <a:pt x="752" y="3081"/>
                  </a:lnTo>
                  <a:lnTo>
                    <a:pt x="650" y="3133"/>
                  </a:lnTo>
                  <a:cubicBezTo>
                    <a:pt x="257" y="3332"/>
                    <a:pt x="1" y="3845"/>
                    <a:pt x="1" y="4391"/>
                  </a:cubicBezTo>
                  <a:cubicBezTo>
                    <a:pt x="1" y="4938"/>
                    <a:pt x="257" y="5445"/>
                    <a:pt x="650" y="5650"/>
                  </a:cubicBezTo>
                  <a:lnTo>
                    <a:pt x="752" y="5701"/>
                  </a:lnTo>
                  <a:lnTo>
                    <a:pt x="752" y="7404"/>
                  </a:lnTo>
                  <a:cubicBezTo>
                    <a:pt x="752" y="7581"/>
                    <a:pt x="900" y="7723"/>
                    <a:pt x="1077" y="7723"/>
                  </a:cubicBezTo>
                  <a:lnTo>
                    <a:pt x="2643" y="7723"/>
                  </a:lnTo>
                  <a:lnTo>
                    <a:pt x="2689" y="7757"/>
                  </a:lnTo>
                  <a:cubicBezTo>
                    <a:pt x="3663" y="8423"/>
                    <a:pt x="4893" y="8782"/>
                    <a:pt x="6157" y="8782"/>
                  </a:cubicBezTo>
                  <a:cubicBezTo>
                    <a:pt x="7421" y="8782"/>
                    <a:pt x="8657" y="8423"/>
                    <a:pt x="9625" y="7757"/>
                  </a:cubicBezTo>
                  <a:lnTo>
                    <a:pt x="9677" y="7723"/>
                  </a:lnTo>
                  <a:lnTo>
                    <a:pt x="11237" y="7723"/>
                  </a:lnTo>
                  <a:cubicBezTo>
                    <a:pt x="11414" y="7723"/>
                    <a:pt x="11562" y="7581"/>
                    <a:pt x="11562" y="7404"/>
                  </a:cubicBezTo>
                  <a:lnTo>
                    <a:pt x="11562" y="5707"/>
                  </a:lnTo>
                  <a:lnTo>
                    <a:pt x="11664" y="5650"/>
                  </a:lnTo>
                  <a:cubicBezTo>
                    <a:pt x="12052" y="5451"/>
                    <a:pt x="12314" y="4938"/>
                    <a:pt x="12314" y="4391"/>
                  </a:cubicBezTo>
                  <a:cubicBezTo>
                    <a:pt x="12314" y="3845"/>
                    <a:pt x="12052" y="3338"/>
                    <a:pt x="11664" y="3133"/>
                  </a:cubicBezTo>
                  <a:lnTo>
                    <a:pt x="11562" y="3081"/>
                  </a:lnTo>
                  <a:lnTo>
                    <a:pt x="11562" y="1384"/>
                  </a:lnTo>
                  <a:cubicBezTo>
                    <a:pt x="11562" y="1208"/>
                    <a:pt x="11414" y="1060"/>
                    <a:pt x="11237" y="1060"/>
                  </a:cubicBezTo>
                  <a:lnTo>
                    <a:pt x="9671" y="1060"/>
                  </a:lnTo>
                  <a:lnTo>
                    <a:pt x="9620" y="1025"/>
                  </a:lnTo>
                  <a:cubicBezTo>
                    <a:pt x="8652" y="365"/>
                    <a:pt x="7421" y="0"/>
                    <a:pt x="61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9" name="Google Shape;1709;p55"/>
          <p:cNvGrpSpPr/>
          <p:nvPr/>
        </p:nvGrpSpPr>
        <p:grpSpPr>
          <a:xfrm rot="10800000">
            <a:off x="7875762" y="3480591"/>
            <a:ext cx="339250" cy="1455843"/>
            <a:chOff x="1356787" y="1707216"/>
            <a:chExt cx="339250" cy="1455843"/>
          </a:xfrm>
        </p:grpSpPr>
        <p:sp>
          <p:nvSpPr>
            <p:cNvPr id="1710" name="Google Shape;1710;p55"/>
            <p:cNvSpPr/>
            <p:nvPr/>
          </p:nvSpPr>
          <p:spPr>
            <a:xfrm rot="5400000">
              <a:off x="1512053" y="3132963"/>
              <a:ext cx="28720" cy="31472"/>
            </a:xfrm>
            <a:custGeom>
              <a:rect b="b" l="l" r="r" t="t"/>
              <a:pathLst>
                <a:path extrusionOk="0" h="263" w="240">
                  <a:moveTo>
                    <a:pt x="69" y="0"/>
                  </a:moveTo>
                  <a:cubicBezTo>
                    <a:pt x="0" y="86"/>
                    <a:pt x="23" y="177"/>
                    <a:pt x="74" y="262"/>
                  </a:cubicBezTo>
                  <a:cubicBezTo>
                    <a:pt x="97" y="251"/>
                    <a:pt x="120" y="234"/>
                    <a:pt x="143" y="217"/>
                  </a:cubicBezTo>
                  <a:cubicBezTo>
                    <a:pt x="239" y="131"/>
                    <a:pt x="239" y="120"/>
                    <a:pt x="143" y="34"/>
                  </a:cubicBezTo>
                  <a:cubicBezTo>
                    <a:pt x="120" y="23"/>
                    <a:pt x="97" y="6"/>
                    <a:pt x="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55"/>
            <p:cNvSpPr/>
            <p:nvPr/>
          </p:nvSpPr>
          <p:spPr>
            <a:xfrm rot="5400000">
              <a:off x="808063" y="2255940"/>
              <a:ext cx="1436698" cy="339250"/>
            </a:xfrm>
            <a:custGeom>
              <a:rect b="b" l="l" r="r" t="t"/>
              <a:pathLst>
                <a:path extrusionOk="0" h="2835" w="12006">
                  <a:moveTo>
                    <a:pt x="8097" y="288"/>
                  </a:moveTo>
                  <a:cubicBezTo>
                    <a:pt x="8103" y="288"/>
                    <a:pt x="8110" y="288"/>
                    <a:pt x="8116" y="289"/>
                  </a:cubicBezTo>
                  <a:cubicBezTo>
                    <a:pt x="8241" y="289"/>
                    <a:pt x="8327" y="363"/>
                    <a:pt x="8321" y="465"/>
                  </a:cubicBezTo>
                  <a:cubicBezTo>
                    <a:pt x="8310" y="574"/>
                    <a:pt x="8219" y="653"/>
                    <a:pt x="8116" y="653"/>
                  </a:cubicBezTo>
                  <a:cubicBezTo>
                    <a:pt x="8008" y="653"/>
                    <a:pt x="7922" y="562"/>
                    <a:pt x="7922" y="454"/>
                  </a:cubicBezTo>
                  <a:cubicBezTo>
                    <a:pt x="7922" y="363"/>
                    <a:pt x="8002" y="288"/>
                    <a:pt x="8097" y="288"/>
                  </a:cubicBezTo>
                  <a:close/>
                  <a:moveTo>
                    <a:pt x="5519" y="363"/>
                  </a:moveTo>
                  <a:cubicBezTo>
                    <a:pt x="5627" y="363"/>
                    <a:pt x="5718" y="443"/>
                    <a:pt x="5718" y="551"/>
                  </a:cubicBezTo>
                  <a:cubicBezTo>
                    <a:pt x="5724" y="642"/>
                    <a:pt x="5656" y="722"/>
                    <a:pt x="5565" y="733"/>
                  </a:cubicBezTo>
                  <a:cubicBezTo>
                    <a:pt x="5561" y="733"/>
                    <a:pt x="5558" y="733"/>
                    <a:pt x="5555" y="733"/>
                  </a:cubicBezTo>
                  <a:cubicBezTo>
                    <a:pt x="5455" y="733"/>
                    <a:pt x="5342" y="651"/>
                    <a:pt x="5337" y="568"/>
                  </a:cubicBezTo>
                  <a:cubicBezTo>
                    <a:pt x="5331" y="460"/>
                    <a:pt x="5411" y="369"/>
                    <a:pt x="5519" y="363"/>
                  </a:cubicBezTo>
                  <a:close/>
                  <a:moveTo>
                    <a:pt x="2842" y="380"/>
                  </a:moveTo>
                  <a:lnTo>
                    <a:pt x="2837" y="386"/>
                  </a:lnTo>
                  <a:cubicBezTo>
                    <a:pt x="2945" y="386"/>
                    <a:pt x="3030" y="471"/>
                    <a:pt x="3030" y="579"/>
                  </a:cubicBezTo>
                  <a:cubicBezTo>
                    <a:pt x="3025" y="682"/>
                    <a:pt x="2945" y="767"/>
                    <a:pt x="2837" y="773"/>
                  </a:cubicBezTo>
                  <a:cubicBezTo>
                    <a:pt x="2734" y="761"/>
                    <a:pt x="2654" y="682"/>
                    <a:pt x="2643" y="574"/>
                  </a:cubicBezTo>
                  <a:cubicBezTo>
                    <a:pt x="2649" y="471"/>
                    <a:pt x="2734" y="386"/>
                    <a:pt x="2842" y="380"/>
                  </a:cubicBezTo>
                  <a:close/>
                  <a:moveTo>
                    <a:pt x="9454" y="653"/>
                  </a:moveTo>
                  <a:cubicBezTo>
                    <a:pt x="9568" y="670"/>
                    <a:pt x="9659" y="767"/>
                    <a:pt x="9659" y="887"/>
                  </a:cubicBezTo>
                  <a:cubicBezTo>
                    <a:pt x="9659" y="995"/>
                    <a:pt x="9568" y="1080"/>
                    <a:pt x="9466" y="1080"/>
                  </a:cubicBezTo>
                  <a:cubicBezTo>
                    <a:pt x="9352" y="1075"/>
                    <a:pt x="9261" y="978"/>
                    <a:pt x="9261" y="864"/>
                  </a:cubicBezTo>
                  <a:cubicBezTo>
                    <a:pt x="9249" y="750"/>
                    <a:pt x="9341" y="653"/>
                    <a:pt x="9454" y="653"/>
                  </a:cubicBezTo>
                  <a:close/>
                  <a:moveTo>
                    <a:pt x="4183" y="726"/>
                  </a:moveTo>
                  <a:cubicBezTo>
                    <a:pt x="4271" y="726"/>
                    <a:pt x="4340" y="797"/>
                    <a:pt x="4334" y="887"/>
                  </a:cubicBezTo>
                  <a:cubicBezTo>
                    <a:pt x="4340" y="989"/>
                    <a:pt x="4266" y="1080"/>
                    <a:pt x="4164" y="1097"/>
                  </a:cubicBezTo>
                  <a:cubicBezTo>
                    <a:pt x="4160" y="1098"/>
                    <a:pt x="4157" y="1098"/>
                    <a:pt x="4153" y="1098"/>
                  </a:cubicBezTo>
                  <a:cubicBezTo>
                    <a:pt x="4055" y="1098"/>
                    <a:pt x="3976" y="1020"/>
                    <a:pt x="3981" y="921"/>
                  </a:cubicBezTo>
                  <a:cubicBezTo>
                    <a:pt x="3965" y="816"/>
                    <a:pt x="4050" y="727"/>
                    <a:pt x="4154" y="727"/>
                  </a:cubicBezTo>
                  <a:cubicBezTo>
                    <a:pt x="4157" y="727"/>
                    <a:pt x="4160" y="727"/>
                    <a:pt x="4164" y="727"/>
                  </a:cubicBezTo>
                  <a:cubicBezTo>
                    <a:pt x="4170" y="727"/>
                    <a:pt x="4177" y="726"/>
                    <a:pt x="4183" y="726"/>
                  </a:cubicBezTo>
                  <a:close/>
                  <a:moveTo>
                    <a:pt x="6817" y="772"/>
                  </a:moveTo>
                  <a:cubicBezTo>
                    <a:pt x="7055" y="772"/>
                    <a:pt x="7063" y="1137"/>
                    <a:pt x="6817" y="1137"/>
                  </a:cubicBezTo>
                  <a:cubicBezTo>
                    <a:pt x="6816" y="1137"/>
                    <a:pt x="6814" y="1137"/>
                    <a:pt x="6812" y="1137"/>
                  </a:cubicBezTo>
                  <a:cubicBezTo>
                    <a:pt x="6704" y="1126"/>
                    <a:pt x="6630" y="1041"/>
                    <a:pt x="6630" y="932"/>
                  </a:cubicBezTo>
                  <a:cubicBezTo>
                    <a:pt x="6624" y="845"/>
                    <a:pt x="6698" y="773"/>
                    <a:pt x="6790" y="773"/>
                  </a:cubicBezTo>
                  <a:cubicBezTo>
                    <a:pt x="6794" y="773"/>
                    <a:pt x="6797" y="773"/>
                    <a:pt x="6801" y="773"/>
                  </a:cubicBezTo>
                  <a:cubicBezTo>
                    <a:pt x="6806" y="772"/>
                    <a:pt x="6811" y="772"/>
                    <a:pt x="6817" y="772"/>
                  </a:cubicBezTo>
                  <a:close/>
                  <a:moveTo>
                    <a:pt x="1561" y="744"/>
                  </a:moveTo>
                  <a:cubicBezTo>
                    <a:pt x="1669" y="750"/>
                    <a:pt x="1749" y="841"/>
                    <a:pt x="1737" y="949"/>
                  </a:cubicBezTo>
                  <a:cubicBezTo>
                    <a:pt x="1737" y="1063"/>
                    <a:pt x="1652" y="1154"/>
                    <a:pt x="1544" y="1160"/>
                  </a:cubicBezTo>
                  <a:cubicBezTo>
                    <a:pt x="1436" y="1154"/>
                    <a:pt x="1356" y="1063"/>
                    <a:pt x="1367" y="961"/>
                  </a:cubicBezTo>
                  <a:cubicBezTo>
                    <a:pt x="1362" y="847"/>
                    <a:pt x="1447" y="750"/>
                    <a:pt x="1561" y="744"/>
                  </a:cubicBezTo>
                  <a:close/>
                  <a:moveTo>
                    <a:pt x="8172" y="1236"/>
                  </a:moveTo>
                  <a:cubicBezTo>
                    <a:pt x="8183" y="1236"/>
                    <a:pt x="8195" y="1237"/>
                    <a:pt x="8207" y="1240"/>
                  </a:cubicBezTo>
                  <a:cubicBezTo>
                    <a:pt x="8293" y="1240"/>
                    <a:pt x="8361" y="1314"/>
                    <a:pt x="8355" y="1399"/>
                  </a:cubicBezTo>
                  <a:cubicBezTo>
                    <a:pt x="8340" y="1489"/>
                    <a:pt x="8261" y="1549"/>
                    <a:pt x="8173" y="1549"/>
                  </a:cubicBezTo>
                  <a:cubicBezTo>
                    <a:pt x="8165" y="1549"/>
                    <a:pt x="8158" y="1548"/>
                    <a:pt x="8150" y="1547"/>
                  </a:cubicBezTo>
                  <a:cubicBezTo>
                    <a:pt x="8065" y="1547"/>
                    <a:pt x="7996" y="1473"/>
                    <a:pt x="8002" y="1388"/>
                  </a:cubicBezTo>
                  <a:cubicBezTo>
                    <a:pt x="8012" y="1303"/>
                    <a:pt x="8088" y="1236"/>
                    <a:pt x="8172" y="1236"/>
                  </a:cubicBezTo>
                  <a:close/>
                  <a:moveTo>
                    <a:pt x="10848" y="1144"/>
                  </a:moveTo>
                  <a:cubicBezTo>
                    <a:pt x="10958" y="1144"/>
                    <a:pt x="11067" y="1221"/>
                    <a:pt x="11043" y="1371"/>
                  </a:cubicBezTo>
                  <a:cubicBezTo>
                    <a:pt x="11038" y="1485"/>
                    <a:pt x="10947" y="1576"/>
                    <a:pt x="10833" y="1576"/>
                  </a:cubicBezTo>
                  <a:cubicBezTo>
                    <a:pt x="10719" y="1570"/>
                    <a:pt x="10633" y="1468"/>
                    <a:pt x="10650" y="1354"/>
                  </a:cubicBezTo>
                  <a:cubicBezTo>
                    <a:pt x="10642" y="1213"/>
                    <a:pt x="10745" y="1144"/>
                    <a:pt x="10848" y="1144"/>
                  </a:cubicBezTo>
                  <a:close/>
                  <a:moveTo>
                    <a:pt x="2847" y="1353"/>
                  </a:moveTo>
                  <a:cubicBezTo>
                    <a:pt x="2928" y="1353"/>
                    <a:pt x="2996" y="1420"/>
                    <a:pt x="2990" y="1502"/>
                  </a:cubicBezTo>
                  <a:cubicBezTo>
                    <a:pt x="2996" y="1590"/>
                    <a:pt x="2927" y="1667"/>
                    <a:pt x="2840" y="1667"/>
                  </a:cubicBezTo>
                  <a:cubicBezTo>
                    <a:pt x="2837" y="1667"/>
                    <a:pt x="2834" y="1667"/>
                    <a:pt x="2831" y="1667"/>
                  </a:cubicBezTo>
                  <a:cubicBezTo>
                    <a:pt x="2828" y="1667"/>
                    <a:pt x="2824" y="1667"/>
                    <a:pt x="2821" y="1667"/>
                  </a:cubicBezTo>
                  <a:cubicBezTo>
                    <a:pt x="2740" y="1667"/>
                    <a:pt x="2677" y="1601"/>
                    <a:pt x="2677" y="1519"/>
                  </a:cubicBezTo>
                  <a:cubicBezTo>
                    <a:pt x="2672" y="1428"/>
                    <a:pt x="2746" y="1354"/>
                    <a:pt x="2837" y="1354"/>
                  </a:cubicBezTo>
                  <a:cubicBezTo>
                    <a:pt x="2840" y="1354"/>
                    <a:pt x="2843" y="1353"/>
                    <a:pt x="2847" y="1353"/>
                  </a:cubicBezTo>
                  <a:close/>
                  <a:moveTo>
                    <a:pt x="5505" y="1279"/>
                  </a:moveTo>
                  <a:cubicBezTo>
                    <a:pt x="5510" y="1279"/>
                    <a:pt x="5515" y="1279"/>
                    <a:pt x="5519" y="1280"/>
                  </a:cubicBezTo>
                  <a:cubicBezTo>
                    <a:pt x="5741" y="1342"/>
                    <a:pt x="5730" y="1661"/>
                    <a:pt x="5508" y="1707"/>
                  </a:cubicBezTo>
                  <a:cubicBezTo>
                    <a:pt x="5399" y="1701"/>
                    <a:pt x="5314" y="1616"/>
                    <a:pt x="5314" y="1513"/>
                  </a:cubicBezTo>
                  <a:cubicBezTo>
                    <a:pt x="5314" y="1394"/>
                    <a:pt x="5408" y="1279"/>
                    <a:pt x="5505" y="1279"/>
                  </a:cubicBezTo>
                  <a:close/>
                  <a:moveTo>
                    <a:pt x="9481" y="1723"/>
                  </a:moveTo>
                  <a:cubicBezTo>
                    <a:pt x="9486" y="1723"/>
                    <a:pt x="9490" y="1723"/>
                    <a:pt x="9494" y="1724"/>
                  </a:cubicBezTo>
                  <a:cubicBezTo>
                    <a:pt x="9591" y="1741"/>
                    <a:pt x="9659" y="1826"/>
                    <a:pt x="9659" y="1923"/>
                  </a:cubicBezTo>
                  <a:cubicBezTo>
                    <a:pt x="9659" y="2023"/>
                    <a:pt x="9579" y="2111"/>
                    <a:pt x="9475" y="2111"/>
                  </a:cubicBezTo>
                  <a:cubicBezTo>
                    <a:pt x="9472" y="2111"/>
                    <a:pt x="9469" y="2111"/>
                    <a:pt x="9466" y="2111"/>
                  </a:cubicBezTo>
                  <a:cubicBezTo>
                    <a:pt x="9369" y="2106"/>
                    <a:pt x="9295" y="2014"/>
                    <a:pt x="9306" y="1918"/>
                  </a:cubicBezTo>
                  <a:cubicBezTo>
                    <a:pt x="9312" y="1820"/>
                    <a:pt x="9399" y="1723"/>
                    <a:pt x="9481" y="1723"/>
                  </a:cubicBezTo>
                  <a:close/>
                  <a:moveTo>
                    <a:pt x="4226" y="1718"/>
                  </a:moveTo>
                  <a:cubicBezTo>
                    <a:pt x="4329" y="1724"/>
                    <a:pt x="4414" y="1809"/>
                    <a:pt x="4409" y="1918"/>
                  </a:cubicBezTo>
                  <a:lnTo>
                    <a:pt x="4409" y="1923"/>
                  </a:lnTo>
                  <a:cubicBezTo>
                    <a:pt x="4403" y="2043"/>
                    <a:pt x="4306" y="2134"/>
                    <a:pt x="4186" y="2134"/>
                  </a:cubicBezTo>
                  <a:cubicBezTo>
                    <a:pt x="4084" y="2134"/>
                    <a:pt x="4004" y="2049"/>
                    <a:pt x="4010" y="1952"/>
                  </a:cubicBezTo>
                  <a:cubicBezTo>
                    <a:pt x="4021" y="1832"/>
                    <a:pt x="4107" y="1735"/>
                    <a:pt x="4226" y="1718"/>
                  </a:cubicBezTo>
                  <a:close/>
                  <a:moveTo>
                    <a:pt x="1571" y="1764"/>
                  </a:moveTo>
                  <a:cubicBezTo>
                    <a:pt x="1663" y="1764"/>
                    <a:pt x="1743" y="1841"/>
                    <a:pt x="1737" y="1940"/>
                  </a:cubicBezTo>
                  <a:cubicBezTo>
                    <a:pt x="1749" y="2054"/>
                    <a:pt x="1663" y="2151"/>
                    <a:pt x="1550" y="2157"/>
                  </a:cubicBezTo>
                  <a:cubicBezTo>
                    <a:pt x="1546" y="2157"/>
                    <a:pt x="1543" y="2157"/>
                    <a:pt x="1539" y="2157"/>
                  </a:cubicBezTo>
                  <a:cubicBezTo>
                    <a:pt x="1447" y="2157"/>
                    <a:pt x="1379" y="2085"/>
                    <a:pt x="1379" y="1992"/>
                  </a:cubicBezTo>
                  <a:cubicBezTo>
                    <a:pt x="1367" y="1883"/>
                    <a:pt x="1447" y="1781"/>
                    <a:pt x="1561" y="1764"/>
                  </a:cubicBezTo>
                  <a:cubicBezTo>
                    <a:pt x="1564" y="1764"/>
                    <a:pt x="1567" y="1764"/>
                    <a:pt x="1571" y="1764"/>
                  </a:cubicBezTo>
                  <a:close/>
                  <a:moveTo>
                    <a:pt x="6812" y="1872"/>
                  </a:moveTo>
                  <a:cubicBezTo>
                    <a:pt x="6920" y="1872"/>
                    <a:pt x="7006" y="1952"/>
                    <a:pt x="7017" y="2060"/>
                  </a:cubicBezTo>
                  <a:cubicBezTo>
                    <a:pt x="7006" y="2162"/>
                    <a:pt x="6926" y="2248"/>
                    <a:pt x="6823" y="2259"/>
                  </a:cubicBezTo>
                  <a:cubicBezTo>
                    <a:pt x="6715" y="2259"/>
                    <a:pt x="6630" y="2180"/>
                    <a:pt x="6630" y="2071"/>
                  </a:cubicBezTo>
                  <a:cubicBezTo>
                    <a:pt x="6624" y="1963"/>
                    <a:pt x="6704" y="1872"/>
                    <a:pt x="6812" y="1872"/>
                  </a:cubicBezTo>
                  <a:close/>
                  <a:moveTo>
                    <a:pt x="8120" y="2157"/>
                  </a:moveTo>
                  <a:cubicBezTo>
                    <a:pt x="8218" y="2157"/>
                    <a:pt x="8293" y="2240"/>
                    <a:pt x="8293" y="2339"/>
                  </a:cubicBezTo>
                  <a:cubicBezTo>
                    <a:pt x="8293" y="2436"/>
                    <a:pt x="8213" y="2516"/>
                    <a:pt x="8116" y="2521"/>
                  </a:cubicBezTo>
                  <a:cubicBezTo>
                    <a:pt x="8014" y="2510"/>
                    <a:pt x="7940" y="2430"/>
                    <a:pt x="7934" y="2333"/>
                  </a:cubicBezTo>
                  <a:cubicBezTo>
                    <a:pt x="7934" y="2237"/>
                    <a:pt x="8014" y="2157"/>
                    <a:pt x="8110" y="2157"/>
                  </a:cubicBezTo>
                  <a:cubicBezTo>
                    <a:pt x="8114" y="2157"/>
                    <a:pt x="8117" y="2157"/>
                    <a:pt x="8120" y="2157"/>
                  </a:cubicBezTo>
                  <a:close/>
                  <a:moveTo>
                    <a:pt x="2865" y="2174"/>
                  </a:moveTo>
                  <a:cubicBezTo>
                    <a:pt x="2951" y="2185"/>
                    <a:pt x="3019" y="2265"/>
                    <a:pt x="3025" y="2356"/>
                  </a:cubicBezTo>
                  <a:cubicBezTo>
                    <a:pt x="3025" y="2456"/>
                    <a:pt x="2933" y="2556"/>
                    <a:pt x="2849" y="2556"/>
                  </a:cubicBezTo>
                  <a:cubicBezTo>
                    <a:pt x="2847" y="2556"/>
                    <a:pt x="2845" y="2556"/>
                    <a:pt x="2842" y="2555"/>
                  </a:cubicBezTo>
                  <a:lnTo>
                    <a:pt x="2837" y="2561"/>
                  </a:lnTo>
                  <a:cubicBezTo>
                    <a:pt x="2746" y="2544"/>
                    <a:pt x="2677" y="2453"/>
                    <a:pt x="2683" y="2356"/>
                  </a:cubicBezTo>
                  <a:cubicBezTo>
                    <a:pt x="2689" y="2259"/>
                    <a:pt x="2763" y="2180"/>
                    <a:pt x="2865" y="2174"/>
                  </a:cubicBezTo>
                  <a:close/>
                  <a:moveTo>
                    <a:pt x="5519" y="2248"/>
                  </a:moveTo>
                  <a:cubicBezTo>
                    <a:pt x="5616" y="2248"/>
                    <a:pt x="5696" y="2322"/>
                    <a:pt x="5707" y="2419"/>
                  </a:cubicBezTo>
                  <a:cubicBezTo>
                    <a:pt x="5691" y="2525"/>
                    <a:pt x="5605" y="2602"/>
                    <a:pt x="5501" y="2602"/>
                  </a:cubicBezTo>
                  <a:cubicBezTo>
                    <a:pt x="5494" y="2602"/>
                    <a:pt x="5486" y="2602"/>
                    <a:pt x="5479" y="2601"/>
                  </a:cubicBezTo>
                  <a:lnTo>
                    <a:pt x="5479" y="2601"/>
                  </a:lnTo>
                  <a:lnTo>
                    <a:pt x="5485" y="2607"/>
                  </a:lnTo>
                  <a:cubicBezTo>
                    <a:pt x="5388" y="2607"/>
                    <a:pt x="5320" y="2527"/>
                    <a:pt x="5320" y="2436"/>
                  </a:cubicBezTo>
                  <a:cubicBezTo>
                    <a:pt x="5331" y="2333"/>
                    <a:pt x="5417" y="2254"/>
                    <a:pt x="5519" y="2248"/>
                  </a:cubicBezTo>
                  <a:close/>
                  <a:moveTo>
                    <a:pt x="10080" y="0"/>
                  </a:moveTo>
                  <a:cubicBezTo>
                    <a:pt x="9955" y="0"/>
                    <a:pt x="9830" y="6"/>
                    <a:pt x="9705" y="27"/>
                  </a:cubicBezTo>
                  <a:cubicBezTo>
                    <a:pt x="9705" y="50"/>
                    <a:pt x="9705" y="78"/>
                    <a:pt x="9699" y="101"/>
                  </a:cubicBezTo>
                  <a:cubicBezTo>
                    <a:pt x="9652" y="216"/>
                    <a:pt x="9586" y="273"/>
                    <a:pt x="9505" y="273"/>
                  </a:cubicBezTo>
                  <a:cubicBezTo>
                    <a:pt x="9498" y="273"/>
                    <a:pt x="9491" y="273"/>
                    <a:pt x="9483" y="272"/>
                  </a:cubicBezTo>
                  <a:cubicBezTo>
                    <a:pt x="9398" y="260"/>
                    <a:pt x="9363" y="203"/>
                    <a:pt x="9352" y="38"/>
                  </a:cubicBezTo>
                  <a:cubicBezTo>
                    <a:pt x="9007" y="30"/>
                    <a:pt x="8662" y="27"/>
                    <a:pt x="8316" y="27"/>
                  </a:cubicBezTo>
                  <a:cubicBezTo>
                    <a:pt x="7896" y="27"/>
                    <a:pt x="7475" y="32"/>
                    <a:pt x="7057" y="38"/>
                  </a:cubicBezTo>
                  <a:cubicBezTo>
                    <a:pt x="7108" y="141"/>
                    <a:pt x="7074" y="260"/>
                    <a:pt x="6977" y="323"/>
                  </a:cubicBezTo>
                  <a:cubicBezTo>
                    <a:pt x="6940" y="342"/>
                    <a:pt x="6900" y="351"/>
                    <a:pt x="6860" y="351"/>
                  </a:cubicBezTo>
                  <a:cubicBezTo>
                    <a:pt x="6802" y="351"/>
                    <a:pt x="6745" y="332"/>
                    <a:pt x="6698" y="294"/>
                  </a:cubicBezTo>
                  <a:cubicBezTo>
                    <a:pt x="6607" y="220"/>
                    <a:pt x="6618" y="135"/>
                    <a:pt x="6670" y="44"/>
                  </a:cubicBezTo>
                  <a:lnTo>
                    <a:pt x="4813" y="44"/>
                  </a:lnTo>
                  <a:cubicBezTo>
                    <a:pt x="4759" y="42"/>
                    <a:pt x="4704" y="40"/>
                    <a:pt x="4651" y="40"/>
                  </a:cubicBezTo>
                  <a:cubicBezTo>
                    <a:pt x="4557" y="40"/>
                    <a:pt x="4465" y="44"/>
                    <a:pt x="4374" y="55"/>
                  </a:cubicBezTo>
                  <a:cubicBezTo>
                    <a:pt x="4363" y="89"/>
                    <a:pt x="4352" y="118"/>
                    <a:pt x="4334" y="146"/>
                  </a:cubicBezTo>
                  <a:cubicBezTo>
                    <a:pt x="4307" y="206"/>
                    <a:pt x="4246" y="244"/>
                    <a:pt x="4181" y="244"/>
                  </a:cubicBezTo>
                  <a:cubicBezTo>
                    <a:pt x="4166" y="244"/>
                    <a:pt x="4150" y="242"/>
                    <a:pt x="4135" y="238"/>
                  </a:cubicBezTo>
                  <a:cubicBezTo>
                    <a:pt x="4050" y="220"/>
                    <a:pt x="4004" y="135"/>
                    <a:pt x="4027" y="55"/>
                  </a:cubicBezTo>
                  <a:cubicBezTo>
                    <a:pt x="3766" y="45"/>
                    <a:pt x="3503" y="43"/>
                    <a:pt x="3240" y="43"/>
                  </a:cubicBezTo>
                  <a:cubicBezTo>
                    <a:pt x="2993" y="43"/>
                    <a:pt x="2745" y="45"/>
                    <a:pt x="2498" y="45"/>
                  </a:cubicBezTo>
                  <a:cubicBezTo>
                    <a:pt x="2400" y="45"/>
                    <a:pt x="2302" y="45"/>
                    <a:pt x="2204" y="44"/>
                  </a:cubicBezTo>
                  <a:cubicBezTo>
                    <a:pt x="2154" y="40"/>
                    <a:pt x="2104" y="38"/>
                    <a:pt x="2053" y="38"/>
                  </a:cubicBezTo>
                  <a:cubicBezTo>
                    <a:pt x="1961" y="38"/>
                    <a:pt x="1869" y="44"/>
                    <a:pt x="1777" y="55"/>
                  </a:cubicBezTo>
                  <a:cubicBezTo>
                    <a:pt x="1737" y="209"/>
                    <a:pt x="1675" y="272"/>
                    <a:pt x="1567" y="272"/>
                  </a:cubicBezTo>
                  <a:cubicBezTo>
                    <a:pt x="1458" y="272"/>
                    <a:pt x="1413" y="215"/>
                    <a:pt x="1379" y="55"/>
                  </a:cubicBezTo>
                  <a:cubicBezTo>
                    <a:pt x="1292" y="47"/>
                    <a:pt x="1181" y="44"/>
                    <a:pt x="1061" y="44"/>
                  </a:cubicBezTo>
                  <a:cubicBezTo>
                    <a:pt x="667" y="44"/>
                    <a:pt x="170" y="83"/>
                    <a:pt x="92" y="135"/>
                  </a:cubicBezTo>
                  <a:lnTo>
                    <a:pt x="439" y="340"/>
                  </a:lnTo>
                  <a:cubicBezTo>
                    <a:pt x="467" y="374"/>
                    <a:pt x="502" y="408"/>
                    <a:pt x="530" y="443"/>
                  </a:cubicBezTo>
                  <a:cubicBezTo>
                    <a:pt x="598" y="505"/>
                    <a:pt x="627" y="574"/>
                    <a:pt x="581" y="653"/>
                  </a:cubicBezTo>
                  <a:cubicBezTo>
                    <a:pt x="548" y="710"/>
                    <a:pt x="496" y="731"/>
                    <a:pt x="439" y="731"/>
                  </a:cubicBezTo>
                  <a:cubicBezTo>
                    <a:pt x="410" y="731"/>
                    <a:pt x="379" y="726"/>
                    <a:pt x="348" y="716"/>
                  </a:cubicBezTo>
                  <a:cubicBezTo>
                    <a:pt x="319" y="710"/>
                    <a:pt x="297" y="676"/>
                    <a:pt x="274" y="659"/>
                  </a:cubicBezTo>
                  <a:cubicBezTo>
                    <a:pt x="194" y="727"/>
                    <a:pt x="126" y="813"/>
                    <a:pt x="69" y="904"/>
                  </a:cubicBezTo>
                  <a:cubicBezTo>
                    <a:pt x="6" y="989"/>
                    <a:pt x="18" y="1018"/>
                    <a:pt x="126" y="1063"/>
                  </a:cubicBezTo>
                  <a:cubicBezTo>
                    <a:pt x="217" y="1103"/>
                    <a:pt x="314" y="1137"/>
                    <a:pt x="411" y="1172"/>
                  </a:cubicBezTo>
                  <a:cubicBezTo>
                    <a:pt x="473" y="1194"/>
                    <a:pt x="445" y="1228"/>
                    <a:pt x="422" y="1263"/>
                  </a:cubicBezTo>
                  <a:cubicBezTo>
                    <a:pt x="462" y="1291"/>
                    <a:pt x="502" y="1314"/>
                    <a:pt x="536" y="1348"/>
                  </a:cubicBezTo>
                  <a:cubicBezTo>
                    <a:pt x="610" y="1411"/>
                    <a:pt x="627" y="1519"/>
                    <a:pt x="581" y="1604"/>
                  </a:cubicBezTo>
                  <a:cubicBezTo>
                    <a:pt x="549" y="1664"/>
                    <a:pt x="487" y="1702"/>
                    <a:pt x="422" y="1702"/>
                  </a:cubicBezTo>
                  <a:cubicBezTo>
                    <a:pt x="407" y="1702"/>
                    <a:pt x="391" y="1700"/>
                    <a:pt x="376" y="1695"/>
                  </a:cubicBezTo>
                  <a:cubicBezTo>
                    <a:pt x="274" y="1678"/>
                    <a:pt x="240" y="1599"/>
                    <a:pt x="240" y="1502"/>
                  </a:cubicBezTo>
                  <a:lnTo>
                    <a:pt x="240" y="1422"/>
                  </a:lnTo>
                  <a:cubicBezTo>
                    <a:pt x="217" y="1433"/>
                    <a:pt x="194" y="1445"/>
                    <a:pt x="171" y="1462"/>
                  </a:cubicBezTo>
                  <a:cubicBezTo>
                    <a:pt x="46" y="1564"/>
                    <a:pt x="46" y="1582"/>
                    <a:pt x="154" y="1695"/>
                  </a:cubicBezTo>
                  <a:cubicBezTo>
                    <a:pt x="251" y="1792"/>
                    <a:pt x="348" y="1889"/>
                    <a:pt x="439" y="1980"/>
                  </a:cubicBezTo>
                  <a:cubicBezTo>
                    <a:pt x="559" y="2100"/>
                    <a:pt x="559" y="2100"/>
                    <a:pt x="456" y="2242"/>
                  </a:cubicBezTo>
                  <a:cubicBezTo>
                    <a:pt x="485" y="2248"/>
                    <a:pt x="513" y="2254"/>
                    <a:pt x="536" y="2259"/>
                  </a:cubicBezTo>
                  <a:cubicBezTo>
                    <a:pt x="667" y="2305"/>
                    <a:pt x="701" y="2350"/>
                    <a:pt x="690" y="2459"/>
                  </a:cubicBezTo>
                  <a:cubicBezTo>
                    <a:pt x="684" y="2550"/>
                    <a:pt x="616" y="2624"/>
                    <a:pt x="524" y="2641"/>
                  </a:cubicBezTo>
                  <a:cubicBezTo>
                    <a:pt x="514" y="2642"/>
                    <a:pt x="505" y="2643"/>
                    <a:pt x="495" y="2643"/>
                  </a:cubicBezTo>
                  <a:cubicBezTo>
                    <a:pt x="410" y="2643"/>
                    <a:pt x="355" y="2595"/>
                    <a:pt x="319" y="2487"/>
                  </a:cubicBezTo>
                  <a:cubicBezTo>
                    <a:pt x="314" y="2470"/>
                    <a:pt x="308" y="2447"/>
                    <a:pt x="314" y="2430"/>
                  </a:cubicBezTo>
                  <a:lnTo>
                    <a:pt x="314" y="2430"/>
                  </a:lnTo>
                  <a:cubicBezTo>
                    <a:pt x="177" y="2538"/>
                    <a:pt x="75" y="2681"/>
                    <a:pt x="0" y="2835"/>
                  </a:cubicBezTo>
                  <a:cubicBezTo>
                    <a:pt x="185" y="2810"/>
                    <a:pt x="364" y="2805"/>
                    <a:pt x="542" y="2805"/>
                  </a:cubicBezTo>
                  <a:cubicBezTo>
                    <a:pt x="652" y="2805"/>
                    <a:pt x="761" y="2807"/>
                    <a:pt x="871" y="2807"/>
                  </a:cubicBezTo>
                  <a:cubicBezTo>
                    <a:pt x="913" y="2807"/>
                    <a:pt x="955" y="2807"/>
                    <a:pt x="997" y="2806"/>
                  </a:cubicBezTo>
                  <a:cubicBezTo>
                    <a:pt x="1186" y="2802"/>
                    <a:pt x="1378" y="2762"/>
                    <a:pt x="1567" y="2762"/>
                  </a:cubicBezTo>
                  <a:cubicBezTo>
                    <a:pt x="1619" y="2762"/>
                    <a:pt x="1670" y="2765"/>
                    <a:pt x="1720" y="2772"/>
                  </a:cubicBezTo>
                  <a:cubicBezTo>
                    <a:pt x="1914" y="2795"/>
                    <a:pt x="2102" y="2800"/>
                    <a:pt x="2290" y="2800"/>
                  </a:cubicBezTo>
                  <a:lnTo>
                    <a:pt x="3554" y="2800"/>
                  </a:lnTo>
                  <a:cubicBezTo>
                    <a:pt x="3594" y="2801"/>
                    <a:pt x="3633" y="2801"/>
                    <a:pt x="3672" y="2801"/>
                  </a:cubicBezTo>
                  <a:cubicBezTo>
                    <a:pt x="3953" y="2801"/>
                    <a:pt x="4230" y="2789"/>
                    <a:pt x="4510" y="2789"/>
                  </a:cubicBezTo>
                  <a:cubicBezTo>
                    <a:pt x="4609" y="2789"/>
                    <a:pt x="4708" y="2791"/>
                    <a:pt x="4807" y="2795"/>
                  </a:cubicBezTo>
                  <a:cubicBezTo>
                    <a:pt x="4985" y="2801"/>
                    <a:pt x="5163" y="2802"/>
                    <a:pt x="5341" y="2802"/>
                  </a:cubicBezTo>
                  <a:cubicBezTo>
                    <a:pt x="5587" y="2802"/>
                    <a:pt x="5832" y="2799"/>
                    <a:pt x="6078" y="2799"/>
                  </a:cubicBezTo>
                  <a:cubicBezTo>
                    <a:pt x="6155" y="2799"/>
                    <a:pt x="6233" y="2799"/>
                    <a:pt x="6311" y="2800"/>
                  </a:cubicBezTo>
                  <a:cubicBezTo>
                    <a:pt x="6504" y="2800"/>
                    <a:pt x="6692" y="2760"/>
                    <a:pt x="6884" y="2760"/>
                  </a:cubicBezTo>
                  <a:cubicBezTo>
                    <a:pt x="6896" y="2760"/>
                    <a:pt x="6908" y="2760"/>
                    <a:pt x="6920" y="2760"/>
                  </a:cubicBezTo>
                  <a:cubicBezTo>
                    <a:pt x="7241" y="2768"/>
                    <a:pt x="7563" y="2771"/>
                    <a:pt x="7884" y="2771"/>
                  </a:cubicBezTo>
                  <a:cubicBezTo>
                    <a:pt x="8275" y="2771"/>
                    <a:pt x="8665" y="2767"/>
                    <a:pt x="9056" y="2760"/>
                  </a:cubicBezTo>
                  <a:cubicBezTo>
                    <a:pt x="9202" y="2760"/>
                    <a:pt x="9347" y="2717"/>
                    <a:pt x="9493" y="2717"/>
                  </a:cubicBezTo>
                  <a:cubicBezTo>
                    <a:pt x="9530" y="2717"/>
                    <a:pt x="9566" y="2719"/>
                    <a:pt x="9603" y="2726"/>
                  </a:cubicBezTo>
                  <a:cubicBezTo>
                    <a:pt x="9730" y="2745"/>
                    <a:pt x="9857" y="2756"/>
                    <a:pt x="9985" y="2756"/>
                  </a:cubicBezTo>
                  <a:cubicBezTo>
                    <a:pt x="10011" y="2756"/>
                    <a:pt x="10037" y="2756"/>
                    <a:pt x="10064" y="2755"/>
                  </a:cubicBezTo>
                  <a:cubicBezTo>
                    <a:pt x="10209" y="2755"/>
                    <a:pt x="10349" y="2731"/>
                    <a:pt x="10489" y="2731"/>
                  </a:cubicBezTo>
                  <a:cubicBezTo>
                    <a:pt x="10503" y="2731"/>
                    <a:pt x="10517" y="2731"/>
                    <a:pt x="10531" y="2732"/>
                  </a:cubicBezTo>
                  <a:cubicBezTo>
                    <a:pt x="10543" y="2733"/>
                    <a:pt x="10555" y="2734"/>
                    <a:pt x="10567" y="2734"/>
                  </a:cubicBezTo>
                  <a:cubicBezTo>
                    <a:pt x="10684" y="2734"/>
                    <a:pt x="10794" y="2682"/>
                    <a:pt x="10867" y="2584"/>
                  </a:cubicBezTo>
                  <a:cubicBezTo>
                    <a:pt x="10838" y="2521"/>
                    <a:pt x="10770" y="2516"/>
                    <a:pt x="10724" y="2476"/>
                  </a:cubicBezTo>
                  <a:cubicBezTo>
                    <a:pt x="10662" y="2424"/>
                    <a:pt x="10639" y="2333"/>
                    <a:pt x="10673" y="2259"/>
                  </a:cubicBezTo>
                  <a:cubicBezTo>
                    <a:pt x="10705" y="2189"/>
                    <a:pt x="10778" y="2145"/>
                    <a:pt x="10853" y="2145"/>
                  </a:cubicBezTo>
                  <a:cubicBezTo>
                    <a:pt x="10858" y="2145"/>
                    <a:pt x="10862" y="2145"/>
                    <a:pt x="10867" y="2145"/>
                  </a:cubicBezTo>
                  <a:cubicBezTo>
                    <a:pt x="10952" y="2145"/>
                    <a:pt x="11026" y="2208"/>
                    <a:pt x="11026" y="2293"/>
                  </a:cubicBezTo>
                  <a:cubicBezTo>
                    <a:pt x="11032" y="2333"/>
                    <a:pt x="11043" y="2373"/>
                    <a:pt x="11055" y="2413"/>
                  </a:cubicBezTo>
                  <a:lnTo>
                    <a:pt x="12006" y="1513"/>
                  </a:lnTo>
                  <a:cubicBezTo>
                    <a:pt x="11955" y="1422"/>
                    <a:pt x="11932" y="1337"/>
                    <a:pt x="12006" y="1246"/>
                  </a:cubicBezTo>
                  <a:cubicBezTo>
                    <a:pt x="11977" y="1206"/>
                    <a:pt x="11943" y="1172"/>
                    <a:pt x="11903" y="1149"/>
                  </a:cubicBezTo>
                  <a:lnTo>
                    <a:pt x="11021" y="408"/>
                  </a:lnTo>
                  <a:lnTo>
                    <a:pt x="11021" y="408"/>
                  </a:lnTo>
                  <a:cubicBezTo>
                    <a:pt x="11032" y="465"/>
                    <a:pt x="11038" y="517"/>
                    <a:pt x="11038" y="568"/>
                  </a:cubicBezTo>
                  <a:cubicBezTo>
                    <a:pt x="11032" y="663"/>
                    <a:pt x="10953" y="734"/>
                    <a:pt x="10864" y="734"/>
                  </a:cubicBezTo>
                  <a:cubicBezTo>
                    <a:pt x="10857" y="734"/>
                    <a:pt x="10851" y="734"/>
                    <a:pt x="10844" y="733"/>
                  </a:cubicBezTo>
                  <a:cubicBezTo>
                    <a:pt x="10753" y="727"/>
                    <a:pt x="10679" y="659"/>
                    <a:pt x="10668" y="568"/>
                  </a:cubicBezTo>
                  <a:cubicBezTo>
                    <a:pt x="10673" y="471"/>
                    <a:pt x="10759" y="397"/>
                    <a:pt x="10855" y="397"/>
                  </a:cubicBezTo>
                  <a:cubicBezTo>
                    <a:pt x="10912" y="397"/>
                    <a:pt x="10964" y="403"/>
                    <a:pt x="11015" y="408"/>
                  </a:cubicBezTo>
                  <a:lnTo>
                    <a:pt x="10673" y="101"/>
                  </a:lnTo>
                  <a:cubicBezTo>
                    <a:pt x="10622" y="55"/>
                    <a:pt x="10582" y="4"/>
                    <a:pt x="10508" y="4"/>
                  </a:cubicBezTo>
                  <a:cubicBezTo>
                    <a:pt x="10482" y="5"/>
                    <a:pt x="10455" y="5"/>
                    <a:pt x="10429" y="5"/>
                  </a:cubicBezTo>
                  <a:cubicBezTo>
                    <a:pt x="10313" y="5"/>
                    <a:pt x="10196" y="0"/>
                    <a:pt x="100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55"/>
            <p:cNvSpPr/>
            <p:nvPr/>
          </p:nvSpPr>
          <p:spPr>
            <a:xfrm rot="5400000">
              <a:off x="1495419" y="1732046"/>
              <a:ext cx="45832" cy="51935"/>
            </a:xfrm>
            <a:custGeom>
              <a:rect b="b" l="l" r="r" t="t"/>
              <a:pathLst>
                <a:path extrusionOk="0" h="434" w="383">
                  <a:moveTo>
                    <a:pt x="183" y="0"/>
                  </a:moveTo>
                  <a:cubicBezTo>
                    <a:pt x="109" y="35"/>
                    <a:pt x="47" y="91"/>
                    <a:pt x="1" y="154"/>
                  </a:cubicBezTo>
                  <a:cubicBezTo>
                    <a:pt x="1" y="183"/>
                    <a:pt x="1" y="211"/>
                    <a:pt x="1" y="234"/>
                  </a:cubicBezTo>
                  <a:cubicBezTo>
                    <a:pt x="1" y="331"/>
                    <a:pt x="29" y="410"/>
                    <a:pt x="138" y="427"/>
                  </a:cubicBezTo>
                  <a:cubicBezTo>
                    <a:pt x="153" y="432"/>
                    <a:pt x="168" y="434"/>
                    <a:pt x="183" y="434"/>
                  </a:cubicBezTo>
                  <a:cubicBezTo>
                    <a:pt x="248" y="434"/>
                    <a:pt x="309" y="396"/>
                    <a:pt x="337" y="336"/>
                  </a:cubicBezTo>
                  <a:cubicBezTo>
                    <a:pt x="383" y="251"/>
                    <a:pt x="365" y="148"/>
                    <a:pt x="297" y="80"/>
                  </a:cubicBezTo>
                  <a:cubicBezTo>
                    <a:pt x="263" y="52"/>
                    <a:pt x="223" y="23"/>
                    <a:pt x="18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55"/>
            <p:cNvSpPr/>
            <p:nvPr/>
          </p:nvSpPr>
          <p:spPr>
            <a:xfrm rot="5400000">
              <a:off x="1388199" y="2978237"/>
              <a:ext cx="49182" cy="51935"/>
            </a:xfrm>
            <a:custGeom>
              <a:rect b="b" l="l" r="r" t="t"/>
              <a:pathLst>
                <a:path extrusionOk="0" h="434" w="411">
                  <a:moveTo>
                    <a:pt x="213" y="1"/>
                  </a:moveTo>
                  <a:cubicBezTo>
                    <a:pt x="139" y="1"/>
                    <a:pt x="67" y="40"/>
                    <a:pt x="35" y="115"/>
                  </a:cubicBezTo>
                  <a:cubicBezTo>
                    <a:pt x="0" y="189"/>
                    <a:pt x="23" y="280"/>
                    <a:pt x="86" y="326"/>
                  </a:cubicBezTo>
                  <a:cubicBezTo>
                    <a:pt x="131" y="366"/>
                    <a:pt x="200" y="377"/>
                    <a:pt x="228" y="434"/>
                  </a:cubicBezTo>
                  <a:cubicBezTo>
                    <a:pt x="297" y="388"/>
                    <a:pt x="359" y="331"/>
                    <a:pt x="410" y="263"/>
                  </a:cubicBezTo>
                  <a:cubicBezTo>
                    <a:pt x="405" y="223"/>
                    <a:pt x="393" y="189"/>
                    <a:pt x="388" y="149"/>
                  </a:cubicBezTo>
                  <a:cubicBezTo>
                    <a:pt x="388" y="67"/>
                    <a:pt x="319" y="1"/>
                    <a:pt x="238" y="1"/>
                  </a:cubicBezTo>
                  <a:cubicBezTo>
                    <a:pt x="235" y="1"/>
                    <a:pt x="232" y="1"/>
                    <a:pt x="228" y="1"/>
                  </a:cubicBezTo>
                  <a:cubicBezTo>
                    <a:pt x="223" y="1"/>
                    <a:pt x="218" y="1"/>
                    <a:pt x="2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55"/>
            <p:cNvSpPr/>
            <p:nvPr/>
          </p:nvSpPr>
          <p:spPr>
            <a:xfrm rot="5400000">
              <a:off x="1643265" y="2507176"/>
              <a:ext cx="60072" cy="38532"/>
            </a:xfrm>
            <a:custGeom>
              <a:rect b="b" l="l" r="r" t="t"/>
              <a:pathLst>
                <a:path extrusionOk="0" h="322" w="502">
                  <a:moveTo>
                    <a:pt x="259" y="1"/>
                  </a:moveTo>
                  <a:cubicBezTo>
                    <a:pt x="194" y="1"/>
                    <a:pt x="129" y="3"/>
                    <a:pt x="63" y="9"/>
                  </a:cubicBezTo>
                  <a:cubicBezTo>
                    <a:pt x="12" y="106"/>
                    <a:pt x="0" y="191"/>
                    <a:pt x="92" y="265"/>
                  </a:cubicBezTo>
                  <a:cubicBezTo>
                    <a:pt x="139" y="303"/>
                    <a:pt x="196" y="322"/>
                    <a:pt x="254" y="322"/>
                  </a:cubicBezTo>
                  <a:cubicBezTo>
                    <a:pt x="293" y="322"/>
                    <a:pt x="333" y="313"/>
                    <a:pt x="371" y="294"/>
                  </a:cubicBezTo>
                  <a:cubicBezTo>
                    <a:pt x="467" y="231"/>
                    <a:pt x="502" y="112"/>
                    <a:pt x="450" y="9"/>
                  </a:cubicBezTo>
                  <a:cubicBezTo>
                    <a:pt x="388" y="3"/>
                    <a:pt x="324" y="1"/>
                    <a:pt x="2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55"/>
            <p:cNvSpPr/>
            <p:nvPr/>
          </p:nvSpPr>
          <p:spPr>
            <a:xfrm rot="5400000">
              <a:off x="1379883" y="1743235"/>
              <a:ext cx="46430" cy="48105"/>
            </a:xfrm>
            <a:custGeom>
              <a:rect b="b" l="l" r="r" t="t"/>
              <a:pathLst>
                <a:path extrusionOk="0" h="402" w="388">
                  <a:moveTo>
                    <a:pt x="142" y="1"/>
                  </a:moveTo>
                  <a:cubicBezTo>
                    <a:pt x="85" y="52"/>
                    <a:pt x="34" y="115"/>
                    <a:pt x="0" y="189"/>
                  </a:cubicBezTo>
                  <a:cubicBezTo>
                    <a:pt x="0" y="206"/>
                    <a:pt x="0" y="229"/>
                    <a:pt x="6" y="246"/>
                  </a:cubicBezTo>
                  <a:cubicBezTo>
                    <a:pt x="41" y="358"/>
                    <a:pt x="95" y="401"/>
                    <a:pt x="179" y="401"/>
                  </a:cubicBezTo>
                  <a:cubicBezTo>
                    <a:pt x="189" y="401"/>
                    <a:pt x="200" y="401"/>
                    <a:pt x="211" y="400"/>
                  </a:cubicBezTo>
                  <a:cubicBezTo>
                    <a:pt x="302" y="382"/>
                    <a:pt x="370" y="308"/>
                    <a:pt x="376" y="217"/>
                  </a:cubicBezTo>
                  <a:cubicBezTo>
                    <a:pt x="387" y="109"/>
                    <a:pt x="353" y="64"/>
                    <a:pt x="222" y="18"/>
                  </a:cubicBezTo>
                  <a:cubicBezTo>
                    <a:pt x="199" y="12"/>
                    <a:pt x="171" y="7"/>
                    <a:pt x="14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55"/>
            <p:cNvSpPr/>
            <p:nvPr/>
          </p:nvSpPr>
          <p:spPr>
            <a:xfrm rot="5400000">
              <a:off x="1605690" y="2985237"/>
              <a:ext cx="44515" cy="39968"/>
            </a:xfrm>
            <a:custGeom>
              <a:rect b="b" l="l" r="r" t="t"/>
              <a:pathLst>
                <a:path extrusionOk="0" h="334" w="372">
                  <a:moveTo>
                    <a:pt x="178" y="0"/>
                  </a:moveTo>
                  <a:cubicBezTo>
                    <a:pt x="86" y="0"/>
                    <a:pt x="6" y="73"/>
                    <a:pt x="1" y="172"/>
                  </a:cubicBezTo>
                  <a:cubicBezTo>
                    <a:pt x="12" y="263"/>
                    <a:pt x="86" y="331"/>
                    <a:pt x="177" y="331"/>
                  </a:cubicBezTo>
                  <a:cubicBezTo>
                    <a:pt x="186" y="333"/>
                    <a:pt x="195" y="333"/>
                    <a:pt x="204" y="333"/>
                  </a:cubicBezTo>
                  <a:cubicBezTo>
                    <a:pt x="290" y="333"/>
                    <a:pt x="366" y="259"/>
                    <a:pt x="371" y="172"/>
                  </a:cubicBezTo>
                  <a:cubicBezTo>
                    <a:pt x="371" y="115"/>
                    <a:pt x="360" y="63"/>
                    <a:pt x="348" y="12"/>
                  </a:cubicBezTo>
                  <a:cubicBezTo>
                    <a:pt x="297" y="6"/>
                    <a:pt x="240" y="1"/>
                    <a:pt x="189" y="1"/>
                  </a:cubicBezTo>
                  <a:cubicBezTo>
                    <a:pt x="185" y="0"/>
                    <a:pt x="182" y="0"/>
                    <a:pt x="1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55"/>
            <p:cNvSpPr/>
            <p:nvPr/>
          </p:nvSpPr>
          <p:spPr>
            <a:xfrm rot="5400000">
              <a:off x="1610537" y="1736833"/>
              <a:ext cx="42361" cy="47268"/>
            </a:xfrm>
            <a:custGeom>
              <a:rect b="b" l="l" r="r" t="t"/>
              <a:pathLst>
                <a:path extrusionOk="0" h="395" w="354">
                  <a:moveTo>
                    <a:pt x="165" y="0"/>
                  </a:moveTo>
                  <a:cubicBezTo>
                    <a:pt x="165" y="137"/>
                    <a:pt x="29" y="199"/>
                    <a:pt x="0" y="319"/>
                  </a:cubicBezTo>
                  <a:cubicBezTo>
                    <a:pt x="23" y="342"/>
                    <a:pt x="46" y="370"/>
                    <a:pt x="74" y="376"/>
                  </a:cubicBezTo>
                  <a:cubicBezTo>
                    <a:pt x="109" y="387"/>
                    <a:pt x="143" y="394"/>
                    <a:pt x="175" y="394"/>
                  </a:cubicBezTo>
                  <a:cubicBezTo>
                    <a:pt x="227" y="394"/>
                    <a:pt x="273" y="375"/>
                    <a:pt x="308" y="319"/>
                  </a:cubicBezTo>
                  <a:cubicBezTo>
                    <a:pt x="353" y="234"/>
                    <a:pt x="325" y="165"/>
                    <a:pt x="256" y="103"/>
                  </a:cubicBezTo>
                  <a:cubicBezTo>
                    <a:pt x="222" y="74"/>
                    <a:pt x="194" y="34"/>
                    <a:pt x="1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55"/>
            <p:cNvSpPr/>
            <p:nvPr/>
          </p:nvSpPr>
          <p:spPr>
            <a:xfrm rot="5400000">
              <a:off x="1653377" y="1881627"/>
              <a:ext cx="47746" cy="27523"/>
            </a:xfrm>
            <a:custGeom>
              <a:rect b="b" l="l" r="r" t="t"/>
              <a:pathLst>
                <a:path extrusionOk="0" h="230" w="399">
                  <a:moveTo>
                    <a:pt x="199" y="0"/>
                  </a:moveTo>
                  <a:cubicBezTo>
                    <a:pt x="132" y="0"/>
                    <a:pt x="65" y="5"/>
                    <a:pt x="0" y="13"/>
                  </a:cubicBezTo>
                  <a:cubicBezTo>
                    <a:pt x="34" y="173"/>
                    <a:pt x="80" y="224"/>
                    <a:pt x="188" y="230"/>
                  </a:cubicBezTo>
                  <a:cubicBezTo>
                    <a:pt x="296" y="230"/>
                    <a:pt x="359" y="167"/>
                    <a:pt x="399" y="13"/>
                  </a:cubicBezTo>
                  <a:cubicBezTo>
                    <a:pt x="333" y="5"/>
                    <a:pt x="266" y="0"/>
                    <a:pt x="19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55"/>
            <p:cNvSpPr/>
            <p:nvPr/>
          </p:nvSpPr>
          <p:spPr>
            <a:xfrm rot="5400000">
              <a:off x="1657206" y="2830331"/>
              <a:ext cx="42361" cy="31472"/>
            </a:xfrm>
            <a:custGeom>
              <a:rect b="b" l="l" r="r" t="t"/>
              <a:pathLst>
                <a:path extrusionOk="0" h="263" w="354">
                  <a:moveTo>
                    <a:pt x="262" y="1"/>
                  </a:moveTo>
                  <a:cubicBezTo>
                    <a:pt x="175" y="1"/>
                    <a:pt x="89" y="24"/>
                    <a:pt x="1" y="28"/>
                  </a:cubicBezTo>
                  <a:cubicBezTo>
                    <a:pt x="12" y="193"/>
                    <a:pt x="46" y="244"/>
                    <a:pt x="132" y="261"/>
                  </a:cubicBezTo>
                  <a:cubicBezTo>
                    <a:pt x="139" y="262"/>
                    <a:pt x="147" y="263"/>
                    <a:pt x="154" y="263"/>
                  </a:cubicBezTo>
                  <a:cubicBezTo>
                    <a:pt x="236" y="263"/>
                    <a:pt x="306" y="205"/>
                    <a:pt x="348" y="91"/>
                  </a:cubicBezTo>
                  <a:cubicBezTo>
                    <a:pt x="354" y="62"/>
                    <a:pt x="354" y="39"/>
                    <a:pt x="354" y="11"/>
                  </a:cubicBezTo>
                  <a:cubicBezTo>
                    <a:pt x="323" y="3"/>
                    <a:pt x="292" y="1"/>
                    <a:pt x="2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55"/>
            <p:cNvSpPr/>
            <p:nvPr/>
          </p:nvSpPr>
          <p:spPr>
            <a:xfrm rot="5400000">
              <a:off x="1656668" y="2194970"/>
              <a:ext cx="44396" cy="24292"/>
            </a:xfrm>
            <a:custGeom>
              <a:rect b="b" l="l" r="r" t="t"/>
              <a:pathLst>
                <a:path extrusionOk="0" h="203" w="371">
                  <a:moveTo>
                    <a:pt x="200" y="0"/>
                  </a:moveTo>
                  <a:cubicBezTo>
                    <a:pt x="143" y="0"/>
                    <a:pt x="86" y="5"/>
                    <a:pt x="29" y="13"/>
                  </a:cubicBezTo>
                  <a:cubicBezTo>
                    <a:pt x="1" y="93"/>
                    <a:pt x="52" y="178"/>
                    <a:pt x="132" y="196"/>
                  </a:cubicBezTo>
                  <a:cubicBezTo>
                    <a:pt x="148" y="200"/>
                    <a:pt x="165" y="202"/>
                    <a:pt x="181" y="202"/>
                  </a:cubicBezTo>
                  <a:cubicBezTo>
                    <a:pt x="245" y="202"/>
                    <a:pt x="305" y="169"/>
                    <a:pt x="337" y="110"/>
                  </a:cubicBezTo>
                  <a:cubicBezTo>
                    <a:pt x="348" y="76"/>
                    <a:pt x="360" y="47"/>
                    <a:pt x="371" y="13"/>
                  </a:cubicBezTo>
                  <a:cubicBezTo>
                    <a:pt x="314" y="5"/>
                    <a:pt x="257" y="0"/>
                    <a:pt x="20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55"/>
            <p:cNvSpPr/>
            <p:nvPr/>
          </p:nvSpPr>
          <p:spPr>
            <a:xfrm rot="5400000">
              <a:off x="1568056" y="2813338"/>
              <a:ext cx="48464" cy="51217"/>
            </a:xfrm>
            <a:custGeom>
              <a:rect b="b" l="l" r="r" t="t"/>
              <a:pathLst>
                <a:path extrusionOk="0" h="428" w="405">
                  <a:moveTo>
                    <a:pt x="199" y="0"/>
                  </a:moveTo>
                  <a:cubicBezTo>
                    <a:pt x="86" y="0"/>
                    <a:pt x="0" y="97"/>
                    <a:pt x="6" y="211"/>
                  </a:cubicBezTo>
                  <a:cubicBezTo>
                    <a:pt x="6" y="325"/>
                    <a:pt x="91" y="422"/>
                    <a:pt x="211" y="427"/>
                  </a:cubicBezTo>
                  <a:cubicBezTo>
                    <a:pt x="313" y="427"/>
                    <a:pt x="404" y="342"/>
                    <a:pt x="404" y="234"/>
                  </a:cubicBezTo>
                  <a:cubicBezTo>
                    <a:pt x="404" y="114"/>
                    <a:pt x="313" y="17"/>
                    <a:pt x="19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55"/>
            <p:cNvSpPr/>
            <p:nvPr/>
          </p:nvSpPr>
          <p:spPr>
            <a:xfrm rot="5400000">
              <a:off x="1505052" y="2982724"/>
              <a:ext cx="56003" cy="51217"/>
            </a:xfrm>
            <a:custGeom>
              <a:rect b="b" l="l" r="r" t="t"/>
              <a:pathLst>
                <a:path extrusionOk="0" h="428" w="468">
                  <a:moveTo>
                    <a:pt x="229" y="0"/>
                  </a:moveTo>
                  <a:cubicBezTo>
                    <a:pt x="114" y="0"/>
                    <a:pt x="17" y="90"/>
                    <a:pt x="11" y="211"/>
                  </a:cubicBezTo>
                  <a:cubicBezTo>
                    <a:pt x="0" y="320"/>
                    <a:pt x="80" y="422"/>
                    <a:pt x="194" y="428"/>
                  </a:cubicBezTo>
                  <a:cubicBezTo>
                    <a:pt x="433" y="405"/>
                    <a:pt x="467" y="75"/>
                    <a:pt x="239" y="1"/>
                  </a:cubicBezTo>
                  <a:cubicBezTo>
                    <a:pt x="236" y="1"/>
                    <a:pt x="232" y="0"/>
                    <a:pt x="2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55"/>
            <p:cNvSpPr/>
            <p:nvPr/>
          </p:nvSpPr>
          <p:spPr>
            <a:xfrm rot="5400000">
              <a:off x="1441271" y="2186354"/>
              <a:ext cx="48584" cy="49781"/>
            </a:xfrm>
            <a:custGeom>
              <a:rect b="b" l="l" r="r" t="t"/>
              <a:pathLst>
                <a:path extrusionOk="0" h="416" w="406">
                  <a:moveTo>
                    <a:pt x="217" y="0"/>
                  </a:moveTo>
                  <a:cubicBezTo>
                    <a:pt x="98" y="17"/>
                    <a:pt x="12" y="114"/>
                    <a:pt x="1" y="234"/>
                  </a:cubicBezTo>
                  <a:cubicBezTo>
                    <a:pt x="1" y="331"/>
                    <a:pt x="75" y="416"/>
                    <a:pt x="177" y="416"/>
                  </a:cubicBezTo>
                  <a:cubicBezTo>
                    <a:pt x="297" y="416"/>
                    <a:pt x="394" y="319"/>
                    <a:pt x="400" y="200"/>
                  </a:cubicBezTo>
                  <a:cubicBezTo>
                    <a:pt x="405" y="97"/>
                    <a:pt x="325" y="6"/>
                    <a:pt x="21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55"/>
            <p:cNvSpPr/>
            <p:nvPr/>
          </p:nvSpPr>
          <p:spPr>
            <a:xfrm rot="5400000">
              <a:off x="1491769" y="2343115"/>
              <a:ext cx="51217" cy="51217"/>
            </a:xfrm>
            <a:custGeom>
              <a:rect b="b" l="l" r="r" t="t"/>
              <a:pathLst>
                <a:path extrusionOk="0" h="428" w="428">
                  <a:moveTo>
                    <a:pt x="198" y="1"/>
                  </a:moveTo>
                  <a:cubicBezTo>
                    <a:pt x="98" y="1"/>
                    <a:pt x="0" y="112"/>
                    <a:pt x="0" y="234"/>
                  </a:cubicBezTo>
                  <a:cubicBezTo>
                    <a:pt x="6" y="337"/>
                    <a:pt x="85" y="422"/>
                    <a:pt x="194" y="428"/>
                  </a:cubicBezTo>
                  <a:cubicBezTo>
                    <a:pt x="416" y="382"/>
                    <a:pt x="427" y="63"/>
                    <a:pt x="205" y="1"/>
                  </a:cubicBezTo>
                  <a:cubicBezTo>
                    <a:pt x="203" y="1"/>
                    <a:pt x="200" y="1"/>
                    <a:pt x="19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55"/>
            <p:cNvSpPr/>
            <p:nvPr/>
          </p:nvSpPr>
          <p:spPr>
            <a:xfrm rot="5400000">
              <a:off x="1558483" y="1867986"/>
              <a:ext cx="47148" cy="49900"/>
            </a:xfrm>
            <a:custGeom>
              <a:rect b="b" l="l" r="r" t="t"/>
              <a:pathLst>
                <a:path extrusionOk="0" h="417" w="394">
                  <a:moveTo>
                    <a:pt x="206" y="0"/>
                  </a:moveTo>
                  <a:cubicBezTo>
                    <a:pt x="98" y="12"/>
                    <a:pt x="12" y="103"/>
                    <a:pt x="12" y="217"/>
                  </a:cubicBezTo>
                  <a:cubicBezTo>
                    <a:pt x="1" y="319"/>
                    <a:pt x="81" y="410"/>
                    <a:pt x="189" y="416"/>
                  </a:cubicBezTo>
                  <a:cubicBezTo>
                    <a:pt x="297" y="410"/>
                    <a:pt x="382" y="314"/>
                    <a:pt x="382" y="205"/>
                  </a:cubicBezTo>
                  <a:cubicBezTo>
                    <a:pt x="394" y="97"/>
                    <a:pt x="314" y="6"/>
                    <a:pt x="2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55"/>
            <p:cNvSpPr/>
            <p:nvPr/>
          </p:nvSpPr>
          <p:spPr>
            <a:xfrm rot="5400000">
              <a:off x="1425296" y="2500056"/>
              <a:ext cx="47148" cy="46550"/>
            </a:xfrm>
            <a:custGeom>
              <a:rect b="b" l="l" r="r" t="t"/>
              <a:pathLst>
                <a:path extrusionOk="0" h="389" w="394">
                  <a:moveTo>
                    <a:pt x="199" y="1"/>
                  </a:moveTo>
                  <a:cubicBezTo>
                    <a:pt x="196" y="1"/>
                    <a:pt x="192" y="1"/>
                    <a:pt x="189" y="1"/>
                  </a:cubicBezTo>
                  <a:cubicBezTo>
                    <a:pt x="81" y="1"/>
                    <a:pt x="1" y="92"/>
                    <a:pt x="1" y="200"/>
                  </a:cubicBezTo>
                  <a:cubicBezTo>
                    <a:pt x="7" y="303"/>
                    <a:pt x="92" y="388"/>
                    <a:pt x="200" y="388"/>
                  </a:cubicBezTo>
                  <a:cubicBezTo>
                    <a:pt x="303" y="371"/>
                    <a:pt x="383" y="291"/>
                    <a:pt x="394" y="183"/>
                  </a:cubicBezTo>
                  <a:cubicBezTo>
                    <a:pt x="383" y="84"/>
                    <a:pt x="302" y="1"/>
                    <a:pt x="1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55"/>
            <p:cNvSpPr/>
            <p:nvPr/>
          </p:nvSpPr>
          <p:spPr>
            <a:xfrm rot="5400000">
              <a:off x="1604195" y="2023430"/>
              <a:ext cx="46430" cy="46550"/>
            </a:xfrm>
            <a:custGeom>
              <a:rect b="b" l="l" r="r" t="t"/>
              <a:pathLst>
                <a:path extrusionOk="0" h="389" w="388">
                  <a:moveTo>
                    <a:pt x="199" y="1"/>
                  </a:moveTo>
                  <a:cubicBezTo>
                    <a:pt x="91" y="7"/>
                    <a:pt x="11" y="86"/>
                    <a:pt x="0" y="189"/>
                  </a:cubicBezTo>
                  <a:cubicBezTo>
                    <a:pt x="11" y="291"/>
                    <a:pt x="91" y="377"/>
                    <a:pt x="194" y="388"/>
                  </a:cubicBezTo>
                  <a:cubicBezTo>
                    <a:pt x="302" y="382"/>
                    <a:pt x="387" y="297"/>
                    <a:pt x="387" y="195"/>
                  </a:cubicBezTo>
                  <a:cubicBezTo>
                    <a:pt x="387" y="86"/>
                    <a:pt x="302" y="1"/>
                    <a:pt x="1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55"/>
            <p:cNvSpPr/>
            <p:nvPr/>
          </p:nvSpPr>
          <p:spPr>
            <a:xfrm rot="5400000">
              <a:off x="1438698" y="1870020"/>
              <a:ext cx="45712" cy="47268"/>
            </a:xfrm>
            <a:custGeom>
              <a:rect b="b" l="l" r="r" t="t"/>
              <a:pathLst>
                <a:path extrusionOk="0" h="395" w="382">
                  <a:moveTo>
                    <a:pt x="212" y="1"/>
                  </a:moveTo>
                  <a:cubicBezTo>
                    <a:pt x="206" y="1"/>
                    <a:pt x="200" y="1"/>
                    <a:pt x="194" y="2"/>
                  </a:cubicBezTo>
                  <a:cubicBezTo>
                    <a:pt x="80" y="19"/>
                    <a:pt x="0" y="116"/>
                    <a:pt x="12" y="230"/>
                  </a:cubicBezTo>
                  <a:cubicBezTo>
                    <a:pt x="12" y="321"/>
                    <a:pt x="86" y="395"/>
                    <a:pt x="183" y="395"/>
                  </a:cubicBezTo>
                  <a:cubicBezTo>
                    <a:pt x="296" y="395"/>
                    <a:pt x="382" y="292"/>
                    <a:pt x="370" y="178"/>
                  </a:cubicBezTo>
                  <a:cubicBezTo>
                    <a:pt x="376" y="82"/>
                    <a:pt x="306" y="1"/>
                    <a:pt x="2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55"/>
            <p:cNvSpPr/>
            <p:nvPr/>
          </p:nvSpPr>
          <p:spPr>
            <a:xfrm rot="5400000">
              <a:off x="1615503" y="2657475"/>
              <a:ext cx="49182" cy="43199"/>
            </a:xfrm>
            <a:custGeom>
              <a:rect b="b" l="l" r="r" t="t"/>
              <a:pathLst>
                <a:path extrusionOk="0" h="361" w="411">
                  <a:moveTo>
                    <a:pt x="179" y="1"/>
                  </a:moveTo>
                  <a:cubicBezTo>
                    <a:pt x="86" y="1"/>
                    <a:pt x="12" y="71"/>
                    <a:pt x="6" y="167"/>
                  </a:cubicBezTo>
                  <a:cubicBezTo>
                    <a:pt x="1" y="275"/>
                    <a:pt x="92" y="361"/>
                    <a:pt x="200" y="361"/>
                  </a:cubicBezTo>
                  <a:cubicBezTo>
                    <a:pt x="303" y="361"/>
                    <a:pt x="394" y="281"/>
                    <a:pt x="399" y="178"/>
                  </a:cubicBezTo>
                  <a:cubicBezTo>
                    <a:pt x="411" y="76"/>
                    <a:pt x="325" y="2"/>
                    <a:pt x="200" y="2"/>
                  </a:cubicBezTo>
                  <a:cubicBezTo>
                    <a:pt x="193" y="1"/>
                    <a:pt x="186" y="1"/>
                    <a:pt x="17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55"/>
            <p:cNvSpPr/>
            <p:nvPr/>
          </p:nvSpPr>
          <p:spPr>
            <a:xfrm rot="5400000">
              <a:off x="1606947" y="2347004"/>
              <a:ext cx="47268" cy="43319"/>
            </a:xfrm>
            <a:custGeom>
              <a:rect b="b" l="l" r="r" t="t"/>
              <a:pathLst>
                <a:path extrusionOk="0" h="362" w="395">
                  <a:moveTo>
                    <a:pt x="200" y="0"/>
                  </a:moveTo>
                  <a:cubicBezTo>
                    <a:pt x="101" y="0"/>
                    <a:pt x="1" y="69"/>
                    <a:pt x="7" y="202"/>
                  </a:cubicBezTo>
                  <a:cubicBezTo>
                    <a:pt x="12" y="279"/>
                    <a:pt x="125" y="362"/>
                    <a:pt x="225" y="362"/>
                  </a:cubicBezTo>
                  <a:cubicBezTo>
                    <a:pt x="228" y="362"/>
                    <a:pt x="231" y="361"/>
                    <a:pt x="235" y="361"/>
                  </a:cubicBezTo>
                  <a:cubicBezTo>
                    <a:pt x="326" y="350"/>
                    <a:pt x="394" y="270"/>
                    <a:pt x="388" y="179"/>
                  </a:cubicBezTo>
                  <a:cubicBezTo>
                    <a:pt x="383" y="59"/>
                    <a:pt x="292" y="0"/>
                    <a:pt x="20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55"/>
            <p:cNvSpPr/>
            <p:nvPr/>
          </p:nvSpPr>
          <p:spPr>
            <a:xfrm rot="5400000">
              <a:off x="1444681" y="2818005"/>
              <a:ext cx="43797" cy="46550"/>
            </a:xfrm>
            <a:custGeom>
              <a:rect b="b" l="l" r="r" t="t"/>
              <a:pathLst>
                <a:path extrusionOk="0" h="389" w="366">
                  <a:moveTo>
                    <a:pt x="187" y="0"/>
                  </a:moveTo>
                  <a:cubicBezTo>
                    <a:pt x="105" y="0"/>
                    <a:pt x="12" y="97"/>
                    <a:pt x="12" y="195"/>
                  </a:cubicBezTo>
                  <a:cubicBezTo>
                    <a:pt x="1" y="291"/>
                    <a:pt x="75" y="383"/>
                    <a:pt x="172" y="388"/>
                  </a:cubicBezTo>
                  <a:cubicBezTo>
                    <a:pt x="175" y="388"/>
                    <a:pt x="178" y="388"/>
                    <a:pt x="181" y="388"/>
                  </a:cubicBezTo>
                  <a:cubicBezTo>
                    <a:pt x="285" y="388"/>
                    <a:pt x="365" y="300"/>
                    <a:pt x="365" y="200"/>
                  </a:cubicBezTo>
                  <a:cubicBezTo>
                    <a:pt x="365" y="103"/>
                    <a:pt x="297" y="18"/>
                    <a:pt x="200" y="1"/>
                  </a:cubicBezTo>
                  <a:cubicBezTo>
                    <a:pt x="196" y="0"/>
                    <a:pt x="192" y="0"/>
                    <a:pt x="1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55"/>
            <p:cNvSpPr/>
            <p:nvPr/>
          </p:nvSpPr>
          <p:spPr>
            <a:xfrm rot="5400000">
              <a:off x="1564526" y="2182405"/>
              <a:ext cx="44994" cy="44755"/>
            </a:xfrm>
            <a:custGeom>
              <a:rect b="b" l="l" r="r" t="t"/>
              <a:pathLst>
                <a:path extrusionOk="0" h="374" w="376">
                  <a:moveTo>
                    <a:pt x="224" y="1"/>
                  </a:moveTo>
                  <a:cubicBezTo>
                    <a:pt x="216" y="1"/>
                    <a:pt x="208" y="2"/>
                    <a:pt x="199" y="3"/>
                  </a:cubicBezTo>
                  <a:cubicBezTo>
                    <a:pt x="196" y="3"/>
                    <a:pt x="193" y="3"/>
                    <a:pt x="190" y="3"/>
                  </a:cubicBezTo>
                  <a:cubicBezTo>
                    <a:pt x="86" y="3"/>
                    <a:pt x="0" y="92"/>
                    <a:pt x="11" y="197"/>
                  </a:cubicBezTo>
                  <a:cubicBezTo>
                    <a:pt x="11" y="291"/>
                    <a:pt x="86" y="374"/>
                    <a:pt x="184" y="374"/>
                  </a:cubicBezTo>
                  <a:cubicBezTo>
                    <a:pt x="187" y="374"/>
                    <a:pt x="190" y="374"/>
                    <a:pt x="194" y="373"/>
                  </a:cubicBezTo>
                  <a:cubicBezTo>
                    <a:pt x="296" y="356"/>
                    <a:pt x="370" y="265"/>
                    <a:pt x="370" y="157"/>
                  </a:cubicBezTo>
                  <a:cubicBezTo>
                    <a:pt x="375" y="74"/>
                    <a:pt x="305" y="1"/>
                    <a:pt x="22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55"/>
            <p:cNvSpPr/>
            <p:nvPr/>
          </p:nvSpPr>
          <p:spPr>
            <a:xfrm rot="5400000">
              <a:off x="1392567" y="2025166"/>
              <a:ext cx="41643" cy="46430"/>
            </a:xfrm>
            <a:custGeom>
              <a:rect b="b" l="l" r="r" t="t"/>
              <a:pathLst>
                <a:path extrusionOk="0" h="388" w="348">
                  <a:moveTo>
                    <a:pt x="188" y="0"/>
                  </a:moveTo>
                  <a:cubicBezTo>
                    <a:pt x="86" y="6"/>
                    <a:pt x="12" y="86"/>
                    <a:pt x="6" y="182"/>
                  </a:cubicBezTo>
                  <a:cubicBezTo>
                    <a:pt x="0" y="285"/>
                    <a:pt x="69" y="370"/>
                    <a:pt x="160" y="387"/>
                  </a:cubicBezTo>
                  <a:cubicBezTo>
                    <a:pt x="162" y="388"/>
                    <a:pt x="165" y="388"/>
                    <a:pt x="167" y="388"/>
                  </a:cubicBezTo>
                  <a:cubicBezTo>
                    <a:pt x="256" y="388"/>
                    <a:pt x="342" y="288"/>
                    <a:pt x="348" y="182"/>
                  </a:cubicBezTo>
                  <a:cubicBezTo>
                    <a:pt x="342" y="91"/>
                    <a:pt x="274" y="12"/>
                    <a:pt x="18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55"/>
            <p:cNvSpPr/>
            <p:nvPr/>
          </p:nvSpPr>
          <p:spPr>
            <a:xfrm rot="5400000">
              <a:off x="1382276" y="2345389"/>
              <a:ext cx="47148" cy="42601"/>
            </a:xfrm>
            <a:custGeom>
              <a:rect b="b" l="l" r="r" t="t"/>
              <a:pathLst>
                <a:path extrusionOk="0" h="356" w="394">
                  <a:moveTo>
                    <a:pt x="205" y="1"/>
                  </a:moveTo>
                  <a:cubicBezTo>
                    <a:pt x="97" y="7"/>
                    <a:pt x="17" y="86"/>
                    <a:pt x="6" y="189"/>
                  </a:cubicBezTo>
                  <a:cubicBezTo>
                    <a:pt x="0" y="280"/>
                    <a:pt x="74" y="354"/>
                    <a:pt x="165" y="354"/>
                  </a:cubicBezTo>
                  <a:cubicBezTo>
                    <a:pt x="172" y="355"/>
                    <a:pt x="179" y="355"/>
                    <a:pt x="186" y="355"/>
                  </a:cubicBezTo>
                  <a:cubicBezTo>
                    <a:pt x="291" y="355"/>
                    <a:pt x="377" y="273"/>
                    <a:pt x="393" y="172"/>
                  </a:cubicBezTo>
                  <a:cubicBezTo>
                    <a:pt x="382" y="75"/>
                    <a:pt x="302" y="1"/>
                    <a:pt x="20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55"/>
            <p:cNvSpPr/>
            <p:nvPr/>
          </p:nvSpPr>
          <p:spPr>
            <a:xfrm rot="5400000">
              <a:off x="1394602" y="2656159"/>
              <a:ext cx="43079" cy="43797"/>
            </a:xfrm>
            <a:custGeom>
              <a:rect b="b" l="l" r="r" t="t"/>
              <a:pathLst>
                <a:path extrusionOk="0" h="366" w="360">
                  <a:moveTo>
                    <a:pt x="187" y="1"/>
                  </a:moveTo>
                  <a:cubicBezTo>
                    <a:pt x="184" y="1"/>
                    <a:pt x="181" y="1"/>
                    <a:pt x="177" y="1"/>
                  </a:cubicBezTo>
                  <a:cubicBezTo>
                    <a:pt x="81" y="1"/>
                    <a:pt x="1" y="81"/>
                    <a:pt x="1" y="177"/>
                  </a:cubicBezTo>
                  <a:cubicBezTo>
                    <a:pt x="7" y="274"/>
                    <a:pt x="81" y="354"/>
                    <a:pt x="183" y="365"/>
                  </a:cubicBezTo>
                  <a:cubicBezTo>
                    <a:pt x="280" y="360"/>
                    <a:pt x="360" y="280"/>
                    <a:pt x="354" y="183"/>
                  </a:cubicBezTo>
                  <a:cubicBezTo>
                    <a:pt x="359" y="84"/>
                    <a:pt x="285" y="1"/>
                    <a:pt x="18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55"/>
            <p:cNvSpPr/>
            <p:nvPr/>
          </p:nvSpPr>
          <p:spPr>
            <a:xfrm rot="5400000">
              <a:off x="1555910" y="2503705"/>
              <a:ext cx="51815" cy="43917"/>
            </a:xfrm>
            <a:custGeom>
              <a:rect b="b" l="l" r="r" t="t"/>
              <a:pathLst>
                <a:path extrusionOk="0" h="367" w="433">
                  <a:moveTo>
                    <a:pt x="193" y="1"/>
                  </a:moveTo>
                  <a:cubicBezTo>
                    <a:pt x="186" y="1"/>
                    <a:pt x="179" y="1"/>
                    <a:pt x="172" y="2"/>
                  </a:cubicBezTo>
                  <a:cubicBezTo>
                    <a:pt x="169" y="2"/>
                    <a:pt x="165" y="2"/>
                    <a:pt x="162" y="2"/>
                  </a:cubicBezTo>
                  <a:cubicBezTo>
                    <a:pt x="75" y="2"/>
                    <a:pt x="1" y="74"/>
                    <a:pt x="7" y="161"/>
                  </a:cubicBezTo>
                  <a:cubicBezTo>
                    <a:pt x="1" y="264"/>
                    <a:pt x="81" y="355"/>
                    <a:pt x="183" y="366"/>
                  </a:cubicBezTo>
                  <a:cubicBezTo>
                    <a:pt x="185" y="366"/>
                    <a:pt x="187" y="366"/>
                    <a:pt x="189" y="366"/>
                  </a:cubicBezTo>
                  <a:cubicBezTo>
                    <a:pt x="432" y="366"/>
                    <a:pt x="427"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55"/>
            <p:cNvSpPr/>
            <p:nvPr/>
          </p:nvSpPr>
          <p:spPr>
            <a:xfrm rot="5400000">
              <a:off x="1507326" y="2666809"/>
              <a:ext cx="44276" cy="37575"/>
            </a:xfrm>
            <a:custGeom>
              <a:rect b="b" l="l" r="r" t="t"/>
              <a:pathLst>
                <a:path extrusionOk="0" h="314" w="370">
                  <a:moveTo>
                    <a:pt x="177" y="0"/>
                  </a:moveTo>
                  <a:cubicBezTo>
                    <a:pt x="91" y="0"/>
                    <a:pt x="21" y="64"/>
                    <a:pt x="11" y="153"/>
                  </a:cubicBezTo>
                  <a:cubicBezTo>
                    <a:pt x="0" y="235"/>
                    <a:pt x="64" y="313"/>
                    <a:pt x="150" y="313"/>
                  </a:cubicBezTo>
                  <a:cubicBezTo>
                    <a:pt x="153" y="313"/>
                    <a:pt x="156" y="313"/>
                    <a:pt x="159" y="312"/>
                  </a:cubicBezTo>
                  <a:cubicBezTo>
                    <a:pt x="167" y="313"/>
                    <a:pt x="174" y="314"/>
                    <a:pt x="182" y="314"/>
                  </a:cubicBezTo>
                  <a:cubicBezTo>
                    <a:pt x="270" y="314"/>
                    <a:pt x="349" y="254"/>
                    <a:pt x="364" y="164"/>
                  </a:cubicBezTo>
                  <a:cubicBezTo>
                    <a:pt x="370" y="73"/>
                    <a:pt x="302" y="5"/>
                    <a:pt x="216" y="5"/>
                  </a:cubicBezTo>
                  <a:cubicBezTo>
                    <a:pt x="203" y="2"/>
                    <a:pt x="190" y="0"/>
                    <a:pt x="17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55"/>
            <p:cNvSpPr/>
            <p:nvPr/>
          </p:nvSpPr>
          <p:spPr>
            <a:xfrm rot="5400000">
              <a:off x="1495838" y="2027559"/>
              <a:ext cx="39011" cy="37575"/>
            </a:xfrm>
            <a:custGeom>
              <a:rect b="b" l="l" r="r" t="t"/>
              <a:pathLst>
                <a:path extrusionOk="0" h="314" w="326">
                  <a:moveTo>
                    <a:pt x="176" y="0"/>
                  </a:moveTo>
                  <a:cubicBezTo>
                    <a:pt x="172" y="0"/>
                    <a:pt x="169" y="1"/>
                    <a:pt x="166" y="1"/>
                  </a:cubicBezTo>
                  <a:cubicBezTo>
                    <a:pt x="162" y="1"/>
                    <a:pt x="159" y="0"/>
                    <a:pt x="156" y="0"/>
                  </a:cubicBezTo>
                  <a:cubicBezTo>
                    <a:pt x="69" y="0"/>
                    <a:pt x="1" y="73"/>
                    <a:pt x="6" y="166"/>
                  </a:cubicBezTo>
                  <a:cubicBezTo>
                    <a:pt x="6" y="246"/>
                    <a:pt x="80" y="314"/>
                    <a:pt x="160" y="314"/>
                  </a:cubicBezTo>
                  <a:cubicBezTo>
                    <a:pt x="251" y="314"/>
                    <a:pt x="325" y="240"/>
                    <a:pt x="325" y="149"/>
                  </a:cubicBezTo>
                  <a:cubicBezTo>
                    <a:pt x="325" y="67"/>
                    <a:pt x="257" y="0"/>
                    <a:pt x="1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42" name="Shape 1742"/>
        <p:cNvGrpSpPr/>
        <p:nvPr/>
      </p:nvGrpSpPr>
      <p:grpSpPr>
        <a:xfrm>
          <a:off x="0" y="0"/>
          <a:ext cx="0" cy="0"/>
          <a:chOff x="0" y="0"/>
          <a:chExt cx="0" cy="0"/>
        </a:xfrm>
      </p:grpSpPr>
      <p:grpSp>
        <p:nvGrpSpPr>
          <p:cNvPr id="1743" name="Google Shape;1743;p56"/>
          <p:cNvGrpSpPr/>
          <p:nvPr/>
        </p:nvGrpSpPr>
        <p:grpSpPr>
          <a:xfrm rot="398040">
            <a:off x="1234160" y="213204"/>
            <a:ext cx="705079" cy="1010286"/>
            <a:chOff x="937439" y="198275"/>
            <a:chExt cx="787007" cy="1127679"/>
          </a:xfrm>
        </p:grpSpPr>
        <p:sp>
          <p:nvSpPr>
            <p:cNvPr id="1744" name="Google Shape;1744;p56"/>
            <p:cNvSpPr/>
            <p:nvPr/>
          </p:nvSpPr>
          <p:spPr>
            <a:xfrm>
              <a:off x="937439" y="220200"/>
              <a:ext cx="750471" cy="1105754"/>
            </a:xfrm>
            <a:custGeom>
              <a:rect b="b" l="l" r="r" t="t"/>
              <a:pathLst>
                <a:path extrusionOk="0" h="8083" w="5486">
                  <a:moveTo>
                    <a:pt x="667" y="1"/>
                  </a:moveTo>
                  <a:cubicBezTo>
                    <a:pt x="667" y="371"/>
                    <a:pt x="365" y="667"/>
                    <a:pt x="1" y="667"/>
                  </a:cubicBezTo>
                  <a:lnTo>
                    <a:pt x="1" y="8037"/>
                  </a:lnTo>
                  <a:lnTo>
                    <a:pt x="1" y="8042"/>
                  </a:lnTo>
                  <a:cubicBezTo>
                    <a:pt x="120" y="8020"/>
                    <a:pt x="206" y="7957"/>
                    <a:pt x="320" y="7923"/>
                  </a:cubicBezTo>
                  <a:cubicBezTo>
                    <a:pt x="339" y="7918"/>
                    <a:pt x="358" y="7916"/>
                    <a:pt x="376" y="7916"/>
                  </a:cubicBezTo>
                  <a:cubicBezTo>
                    <a:pt x="416" y="7916"/>
                    <a:pt x="454" y="7924"/>
                    <a:pt x="491" y="7924"/>
                  </a:cubicBezTo>
                  <a:cubicBezTo>
                    <a:pt x="499" y="7924"/>
                    <a:pt x="506" y="7923"/>
                    <a:pt x="513" y="7923"/>
                  </a:cubicBezTo>
                  <a:cubicBezTo>
                    <a:pt x="556" y="7919"/>
                    <a:pt x="597" y="7898"/>
                    <a:pt x="631" y="7898"/>
                  </a:cubicBezTo>
                  <a:cubicBezTo>
                    <a:pt x="651" y="7898"/>
                    <a:pt x="669" y="7905"/>
                    <a:pt x="684" y="7928"/>
                  </a:cubicBezTo>
                  <a:cubicBezTo>
                    <a:pt x="701" y="7934"/>
                    <a:pt x="758" y="7940"/>
                    <a:pt x="787" y="7946"/>
                  </a:cubicBezTo>
                  <a:cubicBezTo>
                    <a:pt x="838" y="7946"/>
                    <a:pt x="883" y="7957"/>
                    <a:pt x="923" y="7985"/>
                  </a:cubicBezTo>
                  <a:cubicBezTo>
                    <a:pt x="946" y="8002"/>
                    <a:pt x="975" y="8014"/>
                    <a:pt x="1003" y="8025"/>
                  </a:cubicBezTo>
                  <a:cubicBezTo>
                    <a:pt x="1024" y="8034"/>
                    <a:pt x="1043" y="8037"/>
                    <a:pt x="1062" y="8037"/>
                  </a:cubicBezTo>
                  <a:cubicBezTo>
                    <a:pt x="1133" y="8037"/>
                    <a:pt x="1197" y="7991"/>
                    <a:pt x="1282" y="7991"/>
                  </a:cubicBezTo>
                  <a:cubicBezTo>
                    <a:pt x="1285" y="7991"/>
                    <a:pt x="1288" y="7991"/>
                    <a:pt x="1291" y="7991"/>
                  </a:cubicBezTo>
                  <a:cubicBezTo>
                    <a:pt x="1368" y="7991"/>
                    <a:pt x="1450" y="8059"/>
                    <a:pt x="1510" y="8059"/>
                  </a:cubicBezTo>
                  <a:cubicBezTo>
                    <a:pt x="1573" y="8059"/>
                    <a:pt x="1681" y="8014"/>
                    <a:pt x="1749" y="8002"/>
                  </a:cubicBezTo>
                  <a:cubicBezTo>
                    <a:pt x="1852" y="7991"/>
                    <a:pt x="1949" y="7949"/>
                    <a:pt x="2048" y="7949"/>
                  </a:cubicBezTo>
                  <a:cubicBezTo>
                    <a:pt x="2092" y="7949"/>
                    <a:pt x="2136" y="7957"/>
                    <a:pt x="2182" y="7980"/>
                  </a:cubicBezTo>
                  <a:cubicBezTo>
                    <a:pt x="2188" y="7957"/>
                    <a:pt x="2205" y="7940"/>
                    <a:pt x="2210" y="7923"/>
                  </a:cubicBezTo>
                  <a:cubicBezTo>
                    <a:pt x="2249" y="7943"/>
                    <a:pt x="2284" y="7958"/>
                    <a:pt x="2314" y="7958"/>
                  </a:cubicBezTo>
                  <a:cubicBezTo>
                    <a:pt x="2351" y="7958"/>
                    <a:pt x="2380" y="7936"/>
                    <a:pt x="2398" y="7877"/>
                  </a:cubicBezTo>
                  <a:cubicBezTo>
                    <a:pt x="2450" y="7917"/>
                    <a:pt x="2495" y="7968"/>
                    <a:pt x="2535" y="8020"/>
                  </a:cubicBezTo>
                  <a:cubicBezTo>
                    <a:pt x="2581" y="7991"/>
                    <a:pt x="2626" y="7934"/>
                    <a:pt x="2672" y="7923"/>
                  </a:cubicBezTo>
                  <a:cubicBezTo>
                    <a:pt x="2680" y="7921"/>
                    <a:pt x="2688" y="7920"/>
                    <a:pt x="2696" y="7920"/>
                  </a:cubicBezTo>
                  <a:cubicBezTo>
                    <a:pt x="2735" y="7920"/>
                    <a:pt x="2765" y="7940"/>
                    <a:pt x="2803" y="7940"/>
                  </a:cubicBezTo>
                  <a:cubicBezTo>
                    <a:pt x="2857" y="7940"/>
                    <a:pt x="2943" y="7883"/>
                    <a:pt x="2990" y="7883"/>
                  </a:cubicBezTo>
                  <a:cubicBezTo>
                    <a:pt x="2992" y="7883"/>
                    <a:pt x="2994" y="7883"/>
                    <a:pt x="2996" y="7883"/>
                  </a:cubicBezTo>
                  <a:cubicBezTo>
                    <a:pt x="3070" y="7894"/>
                    <a:pt x="3127" y="7985"/>
                    <a:pt x="3167" y="8037"/>
                  </a:cubicBezTo>
                  <a:cubicBezTo>
                    <a:pt x="3201" y="8002"/>
                    <a:pt x="3230" y="7940"/>
                    <a:pt x="3292" y="7934"/>
                  </a:cubicBezTo>
                  <a:cubicBezTo>
                    <a:pt x="3294" y="7934"/>
                    <a:pt x="3296" y="7934"/>
                    <a:pt x="3298" y="7934"/>
                  </a:cubicBezTo>
                  <a:cubicBezTo>
                    <a:pt x="3345" y="7934"/>
                    <a:pt x="3392" y="7986"/>
                    <a:pt x="3451" y="7986"/>
                  </a:cubicBezTo>
                  <a:cubicBezTo>
                    <a:pt x="3462" y="7986"/>
                    <a:pt x="3474" y="7984"/>
                    <a:pt x="3486" y="7980"/>
                  </a:cubicBezTo>
                  <a:cubicBezTo>
                    <a:pt x="3513" y="8011"/>
                    <a:pt x="3536" y="8021"/>
                    <a:pt x="3560" y="8021"/>
                  </a:cubicBezTo>
                  <a:cubicBezTo>
                    <a:pt x="3592" y="8021"/>
                    <a:pt x="3623" y="8003"/>
                    <a:pt x="3663" y="7997"/>
                  </a:cubicBezTo>
                  <a:cubicBezTo>
                    <a:pt x="3697" y="7985"/>
                    <a:pt x="3703" y="7963"/>
                    <a:pt x="3737" y="7963"/>
                  </a:cubicBezTo>
                  <a:cubicBezTo>
                    <a:pt x="3771" y="7963"/>
                    <a:pt x="3811" y="8002"/>
                    <a:pt x="3845" y="8002"/>
                  </a:cubicBezTo>
                  <a:cubicBezTo>
                    <a:pt x="3850" y="8003"/>
                    <a:pt x="3855" y="8003"/>
                    <a:pt x="3860" y="8003"/>
                  </a:cubicBezTo>
                  <a:cubicBezTo>
                    <a:pt x="3919" y="8003"/>
                    <a:pt x="3953" y="7974"/>
                    <a:pt x="4016" y="7974"/>
                  </a:cubicBezTo>
                  <a:cubicBezTo>
                    <a:pt x="4096" y="7991"/>
                    <a:pt x="4175" y="8025"/>
                    <a:pt x="4238" y="8082"/>
                  </a:cubicBezTo>
                  <a:cubicBezTo>
                    <a:pt x="4308" y="8059"/>
                    <a:pt x="4383" y="8051"/>
                    <a:pt x="4459" y="8051"/>
                  </a:cubicBezTo>
                  <a:cubicBezTo>
                    <a:pt x="4601" y="8051"/>
                    <a:pt x="4749" y="8078"/>
                    <a:pt x="4886" y="8078"/>
                  </a:cubicBezTo>
                  <a:cubicBezTo>
                    <a:pt x="4923" y="8078"/>
                    <a:pt x="4960" y="8076"/>
                    <a:pt x="4995" y="8071"/>
                  </a:cubicBezTo>
                  <a:cubicBezTo>
                    <a:pt x="5166" y="8048"/>
                    <a:pt x="5320" y="8020"/>
                    <a:pt x="5485" y="7985"/>
                  </a:cubicBezTo>
                  <a:lnTo>
                    <a:pt x="5485" y="667"/>
                  </a:lnTo>
                  <a:cubicBezTo>
                    <a:pt x="5115" y="667"/>
                    <a:pt x="4813" y="371"/>
                    <a:pt x="481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1745" name="Google Shape;1745;p56"/>
            <p:cNvSpPr/>
            <p:nvPr/>
          </p:nvSpPr>
          <p:spPr>
            <a:xfrm>
              <a:off x="973975" y="198275"/>
              <a:ext cx="750471" cy="1105754"/>
            </a:xfrm>
            <a:custGeom>
              <a:rect b="b" l="l" r="r" t="t"/>
              <a:pathLst>
                <a:path extrusionOk="0" h="8083" w="5486">
                  <a:moveTo>
                    <a:pt x="667" y="1"/>
                  </a:moveTo>
                  <a:cubicBezTo>
                    <a:pt x="667" y="371"/>
                    <a:pt x="365" y="667"/>
                    <a:pt x="1" y="667"/>
                  </a:cubicBezTo>
                  <a:lnTo>
                    <a:pt x="1" y="8037"/>
                  </a:lnTo>
                  <a:lnTo>
                    <a:pt x="1" y="8042"/>
                  </a:lnTo>
                  <a:cubicBezTo>
                    <a:pt x="120" y="8020"/>
                    <a:pt x="206" y="7957"/>
                    <a:pt x="320" y="7923"/>
                  </a:cubicBezTo>
                  <a:cubicBezTo>
                    <a:pt x="339" y="7918"/>
                    <a:pt x="358" y="7916"/>
                    <a:pt x="376" y="7916"/>
                  </a:cubicBezTo>
                  <a:cubicBezTo>
                    <a:pt x="416" y="7916"/>
                    <a:pt x="454" y="7924"/>
                    <a:pt x="491" y="7924"/>
                  </a:cubicBezTo>
                  <a:cubicBezTo>
                    <a:pt x="499" y="7924"/>
                    <a:pt x="506" y="7923"/>
                    <a:pt x="513" y="7923"/>
                  </a:cubicBezTo>
                  <a:cubicBezTo>
                    <a:pt x="556" y="7919"/>
                    <a:pt x="597" y="7898"/>
                    <a:pt x="631" y="7898"/>
                  </a:cubicBezTo>
                  <a:cubicBezTo>
                    <a:pt x="651" y="7898"/>
                    <a:pt x="669" y="7905"/>
                    <a:pt x="684" y="7928"/>
                  </a:cubicBezTo>
                  <a:cubicBezTo>
                    <a:pt x="701" y="7934"/>
                    <a:pt x="758" y="7940"/>
                    <a:pt x="787" y="7946"/>
                  </a:cubicBezTo>
                  <a:cubicBezTo>
                    <a:pt x="838" y="7946"/>
                    <a:pt x="883" y="7957"/>
                    <a:pt x="923" y="7985"/>
                  </a:cubicBezTo>
                  <a:cubicBezTo>
                    <a:pt x="946" y="8002"/>
                    <a:pt x="975" y="8014"/>
                    <a:pt x="1003" y="8025"/>
                  </a:cubicBezTo>
                  <a:cubicBezTo>
                    <a:pt x="1024" y="8034"/>
                    <a:pt x="1043" y="8037"/>
                    <a:pt x="1062" y="8037"/>
                  </a:cubicBezTo>
                  <a:cubicBezTo>
                    <a:pt x="1133" y="8037"/>
                    <a:pt x="1197" y="7991"/>
                    <a:pt x="1282" y="7991"/>
                  </a:cubicBezTo>
                  <a:cubicBezTo>
                    <a:pt x="1285" y="7991"/>
                    <a:pt x="1288" y="7991"/>
                    <a:pt x="1291" y="7991"/>
                  </a:cubicBezTo>
                  <a:cubicBezTo>
                    <a:pt x="1368" y="7991"/>
                    <a:pt x="1450" y="8059"/>
                    <a:pt x="1510" y="8059"/>
                  </a:cubicBezTo>
                  <a:cubicBezTo>
                    <a:pt x="1573" y="8059"/>
                    <a:pt x="1681" y="8014"/>
                    <a:pt x="1749" y="8002"/>
                  </a:cubicBezTo>
                  <a:cubicBezTo>
                    <a:pt x="1852" y="7991"/>
                    <a:pt x="1949" y="7949"/>
                    <a:pt x="2048" y="7949"/>
                  </a:cubicBezTo>
                  <a:cubicBezTo>
                    <a:pt x="2092" y="7949"/>
                    <a:pt x="2136" y="7957"/>
                    <a:pt x="2182" y="7980"/>
                  </a:cubicBezTo>
                  <a:cubicBezTo>
                    <a:pt x="2188" y="7957"/>
                    <a:pt x="2205" y="7940"/>
                    <a:pt x="2210" y="7923"/>
                  </a:cubicBezTo>
                  <a:cubicBezTo>
                    <a:pt x="2249" y="7943"/>
                    <a:pt x="2284" y="7958"/>
                    <a:pt x="2314" y="7958"/>
                  </a:cubicBezTo>
                  <a:cubicBezTo>
                    <a:pt x="2351" y="7958"/>
                    <a:pt x="2380" y="7936"/>
                    <a:pt x="2398" y="7877"/>
                  </a:cubicBezTo>
                  <a:cubicBezTo>
                    <a:pt x="2450" y="7917"/>
                    <a:pt x="2495" y="7968"/>
                    <a:pt x="2535" y="8020"/>
                  </a:cubicBezTo>
                  <a:cubicBezTo>
                    <a:pt x="2581" y="7991"/>
                    <a:pt x="2626" y="7934"/>
                    <a:pt x="2672" y="7923"/>
                  </a:cubicBezTo>
                  <a:cubicBezTo>
                    <a:pt x="2680" y="7921"/>
                    <a:pt x="2688" y="7920"/>
                    <a:pt x="2696" y="7920"/>
                  </a:cubicBezTo>
                  <a:cubicBezTo>
                    <a:pt x="2735" y="7920"/>
                    <a:pt x="2765" y="7940"/>
                    <a:pt x="2803" y="7940"/>
                  </a:cubicBezTo>
                  <a:cubicBezTo>
                    <a:pt x="2857" y="7940"/>
                    <a:pt x="2943" y="7883"/>
                    <a:pt x="2990" y="7883"/>
                  </a:cubicBezTo>
                  <a:cubicBezTo>
                    <a:pt x="2992" y="7883"/>
                    <a:pt x="2994" y="7883"/>
                    <a:pt x="2996" y="7883"/>
                  </a:cubicBezTo>
                  <a:cubicBezTo>
                    <a:pt x="3070" y="7894"/>
                    <a:pt x="3127" y="7985"/>
                    <a:pt x="3167" y="8037"/>
                  </a:cubicBezTo>
                  <a:cubicBezTo>
                    <a:pt x="3201" y="8002"/>
                    <a:pt x="3230" y="7940"/>
                    <a:pt x="3292" y="7934"/>
                  </a:cubicBezTo>
                  <a:cubicBezTo>
                    <a:pt x="3294" y="7934"/>
                    <a:pt x="3296" y="7934"/>
                    <a:pt x="3298" y="7934"/>
                  </a:cubicBezTo>
                  <a:cubicBezTo>
                    <a:pt x="3345" y="7934"/>
                    <a:pt x="3392" y="7986"/>
                    <a:pt x="3451" y="7986"/>
                  </a:cubicBezTo>
                  <a:cubicBezTo>
                    <a:pt x="3462" y="7986"/>
                    <a:pt x="3474" y="7984"/>
                    <a:pt x="3486" y="7980"/>
                  </a:cubicBezTo>
                  <a:cubicBezTo>
                    <a:pt x="3513" y="8011"/>
                    <a:pt x="3536" y="8021"/>
                    <a:pt x="3560" y="8021"/>
                  </a:cubicBezTo>
                  <a:cubicBezTo>
                    <a:pt x="3592" y="8021"/>
                    <a:pt x="3623" y="8003"/>
                    <a:pt x="3663" y="7997"/>
                  </a:cubicBezTo>
                  <a:cubicBezTo>
                    <a:pt x="3697" y="7985"/>
                    <a:pt x="3703" y="7963"/>
                    <a:pt x="3737" y="7963"/>
                  </a:cubicBezTo>
                  <a:cubicBezTo>
                    <a:pt x="3771" y="7963"/>
                    <a:pt x="3811" y="8002"/>
                    <a:pt x="3845" y="8002"/>
                  </a:cubicBezTo>
                  <a:cubicBezTo>
                    <a:pt x="3850" y="8003"/>
                    <a:pt x="3855" y="8003"/>
                    <a:pt x="3860" y="8003"/>
                  </a:cubicBezTo>
                  <a:cubicBezTo>
                    <a:pt x="3919" y="8003"/>
                    <a:pt x="3953" y="7974"/>
                    <a:pt x="4016" y="7974"/>
                  </a:cubicBezTo>
                  <a:cubicBezTo>
                    <a:pt x="4096" y="7991"/>
                    <a:pt x="4175" y="8025"/>
                    <a:pt x="4238" y="8082"/>
                  </a:cubicBezTo>
                  <a:cubicBezTo>
                    <a:pt x="4308" y="8059"/>
                    <a:pt x="4383" y="8051"/>
                    <a:pt x="4459" y="8051"/>
                  </a:cubicBezTo>
                  <a:cubicBezTo>
                    <a:pt x="4601" y="8051"/>
                    <a:pt x="4749" y="8078"/>
                    <a:pt x="4886" y="8078"/>
                  </a:cubicBezTo>
                  <a:cubicBezTo>
                    <a:pt x="4923" y="8078"/>
                    <a:pt x="4960" y="8076"/>
                    <a:pt x="4995" y="8071"/>
                  </a:cubicBezTo>
                  <a:cubicBezTo>
                    <a:pt x="5166" y="8048"/>
                    <a:pt x="5320" y="8020"/>
                    <a:pt x="5485" y="7985"/>
                  </a:cubicBezTo>
                  <a:lnTo>
                    <a:pt x="5485" y="667"/>
                  </a:lnTo>
                  <a:cubicBezTo>
                    <a:pt x="5115" y="667"/>
                    <a:pt x="4813" y="371"/>
                    <a:pt x="48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grpSp>
      <p:sp>
        <p:nvSpPr>
          <p:cNvPr id="1746" name="Google Shape;1746;p56"/>
          <p:cNvSpPr txBox="1"/>
          <p:nvPr>
            <p:ph idx="4294967295" type="subTitle"/>
          </p:nvPr>
        </p:nvSpPr>
        <p:spPr>
          <a:xfrm rot="411753">
            <a:off x="1249729" y="396922"/>
            <a:ext cx="690447" cy="596155"/>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lang="en" sz="1600">
                <a:solidFill>
                  <a:schemeClr val="dk1"/>
                </a:solidFill>
                <a:latin typeface="Grand Hotel"/>
                <a:ea typeface="Grand Hotel"/>
                <a:cs typeface="Grand Hotel"/>
                <a:sym typeface="Grand Hotel"/>
              </a:rPr>
              <a:t>Check!</a:t>
            </a:r>
            <a:endParaRPr sz="1600">
              <a:solidFill>
                <a:schemeClr val="dk1"/>
              </a:solidFill>
              <a:latin typeface="Grand Hotel"/>
              <a:ea typeface="Grand Hotel"/>
              <a:cs typeface="Grand Hotel"/>
              <a:sym typeface="Grand Hotel"/>
            </a:endParaRPr>
          </a:p>
        </p:txBody>
      </p:sp>
      <p:grpSp>
        <p:nvGrpSpPr>
          <p:cNvPr id="1747" name="Google Shape;1747;p56"/>
          <p:cNvGrpSpPr/>
          <p:nvPr/>
        </p:nvGrpSpPr>
        <p:grpSpPr>
          <a:xfrm>
            <a:off x="7642231" y="525304"/>
            <a:ext cx="1351908" cy="437064"/>
            <a:chOff x="7641860" y="525287"/>
            <a:chExt cx="1351908" cy="437064"/>
          </a:xfrm>
        </p:grpSpPr>
        <p:sp>
          <p:nvSpPr>
            <p:cNvPr id="1748" name="Google Shape;1748;p56"/>
            <p:cNvSpPr/>
            <p:nvPr/>
          </p:nvSpPr>
          <p:spPr>
            <a:xfrm rot="-278031">
              <a:off x="7653048" y="578452"/>
              <a:ext cx="1329533" cy="330735"/>
            </a:xfrm>
            <a:custGeom>
              <a:rect b="b" l="l" r="r" t="t"/>
              <a:pathLst>
                <a:path extrusionOk="0" h="2600" w="10451">
                  <a:moveTo>
                    <a:pt x="1795" y="425"/>
                  </a:moveTo>
                  <a:cubicBezTo>
                    <a:pt x="1829" y="425"/>
                    <a:pt x="1867" y="439"/>
                    <a:pt x="1908" y="467"/>
                  </a:cubicBezTo>
                  <a:cubicBezTo>
                    <a:pt x="1982" y="530"/>
                    <a:pt x="2039" y="604"/>
                    <a:pt x="2073" y="695"/>
                  </a:cubicBezTo>
                  <a:cubicBezTo>
                    <a:pt x="2102" y="764"/>
                    <a:pt x="2125" y="826"/>
                    <a:pt x="2159" y="912"/>
                  </a:cubicBezTo>
                  <a:cubicBezTo>
                    <a:pt x="2250" y="838"/>
                    <a:pt x="2301" y="747"/>
                    <a:pt x="2392" y="695"/>
                  </a:cubicBezTo>
                  <a:cubicBezTo>
                    <a:pt x="2432" y="674"/>
                    <a:pt x="2466" y="664"/>
                    <a:pt x="2493" y="664"/>
                  </a:cubicBezTo>
                  <a:cubicBezTo>
                    <a:pt x="2547" y="664"/>
                    <a:pt x="2576" y="707"/>
                    <a:pt x="2580" y="798"/>
                  </a:cubicBezTo>
                  <a:cubicBezTo>
                    <a:pt x="2586" y="849"/>
                    <a:pt x="2575" y="906"/>
                    <a:pt x="2563" y="963"/>
                  </a:cubicBezTo>
                  <a:lnTo>
                    <a:pt x="2563" y="957"/>
                  </a:lnTo>
                  <a:cubicBezTo>
                    <a:pt x="2501" y="1145"/>
                    <a:pt x="2415" y="1322"/>
                    <a:pt x="2318" y="1493"/>
                  </a:cubicBezTo>
                  <a:cubicBezTo>
                    <a:pt x="2278" y="1559"/>
                    <a:pt x="2232" y="1597"/>
                    <a:pt x="2182" y="1597"/>
                  </a:cubicBezTo>
                  <a:cubicBezTo>
                    <a:pt x="2146" y="1597"/>
                    <a:pt x="2108" y="1578"/>
                    <a:pt x="2068" y="1538"/>
                  </a:cubicBezTo>
                  <a:cubicBezTo>
                    <a:pt x="1811" y="1299"/>
                    <a:pt x="1635" y="1008"/>
                    <a:pt x="1646" y="633"/>
                  </a:cubicBezTo>
                  <a:cubicBezTo>
                    <a:pt x="1646" y="598"/>
                    <a:pt x="1652" y="564"/>
                    <a:pt x="1669" y="536"/>
                  </a:cubicBezTo>
                  <a:cubicBezTo>
                    <a:pt x="1697" y="462"/>
                    <a:pt x="1741" y="425"/>
                    <a:pt x="1795" y="425"/>
                  </a:cubicBezTo>
                  <a:close/>
                  <a:moveTo>
                    <a:pt x="3361" y="703"/>
                  </a:moveTo>
                  <a:cubicBezTo>
                    <a:pt x="3417" y="703"/>
                    <a:pt x="3463" y="738"/>
                    <a:pt x="3503" y="786"/>
                  </a:cubicBezTo>
                  <a:cubicBezTo>
                    <a:pt x="3571" y="889"/>
                    <a:pt x="3657" y="991"/>
                    <a:pt x="3742" y="1083"/>
                  </a:cubicBezTo>
                  <a:cubicBezTo>
                    <a:pt x="3816" y="991"/>
                    <a:pt x="3867" y="906"/>
                    <a:pt x="3930" y="826"/>
                  </a:cubicBezTo>
                  <a:cubicBezTo>
                    <a:pt x="3963" y="789"/>
                    <a:pt x="4000" y="754"/>
                    <a:pt x="4048" y="754"/>
                  </a:cubicBezTo>
                  <a:cubicBezTo>
                    <a:pt x="4066" y="754"/>
                    <a:pt x="4085" y="759"/>
                    <a:pt x="4107" y="769"/>
                  </a:cubicBezTo>
                  <a:cubicBezTo>
                    <a:pt x="4158" y="803"/>
                    <a:pt x="4186" y="866"/>
                    <a:pt x="4164" y="929"/>
                  </a:cubicBezTo>
                  <a:cubicBezTo>
                    <a:pt x="4112" y="1168"/>
                    <a:pt x="4010" y="1390"/>
                    <a:pt x="3862" y="1589"/>
                  </a:cubicBezTo>
                  <a:cubicBezTo>
                    <a:pt x="3830" y="1633"/>
                    <a:pt x="3792" y="1654"/>
                    <a:pt x="3752" y="1654"/>
                  </a:cubicBezTo>
                  <a:cubicBezTo>
                    <a:pt x="3714" y="1654"/>
                    <a:pt x="3673" y="1634"/>
                    <a:pt x="3634" y="1595"/>
                  </a:cubicBezTo>
                  <a:cubicBezTo>
                    <a:pt x="3463" y="1419"/>
                    <a:pt x="3304" y="1219"/>
                    <a:pt x="3252" y="969"/>
                  </a:cubicBezTo>
                  <a:cubicBezTo>
                    <a:pt x="3241" y="940"/>
                    <a:pt x="3241" y="912"/>
                    <a:pt x="3241" y="889"/>
                  </a:cubicBezTo>
                  <a:cubicBezTo>
                    <a:pt x="3241" y="821"/>
                    <a:pt x="3230" y="747"/>
                    <a:pt x="3309" y="712"/>
                  </a:cubicBezTo>
                  <a:cubicBezTo>
                    <a:pt x="3327" y="706"/>
                    <a:pt x="3344" y="703"/>
                    <a:pt x="3361" y="703"/>
                  </a:cubicBezTo>
                  <a:close/>
                  <a:moveTo>
                    <a:pt x="6812" y="674"/>
                  </a:moveTo>
                  <a:cubicBezTo>
                    <a:pt x="6861" y="674"/>
                    <a:pt x="6913" y="704"/>
                    <a:pt x="6966" y="764"/>
                  </a:cubicBezTo>
                  <a:cubicBezTo>
                    <a:pt x="7011" y="832"/>
                    <a:pt x="7057" y="900"/>
                    <a:pt x="7091" y="969"/>
                  </a:cubicBezTo>
                  <a:cubicBezTo>
                    <a:pt x="7114" y="1003"/>
                    <a:pt x="7119" y="1048"/>
                    <a:pt x="7171" y="1071"/>
                  </a:cubicBezTo>
                  <a:cubicBezTo>
                    <a:pt x="7245" y="1014"/>
                    <a:pt x="7256" y="906"/>
                    <a:pt x="7324" y="838"/>
                  </a:cubicBezTo>
                  <a:cubicBezTo>
                    <a:pt x="7375" y="787"/>
                    <a:pt x="7415" y="710"/>
                    <a:pt x="7483" y="710"/>
                  </a:cubicBezTo>
                  <a:cubicBezTo>
                    <a:pt x="7498" y="710"/>
                    <a:pt x="7516" y="714"/>
                    <a:pt x="7535" y="724"/>
                  </a:cubicBezTo>
                  <a:cubicBezTo>
                    <a:pt x="7621" y="758"/>
                    <a:pt x="7598" y="866"/>
                    <a:pt x="7581" y="940"/>
                  </a:cubicBezTo>
                  <a:cubicBezTo>
                    <a:pt x="7529" y="1191"/>
                    <a:pt x="7404" y="1424"/>
                    <a:pt x="7228" y="1612"/>
                  </a:cubicBezTo>
                  <a:cubicBezTo>
                    <a:pt x="7197" y="1643"/>
                    <a:pt x="7164" y="1668"/>
                    <a:pt x="7125" y="1668"/>
                  </a:cubicBezTo>
                  <a:cubicBezTo>
                    <a:pt x="7106" y="1668"/>
                    <a:pt x="7085" y="1662"/>
                    <a:pt x="7062" y="1646"/>
                  </a:cubicBezTo>
                  <a:cubicBezTo>
                    <a:pt x="6840" y="1498"/>
                    <a:pt x="6652" y="1322"/>
                    <a:pt x="6618" y="1031"/>
                  </a:cubicBezTo>
                  <a:cubicBezTo>
                    <a:pt x="6612" y="957"/>
                    <a:pt x="6624" y="883"/>
                    <a:pt x="6652" y="815"/>
                  </a:cubicBezTo>
                  <a:cubicBezTo>
                    <a:pt x="6694" y="722"/>
                    <a:pt x="6750" y="674"/>
                    <a:pt x="6812" y="674"/>
                  </a:cubicBezTo>
                  <a:close/>
                  <a:moveTo>
                    <a:pt x="867" y="559"/>
                  </a:moveTo>
                  <a:cubicBezTo>
                    <a:pt x="877" y="559"/>
                    <a:pt x="888" y="561"/>
                    <a:pt x="900" y="564"/>
                  </a:cubicBezTo>
                  <a:cubicBezTo>
                    <a:pt x="997" y="598"/>
                    <a:pt x="997" y="695"/>
                    <a:pt x="986" y="775"/>
                  </a:cubicBezTo>
                  <a:cubicBezTo>
                    <a:pt x="957" y="1054"/>
                    <a:pt x="889" y="1333"/>
                    <a:pt x="786" y="1595"/>
                  </a:cubicBezTo>
                  <a:cubicBezTo>
                    <a:pt x="751" y="1674"/>
                    <a:pt x="722" y="1713"/>
                    <a:pt x="683" y="1713"/>
                  </a:cubicBezTo>
                  <a:cubicBezTo>
                    <a:pt x="652" y="1713"/>
                    <a:pt x="615" y="1689"/>
                    <a:pt x="564" y="1641"/>
                  </a:cubicBezTo>
                  <a:cubicBezTo>
                    <a:pt x="353" y="1447"/>
                    <a:pt x="188" y="1214"/>
                    <a:pt x="69" y="957"/>
                  </a:cubicBezTo>
                  <a:cubicBezTo>
                    <a:pt x="6" y="803"/>
                    <a:pt x="12" y="724"/>
                    <a:pt x="86" y="678"/>
                  </a:cubicBezTo>
                  <a:cubicBezTo>
                    <a:pt x="107" y="664"/>
                    <a:pt x="132" y="657"/>
                    <a:pt x="160" y="657"/>
                  </a:cubicBezTo>
                  <a:cubicBezTo>
                    <a:pt x="223" y="657"/>
                    <a:pt x="300" y="693"/>
                    <a:pt x="371" y="764"/>
                  </a:cubicBezTo>
                  <a:cubicBezTo>
                    <a:pt x="410" y="798"/>
                    <a:pt x="445" y="843"/>
                    <a:pt x="479" y="883"/>
                  </a:cubicBezTo>
                  <a:cubicBezTo>
                    <a:pt x="513" y="923"/>
                    <a:pt x="536" y="980"/>
                    <a:pt x="604" y="991"/>
                  </a:cubicBezTo>
                  <a:cubicBezTo>
                    <a:pt x="661" y="900"/>
                    <a:pt x="655" y="786"/>
                    <a:pt x="724" y="701"/>
                  </a:cubicBezTo>
                  <a:cubicBezTo>
                    <a:pt x="764" y="646"/>
                    <a:pt x="791" y="559"/>
                    <a:pt x="867" y="559"/>
                  </a:cubicBezTo>
                  <a:close/>
                  <a:moveTo>
                    <a:pt x="5139" y="694"/>
                  </a:moveTo>
                  <a:cubicBezTo>
                    <a:pt x="5212" y="694"/>
                    <a:pt x="5290" y="733"/>
                    <a:pt x="5354" y="815"/>
                  </a:cubicBezTo>
                  <a:cubicBezTo>
                    <a:pt x="5399" y="866"/>
                    <a:pt x="5434" y="923"/>
                    <a:pt x="5479" y="991"/>
                  </a:cubicBezTo>
                  <a:cubicBezTo>
                    <a:pt x="5593" y="906"/>
                    <a:pt x="5661" y="798"/>
                    <a:pt x="5770" y="741"/>
                  </a:cubicBezTo>
                  <a:cubicBezTo>
                    <a:pt x="5803" y="724"/>
                    <a:pt x="5834" y="716"/>
                    <a:pt x="5860" y="716"/>
                  </a:cubicBezTo>
                  <a:cubicBezTo>
                    <a:pt x="5921" y="716"/>
                    <a:pt x="5958" y="763"/>
                    <a:pt x="5958" y="855"/>
                  </a:cubicBezTo>
                  <a:cubicBezTo>
                    <a:pt x="5958" y="912"/>
                    <a:pt x="5946" y="963"/>
                    <a:pt x="5923" y="1014"/>
                  </a:cubicBezTo>
                  <a:cubicBezTo>
                    <a:pt x="5838" y="1310"/>
                    <a:pt x="5639" y="1532"/>
                    <a:pt x="5428" y="1743"/>
                  </a:cubicBezTo>
                  <a:cubicBezTo>
                    <a:pt x="5393" y="1775"/>
                    <a:pt x="5368" y="1791"/>
                    <a:pt x="5347" y="1791"/>
                  </a:cubicBezTo>
                  <a:cubicBezTo>
                    <a:pt x="5318" y="1791"/>
                    <a:pt x="5295" y="1764"/>
                    <a:pt x="5263" y="1709"/>
                  </a:cubicBezTo>
                  <a:cubicBezTo>
                    <a:pt x="5223" y="1629"/>
                    <a:pt x="5177" y="1555"/>
                    <a:pt x="5126" y="1481"/>
                  </a:cubicBezTo>
                  <a:cubicBezTo>
                    <a:pt x="5024" y="1339"/>
                    <a:pt x="4967" y="1168"/>
                    <a:pt x="4955" y="991"/>
                  </a:cubicBezTo>
                  <a:cubicBezTo>
                    <a:pt x="4938" y="855"/>
                    <a:pt x="4995" y="741"/>
                    <a:pt x="5069" y="707"/>
                  </a:cubicBezTo>
                  <a:cubicBezTo>
                    <a:pt x="5092" y="698"/>
                    <a:pt x="5115" y="694"/>
                    <a:pt x="5139" y="694"/>
                  </a:cubicBezTo>
                  <a:close/>
                  <a:moveTo>
                    <a:pt x="8418" y="742"/>
                  </a:moveTo>
                  <a:cubicBezTo>
                    <a:pt x="8500" y="742"/>
                    <a:pt x="8585" y="800"/>
                    <a:pt x="8640" y="906"/>
                  </a:cubicBezTo>
                  <a:cubicBezTo>
                    <a:pt x="8668" y="957"/>
                    <a:pt x="8697" y="1008"/>
                    <a:pt x="8720" y="1060"/>
                  </a:cubicBezTo>
                  <a:cubicBezTo>
                    <a:pt x="8805" y="1037"/>
                    <a:pt x="8816" y="957"/>
                    <a:pt x="8862" y="912"/>
                  </a:cubicBezTo>
                  <a:cubicBezTo>
                    <a:pt x="8908" y="855"/>
                    <a:pt x="8959" y="809"/>
                    <a:pt x="9016" y="775"/>
                  </a:cubicBezTo>
                  <a:cubicBezTo>
                    <a:pt x="9047" y="759"/>
                    <a:pt x="9076" y="752"/>
                    <a:pt x="9102" y="752"/>
                  </a:cubicBezTo>
                  <a:cubicBezTo>
                    <a:pt x="9172" y="752"/>
                    <a:pt x="9218" y="805"/>
                    <a:pt x="9209" y="900"/>
                  </a:cubicBezTo>
                  <a:cubicBezTo>
                    <a:pt x="9192" y="1026"/>
                    <a:pt x="9153" y="1139"/>
                    <a:pt x="9096" y="1248"/>
                  </a:cubicBezTo>
                  <a:cubicBezTo>
                    <a:pt x="8982" y="1458"/>
                    <a:pt x="8839" y="1646"/>
                    <a:pt x="8663" y="1806"/>
                  </a:cubicBezTo>
                  <a:cubicBezTo>
                    <a:pt x="8640" y="1829"/>
                    <a:pt x="8617" y="1846"/>
                    <a:pt x="8594" y="1857"/>
                  </a:cubicBezTo>
                  <a:cubicBezTo>
                    <a:pt x="8583" y="1866"/>
                    <a:pt x="8570" y="1870"/>
                    <a:pt x="8557" y="1870"/>
                  </a:cubicBezTo>
                  <a:cubicBezTo>
                    <a:pt x="8545" y="1870"/>
                    <a:pt x="8532" y="1866"/>
                    <a:pt x="8520" y="1857"/>
                  </a:cubicBezTo>
                  <a:cubicBezTo>
                    <a:pt x="8498" y="1840"/>
                    <a:pt x="8492" y="1806"/>
                    <a:pt x="8515" y="1783"/>
                  </a:cubicBezTo>
                  <a:cubicBezTo>
                    <a:pt x="8606" y="1698"/>
                    <a:pt x="8549" y="1641"/>
                    <a:pt x="8492" y="1572"/>
                  </a:cubicBezTo>
                  <a:cubicBezTo>
                    <a:pt x="8372" y="1424"/>
                    <a:pt x="8293" y="1248"/>
                    <a:pt x="8258" y="1060"/>
                  </a:cubicBezTo>
                  <a:cubicBezTo>
                    <a:pt x="8258" y="1054"/>
                    <a:pt x="8258" y="1048"/>
                    <a:pt x="8253" y="1037"/>
                  </a:cubicBezTo>
                  <a:cubicBezTo>
                    <a:pt x="8236" y="912"/>
                    <a:pt x="8281" y="786"/>
                    <a:pt x="8361" y="752"/>
                  </a:cubicBezTo>
                  <a:cubicBezTo>
                    <a:pt x="8379" y="746"/>
                    <a:pt x="8398" y="742"/>
                    <a:pt x="8418" y="742"/>
                  </a:cubicBezTo>
                  <a:close/>
                  <a:moveTo>
                    <a:pt x="0" y="0"/>
                  </a:moveTo>
                  <a:lnTo>
                    <a:pt x="0" y="2495"/>
                  </a:lnTo>
                  <a:lnTo>
                    <a:pt x="12" y="2495"/>
                  </a:lnTo>
                  <a:cubicBezTo>
                    <a:pt x="353" y="2501"/>
                    <a:pt x="689" y="2501"/>
                    <a:pt x="1031" y="2518"/>
                  </a:cubicBezTo>
                  <a:cubicBezTo>
                    <a:pt x="1458" y="2540"/>
                    <a:pt x="1885" y="2529"/>
                    <a:pt x="2313" y="2535"/>
                  </a:cubicBezTo>
                  <a:cubicBezTo>
                    <a:pt x="2677" y="2540"/>
                    <a:pt x="3041" y="2541"/>
                    <a:pt x="3406" y="2541"/>
                  </a:cubicBezTo>
                  <a:cubicBezTo>
                    <a:pt x="3766" y="2541"/>
                    <a:pt x="4126" y="2540"/>
                    <a:pt x="4487" y="2540"/>
                  </a:cubicBezTo>
                  <a:cubicBezTo>
                    <a:pt x="5056" y="2540"/>
                    <a:pt x="5626" y="2543"/>
                    <a:pt x="6197" y="2558"/>
                  </a:cubicBezTo>
                  <a:cubicBezTo>
                    <a:pt x="6800" y="2572"/>
                    <a:pt x="7404" y="2575"/>
                    <a:pt x="8008" y="2575"/>
                  </a:cubicBezTo>
                  <a:cubicBezTo>
                    <a:pt x="8410" y="2575"/>
                    <a:pt x="8813" y="2573"/>
                    <a:pt x="9215" y="2573"/>
                  </a:cubicBezTo>
                  <a:cubicBezTo>
                    <a:pt x="9416" y="2573"/>
                    <a:pt x="9618" y="2574"/>
                    <a:pt x="9819" y="2575"/>
                  </a:cubicBezTo>
                  <a:cubicBezTo>
                    <a:pt x="9862" y="2573"/>
                    <a:pt x="9904" y="2573"/>
                    <a:pt x="9946" y="2573"/>
                  </a:cubicBezTo>
                  <a:cubicBezTo>
                    <a:pt x="10073" y="2573"/>
                    <a:pt x="10198" y="2579"/>
                    <a:pt x="10326" y="2592"/>
                  </a:cubicBezTo>
                  <a:cubicBezTo>
                    <a:pt x="10342" y="2594"/>
                    <a:pt x="10361" y="2599"/>
                    <a:pt x="10379" y="2599"/>
                  </a:cubicBezTo>
                  <a:cubicBezTo>
                    <a:pt x="10407" y="2599"/>
                    <a:pt x="10434" y="2588"/>
                    <a:pt x="10451" y="2540"/>
                  </a:cubicBezTo>
                  <a:cubicBezTo>
                    <a:pt x="10087" y="2199"/>
                    <a:pt x="9722" y="1846"/>
                    <a:pt x="9352" y="1498"/>
                  </a:cubicBezTo>
                  <a:cubicBezTo>
                    <a:pt x="9204" y="1356"/>
                    <a:pt x="9198" y="1356"/>
                    <a:pt x="9340" y="1214"/>
                  </a:cubicBezTo>
                  <a:cubicBezTo>
                    <a:pt x="9665" y="889"/>
                    <a:pt x="9995" y="559"/>
                    <a:pt x="10320" y="234"/>
                  </a:cubicBezTo>
                  <a:cubicBezTo>
                    <a:pt x="10383" y="188"/>
                    <a:pt x="10428" y="126"/>
                    <a:pt x="10445" y="52"/>
                  </a:cubicBezTo>
                  <a:cubicBezTo>
                    <a:pt x="10394" y="46"/>
                    <a:pt x="10354" y="40"/>
                    <a:pt x="10314" y="40"/>
                  </a:cubicBezTo>
                  <a:cubicBezTo>
                    <a:pt x="9574" y="40"/>
                    <a:pt x="8834" y="23"/>
                    <a:pt x="8093" y="23"/>
                  </a:cubicBezTo>
                  <a:cubicBezTo>
                    <a:pt x="5468" y="0"/>
                    <a:pt x="2842" y="6"/>
                    <a:pt x="2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56"/>
            <p:cNvSpPr/>
            <p:nvPr/>
          </p:nvSpPr>
          <p:spPr>
            <a:xfrm rot="-278031">
              <a:off x="8280616" y="665126"/>
              <a:ext cx="129506" cy="139672"/>
            </a:xfrm>
            <a:custGeom>
              <a:rect b="b" l="l" r="r" t="t"/>
              <a:pathLst>
                <a:path extrusionOk="0" h="1098" w="1018">
                  <a:moveTo>
                    <a:pt x="200" y="1"/>
                  </a:moveTo>
                  <a:cubicBezTo>
                    <a:pt x="177" y="1"/>
                    <a:pt x="154" y="5"/>
                    <a:pt x="131" y="13"/>
                  </a:cubicBezTo>
                  <a:cubicBezTo>
                    <a:pt x="51" y="42"/>
                    <a:pt x="0" y="161"/>
                    <a:pt x="11" y="298"/>
                  </a:cubicBezTo>
                  <a:cubicBezTo>
                    <a:pt x="23" y="475"/>
                    <a:pt x="86" y="640"/>
                    <a:pt x="182" y="788"/>
                  </a:cubicBezTo>
                  <a:cubicBezTo>
                    <a:pt x="234" y="862"/>
                    <a:pt x="279" y="936"/>
                    <a:pt x="319" y="1016"/>
                  </a:cubicBezTo>
                  <a:cubicBezTo>
                    <a:pt x="351" y="1071"/>
                    <a:pt x="374" y="1098"/>
                    <a:pt x="403" y="1098"/>
                  </a:cubicBezTo>
                  <a:cubicBezTo>
                    <a:pt x="425" y="1098"/>
                    <a:pt x="450" y="1082"/>
                    <a:pt x="484" y="1050"/>
                  </a:cubicBezTo>
                  <a:cubicBezTo>
                    <a:pt x="701" y="839"/>
                    <a:pt x="900" y="623"/>
                    <a:pt x="985" y="321"/>
                  </a:cubicBezTo>
                  <a:cubicBezTo>
                    <a:pt x="1002" y="270"/>
                    <a:pt x="1014" y="218"/>
                    <a:pt x="1014" y="161"/>
                  </a:cubicBezTo>
                  <a:cubicBezTo>
                    <a:pt x="1018" y="69"/>
                    <a:pt x="982" y="22"/>
                    <a:pt x="921" y="22"/>
                  </a:cubicBezTo>
                  <a:cubicBezTo>
                    <a:pt x="896" y="22"/>
                    <a:pt x="865" y="31"/>
                    <a:pt x="832" y="48"/>
                  </a:cubicBezTo>
                  <a:cubicBezTo>
                    <a:pt x="718" y="104"/>
                    <a:pt x="649" y="207"/>
                    <a:pt x="535" y="298"/>
                  </a:cubicBezTo>
                  <a:cubicBezTo>
                    <a:pt x="490" y="230"/>
                    <a:pt x="456" y="173"/>
                    <a:pt x="416" y="122"/>
                  </a:cubicBezTo>
                  <a:cubicBezTo>
                    <a:pt x="347" y="40"/>
                    <a:pt x="272" y="1"/>
                    <a:pt x="200"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56"/>
            <p:cNvSpPr/>
            <p:nvPr/>
          </p:nvSpPr>
          <p:spPr>
            <a:xfrm rot="-278031">
              <a:off x="7859255" y="664531"/>
              <a:ext cx="121109" cy="149594"/>
            </a:xfrm>
            <a:custGeom>
              <a:rect b="b" l="l" r="r" t="t"/>
              <a:pathLst>
                <a:path extrusionOk="0" h="1176" w="952">
                  <a:moveTo>
                    <a:pt x="161" y="1"/>
                  </a:moveTo>
                  <a:cubicBezTo>
                    <a:pt x="107" y="1"/>
                    <a:pt x="63" y="38"/>
                    <a:pt x="35" y="112"/>
                  </a:cubicBezTo>
                  <a:cubicBezTo>
                    <a:pt x="24" y="146"/>
                    <a:pt x="12" y="180"/>
                    <a:pt x="12" y="214"/>
                  </a:cubicBezTo>
                  <a:cubicBezTo>
                    <a:pt x="1" y="584"/>
                    <a:pt x="177" y="875"/>
                    <a:pt x="434" y="1120"/>
                  </a:cubicBezTo>
                  <a:cubicBezTo>
                    <a:pt x="474" y="1157"/>
                    <a:pt x="512" y="1176"/>
                    <a:pt x="547" y="1176"/>
                  </a:cubicBezTo>
                  <a:cubicBezTo>
                    <a:pt x="598" y="1176"/>
                    <a:pt x="644" y="1139"/>
                    <a:pt x="684" y="1069"/>
                  </a:cubicBezTo>
                  <a:cubicBezTo>
                    <a:pt x="781" y="903"/>
                    <a:pt x="867" y="721"/>
                    <a:pt x="929" y="539"/>
                  </a:cubicBezTo>
                  <a:cubicBezTo>
                    <a:pt x="946" y="482"/>
                    <a:pt x="952" y="431"/>
                    <a:pt x="946" y="379"/>
                  </a:cubicBezTo>
                  <a:cubicBezTo>
                    <a:pt x="942" y="288"/>
                    <a:pt x="913" y="245"/>
                    <a:pt x="861" y="245"/>
                  </a:cubicBezTo>
                  <a:cubicBezTo>
                    <a:pt x="834" y="245"/>
                    <a:pt x="802" y="256"/>
                    <a:pt x="764" y="277"/>
                  </a:cubicBezTo>
                  <a:cubicBezTo>
                    <a:pt x="673" y="323"/>
                    <a:pt x="616" y="414"/>
                    <a:pt x="525" y="488"/>
                  </a:cubicBezTo>
                  <a:cubicBezTo>
                    <a:pt x="491" y="408"/>
                    <a:pt x="468" y="345"/>
                    <a:pt x="439" y="277"/>
                  </a:cubicBezTo>
                  <a:cubicBezTo>
                    <a:pt x="405" y="186"/>
                    <a:pt x="348" y="106"/>
                    <a:pt x="274" y="43"/>
                  </a:cubicBezTo>
                  <a:cubicBezTo>
                    <a:pt x="233" y="15"/>
                    <a:pt x="195" y="1"/>
                    <a:pt x="161"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56"/>
            <p:cNvSpPr/>
            <p:nvPr/>
          </p:nvSpPr>
          <p:spPr>
            <a:xfrm rot="-278031">
              <a:off x="7654094" y="698179"/>
              <a:ext cx="126071" cy="146923"/>
            </a:xfrm>
            <a:custGeom>
              <a:rect b="b" l="l" r="r" t="t"/>
              <a:pathLst>
                <a:path extrusionOk="0" h="1155" w="991">
                  <a:moveTo>
                    <a:pt x="862" y="0"/>
                  </a:moveTo>
                  <a:cubicBezTo>
                    <a:pt x="789" y="0"/>
                    <a:pt x="758" y="87"/>
                    <a:pt x="718" y="142"/>
                  </a:cubicBezTo>
                  <a:cubicBezTo>
                    <a:pt x="655" y="227"/>
                    <a:pt x="655" y="341"/>
                    <a:pt x="604" y="432"/>
                  </a:cubicBezTo>
                  <a:cubicBezTo>
                    <a:pt x="530" y="421"/>
                    <a:pt x="513" y="358"/>
                    <a:pt x="478" y="324"/>
                  </a:cubicBezTo>
                  <a:cubicBezTo>
                    <a:pt x="439" y="284"/>
                    <a:pt x="404" y="239"/>
                    <a:pt x="370" y="205"/>
                  </a:cubicBezTo>
                  <a:cubicBezTo>
                    <a:pt x="299" y="134"/>
                    <a:pt x="223" y="98"/>
                    <a:pt x="158" y="98"/>
                  </a:cubicBezTo>
                  <a:cubicBezTo>
                    <a:pt x="129" y="98"/>
                    <a:pt x="103" y="105"/>
                    <a:pt x="80" y="119"/>
                  </a:cubicBezTo>
                  <a:cubicBezTo>
                    <a:pt x="0" y="165"/>
                    <a:pt x="0" y="244"/>
                    <a:pt x="68" y="398"/>
                  </a:cubicBezTo>
                  <a:cubicBezTo>
                    <a:pt x="182" y="655"/>
                    <a:pt x="347" y="888"/>
                    <a:pt x="558" y="1082"/>
                  </a:cubicBezTo>
                  <a:cubicBezTo>
                    <a:pt x="609" y="1130"/>
                    <a:pt x="646" y="1154"/>
                    <a:pt x="677" y="1154"/>
                  </a:cubicBezTo>
                  <a:cubicBezTo>
                    <a:pt x="716" y="1154"/>
                    <a:pt x="745" y="1115"/>
                    <a:pt x="780" y="1036"/>
                  </a:cubicBezTo>
                  <a:cubicBezTo>
                    <a:pt x="888" y="774"/>
                    <a:pt x="951" y="495"/>
                    <a:pt x="980" y="216"/>
                  </a:cubicBezTo>
                  <a:cubicBezTo>
                    <a:pt x="991" y="136"/>
                    <a:pt x="985" y="39"/>
                    <a:pt x="894" y="5"/>
                  </a:cubicBezTo>
                  <a:cubicBezTo>
                    <a:pt x="883" y="2"/>
                    <a:pt x="872" y="0"/>
                    <a:pt x="862"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56"/>
            <p:cNvSpPr/>
            <p:nvPr/>
          </p:nvSpPr>
          <p:spPr>
            <a:xfrm rot="-278031">
              <a:off x="8699297" y="637256"/>
              <a:ext cx="125053" cy="143107"/>
            </a:xfrm>
            <a:custGeom>
              <a:rect b="b" l="l" r="r" t="t"/>
              <a:pathLst>
                <a:path extrusionOk="0" h="1125" w="983">
                  <a:moveTo>
                    <a:pt x="191" y="1"/>
                  </a:moveTo>
                  <a:cubicBezTo>
                    <a:pt x="171" y="1"/>
                    <a:pt x="151" y="5"/>
                    <a:pt x="132" y="13"/>
                  </a:cubicBezTo>
                  <a:cubicBezTo>
                    <a:pt x="52" y="41"/>
                    <a:pt x="1" y="167"/>
                    <a:pt x="18" y="298"/>
                  </a:cubicBezTo>
                  <a:cubicBezTo>
                    <a:pt x="18" y="303"/>
                    <a:pt x="18" y="309"/>
                    <a:pt x="23" y="315"/>
                  </a:cubicBezTo>
                  <a:cubicBezTo>
                    <a:pt x="58" y="503"/>
                    <a:pt x="137" y="679"/>
                    <a:pt x="257" y="827"/>
                  </a:cubicBezTo>
                  <a:cubicBezTo>
                    <a:pt x="320" y="901"/>
                    <a:pt x="376" y="958"/>
                    <a:pt x="285" y="1044"/>
                  </a:cubicBezTo>
                  <a:cubicBezTo>
                    <a:pt x="257" y="1061"/>
                    <a:pt x="263" y="1101"/>
                    <a:pt x="291" y="1112"/>
                  </a:cubicBezTo>
                  <a:cubicBezTo>
                    <a:pt x="300" y="1121"/>
                    <a:pt x="312" y="1125"/>
                    <a:pt x="326" y="1125"/>
                  </a:cubicBezTo>
                  <a:cubicBezTo>
                    <a:pt x="339" y="1125"/>
                    <a:pt x="354" y="1121"/>
                    <a:pt x="365" y="1112"/>
                  </a:cubicBezTo>
                  <a:cubicBezTo>
                    <a:pt x="388" y="1101"/>
                    <a:pt x="411" y="1084"/>
                    <a:pt x="428" y="1067"/>
                  </a:cubicBezTo>
                  <a:cubicBezTo>
                    <a:pt x="604" y="907"/>
                    <a:pt x="752" y="713"/>
                    <a:pt x="861" y="508"/>
                  </a:cubicBezTo>
                  <a:cubicBezTo>
                    <a:pt x="923" y="400"/>
                    <a:pt x="957" y="281"/>
                    <a:pt x="974" y="161"/>
                  </a:cubicBezTo>
                  <a:cubicBezTo>
                    <a:pt x="983" y="61"/>
                    <a:pt x="937" y="7"/>
                    <a:pt x="867" y="7"/>
                  </a:cubicBezTo>
                  <a:cubicBezTo>
                    <a:pt x="841" y="7"/>
                    <a:pt x="812" y="15"/>
                    <a:pt x="781" y="30"/>
                  </a:cubicBezTo>
                  <a:cubicBezTo>
                    <a:pt x="724" y="70"/>
                    <a:pt x="673" y="115"/>
                    <a:pt x="633" y="167"/>
                  </a:cubicBezTo>
                  <a:cubicBezTo>
                    <a:pt x="587" y="212"/>
                    <a:pt x="576" y="292"/>
                    <a:pt x="490" y="320"/>
                  </a:cubicBezTo>
                  <a:cubicBezTo>
                    <a:pt x="462" y="269"/>
                    <a:pt x="439" y="212"/>
                    <a:pt x="411" y="161"/>
                  </a:cubicBezTo>
                  <a:cubicBezTo>
                    <a:pt x="352" y="61"/>
                    <a:pt x="271" y="1"/>
                    <a:pt x="191"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56"/>
            <p:cNvSpPr/>
            <p:nvPr/>
          </p:nvSpPr>
          <p:spPr>
            <a:xfrm rot="-278031">
              <a:off x="8491288" y="644347"/>
              <a:ext cx="129124" cy="126443"/>
            </a:xfrm>
            <a:custGeom>
              <a:rect b="b" l="l" r="r" t="t"/>
              <a:pathLst>
                <a:path extrusionOk="0" h="994" w="1015">
                  <a:moveTo>
                    <a:pt x="204" y="0"/>
                  </a:moveTo>
                  <a:cubicBezTo>
                    <a:pt x="143" y="0"/>
                    <a:pt x="88" y="49"/>
                    <a:pt x="46" y="145"/>
                  </a:cubicBezTo>
                  <a:cubicBezTo>
                    <a:pt x="18" y="208"/>
                    <a:pt x="1" y="282"/>
                    <a:pt x="12" y="356"/>
                  </a:cubicBezTo>
                  <a:cubicBezTo>
                    <a:pt x="41" y="646"/>
                    <a:pt x="229" y="823"/>
                    <a:pt x="456" y="976"/>
                  </a:cubicBezTo>
                  <a:cubicBezTo>
                    <a:pt x="476" y="989"/>
                    <a:pt x="495" y="994"/>
                    <a:pt x="513" y="994"/>
                  </a:cubicBezTo>
                  <a:cubicBezTo>
                    <a:pt x="553" y="994"/>
                    <a:pt x="588" y="968"/>
                    <a:pt x="616" y="936"/>
                  </a:cubicBezTo>
                  <a:cubicBezTo>
                    <a:pt x="798" y="749"/>
                    <a:pt x="918" y="515"/>
                    <a:pt x="975" y="264"/>
                  </a:cubicBezTo>
                  <a:cubicBezTo>
                    <a:pt x="992" y="196"/>
                    <a:pt x="1015" y="88"/>
                    <a:pt x="929" y="48"/>
                  </a:cubicBezTo>
                  <a:cubicBezTo>
                    <a:pt x="911" y="40"/>
                    <a:pt x="895" y="37"/>
                    <a:pt x="880" y="37"/>
                  </a:cubicBezTo>
                  <a:cubicBezTo>
                    <a:pt x="809" y="37"/>
                    <a:pt x="764" y="116"/>
                    <a:pt x="713" y="168"/>
                  </a:cubicBezTo>
                  <a:cubicBezTo>
                    <a:pt x="650" y="225"/>
                    <a:pt x="639" y="338"/>
                    <a:pt x="565" y="395"/>
                  </a:cubicBezTo>
                  <a:cubicBezTo>
                    <a:pt x="513" y="373"/>
                    <a:pt x="508" y="333"/>
                    <a:pt x="485" y="299"/>
                  </a:cubicBezTo>
                  <a:cubicBezTo>
                    <a:pt x="445" y="225"/>
                    <a:pt x="405" y="156"/>
                    <a:pt x="354" y="94"/>
                  </a:cubicBezTo>
                  <a:cubicBezTo>
                    <a:pt x="304" y="31"/>
                    <a:pt x="252" y="0"/>
                    <a:pt x="204"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56"/>
            <p:cNvSpPr/>
            <p:nvPr/>
          </p:nvSpPr>
          <p:spPr>
            <a:xfrm rot="-278031">
              <a:off x="8062451" y="683213"/>
              <a:ext cx="121873" cy="121736"/>
            </a:xfrm>
            <a:custGeom>
              <a:rect b="b" l="l" r="r" t="t"/>
              <a:pathLst>
                <a:path extrusionOk="0" h="957" w="958">
                  <a:moveTo>
                    <a:pt x="140" y="1"/>
                  </a:moveTo>
                  <a:cubicBezTo>
                    <a:pt x="123" y="1"/>
                    <a:pt x="105" y="4"/>
                    <a:pt x="86" y="12"/>
                  </a:cubicBezTo>
                  <a:cubicBezTo>
                    <a:pt x="1" y="47"/>
                    <a:pt x="12" y="121"/>
                    <a:pt x="12" y="189"/>
                  </a:cubicBezTo>
                  <a:cubicBezTo>
                    <a:pt x="12" y="217"/>
                    <a:pt x="18" y="240"/>
                    <a:pt x="24" y="269"/>
                  </a:cubicBezTo>
                  <a:cubicBezTo>
                    <a:pt x="81" y="519"/>
                    <a:pt x="240" y="719"/>
                    <a:pt x="411" y="895"/>
                  </a:cubicBezTo>
                  <a:cubicBezTo>
                    <a:pt x="449" y="936"/>
                    <a:pt x="489" y="956"/>
                    <a:pt x="527" y="956"/>
                  </a:cubicBezTo>
                  <a:cubicBezTo>
                    <a:pt x="568" y="956"/>
                    <a:pt x="606" y="934"/>
                    <a:pt x="639" y="889"/>
                  </a:cubicBezTo>
                  <a:cubicBezTo>
                    <a:pt x="787" y="696"/>
                    <a:pt x="889" y="468"/>
                    <a:pt x="935" y="229"/>
                  </a:cubicBezTo>
                  <a:cubicBezTo>
                    <a:pt x="958" y="172"/>
                    <a:pt x="935" y="103"/>
                    <a:pt x="884" y="69"/>
                  </a:cubicBezTo>
                  <a:cubicBezTo>
                    <a:pt x="864" y="59"/>
                    <a:pt x="845" y="55"/>
                    <a:pt x="829" y="55"/>
                  </a:cubicBezTo>
                  <a:cubicBezTo>
                    <a:pt x="779" y="55"/>
                    <a:pt x="741" y="94"/>
                    <a:pt x="707" y="132"/>
                  </a:cubicBezTo>
                  <a:cubicBezTo>
                    <a:pt x="644" y="206"/>
                    <a:pt x="587" y="291"/>
                    <a:pt x="519" y="383"/>
                  </a:cubicBezTo>
                  <a:cubicBezTo>
                    <a:pt x="428" y="291"/>
                    <a:pt x="348" y="195"/>
                    <a:pt x="280" y="86"/>
                  </a:cubicBezTo>
                  <a:cubicBezTo>
                    <a:pt x="241" y="39"/>
                    <a:pt x="195" y="1"/>
                    <a:pt x="140"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55" name="Google Shape;1755;p56"/>
          <p:cNvSpPr/>
          <p:nvPr/>
        </p:nvSpPr>
        <p:spPr>
          <a:xfrm rot="61">
            <a:off x="1306450" y="111169"/>
            <a:ext cx="168550" cy="408237"/>
          </a:xfrm>
          <a:custGeom>
            <a:rect b="b" l="l" r="r" t="t"/>
            <a:pathLst>
              <a:path extrusionOk="0" h="2899" w="1197">
                <a:moveTo>
                  <a:pt x="609" y="0"/>
                </a:moveTo>
                <a:cubicBezTo>
                  <a:pt x="605" y="0"/>
                  <a:pt x="602" y="0"/>
                  <a:pt x="599" y="0"/>
                </a:cubicBezTo>
                <a:cubicBezTo>
                  <a:pt x="268" y="0"/>
                  <a:pt x="1" y="262"/>
                  <a:pt x="1" y="592"/>
                </a:cubicBezTo>
                <a:lnTo>
                  <a:pt x="1" y="678"/>
                </a:lnTo>
                <a:lnTo>
                  <a:pt x="132" y="678"/>
                </a:lnTo>
                <a:lnTo>
                  <a:pt x="132" y="598"/>
                </a:lnTo>
                <a:cubicBezTo>
                  <a:pt x="120" y="330"/>
                  <a:pt x="331" y="108"/>
                  <a:pt x="599" y="108"/>
                </a:cubicBezTo>
                <a:cubicBezTo>
                  <a:pt x="861" y="108"/>
                  <a:pt x="1071" y="330"/>
                  <a:pt x="1060" y="598"/>
                </a:cubicBezTo>
                <a:lnTo>
                  <a:pt x="1060" y="2523"/>
                </a:lnTo>
                <a:cubicBezTo>
                  <a:pt x="1060" y="2654"/>
                  <a:pt x="952" y="2762"/>
                  <a:pt x="821" y="2762"/>
                </a:cubicBezTo>
                <a:lnTo>
                  <a:pt x="764" y="2762"/>
                </a:lnTo>
                <a:cubicBezTo>
                  <a:pt x="627" y="2762"/>
                  <a:pt x="519" y="2654"/>
                  <a:pt x="519" y="2523"/>
                </a:cubicBezTo>
                <a:lnTo>
                  <a:pt x="519" y="866"/>
                </a:lnTo>
                <a:cubicBezTo>
                  <a:pt x="519" y="820"/>
                  <a:pt x="485" y="797"/>
                  <a:pt x="451" y="797"/>
                </a:cubicBezTo>
                <a:cubicBezTo>
                  <a:pt x="416" y="797"/>
                  <a:pt x="382" y="820"/>
                  <a:pt x="382" y="866"/>
                </a:cubicBezTo>
                <a:lnTo>
                  <a:pt x="382" y="2523"/>
                </a:lnTo>
                <a:cubicBezTo>
                  <a:pt x="388" y="2728"/>
                  <a:pt x="553" y="2899"/>
                  <a:pt x="758" y="2899"/>
                </a:cubicBezTo>
                <a:lnTo>
                  <a:pt x="821" y="2899"/>
                </a:lnTo>
                <a:cubicBezTo>
                  <a:pt x="1026" y="2893"/>
                  <a:pt x="1197" y="2728"/>
                  <a:pt x="1197" y="2523"/>
                </a:cubicBezTo>
                <a:lnTo>
                  <a:pt x="1197" y="598"/>
                </a:lnTo>
                <a:cubicBezTo>
                  <a:pt x="1197" y="271"/>
                  <a:pt x="934" y="0"/>
                  <a:pt x="6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56" name="Google Shape;1756;p56"/>
          <p:cNvGrpSpPr/>
          <p:nvPr/>
        </p:nvGrpSpPr>
        <p:grpSpPr>
          <a:xfrm>
            <a:off x="2999138" y="387599"/>
            <a:ext cx="3146046" cy="1010248"/>
            <a:chOff x="2607325" y="351650"/>
            <a:chExt cx="3838046" cy="1017677"/>
          </a:xfrm>
        </p:grpSpPr>
        <p:sp>
          <p:nvSpPr>
            <p:cNvPr id="1757" name="Google Shape;1757;p56"/>
            <p:cNvSpPr/>
            <p:nvPr/>
          </p:nvSpPr>
          <p:spPr>
            <a:xfrm>
              <a:off x="2607325" y="383625"/>
              <a:ext cx="3766121" cy="985702"/>
            </a:xfrm>
            <a:custGeom>
              <a:rect b="b" l="l" r="r" t="t"/>
              <a:pathLst>
                <a:path extrusionOk="0" h="5035" w="17240">
                  <a:moveTo>
                    <a:pt x="6915" y="4653"/>
                  </a:moveTo>
                  <a:cubicBezTo>
                    <a:pt x="6909" y="4653"/>
                    <a:pt x="6903" y="4653"/>
                    <a:pt x="6897" y="4653"/>
                  </a:cubicBezTo>
                  <a:lnTo>
                    <a:pt x="6914" y="4653"/>
                  </a:lnTo>
                  <a:cubicBezTo>
                    <a:pt x="6914" y="4653"/>
                    <a:pt x="6915" y="4653"/>
                    <a:pt x="6915" y="4653"/>
                  </a:cubicBezTo>
                  <a:close/>
                  <a:moveTo>
                    <a:pt x="16795" y="0"/>
                  </a:moveTo>
                  <a:lnTo>
                    <a:pt x="16795" y="251"/>
                  </a:lnTo>
                  <a:cubicBezTo>
                    <a:pt x="17040" y="382"/>
                    <a:pt x="16943" y="758"/>
                    <a:pt x="16664" y="758"/>
                  </a:cubicBezTo>
                  <a:cubicBezTo>
                    <a:pt x="16385" y="758"/>
                    <a:pt x="16288" y="382"/>
                    <a:pt x="16533" y="251"/>
                  </a:cubicBezTo>
                  <a:lnTo>
                    <a:pt x="16533" y="6"/>
                  </a:lnTo>
                  <a:lnTo>
                    <a:pt x="15856" y="6"/>
                  </a:lnTo>
                  <a:lnTo>
                    <a:pt x="15856" y="251"/>
                  </a:lnTo>
                  <a:cubicBezTo>
                    <a:pt x="16100" y="382"/>
                    <a:pt x="16004" y="758"/>
                    <a:pt x="15725" y="758"/>
                  </a:cubicBezTo>
                  <a:cubicBezTo>
                    <a:pt x="15440" y="758"/>
                    <a:pt x="15349" y="382"/>
                    <a:pt x="15594" y="251"/>
                  </a:cubicBezTo>
                  <a:lnTo>
                    <a:pt x="15594" y="6"/>
                  </a:lnTo>
                  <a:lnTo>
                    <a:pt x="14910" y="6"/>
                  </a:lnTo>
                  <a:lnTo>
                    <a:pt x="14910" y="251"/>
                  </a:lnTo>
                  <a:cubicBezTo>
                    <a:pt x="15161" y="382"/>
                    <a:pt x="15064" y="758"/>
                    <a:pt x="14785" y="758"/>
                  </a:cubicBezTo>
                  <a:cubicBezTo>
                    <a:pt x="14500" y="758"/>
                    <a:pt x="14403" y="382"/>
                    <a:pt x="14654" y="251"/>
                  </a:cubicBezTo>
                  <a:lnTo>
                    <a:pt x="14654" y="6"/>
                  </a:lnTo>
                  <a:lnTo>
                    <a:pt x="13965" y="6"/>
                  </a:lnTo>
                  <a:lnTo>
                    <a:pt x="13965" y="251"/>
                  </a:lnTo>
                  <a:cubicBezTo>
                    <a:pt x="14210" y="382"/>
                    <a:pt x="14113" y="758"/>
                    <a:pt x="13834" y="758"/>
                  </a:cubicBezTo>
                  <a:cubicBezTo>
                    <a:pt x="13549" y="758"/>
                    <a:pt x="13458" y="382"/>
                    <a:pt x="13703" y="251"/>
                  </a:cubicBezTo>
                  <a:lnTo>
                    <a:pt x="13703" y="6"/>
                  </a:lnTo>
                  <a:lnTo>
                    <a:pt x="13019" y="6"/>
                  </a:lnTo>
                  <a:lnTo>
                    <a:pt x="13019" y="251"/>
                  </a:lnTo>
                  <a:cubicBezTo>
                    <a:pt x="13270" y="382"/>
                    <a:pt x="13173" y="758"/>
                    <a:pt x="12894" y="758"/>
                  </a:cubicBezTo>
                  <a:cubicBezTo>
                    <a:pt x="12609" y="758"/>
                    <a:pt x="12512" y="382"/>
                    <a:pt x="12763" y="251"/>
                  </a:cubicBezTo>
                  <a:lnTo>
                    <a:pt x="12763" y="6"/>
                  </a:lnTo>
                  <a:lnTo>
                    <a:pt x="12080" y="6"/>
                  </a:lnTo>
                  <a:lnTo>
                    <a:pt x="12080" y="251"/>
                  </a:lnTo>
                  <a:cubicBezTo>
                    <a:pt x="12325" y="382"/>
                    <a:pt x="12228" y="758"/>
                    <a:pt x="11949" y="758"/>
                  </a:cubicBezTo>
                  <a:cubicBezTo>
                    <a:pt x="11670" y="758"/>
                    <a:pt x="11573" y="382"/>
                    <a:pt x="11818" y="251"/>
                  </a:cubicBezTo>
                  <a:lnTo>
                    <a:pt x="11818" y="6"/>
                  </a:lnTo>
                  <a:lnTo>
                    <a:pt x="11140" y="6"/>
                  </a:lnTo>
                  <a:lnTo>
                    <a:pt x="11140" y="251"/>
                  </a:lnTo>
                  <a:cubicBezTo>
                    <a:pt x="11385" y="382"/>
                    <a:pt x="11288" y="758"/>
                    <a:pt x="11009" y="758"/>
                  </a:cubicBezTo>
                  <a:cubicBezTo>
                    <a:pt x="10730" y="758"/>
                    <a:pt x="10633" y="382"/>
                    <a:pt x="10878" y="251"/>
                  </a:cubicBezTo>
                  <a:lnTo>
                    <a:pt x="10878" y="6"/>
                  </a:lnTo>
                  <a:lnTo>
                    <a:pt x="10200" y="6"/>
                  </a:lnTo>
                  <a:lnTo>
                    <a:pt x="10200" y="251"/>
                  </a:lnTo>
                  <a:cubicBezTo>
                    <a:pt x="10445" y="382"/>
                    <a:pt x="10348" y="758"/>
                    <a:pt x="10069" y="758"/>
                  </a:cubicBezTo>
                  <a:cubicBezTo>
                    <a:pt x="9790" y="758"/>
                    <a:pt x="9693" y="382"/>
                    <a:pt x="9938" y="251"/>
                  </a:cubicBezTo>
                  <a:lnTo>
                    <a:pt x="9938" y="6"/>
                  </a:lnTo>
                  <a:lnTo>
                    <a:pt x="9266" y="6"/>
                  </a:lnTo>
                  <a:lnTo>
                    <a:pt x="9266" y="251"/>
                  </a:lnTo>
                  <a:cubicBezTo>
                    <a:pt x="9511" y="382"/>
                    <a:pt x="9414" y="758"/>
                    <a:pt x="9135" y="758"/>
                  </a:cubicBezTo>
                  <a:cubicBezTo>
                    <a:pt x="8850" y="758"/>
                    <a:pt x="8754" y="382"/>
                    <a:pt x="9004" y="251"/>
                  </a:cubicBezTo>
                  <a:lnTo>
                    <a:pt x="9004" y="6"/>
                  </a:lnTo>
                  <a:lnTo>
                    <a:pt x="8321" y="6"/>
                  </a:lnTo>
                  <a:lnTo>
                    <a:pt x="8321" y="251"/>
                  </a:lnTo>
                  <a:cubicBezTo>
                    <a:pt x="8571" y="382"/>
                    <a:pt x="8475" y="758"/>
                    <a:pt x="8190" y="758"/>
                  </a:cubicBezTo>
                  <a:cubicBezTo>
                    <a:pt x="7911" y="758"/>
                    <a:pt x="7814" y="382"/>
                    <a:pt x="8059" y="251"/>
                  </a:cubicBezTo>
                  <a:lnTo>
                    <a:pt x="8059" y="6"/>
                  </a:lnTo>
                  <a:lnTo>
                    <a:pt x="7381" y="6"/>
                  </a:lnTo>
                  <a:lnTo>
                    <a:pt x="7381" y="251"/>
                  </a:lnTo>
                  <a:cubicBezTo>
                    <a:pt x="7626" y="382"/>
                    <a:pt x="7535" y="758"/>
                    <a:pt x="7250" y="758"/>
                  </a:cubicBezTo>
                  <a:cubicBezTo>
                    <a:pt x="6971" y="758"/>
                    <a:pt x="6874" y="382"/>
                    <a:pt x="7119" y="251"/>
                  </a:cubicBezTo>
                  <a:lnTo>
                    <a:pt x="7119" y="6"/>
                  </a:lnTo>
                  <a:lnTo>
                    <a:pt x="6441" y="6"/>
                  </a:lnTo>
                  <a:lnTo>
                    <a:pt x="6441" y="251"/>
                  </a:lnTo>
                  <a:cubicBezTo>
                    <a:pt x="6686" y="382"/>
                    <a:pt x="6589" y="758"/>
                    <a:pt x="6310" y="758"/>
                  </a:cubicBezTo>
                  <a:cubicBezTo>
                    <a:pt x="6031" y="758"/>
                    <a:pt x="5935" y="382"/>
                    <a:pt x="6179" y="251"/>
                  </a:cubicBezTo>
                  <a:lnTo>
                    <a:pt x="6179" y="6"/>
                  </a:lnTo>
                  <a:lnTo>
                    <a:pt x="5502" y="6"/>
                  </a:lnTo>
                  <a:lnTo>
                    <a:pt x="5502" y="251"/>
                  </a:lnTo>
                  <a:cubicBezTo>
                    <a:pt x="5747" y="382"/>
                    <a:pt x="5650" y="758"/>
                    <a:pt x="5371" y="758"/>
                  </a:cubicBezTo>
                  <a:cubicBezTo>
                    <a:pt x="5086" y="758"/>
                    <a:pt x="4995" y="382"/>
                    <a:pt x="5240" y="251"/>
                  </a:cubicBezTo>
                  <a:lnTo>
                    <a:pt x="5240" y="6"/>
                  </a:lnTo>
                  <a:lnTo>
                    <a:pt x="4562" y="6"/>
                  </a:lnTo>
                  <a:lnTo>
                    <a:pt x="4562" y="251"/>
                  </a:lnTo>
                  <a:cubicBezTo>
                    <a:pt x="4807" y="382"/>
                    <a:pt x="4710" y="758"/>
                    <a:pt x="4431" y="758"/>
                  </a:cubicBezTo>
                  <a:cubicBezTo>
                    <a:pt x="4146" y="758"/>
                    <a:pt x="4049" y="382"/>
                    <a:pt x="4300" y="251"/>
                  </a:cubicBezTo>
                  <a:lnTo>
                    <a:pt x="4300" y="6"/>
                  </a:lnTo>
                  <a:lnTo>
                    <a:pt x="3617" y="6"/>
                  </a:lnTo>
                  <a:lnTo>
                    <a:pt x="3617" y="251"/>
                  </a:lnTo>
                  <a:cubicBezTo>
                    <a:pt x="3867" y="382"/>
                    <a:pt x="3770" y="758"/>
                    <a:pt x="3486" y="758"/>
                  </a:cubicBezTo>
                  <a:cubicBezTo>
                    <a:pt x="3207" y="758"/>
                    <a:pt x="3110" y="382"/>
                    <a:pt x="3360" y="251"/>
                  </a:cubicBezTo>
                  <a:lnTo>
                    <a:pt x="3360" y="6"/>
                  </a:lnTo>
                  <a:lnTo>
                    <a:pt x="2677" y="6"/>
                  </a:lnTo>
                  <a:lnTo>
                    <a:pt x="2677" y="251"/>
                  </a:lnTo>
                  <a:cubicBezTo>
                    <a:pt x="2922" y="382"/>
                    <a:pt x="2831" y="758"/>
                    <a:pt x="2546" y="758"/>
                  </a:cubicBezTo>
                  <a:cubicBezTo>
                    <a:pt x="2267" y="758"/>
                    <a:pt x="2170" y="382"/>
                    <a:pt x="2415" y="251"/>
                  </a:cubicBezTo>
                  <a:lnTo>
                    <a:pt x="2415" y="6"/>
                  </a:lnTo>
                  <a:lnTo>
                    <a:pt x="1737" y="6"/>
                  </a:lnTo>
                  <a:lnTo>
                    <a:pt x="1737" y="251"/>
                  </a:lnTo>
                  <a:cubicBezTo>
                    <a:pt x="1982" y="382"/>
                    <a:pt x="1885" y="758"/>
                    <a:pt x="1606" y="758"/>
                  </a:cubicBezTo>
                  <a:cubicBezTo>
                    <a:pt x="1327" y="758"/>
                    <a:pt x="1230" y="382"/>
                    <a:pt x="1475" y="251"/>
                  </a:cubicBezTo>
                  <a:lnTo>
                    <a:pt x="1475" y="6"/>
                  </a:lnTo>
                  <a:lnTo>
                    <a:pt x="792" y="6"/>
                  </a:lnTo>
                  <a:lnTo>
                    <a:pt x="792" y="251"/>
                  </a:lnTo>
                  <a:cubicBezTo>
                    <a:pt x="1037" y="382"/>
                    <a:pt x="940" y="758"/>
                    <a:pt x="661" y="758"/>
                  </a:cubicBezTo>
                  <a:cubicBezTo>
                    <a:pt x="382" y="758"/>
                    <a:pt x="285" y="382"/>
                    <a:pt x="530" y="251"/>
                  </a:cubicBezTo>
                  <a:lnTo>
                    <a:pt x="530" y="6"/>
                  </a:lnTo>
                  <a:lnTo>
                    <a:pt x="0" y="6"/>
                  </a:lnTo>
                  <a:lnTo>
                    <a:pt x="0" y="4972"/>
                  </a:lnTo>
                  <a:cubicBezTo>
                    <a:pt x="6" y="4972"/>
                    <a:pt x="12" y="4972"/>
                    <a:pt x="17" y="4967"/>
                  </a:cubicBezTo>
                  <a:cubicBezTo>
                    <a:pt x="56" y="4947"/>
                    <a:pt x="100" y="4938"/>
                    <a:pt x="145" y="4938"/>
                  </a:cubicBezTo>
                  <a:cubicBezTo>
                    <a:pt x="165" y="4938"/>
                    <a:pt x="185" y="4940"/>
                    <a:pt x="205" y="4944"/>
                  </a:cubicBezTo>
                  <a:cubicBezTo>
                    <a:pt x="222" y="4950"/>
                    <a:pt x="239" y="4955"/>
                    <a:pt x="256" y="4955"/>
                  </a:cubicBezTo>
                  <a:cubicBezTo>
                    <a:pt x="264" y="4957"/>
                    <a:pt x="270" y="4958"/>
                    <a:pt x="274" y="4958"/>
                  </a:cubicBezTo>
                  <a:cubicBezTo>
                    <a:pt x="293" y="4958"/>
                    <a:pt x="286" y="4943"/>
                    <a:pt x="291" y="4938"/>
                  </a:cubicBezTo>
                  <a:cubicBezTo>
                    <a:pt x="296" y="4927"/>
                    <a:pt x="302" y="4915"/>
                    <a:pt x="313" y="4910"/>
                  </a:cubicBezTo>
                  <a:cubicBezTo>
                    <a:pt x="336" y="4893"/>
                    <a:pt x="313" y="4864"/>
                    <a:pt x="359" y="4853"/>
                  </a:cubicBezTo>
                  <a:cubicBezTo>
                    <a:pt x="393" y="4841"/>
                    <a:pt x="433" y="4836"/>
                    <a:pt x="467" y="4830"/>
                  </a:cubicBezTo>
                  <a:lnTo>
                    <a:pt x="467" y="4830"/>
                  </a:lnTo>
                  <a:lnTo>
                    <a:pt x="444" y="4841"/>
                  </a:lnTo>
                  <a:cubicBezTo>
                    <a:pt x="433" y="4847"/>
                    <a:pt x="427" y="4858"/>
                    <a:pt x="422" y="4864"/>
                  </a:cubicBezTo>
                  <a:cubicBezTo>
                    <a:pt x="433" y="4875"/>
                    <a:pt x="456" y="4887"/>
                    <a:pt x="467" y="4904"/>
                  </a:cubicBezTo>
                  <a:cubicBezTo>
                    <a:pt x="484" y="4915"/>
                    <a:pt x="501" y="4938"/>
                    <a:pt x="467" y="4950"/>
                  </a:cubicBezTo>
                  <a:cubicBezTo>
                    <a:pt x="399" y="4972"/>
                    <a:pt x="376" y="5001"/>
                    <a:pt x="365" y="5035"/>
                  </a:cubicBezTo>
                  <a:cubicBezTo>
                    <a:pt x="416" y="5024"/>
                    <a:pt x="461" y="5006"/>
                    <a:pt x="507" y="4989"/>
                  </a:cubicBezTo>
                  <a:cubicBezTo>
                    <a:pt x="541" y="4938"/>
                    <a:pt x="592" y="4904"/>
                    <a:pt x="649" y="4893"/>
                  </a:cubicBezTo>
                  <a:lnTo>
                    <a:pt x="723" y="4875"/>
                  </a:lnTo>
                  <a:cubicBezTo>
                    <a:pt x="763" y="4866"/>
                    <a:pt x="804" y="4862"/>
                    <a:pt x="844" y="4862"/>
                  </a:cubicBezTo>
                  <a:cubicBezTo>
                    <a:pt x="931" y="4862"/>
                    <a:pt x="1018" y="4882"/>
                    <a:pt x="1099" y="4921"/>
                  </a:cubicBezTo>
                  <a:cubicBezTo>
                    <a:pt x="1172" y="4908"/>
                    <a:pt x="1245" y="4902"/>
                    <a:pt x="1317" y="4902"/>
                  </a:cubicBezTo>
                  <a:cubicBezTo>
                    <a:pt x="1341" y="4902"/>
                    <a:pt x="1366" y="4903"/>
                    <a:pt x="1390" y="4904"/>
                  </a:cubicBezTo>
                  <a:lnTo>
                    <a:pt x="1373" y="4875"/>
                  </a:lnTo>
                  <a:lnTo>
                    <a:pt x="1470" y="4858"/>
                  </a:lnTo>
                  <a:cubicBezTo>
                    <a:pt x="1493" y="4844"/>
                    <a:pt x="1516" y="4834"/>
                    <a:pt x="1543" y="4834"/>
                  </a:cubicBezTo>
                  <a:cubicBezTo>
                    <a:pt x="1549" y="4834"/>
                    <a:pt x="1555" y="4835"/>
                    <a:pt x="1561" y="4836"/>
                  </a:cubicBezTo>
                  <a:cubicBezTo>
                    <a:pt x="1578" y="4830"/>
                    <a:pt x="1601" y="4819"/>
                    <a:pt x="1618" y="4813"/>
                  </a:cubicBezTo>
                  <a:cubicBezTo>
                    <a:pt x="1630" y="4804"/>
                    <a:pt x="1646" y="4799"/>
                    <a:pt x="1662" y="4799"/>
                  </a:cubicBezTo>
                  <a:cubicBezTo>
                    <a:pt x="1668" y="4799"/>
                    <a:pt x="1674" y="4800"/>
                    <a:pt x="1680" y="4801"/>
                  </a:cubicBezTo>
                  <a:cubicBezTo>
                    <a:pt x="1675" y="4813"/>
                    <a:pt x="1697" y="4824"/>
                    <a:pt x="1737" y="4836"/>
                  </a:cubicBezTo>
                  <a:cubicBezTo>
                    <a:pt x="1766" y="4819"/>
                    <a:pt x="1806" y="4807"/>
                    <a:pt x="1840" y="4801"/>
                  </a:cubicBezTo>
                  <a:cubicBezTo>
                    <a:pt x="1851" y="4779"/>
                    <a:pt x="1891" y="4762"/>
                    <a:pt x="1919" y="4744"/>
                  </a:cubicBezTo>
                  <a:cubicBezTo>
                    <a:pt x="1925" y="4744"/>
                    <a:pt x="1931" y="4750"/>
                    <a:pt x="1937" y="4750"/>
                  </a:cubicBezTo>
                  <a:cubicBezTo>
                    <a:pt x="1948" y="4756"/>
                    <a:pt x="1959" y="4767"/>
                    <a:pt x="1971" y="4773"/>
                  </a:cubicBezTo>
                  <a:cubicBezTo>
                    <a:pt x="2096" y="4756"/>
                    <a:pt x="2227" y="4744"/>
                    <a:pt x="2364" y="4733"/>
                  </a:cubicBezTo>
                  <a:cubicBezTo>
                    <a:pt x="2529" y="4722"/>
                    <a:pt x="2671" y="4710"/>
                    <a:pt x="2814" y="4705"/>
                  </a:cubicBezTo>
                  <a:cubicBezTo>
                    <a:pt x="2848" y="4689"/>
                    <a:pt x="2884" y="4682"/>
                    <a:pt x="2922" y="4682"/>
                  </a:cubicBezTo>
                  <a:cubicBezTo>
                    <a:pt x="2941" y="4682"/>
                    <a:pt x="2960" y="4684"/>
                    <a:pt x="2979" y="4688"/>
                  </a:cubicBezTo>
                  <a:cubicBezTo>
                    <a:pt x="2990" y="4688"/>
                    <a:pt x="2996" y="4693"/>
                    <a:pt x="3007" y="4699"/>
                  </a:cubicBezTo>
                  <a:cubicBezTo>
                    <a:pt x="3121" y="4699"/>
                    <a:pt x="3235" y="4705"/>
                    <a:pt x="3349" y="4716"/>
                  </a:cubicBezTo>
                  <a:cubicBezTo>
                    <a:pt x="3372" y="4716"/>
                    <a:pt x="3394" y="4722"/>
                    <a:pt x="3412" y="4727"/>
                  </a:cubicBezTo>
                  <a:cubicBezTo>
                    <a:pt x="3423" y="4727"/>
                    <a:pt x="3429" y="4722"/>
                    <a:pt x="3440" y="4722"/>
                  </a:cubicBezTo>
                  <a:cubicBezTo>
                    <a:pt x="3525" y="4705"/>
                    <a:pt x="3611" y="4682"/>
                    <a:pt x="3691" y="4665"/>
                  </a:cubicBezTo>
                  <a:lnTo>
                    <a:pt x="3765" y="4682"/>
                  </a:lnTo>
                  <a:cubicBezTo>
                    <a:pt x="3782" y="4680"/>
                    <a:pt x="3799" y="4679"/>
                    <a:pt x="3816" y="4679"/>
                  </a:cubicBezTo>
                  <a:cubicBezTo>
                    <a:pt x="3903" y="4679"/>
                    <a:pt x="3991" y="4703"/>
                    <a:pt x="4067" y="4750"/>
                  </a:cubicBezTo>
                  <a:cubicBezTo>
                    <a:pt x="4249" y="4750"/>
                    <a:pt x="4425" y="4773"/>
                    <a:pt x="4608" y="4813"/>
                  </a:cubicBezTo>
                  <a:cubicBezTo>
                    <a:pt x="4653" y="4819"/>
                    <a:pt x="4699" y="4836"/>
                    <a:pt x="4744" y="4864"/>
                  </a:cubicBezTo>
                  <a:cubicBezTo>
                    <a:pt x="4758" y="4867"/>
                    <a:pt x="4774" y="4868"/>
                    <a:pt x="4791" y="4868"/>
                  </a:cubicBezTo>
                  <a:cubicBezTo>
                    <a:pt x="4807" y="4868"/>
                    <a:pt x="4824" y="4867"/>
                    <a:pt x="4841" y="4864"/>
                  </a:cubicBezTo>
                  <a:lnTo>
                    <a:pt x="4852" y="4841"/>
                  </a:lnTo>
                  <a:cubicBezTo>
                    <a:pt x="4864" y="4853"/>
                    <a:pt x="4881" y="4858"/>
                    <a:pt x="4898" y="4864"/>
                  </a:cubicBezTo>
                  <a:cubicBezTo>
                    <a:pt x="4915" y="4870"/>
                    <a:pt x="4955" y="4875"/>
                    <a:pt x="4983" y="4881"/>
                  </a:cubicBezTo>
                  <a:lnTo>
                    <a:pt x="5063" y="4875"/>
                  </a:lnTo>
                  <a:cubicBezTo>
                    <a:pt x="5077" y="4884"/>
                    <a:pt x="5093" y="4888"/>
                    <a:pt x="5109" y="4888"/>
                  </a:cubicBezTo>
                  <a:cubicBezTo>
                    <a:pt x="5124" y="4888"/>
                    <a:pt x="5140" y="4884"/>
                    <a:pt x="5154" y="4875"/>
                  </a:cubicBezTo>
                  <a:lnTo>
                    <a:pt x="5177" y="4875"/>
                  </a:lnTo>
                  <a:cubicBezTo>
                    <a:pt x="5251" y="4864"/>
                    <a:pt x="5314" y="4853"/>
                    <a:pt x="5382" y="4841"/>
                  </a:cubicBezTo>
                  <a:cubicBezTo>
                    <a:pt x="5372" y="4808"/>
                    <a:pt x="5404" y="4804"/>
                    <a:pt x="5443" y="4804"/>
                  </a:cubicBezTo>
                  <a:cubicBezTo>
                    <a:pt x="5457" y="4804"/>
                    <a:pt x="5471" y="4805"/>
                    <a:pt x="5485" y="4805"/>
                  </a:cubicBezTo>
                  <a:cubicBezTo>
                    <a:pt x="5500" y="4805"/>
                    <a:pt x="5513" y="4804"/>
                    <a:pt x="5524" y="4801"/>
                  </a:cubicBezTo>
                  <a:cubicBezTo>
                    <a:pt x="5543" y="4811"/>
                    <a:pt x="5562" y="4815"/>
                    <a:pt x="5582" y="4815"/>
                  </a:cubicBezTo>
                  <a:cubicBezTo>
                    <a:pt x="5598" y="4815"/>
                    <a:pt x="5615" y="4812"/>
                    <a:pt x="5633" y="4807"/>
                  </a:cubicBezTo>
                  <a:cubicBezTo>
                    <a:pt x="5673" y="4796"/>
                    <a:pt x="5718" y="4784"/>
                    <a:pt x="5730" y="4756"/>
                  </a:cubicBezTo>
                  <a:cubicBezTo>
                    <a:pt x="5749" y="4705"/>
                    <a:pt x="5759" y="4683"/>
                    <a:pt x="5796" y="4683"/>
                  </a:cubicBezTo>
                  <a:cubicBezTo>
                    <a:pt x="5825" y="4683"/>
                    <a:pt x="5871" y="4697"/>
                    <a:pt x="5952" y="4722"/>
                  </a:cubicBezTo>
                  <a:cubicBezTo>
                    <a:pt x="5957" y="4727"/>
                    <a:pt x="5969" y="4727"/>
                    <a:pt x="5974" y="4727"/>
                  </a:cubicBezTo>
                  <a:cubicBezTo>
                    <a:pt x="5997" y="4727"/>
                    <a:pt x="6026" y="4727"/>
                    <a:pt x="6026" y="4722"/>
                  </a:cubicBezTo>
                  <a:cubicBezTo>
                    <a:pt x="6026" y="4699"/>
                    <a:pt x="6060" y="4693"/>
                    <a:pt x="6094" y="4688"/>
                  </a:cubicBezTo>
                  <a:lnTo>
                    <a:pt x="6094" y="4688"/>
                  </a:lnTo>
                  <a:cubicBezTo>
                    <a:pt x="6094" y="4693"/>
                    <a:pt x="6094" y="4699"/>
                    <a:pt x="6088" y="4699"/>
                  </a:cubicBezTo>
                  <a:cubicBezTo>
                    <a:pt x="6071" y="4716"/>
                    <a:pt x="6060" y="4722"/>
                    <a:pt x="6094" y="4739"/>
                  </a:cubicBezTo>
                  <a:cubicBezTo>
                    <a:pt x="6107" y="4745"/>
                    <a:pt x="6123" y="4748"/>
                    <a:pt x="6139" y="4748"/>
                  </a:cubicBezTo>
                  <a:cubicBezTo>
                    <a:pt x="6150" y="4748"/>
                    <a:pt x="6162" y="4747"/>
                    <a:pt x="6174" y="4744"/>
                  </a:cubicBezTo>
                  <a:cubicBezTo>
                    <a:pt x="6231" y="4727"/>
                    <a:pt x="6288" y="4716"/>
                    <a:pt x="6345" y="4710"/>
                  </a:cubicBezTo>
                  <a:cubicBezTo>
                    <a:pt x="6362" y="4670"/>
                    <a:pt x="6436" y="4670"/>
                    <a:pt x="6515" y="4665"/>
                  </a:cubicBezTo>
                  <a:cubicBezTo>
                    <a:pt x="6520" y="4666"/>
                    <a:pt x="6526" y="4666"/>
                    <a:pt x="6531" y="4666"/>
                  </a:cubicBezTo>
                  <a:cubicBezTo>
                    <a:pt x="6556" y="4666"/>
                    <a:pt x="6582" y="4656"/>
                    <a:pt x="6601" y="4642"/>
                  </a:cubicBezTo>
                  <a:cubicBezTo>
                    <a:pt x="6629" y="4619"/>
                    <a:pt x="6658" y="4614"/>
                    <a:pt x="6692" y="4614"/>
                  </a:cubicBezTo>
                  <a:lnTo>
                    <a:pt x="6891" y="4614"/>
                  </a:lnTo>
                  <a:cubicBezTo>
                    <a:pt x="6931" y="4614"/>
                    <a:pt x="6886" y="4614"/>
                    <a:pt x="6914" y="4631"/>
                  </a:cubicBezTo>
                  <a:cubicBezTo>
                    <a:pt x="6920" y="4636"/>
                    <a:pt x="6920" y="4647"/>
                    <a:pt x="6915" y="4653"/>
                  </a:cubicBezTo>
                  <a:lnTo>
                    <a:pt x="6915" y="4653"/>
                  </a:lnTo>
                  <a:cubicBezTo>
                    <a:pt x="6951" y="4651"/>
                    <a:pt x="6987" y="4651"/>
                    <a:pt x="7025" y="4651"/>
                  </a:cubicBezTo>
                  <a:cubicBezTo>
                    <a:pt x="7112" y="4651"/>
                    <a:pt x="7205" y="4653"/>
                    <a:pt x="7307" y="4653"/>
                  </a:cubicBezTo>
                  <a:cubicBezTo>
                    <a:pt x="7358" y="4653"/>
                    <a:pt x="7410" y="4648"/>
                    <a:pt x="7461" y="4642"/>
                  </a:cubicBezTo>
                  <a:lnTo>
                    <a:pt x="7529" y="4636"/>
                  </a:lnTo>
                  <a:cubicBezTo>
                    <a:pt x="7558" y="4619"/>
                    <a:pt x="7586" y="4608"/>
                    <a:pt x="7615" y="4602"/>
                  </a:cubicBezTo>
                  <a:cubicBezTo>
                    <a:pt x="7626" y="4599"/>
                    <a:pt x="7636" y="4598"/>
                    <a:pt x="7645" y="4598"/>
                  </a:cubicBezTo>
                  <a:cubicBezTo>
                    <a:pt x="7654" y="4598"/>
                    <a:pt x="7663" y="4599"/>
                    <a:pt x="7672" y="4602"/>
                  </a:cubicBezTo>
                  <a:cubicBezTo>
                    <a:pt x="7672" y="4602"/>
                    <a:pt x="7683" y="4608"/>
                    <a:pt x="7683" y="4614"/>
                  </a:cubicBezTo>
                  <a:cubicBezTo>
                    <a:pt x="7683" y="4616"/>
                    <a:pt x="7683" y="4616"/>
                    <a:pt x="7683" y="4616"/>
                  </a:cubicBezTo>
                  <a:cubicBezTo>
                    <a:pt x="7683" y="4616"/>
                    <a:pt x="7683" y="4616"/>
                    <a:pt x="7683" y="4619"/>
                  </a:cubicBezTo>
                  <a:cubicBezTo>
                    <a:pt x="7763" y="4608"/>
                    <a:pt x="7848" y="4602"/>
                    <a:pt x="7928" y="4596"/>
                  </a:cubicBezTo>
                  <a:cubicBezTo>
                    <a:pt x="8082" y="4579"/>
                    <a:pt x="8235" y="4562"/>
                    <a:pt x="8389" y="4545"/>
                  </a:cubicBezTo>
                  <a:cubicBezTo>
                    <a:pt x="8403" y="4543"/>
                    <a:pt x="8416" y="4542"/>
                    <a:pt x="8429" y="4542"/>
                  </a:cubicBezTo>
                  <a:cubicBezTo>
                    <a:pt x="8484" y="4542"/>
                    <a:pt x="8536" y="4561"/>
                    <a:pt x="8577" y="4602"/>
                  </a:cubicBezTo>
                  <a:lnTo>
                    <a:pt x="8691" y="4568"/>
                  </a:lnTo>
                  <a:cubicBezTo>
                    <a:pt x="8691" y="4568"/>
                    <a:pt x="8685" y="4557"/>
                    <a:pt x="8691" y="4557"/>
                  </a:cubicBezTo>
                  <a:cubicBezTo>
                    <a:pt x="8714" y="4545"/>
                    <a:pt x="8731" y="4539"/>
                    <a:pt x="8754" y="4539"/>
                  </a:cubicBezTo>
                  <a:cubicBezTo>
                    <a:pt x="8885" y="4522"/>
                    <a:pt x="8987" y="4488"/>
                    <a:pt x="9118" y="4477"/>
                  </a:cubicBezTo>
                  <a:cubicBezTo>
                    <a:pt x="9123" y="4476"/>
                    <a:pt x="9128" y="4476"/>
                    <a:pt x="9133" y="4476"/>
                  </a:cubicBezTo>
                  <a:cubicBezTo>
                    <a:pt x="9168" y="4476"/>
                    <a:pt x="9216" y="4491"/>
                    <a:pt x="9221" y="4505"/>
                  </a:cubicBezTo>
                  <a:cubicBezTo>
                    <a:pt x="9226" y="4522"/>
                    <a:pt x="9232" y="4557"/>
                    <a:pt x="9243" y="4579"/>
                  </a:cubicBezTo>
                  <a:lnTo>
                    <a:pt x="9255" y="4579"/>
                  </a:lnTo>
                  <a:lnTo>
                    <a:pt x="9420" y="4642"/>
                  </a:lnTo>
                  <a:lnTo>
                    <a:pt x="9483" y="4642"/>
                  </a:lnTo>
                  <a:cubicBezTo>
                    <a:pt x="9565" y="4598"/>
                    <a:pt x="9658" y="4574"/>
                    <a:pt x="9751" y="4574"/>
                  </a:cubicBezTo>
                  <a:cubicBezTo>
                    <a:pt x="9825" y="4574"/>
                    <a:pt x="9899" y="4589"/>
                    <a:pt x="9967" y="4619"/>
                  </a:cubicBezTo>
                  <a:lnTo>
                    <a:pt x="10092" y="4636"/>
                  </a:lnTo>
                  <a:lnTo>
                    <a:pt x="10103" y="4636"/>
                  </a:lnTo>
                  <a:cubicBezTo>
                    <a:pt x="10160" y="4608"/>
                    <a:pt x="10223" y="4596"/>
                    <a:pt x="10291" y="4591"/>
                  </a:cubicBezTo>
                  <a:cubicBezTo>
                    <a:pt x="10308" y="4596"/>
                    <a:pt x="10326" y="4596"/>
                    <a:pt x="10343" y="4608"/>
                  </a:cubicBezTo>
                  <a:cubicBezTo>
                    <a:pt x="10348" y="4608"/>
                    <a:pt x="10354" y="4619"/>
                    <a:pt x="10354" y="4619"/>
                  </a:cubicBezTo>
                  <a:cubicBezTo>
                    <a:pt x="10348" y="4636"/>
                    <a:pt x="10343" y="4648"/>
                    <a:pt x="10337" y="4659"/>
                  </a:cubicBezTo>
                  <a:cubicBezTo>
                    <a:pt x="10331" y="4670"/>
                    <a:pt x="10314" y="4676"/>
                    <a:pt x="10326" y="4693"/>
                  </a:cubicBezTo>
                  <a:cubicBezTo>
                    <a:pt x="10331" y="4699"/>
                    <a:pt x="10343" y="4705"/>
                    <a:pt x="10348" y="4716"/>
                  </a:cubicBezTo>
                  <a:cubicBezTo>
                    <a:pt x="10360" y="4722"/>
                    <a:pt x="10377" y="4722"/>
                    <a:pt x="10394" y="4722"/>
                  </a:cubicBezTo>
                  <a:cubicBezTo>
                    <a:pt x="10408" y="4719"/>
                    <a:pt x="10422" y="4715"/>
                    <a:pt x="10438" y="4715"/>
                  </a:cubicBezTo>
                  <a:cubicBezTo>
                    <a:pt x="10454" y="4715"/>
                    <a:pt x="10471" y="4719"/>
                    <a:pt x="10491" y="4733"/>
                  </a:cubicBezTo>
                  <a:cubicBezTo>
                    <a:pt x="10508" y="4750"/>
                    <a:pt x="10531" y="4762"/>
                    <a:pt x="10559" y="4762"/>
                  </a:cubicBezTo>
                  <a:cubicBezTo>
                    <a:pt x="10656" y="4762"/>
                    <a:pt x="10679" y="4801"/>
                    <a:pt x="10730" y="4830"/>
                  </a:cubicBezTo>
                  <a:cubicBezTo>
                    <a:pt x="10747" y="4838"/>
                    <a:pt x="10742" y="4844"/>
                    <a:pt x="10727" y="4844"/>
                  </a:cubicBezTo>
                  <a:cubicBezTo>
                    <a:pt x="10722" y="4844"/>
                    <a:pt x="10715" y="4843"/>
                    <a:pt x="10707" y="4841"/>
                  </a:cubicBezTo>
                  <a:cubicBezTo>
                    <a:pt x="10697" y="4841"/>
                    <a:pt x="10688" y="4840"/>
                    <a:pt x="10679" y="4840"/>
                  </a:cubicBezTo>
                  <a:cubicBezTo>
                    <a:pt x="10605" y="4840"/>
                    <a:pt x="10582" y="4862"/>
                    <a:pt x="10582" y="4893"/>
                  </a:cubicBezTo>
                  <a:cubicBezTo>
                    <a:pt x="10582" y="4904"/>
                    <a:pt x="10588" y="4915"/>
                    <a:pt x="10588" y="4921"/>
                  </a:cubicBezTo>
                  <a:cubicBezTo>
                    <a:pt x="10667" y="4944"/>
                    <a:pt x="10747" y="4967"/>
                    <a:pt x="10832" y="4989"/>
                  </a:cubicBezTo>
                  <a:cubicBezTo>
                    <a:pt x="10841" y="4992"/>
                    <a:pt x="10851" y="4994"/>
                    <a:pt x="10861" y="4994"/>
                  </a:cubicBezTo>
                  <a:cubicBezTo>
                    <a:pt x="10871" y="4994"/>
                    <a:pt x="10881" y="4992"/>
                    <a:pt x="10889" y="4989"/>
                  </a:cubicBezTo>
                  <a:lnTo>
                    <a:pt x="11208" y="4932"/>
                  </a:lnTo>
                  <a:cubicBezTo>
                    <a:pt x="11197" y="4915"/>
                    <a:pt x="11185" y="4904"/>
                    <a:pt x="11174" y="4887"/>
                  </a:cubicBezTo>
                  <a:cubicBezTo>
                    <a:pt x="11157" y="4858"/>
                    <a:pt x="11157" y="4841"/>
                    <a:pt x="11208" y="4824"/>
                  </a:cubicBezTo>
                  <a:cubicBezTo>
                    <a:pt x="11231" y="4819"/>
                    <a:pt x="11248" y="4813"/>
                    <a:pt x="11271" y="4801"/>
                  </a:cubicBezTo>
                  <a:cubicBezTo>
                    <a:pt x="11291" y="4796"/>
                    <a:pt x="11313" y="4794"/>
                    <a:pt x="11335" y="4794"/>
                  </a:cubicBezTo>
                  <a:cubicBezTo>
                    <a:pt x="11361" y="4794"/>
                    <a:pt x="11388" y="4798"/>
                    <a:pt x="11413" y="4807"/>
                  </a:cubicBezTo>
                  <a:cubicBezTo>
                    <a:pt x="11436" y="4819"/>
                    <a:pt x="11447" y="4824"/>
                    <a:pt x="11470" y="4830"/>
                  </a:cubicBezTo>
                  <a:cubicBezTo>
                    <a:pt x="11509" y="4849"/>
                    <a:pt x="11551" y="4858"/>
                    <a:pt x="11591" y="4858"/>
                  </a:cubicBezTo>
                  <a:cubicBezTo>
                    <a:pt x="11610" y="4858"/>
                    <a:pt x="11629" y="4856"/>
                    <a:pt x="11647" y="4853"/>
                  </a:cubicBezTo>
                  <a:cubicBezTo>
                    <a:pt x="11698" y="4836"/>
                    <a:pt x="11738" y="4824"/>
                    <a:pt x="11789" y="4807"/>
                  </a:cubicBezTo>
                  <a:cubicBezTo>
                    <a:pt x="11835" y="4796"/>
                    <a:pt x="11886" y="4796"/>
                    <a:pt x="11932" y="4796"/>
                  </a:cubicBezTo>
                  <a:cubicBezTo>
                    <a:pt x="11973" y="4800"/>
                    <a:pt x="12029" y="4816"/>
                    <a:pt x="12064" y="4816"/>
                  </a:cubicBezTo>
                  <a:cubicBezTo>
                    <a:pt x="12072" y="4816"/>
                    <a:pt x="12080" y="4815"/>
                    <a:pt x="12085" y="4813"/>
                  </a:cubicBezTo>
                  <a:cubicBezTo>
                    <a:pt x="12142" y="4784"/>
                    <a:pt x="12194" y="4750"/>
                    <a:pt x="12165" y="4699"/>
                  </a:cubicBezTo>
                  <a:cubicBezTo>
                    <a:pt x="12159" y="4699"/>
                    <a:pt x="12159" y="4693"/>
                    <a:pt x="12154" y="4688"/>
                  </a:cubicBezTo>
                  <a:cubicBezTo>
                    <a:pt x="12142" y="4642"/>
                    <a:pt x="12194" y="4608"/>
                    <a:pt x="12285" y="4602"/>
                  </a:cubicBezTo>
                  <a:cubicBezTo>
                    <a:pt x="12307" y="4602"/>
                    <a:pt x="12325" y="4602"/>
                    <a:pt x="12347" y="4608"/>
                  </a:cubicBezTo>
                  <a:cubicBezTo>
                    <a:pt x="12364" y="4614"/>
                    <a:pt x="12381" y="4625"/>
                    <a:pt x="12399" y="4631"/>
                  </a:cubicBezTo>
                  <a:cubicBezTo>
                    <a:pt x="12433" y="4636"/>
                    <a:pt x="12461" y="4648"/>
                    <a:pt x="12490" y="4665"/>
                  </a:cubicBezTo>
                  <a:cubicBezTo>
                    <a:pt x="12598" y="4619"/>
                    <a:pt x="12706" y="4596"/>
                    <a:pt x="12826" y="4591"/>
                  </a:cubicBezTo>
                  <a:cubicBezTo>
                    <a:pt x="12849" y="4587"/>
                    <a:pt x="12872" y="4586"/>
                    <a:pt x="12895" y="4586"/>
                  </a:cubicBezTo>
                  <a:cubicBezTo>
                    <a:pt x="12993" y="4586"/>
                    <a:pt x="13091" y="4614"/>
                    <a:pt x="13179" y="4665"/>
                  </a:cubicBezTo>
                  <a:lnTo>
                    <a:pt x="13259" y="4676"/>
                  </a:lnTo>
                  <a:cubicBezTo>
                    <a:pt x="13304" y="4653"/>
                    <a:pt x="13361" y="4636"/>
                    <a:pt x="13412" y="4631"/>
                  </a:cubicBezTo>
                  <a:cubicBezTo>
                    <a:pt x="13488" y="4617"/>
                    <a:pt x="13564" y="4609"/>
                    <a:pt x="13640" y="4609"/>
                  </a:cubicBezTo>
                  <a:cubicBezTo>
                    <a:pt x="13689" y="4609"/>
                    <a:pt x="13739" y="4612"/>
                    <a:pt x="13788" y="4619"/>
                  </a:cubicBezTo>
                  <a:cubicBezTo>
                    <a:pt x="13868" y="4585"/>
                    <a:pt x="13953" y="4562"/>
                    <a:pt x="14039" y="4551"/>
                  </a:cubicBezTo>
                  <a:cubicBezTo>
                    <a:pt x="14101" y="4545"/>
                    <a:pt x="14164" y="4545"/>
                    <a:pt x="14221" y="4545"/>
                  </a:cubicBezTo>
                  <a:cubicBezTo>
                    <a:pt x="14323" y="4465"/>
                    <a:pt x="14547" y="4419"/>
                    <a:pt x="14759" y="4419"/>
                  </a:cubicBezTo>
                  <a:cubicBezTo>
                    <a:pt x="14771" y="4419"/>
                    <a:pt x="14784" y="4420"/>
                    <a:pt x="14796" y="4420"/>
                  </a:cubicBezTo>
                  <a:cubicBezTo>
                    <a:pt x="14813" y="4408"/>
                    <a:pt x="14836" y="4403"/>
                    <a:pt x="14859" y="4397"/>
                  </a:cubicBezTo>
                  <a:cubicBezTo>
                    <a:pt x="14916" y="4386"/>
                    <a:pt x="14973" y="4363"/>
                    <a:pt x="15018" y="4334"/>
                  </a:cubicBezTo>
                  <a:cubicBezTo>
                    <a:pt x="15053" y="4329"/>
                    <a:pt x="15081" y="4329"/>
                    <a:pt x="15109" y="4329"/>
                  </a:cubicBezTo>
                  <a:cubicBezTo>
                    <a:pt x="15121" y="4295"/>
                    <a:pt x="15121" y="4255"/>
                    <a:pt x="15201" y="4243"/>
                  </a:cubicBezTo>
                  <a:lnTo>
                    <a:pt x="15315" y="4198"/>
                  </a:lnTo>
                  <a:cubicBezTo>
                    <a:pt x="15303" y="4186"/>
                    <a:pt x="15292" y="4169"/>
                    <a:pt x="15280" y="4158"/>
                  </a:cubicBezTo>
                  <a:cubicBezTo>
                    <a:pt x="15269" y="4141"/>
                    <a:pt x="15258" y="4129"/>
                    <a:pt x="15246" y="4118"/>
                  </a:cubicBezTo>
                  <a:cubicBezTo>
                    <a:pt x="15261" y="4114"/>
                    <a:pt x="15277" y="4112"/>
                    <a:pt x="15293" y="4112"/>
                  </a:cubicBezTo>
                  <a:cubicBezTo>
                    <a:pt x="15325" y="4112"/>
                    <a:pt x="15358" y="4120"/>
                    <a:pt x="15389" y="4135"/>
                  </a:cubicBezTo>
                  <a:cubicBezTo>
                    <a:pt x="15406" y="4141"/>
                    <a:pt x="15417" y="4152"/>
                    <a:pt x="15434" y="4158"/>
                  </a:cubicBezTo>
                  <a:cubicBezTo>
                    <a:pt x="15476" y="4179"/>
                    <a:pt x="15522" y="4191"/>
                    <a:pt x="15568" y="4191"/>
                  </a:cubicBezTo>
                  <a:cubicBezTo>
                    <a:pt x="15584" y="4191"/>
                    <a:pt x="15600" y="4189"/>
                    <a:pt x="15616" y="4186"/>
                  </a:cubicBezTo>
                  <a:cubicBezTo>
                    <a:pt x="15673" y="4175"/>
                    <a:pt x="15719" y="4164"/>
                    <a:pt x="15776" y="4152"/>
                  </a:cubicBezTo>
                  <a:cubicBezTo>
                    <a:pt x="15801" y="4149"/>
                    <a:pt x="15827" y="4148"/>
                    <a:pt x="15853" y="4148"/>
                  </a:cubicBezTo>
                  <a:cubicBezTo>
                    <a:pt x="15878" y="4148"/>
                    <a:pt x="15904" y="4149"/>
                    <a:pt x="15930" y="4152"/>
                  </a:cubicBezTo>
                  <a:cubicBezTo>
                    <a:pt x="15964" y="4158"/>
                    <a:pt x="16009" y="4175"/>
                    <a:pt x="16049" y="4175"/>
                  </a:cubicBezTo>
                  <a:lnTo>
                    <a:pt x="16118" y="4164"/>
                  </a:lnTo>
                  <a:cubicBezTo>
                    <a:pt x="16169" y="4141"/>
                    <a:pt x="16214" y="4118"/>
                    <a:pt x="16197" y="4072"/>
                  </a:cubicBezTo>
                  <a:cubicBezTo>
                    <a:pt x="16192" y="4067"/>
                    <a:pt x="16192" y="4061"/>
                    <a:pt x="16192" y="4055"/>
                  </a:cubicBezTo>
                  <a:cubicBezTo>
                    <a:pt x="16192" y="4021"/>
                    <a:pt x="16226" y="3998"/>
                    <a:pt x="16288" y="3987"/>
                  </a:cubicBezTo>
                  <a:cubicBezTo>
                    <a:pt x="16343" y="3957"/>
                    <a:pt x="16402" y="3940"/>
                    <a:pt x="16462" y="3940"/>
                  </a:cubicBezTo>
                  <a:cubicBezTo>
                    <a:pt x="16470" y="3940"/>
                    <a:pt x="16479" y="3941"/>
                    <a:pt x="16488" y="3941"/>
                  </a:cubicBezTo>
                  <a:cubicBezTo>
                    <a:pt x="16539" y="3911"/>
                    <a:pt x="16598" y="3897"/>
                    <a:pt x="16658" y="3897"/>
                  </a:cubicBezTo>
                  <a:cubicBezTo>
                    <a:pt x="16677" y="3897"/>
                    <a:pt x="16696" y="3899"/>
                    <a:pt x="16716" y="3902"/>
                  </a:cubicBezTo>
                  <a:cubicBezTo>
                    <a:pt x="16892" y="3924"/>
                    <a:pt x="17000" y="3981"/>
                    <a:pt x="17160" y="4010"/>
                  </a:cubicBezTo>
                  <a:lnTo>
                    <a:pt x="17239" y="4021"/>
                  </a:lnTo>
                  <a:lnTo>
                    <a:pt x="1723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56"/>
            <p:cNvSpPr/>
            <p:nvPr/>
          </p:nvSpPr>
          <p:spPr>
            <a:xfrm>
              <a:off x="2679250" y="351650"/>
              <a:ext cx="3766121" cy="985702"/>
            </a:xfrm>
            <a:custGeom>
              <a:rect b="b" l="l" r="r" t="t"/>
              <a:pathLst>
                <a:path extrusionOk="0" h="5035" w="17240">
                  <a:moveTo>
                    <a:pt x="6915" y="4653"/>
                  </a:moveTo>
                  <a:cubicBezTo>
                    <a:pt x="6909" y="4653"/>
                    <a:pt x="6903" y="4653"/>
                    <a:pt x="6897" y="4653"/>
                  </a:cubicBezTo>
                  <a:lnTo>
                    <a:pt x="6914" y="4653"/>
                  </a:lnTo>
                  <a:cubicBezTo>
                    <a:pt x="6914" y="4653"/>
                    <a:pt x="6915" y="4653"/>
                    <a:pt x="6915" y="4653"/>
                  </a:cubicBezTo>
                  <a:close/>
                  <a:moveTo>
                    <a:pt x="16795" y="0"/>
                  </a:moveTo>
                  <a:lnTo>
                    <a:pt x="16795" y="251"/>
                  </a:lnTo>
                  <a:cubicBezTo>
                    <a:pt x="17040" y="382"/>
                    <a:pt x="16943" y="758"/>
                    <a:pt x="16664" y="758"/>
                  </a:cubicBezTo>
                  <a:cubicBezTo>
                    <a:pt x="16385" y="758"/>
                    <a:pt x="16288" y="382"/>
                    <a:pt x="16533" y="251"/>
                  </a:cubicBezTo>
                  <a:lnTo>
                    <a:pt x="16533" y="6"/>
                  </a:lnTo>
                  <a:lnTo>
                    <a:pt x="15856" y="6"/>
                  </a:lnTo>
                  <a:lnTo>
                    <a:pt x="15856" y="251"/>
                  </a:lnTo>
                  <a:cubicBezTo>
                    <a:pt x="16100" y="382"/>
                    <a:pt x="16004" y="758"/>
                    <a:pt x="15725" y="758"/>
                  </a:cubicBezTo>
                  <a:cubicBezTo>
                    <a:pt x="15440" y="758"/>
                    <a:pt x="15349" y="382"/>
                    <a:pt x="15594" y="251"/>
                  </a:cubicBezTo>
                  <a:lnTo>
                    <a:pt x="15594" y="6"/>
                  </a:lnTo>
                  <a:lnTo>
                    <a:pt x="14910" y="6"/>
                  </a:lnTo>
                  <a:lnTo>
                    <a:pt x="14910" y="251"/>
                  </a:lnTo>
                  <a:cubicBezTo>
                    <a:pt x="15161" y="382"/>
                    <a:pt x="15064" y="758"/>
                    <a:pt x="14785" y="758"/>
                  </a:cubicBezTo>
                  <a:cubicBezTo>
                    <a:pt x="14500" y="758"/>
                    <a:pt x="14403" y="382"/>
                    <a:pt x="14654" y="251"/>
                  </a:cubicBezTo>
                  <a:lnTo>
                    <a:pt x="14654" y="6"/>
                  </a:lnTo>
                  <a:lnTo>
                    <a:pt x="13965" y="6"/>
                  </a:lnTo>
                  <a:lnTo>
                    <a:pt x="13965" y="251"/>
                  </a:lnTo>
                  <a:cubicBezTo>
                    <a:pt x="14210" y="382"/>
                    <a:pt x="14113" y="758"/>
                    <a:pt x="13834" y="758"/>
                  </a:cubicBezTo>
                  <a:cubicBezTo>
                    <a:pt x="13549" y="758"/>
                    <a:pt x="13458" y="382"/>
                    <a:pt x="13703" y="251"/>
                  </a:cubicBezTo>
                  <a:lnTo>
                    <a:pt x="13703" y="6"/>
                  </a:lnTo>
                  <a:lnTo>
                    <a:pt x="13019" y="6"/>
                  </a:lnTo>
                  <a:lnTo>
                    <a:pt x="13019" y="251"/>
                  </a:lnTo>
                  <a:cubicBezTo>
                    <a:pt x="13270" y="382"/>
                    <a:pt x="13173" y="758"/>
                    <a:pt x="12894" y="758"/>
                  </a:cubicBezTo>
                  <a:cubicBezTo>
                    <a:pt x="12609" y="758"/>
                    <a:pt x="12512" y="382"/>
                    <a:pt x="12763" y="251"/>
                  </a:cubicBezTo>
                  <a:lnTo>
                    <a:pt x="12763" y="6"/>
                  </a:lnTo>
                  <a:lnTo>
                    <a:pt x="12080" y="6"/>
                  </a:lnTo>
                  <a:lnTo>
                    <a:pt x="12080" y="251"/>
                  </a:lnTo>
                  <a:cubicBezTo>
                    <a:pt x="12325" y="382"/>
                    <a:pt x="12228" y="758"/>
                    <a:pt x="11949" y="758"/>
                  </a:cubicBezTo>
                  <a:cubicBezTo>
                    <a:pt x="11670" y="758"/>
                    <a:pt x="11573" y="382"/>
                    <a:pt x="11818" y="251"/>
                  </a:cubicBezTo>
                  <a:lnTo>
                    <a:pt x="11818" y="6"/>
                  </a:lnTo>
                  <a:lnTo>
                    <a:pt x="11140" y="6"/>
                  </a:lnTo>
                  <a:lnTo>
                    <a:pt x="11140" y="251"/>
                  </a:lnTo>
                  <a:cubicBezTo>
                    <a:pt x="11385" y="382"/>
                    <a:pt x="11288" y="758"/>
                    <a:pt x="11009" y="758"/>
                  </a:cubicBezTo>
                  <a:cubicBezTo>
                    <a:pt x="10730" y="758"/>
                    <a:pt x="10633" y="382"/>
                    <a:pt x="10878" y="251"/>
                  </a:cubicBezTo>
                  <a:lnTo>
                    <a:pt x="10878" y="6"/>
                  </a:lnTo>
                  <a:lnTo>
                    <a:pt x="10200" y="6"/>
                  </a:lnTo>
                  <a:lnTo>
                    <a:pt x="10200" y="251"/>
                  </a:lnTo>
                  <a:cubicBezTo>
                    <a:pt x="10445" y="382"/>
                    <a:pt x="10348" y="758"/>
                    <a:pt x="10069" y="758"/>
                  </a:cubicBezTo>
                  <a:cubicBezTo>
                    <a:pt x="9790" y="758"/>
                    <a:pt x="9693" y="382"/>
                    <a:pt x="9938" y="251"/>
                  </a:cubicBezTo>
                  <a:lnTo>
                    <a:pt x="9938" y="6"/>
                  </a:lnTo>
                  <a:lnTo>
                    <a:pt x="9266" y="6"/>
                  </a:lnTo>
                  <a:lnTo>
                    <a:pt x="9266" y="251"/>
                  </a:lnTo>
                  <a:cubicBezTo>
                    <a:pt x="9511" y="382"/>
                    <a:pt x="9414" y="758"/>
                    <a:pt x="9135" y="758"/>
                  </a:cubicBezTo>
                  <a:cubicBezTo>
                    <a:pt x="8850" y="758"/>
                    <a:pt x="8754" y="382"/>
                    <a:pt x="9004" y="251"/>
                  </a:cubicBezTo>
                  <a:lnTo>
                    <a:pt x="9004" y="6"/>
                  </a:lnTo>
                  <a:lnTo>
                    <a:pt x="8321" y="6"/>
                  </a:lnTo>
                  <a:lnTo>
                    <a:pt x="8321" y="251"/>
                  </a:lnTo>
                  <a:cubicBezTo>
                    <a:pt x="8571" y="382"/>
                    <a:pt x="8475" y="758"/>
                    <a:pt x="8190" y="758"/>
                  </a:cubicBezTo>
                  <a:cubicBezTo>
                    <a:pt x="7911" y="758"/>
                    <a:pt x="7814" y="382"/>
                    <a:pt x="8059" y="251"/>
                  </a:cubicBezTo>
                  <a:lnTo>
                    <a:pt x="8059" y="6"/>
                  </a:lnTo>
                  <a:lnTo>
                    <a:pt x="7381" y="6"/>
                  </a:lnTo>
                  <a:lnTo>
                    <a:pt x="7381" y="251"/>
                  </a:lnTo>
                  <a:cubicBezTo>
                    <a:pt x="7626" y="382"/>
                    <a:pt x="7535" y="758"/>
                    <a:pt x="7250" y="758"/>
                  </a:cubicBezTo>
                  <a:cubicBezTo>
                    <a:pt x="6971" y="758"/>
                    <a:pt x="6874" y="382"/>
                    <a:pt x="7119" y="251"/>
                  </a:cubicBezTo>
                  <a:lnTo>
                    <a:pt x="7119" y="6"/>
                  </a:lnTo>
                  <a:lnTo>
                    <a:pt x="6441" y="6"/>
                  </a:lnTo>
                  <a:lnTo>
                    <a:pt x="6441" y="251"/>
                  </a:lnTo>
                  <a:cubicBezTo>
                    <a:pt x="6686" y="382"/>
                    <a:pt x="6589" y="758"/>
                    <a:pt x="6310" y="758"/>
                  </a:cubicBezTo>
                  <a:cubicBezTo>
                    <a:pt x="6031" y="758"/>
                    <a:pt x="5935" y="382"/>
                    <a:pt x="6179" y="251"/>
                  </a:cubicBezTo>
                  <a:lnTo>
                    <a:pt x="6179" y="6"/>
                  </a:lnTo>
                  <a:lnTo>
                    <a:pt x="5502" y="6"/>
                  </a:lnTo>
                  <a:lnTo>
                    <a:pt x="5502" y="251"/>
                  </a:lnTo>
                  <a:cubicBezTo>
                    <a:pt x="5747" y="382"/>
                    <a:pt x="5650" y="758"/>
                    <a:pt x="5371" y="758"/>
                  </a:cubicBezTo>
                  <a:cubicBezTo>
                    <a:pt x="5086" y="758"/>
                    <a:pt x="4995" y="382"/>
                    <a:pt x="5240" y="251"/>
                  </a:cubicBezTo>
                  <a:lnTo>
                    <a:pt x="5240" y="6"/>
                  </a:lnTo>
                  <a:lnTo>
                    <a:pt x="4562" y="6"/>
                  </a:lnTo>
                  <a:lnTo>
                    <a:pt x="4562" y="251"/>
                  </a:lnTo>
                  <a:cubicBezTo>
                    <a:pt x="4807" y="382"/>
                    <a:pt x="4710" y="758"/>
                    <a:pt x="4431" y="758"/>
                  </a:cubicBezTo>
                  <a:cubicBezTo>
                    <a:pt x="4146" y="758"/>
                    <a:pt x="4049" y="382"/>
                    <a:pt x="4300" y="251"/>
                  </a:cubicBezTo>
                  <a:lnTo>
                    <a:pt x="4300" y="6"/>
                  </a:lnTo>
                  <a:lnTo>
                    <a:pt x="3617" y="6"/>
                  </a:lnTo>
                  <a:lnTo>
                    <a:pt x="3617" y="251"/>
                  </a:lnTo>
                  <a:cubicBezTo>
                    <a:pt x="3867" y="382"/>
                    <a:pt x="3770" y="758"/>
                    <a:pt x="3486" y="758"/>
                  </a:cubicBezTo>
                  <a:cubicBezTo>
                    <a:pt x="3207" y="758"/>
                    <a:pt x="3110" y="382"/>
                    <a:pt x="3360" y="251"/>
                  </a:cubicBezTo>
                  <a:lnTo>
                    <a:pt x="3360" y="6"/>
                  </a:lnTo>
                  <a:lnTo>
                    <a:pt x="2677" y="6"/>
                  </a:lnTo>
                  <a:lnTo>
                    <a:pt x="2677" y="251"/>
                  </a:lnTo>
                  <a:cubicBezTo>
                    <a:pt x="2922" y="382"/>
                    <a:pt x="2831" y="758"/>
                    <a:pt x="2546" y="758"/>
                  </a:cubicBezTo>
                  <a:cubicBezTo>
                    <a:pt x="2267" y="758"/>
                    <a:pt x="2170" y="382"/>
                    <a:pt x="2415" y="251"/>
                  </a:cubicBezTo>
                  <a:lnTo>
                    <a:pt x="2415" y="6"/>
                  </a:lnTo>
                  <a:lnTo>
                    <a:pt x="1737" y="6"/>
                  </a:lnTo>
                  <a:lnTo>
                    <a:pt x="1737" y="251"/>
                  </a:lnTo>
                  <a:cubicBezTo>
                    <a:pt x="1982" y="382"/>
                    <a:pt x="1885" y="758"/>
                    <a:pt x="1606" y="758"/>
                  </a:cubicBezTo>
                  <a:cubicBezTo>
                    <a:pt x="1327" y="758"/>
                    <a:pt x="1230" y="382"/>
                    <a:pt x="1475" y="251"/>
                  </a:cubicBezTo>
                  <a:lnTo>
                    <a:pt x="1475" y="6"/>
                  </a:lnTo>
                  <a:lnTo>
                    <a:pt x="792" y="6"/>
                  </a:lnTo>
                  <a:lnTo>
                    <a:pt x="792" y="251"/>
                  </a:lnTo>
                  <a:cubicBezTo>
                    <a:pt x="1037" y="382"/>
                    <a:pt x="940" y="758"/>
                    <a:pt x="661" y="758"/>
                  </a:cubicBezTo>
                  <a:cubicBezTo>
                    <a:pt x="382" y="758"/>
                    <a:pt x="285" y="382"/>
                    <a:pt x="530" y="251"/>
                  </a:cubicBezTo>
                  <a:lnTo>
                    <a:pt x="530" y="6"/>
                  </a:lnTo>
                  <a:lnTo>
                    <a:pt x="0" y="6"/>
                  </a:lnTo>
                  <a:lnTo>
                    <a:pt x="0" y="4972"/>
                  </a:lnTo>
                  <a:cubicBezTo>
                    <a:pt x="6" y="4972"/>
                    <a:pt x="12" y="4972"/>
                    <a:pt x="17" y="4967"/>
                  </a:cubicBezTo>
                  <a:cubicBezTo>
                    <a:pt x="56" y="4947"/>
                    <a:pt x="100" y="4938"/>
                    <a:pt x="145" y="4938"/>
                  </a:cubicBezTo>
                  <a:cubicBezTo>
                    <a:pt x="165" y="4938"/>
                    <a:pt x="185" y="4940"/>
                    <a:pt x="205" y="4944"/>
                  </a:cubicBezTo>
                  <a:cubicBezTo>
                    <a:pt x="222" y="4950"/>
                    <a:pt x="239" y="4955"/>
                    <a:pt x="256" y="4955"/>
                  </a:cubicBezTo>
                  <a:cubicBezTo>
                    <a:pt x="264" y="4957"/>
                    <a:pt x="270" y="4958"/>
                    <a:pt x="274" y="4958"/>
                  </a:cubicBezTo>
                  <a:cubicBezTo>
                    <a:pt x="293" y="4958"/>
                    <a:pt x="286" y="4943"/>
                    <a:pt x="291" y="4938"/>
                  </a:cubicBezTo>
                  <a:cubicBezTo>
                    <a:pt x="296" y="4927"/>
                    <a:pt x="302" y="4915"/>
                    <a:pt x="313" y="4910"/>
                  </a:cubicBezTo>
                  <a:cubicBezTo>
                    <a:pt x="336" y="4893"/>
                    <a:pt x="313" y="4864"/>
                    <a:pt x="359" y="4853"/>
                  </a:cubicBezTo>
                  <a:cubicBezTo>
                    <a:pt x="393" y="4841"/>
                    <a:pt x="433" y="4836"/>
                    <a:pt x="467" y="4830"/>
                  </a:cubicBezTo>
                  <a:lnTo>
                    <a:pt x="467" y="4830"/>
                  </a:lnTo>
                  <a:lnTo>
                    <a:pt x="444" y="4841"/>
                  </a:lnTo>
                  <a:cubicBezTo>
                    <a:pt x="433" y="4847"/>
                    <a:pt x="427" y="4858"/>
                    <a:pt x="422" y="4864"/>
                  </a:cubicBezTo>
                  <a:cubicBezTo>
                    <a:pt x="433" y="4875"/>
                    <a:pt x="456" y="4887"/>
                    <a:pt x="467" y="4904"/>
                  </a:cubicBezTo>
                  <a:cubicBezTo>
                    <a:pt x="484" y="4915"/>
                    <a:pt x="501" y="4938"/>
                    <a:pt x="467" y="4950"/>
                  </a:cubicBezTo>
                  <a:cubicBezTo>
                    <a:pt x="399" y="4972"/>
                    <a:pt x="376" y="5001"/>
                    <a:pt x="365" y="5035"/>
                  </a:cubicBezTo>
                  <a:cubicBezTo>
                    <a:pt x="416" y="5024"/>
                    <a:pt x="461" y="5006"/>
                    <a:pt x="507" y="4989"/>
                  </a:cubicBezTo>
                  <a:cubicBezTo>
                    <a:pt x="541" y="4938"/>
                    <a:pt x="592" y="4904"/>
                    <a:pt x="649" y="4893"/>
                  </a:cubicBezTo>
                  <a:lnTo>
                    <a:pt x="723" y="4875"/>
                  </a:lnTo>
                  <a:cubicBezTo>
                    <a:pt x="763" y="4866"/>
                    <a:pt x="804" y="4862"/>
                    <a:pt x="844" y="4862"/>
                  </a:cubicBezTo>
                  <a:cubicBezTo>
                    <a:pt x="931" y="4862"/>
                    <a:pt x="1018" y="4882"/>
                    <a:pt x="1099" y="4921"/>
                  </a:cubicBezTo>
                  <a:cubicBezTo>
                    <a:pt x="1172" y="4908"/>
                    <a:pt x="1245" y="4902"/>
                    <a:pt x="1317" y="4902"/>
                  </a:cubicBezTo>
                  <a:cubicBezTo>
                    <a:pt x="1341" y="4902"/>
                    <a:pt x="1366" y="4903"/>
                    <a:pt x="1390" y="4904"/>
                  </a:cubicBezTo>
                  <a:lnTo>
                    <a:pt x="1373" y="4875"/>
                  </a:lnTo>
                  <a:lnTo>
                    <a:pt x="1470" y="4858"/>
                  </a:lnTo>
                  <a:cubicBezTo>
                    <a:pt x="1493" y="4844"/>
                    <a:pt x="1516" y="4834"/>
                    <a:pt x="1543" y="4834"/>
                  </a:cubicBezTo>
                  <a:cubicBezTo>
                    <a:pt x="1549" y="4834"/>
                    <a:pt x="1555" y="4835"/>
                    <a:pt x="1561" y="4836"/>
                  </a:cubicBezTo>
                  <a:cubicBezTo>
                    <a:pt x="1578" y="4830"/>
                    <a:pt x="1601" y="4819"/>
                    <a:pt x="1618" y="4813"/>
                  </a:cubicBezTo>
                  <a:cubicBezTo>
                    <a:pt x="1630" y="4804"/>
                    <a:pt x="1646" y="4799"/>
                    <a:pt x="1662" y="4799"/>
                  </a:cubicBezTo>
                  <a:cubicBezTo>
                    <a:pt x="1668" y="4799"/>
                    <a:pt x="1674" y="4800"/>
                    <a:pt x="1680" y="4801"/>
                  </a:cubicBezTo>
                  <a:cubicBezTo>
                    <a:pt x="1675" y="4813"/>
                    <a:pt x="1697" y="4824"/>
                    <a:pt x="1737" y="4836"/>
                  </a:cubicBezTo>
                  <a:cubicBezTo>
                    <a:pt x="1766" y="4819"/>
                    <a:pt x="1806" y="4807"/>
                    <a:pt x="1840" y="4801"/>
                  </a:cubicBezTo>
                  <a:cubicBezTo>
                    <a:pt x="1851" y="4779"/>
                    <a:pt x="1891" y="4762"/>
                    <a:pt x="1919" y="4744"/>
                  </a:cubicBezTo>
                  <a:cubicBezTo>
                    <a:pt x="1925" y="4744"/>
                    <a:pt x="1931" y="4750"/>
                    <a:pt x="1937" y="4750"/>
                  </a:cubicBezTo>
                  <a:cubicBezTo>
                    <a:pt x="1948" y="4756"/>
                    <a:pt x="1959" y="4767"/>
                    <a:pt x="1971" y="4773"/>
                  </a:cubicBezTo>
                  <a:cubicBezTo>
                    <a:pt x="2096" y="4756"/>
                    <a:pt x="2227" y="4744"/>
                    <a:pt x="2364" y="4733"/>
                  </a:cubicBezTo>
                  <a:cubicBezTo>
                    <a:pt x="2529" y="4722"/>
                    <a:pt x="2671" y="4710"/>
                    <a:pt x="2814" y="4705"/>
                  </a:cubicBezTo>
                  <a:cubicBezTo>
                    <a:pt x="2848" y="4689"/>
                    <a:pt x="2884" y="4682"/>
                    <a:pt x="2922" y="4682"/>
                  </a:cubicBezTo>
                  <a:cubicBezTo>
                    <a:pt x="2941" y="4682"/>
                    <a:pt x="2960" y="4684"/>
                    <a:pt x="2979" y="4688"/>
                  </a:cubicBezTo>
                  <a:cubicBezTo>
                    <a:pt x="2990" y="4688"/>
                    <a:pt x="2996" y="4693"/>
                    <a:pt x="3007" y="4699"/>
                  </a:cubicBezTo>
                  <a:cubicBezTo>
                    <a:pt x="3121" y="4699"/>
                    <a:pt x="3235" y="4705"/>
                    <a:pt x="3349" y="4716"/>
                  </a:cubicBezTo>
                  <a:cubicBezTo>
                    <a:pt x="3372" y="4716"/>
                    <a:pt x="3394" y="4722"/>
                    <a:pt x="3412" y="4727"/>
                  </a:cubicBezTo>
                  <a:cubicBezTo>
                    <a:pt x="3423" y="4727"/>
                    <a:pt x="3429" y="4722"/>
                    <a:pt x="3440" y="4722"/>
                  </a:cubicBezTo>
                  <a:cubicBezTo>
                    <a:pt x="3525" y="4705"/>
                    <a:pt x="3611" y="4682"/>
                    <a:pt x="3691" y="4665"/>
                  </a:cubicBezTo>
                  <a:lnTo>
                    <a:pt x="3765" y="4682"/>
                  </a:lnTo>
                  <a:cubicBezTo>
                    <a:pt x="3782" y="4680"/>
                    <a:pt x="3799" y="4679"/>
                    <a:pt x="3816" y="4679"/>
                  </a:cubicBezTo>
                  <a:cubicBezTo>
                    <a:pt x="3903" y="4679"/>
                    <a:pt x="3991" y="4703"/>
                    <a:pt x="4067" y="4750"/>
                  </a:cubicBezTo>
                  <a:cubicBezTo>
                    <a:pt x="4249" y="4750"/>
                    <a:pt x="4425" y="4773"/>
                    <a:pt x="4608" y="4813"/>
                  </a:cubicBezTo>
                  <a:cubicBezTo>
                    <a:pt x="4653" y="4819"/>
                    <a:pt x="4699" y="4836"/>
                    <a:pt x="4744" y="4864"/>
                  </a:cubicBezTo>
                  <a:cubicBezTo>
                    <a:pt x="4758" y="4867"/>
                    <a:pt x="4774" y="4868"/>
                    <a:pt x="4791" y="4868"/>
                  </a:cubicBezTo>
                  <a:cubicBezTo>
                    <a:pt x="4807" y="4868"/>
                    <a:pt x="4824" y="4867"/>
                    <a:pt x="4841" y="4864"/>
                  </a:cubicBezTo>
                  <a:lnTo>
                    <a:pt x="4852" y="4841"/>
                  </a:lnTo>
                  <a:cubicBezTo>
                    <a:pt x="4864" y="4853"/>
                    <a:pt x="4881" y="4858"/>
                    <a:pt x="4898" y="4864"/>
                  </a:cubicBezTo>
                  <a:cubicBezTo>
                    <a:pt x="4915" y="4870"/>
                    <a:pt x="4955" y="4875"/>
                    <a:pt x="4983" y="4881"/>
                  </a:cubicBezTo>
                  <a:lnTo>
                    <a:pt x="5063" y="4875"/>
                  </a:lnTo>
                  <a:cubicBezTo>
                    <a:pt x="5077" y="4884"/>
                    <a:pt x="5093" y="4888"/>
                    <a:pt x="5109" y="4888"/>
                  </a:cubicBezTo>
                  <a:cubicBezTo>
                    <a:pt x="5124" y="4888"/>
                    <a:pt x="5140" y="4884"/>
                    <a:pt x="5154" y="4875"/>
                  </a:cubicBezTo>
                  <a:lnTo>
                    <a:pt x="5177" y="4875"/>
                  </a:lnTo>
                  <a:cubicBezTo>
                    <a:pt x="5251" y="4864"/>
                    <a:pt x="5314" y="4853"/>
                    <a:pt x="5382" y="4841"/>
                  </a:cubicBezTo>
                  <a:cubicBezTo>
                    <a:pt x="5372" y="4808"/>
                    <a:pt x="5404" y="4804"/>
                    <a:pt x="5443" y="4804"/>
                  </a:cubicBezTo>
                  <a:cubicBezTo>
                    <a:pt x="5457" y="4804"/>
                    <a:pt x="5471" y="4805"/>
                    <a:pt x="5485" y="4805"/>
                  </a:cubicBezTo>
                  <a:cubicBezTo>
                    <a:pt x="5500" y="4805"/>
                    <a:pt x="5513" y="4804"/>
                    <a:pt x="5524" y="4801"/>
                  </a:cubicBezTo>
                  <a:cubicBezTo>
                    <a:pt x="5543" y="4811"/>
                    <a:pt x="5562" y="4815"/>
                    <a:pt x="5582" y="4815"/>
                  </a:cubicBezTo>
                  <a:cubicBezTo>
                    <a:pt x="5598" y="4815"/>
                    <a:pt x="5615" y="4812"/>
                    <a:pt x="5633" y="4807"/>
                  </a:cubicBezTo>
                  <a:cubicBezTo>
                    <a:pt x="5673" y="4796"/>
                    <a:pt x="5718" y="4784"/>
                    <a:pt x="5730" y="4756"/>
                  </a:cubicBezTo>
                  <a:cubicBezTo>
                    <a:pt x="5749" y="4705"/>
                    <a:pt x="5759" y="4683"/>
                    <a:pt x="5796" y="4683"/>
                  </a:cubicBezTo>
                  <a:cubicBezTo>
                    <a:pt x="5825" y="4683"/>
                    <a:pt x="5871" y="4697"/>
                    <a:pt x="5952" y="4722"/>
                  </a:cubicBezTo>
                  <a:cubicBezTo>
                    <a:pt x="5957" y="4727"/>
                    <a:pt x="5969" y="4727"/>
                    <a:pt x="5974" y="4727"/>
                  </a:cubicBezTo>
                  <a:cubicBezTo>
                    <a:pt x="5997" y="4727"/>
                    <a:pt x="6026" y="4727"/>
                    <a:pt x="6026" y="4722"/>
                  </a:cubicBezTo>
                  <a:cubicBezTo>
                    <a:pt x="6026" y="4699"/>
                    <a:pt x="6060" y="4693"/>
                    <a:pt x="6094" y="4688"/>
                  </a:cubicBezTo>
                  <a:lnTo>
                    <a:pt x="6094" y="4688"/>
                  </a:lnTo>
                  <a:cubicBezTo>
                    <a:pt x="6094" y="4693"/>
                    <a:pt x="6094" y="4699"/>
                    <a:pt x="6088" y="4699"/>
                  </a:cubicBezTo>
                  <a:cubicBezTo>
                    <a:pt x="6071" y="4716"/>
                    <a:pt x="6060" y="4722"/>
                    <a:pt x="6094" y="4739"/>
                  </a:cubicBezTo>
                  <a:cubicBezTo>
                    <a:pt x="6107" y="4745"/>
                    <a:pt x="6123" y="4748"/>
                    <a:pt x="6139" y="4748"/>
                  </a:cubicBezTo>
                  <a:cubicBezTo>
                    <a:pt x="6150" y="4748"/>
                    <a:pt x="6162" y="4747"/>
                    <a:pt x="6174" y="4744"/>
                  </a:cubicBezTo>
                  <a:cubicBezTo>
                    <a:pt x="6231" y="4727"/>
                    <a:pt x="6288" y="4716"/>
                    <a:pt x="6345" y="4710"/>
                  </a:cubicBezTo>
                  <a:cubicBezTo>
                    <a:pt x="6362" y="4670"/>
                    <a:pt x="6436" y="4670"/>
                    <a:pt x="6515" y="4665"/>
                  </a:cubicBezTo>
                  <a:cubicBezTo>
                    <a:pt x="6520" y="4666"/>
                    <a:pt x="6526" y="4666"/>
                    <a:pt x="6531" y="4666"/>
                  </a:cubicBezTo>
                  <a:cubicBezTo>
                    <a:pt x="6556" y="4666"/>
                    <a:pt x="6582" y="4656"/>
                    <a:pt x="6601" y="4642"/>
                  </a:cubicBezTo>
                  <a:cubicBezTo>
                    <a:pt x="6629" y="4619"/>
                    <a:pt x="6658" y="4614"/>
                    <a:pt x="6692" y="4614"/>
                  </a:cubicBezTo>
                  <a:lnTo>
                    <a:pt x="6891" y="4614"/>
                  </a:lnTo>
                  <a:cubicBezTo>
                    <a:pt x="6931" y="4614"/>
                    <a:pt x="6886" y="4614"/>
                    <a:pt x="6914" y="4631"/>
                  </a:cubicBezTo>
                  <a:cubicBezTo>
                    <a:pt x="6920" y="4636"/>
                    <a:pt x="6920" y="4647"/>
                    <a:pt x="6915" y="4653"/>
                  </a:cubicBezTo>
                  <a:lnTo>
                    <a:pt x="6915" y="4653"/>
                  </a:lnTo>
                  <a:cubicBezTo>
                    <a:pt x="6951" y="4651"/>
                    <a:pt x="6987" y="4651"/>
                    <a:pt x="7025" y="4651"/>
                  </a:cubicBezTo>
                  <a:cubicBezTo>
                    <a:pt x="7112" y="4651"/>
                    <a:pt x="7205" y="4653"/>
                    <a:pt x="7307" y="4653"/>
                  </a:cubicBezTo>
                  <a:cubicBezTo>
                    <a:pt x="7358" y="4653"/>
                    <a:pt x="7410" y="4648"/>
                    <a:pt x="7461" y="4642"/>
                  </a:cubicBezTo>
                  <a:lnTo>
                    <a:pt x="7529" y="4636"/>
                  </a:lnTo>
                  <a:cubicBezTo>
                    <a:pt x="7558" y="4619"/>
                    <a:pt x="7586" y="4608"/>
                    <a:pt x="7615" y="4602"/>
                  </a:cubicBezTo>
                  <a:cubicBezTo>
                    <a:pt x="7626" y="4599"/>
                    <a:pt x="7636" y="4598"/>
                    <a:pt x="7645" y="4598"/>
                  </a:cubicBezTo>
                  <a:cubicBezTo>
                    <a:pt x="7654" y="4598"/>
                    <a:pt x="7663" y="4599"/>
                    <a:pt x="7672" y="4602"/>
                  </a:cubicBezTo>
                  <a:cubicBezTo>
                    <a:pt x="7672" y="4602"/>
                    <a:pt x="7683" y="4608"/>
                    <a:pt x="7683" y="4614"/>
                  </a:cubicBezTo>
                  <a:cubicBezTo>
                    <a:pt x="7683" y="4616"/>
                    <a:pt x="7683" y="4616"/>
                    <a:pt x="7683" y="4616"/>
                  </a:cubicBezTo>
                  <a:cubicBezTo>
                    <a:pt x="7683" y="4616"/>
                    <a:pt x="7683" y="4616"/>
                    <a:pt x="7683" y="4619"/>
                  </a:cubicBezTo>
                  <a:cubicBezTo>
                    <a:pt x="7763" y="4608"/>
                    <a:pt x="7848" y="4602"/>
                    <a:pt x="7928" y="4596"/>
                  </a:cubicBezTo>
                  <a:cubicBezTo>
                    <a:pt x="8082" y="4579"/>
                    <a:pt x="8235" y="4562"/>
                    <a:pt x="8389" y="4545"/>
                  </a:cubicBezTo>
                  <a:cubicBezTo>
                    <a:pt x="8403" y="4543"/>
                    <a:pt x="8416" y="4542"/>
                    <a:pt x="8429" y="4542"/>
                  </a:cubicBezTo>
                  <a:cubicBezTo>
                    <a:pt x="8484" y="4542"/>
                    <a:pt x="8536" y="4561"/>
                    <a:pt x="8577" y="4602"/>
                  </a:cubicBezTo>
                  <a:lnTo>
                    <a:pt x="8691" y="4568"/>
                  </a:lnTo>
                  <a:cubicBezTo>
                    <a:pt x="8691" y="4568"/>
                    <a:pt x="8685" y="4557"/>
                    <a:pt x="8691" y="4557"/>
                  </a:cubicBezTo>
                  <a:cubicBezTo>
                    <a:pt x="8714" y="4545"/>
                    <a:pt x="8731" y="4539"/>
                    <a:pt x="8754" y="4539"/>
                  </a:cubicBezTo>
                  <a:cubicBezTo>
                    <a:pt x="8885" y="4522"/>
                    <a:pt x="8987" y="4488"/>
                    <a:pt x="9118" y="4477"/>
                  </a:cubicBezTo>
                  <a:cubicBezTo>
                    <a:pt x="9123" y="4476"/>
                    <a:pt x="9128" y="4476"/>
                    <a:pt x="9133" y="4476"/>
                  </a:cubicBezTo>
                  <a:cubicBezTo>
                    <a:pt x="9168" y="4476"/>
                    <a:pt x="9216" y="4491"/>
                    <a:pt x="9221" y="4505"/>
                  </a:cubicBezTo>
                  <a:cubicBezTo>
                    <a:pt x="9226" y="4522"/>
                    <a:pt x="9232" y="4557"/>
                    <a:pt x="9243" y="4579"/>
                  </a:cubicBezTo>
                  <a:lnTo>
                    <a:pt x="9255" y="4579"/>
                  </a:lnTo>
                  <a:lnTo>
                    <a:pt x="9420" y="4642"/>
                  </a:lnTo>
                  <a:lnTo>
                    <a:pt x="9483" y="4642"/>
                  </a:lnTo>
                  <a:cubicBezTo>
                    <a:pt x="9565" y="4598"/>
                    <a:pt x="9658" y="4574"/>
                    <a:pt x="9751" y="4574"/>
                  </a:cubicBezTo>
                  <a:cubicBezTo>
                    <a:pt x="9825" y="4574"/>
                    <a:pt x="9899" y="4589"/>
                    <a:pt x="9967" y="4619"/>
                  </a:cubicBezTo>
                  <a:lnTo>
                    <a:pt x="10092" y="4636"/>
                  </a:lnTo>
                  <a:lnTo>
                    <a:pt x="10103" y="4636"/>
                  </a:lnTo>
                  <a:cubicBezTo>
                    <a:pt x="10160" y="4608"/>
                    <a:pt x="10223" y="4596"/>
                    <a:pt x="10291" y="4591"/>
                  </a:cubicBezTo>
                  <a:cubicBezTo>
                    <a:pt x="10308" y="4596"/>
                    <a:pt x="10326" y="4596"/>
                    <a:pt x="10343" y="4608"/>
                  </a:cubicBezTo>
                  <a:cubicBezTo>
                    <a:pt x="10348" y="4608"/>
                    <a:pt x="10354" y="4619"/>
                    <a:pt x="10354" y="4619"/>
                  </a:cubicBezTo>
                  <a:cubicBezTo>
                    <a:pt x="10348" y="4636"/>
                    <a:pt x="10343" y="4648"/>
                    <a:pt x="10337" y="4659"/>
                  </a:cubicBezTo>
                  <a:cubicBezTo>
                    <a:pt x="10331" y="4670"/>
                    <a:pt x="10314" y="4676"/>
                    <a:pt x="10326" y="4693"/>
                  </a:cubicBezTo>
                  <a:cubicBezTo>
                    <a:pt x="10331" y="4699"/>
                    <a:pt x="10343" y="4705"/>
                    <a:pt x="10348" y="4716"/>
                  </a:cubicBezTo>
                  <a:cubicBezTo>
                    <a:pt x="10360" y="4722"/>
                    <a:pt x="10377" y="4722"/>
                    <a:pt x="10394" y="4722"/>
                  </a:cubicBezTo>
                  <a:cubicBezTo>
                    <a:pt x="10408" y="4719"/>
                    <a:pt x="10422" y="4715"/>
                    <a:pt x="10438" y="4715"/>
                  </a:cubicBezTo>
                  <a:cubicBezTo>
                    <a:pt x="10454" y="4715"/>
                    <a:pt x="10471" y="4719"/>
                    <a:pt x="10491" y="4733"/>
                  </a:cubicBezTo>
                  <a:cubicBezTo>
                    <a:pt x="10508" y="4750"/>
                    <a:pt x="10531" y="4762"/>
                    <a:pt x="10559" y="4762"/>
                  </a:cubicBezTo>
                  <a:cubicBezTo>
                    <a:pt x="10656" y="4762"/>
                    <a:pt x="10679" y="4801"/>
                    <a:pt x="10730" y="4830"/>
                  </a:cubicBezTo>
                  <a:cubicBezTo>
                    <a:pt x="10747" y="4838"/>
                    <a:pt x="10742" y="4844"/>
                    <a:pt x="10727" y="4844"/>
                  </a:cubicBezTo>
                  <a:cubicBezTo>
                    <a:pt x="10722" y="4844"/>
                    <a:pt x="10715" y="4843"/>
                    <a:pt x="10707" y="4841"/>
                  </a:cubicBezTo>
                  <a:cubicBezTo>
                    <a:pt x="10697" y="4841"/>
                    <a:pt x="10688" y="4840"/>
                    <a:pt x="10679" y="4840"/>
                  </a:cubicBezTo>
                  <a:cubicBezTo>
                    <a:pt x="10605" y="4840"/>
                    <a:pt x="10582" y="4862"/>
                    <a:pt x="10582" y="4893"/>
                  </a:cubicBezTo>
                  <a:cubicBezTo>
                    <a:pt x="10582" y="4904"/>
                    <a:pt x="10588" y="4915"/>
                    <a:pt x="10588" y="4921"/>
                  </a:cubicBezTo>
                  <a:cubicBezTo>
                    <a:pt x="10667" y="4944"/>
                    <a:pt x="10747" y="4967"/>
                    <a:pt x="10832" y="4989"/>
                  </a:cubicBezTo>
                  <a:cubicBezTo>
                    <a:pt x="10841" y="4992"/>
                    <a:pt x="10851" y="4994"/>
                    <a:pt x="10861" y="4994"/>
                  </a:cubicBezTo>
                  <a:cubicBezTo>
                    <a:pt x="10871" y="4994"/>
                    <a:pt x="10881" y="4992"/>
                    <a:pt x="10889" y="4989"/>
                  </a:cubicBezTo>
                  <a:lnTo>
                    <a:pt x="11208" y="4932"/>
                  </a:lnTo>
                  <a:cubicBezTo>
                    <a:pt x="11197" y="4915"/>
                    <a:pt x="11185" y="4904"/>
                    <a:pt x="11174" y="4887"/>
                  </a:cubicBezTo>
                  <a:cubicBezTo>
                    <a:pt x="11157" y="4858"/>
                    <a:pt x="11157" y="4841"/>
                    <a:pt x="11208" y="4824"/>
                  </a:cubicBezTo>
                  <a:cubicBezTo>
                    <a:pt x="11231" y="4819"/>
                    <a:pt x="11248" y="4813"/>
                    <a:pt x="11271" y="4801"/>
                  </a:cubicBezTo>
                  <a:cubicBezTo>
                    <a:pt x="11291" y="4796"/>
                    <a:pt x="11313" y="4794"/>
                    <a:pt x="11335" y="4794"/>
                  </a:cubicBezTo>
                  <a:cubicBezTo>
                    <a:pt x="11361" y="4794"/>
                    <a:pt x="11388" y="4798"/>
                    <a:pt x="11413" y="4807"/>
                  </a:cubicBezTo>
                  <a:cubicBezTo>
                    <a:pt x="11436" y="4819"/>
                    <a:pt x="11447" y="4824"/>
                    <a:pt x="11470" y="4830"/>
                  </a:cubicBezTo>
                  <a:cubicBezTo>
                    <a:pt x="11509" y="4849"/>
                    <a:pt x="11551" y="4858"/>
                    <a:pt x="11591" y="4858"/>
                  </a:cubicBezTo>
                  <a:cubicBezTo>
                    <a:pt x="11610" y="4858"/>
                    <a:pt x="11629" y="4856"/>
                    <a:pt x="11647" y="4853"/>
                  </a:cubicBezTo>
                  <a:cubicBezTo>
                    <a:pt x="11698" y="4836"/>
                    <a:pt x="11738" y="4824"/>
                    <a:pt x="11789" y="4807"/>
                  </a:cubicBezTo>
                  <a:cubicBezTo>
                    <a:pt x="11835" y="4796"/>
                    <a:pt x="11886" y="4796"/>
                    <a:pt x="11932" y="4796"/>
                  </a:cubicBezTo>
                  <a:cubicBezTo>
                    <a:pt x="11973" y="4800"/>
                    <a:pt x="12029" y="4816"/>
                    <a:pt x="12064" y="4816"/>
                  </a:cubicBezTo>
                  <a:cubicBezTo>
                    <a:pt x="12072" y="4816"/>
                    <a:pt x="12080" y="4815"/>
                    <a:pt x="12085" y="4813"/>
                  </a:cubicBezTo>
                  <a:cubicBezTo>
                    <a:pt x="12142" y="4784"/>
                    <a:pt x="12194" y="4750"/>
                    <a:pt x="12165" y="4699"/>
                  </a:cubicBezTo>
                  <a:cubicBezTo>
                    <a:pt x="12159" y="4699"/>
                    <a:pt x="12159" y="4693"/>
                    <a:pt x="12154" y="4688"/>
                  </a:cubicBezTo>
                  <a:cubicBezTo>
                    <a:pt x="12142" y="4642"/>
                    <a:pt x="12194" y="4608"/>
                    <a:pt x="12285" y="4602"/>
                  </a:cubicBezTo>
                  <a:cubicBezTo>
                    <a:pt x="12307" y="4602"/>
                    <a:pt x="12325" y="4602"/>
                    <a:pt x="12347" y="4608"/>
                  </a:cubicBezTo>
                  <a:cubicBezTo>
                    <a:pt x="12364" y="4614"/>
                    <a:pt x="12381" y="4625"/>
                    <a:pt x="12399" y="4631"/>
                  </a:cubicBezTo>
                  <a:cubicBezTo>
                    <a:pt x="12433" y="4636"/>
                    <a:pt x="12461" y="4648"/>
                    <a:pt x="12490" y="4665"/>
                  </a:cubicBezTo>
                  <a:cubicBezTo>
                    <a:pt x="12598" y="4619"/>
                    <a:pt x="12706" y="4596"/>
                    <a:pt x="12826" y="4591"/>
                  </a:cubicBezTo>
                  <a:cubicBezTo>
                    <a:pt x="12849" y="4587"/>
                    <a:pt x="12872" y="4586"/>
                    <a:pt x="12895" y="4586"/>
                  </a:cubicBezTo>
                  <a:cubicBezTo>
                    <a:pt x="12993" y="4586"/>
                    <a:pt x="13091" y="4614"/>
                    <a:pt x="13179" y="4665"/>
                  </a:cubicBezTo>
                  <a:lnTo>
                    <a:pt x="13259" y="4676"/>
                  </a:lnTo>
                  <a:cubicBezTo>
                    <a:pt x="13304" y="4653"/>
                    <a:pt x="13361" y="4636"/>
                    <a:pt x="13412" y="4631"/>
                  </a:cubicBezTo>
                  <a:cubicBezTo>
                    <a:pt x="13488" y="4617"/>
                    <a:pt x="13564" y="4609"/>
                    <a:pt x="13640" y="4609"/>
                  </a:cubicBezTo>
                  <a:cubicBezTo>
                    <a:pt x="13689" y="4609"/>
                    <a:pt x="13739" y="4612"/>
                    <a:pt x="13788" y="4619"/>
                  </a:cubicBezTo>
                  <a:cubicBezTo>
                    <a:pt x="13868" y="4585"/>
                    <a:pt x="13953" y="4562"/>
                    <a:pt x="14039" y="4551"/>
                  </a:cubicBezTo>
                  <a:cubicBezTo>
                    <a:pt x="14101" y="4545"/>
                    <a:pt x="14164" y="4545"/>
                    <a:pt x="14221" y="4545"/>
                  </a:cubicBezTo>
                  <a:cubicBezTo>
                    <a:pt x="14323" y="4465"/>
                    <a:pt x="14547" y="4419"/>
                    <a:pt x="14759" y="4419"/>
                  </a:cubicBezTo>
                  <a:cubicBezTo>
                    <a:pt x="14771" y="4419"/>
                    <a:pt x="14784" y="4420"/>
                    <a:pt x="14796" y="4420"/>
                  </a:cubicBezTo>
                  <a:cubicBezTo>
                    <a:pt x="14813" y="4408"/>
                    <a:pt x="14836" y="4403"/>
                    <a:pt x="14859" y="4397"/>
                  </a:cubicBezTo>
                  <a:cubicBezTo>
                    <a:pt x="14916" y="4386"/>
                    <a:pt x="14973" y="4363"/>
                    <a:pt x="15018" y="4334"/>
                  </a:cubicBezTo>
                  <a:cubicBezTo>
                    <a:pt x="15053" y="4329"/>
                    <a:pt x="15081" y="4329"/>
                    <a:pt x="15109" y="4329"/>
                  </a:cubicBezTo>
                  <a:cubicBezTo>
                    <a:pt x="15121" y="4295"/>
                    <a:pt x="15121" y="4255"/>
                    <a:pt x="15201" y="4243"/>
                  </a:cubicBezTo>
                  <a:lnTo>
                    <a:pt x="15315" y="4198"/>
                  </a:lnTo>
                  <a:cubicBezTo>
                    <a:pt x="15303" y="4186"/>
                    <a:pt x="15292" y="4169"/>
                    <a:pt x="15280" y="4158"/>
                  </a:cubicBezTo>
                  <a:cubicBezTo>
                    <a:pt x="15269" y="4141"/>
                    <a:pt x="15258" y="4129"/>
                    <a:pt x="15246" y="4118"/>
                  </a:cubicBezTo>
                  <a:cubicBezTo>
                    <a:pt x="15261" y="4114"/>
                    <a:pt x="15277" y="4112"/>
                    <a:pt x="15293" y="4112"/>
                  </a:cubicBezTo>
                  <a:cubicBezTo>
                    <a:pt x="15325" y="4112"/>
                    <a:pt x="15358" y="4120"/>
                    <a:pt x="15389" y="4135"/>
                  </a:cubicBezTo>
                  <a:cubicBezTo>
                    <a:pt x="15406" y="4141"/>
                    <a:pt x="15417" y="4152"/>
                    <a:pt x="15434" y="4158"/>
                  </a:cubicBezTo>
                  <a:cubicBezTo>
                    <a:pt x="15476" y="4179"/>
                    <a:pt x="15522" y="4191"/>
                    <a:pt x="15568" y="4191"/>
                  </a:cubicBezTo>
                  <a:cubicBezTo>
                    <a:pt x="15584" y="4191"/>
                    <a:pt x="15600" y="4189"/>
                    <a:pt x="15616" y="4186"/>
                  </a:cubicBezTo>
                  <a:cubicBezTo>
                    <a:pt x="15673" y="4175"/>
                    <a:pt x="15719" y="4164"/>
                    <a:pt x="15776" y="4152"/>
                  </a:cubicBezTo>
                  <a:cubicBezTo>
                    <a:pt x="15801" y="4149"/>
                    <a:pt x="15827" y="4148"/>
                    <a:pt x="15853" y="4148"/>
                  </a:cubicBezTo>
                  <a:cubicBezTo>
                    <a:pt x="15878" y="4148"/>
                    <a:pt x="15904" y="4149"/>
                    <a:pt x="15930" y="4152"/>
                  </a:cubicBezTo>
                  <a:cubicBezTo>
                    <a:pt x="15964" y="4158"/>
                    <a:pt x="16009" y="4175"/>
                    <a:pt x="16049" y="4175"/>
                  </a:cubicBezTo>
                  <a:lnTo>
                    <a:pt x="16118" y="4164"/>
                  </a:lnTo>
                  <a:cubicBezTo>
                    <a:pt x="16169" y="4141"/>
                    <a:pt x="16214" y="4118"/>
                    <a:pt x="16197" y="4072"/>
                  </a:cubicBezTo>
                  <a:cubicBezTo>
                    <a:pt x="16192" y="4067"/>
                    <a:pt x="16192" y="4061"/>
                    <a:pt x="16192" y="4055"/>
                  </a:cubicBezTo>
                  <a:cubicBezTo>
                    <a:pt x="16192" y="4021"/>
                    <a:pt x="16226" y="3998"/>
                    <a:pt x="16288" y="3987"/>
                  </a:cubicBezTo>
                  <a:cubicBezTo>
                    <a:pt x="16343" y="3957"/>
                    <a:pt x="16402" y="3940"/>
                    <a:pt x="16462" y="3940"/>
                  </a:cubicBezTo>
                  <a:cubicBezTo>
                    <a:pt x="16470" y="3940"/>
                    <a:pt x="16479" y="3941"/>
                    <a:pt x="16488" y="3941"/>
                  </a:cubicBezTo>
                  <a:cubicBezTo>
                    <a:pt x="16539" y="3911"/>
                    <a:pt x="16598" y="3897"/>
                    <a:pt x="16658" y="3897"/>
                  </a:cubicBezTo>
                  <a:cubicBezTo>
                    <a:pt x="16677" y="3897"/>
                    <a:pt x="16696" y="3899"/>
                    <a:pt x="16716" y="3902"/>
                  </a:cubicBezTo>
                  <a:cubicBezTo>
                    <a:pt x="16892" y="3924"/>
                    <a:pt x="17000" y="3981"/>
                    <a:pt x="17160" y="4010"/>
                  </a:cubicBezTo>
                  <a:lnTo>
                    <a:pt x="17239" y="4021"/>
                  </a:lnTo>
                  <a:lnTo>
                    <a:pt x="172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59" name="Google Shape;1759;p56"/>
          <p:cNvSpPr txBox="1"/>
          <p:nvPr>
            <p:ph type="title"/>
          </p:nvPr>
        </p:nvSpPr>
        <p:spPr>
          <a:xfrm>
            <a:off x="2998950" y="535650"/>
            <a:ext cx="3146100" cy="569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rPr>
              <a:t>Checklist</a:t>
            </a:r>
            <a:endParaRPr>
              <a:solidFill>
                <a:schemeClr val="dk2"/>
              </a:solidFill>
            </a:endParaRPr>
          </a:p>
        </p:txBody>
      </p:sp>
      <p:grpSp>
        <p:nvGrpSpPr>
          <p:cNvPr id="1760" name="Google Shape;1760;p56"/>
          <p:cNvGrpSpPr/>
          <p:nvPr/>
        </p:nvGrpSpPr>
        <p:grpSpPr>
          <a:xfrm rot="331099">
            <a:off x="4053646" y="223427"/>
            <a:ext cx="1036236" cy="300394"/>
            <a:chOff x="4622900" y="2159425"/>
            <a:chExt cx="896120" cy="259776"/>
          </a:xfrm>
        </p:grpSpPr>
        <p:sp>
          <p:nvSpPr>
            <p:cNvPr id="1761" name="Google Shape;1761;p56"/>
            <p:cNvSpPr/>
            <p:nvPr/>
          </p:nvSpPr>
          <p:spPr>
            <a:xfrm>
              <a:off x="4622900" y="2159425"/>
              <a:ext cx="896120" cy="259776"/>
            </a:xfrm>
            <a:custGeom>
              <a:rect b="b" l="l" r="r" t="t"/>
              <a:pathLst>
                <a:path extrusionOk="0" h="3799" w="13105">
                  <a:moveTo>
                    <a:pt x="9733" y="2244"/>
                  </a:moveTo>
                  <a:cubicBezTo>
                    <a:pt x="9802" y="2244"/>
                    <a:pt x="9825" y="2301"/>
                    <a:pt x="9853" y="2347"/>
                  </a:cubicBezTo>
                  <a:cubicBezTo>
                    <a:pt x="9921" y="2478"/>
                    <a:pt x="9990" y="2609"/>
                    <a:pt x="10064" y="2739"/>
                  </a:cubicBezTo>
                  <a:cubicBezTo>
                    <a:pt x="10096" y="2794"/>
                    <a:pt x="10119" y="2819"/>
                    <a:pt x="10149" y="2819"/>
                  </a:cubicBezTo>
                  <a:cubicBezTo>
                    <a:pt x="10172" y="2819"/>
                    <a:pt x="10200" y="2804"/>
                    <a:pt x="10240" y="2774"/>
                  </a:cubicBezTo>
                  <a:cubicBezTo>
                    <a:pt x="10303" y="2728"/>
                    <a:pt x="10354" y="2660"/>
                    <a:pt x="10423" y="2614"/>
                  </a:cubicBezTo>
                  <a:cubicBezTo>
                    <a:pt x="10454" y="2588"/>
                    <a:pt x="10481" y="2574"/>
                    <a:pt x="10504" y="2574"/>
                  </a:cubicBezTo>
                  <a:cubicBezTo>
                    <a:pt x="10535" y="2574"/>
                    <a:pt x="10557" y="2599"/>
                    <a:pt x="10571" y="2648"/>
                  </a:cubicBezTo>
                  <a:cubicBezTo>
                    <a:pt x="10628" y="2814"/>
                    <a:pt x="10667" y="2979"/>
                    <a:pt x="10696" y="3144"/>
                  </a:cubicBezTo>
                  <a:cubicBezTo>
                    <a:pt x="10719" y="3281"/>
                    <a:pt x="10628" y="3366"/>
                    <a:pt x="10480" y="3372"/>
                  </a:cubicBezTo>
                  <a:cubicBezTo>
                    <a:pt x="10417" y="3374"/>
                    <a:pt x="10354" y="3374"/>
                    <a:pt x="10291" y="3374"/>
                  </a:cubicBezTo>
                  <a:cubicBezTo>
                    <a:pt x="10165" y="3374"/>
                    <a:pt x="10037" y="3372"/>
                    <a:pt x="9904" y="3372"/>
                  </a:cubicBezTo>
                  <a:cubicBezTo>
                    <a:pt x="9648" y="3360"/>
                    <a:pt x="9386" y="3383"/>
                    <a:pt x="9118" y="3332"/>
                  </a:cubicBezTo>
                  <a:cubicBezTo>
                    <a:pt x="8982" y="3303"/>
                    <a:pt x="8959" y="3286"/>
                    <a:pt x="8953" y="3150"/>
                  </a:cubicBezTo>
                  <a:cubicBezTo>
                    <a:pt x="8948" y="2962"/>
                    <a:pt x="8930" y="2768"/>
                    <a:pt x="8987" y="2586"/>
                  </a:cubicBezTo>
                  <a:cubicBezTo>
                    <a:pt x="9004" y="2524"/>
                    <a:pt x="9026" y="2493"/>
                    <a:pt x="9060" y="2493"/>
                  </a:cubicBezTo>
                  <a:cubicBezTo>
                    <a:pt x="9082" y="2493"/>
                    <a:pt x="9110" y="2507"/>
                    <a:pt x="9147" y="2534"/>
                  </a:cubicBezTo>
                  <a:cubicBezTo>
                    <a:pt x="9232" y="2603"/>
                    <a:pt x="9289" y="2677"/>
                    <a:pt x="9369" y="2745"/>
                  </a:cubicBezTo>
                  <a:cubicBezTo>
                    <a:pt x="9390" y="2764"/>
                    <a:pt x="9410" y="2773"/>
                    <a:pt x="9428" y="2773"/>
                  </a:cubicBezTo>
                  <a:cubicBezTo>
                    <a:pt x="9455" y="2773"/>
                    <a:pt x="9477" y="2754"/>
                    <a:pt x="9494" y="2717"/>
                  </a:cubicBezTo>
                  <a:cubicBezTo>
                    <a:pt x="9545" y="2597"/>
                    <a:pt x="9591" y="2478"/>
                    <a:pt x="9637" y="2364"/>
                  </a:cubicBezTo>
                  <a:cubicBezTo>
                    <a:pt x="9654" y="2312"/>
                    <a:pt x="9671" y="2250"/>
                    <a:pt x="9733" y="2244"/>
                  </a:cubicBezTo>
                  <a:close/>
                  <a:moveTo>
                    <a:pt x="7074" y="2244"/>
                  </a:moveTo>
                  <a:cubicBezTo>
                    <a:pt x="7142" y="2244"/>
                    <a:pt x="7154" y="2290"/>
                    <a:pt x="7176" y="2329"/>
                  </a:cubicBezTo>
                  <a:cubicBezTo>
                    <a:pt x="7233" y="2455"/>
                    <a:pt x="7285" y="2580"/>
                    <a:pt x="7347" y="2700"/>
                  </a:cubicBezTo>
                  <a:cubicBezTo>
                    <a:pt x="7382" y="2777"/>
                    <a:pt x="7403" y="2812"/>
                    <a:pt x="7437" y="2812"/>
                  </a:cubicBezTo>
                  <a:cubicBezTo>
                    <a:pt x="7463" y="2812"/>
                    <a:pt x="7497" y="2791"/>
                    <a:pt x="7552" y="2751"/>
                  </a:cubicBezTo>
                  <a:cubicBezTo>
                    <a:pt x="7649" y="2683"/>
                    <a:pt x="7734" y="2609"/>
                    <a:pt x="7831" y="2552"/>
                  </a:cubicBezTo>
                  <a:cubicBezTo>
                    <a:pt x="7862" y="2533"/>
                    <a:pt x="7887" y="2523"/>
                    <a:pt x="7906" y="2523"/>
                  </a:cubicBezTo>
                  <a:cubicBezTo>
                    <a:pt x="7940" y="2523"/>
                    <a:pt x="7959" y="2553"/>
                    <a:pt x="7974" y="2614"/>
                  </a:cubicBezTo>
                  <a:cubicBezTo>
                    <a:pt x="8019" y="2825"/>
                    <a:pt x="8036" y="3047"/>
                    <a:pt x="8013" y="3263"/>
                  </a:cubicBezTo>
                  <a:cubicBezTo>
                    <a:pt x="8008" y="3377"/>
                    <a:pt x="7934" y="3406"/>
                    <a:pt x="7831" y="3406"/>
                  </a:cubicBezTo>
                  <a:lnTo>
                    <a:pt x="7119" y="3406"/>
                  </a:lnTo>
                  <a:lnTo>
                    <a:pt x="7119" y="3400"/>
                  </a:lnTo>
                  <a:lnTo>
                    <a:pt x="6470" y="3400"/>
                  </a:lnTo>
                  <a:cubicBezTo>
                    <a:pt x="6402" y="3400"/>
                    <a:pt x="6333" y="3389"/>
                    <a:pt x="6271" y="3377"/>
                  </a:cubicBezTo>
                  <a:cubicBezTo>
                    <a:pt x="6168" y="3377"/>
                    <a:pt x="6094" y="3286"/>
                    <a:pt x="6100" y="3189"/>
                  </a:cubicBezTo>
                  <a:cubicBezTo>
                    <a:pt x="6100" y="2996"/>
                    <a:pt x="6089" y="2808"/>
                    <a:pt x="6202" y="2637"/>
                  </a:cubicBezTo>
                  <a:cubicBezTo>
                    <a:pt x="6249" y="2572"/>
                    <a:pt x="6280" y="2541"/>
                    <a:pt x="6315" y="2541"/>
                  </a:cubicBezTo>
                  <a:cubicBezTo>
                    <a:pt x="6345" y="2541"/>
                    <a:pt x="6377" y="2564"/>
                    <a:pt x="6425" y="2609"/>
                  </a:cubicBezTo>
                  <a:cubicBezTo>
                    <a:pt x="6493" y="2677"/>
                    <a:pt x="6567" y="2757"/>
                    <a:pt x="6635" y="2819"/>
                  </a:cubicBezTo>
                  <a:cubicBezTo>
                    <a:pt x="6674" y="2856"/>
                    <a:pt x="6700" y="2875"/>
                    <a:pt x="6722" y="2875"/>
                  </a:cubicBezTo>
                  <a:cubicBezTo>
                    <a:pt x="6747" y="2875"/>
                    <a:pt x="6767" y="2847"/>
                    <a:pt x="6795" y="2785"/>
                  </a:cubicBezTo>
                  <a:cubicBezTo>
                    <a:pt x="6869" y="2643"/>
                    <a:pt x="6926" y="2489"/>
                    <a:pt x="6994" y="2341"/>
                  </a:cubicBezTo>
                  <a:cubicBezTo>
                    <a:pt x="7011" y="2301"/>
                    <a:pt x="7011" y="2244"/>
                    <a:pt x="7074" y="2244"/>
                  </a:cubicBezTo>
                  <a:close/>
                  <a:moveTo>
                    <a:pt x="4406" y="2342"/>
                  </a:moveTo>
                  <a:cubicBezTo>
                    <a:pt x="4433" y="2342"/>
                    <a:pt x="4456" y="2372"/>
                    <a:pt x="4482" y="2432"/>
                  </a:cubicBezTo>
                  <a:cubicBezTo>
                    <a:pt x="4522" y="2529"/>
                    <a:pt x="4557" y="2631"/>
                    <a:pt x="4596" y="2734"/>
                  </a:cubicBezTo>
                  <a:cubicBezTo>
                    <a:pt x="4615" y="2780"/>
                    <a:pt x="4637" y="2801"/>
                    <a:pt x="4662" y="2801"/>
                  </a:cubicBezTo>
                  <a:cubicBezTo>
                    <a:pt x="4683" y="2801"/>
                    <a:pt x="4707" y="2785"/>
                    <a:pt x="4733" y="2757"/>
                  </a:cubicBezTo>
                  <a:cubicBezTo>
                    <a:pt x="4733" y="2751"/>
                    <a:pt x="4739" y="2745"/>
                    <a:pt x="4744" y="2745"/>
                  </a:cubicBezTo>
                  <a:cubicBezTo>
                    <a:pt x="4794" y="2696"/>
                    <a:pt x="4826" y="2613"/>
                    <a:pt x="4896" y="2613"/>
                  </a:cubicBezTo>
                  <a:cubicBezTo>
                    <a:pt x="4907" y="2613"/>
                    <a:pt x="4919" y="2615"/>
                    <a:pt x="4932" y="2620"/>
                  </a:cubicBezTo>
                  <a:cubicBezTo>
                    <a:pt x="5029" y="2654"/>
                    <a:pt x="5012" y="2757"/>
                    <a:pt x="5029" y="2836"/>
                  </a:cubicBezTo>
                  <a:cubicBezTo>
                    <a:pt x="5063" y="2950"/>
                    <a:pt x="5086" y="3070"/>
                    <a:pt x="5109" y="3189"/>
                  </a:cubicBezTo>
                  <a:cubicBezTo>
                    <a:pt x="5147" y="3375"/>
                    <a:pt x="5102" y="3440"/>
                    <a:pt x="4912" y="3440"/>
                  </a:cubicBezTo>
                  <a:cubicBezTo>
                    <a:pt x="4904" y="3440"/>
                    <a:pt x="4895" y="3440"/>
                    <a:pt x="4887" y="3440"/>
                  </a:cubicBezTo>
                  <a:cubicBezTo>
                    <a:pt x="4471" y="3400"/>
                    <a:pt x="4050" y="3412"/>
                    <a:pt x="3634" y="3366"/>
                  </a:cubicBezTo>
                  <a:cubicBezTo>
                    <a:pt x="3440" y="3349"/>
                    <a:pt x="3417" y="3320"/>
                    <a:pt x="3457" y="3138"/>
                  </a:cubicBezTo>
                  <a:cubicBezTo>
                    <a:pt x="3492" y="2973"/>
                    <a:pt x="3531" y="2808"/>
                    <a:pt x="3583" y="2643"/>
                  </a:cubicBezTo>
                  <a:cubicBezTo>
                    <a:pt x="3603" y="2576"/>
                    <a:pt x="3626" y="2545"/>
                    <a:pt x="3661" y="2545"/>
                  </a:cubicBezTo>
                  <a:cubicBezTo>
                    <a:pt x="3686" y="2545"/>
                    <a:pt x="3716" y="2561"/>
                    <a:pt x="3753" y="2591"/>
                  </a:cubicBezTo>
                  <a:cubicBezTo>
                    <a:pt x="3788" y="2620"/>
                    <a:pt x="3822" y="2660"/>
                    <a:pt x="3856" y="2688"/>
                  </a:cubicBezTo>
                  <a:cubicBezTo>
                    <a:pt x="3918" y="2750"/>
                    <a:pt x="3958" y="2781"/>
                    <a:pt x="3995" y="2781"/>
                  </a:cubicBezTo>
                  <a:cubicBezTo>
                    <a:pt x="4037" y="2781"/>
                    <a:pt x="4075" y="2741"/>
                    <a:pt x="4135" y="2660"/>
                  </a:cubicBezTo>
                  <a:cubicBezTo>
                    <a:pt x="4192" y="2574"/>
                    <a:pt x="4249" y="2489"/>
                    <a:pt x="4312" y="2415"/>
                  </a:cubicBezTo>
                  <a:cubicBezTo>
                    <a:pt x="4352" y="2366"/>
                    <a:pt x="4381" y="2342"/>
                    <a:pt x="4406" y="2342"/>
                  </a:cubicBezTo>
                  <a:close/>
                  <a:moveTo>
                    <a:pt x="2015" y="2655"/>
                  </a:moveTo>
                  <a:cubicBezTo>
                    <a:pt x="2049" y="2655"/>
                    <a:pt x="2082" y="2677"/>
                    <a:pt x="2108" y="2722"/>
                  </a:cubicBezTo>
                  <a:cubicBezTo>
                    <a:pt x="2210" y="2893"/>
                    <a:pt x="2296" y="3070"/>
                    <a:pt x="2352" y="3258"/>
                  </a:cubicBezTo>
                  <a:cubicBezTo>
                    <a:pt x="2392" y="3383"/>
                    <a:pt x="2364" y="3423"/>
                    <a:pt x="2244" y="3440"/>
                  </a:cubicBezTo>
                  <a:cubicBezTo>
                    <a:pt x="1766" y="3508"/>
                    <a:pt x="1293" y="3571"/>
                    <a:pt x="815" y="3634"/>
                  </a:cubicBezTo>
                  <a:cubicBezTo>
                    <a:pt x="800" y="3635"/>
                    <a:pt x="786" y="3636"/>
                    <a:pt x="773" y="3636"/>
                  </a:cubicBezTo>
                  <a:cubicBezTo>
                    <a:pt x="691" y="3636"/>
                    <a:pt x="661" y="3601"/>
                    <a:pt x="661" y="3503"/>
                  </a:cubicBezTo>
                  <a:cubicBezTo>
                    <a:pt x="655" y="3298"/>
                    <a:pt x="684" y="3098"/>
                    <a:pt x="741" y="2899"/>
                  </a:cubicBezTo>
                  <a:cubicBezTo>
                    <a:pt x="753" y="2847"/>
                    <a:pt x="779" y="2821"/>
                    <a:pt x="810" y="2821"/>
                  </a:cubicBezTo>
                  <a:cubicBezTo>
                    <a:pt x="837" y="2821"/>
                    <a:pt x="869" y="2840"/>
                    <a:pt x="900" y="2876"/>
                  </a:cubicBezTo>
                  <a:cubicBezTo>
                    <a:pt x="963" y="2956"/>
                    <a:pt x="991" y="3076"/>
                    <a:pt x="1111" y="3144"/>
                  </a:cubicBezTo>
                  <a:cubicBezTo>
                    <a:pt x="1202" y="3024"/>
                    <a:pt x="1242" y="2893"/>
                    <a:pt x="1310" y="2779"/>
                  </a:cubicBezTo>
                  <a:cubicBezTo>
                    <a:pt x="1338" y="2730"/>
                    <a:pt x="1355" y="2659"/>
                    <a:pt x="1422" y="2659"/>
                  </a:cubicBezTo>
                  <a:cubicBezTo>
                    <a:pt x="1425" y="2659"/>
                    <a:pt x="1427" y="2660"/>
                    <a:pt x="1430" y="2660"/>
                  </a:cubicBezTo>
                  <a:cubicBezTo>
                    <a:pt x="1510" y="2665"/>
                    <a:pt x="1527" y="2728"/>
                    <a:pt x="1555" y="2785"/>
                  </a:cubicBezTo>
                  <a:cubicBezTo>
                    <a:pt x="1584" y="2842"/>
                    <a:pt x="1601" y="2893"/>
                    <a:pt x="1629" y="2950"/>
                  </a:cubicBezTo>
                  <a:cubicBezTo>
                    <a:pt x="1645" y="2990"/>
                    <a:pt x="1663" y="3010"/>
                    <a:pt x="1685" y="3010"/>
                  </a:cubicBezTo>
                  <a:cubicBezTo>
                    <a:pt x="1703" y="3010"/>
                    <a:pt x="1722" y="2996"/>
                    <a:pt x="1743" y="2967"/>
                  </a:cubicBezTo>
                  <a:cubicBezTo>
                    <a:pt x="1800" y="2882"/>
                    <a:pt x="1851" y="2796"/>
                    <a:pt x="1914" y="2717"/>
                  </a:cubicBezTo>
                  <a:cubicBezTo>
                    <a:pt x="1945" y="2677"/>
                    <a:pt x="1981" y="2655"/>
                    <a:pt x="2015" y="2655"/>
                  </a:cubicBezTo>
                  <a:close/>
                  <a:moveTo>
                    <a:pt x="166" y="0"/>
                  </a:moveTo>
                  <a:cubicBezTo>
                    <a:pt x="314" y="644"/>
                    <a:pt x="97" y="1361"/>
                    <a:pt x="52" y="2005"/>
                  </a:cubicBezTo>
                  <a:cubicBezTo>
                    <a:pt x="35" y="2255"/>
                    <a:pt x="29" y="2506"/>
                    <a:pt x="23" y="2757"/>
                  </a:cubicBezTo>
                  <a:cubicBezTo>
                    <a:pt x="52" y="2785"/>
                    <a:pt x="69" y="2814"/>
                    <a:pt x="74" y="2848"/>
                  </a:cubicBezTo>
                  <a:cubicBezTo>
                    <a:pt x="109" y="2996"/>
                    <a:pt x="160" y="3132"/>
                    <a:pt x="228" y="3263"/>
                  </a:cubicBezTo>
                  <a:cubicBezTo>
                    <a:pt x="268" y="3326"/>
                    <a:pt x="228" y="3383"/>
                    <a:pt x="160" y="3383"/>
                  </a:cubicBezTo>
                  <a:cubicBezTo>
                    <a:pt x="114" y="3383"/>
                    <a:pt x="63" y="3383"/>
                    <a:pt x="17" y="3377"/>
                  </a:cubicBezTo>
                  <a:cubicBezTo>
                    <a:pt x="17" y="3520"/>
                    <a:pt x="12" y="3656"/>
                    <a:pt x="0" y="3799"/>
                  </a:cubicBezTo>
                  <a:lnTo>
                    <a:pt x="12268" y="3799"/>
                  </a:lnTo>
                  <a:cubicBezTo>
                    <a:pt x="12291" y="3639"/>
                    <a:pt x="12325" y="3480"/>
                    <a:pt x="12365" y="3320"/>
                  </a:cubicBezTo>
                  <a:lnTo>
                    <a:pt x="12365" y="3320"/>
                  </a:lnTo>
                  <a:cubicBezTo>
                    <a:pt x="12278" y="3326"/>
                    <a:pt x="12191" y="3328"/>
                    <a:pt x="12104" y="3328"/>
                  </a:cubicBezTo>
                  <a:cubicBezTo>
                    <a:pt x="11984" y="3328"/>
                    <a:pt x="11864" y="3325"/>
                    <a:pt x="11744" y="3325"/>
                  </a:cubicBezTo>
                  <a:cubicBezTo>
                    <a:pt x="11706" y="3325"/>
                    <a:pt x="11668" y="3325"/>
                    <a:pt x="11630" y="3326"/>
                  </a:cubicBezTo>
                  <a:cubicBezTo>
                    <a:pt x="11510" y="3326"/>
                    <a:pt x="11476" y="3269"/>
                    <a:pt x="11510" y="3155"/>
                  </a:cubicBezTo>
                  <a:cubicBezTo>
                    <a:pt x="11590" y="2927"/>
                    <a:pt x="11670" y="2705"/>
                    <a:pt x="11755" y="2489"/>
                  </a:cubicBezTo>
                  <a:cubicBezTo>
                    <a:pt x="11775" y="2431"/>
                    <a:pt x="11799" y="2404"/>
                    <a:pt x="11832" y="2404"/>
                  </a:cubicBezTo>
                  <a:cubicBezTo>
                    <a:pt x="11857" y="2404"/>
                    <a:pt x="11886" y="2419"/>
                    <a:pt x="11920" y="2449"/>
                  </a:cubicBezTo>
                  <a:cubicBezTo>
                    <a:pt x="12017" y="2529"/>
                    <a:pt x="12063" y="2648"/>
                    <a:pt x="12171" y="2728"/>
                  </a:cubicBezTo>
                  <a:cubicBezTo>
                    <a:pt x="12268" y="2671"/>
                    <a:pt x="12268" y="2563"/>
                    <a:pt x="12313" y="2489"/>
                  </a:cubicBezTo>
                  <a:cubicBezTo>
                    <a:pt x="12365" y="2415"/>
                    <a:pt x="12353" y="2255"/>
                    <a:pt x="12473" y="2250"/>
                  </a:cubicBezTo>
                  <a:cubicBezTo>
                    <a:pt x="12476" y="2250"/>
                    <a:pt x="12479" y="2249"/>
                    <a:pt x="12481" y="2249"/>
                  </a:cubicBezTo>
                  <a:cubicBezTo>
                    <a:pt x="12587" y="2249"/>
                    <a:pt x="12599" y="2354"/>
                    <a:pt x="12627" y="2438"/>
                  </a:cubicBezTo>
                  <a:cubicBezTo>
                    <a:pt x="12729" y="2124"/>
                    <a:pt x="12832" y="1805"/>
                    <a:pt x="12917" y="1487"/>
                  </a:cubicBezTo>
                  <a:cubicBezTo>
                    <a:pt x="12946" y="1350"/>
                    <a:pt x="12946" y="1213"/>
                    <a:pt x="12923" y="1077"/>
                  </a:cubicBezTo>
                  <a:cubicBezTo>
                    <a:pt x="12917" y="1031"/>
                    <a:pt x="12917" y="980"/>
                    <a:pt x="12928" y="934"/>
                  </a:cubicBezTo>
                  <a:cubicBezTo>
                    <a:pt x="12985" y="638"/>
                    <a:pt x="13042" y="336"/>
                    <a:pt x="13099" y="34"/>
                  </a:cubicBezTo>
                  <a:cubicBezTo>
                    <a:pt x="13099" y="23"/>
                    <a:pt x="13099" y="12"/>
                    <a:pt x="131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56"/>
            <p:cNvSpPr/>
            <p:nvPr/>
          </p:nvSpPr>
          <p:spPr>
            <a:xfrm>
              <a:off x="5407360" y="2313211"/>
              <a:ext cx="78569" cy="73782"/>
            </a:xfrm>
            <a:custGeom>
              <a:rect b="b" l="l" r="r" t="t"/>
              <a:pathLst>
                <a:path extrusionOk="0" h="1079" w="1149">
                  <a:moveTo>
                    <a:pt x="995" y="1"/>
                  </a:moveTo>
                  <a:cubicBezTo>
                    <a:pt x="887" y="6"/>
                    <a:pt x="893" y="160"/>
                    <a:pt x="841" y="240"/>
                  </a:cubicBezTo>
                  <a:cubicBezTo>
                    <a:pt x="790" y="325"/>
                    <a:pt x="790" y="422"/>
                    <a:pt x="699" y="479"/>
                  </a:cubicBezTo>
                  <a:cubicBezTo>
                    <a:pt x="585" y="399"/>
                    <a:pt x="540" y="280"/>
                    <a:pt x="448" y="200"/>
                  </a:cubicBezTo>
                  <a:cubicBezTo>
                    <a:pt x="411" y="170"/>
                    <a:pt x="382" y="155"/>
                    <a:pt x="357" y="155"/>
                  </a:cubicBezTo>
                  <a:cubicBezTo>
                    <a:pt x="325" y="155"/>
                    <a:pt x="300" y="182"/>
                    <a:pt x="278" y="240"/>
                  </a:cubicBezTo>
                  <a:cubicBezTo>
                    <a:pt x="192" y="456"/>
                    <a:pt x="112" y="678"/>
                    <a:pt x="38" y="906"/>
                  </a:cubicBezTo>
                  <a:cubicBezTo>
                    <a:pt x="0" y="1015"/>
                    <a:pt x="30" y="1072"/>
                    <a:pt x="141" y="1072"/>
                  </a:cubicBezTo>
                  <a:cubicBezTo>
                    <a:pt x="147" y="1072"/>
                    <a:pt x="152" y="1072"/>
                    <a:pt x="158" y="1071"/>
                  </a:cubicBezTo>
                  <a:cubicBezTo>
                    <a:pt x="321" y="1071"/>
                    <a:pt x="484" y="1079"/>
                    <a:pt x="646" y="1079"/>
                  </a:cubicBezTo>
                  <a:cubicBezTo>
                    <a:pt x="727" y="1079"/>
                    <a:pt x="807" y="1077"/>
                    <a:pt x="887" y="1071"/>
                  </a:cubicBezTo>
                  <a:cubicBezTo>
                    <a:pt x="967" y="775"/>
                    <a:pt x="1058" y="485"/>
                    <a:pt x="1149" y="189"/>
                  </a:cubicBezTo>
                  <a:cubicBezTo>
                    <a:pt x="1120" y="103"/>
                    <a:pt x="1109" y="1"/>
                    <a:pt x="995"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56"/>
            <p:cNvSpPr/>
            <p:nvPr/>
          </p:nvSpPr>
          <p:spPr>
            <a:xfrm>
              <a:off x="4624473" y="2347880"/>
              <a:ext cx="17163" cy="43285"/>
            </a:xfrm>
            <a:custGeom>
              <a:rect b="b" l="l" r="r" t="t"/>
              <a:pathLst>
                <a:path extrusionOk="0" h="633" w="251">
                  <a:moveTo>
                    <a:pt x="6" y="1"/>
                  </a:moveTo>
                  <a:cubicBezTo>
                    <a:pt x="6" y="211"/>
                    <a:pt x="0" y="416"/>
                    <a:pt x="0" y="621"/>
                  </a:cubicBezTo>
                  <a:cubicBezTo>
                    <a:pt x="46" y="627"/>
                    <a:pt x="91" y="633"/>
                    <a:pt x="143" y="633"/>
                  </a:cubicBezTo>
                  <a:cubicBezTo>
                    <a:pt x="211" y="633"/>
                    <a:pt x="251" y="570"/>
                    <a:pt x="211" y="507"/>
                  </a:cubicBezTo>
                  <a:cubicBezTo>
                    <a:pt x="143" y="376"/>
                    <a:pt x="91" y="240"/>
                    <a:pt x="57" y="97"/>
                  </a:cubicBezTo>
                  <a:cubicBezTo>
                    <a:pt x="46" y="63"/>
                    <a:pt x="29" y="29"/>
                    <a:pt x="6"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56"/>
            <p:cNvSpPr/>
            <p:nvPr/>
          </p:nvSpPr>
          <p:spPr>
            <a:xfrm>
              <a:off x="5039200" y="2313211"/>
              <a:ext cx="133273" cy="79526"/>
            </a:xfrm>
            <a:custGeom>
              <a:rect b="b" l="l" r="r" t="t"/>
              <a:pathLst>
                <a:path extrusionOk="0" h="1163" w="1949">
                  <a:moveTo>
                    <a:pt x="991" y="1"/>
                  </a:moveTo>
                  <a:cubicBezTo>
                    <a:pt x="935" y="1"/>
                    <a:pt x="923" y="58"/>
                    <a:pt x="906" y="98"/>
                  </a:cubicBezTo>
                  <a:cubicBezTo>
                    <a:pt x="843" y="246"/>
                    <a:pt x="781" y="399"/>
                    <a:pt x="712" y="542"/>
                  </a:cubicBezTo>
                  <a:cubicBezTo>
                    <a:pt x="685" y="604"/>
                    <a:pt x="665" y="632"/>
                    <a:pt x="639" y="632"/>
                  </a:cubicBezTo>
                  <a:cubicBezTo>
                    <a:pt x="618" y="632"/>
                    <a:pt x="592" y="612"/>
                    <a:pt x="553" y="576"/>
                  </a:cubicBezTo>
                  <a:cubicBezTo>
                    <a:pt x="479" y="508"/>
                    <a:pt x="411" y="428"/>
                    <a:pt x="337" y="365"/>
                  </a:cubicBezTo>
                  <a:cubicBezTo>
                    <a:pt x="289" y="321"/>
                    <a:pt x="257" y="298"/>
                    <a:pt x="227" y="298"/>
                  </a:cubicBezTo>
                  <a:cubicBezTo>
                    <a:pt x="193" y="298"/>
                    <a:pt x="163" y="329"/>
                    <a:pt x="120" y="394"/>
                  </a:cubicBezTo>
                  <a:cubicBezTo>
                    <a:pt x="1" y="565"/>
                    <a:pt x="12" y="752"/>
                    <a:pt x="18" y="946"/>
                  </a:cubicBezTo>
                  <a:cubicBezTo>
                    <a:pt x="6" y="1043"/>
                    <a:pt x="80" y="1134"/>
                    <a:pt x="183" y="1134"/>
                  </a:cubicBezTo>
                  <a:cubicBezTo>
                    <a:pt x="251" y="1145"/>
                    <a:pt x="314" y="1157"/>
                    <a:pt x="382" y="1163"/>
                  </a:cubicBezTo>
                  <a:lnTo>
                    <a:pt x="1743" y="1163"/>
                  </a:lnTo>
                  <a:cubicBezTo>
                    <a:pt x="1846" y="1163"/>
                    <a:pt x="1920" y="1128"/>
                    <a:pt x="1925" y="1020"/>
                  </a:cubicBezTo>
                  <a:cubicBezTo>
                    <a:pt x="1948" y="804"/>
                    <a:pt x="1937" y="587"/>
                    <a:pt x="1891" y="377"/>
                  </a:cubicBezTo>
                  <a:cubicBezTo>
                    <a:pt x="1877" y="311"/>
                    <a:pt x="1855" y="280"/>
                    <a:pt x="1820" y="280"/>
                  </a:cubicBezTo>
                  <a:cubicBezTo>
                    <a:pt x="1801" y="280"/>
                    <a:pt x="1778" y="290"/>
                    <a:pt x="1749" y="308"/>
                  </a:cubicBezTo>
                  <a:cubicBezTo>
                    <a:pt x="1652" y="371"/>
                    <a:pt x="1561" y="445"/>
                    <a:pt x="1464" y="508"/>
                  </a:cubicBezTo>
                  <a:cubicBezTo>
                    <a:pt x="1409" y="547"/>
                    <a:pt x="1375" y="569"/>
                    <a:pt x="1349" y="569"/>
                  </a:cubicBezTo>
                  <a:cubicBezTo>
                    <a:pt x="1315" y="569"/>
                    <a:pt x="1294" y="533"/>
                    <a:pt x="1259" y="456"/>
                  </a:cubicBezTo>
                  <a:cubicBezTo>
                    <a:pt x="1202" y="337"/>
                    <a:pt x="1145" y="211"/>
                    <a:pt x="1088" y="86"/>
                  </a:cubicBezTo>
                  <a:cubicBezTo>
                    <a:pt x="1071" y="46"/>
                    <a:pt x="1043" y="1"/>
                    <a:pt x="991"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56"/>
            <p:cNvSpPr/>
            <p:nvPr/>
          </p:nvSpPr>
          <p:spPr>
            <a:xfrm>
              <a:off x="5233947" y="2313211"/>
              <a:ext cx="122332" cy="77611"/>
            </a:xfrm>
            <a:custGeom>
              <a:rect b="b" l="l" r="r" t="t"/>
              <a:pathLst>
                <a:path extrusionOk="0" h="1135" w="1789">
                  <a:moveTo>
                    <a:pt x="812" y="0"/>
                  </a:moveTo>
                  <a:cubicBezTo>
                    <a:pt x="809" y="0"/>
                    <a:pt x="806" y="0"/>
                    <a:pt x="803" y="1"/>
                  </a:cubicBezTo>
                  <a:cubicBezTo>
                    <a:pt x="740" y="1"/>
                    <a:pt x="723" y="63"/>
                    <a:pt x="706" y="115"/>
                  </a:cubicBezTo>
                  <a:cubicBezTo>
                    <a:pt x="655" y="234"/>
                    <a:pt x="609" y="354"/>
                    <a:pt x="564" y="468"/>
                  </a:cubicBezTo>
                  <a:cubicBezTo>
                    <a:pt x="547" y="508"/>
                    <a:pt x="525" y="528"/>
                    <a:pt x="499" y="528"/>
                  </a:cubicBezTo>
                  <a:cubicBezTo>
                    <a:pt x="480" y="528"/>
                    <a:pt x="460" y="518"/>
                    <a:pt x="439" y="496"/>
                  </a:cubicBezTo>
                  <a:cubicBezTo>
                    <a:pt x="359" y="428"/>
                    <a:pt x="296" y="354"/>
                    <a:pt x="217" y="285"/>
                  </a:cubicBezTo>
                  <a:cubicBezTo>
                    <a:pt x="184" y="260"/>
                    <a:pt x="157" y="247"/>
                    <a:pt x="133" y="247"/>
                  </a:cubicBezTo>
                  <a:cubicBezTo>
                    <a:pt x="99" y="247"/>
                    <a:pt x="74" y="276"/>
                    <a:pt x="57" y="337"/>
                  </a:cubicBezTo>
                  <a:cubicBezTo>
                    <a:pt x="0" y="525"/>
                    <a:pt x="17" y="713"/>
                    <a:pt x="23" y="901"/>
                  </a:cubicBezTo>
                  <a:cubicBezTo>
                    <a:pt x="23" y="1037"/>
                    <a:pt x="51" y="1054"/>
                    <a:pt x="188" y="1083"/>
                  </a:cubicBezTo>
                  <a:cubicBezTo>
                    <a:pt x="450" y="1134"/>
                    <a:pt x="712" y="1111"/>
                    <a:pt x="968" y="1123"/>
                  </a:cubicBezTo>
                  <a:lnTo>
                    <a:pt x="1549" y="1123"/>
                  </a:lnTo>
                  <a:cubicBezTo>
                    <a:pt x="1697" y="1123"/>
                    <a:pt x="1788" y="1032"/>
                    <a:pt x="1766" y="895"/>
                  </a:cubicBezTo>
                  <a:cubicBezTo>
                    <a:pt x="1731" y="730"/>
                    <a:pt x="1692" y="565"/>
                    <a:pt x="1640" y="405"/>
                  </a:cubicBezTo>
                  <a:cubicBezTo>
                    <a:pt x="1627" y="352"/>
                    <a:pt x="1604" y="326"/>
                    <a:pt x="1572" y="326"/>
                  </a:cubicBezTo>
                  <a:cubicBezTo>
                    <a:pt x="1550" y="326"/>
                    <a:pt x="1523" y="339"/>
                    <a:pt x="1492" y="365"/>
                  </a:cubicBezTo>
                  <a:cubicBezTo>
                    <a:pt x="1424" y="416"/>
                    <a:pt x="1373" y="479"/>
                    <a:pt x="1310" y="525"/>
                  </a:cubicBezTo>
                  <a:cubicBezTo>
                    <a:pt x="1271" y="557"/>
                    <a:pt x="1243" y="573"/>
                    <a:pt x="1219" y="573"/>
                  </a:cubicBezTo>
                  <a:cubicBezTo>
                    <a:pt x="1189" y="573"/>
                    <a:pt x="1166" y="545"/>
                    <a:pt x="1133" y="490"/>
                  </a:cubicBezTo>
                  <a:cubicBezTo>
                    <a:pt x="1065" y="360"/>
                    <a:pt x="991" y="229"/>
                    <a:pt x="923" y="98"/>
                  </a:cubicBezTo>
                  <a:cubicBezTo>
                    <a:pt x="896" y="54"/>
                    <a:pt x="874" y="0"/>
                    <a:pt x="812"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56"/>
            <p:cNvSpPr/>
            <p:nvPr/>
          </p:nvSpPr>
          <p:spPr>
            <a:xfrm>
              <a:off x="4856556" y="2319160"/>
              <a:ext cx="118229" cy="75218"/>
            </a:xfrm>
            <a:custGeom>
              <a:rect b="b" l="l" r="r" t="t"/>
              <a:pathLst>
                <a:path extrusionOk="0" h="1100" w="1729">
                  <a:moveTo>
                    <a:pt x="989" y="0"/>
                  </a:moveTo>
                  <a:cubicBezTo>
                    <a:pt x="964" y="0"/>
                    <a:pt x="935" y="25"/>
                    <a:pt x="895" y="73"/>
                  </a:cubicBezTo>
                  <a:cubicBezTo>
                    <a:pt x="832" y="153"/>
                    <a:pt x="775" y="238"/>
                    <a:pt x="718" y="318"/>
                  </a:cubicBezTo>
                  <a:cubicBezTo>
                    <a:pt x="657" y="403"/>
                    <a:pt x="621" y="445"/>
                    <a:pt x="579" y="445"/>
                  </a:cubicBezTo>
                  <a:cubicBezTo>
                    <a:pt x="543" y="445"/>
                    <a:pt x="503" y="413"/>
                    <a:pt x="439" y="352"/>
                  </a:cubicBezTo>
                  <a:cubicBezTo>
                    <a:pt x="405" y="318"/>
                    <a:pt x="371" y="278"/>
                    <a:pt x="336" y="255"/>
                  </a:cubicBezTo>
                  <a:cubicBezTo>
                    <a:pt x="298" y="222"/>
                    <a:pt x="268" y="204"/>
                    <a:pt x="243" y="204"/>
                  </a:cubicBezTo>
                  <a:cubicBezTo>
                    <a:pt x="209" y="204"/>
                    <a:pt x="185" y="237"/>
                    <a:pt x="166" y="307"/>
                  </a:cubicBezTo>
                  <a:cubicBezTo>
                    <a:pt x="114" y="472"/>
                    <a:pt x="75" y="631"/>
                    <a:pt x="40" y="796"/>
                  </a:cubicBezTo>
                  <a:cubicBezTo>
                    <a:pt x="0" y="984"/>
                    <a:pt x="23" y="1007"/>
                    <a:pt x="217" y="1030"/>
                  </a:cubicBezTo>
                  <a:cubicBezTo>
                    <a:pt x="633" y="1076"/>
                    <a:pt x="1054" y="1064"/>
                    <a:pt x="1470" y="1098"/>
                  </a:cubicBezTo>
                  <a:cubicBezTo>
                    <a:pt x="1486" y="1099"/>
                    <a:pt x="1500" y="1100"/>
                    <a:pt x="1514" y="1100"/>
                  </a:cubicBezTo>
                  <a:cubicBezTo>
                    <a:pt x="1688" y="1100"/>
                    <a:pt x="1729" y="1032"/>
                    <a:pt x="1692" y="848"/>
                  </a:cubicBezTo>
                  <a:cubicBezTo>
                    <a:pt x="1669" y="734"/>
                    <a:pt x="1646" y="614"/>
                    <a:pt x="1612" y="495"/>
                  </a:cubicBezTo>
                  <a:cubicBezTo>
                    <a:pt x="1595" y="426"/>
                    <a:pt x="1607" y="312"/>
                    <a:pt x="1515" y="284"/>
                  </a:cubicBezTo>
                  <a:cubicBezTo>
                    <a:pt x="1503" y="279"/>
                    <a:pt x="1491" y="277"/>
                    <a:pt x="1480" y="277"/>
                  </a:cubicBezTo>
                  <a:cubicBezTo>
                    <a:pt x="1413" y="277"/>
                    <a:pt x="1377" y="359"/>
                    <a:pt x="1327" y="403"/>
                  </a:cubicBezTo>
                  <a:cubicBezTo>
                    <a:pt x="1322" y="409"/>
                    <a:pt x="1316" y="415"/>
                    <a:pt x="1316" y="421"/>
                  </a:cubicBezTo>
                  <a:cubicBezTo>
                    <a:pt x="1289" y="447"/>
                    <a:pt x="1265" y="463"/>
                    <a:pt x="1243" y="463"/>
                  </a:cubicBezTo>
                  <a:cubicBezTo>
                    <a:pt x="1219" y="463"/>
                    <a:pt x="1198" y="443"/>
                    <a:pt x="1179" y="398"/>
                  </a:cubicBezTo>
                  <a:cubicBezTo>
                    <a:pt x="1145" y="295"/>
                    <a:pt x="1111" y="193"/>
                    <a:pt x="1065" y="90"/>
                  </a:cubicBezTo>
                  <a:cubicBezTo>
                    <a:pt x="1039" y="30"/>
                    <a:pt x="1016" y="0"/>
                    <a:pt x="989"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56"/>
            <p:cNvSpPr/>
            <p:nvPr/>
          </p:nvSpPr>
          <p:spPr>
            <a:xfrm>
              <a:off x="4667689" y="2340700"/>
              <a:ext cx="118844" cy="67354"/>
            </a:xfrm>
            <a:custGeom>
              <a:rect b="b" l="l" r="r" t="t"/>
              <a:pathLst>
                <a:path extrusionOk="0" h="985" w="1738">
                  <a:moveTo>
                    <a:pt x="1362" y="0"/>
                  </a:moveTo>
                  <a:cubicBezTo>
                    <a:pt x="1331" y="0"/>
                    <a:pt x="1298" y="22"/>
                    <a:pt x="1265" y="66"/>
                  </a:cubicBezTo>
                  <a:cubicBezTo>
                    <a:pt x="1196" y="151"/>
                    <a:pt x="1151" y="231"/>
                    <a:pt x="1094" y="316"/>
                  </a:cubicBezTo>
                  <a:cubicBezTo>
                    <a:pt x="1073" y="345"/>
                    <a:pt x="1052" y="359"/>
                    <a:pt x="1033" y="359"/>
                  </a:cubicBezTo>
                  <a:cubicBezTo>
                    <a:pt x="1010" y="359"/>
                    <a:pt x="990" y="339"/>
                    <a:pt x="974" y="299"/>
                  </a:cubicBezTo>
                  <a:cubicBezTo>
                    <a:pt x="951" y="242"/>
                    <a:pt x="929" y="185"/>
                    <a:pt x="906" y="134"/>
                  </a:cubicBezTo>
                  <a:cubicBezTo>
                    <a:pt x="877" y="77"/>
                    <a:pt x="849" y="14"/>
                    <a:pt x="781" y="9"/>
                  </a:cubicBezTo>
                  <a:cubicBezTo>
                    <a:pt x="778" y="9"/>
                    <a:pt x="776" y="8"/>
                    <a:pt x="773" y="8"/>
                  </a:cubicBezTo>
                  <a:cubicBezTo>
                    <a:pt x="710" y="8"/>
                    <a:pt x="683" y="79"/>
                    <a:pt x="655" y="128"/>
                  </a:cubicBezTo>
                  <a:cubicBezTo>
                    <a:pt x="593" y="242"/>
                    <a:pt x="553" y="373"/>
                    <a:pt x="462" y="493"/>
                  </a:cubicBezTo>
                  <a:cubicBezTo>
                    <a:pt x="336" y="425"/>
                    <a:pt x="314" y="311"/>
                    <a:pt x="245" y="225"/>
                  </a:cubicBezTo>
                  <a:cubicBezTo>
                    <a:pt x="217" y="189"/>
                    <a:pt x="187" y="172"/>
                    <a:pt x="159" y="172"/>
                  </a:cubicBezTo>
                  <a:cubicBezTo>
                    <a:pt x="126" y="172"/>
                    <a:pt x="98" y="198"/>
                    <a:pt x="86" y="248"/>
                  </a:cubicBezTo>
                  <a:cubicBezTo>
                    <a:pt x="29" y="447"/>
                    <a:pt x="0" y="647"/>
                    <a:pt x="6" y="852"/>
                  </a:cubicBezTo>
                  <a:cubicBezTo>
                    <a:pt x="11" y="950"/>
                    <a:pt x="37" y="985"/>
                    <a:pt x="119" y="985"/>
                  </a:cubicBezTo>
                  <a:cubicBezTo>
                    <a:pt x="131" y="985"/>
                    <a:pt x="145" y="984"/>
                    <a:pt x="160" y="983"/>
                  </a:cubicBezTo>
                  <a:cubicBezTo>
                    <a:pt x="638" y="920"/>
                    <a:pt x="1117" y="857"/>
                    <a:pt x="1589" y="789"/>
                  </a:cubicBezTo>
                  <a:cubicBezTo>
                    <a:pt x="1715" y="772"/>
                    <a:pt x="1737" y="732"/>
                    <a:pt x="1703" y="607"/>
                  </a:cubicBezTo>
                  <a:cubicBezTo>
                    <a:pt x="1641" y="419"/>
                    <a:pt x="1561" y="242"/>
                    <a:pt x="1453" y="71"/>
                  </a:cubicBezTo>
                  <a:cubicBezTo>
                    <a:pt x="1426" y="24"/>
                    <a:pt x="1395" y="0"/>
                    <a:pt x="1362"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68" name="Google Shape;1768;p56"/>
          <p:cNvSpPr txBox="1"/>
          <p:nvPr/>
        </p:nvSpPr>
        <p:spPr>
          <a:xfrm>
            <a:off x="1601475" y="3834600"/>
            <a:ext cx="2554500" cy="256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2"/>
                </a:solidFill>
                <a:latin typeface="Andika"/>
                <a:ea typeface="Andika"/>
                <a:cs typeface="Andika"/>
                <a:sym typeface="Andika"/>
              </a:rPr>
              <a:t>It has a thin atmosphere</a:t>
            </a:r>
            <a:endParaRPr>
              <a:solidFill>
                <a:schemeClr val="dk2"/>
              </a:solidFill>
              <a:latin typeface="Andika"/>
              <a:ea typeface="Andika"/>
              <a:cs typeface="Andika"/>
              <a:sym typeface="Andika"/>
            </a:endParaRPr>
          </a:p>
        </p:txBody>
      </p:sp>
      <p:sp>
        <p:nvSpPr>
          <p:cNvPr id="1769" name="Google Shape;1769;p56"/>
          <p:cNvSpPr/>
          <p:nvPr/>
        </p:nvSpPr>
        <p:spPr>
          <a:xfrm>
            <a:off x="1216948" y="3834930"/>
            <a:ext cx="299345" cy="256164"/>
          </a:xfrm>
          <a:custGeom>
            <a:rect b="b" l="l" r="r" t="t"/>
            <a:pathLst>
              <a:path extrusionOk="0" h="3526" w="9500">
                <a:moveTo>
                  <a:pt x="0" y="0"/>
                </a:moveTo>
                <a:lnTo>
                  <a:pt x="68" y="456"/>
                </a:lnTo>
                <a:lnTo>
                  <a:pt x="0" y="1475"/>
                </a:lnTo>
                <a:lnTo>
                  <a:pt x="68" y="2478"/>
                </a:lnTo>
                <a:lnTo>
                  <a:pt x="0" y="3087"/>
                </a:lnTo>
                <a:lnTo>
                  <a:pt x="0" y="3526"/>
                </a:lnTo>
                <a:lnTo>
                  <a:pt x="9500" y="3526"/>
                </a:lnTo>
                <a:lnTo>
                  <a:pt x="9500" y="3087"/>
                </a:lnTo>
                <a:lnTo>
                  <a:pt x="9357" y="2728"/>
                </a:lnTo>
                <a:lnTo>
                  <a:pt x="9500" y="2056"/>
                </a:lnTo>
                <a:lnTo>
                  <a:pt x="9295" y="1111"/>
                </a:lnTo>
                <a:lnTo>
                  <a:pt x="9295" y="484"/>
                </a:lnTo>
                <a:lnTo>
                  <a:pt x="9500" y="0"/>
                </a:lnTo>
                <a:close/>
              </a:path>
            </a:pathLst>
          </a:custGeom>
          <a:solidFill>
            <a:srgbClr val="F8CD7D">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56"/>
          <p:cNvSpPr txBox="1"/>
          <p:nvPr/>
        </p:nvSpPr>
        <p:spPr>
          <a:xfrm>
            <a:off x="1601475" y="4351050"/>
            <a:ext cx="2554500" cy="256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2"/>
                </a:solidFill>
                <a:latin typeface="Andika"/>
                <a:ea typeface="Andika"/>
                <a:cs typeface="Andika"/>
                <a:sym typeface="Andika"/>
              </a:rPr>
              <a:t>It's full of iron oxide dust</a:t>
            </a:r>
            <a:endParaRPr>
              <a:solidFill>
                <a:schemeClr val="dk2"/>
              </a:solidFill>
              <a:latin typeface="Andika"/>
              <a:ea typeface="Andika"/>
              <a:cs typeface="Andika"/>
              <a:sym typeface="Andika"/>
            </a:endParaRPr>
          </a:p>
        </p:txBody>
      </p:sp>
      <p:sp>
        <p:nvSpPr>
          <p:cNvPr id="1771" name="Google Shape;1771;p56"/>
          <p:cNvSpPr/>
          <p:nvPr/>
        </p:nvSpPr>
        <p:spPr>
          <a:xfrm>
            <a:off x="1216948" y="4351363"/>
            <a:ext cx="299345" cy="256199"/>
          </a:xfrm>
          <a:custGeom>
            <a:rect b="b" l="l" r="r" t="t"/>
            <a:pathLst>
              <a:path extrusionOk="0" h="3526" w="9500">
                <a:moveTo>
                  <a:pt x="0" y="0"/>
                </a:moveTo>
                <a:lnTo>
                  <a:pt x="68" y="456"/>
                </a:lnTo>
                <a:lnTo>
                  <a:pt x="0" y="1475"/>
                </a:lnTo>
                <a:lnTo>
                  <a:pt x="68" y="2478"/>
                </a:lnTo>
                <a:lnTo>
                  <a:pt x="0" y="3087"/>
                </a:lnTo>
                <a:lnTo>
                  <a:pt x="0" y="3526"/>
                </a:lnTo>
                <a:lnTo>
                  <a:pt x="9500" y="3526"/>
                </a:lnTo>
                <a:lnTo>
                  <a:pt x="9500" y="3087"/>
                </a:lnTo>
                <a:lnTo>
                  <a:pt x="9357" y="2728"/>
                </a:lnTo>
                <a:lnTo>
                  <a:pt x="9500" y="2056"/>
                </a:lnTo>
                <a:lnTo>
                  <a:pt x="9295" y="1111"/>
                </a:lnTo>
                <a:lnTo>
                  <a:pt x="9295" y="484"/>
                </a:lnTo>
                <a:lnTo>
                  <a:pt x="9500" y="0"/>
                </a:lnTo>
                <a:close/>
              </a:path>
            </a:pathLst>
          </a:custGeom>
          <a:solidFill>
            <a:srgbClr val="F8CD7D">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56"/>
          <p:cNvSpPr txBox="1"/>
          <p:nvPr/>
        </p:nvSpPr>
        <p:spPr>
          <a:xfrm>
            <a:off x="1601475" y="2285250"/>
            <a:ext cx="2554500" cy="256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2"/>
                </a:solidFill>
                <a:latin typeface="Andika"/>
                <a:ea typeface="Andika"/>
                <a:cs typeface="Andika"/>
                <a:sym typeface="Andika"/>
              </a:rPr>
              <a:t>Mars is a cold place</a:t>
            </a:r>
            <a:endParaRPr>
              <a:solidFill>
                <a:schemeClr val="dk2"/>
              </a:solidFill>
              <a:latin typeface="Andika"/>
              <a:ea typeface="Andika"/>
              <a:cs typeface="Andika"/>
              <a:sym typeface="Andika"/>
            </a:endParaRPr>
          </a:p>
        </p:txBody>
      </p:sp>
      <p:sp>
        <p:nvSpPr>
          <p:cNvPr id="1773" name="Google Shape;1773;p56"/>
          <p:cNvSpPr/>
          <p:nvPr/>
        </p:nvSpPr>
        <p:spPr>
          <a:xfrm>
            <a:off x="1216948" y="2285562"/>
            <a:ext cx="299345" cy="256199"/>
          </a:xfrm>
          <a:custGeom>
            <a:rect b="b" l="l" r="r" t="t"/>
            <a:pathLst>
              <a:path extrusionOk="0" h="3526" w="9500">
                <a:moveTo>
                  <a:pt x="0" y="0"/>
                </a:moveTo>
                <a:lnTo>
                  <a:pt x="68" y="456"/>
                </a:lnTo>
                <a:lnTo>
                  <a:pt x="0" y="1475"/>
                </a:lnTo>
                <a:lnTo>
                  <a:pt x="68" y="2478"/>
                </a:lnTo>
                <a:lnTo>
                  <a:pt x="0" y="3087"/>
                </a:lnTo>
                <a:lnTo>
                  <a:pt x="0" y="3526"/>
                </a:lnTo>
                <a:lnTo>
                  <a:pt x="9500" y="3526"/>
                </a:lnTo>
                <a:lnTo>
                  <a:pt x="9500" y="3087"/>
                </a:lnTo>
                <a:lnTo>
                  <a:pt x="9357" y="2728"/>
                </a:lnTo>
                <a:lnTo>
                  <a:pt x="9500" y="2056"/>
                </a:lnTo>
                <a:lnTo>
                  <a:pt x="9295" y="1111"/>
                </a:lnTo>
                <a:lnTo>
                  <a:pt x="9295" y="484"/>
                </a:lnTo>
                <a:lnTo>
                  <a:pt x="9500" y="0"/>
                </a:lnTo>
                <a:close/>
              </a:path>
            </a:pathLst>
          </a:custGeom>
          <a:solidFill>
            <a:srgbClr val="F8CD7D">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56"/>
          <p:cNvSpPr/>
          <p:nvPr/>
        </p:nvSpPr>
        <p:spPr>
          <a:xfrm rot="-1799916">
            <a:off x="1216941" y="2361757"/>
            <a:ext cx="299358" cy="103823"/>
          </a:xfrm>
          <a:custGeom>
            <a:rect b="b" l="l" r="r" t="t"/>
            <a:pathLst>
              <a:path extrusionOk="0" h="3526" w="9500">
                <a:moveTo>
                  <a:pt x="0" y="0"/>
                </a:moveTo>
                <a:lnTo>
                  <a:pt x="68" y="456"/>
                </a:lnTo>
                <a:lnTo>
                  <a:pt x="0" y="1475"/>
                </a:lnTo>
                <a:lnTo>
                  <a:pt x="68" y="2478"/>
                </a:lnTo>
                <a:lnTo>
                  <a:pt x="0" y="3087"/>
                </a:lnTo>
                <a:lnTo>
                  <a:pt x="0" y="3526"/>
                </a:lnTo>
                <a:lnTo>
                  <a:pt x="9500" y="3526"/>
                </a:lnTo>
                <a:lnTo>
                  <a:pt x="9500" y="3087"/>
                </a:lnTo>
                <a:lnTo>
                  <a:pt x="9357" y="2728"/>
                </a:lnTo>
                <a:lnTo>
                  <a:pt x="9500" y="2056"/>
                </a:lnTo>
                <a:lnTo>
                  <a:pt x="9295" y="1111"/>
                </a:lnTo>
                <a:lnTo>
                  <a:pt x="9295" y="484"/>
                </a:lnTo>
                <a:lnTo>
                  <a:pt x="9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56"/>
          <p:cNvSpPr txBox="1"/>
          <p:nvPr/>
        </p:nvSpPr>
        <p:spPr>
          <a:xfrm>
            <a:off x="1601475" y="2801700"/>
            <a:ext cx="2554500" cy="256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2"/>
                </a:solidFill>
                <a:latin typeface="Andika"/>
                <a:ea typeface="Andika"/>
                <a:cs typeface="Andika"/>
                <a:sym typeface="Andika"/>
              </a:rPr>
              <a:t>Mars is a red planet</a:t>
            </a:r>
            <a:endParaRPr>
              <a:solidFill>
                <a:schemeClr val="dk2"/>
              </a:solidFill>
              <a:latin typeface="Andika"/>
              <a:ea typeface="Andika"/>
              <a:cs typeface="Andika"/>
              <a:sym typeface="Andika"/>
            </a:endParaRPr>
          </a:p>
        </p:txBody>
      </p:sp>
      <p:sp>
        <p:nvSpPr>
          <p:cNvPr id="1776" name="Google Shape;1776;p56"/>
          <p:cNvSpPr/>
          <p:nvPr/>
        </p:nvSpPr>
        <p:spPr>
          <a:xfrm>
            <a:off x="1216948" y="2802012"/>
            <a:ext cx="299345" cy="256199"/>
          </a:xfrm>
          <a:custGeom>
            <a:rect b="b" l="l" r="r" t="t"/>
            <a:pathLst>
              <a:path extrusionOk="0" h="3526" w="9500">
                <a:moveTo>
                  <a:pt x="0" y="0"/>
                </a:moveTo>
                <a:lnTo>
                  <a:pt x="68" y="456"/>
                </a:lnTo>
                <a:lnTo>
                  <a:pt x="0" y="1475"/>
                </a:lnTo>
                <a:lnTo>
                  <a:pt x="68" y="2478"/>
                </a:lnTo>
                <a:lnTo>
                  <a:pt x="0" y="3087"/>
                </a:lnTo>
                <a:lnTo>
                  <a:pt x="0" y="3526"/>
                </a:lnTo>
                <a:lnTo>
                  <a:pt x="9500" y="3526"/>
                </a:lnTo>
                <a:lnTo>
                  <a:pt x="9500" y="3087"/>
                </a:lnTo>
                <a:lnTo>
                  <a:pt x="9357" y="2728"/>
                </a:lnTo>
                <a:lnTo>
                  <a:pt x="9500" y="2056"/>
                </a:lnTo>
                <a:lnTo>
                  <a:pt x="9295" y="1111"/>
                </a:lnTo>
                <a:lnTo>
                  <a:pt x="9295" y="484"/>
                </a:lnTo>
                <a:lnTo>
                  <a:pt x="9500" y="0"/>
                </a:lnTo>
                <a:close/>
              </a:path>
            </a:pathLst>
          </a:custGeom>
          <a:solidFill>
            <a:srgbClr val="F8CD7D">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56"/>
          <p:cNvSpPr/>
          <p:nvPr/>
        </p:nvSpPr>
        <p:spPr>
          <a:xfrm rot="1799916">
            <a:off x="1216939" y="2872221"/>
            <a:ext cx="299358" cy="103823"/>
          </a:xfrm>
          <a:custGeom>
            <a:rect b="b" l="l" r="r" t="t"/>
            <a:pathLst>
              <a:path extrusionOk="0" h="3526" w="9500">
                <a:moveTo>
                  <a:pt x="0" y="0"/>
                </a:moveTo>
                <a:lnTo>
                  <a:pt x="68" y="456"/>
                </a:lnTo>
                <a:lnTo>
                  <a:pt x="0" y="1475"/>
                </a:lnTo>
                <a:lnTo>
                  <a:pt x="68" y="2478"/>
                </a:lnTo>
                <a:lnTo>
                  <a:pt x="0" y="3087"/>
                </a:lnTo>
                <a:lnTo>
                  <a:pt x="0" y="3526"/>
                </a:lnTo>
                <a:lnTo>
                  <a:pt x="9500" y="3526"/>
                </a:lnTo>
                <a:lnTo>
                  <a:pt x="9500" y="3087"/>
                </a:lnTo>
                <a:lnTo>
                  <a:pt x="9357" y="2728"/>
                </a:lnTo>
                <a:lnTo>
                  <a:pt x="9500" y="2056"/>
                </a:lnTo>
                <a:lnTo>
                  <a:pt x="9295" y="1111"/>
                </a:lnTo>
                <a:lnTo>
                  <a:pt x="9295" y="484"/>
                </a:lnTo>
                <a:lnTo>
                  <a:pt x="9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56"/>
          <p:cNvSpPr txBox="1"/>
          <p:nvPr/>
        </p:nvSpPr>
        <p:spPr>
          <a:xfrm>
            <a:off x="1601475" y="3318150"/>
            <a:ext cx="2554500" cy="256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2"/>
                </a:solidFill>
                <a:latin typeface="Andika"/>
                <a:ea typeface="Andika"/>
                <a:cs typeface="Andika"/>
                <a:sym typeface="Andika"/>
              </a:rPr>
              <a:t>It’</a:t>
            </a:r>
            <a:r>
              <a:rPr lang="en">
                <a:solidFill>
                  <a:schemeClr val="dk2"/>
                </a:solidFill>
                <a:latin typeface="Andika"/>
                <a:ea typeface="Andika"/>
                <a:cs typeface="Andika"/>
                <a:sym typeface="Andika"/>
              </a:rPr>
              <a:t>s a terrestrial </a:t>
            </a:r>
            <a:r>
              <a:rPr lang="en">
                <a:solidFill>
                  <a:schemeClr val="dk2"/>
                </a:solidFill>
                <a:latin typeface="Andika"/>
                <a:ea typeface="Andika"/>
                <a:cs typeface="Andika"/>
                <a:sym typeface="Andika"/>
              </a:rPr>
              <a:t>planet</a:t>
            </a:r>
            <a:endParaRPr>
              <a:solidFill>
                <a:schemeClr val="dk2"/>
              </a:solidFill>
              <a:latin typeface="Andika"/>
              <a:ea typeface="Andika"/>
              <a:cs typeface="Andika"/>
              <a:sym typeface="Andika"/>
            </a:endParaRPr>
          </a:p>
        </p:txBody>
      </p:sp>
      <p:sp>
        <p:nvSpPr>
          <p:cNvPr id="1779" name="Google Shape;1779;p56"/>
          <p:cNvSpPr/>
          <p:nvPr/>
        </p:nvSpPr>
        <p:spPr>
          <a:xfrm>
            <a:off x="1216948" y="3318462"/>
            <a:ext cx="299345" cy="256199"/>
          </a:xfrm>
          <a:custGeom>
            <a:rect b="b" l="l" r="r" t="t"/>
            <a:pathLst>
              <a:path extrusionOk="0" h="3526" w="9500">
                <a:moveTo>
                  <a:pt x="0" y="0"/>
                </a:moveTo>
                <a:lnTo>
                  <a:pt x="68" y="456"/>
                </a:lnTo>
                <a:lnTo>
                  <a:pt x="0" y="1475"/>
                </a:lnTo>
                <a:lnTo>
                  <a:pt x="68" y="2478"/>
                </a:lnTo>
                <a:lnTo>
                  <a:pt x="0" y="3087"/>
                </a:lnTo>
                <a:lnTo>
                  <a:pt x="0" y="3526"/>
                </a:lnTo>
                <a:lnTo>
                  <a:pt x="9500" y="3526"/>
                </a:lnTo>
                <a:lnTo>
                  <a:pt x="9500" y="3087"/>
                </a:lnTo>
                <a:lnTo>
                  <a:pt x="9357" y="2728"/>
                </a:lnTo>
                <a:lnTo>
                  <a:pt x="9500" y="2056"/>
                </a:lnTo>
                <a:lnTo>
                  <a:pt x="9295" y="1111"/>
                </a:lnTo>
                <a:lnTo>
                  <a:pt x="9295" y="484"/>
                </a:lnTo>
                <a:lnTo>
                  <a:pt x="9500" y="0"/>
                </a:lnTo>
                <a:close/>
              </a:path>
            </a:pathLst>
          </a:custGeom>
          <a:solidFill>
            <a:srgbClr val="F8CD7D">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56"/>
          <p:cNvSpPr/>
          <p:nvPr/>
        </p:nvSpPr>
        <p:spPr>
          <a:xfrm rot="-9321">
            <a:off x="1211032" y="1649886"/>
            <a:ext cx="2557884" cy="433473"/>
          </a:xfrm>
          <a:custGeom>
            <a:rect b="b" l="l" r="r" t="t"/>
            <a:pathLst>
              <a:path extrusionOk="0" h="4631" w="9500">
                <a:moveTo>
                  <a:pt x="0" y="0"/>
                </a:moveTo>
                <a:lnTo>
                  <a:pt x="142" y="1407"/>
                </a:lnTo>
                <a:lnTo>
                  <a:pt x="0" y="2455"/>
                </a:lnTo>
                <a:lnTo>
                  <a:pt x="142" y="3827"/>
                </a:lnTo>
                <a:lnTo>
                  <a:pt x="142" y="4630"/>
                </a:lnTo>
                <a:lnTo>
                  <a:pt x="9500" y="4556"/>
                </a:lnTo>
                <a:lnTo>
                  <a:pt x="9500" y="3571"/>
                </a:lnTo>
                <a:lnTo>
                  <a:pt x="9283" y="2164"/>
                </a:lnTo>
                <a:lnTo>
                  <a:pt x="9500" y="940"/>
                </a:lnTo>
                <a:lnTo>
                  <a:pt x="9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accent1"/>
                </a:solidFill>
                <a:latin typeface="Grand Hotel"/>
                <a:ea typeface="Grand Hotel"/>
                <a:cs typeface="Grand Hotel"/>
                <a:sym typeface="Grand Hotel"/>
              </a:rPr>
              <a:t>Mars</a:t>
            </a:r>
            <a:endParaRPr sz="2500">
              <a:solidFill>
                <a:schemeClr val="accent1"/>
              </a:solidFill>
              <a:latin typeface="Grand Hotel"/>
              <a:ea typeface="Grand Hotel"/>
              <a:cs typeface="Grand Hotel"/>
              <a:sym typeface="Grand Hotel"/>
            </a:endParaRPr>
          </a:p>
        </p:txBody>
      </p:sp>
      <p:sp>
        <p:nvSpPr>
          <p:cNvPr id="1781" name="Google Shape;1781;p56"/>
          <p:cNvSpPr txBox="1"/>
          <p:nvPr/>
        </p:nvSpPr>
        <p:spPr>
          <a:xfrm>
            <a:off x="5378000" y="3834600"/>
            <a:ext cx="2554500" cy="256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2"/>
                </a:solidFill>
                <a:latin typeface="Andika"/>
                <a:ea typeface="Andika"/>
                <a:cs typeface="Andika"/>
                <a:sym typeface="Andika"/>
              </a:rPr>
              <a:t>Its atmosphere is poisonous</a:t>
            </a:r>
            <a:endParaRPr>
              <a:solidFill>
                <a:schemeClr val="dk2"/>
              </a:solidFill>
              <a:latin typeface="Andika"/>
              <a:ea typeface="Andika"/>
              <a:cs typeface="Andika"/>
              <a:sym typeface="Andika"/>
            </a:endParaRPr>
          </a:p>
        </p:txBody>
      </p:sp>
      <p:sp>
        <p:nvSpPr>
          <p:cNvPr id="1782" name="Google Shape;1782;p56"/>
          <p:cNvSpPr/>
          <p:nvPr/>
        </p:nvSpPr>
        <p:spPr>
          <a:xfrm>
            <a:off x="4993473" y="3834930"/>
            <a:ext cx="299345" cy="256164"/>
          </a:xfrm>
          <a:custGeom>
            <a:rect b="b" l="l" r="r" t="t"/>
            <a:pathLst>
              <a:path extrusionOk="0" h="3526" w="9500">
                <a:moveTo>
                  <a:pt x="0" y="0"/>
                </a:moveTo>
                <a:lnTo>
                  <a:pt x="68" y="456"/>
                </a:lnTo>
                <a:lnTo>
                  <a:pt x="0" y="1475"/>
                </a:lnTo>
                <a:lnTo>
                  <a:pt x="68" y="2478"/>
                </a:lnTo>
                <a:lnTo>
                  <a:pt x="0" y="3087"/>
                </a:lnTo>
                <a:lnTo>
                  <a:pt x="0" y="3526"/>
                </a:lnTo>
                <a:lnTo>
                  <a:pt x="9500" y="3526"/>
                </a:lnTo>
                <a:lnTo>
                  <a:pt x="9500" y="3087"/>
                </a:lnTo>
                <a:lnTo>
                  <a:pt x="9357" y="2728"/>
                </a:lnTo>
                <a:lnTo>
                  <a:pt x="9500" y="2056"/>
                </a:lnTo>
                <a:lnTo>
                  <a:pt x="9295" y="1111"/>
                </a:lnTo>
                <a:lnTo>
                  <a:pt x="9295" y="484"/>
                </a:lnTo>
                <a:lnTo>
                  <a:pt x="9500" y="0"/>
                </a:lnTo>
                <a:close/>
              </a:path>
            </a:pathLst>
          </a:custGeom>
          <a:solidFill>
            <a:srgbClr val="F8CD7D">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56"/>
          <p:cNvSpPr txBox="1"/>
          <p:nvPr/>
        </p:nvSpPr>
        <p:spPr>
          <a:xfrm>
            <a:off x="5378000" y="4351050"/>
            <a:ext cx="2554500" cy="256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2"/>
                </a:solidFill>
                <a:latin typeface="Andika"/>
                <a:ea typeface="Andika"/>
                <a:cs typeface="Andika"/>
                <a:sym typeface="Andika"/>
              </a:rPr>
              <a:t>It’s hotter than Mercury</a:t>
            </a:r>
            <a:endParaRPr>
              <a:solidFill>
                <a:schemeClr val="dk2"/>
              </a:solidFill>
              <a:latin typeface="Andika"/>
              <a:ea typeface="Andika"/>
              <a:cs typeface="Andika"/>
              <a:sym typeface="Andika"/>
            </a:endParaRPr>
          </a:p>
        </p:txBody>
      </p:sp>
      <p:sp>
        <p:nvSpPr>
          <p:cNvPr id="1784" name="Google Shape;1784;p56"/>
          <p:cNvSpPr/>
          <p:nvPr/>
        </p:nvSpPr>
        <p:spPr>
          <a:xfrm>
            <a:off x="4993473" y="4351363"/>
            <a:ext cx="299345" cy="256199"/>
          </a:xfrm>
          <a:custGeom>
            <a:rect b="b" l="l" r="r" t="t"/>
            <a:pathLst>
              <a:path extrusionOk="0" h="3526" w="9500">
                <a:moveTo>
                  <a:pt x="0" y="0"/>
                </a:moveTo>
                <a:lnTo>
                  <a:pt x="68" y="456"/>
                </a:lnTo>
                <a:lnTo>
                  <a:pt x="0" y="1475"/>
                </a:lnTo>
                <a:lnTo>
                  <a:pt x="68" y="2478"/>
                </a:lnTo>
                <a:lnTo>
                  <a:pt x="0" y="3087"/>
                </a:lnTo>
                <a:lnTo>
                  <a:pt x="0" y="3526"/>
                </a:lnTo>
                <a:lnTo>
                  <a:pt x="9500" y="3526"/>
                </a:lnTo>
                <a:lnTo>
                  <a:pt x="9500" y="3087"/>
                </a:lnTo>
                <a:lnTo>
                  <a:pt x="9357" y="2728"/>
                </a:lnTo>
                <a:lnTo>
                  <a:pt x="9500" y="2056"/>
                </a:lnTo>
                <a:lnTo>
                  <a:pt x="9295" y="1111"/>
                </a:lnTo>
                <a:lnTo>
                  <a:pt x="9295" y="484"/>
                </a:lnTo>
                <a:lnTo>
                  <a:pt x="9500" y="0"/>
                </a:lnTo>
                <a:close/>
              </a:path>
            </a:pathLst>
          </a:custGeom>
          <a:solidFill>
            <a:srgbClr val="F8CD7D">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56"/>
          <p:cNvSpPr txBox="1"/>
          <p:nvPr/>
        </p:nvSpPr>
        <p:spPr>
          <a:xfrm>
            <a:off x="5378000" y="2285250"/>
            <a:ext cx="2554500" cy="256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2"/>
                </a:solidFill>
                <a:latin typeface="Andika"/>
                <a:ea typeface="Andika"/>
                <a:cs typeface="Andika"/>
                <a:sym typeface="Andika"/>
              </a:rPr>
              <a:t>Venus has a beautiful name</a:t>
            </a:r>
            <a:endParaRPr>
              <a:solidFill>
                <a:schemeClr val="dk2"/>
              </a:solidFill>
              <a:latin typeface="Andika"/>
              <a:ea typeface="Andika"/>
              <a:cs typeface="Andika"/>
              <a:sym typeface="Andika"/>
            </a:endParaRPr>
          </a:p>
        </p:txBody>
      </p:sp>
      <p:sp>
        <p:nvSpPr>
          <p:cNvPr id="1786" name="Google Shape;1786;p56"/>
          <p:cNvSpPr/>
          <p:nvPr/>
        </p:nvSpPr>
        <p:spPr>
          <a:xfrm>
            <a:off x="4993473" y="2285562"/>
            <a:ext cx="299345" cy="256199"/>
          </a:xfrm>
          <a:custGeom>
            <a:rect b="b" l="l" r="r" t="t"/>
            <a:pathLst>
              <a:path extrusionOk="0" h="3526" w="9500">
                <a:moveTo>
                  <a:pt x="0" y="0"/>
                </a:moveTo>
                <a:lnTo>
                  <a:pt x="68" y="456"/>
                </a:lnTo>
                <a:lnTo>
                  <a:pt x="0" y="1475"/>
                </a:lnTo>
                <a:lnTo>
                  <a:pt x="68" y="2478"/>
                </a:lnTo>
                <a:lnTo>
                  <a:pt x="0" y="3087"/>
                </a:lnTo>
                <a:lnTo>
                  <a:pt x="0" y="3526"/>
                </a:lnTo>
                <a:lnTo>
                  <a:pt x="9500" y="3526"/>
                </a:lnTo>
                <a:lnTo>
                  <a:pt x="9500" y="3087"/>
                </a:lnTo>
                <a:lnTo>
                  <a:pt x="9357" y="2728"/>
                </a:lnTo>
                <a:lnTo>
                  <a:pt x="9500" y="2056"/>
                </a:lnTo>
                <a:lnTo>
                  <a:pt x="9295" y="1111"/>
                </a:lnTo>
                <a:lnTo>
                  <a:pt x="9295" y="484"/>
                </a:lnTo>
                <a:lnTo>
                  <a:pt x="9500" y="0"/>
                </a:lnTo>
                <a:close/>
              </a:path>
            </a:pathLst>
          </a:custGeom>
          <a:solidFill>
            <a:srgbClr val="F8CD7D">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56"/>
          <p:cNvSpPr/>
          <p:nvPr/>
        </p:nvSpPr>
        <p:spPr>
          <a:xfrm flipH="1" rot="1799916">
            <a:off x="4993464" y="2361757"/>
            <a:ext cx="299358" cy="103823"/>
          </a:xfrm>
          <a:custGeom>
            <a:rect b="b" l="l" r="r" t="t"/>
            <a:pathLst>
              <a:path extrusionOk="0" h="3526" w="9500">
                <a:moveTo>
                  <a:pt x="0" y="0"/>
                </a:moveTo>
                <a:lnTo>
                  <a:pt x="68" y="456"/>
                </a:lnTo>
                <a:lnTo>
                  <a:pt x="0" y="1475"/>
                </a:lnTo>
                <a:lnTo>
                  <a:pt x="68" y="2478"/>
                </a:lnTo>
                <a:lnTo>
                  <a:pt x="0" y="3087"/>
                </a:lnTo>
                <a:lnTo>
                  <a:pt x="0" y="3526"/>
                </a:lnTo>
                <a:lnTo>
                  <a:pt x="9500" y="3526"/>
                </a:lnTo>
                <a:lnTo>
                  <a:pt x="9500" y="3087"/>
                </a:lnTo>
                <a:lnTo>
                  <a:pt x="9357" y="2728"/>
                </a:lnTo>
                <a:lnTo>
                  <a:pt x="9500" y="2056"/>
                </a:lnTo>
                <a:lnTo>
                  <a:pt x="9295" y="1111"/>
                </a:lnTo>
                <a:lnTo>
                  <a:pt x="9295" y="484"/>
                </a:lnTo>
                <a:lnTo>
                  <a:pt x="9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56"/>
          <p:cNvSpPr txBox="1"/>
          <p:nvPr/>
        </p:nvSpPr>
        <p:spPr>
          <a:xfrm>
            <a:off x="5378000" y="2801700"/>
            <a:ext cx="2554500" cy="256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2"/>
                </a:solidFill>
                <a:latin typeface="Andika"/>
                <a:ea typeface="Andika"/>
                <a:cs typeface="Andika"/>
                <a:sym typeface="Andika"/>
              </a:rPr>
              <a:t>It’s extremely hot there</a:t>
            </a:r>
            <a:endParaRPr>
              <a:solidFill>
                <a:schemeClr val="dk2"/>
              </a:solidFill>
              <a:latin typeface="Andika"/>
              <a:ea typeface="Andika"/>
              <a:cs typeface="Andika"/>
              <a:sym typeface="Andika"/>
            </a:endParaRPr>
          </a:p>
        </p:txBody>
      </p:sp>
      <p:sp>
        <p:nvSpPr>
          <p:cNvPr id="1789" name="Google Shape;1789;p56"/>
          <p:cNvSpPr/>
          <p:nvPr/>
        </p:nvSpPr>
        <p:spPr>
          <a:xfrm>
            <a:off x="4993473" y="2802012"/>
            <a:ext cx="299345" cy="256199"/>
          </a:xfrm>
          <a:custGeom>
            <a:rect b="b" l="l" r="r" t="t"/>
            <a:pathLst>
              <a:path extrusionOk="0" h="3526" w="9500">
                <a:moveTo>
                  <a:pt x="0" y="0"/>
                </a:moveTo>
                <a:lnTo>
                  <a:pt x="68" y="456"/>
                </a:lnTo>
                <a:lnTo>
                  <a:pt x="0" y="1475"/>
                </a:lnTo>
                <a:lnTo>
                  <a:pt x="68" y="2478"/>
                </a:lnTo>
                <a:lnTo>
                  <a:pt x="0" y="3087"/>
                </a:lnTo>
                <a:lnTo>
                  <a:pt x="0" y="3526"/>
                </a:lnTo>
                <a:lnTo>
                  <a:pt x="9500" y="3526"/>
                </a:lnTo>
                <a:lnTo>
                  <a:pt x="9500" y="3087"/>
                </a:lnTo>
                <a:lnTo>
                  <a:pt x="9357" y="2728"/>
                </a:lnTo>
                <a:lnTo>
                  <a:pt x="9500" y="2056"/>
                </a:lnTo>
                <a:lnTo>
                  <a:pt x="9295" y="1111"/>
                </a:lnTo>
                <a:lnTo>
                  <a:pt x="9295" y="484"/>
                </a:lnTo>
                <a:lnTo>
                  <a:pt x="9500" y="0"/>
                </a:lnTo>
                <a:close/>
              </a:path>
            </a:pathLst>
          </a:custGeom>
          <a:solidFill>
            <a:srgbClr val="F8CD7D">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56"/>
          <p:cNvSpPr/>
          <p:nvPr/>
        </p:nvSpPr>
        <p:spPr>
          <a:xfrm flipH="1" rot="-1799916">
            <a:off x="4993466" y="3911096"/>
            <a:ext cx="299358" cy="103823"/>
          </a:xfrm>
          <a:custGeom>
            <a:rect b="b" l="l" r="r" t="t"/>
            <a:pathLst>
              <a:path extrusionOk="0" h="3526" w="9500">
                <a:moveTo>
                  <a:pt x="0" y="0"/>
                </a:moveTo>
                <a:lnTo>
                  <a:pt x="68" y="456"/>
                </a:lnTo>
                <a:lnTo>
                  <a:pt x="0" y="1475"/>
                </a:lnTo>
                <a:lnTo>
                  <a:pt x="68" y="2478"/>
                </a:lnTo>
                <a:lnTo>
                  <a:pt x="0" y="3087"/>
                </a:lnTo>
                <a:lnTo>
                  <a:pt x="0" y="3526"/>
                </a:lnTo>
                <a:lnTo>
                  <a:pt x="9500" y="3526"/>
                </a:lnTo>
                <a:lnTo>
                  <a:pt x="9500" y="3087"/>
                </a:lnTo>
                <a:lnTo>
                  <a:pt x="9357" y="2728"/>
                </a:lnTo>
                <a:lnTo>
                  <a:pt x="9500" y="2056"/>
                </a:lnTo>
                <a:lnTo>
                  <a:pt x="9295" y="1111"/>
                </a:lnTo>
                <a:lnTo>
                  <a:pt x="9295" y="484"/>
                </a:lnTo>
                <a:lnTo>
                  <a:pt x="9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56"/>
          <p:cNvSpPr txBox="1"/>
          <p:nvPr/>
        </p:nvSpPr>
        <p:spPr>
          <a:xfrm>
            <a:off x="5378000" y="3318150"/>
            <a:ext cx="2554500" cy="256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2"/>
                </a:solidFill>
                <a:latin typeface="Andika"/>
                <a:ea typeface="Andika"/>
                <a:cs typeface="Andika"/>
                <a:sym typeface="Andika"/>
              </a:rPr>
              <a:t>Venus is a terrestrial planet</a:t>
            </a:r>
            <a:endParaRPr>
              <a:solidFill>
                <a:schemeClr val="dk2"/>
              </a:solidFill>
              <a:latin typeface="Andika"/>
              <a:ea typeface="Andika"/>
              <a:cs typeface="Andika"/>
              <a:sym typeface="Andika"/>
            </a:endParaRPr>
          </a:p>
        </p:txBody>
      </p:sp>
      <p:sp>
        <p:nvSpPr>
          <p:cNvPr id="1792" name="Google Shape;1792;p56"/>
          <p:cNvSpPr/>
          <p:nvPr/>
        </p:nvSpPr>
        <p:spPr>
          <a:xfrm>
            <a:off x="4993473" y="3318462"/>
            <a:ext cx="299345" cy="256199"/>
          </a:xfrm>
          <a:custGeom>
            <a:rect b="b" l="l" r="r" t="t"/>
            <a:pathLst>
              <a:path extrusionOk="0" h="3526" w="9500">
                <a:moveTo>
                  <a:pt x="0" y="0"/>
                </a:moveTo>
                <a:lnTo>
                  <a:pt x="68" y="456"/>
                </a:lnTo>
                <a:lnTo>
                  <a:pt x="0" y="1475"/>
                </a:lnTo>
                <a:lnTo>
                  <a:pt x="68" y="2478"/>
                </a:lnTo>
                <a:lnTo>
                  <a:pt x="0" y="3087"/>
                </a:lnTo>
                <a:lnTo>
                  <a:pt x="0" y="3526"/>
                </a:lnTo>
                <a:lnTo>
                  <a:pt x="9500" y="3526"/>
                </a:lnTo>
                <a:lnTo>
                  <a:pt x="9500" y="3087"/>
                </a:lnTo>
                <a:lnTo>
                  <a:pt x="9357" y="2728"/>
                </a:lnTo>
                <a:lnTo>
                  <a:pt x="9500" y="2056"/>
                </a:lnTo>
                <a:lnTo>
                  <a:pt x="9295" y="1111"/>
                </a:lnTo>
                <a:lnTo>
                  <a:pt x="9295" y="484"/>
                </a:lnTo>
                <a:lnTo>
                  <a:pt x="9500" y="0"/>
                </a:lnTo>
                <a:close/>
              </a:path>
            </a:pathLst>
          </a:custGeom>
          <a:solidFill>
            <a:srgbClr val="F8CD7D">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56"/>
          <p:cNvSpPr/>
          <p:nvPr/>
        </p:nvSpPr>
        <p:spPr>
          <a:xfrm flipH="1" rot="1799916">
            <a:off x="4993464" y="4419256"/>
            <a:ext cx="299358" cy="103823"/>
          </a:xfrm>
          <a:custGeom>
            <a:rect b="b" l="l" r="r" t="t"/>
            <a:pathLst>
              <a:path extrusionOk="0" h="3526" w="9500">
                <a:moveTo>
                  <a:pt x="0" y="0"/>
                </a:moveTo>
                <a:lnTo>
                  <a:pt x="68" y="456"/>
                </a:lnTo>
                <a:lnTo>
                  <a:pt x="0" y="1475"/>
                </a:lnTo>
                <a:lnTo>
                  <a:pt x="68" y="2478"/>
                </a:lnTo>
                <a:lnTo>
                  <a:pt x="0" y="3087"/>
                </a:lnTo>
                <a:lnTo>
                  <a:pt x="0" y="3526"/>
                </a:lnTo>
                <a:lnTo>
                  <a:pt x="9500" y="3526"/>
                </a:lnTo>
                <a:lnTo>
                  <a:pt x="9500" y="3087"/>
                </a:lnTo>
                <a:lnTo>
                  <a:pt x="9357" y="2728"/>
                </a:lnTo>
                <a:lnTo>
                  <a:pt x="9500" y="2056"/>
                </a:lnTo>
                <a:lnTo>
                  <a:pt x="9295" y="1111"/>
                </a:lnTo>
                <a:lnTo>
                  <a:pt x="9295" y="484"/>
                </a:lnTo>
                <a:lnTo>
                  <a:pt x="9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56"/>
          <p:cNvSpPr/>
          <p:nvPr/>
        </p:nvSpPr>
        <p:spPr>
          <a:xfrm rot="-9321">
            <a:off x="4987557" y="1649886"/>
            <a:ext cx="2557884" cy="433473"/>
          </a:xfrm>
          <a:custGeom>
            <a:rect b="b" l="l" r="r" t="t"/>
            <a:pathLst>
              <a:path extrusionOk="0" h="4631" w="9500">
                <a:moveTo>
                  <a:pt x="0" y="0"/>
                </a:moveTo>
                <a:lnTo>
                  <a:pt x="142" y="1407"/>
                </a:lnTo>
                <a:lnTo>
                  <a:pt x="0" y="2455"/>
                </a:lnTo>
                <a:lnTo>
                  <a:pt x="142" y="3827"/>
                </a:lnTo>
                <a:lnTo>
                  <a:pt x="142" y="4630"/>
                </a:lnTo>
                <a:lnTo>
                  <a:pt x="9500" y="4556"/>
                </a:lnTo>
                <a:lnTo>
                  <a:pt x="9500" y="3571"/>
                </a:lnTo>
                <a:lnTo>
                  <a:pt x="9283" y="2164"/>
                </a:lnTo>
                <a:lnTo>
                  <a:pt x="9500" y="940"/>
                </a:lnTo>
                <a:lnTo>
                  <a:pt x="9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accent1"/>
                </a:solidFill>
                <a:latin typeface="Grand Hotel"/>
                <a:ea typeface="Grand Hotel"/>
                <a:cs typeface="Grand Hotel"/>
                <a:sym typeface="Grand Hotel"/>
              </a:rPr>
              <a:t>Venus</a:t>
            </a:r>
            <a:endParaRPr sz="2500">
              <a:solidFill>
                <a:schemeClr val="accent1"/>
              </a:solidFill>
              <a:latin typeface="Grand Hotel"/>
              <a:ea typeface="Grand Hotel"/>
              <a:cs typeface="Grand Hotel"/>
              <a:sym typeface="Grand Hotel"/>
            </a:endParaRPr>
          </a:p>
        </p:txBody>
      </p:sp>
      <p:sp>
        <p:nvSpPr>
          <p:cNvPr id="1795" name="Google Shape;1795;p56"/>
          <p:cNvSpPr/>
          <p:nvPr/>
        </p:nvSpPr>
        <p:spPr>
          <a:xfrm rot="1799916">
            <a:off x="1216939" y="3911096"/>
            <a:ext cx="299358" cy="103823"/>
          </a:xfrm>
          <a:custGeom>
            <a:rect b="b" l="l" r="r" t="t"/>
            <a:pathLst>
              <a:path extrusionOk="0" h="3526" w="9500">
                <a:moveTo>
                  <a:pt x="0" y="0"/>
                </a:moveTo>
                <a:lnTo>
                  <a:pt x="68" y="456"/>
                </a:lnTo>
                <a:lnTo>
                  <a:pt x="0" y="1475"/>
                </a:lnTo>
                <a:lnTo>
                  <a:pt x="68" y="2478"/>
                </a:lnTo>
                <a:lnTo>
                  <a:pt x="0" y="3087"/>
                </a:lnTo>
                <a:lnTo>
                  <a:pt x="0" y="3526"/>
                </a:lnTo>
                <a:lnTo>
                  <a:pt x="9500" y="3526"/>
                </a:lnTo>
                <a:lnTo>
                  <a:pt x="9500" y="3087"/>
                </a:lnTo>
                <a:lnTo>
                  <a:pt x="9357" y="2728"/>
                </a:lnTo>
                <a:lnTo>
                  <a:pt x="9500" y="2056"/>
                </a:lnTo>
                <a:lnTo>
                  <a:pt x="9295" y="1111"/>
                </a:lnTo>
                <a:lnTo>
                  <a:pt x="9295" y="484"/>
                </a:lnTo>
                <a:lnTo>
                  <a:pt x="9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09" name="Shape 609"/>
        <p:cNvGrpSpPr/>
        <p:nvPr/>
      </p:nvGrpSpPr>
      <p:grpSpPr>
        <a:xfrm>
          <a:off x="0" y="0"/>
          <a:ext cx="0" cy="0"/>
          <a:chOff x="0" y="0"/>
          <a:chExt cx="0" cy="0"/>
        </a:xfrm>
      </p:grpSpPr>
      <p:sp>
        <p:nvSpPr>
          <p:cNvPr id="610" name="Google Shape;610;p39"/>
          <p:cNvSpPr txBox="1"/>
          <p:nvPr>
            <p:ph idx="1" type="body"/>
          </p:nvPr>
        </p:nvSpPr>
        <p:spPr>
          <a:xfrm>
            <a:off x="714175" y="1198150"/>
            <a:ext cx="7715700" cy="3409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Here’s what you’ll find in this </a:t>
            </a:r>
            <a:r>
              <a:rPr b="1" lang="en">
                <a:solidFill>
                  <a:schemeClr val="accent4"/>
                </a:solidFill>
                <a:uFill>
                  <a:noFill/>
                </a:uFill>
                <a:hlinkClick r:id="rId3">
                  <a:extLst>
                    <a:ext uri="{A12FA001-AC4F-418D-AE19-62706E023703}">
                      <ahyp:hlinkClr val="tx"/>
                    </a:ext>
                  </a:extLst>
                </a:hlinkClick>
              </a:rPr>
              <a:t>Slidesgo</a:t>
            </a:r>
            <a:r>
              <a:rPr lang="en">
                <a:solidFill>
                  <a:schemeClr val="lt2"/>
                </a:solidFill>
              </a:rPr>
              <a:t> </a:t>
            </a:r>
            <a:r>
              <a:rPr lang="en"/>
              <a:t>template: </a:t>
            </a:r>
            <a:endParaRPr/>
          </a:p>
          <a:p>
            <a:pPr indent="-304800" lvl="0" marL="457200" rtl="0" algn="l">
              <a:spcBef>
                <a:spcPts val="1000"/>
              </a:spcBef>
              <a:spcAft>
                <a:spcPts val="0"/>
              </a:spcAft>
              <a:buSzPts val="1200"/>
              <a:buChar char="●"/>
            </a:pPr>
            <a:r>
              <a:rPr lang="en"/>
              <a:t>A slide structure based on a Multipurpose presentation, which you can easily adapt to your needs. For more info on how to edit the template, please visit </a:t>
            </a:r>
            <a:r>
              <a:rPr b="1" lang="en">
                <a:solidFill>
                  <a:schemeClr val="accent4"/>
                </a:solidFill>
                <a:uFill>
                  <a:noFill/>
                </a:uFill>
                <a:hlinkClick r:id="rId4">
                  <a:extLst>
                    <a:ext uri="{A12FA001-AC4F-418D-AE19-62706E023703}">
                      <ahyp:hlinkClr val="tx"/>
                    </a:ext>
                  </a:extLst>
                </a:hlinkClick>
              </a:rPr>
              <a:t>Slidesgo School</a:t>
            </a:r>
            <a:r>
              <a:rPr lang="en"/>
              <a:t> or read our </a:t>
            </a:r>
            <a:r>
              <a:rPr b="1" lang="en">
                <a:solidFill>
                  <a:schemeClr val="accent4"/>
                </a:solidFill>
                <a:uFill>
                  <a:noFill/>
                </a:uFill>
                <a:hlinkClick r:id="rId5">
                  <a:extLst>
                    <a:ext uri="{A12FA001-AC4F-418D-AE19-62706E023703}">
                      <ahyp:hlinkClr val="tx"/>
                    </a:ext>
                  </a:extLst>
                </a:hlinkClick>
              </a:rPr>
              <a:t>FAQs</a:t>
            </a:r>
            <a:r>
              <a:rPr lang="en"/>
              <a:t>.</a:t>
            </a:r>
            <a:endParaRPr/>
          </a:p>
          <a:p>
            <a:pPr indent="-304800" lvl="0" marL="457200" rtl="0" algn="l">
              <a:spcBef>
                <a:spcPts val="0"/>
              </a:spcBef>
              <a:spcAft>
                <a:spcPts val="0"/>
              </a:spcAft>
              <a:buSzPts val="1200"/>
              <a:buChar char="●"/>
            </a:pPr>
            <a:r>
              <a:rPr lang="en"/>
              <a:t>An assortment of graphic resources that are suitable for use in the presentation can be found in the </a:t>
            </a:r>
            <a:r>
              <a:rPr b="1" lang="en">
                <a:solidFill>
                  <a:schemeClr val="accent4"/>
                </a:solidFill>
                <a:uFill>
                  <a:noFill/>
                </a:uFill>
                <a:hlinkClick action="ppaction://hlinksldjump" r:id="rId6">
                  <a:extLst>
                    <a:ext uri="{A12FA001-AC4F-418D-AE19-62706E023703}">
                      <ahyp:hlinkClr val="tx"/>
                    </a:ext>
                  </a:extLst>
                </a:hlinkClick>
              </a:rPr>
              <a:t>alternative resources slide</a:t>
            </a:r>
            <a:r>
              <a:rPr lang="en"/>
              <a:t>.</a:t>
            </a:r>
            <a:endParaRPr/>
          </a:p>
          <a:p>
            <a:pPr indent="-304800" lvl="0" marL="457200" rtl="0" algn="l">
              <a:spcBef>
                <a:spcPts val="0"/>
              </a:spcBef>
              <a:spcAft>
                <a:spcPts val="0"/>
              </a:spcAft>
              <a:buSzPts val="1200"/>
              <a:buChar char="●"/>
            </a:pPr>
            <a:r>
              <a:rPr lang="en"/>
              <a:t>A </a:t>
            </a:r>
            <a:r>
              <a:rPr b="1" lang="en">
                <a:solidFill>
                  <a:schemeClr val="accent4"/>
                </a:solidFill>
                <a:uFill>
                  <a:noFill/>
                </a:uFill>
                <a:hlinkClick action="ppaction://hlinksldjump" r:id="rId7">
                  <a:extLst>
                    <a:ext uri="{A12FA001-AC4F-418D-AE19-62706E023703}">
                      <ahyp:hlinkClr val="tx"/>
                    </a:ext>
                  </a:extLst>
                </a:hlinkClick>
              </a:rPr>
              <a:t>thanks slide</a:t>
            </a:r>
            <a:r>
              <a:rPr lang="en"/>
              <a:t>, which you must keep so that proper credits for our design are given.</a:t>
            </a:r>
            <a:endParaRPr/>
          </a:p>
          <a:p>
            <a:pPr indent="-304800" lvl="0" marL="457200" rtl="0" algn="l">
              <a:spcBef>
                <a:spcPts val="0"/>
              </a:spcBef>
              <a:spcAft>
                <a:spcPts val="0"/>
              </a:spcAft>
              <a:buSzPts val="1200"/>
              <a:buChar char="●"/>
            </a:pPr>
            <a:r>
              <a:rPr lang="en"/>
              <a:t>A</a:t>
            </a:r>
            <a:r>
              <a:rPr lang="en">
                <a:solidFill>
                  <a:schemeClr val="accent4"/>
                </a:solidFill>
              </a:rPr>
              <a:t> </a:t>
            </a:r>
            <a:r>
              <a:rPr b="1" lang="en">
                <a:solidFill>
                  <a:schemeClr val="accent4"/>
                </a:solidFill>
                <a:uFill>
                  <a:noFill/>
                </a:uFill>
                <a:hlinkClick action="ppaction://hlinksldjump" r:id="rId8">
                  <a:extLst>
                    <a:ext uri="{A12FA001-AC4F-418D-AE19-62706E023703}">
                      <ahyp:hlinkClr val="tx"/>
                    </a:ext>
                  </a:extLst>
                </a:hlinkClick>
              </a:rPr>
              <a:t>resources slide</a:t>
            </a:r>
            <a:r>
              <a:rPr lang="en"/>
              <a:t>, where you’ll find links to all the elements used in the template.</a:t>
            </a:r>
            <a:endParaRPr/>
          </a:p>
          <a:p>
            <a:pPr indent="-304800" lvl="0" marL="457200" rtl="0" algn="l">
              <a:spcBef>
                <a:spcPts val="0"/>
              </a:spcBef>
              <a:spcAft>
                <a:spcPts val="0"/>
              </a:spcAft>
              <a:buSzPts val="1200"/>
              <a:buChar char="●"/>
            </a:pPr>
            <a:r>
              <a:rPr b="1" lang="en">
                <a:solidFill>
                  <a:schemeClr val="accent4"/>
                </a:solidFill>
                <a:uFill>
                  <a:noFill/>
                </a:uFill>
                <a:hlinkClick action="ppaction://hlinksldjump" r:id="rId9">
                  <a:extLst>
                    <a:ext uri="{A12FA001-AC4F-418D-AE19-62706E023703}">
                      <ahyp:hlinkClr val="tx"/>
                    </a:ext>
                  </a:extLst>
                </a:hlinkClick>
              </a:rPr>
              <a:t>Instructions for use</a:t>
            </a:r>
            <a:r>
              <a:rPr lang="en"/>
              <a:t>.</a:t>
            </a:r>
            <a:endParaRPr/>
          </a:p>
          <a:p>
            <a:pPr indent="-304800" lvl="0" marL="457200" rtl="0" algn="l">
              <a:spcBef>
                <a:spcPts val="0"/>
              </a:spcBef>
              <a:spcAft>
                <a:spcPts val="0"/>
              </a:spcAft>
              <a:buSzPts val="1200"/>
              <a:buChar char="●"/>
            </a:pPr>
            <a:r>
              <a:rPr lang="en"/>
              <a:t>Final slides with:</a:t>
            </a:r>
            <a:endParaRPr/>
          </a:p>
          <a:p>
            <a:pPr indent="-304800" lvl="0" marL="914400" rtl="0" algn="l">
              <a:spcBef>
                <a:spcPts val="0"/>
              </a:spcBef>
              <a:spcAft>
                <a:spcPts val="0"/>
              </a:spcAft>
              <a:buSzPts val="1200"/>
              <a:buChar char="●"/>
            </a:pPr>
            <a:r>
              <a:rPr lang="en"/>
              <a:t>The</a:t>
            </a:r>
            <a:r>
              <a:rPr lang="en">
                <a:solidFill>
                  <a:schemeClr val="accent4"/>
                </a:solidFill>
                <a:uFill>
                  <a:noFill/>
                </a:uFill>
                <a:hlinkClick action="ppaction://hlinksldjump" r:id="rId10">
                  <a:extLst>
                    <a:ext uri="{A12FA001-AC4F-418D-AE19-62706E023703}">
                      <ahyp:hlinkClr val="tx"/>
                    </a:ext>
                  </a:extLst>
                </a:hlinkClick>
              </a:rPr>
              <a:t> </a:t>
            </a:r>
            <a:r>
              <a:rPr b="1" lang="en">
                <a:solidFill>
                  <a:schemeClr val="accent4"/>
                </a:solidFill>
                <a:uFill>
                  <a:noFill/>
                </a:uFill>
                <a:hlinkClick action="ppaction://hlinksldjump" r:id="rId11">
                  <a:extLst>
                    <a:ext uri="{A12FA001-AC4F-418D-AE19-62706E023703}">
                      <ahyp:hlinkClr val="tx"/>
                    </a:ext>
                  </a:extLst>
                </a:hlinkClick>
              </a:rPr>
              <a:t>fonts and colors</a:t>
            </a:r>
            <a:r>
              <a:rPr lang="en"/>
              <a:t> used in the template.</a:t>
            </a:r>
            <a:endParaRPr/>
          </a:p>
          <a:p>
            <a:pPr indent="-304800" lvl="0" marL="914400" rtl="0" algn="l">
              <a:spcBef>
                <a:spcPts val="0"/>
              </a:spcBef>
              <a:spcAft>
                <a:spcPts val="0"/>
              </a:spcAft>
              <a:buSzPts val="1200"/>
              <a:buChar char="●"/>
            </a:pPr>
            <a:r>
              <a:rPr lang="en"/>
              <a:t>A </a:t>
            </a:r>
            <a:r>
              <a:rPr b="1" lang="en">
                <a:solidFill>
                  <a:schemeClr val="accent4"/>
                </a:solidFill>
                <a:uFill>
                  <a:noFill/>
                </a:uFill>
                <a:hlinkClick action="ppaction://hlinksldjump" r:id="rId12">
                  <a:extLst>
                    <a:ext uri="{A12FA001-AC4F-418D-AE19-62706E023703}">
                      <ahyp:hlinkClr val="tx"/>
                    </a:ext>
                  </a:extLst>
                </a:hlinkClick>
              </a:rPr>
              <a:t>selection of illustrations</a:t>
            </a:r>
            <a:r>
              <a:rPr b="1" lang="en"/>
              <a:t>.</a:t>
            </a:r>
            <a:r>
              <a:rPr lang="en"/>
              <a:t> You can also customize and animate them as you wish with the online editor. Visit</a:t>
            </a:r>
            <a:r>
              <a:rPr b="1" lang="en"/>
              <a:t> </a:t>
            </a:r>
            <a:r>
              <a:rPr b="1" lang="en">
                <a:solidFill>
                  <a:schemeClr val="accent4"/>
                </a:solidFill>
                <a:uFill>
                  <a:noFill/>
                </a:uFill>
                <a:hlinkClick r:id="rId13">
                  <a:extLst>
                    <a:ext uri="{A12FA001-AC4F-418D-AE19-62706E023703}">
                      <ahyp:hlinkClr val="tx"/>
                    </a:ext>
                  </a:extLst>
                </a:hlinkClick>
              </a:rPr>
              <a:t>Storyset</a:t>
            </a:r>
            <a:r>
              <a:rPr lang="en"/>
              <a:t> to find more. </a:t>
            </a:r>
            <a:endParaRPr/>
          </a:p>
          <a:p>
            <a:pPr indent="-304800" lvl="0" marL="914400" rtl="0" algn="l">
              <a:spcBef>
                <a:spcPts val="0"/>
              </a:spcBef>
              <a:spcAft>
                <a:spcPts val="0"/>
              </a:spcAft>
              <a:buSzPts val="1200"/>
              <a:buChar char="●"/>
            </a:pPr>
            <a:r>
              <a:rPr lang="en"/>
              <a:t>More</a:t>
            </a:r>
            <a:r>
              <a:rPr lang="en">
                <a:solidFill>
                  <a:schemeClr val="accent4"/>
                </a:solidFill>
                <a:uFill>
                  <a:noFill/>
                </a:uFill>
                <a:hlinkClick action="ppaction://hlinksldjump" r:id="rId14">
                  <a:extLst>
                    <a:ext uri="{A12FA001-AC4F-418D-AE19-62706E023703}">
                      <ahyp:hlinkClr val="tx"/>
                    </a:ext>
                  </a:extLst>
                </a:hlinkClick>
              </a:rPr>
              <a:t> </a:t>
            </a:r>
            <a:r>
              <a:rPr b="1" lang="en">
                <a:solidFill>
                  <a:schemeClr val="accent4"/>
                </a:solidFill>
                <a:uFill>
                  <a:noFill/>
                </a:uFill>
                <a:hlinkClick action="ppaction://hlinksldjump" r:id="rId15">
                  <a:extLst>
                    <a:ext uri="{A12FA001-AC4F-418D-AE19-62706E023703}">
                      <ahyp:hlinkClr val="tx"/>
                    </a:ext>
                  </a:extLst>
                </a:hlinkClick>
              </a:rPr>
              <a:t>infographic resources</a:t>
            </a:r>
            <a:r>
              <a:rPr lang="en"/>
              <a:t>, whose size and color can be edited. </a:t>
            </a:r>
            <a:endParaRPr/>
          </a:p>
          <a:p>
            <a:pPr indent="-304800" lvl="0" marL="914400" rtl="0" algn="l">
              <a:spcBef>
                <a:spcPts val="0"/>
              </a:spcBef>
              <a:spcAft>
                <a:spcPts val="0"/>
              </a:spcAft>
              <a:buSzPts val="1200"/>
              <a:buChar char="●"/>
            </a:pPr>
            <a:r>
              <a:rPr lang="en"/>
              <a:t>Sets of </a:t>
            </a:r>
            <a:r>
              <a:rPr b="1" lang="en">
                <a:solidFill>
                  <a:schemeClr val="accent4"/>
                </a:solidFill>
                <a:uFill>
                  <a:noFill/>
                </a:uFill>
                <a:hlinkClick action="ppaction://hlinksldjump" r:id="rId16">
                  <a:extLst>
                    <a:ext uri="{A12FA001-AC4F-418D-AE19-62706E023703}">
                      <ahyp:hlinkClr val="tx"/>
                    </a:ext>
                  </a:extLst>
                </a:hlinkClick>
              </a:rPr>
              <a:t>customizable icons</a:t>
            </a:r>
            <a:r>
              <a:rPr lang="en"/>
              <a:t> of the following themes: general, business, avatar, creative process, education, help &amp; support, medical, nature, performing arts, SEO &amp; marketing, and teamwork.</a:t>
            </a:r>
            <a:endParaRPr/>
          </a:p>
          <a:p>
            <a:pPr indent="0" lvl="0" marL="0" rtl="0" algn="l">
              <a:spcBef>
                <a:spcPts val="1200"/>
              </a:spcBef>
              <a:spcAft>
                <a:spcPts val="0"/>
              </a:spcAft>
              <a:buNone/>
            </a:pPr>
            <a:r>
              <a:rPr lang="en"/>
              <a:t>You can delete this slide when you’re done editing the presentation.</a:t>
            </a:r>
            <a:endParaRPr/>
          </a:p>
        </p:txBody>
      </p:sp>
      <p:sp>
        <p:nvSpPr>
          <p:cNvPr id="611" name="Google Shape;611;p39"/>
          <p:cNvSpPr txBox="1"/>
          <p:nvPr>
            <p:ph type="title"/>
          </p:nvPr>
        </p:nvSpPr>
        <p:spPr>
          <a:xfrm>
            <a:off x="714175" y="535650"/>
            <a:ext cx="7715700" cy="569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Contents of this template</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99" name="Shape 1799"/>
        <p:cNvGrpSpPr/>
        <p:nvPr/>
      </p:nvGrpSpPr>
      <p:grpSpPr>
        <a:xfrm>
          <a:off x="0" y="0"/>
          <a:ext cx="0" cy="0"/>
          <a:chOff x="0" y="0"/>
          <a:chExt cx="0" cy="0"/>
        </a:xfrm>
      </p:grpSpPr>
      <p:grpSp>
        <p:nvGrpSpPr>
          <p:cNvPr id="1800" name="Google Shape;1800;p57"/>
          <p:cNvGrpSpPr/>
          <p:nvPr/>
        </p:nvGrpSpPr>
        <p:grpSpPr>
          <a:xfrm flipH="1">
            <a:off x="2683249" y="374724"/>
            <a:ext cx="3777060" cy="966773"/>
            <a:chOff x="2608875" y="374725"/>
            <a:chExt cx="3926258" cy="966773"/>
          </a:xfrm>
        </p:grpSpPr>
        <p:sp>
          <p:nvSpPr>
            <p:cNvPr id="1801" name="Google Shape;1801;p57"/>
            <p:cNvSpPr/>
            <p:nvPr/>
          </p:nvSpPr>
          <p:spPr>
            <a:xfrm flipH="1" rot="-5400000">
              <a:off x="4071391" y="-1064651"/>
              <a:ext cx="943633" cy="3868665"/>
            </a:xfrm>
            <a:custGeom>
              <a:rect b="b" l="l" r="r" t="t"/>
              <a:pathLst>
                <a:path extrusionOk="0" h="8083" w="5486">
                  <a:moveTo>
                    <a:pt x="667" y="1"/>
                  </a:moveTo>
                  <a:cubicBezTo>
                    <a:pt x="667" y="371"/>
                    <a:pt x="365" y="667"/>
                    <a:pt x="1" y="667"/>
                  </a:cubicBezTo>
                  <a:lnTo>
                    <a:pt x="1" y="8037"/>
                  </a:lnTo>
                  <a:lnTo>
                    <a:pt x="1" y="8042"/>
                  </a:lnTo>
                  <a:cubicBezTo>
                    <a:pt x="120" y="8020"/>
                    <a:pt x="206" y="7957"/>
                    <a:pt x="320" y="7923"/>
                  </a:cubicBezTo>
                  <a:cubicBezTo>
                    <a:pt x="339" y="7918"/>
                    <a:pt x="358" y="7916"/>
                    <a:pt x="376" y="7916"/>
                  </a:cubicBezTo>
                  <a:cubicBezTo>
                    <a:pt x="416" y="7916"/>
                    <a:pt x="454" y="7924"/>
                    <a:pt x="491" y="7924"/>
                  </a:cubicBezTo>
                  <a:cubicBezTo>
                    <a:pt x="499" y="7924"/>
                    <a:pt x="506" y="7923"/>
                    <a:pt x="513" y="7923"/>
                  </a:cubicBezTo>
                  <a:cubicBezTo>
                    <a:pt x="556" y="7919"/>
                    <a:pt x="597" y="7898"/>
                    <a:pt x="631" y="7898"/>
                  </a:cubicBezTo>
                  <a:cubicBezTo>
                    <a:pt x="651" y="7898"/>
                    <a:pt x="669" y="7905"/>
                    <a:pt x="684" y="7928"/>
                  </a:cubicBezTo>
                  <a:cubicBezTo>
                    <a:pt x="701" y="7934"/>
                    <a:pt x="758" y="7940"/>
                    <a:pt x="787" y="7946"/>
                  </a:cubicBezTo>
                  <a:cubicBezTo>
                    <a:pt x="838" y="7946"/>
                    <a:pt x="883" y="7957"/>
                    <a:pt x="923" y="7985"/>
                  </a:cubicBezTo>
                  <a:cubicBezTo>
                    <a:pt x="946" y="8002"/>
                    <a:pt x="975" y="8014"/>
                    <a:pt x="1003" y="8025"/>
                  </a:cubicBezTo>
                  <a:cubicBezTo>
                    <a:pt x="1024" y="8034"/>
                    <a:pt x="1043" y="8037"/>
                    <a:pt x="1062" y="8037"/>
                  </a:cubicBezTo>
                  <a:cubicBezTo>
                    <a:pt x="1133" y="8037"/>
                    <a:pt x="1197" y="7991"/>
                    <a:pt x="1282" y="7991"/>
                  </a:cubicBezTo>
                  <a:cubicBezTo>
                    <a:pt x="1285" y="7991"/>
                    <a:pt x="1288" y="7991"/>
                    <a:pt x="1291" y="7991"/>
                  </a:cubicBezTo>
                  <a:cubicBezTo>
                    <a:pt x="1368" y="7991"/>
                    <a:pt x="1450" y="8059"/>
                    <a:pt x="1510" y="8059"/>
                  </a:cubicBezTo>
                  <a:cubicBezTo>
                    <a:pt x="1573" y="8059"/>
                    <a:pt x="1681" y="8014"/>
                    <a:pt x="1749" y="8002"/>
                  </a:cubicBezTo>
                  <a:cubicBezTo>
                    <a:pt x="1852" y="7991"/>
                    <a:pt x="1949" y="7949"/>
                    <a:pt x="2048" y="7949"/>
                  </a:cubicBezTo>
                  <a:cubicBezTo>
                    <a:pt x="2092" y="7949"/>
                    <a:pt x="2136" y="7957"/>
                    <a:pt x="2182" y="7980"/>
                  </a:cubicBezTo>
                  <a:cubicBezTo>
                    <a:pt x="2188" y="7957"/>
                    <a:pt x="2205" y="7940"/>
                    <a:pt x="2210" y="7923"/>
                  </a:cubicBezTo>
                  <a:cubicBezTo>
                    <a:pt x="2249" y="7943"/>
                    <a:pt x="2284" y="7958"/>
                    <a:pt x="2314" y="7958"/>
                  </a:cubicBezTo>
                  <a:cubicBezTo>
                    <a:pt x="2351" y="7958"/>
                    <a:pt x="2380" y="7936"/>
                    <a:pt x="2398" y="7877"/>
                  </a:cubicBezTo>
                  <a:cubicBezTo>
                    <a:pt x="2450" y="7917"/>
                    <a:pt x="2495" y="7968"/>
                    <a:pt x="2535" y="8020"/>
                  </a:cubicBezTo>
                  <a:cubicBezTo>
                    <a:pt x="2581" y="7991"/>
                    <a:pt x="2626" y="7934"/>
                    <a:pt x="2672" y="7923"/>
                  </a:cubicBezTo>
                  <a:cubicBezTo>
                    <a:pt x="2680" y="7921"/>
                    <a:pt x="2688" y="7920"/>
                    <a:pt x="2696" y="7920"/>
                  </a:cubicBezTo>
                  <a:cubicBezTo>
                    <a:pt x="2735" y="7920"/>
                    <a:pt x="2765" y="7940"/>
                    <a:pt x="2803" y="7940"/>
                  </a:cubicBezTo>
                  <a:cubicBezTo>
                    <a:pt x="2857" y="7940"/>
                    <a:pt x="2943" y="7883"/>
                    <a:pt x="2990" y="7883"/>
                  </a:cubicBezTo>
                  <a:cubicBezTo>
                    <a:pt x="2992" y="7883"/>
                    <a:pt x="2994" y="7883"/>
                    <a:pt x="2996" y="7883"/>
                  </a:cubicBezTo>
                  <a:cubicBezTo>
                    <a:pt x="3070" y="7894"/>
                    <a:pt x="3127" y="7985"/>
                    <a:pt x="3167" y="8037"/>
                  </a:cubicBezTo>
                  <a:cubicBezTo>
                    <a:pt x="3201" y="8002"/>
                    <a:pt x="3230" y="7940"/>
                    <a:pt x="3292" y="7934"/>
                  </a:cubicBezTo>
                  <a:cubicBezTo>
                    <a:pt x="3294" y="7934"/>
                    <a:pt x="3296" y="7934"/>
                    <a:pt x="3298" y="7934"/>
                  </a:cubicBezTo>
                  <a:cubicBezTo>
                    <a:pt x="3345" y="7934"/>
                    <a:pt x="3392" y="7986"/>
                    <a:pt x="3451" y="7986"/>
                  </a:cubicBezTo>
                  <a:cubicBezTo>
                    <a:pt x="3462" y="7986"/>
                    <a:pt x="3474" y="7984"/>
                    <a:pt x="3486" y="7980"/>
                  </a:cubicBezTo>
                  <a:cubicBezTo>
                    <a:pt x="3513" y="8011"/>
                    <a:pt x="3536" y="8021"/>
                    <a:pt x="3560" y="8021"/>
                  </a:cubicBezTo>
                  <a:cubicBezTo>
                    <a:pt x="3592" y="8021"/>
                    <a:pt x="3623" y="8003"/>
                    <a:pt x="3663" y="7997"/>
                  </a:cubicBezTo>
                  <a:cubicBezTo>
                    <a:pt x="3697" y="7985"/>
                    <a:pt x="3703" y="7963"/>
                    <a:pt x="3737" y="7963"/>
                  </a:cubicBezTo>
                  <a:cubicBezTo>
                    <a:pt x="3771" y="7963"/>
                    <a:pt x="3811" y="8002"/>
                    <a:pt x="3845" y="8002"/>
                  </a:cubicBezTo>
                  <a:cubicBezTo>
                    <a:pt x="3850" y="8003"/>
                    <a:pt x="3855" y="8003"/>
                    <a:pt x="3860" y="8003"/>
                  </a:cubicBezTo>
                  <a:cubicBezTo>
                    <a:pt x="3919" y="8003"/>
                    <a:pt x="3953" y="7974"/>
                    <a:pt x="4016" y="7974"/>
                  </a:cubicBezTo>
                  <a:cubicBezTo>
                    <a:pt x="4096" y="7991"/>
                    <a:pt x="4175" y="8025"/>
                    <a:pt x="4238" y="8082"/>
                  </a:cubicBezTo>
                  <a:cubicBezTo>
                    <a:pt x="4308" y="8059"/>
                    <a:pt x="4383" y="8051"/>
                    <a:pt x="4459" y="8051"/>
                  </a:cubicBezTo>
                  <a:cubicBezTo>
                    <a:pt x="4601" y="8051"/>
                    <a:pt x="4749" y="8078"/>
                    <a:pt x="4886" y="8078"/>
                  </a:cubicBezTo>
                  <a:cubicBezTo>
                    <a:pt x="4923" y="8078"/>
                    <a:pt x="4960" y="8076"/>
                    <a:pt x="4995" y="8071"/>
                  </a:cubicBezTo>
                  <a:cubicBezTo>
                    <a:pt x="5166" y="8048"/>
                    <a:pt x="5320" y="8020"/>
                    <a:pt x="5485" y="7985"/>
                  </a:cubicBezTo>
                  <a:lnTo>
                    <a:pt x="5485" y="667"/>
                  </a:lnTo>
                  <a:cubicBezTo>
                    <a:pt x="5115" y="667"/>
                    <a:pt x="4813" y="371"/>
                    <a:pt x="48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57"/>
            <p:cNvSpPr/>
            <p:nvPr/>
          </p:nvSpPr>
          <p:spPr>
            <a:xfrm flipH="1" rot="-5400000">
              <a:off x="4128984" y="-1087791"/>
              <a:ext cx="943633" cy="3868665"/>
            </a:xfrm>
            <a:custGeom>
              <a:rect b="b" l="l" r="r" t="t"/>
              <a:pathLst>
                <a:path extrusionOk="0" h="8083" w="5486">
                  <a:moveTo>
                    <a:pt x="667" y="1"/>
                  </a:moveTo>
                  <a:cubicBezTo>
                    <a:pt x="667" y="371"/>
                    <a:pt x="365" y="667"/>
                    <a:pt x="1" y="667"/>
                  </a:cubicBezTo>
                  <a:lnTo>
                    <a:pt x="1" y="8037"/>
                  </a:lnTo>
                  <a:lnTo>
                    <a:pt x="1" y="8042"/>
                  </a:lnTo>
                  <a:cubicBezTo>
                    <a:pt x="120" y="8020"/>
                    <a:pt x="206" y="7957"/>
                    <a:pt x="320" y="7923"/>
                  </a:cubicBezTo>
                  <a:cubicBezTo>
                    <a:pt x="339" y="7918"/>
                    <a:pt x="358" y="7916"/>
                    <a:pt x="376" y="7916"/>
                  </a:cubicBezTo>
                  <a:cubicBezTo>
                    <a:pt x="416" y="7916"/>
                    <a:pt x="454" y="7924"/>
                    <a:pt x="491" y="7924"/>
                  </a:cubicBezTo>
                  <a:cubicBezTo>
                    <a:pt x="499" y="7924"/>
                    <a:pt x="506" y="7923"/>
                    <a:pt x="513" y="7923"/>
                  </a:cubicBezTo>
                  <a:cubicBezTo>
                    <a:pt x="556" y="7919"/>
                    <a:pt x="597" y="7898"/>
                    <a:pt x="631" y="7898"/>
                  </a:cubicBezTo>
                  <a:cubicBezTo>
                    <a:pt x="651" y="7898"/>
                    <a:pt x="669" y="7905"/>
                    <a:pt x="684" y="7928"/>
                  </a:cubicBezTo>
                  <a:cubicBezTo>
                    <a:pt x="701" y="7934"/>
                    <a:pt x="758" y="7940"/>
                    <a:pt x="787" y="7946"/>
                  </a:cubicBezTo>
                  <a:cubicBezTo>
                    <a:pt x="838" y="7946"/>
                    <a:pt x="883" y="7957"/>
                    <a:pt x="923" y="7985"/>
                  </a:cubicBezTo>
                  <a:cubicBezTo>
                    <a:pt x="946" y="8002"/>
                    <a:pt x="975" y="8014"/>
                    <a:pt x="1003" y="8025"/>
                  </a:cubicBezTo>
                  <a:cubicBezTo>
                    <a:pt x="1024" y="8034"/>
                    <a:pt x="1043" y="8037"/>
                    <a:pt x="1062" y="8037"/>
                  </a:cubicBezTo>
                  <a:cubicBezTo>
                    <a:pt x="1133" y="8037"/>
                    <a:pt x="1197" y="7991"/>
                    <a:pt x="1282" y="7991"/>
                  </a:cubicBezTo>
                  <a:cubicBezTo>
                    <a:pt x="1285" y="7991"/>
                    <a:pt x="1288" y="7991"/>
                    <a:pt x="1291" y="7991"/>
                  </a:cubicBezTo>
                  <a:cubicBezTo>
                    <a:pt x="1368" y="7991"/>
                    <a:pt x="1450" y="8059"/>
                    <a:pt x="1510" y="8059"/>
                  </a:cubicBezTo>
                  <a:cubicBezTo>
                    <a:pt x="1573" y="8059"/>
                    <a:pt x="1681" y="8014"/>
                    <a:pt x="1749" y="8002"/>
                  </a:cubicBezTo>
                  <a:cubicBezTo>
                    <a:pt x="1852" y="7991"/>
                    <a:pt x="1949" y="7949"/>
                    <a:pt x="2048" y="7949"/>
                  </a:cubicBezTo>
                  <a:cubicBezTo>
                    <a:pt x="2092" y="7949"/>
                    <a:pt x="2136" y="7957"/>
                    <a:pt x="2182" y="7980"/>
                  </a:cubicBezTo>
                  <a:cubicBezTo>
                    <a:pt x="2188" y="7957"/>
                    <a:pt x="2205" y="7940"/>
                    <a:pt x="2210" y="7923"/>
                  </a:cubicBezTo>
                  <a:cubicBezTo>
                    <a:pt x="2249" y="7943"/>
                    <a:pt x="2284" y="7958"/>
                    <a:pt x="2314" y="7958"/>
                  </a:cubicBezTo>
                  <a:cubicBezTo>
                    <a:pt x="2351" y="7958"/>
                    <a:pt x="2380" y="7936"/>
                    <a:pt x="2398" y="7877"/>
                  </a:cubicBezTo>
                  <a:cubicBezTo>
                    <a:pt x="2450" y="7917"/>
                    <a:pt x="2495" y="7968"/>
                    <a:pt x="2535" y="8020"/>
                  </a:cubicBezTo>
                  <a:cubicBezTo>
                    <a:pt x="2581" y="7991"/>
                    <a:pt x="2626" y="7934"/>
                    <a:pt x="2672" y="7923"/>
                  </a:cubicBezTo>
                  <a:cubicBezTo>
                    <a:pt x="2680" y="7921"/>
                    <a:pt x="2688" y="7920"/>
                    <a:pt x="2696" y="7920"/>
                  </a:cubicBezTo>
                  <a:cubicBezTo>
                    <a:pt x="2735" y="7920"/>
                    <a:pt x="2765" y="7940"/>
                    <a:pt x="2803" y="7940"/>
                  </a:cubicBezTo>
                  <a:cubicBezTo>
                    <a:pt x="2857" y="7940"/>
                    <a:pt x="2943" y="7883"/>
                    <a:pt x="2990" y="7883"/>
                  </a:cubicBezTo>
                  <a:cubicBezTo>
                    <a:pt x="2992" y="7883"/>
                    <a:pt x="2994" y="7883"/>
                    <a:pt x="2996" y="7883"/>
                  </a:cubicBezTo>
                  <a:cubicBezTo>
                    <a:pt x="3070" y="7894"/>
                    <a:pt x="3127" y="7985"/>
                    <a:pt x="3167" y="8037"/>
                  </a:cubicBezTo>
                  <a:cubicBezTo>
                    <a:pt x="3201" y="8002"/>
                    <a:pt x="3230" y="7940"/>
                    <a:pt x="3292" y="7934"/>
                  </a:cubicBezTo>
                  <a:cubicBezTo>
                    <a:pt x="3294" y="7934"/>
                    <a:pt x="3296" y="7934"/>
                    <a:pt x="3298" y="7934"/>
                  </a:cubicBezTo>
                  <a:cubicBezTo>
                    <a:pt x="3345" y="7934"/>
                    <a:pt x="3392" y="7986"/>
                    <a:pt x="3451" y="7986"/>
                  </a:cubicBezTo>
                  <a:cubicBezTo>
                    <a:pt x="3462" y="7986"/>
                    <a:pt x="3474" y="7984"/>
                    <a:pt x="3486" y="7980"/>
                  </a:cubicBezTo>
                  <a:cubicBezTo>
                    <a:pt x="3513" y="8011"/>
                    <a:pt x="3536" y="8021"/>
                    <a:pt x="3560" y="8021"/>
                  </a:cubicBezTo>
                  <a:cubicBezTo>
                    <a:pt x="3592" y="8021"/>
                    <a:pt x="3623" y="8003"/>
                    <a:pt x="3663" y="7997"/>
                  </a:cubicBezTo>
                  <a:cubicBezTo>
                    <a:pt x="3697" y="7985"/>
                    <a:pt x="3703" y="7963"/>
                    <a:pt x="3737" y="7963"/>
                  </a:cubicBezTo>
                  <a:cubicBezTo>
                    <a:pt x="3771" y="7963"/>
                    <a:pt x="3811" y="8002"/>
                    <a:pt x="3845" y="8002"/>
                  </a:cubicBezTo>
                  <a:cubicBezTo>
                    <a:pt x="3850" y="8003"/>
                    <a:pt x="3855" y="8003"/>
                    <a:pt x="3860" y="8003"/>
                  </a:cubicBezTo>
                  <a:cubicBezTo>
                    <a:pt x="3919" y="8003"/>
                    <a:pt x="3953" y="7974"/>
                    <a:pt x="4016" y="7974"/>
                  </a:cubicBezTo>
                  <a:cubicBezTo>
                    <a:pt x="4096" y="7991"/>
                    <a:pt x="4175" y="8025"/>
                    <a:pt x="4238" y="8082"/>
                  </a:cubicBezTo>
                  <a:cubicBezTo>
                    <a:pt x="4308" y="8059"/>
                    <a:pt x="4383" y="8051"/>
                    <a:pt x="4459" y="8051"/>
                  </a:cubicBezTo>
                  <a:cubicBezTo>
                    <a:pt x="4601" y="8051"/>
                    <a:pt x="4749" y="8078"/>
                    <a:pt x="4886" y="8078"/>
                  </a:cubicBezTo>
                  <a:cubicBezTo>
                    <a:pt x="4923" y="8078"/>
                    <a:pt x="4960" y="8076"/>
                    <a:pt x="4995" y="8071"/>
                  </a:cubicBezTo>
                  <a:cubicBezTo>
                    <a:pt x="5166" y="8048"/>
                    <a:pt x="5320" y="8020"/>
                    <a:pt x="5485" y="7985"/>
                  </a:cubicBezTo>
                  <a:lnTo>
                    <a:pt x="5485" y="667"/>
                  </a:lnTo>
                  <a:cubicBezTo>
                    <a:pt x="5115" y="667"/>
                    <a:pt x="4813" y="371"/>
                    <a:pt x="48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03" name="Google Shape;1803;p57"/>
          <p:cNvSpPr txBox="1"/>
          <p:nvPr>
            <p:ph idx="5" type="subTitle"/>
          </p:nvPr>
        </p:nvSpPr>
        <p:spPr>
          <a:xfrm>
            <a:off x="2194075" y="4062756"/>
            <a:ext cx="2096100" cy="545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rPr>
              <a:t>Saturn is a gas giant and has several rings</a:t>
            </a:r>
            <a:endParaRPr>
              <a:solidFill>
                <a:schemeClr val="dk1"/>
              </a:solidFill>
            </a:endParaRPr>
          </a:p>
        </p:txBody>
      </p:sp>
      <p:sp>
        <p:nvSpPr>
          <p:cNvPr id="1804" name="Google Shape;1804;p57"/>
          <p:cNvSpPr txBox="1"/>
          <p:nvPr>
            <p:ph idx="1" type="subTitle"/>
          </p:nvPr>
        </p:nvSpPr>
        <p:spPr>
          <a:xfrm>
            <a:off x="6181313" y="2492576"/>
            <a:ext cx="2096100" cy="545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rPr>
              <a:t>It’s </a:t>
            </a:r>
            <a:r>
              <a:rPr lang="en">
                <a:solidFill>
                  <a:schemeClr val="dk1"/>
                </a:solidFill>
              </a:rPr>
              <a:t>the biggest planet in the Solar System</a:t>
            </a:r>
            <a:endParaRPr>
              <a:solidFill>
                <a:schemeClr val="dk1"/>
              </a:solidFill>
            </a:endParaRPr>
          </a:p>
        </p:txBody>
      </p:sp>
      <p:sp>
        <p:nvSpPr>
          <p:cNvPr id="1805" name="Google Shape;1805;p57"/>
          <p:cNvSpPr txBox="1"/>
          <p:nvPr>
            <p:ph idx="2" type="subTitle"/>
          </p:nvPr>
        </p:nvSpPr>
        <p:spPr>
          <a:xfrm>
            <a:off x="6181313" y="2148170"/>
            <a:ext cx="2096100" cy="338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rPr>
              <a:t>Jupiter</a:t>
            </a:r>
            <a:endParaRPr>
              <a:solidFill>
                <a:schemeClr val="dk1"/>
              </a:solidFill>
            </a:endParaRPr>
          </a:p>
        </p:txBody>
      </p:sp>
      <p:sp>
        <p:nvSpPr>
          <p:cNvPr id="1806" name="Google Shape;1806;p57"/>
          <p:cNvSpPr txBox="1"/>
          <p:nvPr>
            <p:ph idx="3" type="subTitle"/>
          </p:nvPr>
        </p:nvSpPr>
        <p:spPr>
          <a:xfrm>
            <a:off x="3523975" y="2492576"/>
            <a:ext cx="2096100" cy="545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rPr>
              <a:t>It’s the second planet from the Sun</a:t>
            </a:r>
            <a:endParaRPr>
              <a:solidFill>
                <a:schemeClr val="dk1"/>
              </a:solidFill>
            </a:endParaRPr>
          </a:p>
        </p:txBody>
      </p:sp>
      <p:sp>
        <p:nvSpPr>
          <p:cNvPr id="1807" name="Google Shape;1807;p57"/>
          <p:cNvSpPr txBox="1"/>
          <p:nvPr>
            <p:ph idx="4" type="subTitle"/>
          </p:nvPr>
        </p:nvSpPr>
        <p:spPr>
          <a:xfrm>
            <a:off x="3523975" y="2148170"/>
            <a:ext cx="2096100" cy="338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rPr>
              <a:t>Venus</a:t>
            </a:r>
            <a:endParaRPr>
              <a:solidFill>
                <a:schemeClr val="dk1"/>
              </a:solidFill>
            </a:endParaRPr>
          </a:p>
        </p:txBody>
      </p:sp>
      <p:sp>
        <p:nvSpPr>
          <p:cNvPr id="1808" name="Google Shape;1808;p57"/>
          <p:cNvSpPr txBox="1"/>
          <p:nvPr>
            <p:ph idx="6" type="subTitle"/>
          </p:nvPr>
        </p:nvSpPr>
        <p:spPr>
          <a:xfrm>
            <a:off x="2194075" y="3718350"/>
            <a:ext cx="2096100" cy="338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rPr>
              <a:t>Saturn</a:t>
            </a:r>
            <a:endParaRPr>
              <a:solidFill>
                <a:schemeClr val="dk1"/>
              </a:solidFill>
            </a:endParaRPr>
          </a:p>
        </p:txBody>
      </p:sp>
      <p:sp>
        <p:nvSpPr>
          <p:cNvPr id="1809" name="Google Shape;1809;p57"/>
          <p:cNvSpPr txBox="1"/>
          <p:nvPr>
            <p:ph idx="7" type="subTitle"/>
          </p:nvPr>
        </p:nvSpPr>
        <p:spPr>
          <a:xfrm>
            <a:off x="4853388" y="4062756"/>
            <a:ext cx="2096100" cy="545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rPr>
              <a:t>Despite being red, Mars is a cold place</a:t>
            </a:r>
            <a:endParaRPr>
              <a:solidFill>
                <a:schemeClr val="dk1"/>
              </a:solidFill>
            </a:endParaRPr>
          </a:p>
        </p:txBody>
      </p:sp>
      <p:sp>
        <p:nvSpPr>
          <p:cNvPr id="1810" name="Google Shape;1810;p57"/>
          <p:cNvSpPr txBox="1"/>
          <p:nvPr>
            <p:ph idx="8" type="subTitle"/>
          </p:nvPr>
        </p:nvSpPr>
        <p:spPr>
          <a:xfrm>
            <a:off x="4853388" y="3718350"/>
            <a:ext cx="2096100" cy="338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rPr>
              <a:t>Mars</a:t>
            </a:r>
            <a:endParaRPr>
              <a:solidFill>
                <a:schemeClr val="dk1"/>
              </a:solidFill>
            </a:endParaRPr>
          </a:p>
        </p:txBody>
      </p:sp>
      <p:sp>
        <p:nvSpPr>
          <p:cNvPr id="1811" name="Google Shape;1811;p57"/>
          <p:cNvSpPr txBox="1"/>
          <p:nvPr>
            <p:ph idx="9" type="subTitle"/>
          </p:nvPr>
        </p:nvSpPr>
        <p:spPr>
          <a:xfrm>
            <a:off x="866613" y="2492576"/>
            <a:ext cx="2096100" cy="545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rPr>
              <a:t>Mercury is the closest planet to the Sun</a:t>
            </a:r>
            <a:endParaRPr>
              <a:solidFill>
                <a:schemeClr val="dk1"/>
              </a:solidFill>
            </a:endParaRPr>
          </a:p>
        </p:txBody>
      </p:sp>
      <p:sp>
        <p:nvSpPr>
          <p:cNvPr id="1812" name="Google Shape;1812;p57"/>
          <p:cNvSpPr txBox="1"/>
          <p:nvPr>
            <p:ph idx="13" type="subTitle"/>
          </p:nvPr>
        </p:nvSpPr>
        <p:spPr>
          <a:xfrm>
            <a:off x="866613" y="2148170"/>
            <a:ext cx="2096100" cy="338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rPr>
              <a:t>Mercury</a:t>
            </a:r>
            <a:endParaRPr>
              <a:solidFill>
                <a:schemeClr val="dk1"/>
              </a:solidFill>
            </a:endParaRPr>
          </a:p>
        </p:txBody>
      </p:sp>
      <p:sp>
        <p:nvSpPr>
          <p:cNvPr id="1813" name="Google Shape;1813;p57"/>
          <p:cNvSpPr txBox="1"/>
          <p:nvPr>
            <p:ph type="title"/>
          </p:nvPr>
        </p:nvSpPr>
        <p:spPr>
          <a:xfrm>
            <a:off x="2518850" y="535650"/>
            <a:ext cx="4106700" cy="569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Principal subjects</a:t>
            </a:r>
            <a:endParaRPr/>
          </a:p>
        </p:txBody>
      </p:sp>
      <p:sp>
        <p:nvSpPr>
          <p:cNvPr id="1814" name="Google Shape;1814;p57"/>
          <p:cNvSpPr/>
          <p:nvPr/>
        </p:nvSpPr>
        <p:spPr>
          <a:xfrm rot="-70852">
            <a:off x="1541851" y="1572628"/>
            <a:ext cx="745623" cy="469989"/>
          </a:xfrm>
          <a:custGeom>
            <a:rect b="b" l="l" r="r" t="t"/>
            <a:pathLst>
              <a:path extrusionOk="0" h="4631" w="9500">
                <a:moveTo>
                  <a:pt x="0" y="0"/>
                </a:moveTo>
                <a:lnTo>
                  <a:pt x="142" y="1407"/>
                </a:lnTo>
                <a:lnTo>
                  <a:pt x="0" y="2455"/>
                </a:lnTo>
                <a:lnTo>
                  <a:pt x="142" y="3827"/>
                </a:lnTo>
                <a:lnTo>
                  <a:pt x="142" y="4630"/>
                </a:lnTo>
                <a:lnTo>
                  <a:pt x="9500" y="4556"/>
                </a:lnTo>
                <a:lnTo>
                  <a:pt x="9500" y="3571"/>
                </a:lnTo>
                <a:lnTo>
                  <a:pt x="9283" y="2164"/>
                </a:lnTo>
                <a:lnTo>
                  <a:pt x="9500" y="940"/>
                </a:lnTo>
                <a:lnTo>
                  <a:pt x="9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2500">
              <a:solidFill>
                <a:schemeClr val="accent1"/>
              </a:solidFill>
              <a:latin typeface="Grand Hotel"/>
              <a:ea typeface="Grand Hotel"/>
              <a:cs typeface="Grand Hotel"/>
              <a:sym typeface="Grand Hotel"/>
            </a:endParaRPr>
          </a:p>
        </p:txBody>
      </p:sp>
      <p:sp>
        <p:nvSpPr>
          <p:cNvPr id="1815" name="Google Shape;1815;p57"/>
          <p:cNvSpPr/>
          <p:nvPr/>
        </p:nvSpPr>
        <p:spPr>
          <a:xfrm flipH="1" rot="168917">
            <a:off x="4199211" y="1572627"/>
            <a:ext cx="745629" cy="469990"/>
          </a:xfrm>
          <a:custGeom>
            <a:rect b="b" l="l" r="r" t="t"/>
            <a:pathLst>
              <a:path extrusionOk="0" h="4631" w="9500">
                <a:moveTo>
                  <a:pt x="0" y="0"/>
                </a:moveTo>
                <a:lnTo>
                  <a:pt x="142" y="1407"/>
                </a:lnTo>
                <a:lnTo>
                  <a:pt x="0" y="2455"/>
                </a:lnTo>
                <a:lnTo>
                  <a:pt x="142" y="3827"/>
                </a:lnTo>
                <a:lnTo>
                  <a:pt x="142" y="4630"/>
                </a:lnTo>
                <a:lnTo>
                  <a:pt x="9500" y="4556"/>
                </a:lnTo>
                <a:lnTo>
                  <a:pt x="9500" y="3571"/>
                </a:lnTo>
                <a:lnTo>
                  <a:pt x="9283" y="2164"/>
                </a:lnTo>
                <a:lnTo>
                  <a:pt x="9500" y="940"/>
                </a:lnTo>
                <a:lnTo>
                  <a:pt x="9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2500">
              <a:solidFill>
                <a:schemeClr val="accent1"/>
              </a:solidFill>
              <a:latin typeface="Grand Hotel"/>
              <a:ea typeface="Grand Hotel"/>
              <a:cs typeface="Grand Hotel"/>
              <a:sym typeface="Grand Hotel"/>
            </a:endParaRPr>
          </a:p>
        </p:txBody>
      </p:sp>
      <p:sp>
        <p:nvSpPr>
          <p:cNvPr id="1816" name="Google Shape;1816;p57"/>
          <p:cNvSpPr/>
          <p:nvPr/>
        </p:nvSpPr>
        <p:spPr>
          <a:xfrm flipH="1" rot="10730354">
            <a:off x="6856542" y="1572628"/>
            <a:ext cx="745642" cy="469989"/>
          </a:xfrm>
          <a:custGeom>
            <a:rect b="b" l="l" r="r" t="t"/>
            <a:pathLst>
              <a:path extrusionOk="0" h="4631" w="9500">
                <a:moveTo>
                  <a:pt x="0" y="0"/>
                </a:moveTo>
                <a:lnTo>
                  <a:pt x="142" y="1407"/>
                </a:lnTo>
                <a:lnTo>
                  <a:pt x="0" y="2455"/>
                </a:lnTo>
                <a:lnTo>
                  <a:pt x="142" y="3827"/>
                </a:lnTo>
                <a:lnTo>
                  <a:pt x="142" y="4630"/>
                </a:lnTo>
                <a:lnTo>
                  <a:pt x="9500" y="4556"/>
                </a:lnTo>
                <a:lnTo>
                  <a:pt x="9500" y="3571"/>
                </a:lnTo>
                <a:lnTo>
                  <a:pt x="9283" y="2164"/>
                </a:lnTo>
                <a:lnTo>
                  <a:pt x="9500" y="940"/>
                </a:lnTo>
                <a:lnTo>
                  <a:pt x="950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2500">
              <a:solidFill>
                <a:schemeClr val="accent1"/>
              </a:solidFill>
              <a:latin typeface="Grand Hotel"/>
              <a:ea typeface="Grand Hotel"/>
              <a:cs typeface="Grand Hotel"/>
              <a:sym typeface="Grand Hotel"/>
            </a:endParaRPr>
          </a:p>
        </p:txBody>
      </p:sp>
      <p:sp>
        <p:nvSpPr>
          <p:cNvPr id="1817" name="Google Shape;1817;p57"/>
          <p:cNvSpPr/>
          <p:nvPr/>
        </p:nvSpPr>
        <p:spPr>
          <a:xfrm rot="10493539">
            <a:off x="2869313" y="3143013"/>
            <a:ext cx="745623" cy="469991"/>
          </a:xfrm>
          <a:custGeom>
            <a:rect b="b" l="l" r="r" t="t"/>
            <a:pathLst>
              <a:path extrusionOk="0" h="4631" w="9500">
                <a:moveTo>
                  <a:pt x="0" y="0"/>
                </a:moveTo>
                <a:lnTo>
                  <a:pt x="142" y="1407"/>
                </a:lnTo>
                <a:lnTo>
                  <a:pt x="0" y="2455"/>
                </a:lnTo>
                <a:lnTo>
                  <a:pt x="142" y="3827"/>
                </a:lnTo>
                <a:lnTo>
                  <a:pt x="142" y="4630"/>
                </a:lnTo>
                <a:lnTo>
                  <a:pt x="9500" y="4556"/>
                </a:lnTo>
                <a:lnTo>
                  <a:pt x="9500" y="3571"/>
                </a:lnTo>
                <a:lnTo>
                  <a:pt x="9283" y="2164"/>
                </a:lnTo>
                <a:lnTo>
                  <a:pt x="9500" y="940"/>
                </a:lnTo>
                <a:lnTo>
                  <a:pt x="9500" y="0"/>
                </a:lnTo>
                <a:close/>
              </a:path>
            </a:pathLst>
          </a:cu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2500">
              <a:solidFill>
                <a:schemeClr val="accent1"/>
              </a:solidFill>
              <a:latin typeface="Grand Hotel"/>
              <a:ea typeface="Grand Hotel"/>
              <a:cs typeface="Grand Hotel"/>
              <a:sym typeface="Grand Hotel"/>
            </a:endParaRPr>
          </a:p>
        </p:txBody>
      </p:sp>
      <p:sp>
        <p:nvSpPr>
          <p:cNvPr id="1818" name="Google Shape;1818;p57"/>
          <p:cNvSpPr/>
          <p:nvPr/>
        </p:nvSpPr>
        <p:spPr>
          <a:xfrm rot="40187">
            <a:off x="5528620" y="3143016"/>
            <a:ext cx="745635" cy="469986"/>
          </a:xfrm>
          <a:custGeom>
            <a:rect b="b" l="l" r="r" t="t"/>
            <a:pathLst>
              <a:path extrusionOk="0" h="4631" w="9500">
                <a:moveTo>
                  <a:pt x="0" y="0"/>
                </a:moveTo>
                <a:lnTo>
                  <a:pt x="142" y="1407"/>
                </a:lnTo>
                <a:lnTo>
                  <a:pt x="0" y="2455"/>
                </a:lnTo>
                <a:lnTo>
                  <a:pt x="142" y="3827"/>
                </a:lnTo>
                <a:lnTo>
                  <a:pt x="142" y="4630"/>
                </a:lnTo>
                <a:lnTo>
                  <a:pt x="9500" y="4556"/>
                </a:lnTo>
                <a:lnTo>
                  <a:pt x="9500" y="3571"/>
                </a:lnTo>
                <a:lnTo>
                  <a:pt x="9283" y="2164"/>
                </a:lnTo>
                <a:lnTo>
                  <a:pt x="9500" y="940"/>
                </a:lnTo>
                <a:lnTo>
                  <a:pt x="9500" y="0"/>
                </a:lnTo>
                <a:close/>
              </a:path>
            </a:pathLst>
          </a:cu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2500">
              <a:solidFill>
                <a:schemeClr val="accent1"/>
              </a:solidFill>
              <a:latin typeface="Grand Hotel"/>
              <a:ea typeface="Grand Hotel"/>
              <a:cs typeface="Grand Hotel"/>
              <a:sym typeface="Grand Hotel"/>
            </a:endParaRPr>
          </a:p>
        </p:txBody>
      </p:sp>
      <p:grpSp>
        <p:nvGrpSpPr>
          <p:cNvPr id="1819" name="Google Shape;1819;p57"/>
          <p:cNvGrpSpPr/>
          <p:nvPr/>
        </p:nvGrpSpPr>
        <p:grpSpPr>
          <a:xfrm>
            <a:off x="4425717" y="1661321"/>
            <a:ext cx="292617" cy="292602"/>
            <a:chOff x="-41111350" y="3239100"/>
            <a:chExt cx="318200" cy="317425"/>
          </a:xfrm>
        </p:grpSpPr>
        <p:sp>
          <p:nvSpPr>
            <p:cNvPr id="1820" name="Google Shape;1820;p57"/>
            <p:cNvSpPr/>
            <p:nvPr/>
          </p:nvSpPr>
          <p:spPr>
            <a:xfrm>
              <a:off x="-41111350" y="3239100"/>
              <a:ext cx="145725" cy="144925"/>
            </a:xfrm>
            <a:custGeom>
              <a:rect b="b" l="l" r="r" t="t"/>
              <a:pathLst>
                <a:path extrusionOk="0" h="5797" w="5829">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57"/>
            <p:cNvSpPr/>
            <p:nvPr/>
          </p:nvSpPr>
          <p:spPr>
            <a:xfrm>
              <a:off x="-41110575" y="3412375"/>
              <a:ext cx="146525" cy="144150"/>
            </a:xfrm>
            <a:custGeom>
              <a:rect b="b" l="l" r="r" t="t"/>
              <a:pathLst>
                <a:path extrusionOk="0" h="5766" w="5861">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57"/>
            <p:cNvSpPr/>
            <p:nvPr/>
          </p:nvSpPr>
          <p:spPr>
            <a:xfrm>
              <a:off x="-40938875" y="3239100"/>
              <a:ext cx="145725" cy="144925"/>
            </a:xfrm>
            <a:custGeom>
              <a:rect b="b" l="l" r="r" t="t"/>
              <a:pathLst>
                <a:path extrusionOk="0" h="5797" w="5829">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57"/>
            <p:cNvSpPr/>
            <p:nvPr/>
          </p:nvSpPr>
          <p:spPr>
            <a:xfrm>
              <a:off x="-40938875" y="3411575"/>
              <a:ext cx="145725" cy="144950"/>
            </a:xfrm>
            <a:custGeom>
              <a:rect b="b" l="l" r="r" t="t"/>
              <a:pathLst>
                <a:path extrusionOk="0" h="5798" w="5829">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4" name="Google Shape;1824;p57"/>
          <p:cNvGrpSpPr/>
          <p:nvPr/>
        </p:nvGrpSpPr>
        <p:grpSpPr>
          <a:xfrm>
            <a:off x="3154341" y="3231705"/>
            <a:ext cx="175567" cy="292608"/>
            <a:chOff x="-39205300" y="3220175"/>
            <a:chExt cx="185100" cy="318225"/>
          </a:xfrm>
        </p:grpSpPr>
        <p:sp>
          <p:nvSpPr>
            <p:cNvPr id="1825" name="Google Shape;1825;p57"/>
            <p:cNvSpPr/>
            <p:nvPr/>
          </p:nvSpPr>
          <p:spPr>
            <a:xfrm>
              <a:off x="-39205300" y="3220175"/>
              <a:ext cx="185100" cy="111875"/>
            </a:xfrm>
            <a:custGeom>
              <a:rect b="b" l="l" r="r" t="t"/>
              <a:pathLst>
                <a:path extrusionOk="0" h="4475" w="7404">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57"/>
            <p:cNvSpPr/>
            <p:nvPr/>
          </p:nvSpPr>
          <p:spPr>
            <a:xfrm>
              <a:off x="-39184825" y="3353300"/>
              <a:ext cx="144950" cy="185100"/>
            </a:xfrm>
            <a:custGeom>
              <a:rect b="b" l="l" r="r" t="t"/>
              <a:pathLst>
                <a:path extrusionOk="0" h="7404" w="5798">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7" name="Google Shape;1827;p57"/>
          <p:cNvGrpSpPr/>
          <p:nvPr/>
        </p:nvGrpSpPr>
        <p:grpSpPr>
          <a:xfrm>
            <a:off x="1772023" y="1661325"/>
            <a:ext cx="285279" cy="292596"/>
            <a:chOff x="-42617300" y="3587775"/>
            <a:chExt cx="306950" cy="310875"/>
          </a:xfrm>
        </p:grpSpPr>
        <p:sp>
          <p:nvSpPr>
            <p:cNvPr id="1828" name="Google Shape;1828;p57"/>
            <p:cNvSpPr/>
            <p:nvPr/>
          </p:nvSpPr>
          <p:spPr>
            <a:xfrm>
              <a:off x="-42617300" y="3587775"/>
              <a:ext cx="306950" cy="310875"/>
            </a:xfrm>
            <a:custGeom>
              <a:rect b="b" l="l" r="r" t="t"/>
              <a:pathLst>
                <a:path extrusionOk="0" h="12435" w="12278">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57"/>
            <p:cNvSpPr/>
            <p:nvPr/>
          </p:nvSpPr>
          <p:spPr>
            <a:xfrm>
              <a:off x="-42500725" y="3712425"/>
              <a:ext cx="63025" cy="62275"/>
            </a:xfrm>
            <a:custGeom>
              <a:rect b="b" l="l" r="r" t="t"/>
              <a:pathLst>
                <a:path extrusionOk="0" h="2491" w="2521">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0" name="Google Shape;1830;p57"/>
          <p:cNvGrpSpPr/>
          <p:nvPr/>
        </p:nvGrpSpPr>
        <p:grpSpPr>
          <a:xfrm>
            <a:off x="7083060" y="1661314"/>
            <a:ext cx="292605" cy="292616"/>
            <a:chOff x="-40372575" y="3604550"/>
            <a:chExt cx="311150" cy="316650"/>
          </a:xfrm>
        </p:grpSpPr>
        <p:sp>
          <p:nvSpPr>
            <p:cNvPr id="1831" name="Google Shape;1831;p57"/>
            <p:cNvSpPr/>
            <p:nvPr/>
          </p:nvSpPr>
          <p:spPr>
            <a:xfrm>
              <a:off x="-40372575" y="3604550"/>
              <a:ext cx="311150" cy="134475"/>
            </a:xfrm>
            <a:custGeom>
              <a:rect b="b" l="l" r="r" t="t"/>
              <a:pathLst>
                <a:path extrusionOk="0" h="5379" w="12446">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57"/>
            <p:cNvSpPr/>
            <p:nvPr/>
          </p:nvSpPr>
          <p:spPr>
            <a:xfrm>
              <a:off x="-40312700" y="3730575"/>
              <a:ext cx="185100" cy="190625"/>
            </a:xfrm>
            <a:custGeom>
              <a:rect b="b" l="l" r="r" t="t"/>
              <a:pathLst>
                <a:path extrusionOk="0" h="7625" w="7404">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57"/>
            <p:cNvSpPr/>
            <p:nvPr/>
          </p:nvSpPr>
          <p:spPr>
            <a:xfrm>
              <a:off x="-40250475" y="3688025"/>
              <a:ext cx="66950" cy="20500"/>
            </a:xfrm>
            <a:custGeom>
              <a:rect b="b" l="l" r="r" t="t"/>
              <a:pathLst>
                <a:path extrusionOk="0" h="820" w="2678">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34" name="Google Shape;1834;p57"/>
          <p:cNvSpPr/>
          <p:nvPr/>
        </p:nvSpPr>
        <p:spPr>
          <a:xfrm>
            <a:off x="5760011" y="3231702"/>
            <a:ext cx="282853" cy="292613"/>
          </a:xfrm>
          <a:custGeom>
            <a:rect b="b" l="l" r="r" t="t"/>
            <a:pathLst>
              <a:path extrusionOk="0" h="12732" w="12414">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35" name="Google Shape;1835;p57"/>
          <p:cNvGrpSpPr/>
          <p:nvPr/>
        </p:nvGrpSpPr>
        <p:grpSpPr>
          <a:xfrm rot="329606">
            <a:off x="3980709" y="250237"/>
            <a:ext cx="1182620" cy="275581"/>
            <a:chOff x="3417200" y="1439125"/>
            <a:chExt cx="1336651" cy="311474"/>
          </a:xfrm>
        </p:grpSpPr>
        <p:sp>
          <p:nvSpPr>
            <p:cNvPr id="1836" name="Google Shape;1836;p57"/>
            <p:cNvSpPr/>
            <p:nvPr/>
          </p:nvSpPr>
          <p:spPr>
            <a:xfrm>
              <a:off x="3417200" y="1439125"/>
              <a:ext cx="1319069" cy="311474"/>
            </a:xfrm>
            <a:custGeom>
              <a:rect b="b" l="l" r="r" t="t"/>
              <a:pathLst>
                <a:path extrusionOk="0" h="2835" w="12006">
                  <a:moveTo>
                    <a:pt x="8097" y="288"/>
                  </a:moveTo>
                  <a:cubicBezTo>
                    <a:pt x="8103" y="288"/>
                    <a:pt x="8110" y="288"/>
                    <a:pt x="8116" y="289"/>
                  </a:cubicBezTo>
                  <a:cubicBezTo>
                    <a:pt x="8241" y="289"/>
                    <a:pt x="8327" y="363"/>
                    <a:pt x="8321" y="465"/>
                  </a:cubicBezTo>
                  <a:cubicBezTo>
                    <a:pt x="8310" y="574"/>
                    <a:pt x="8219" y="653"/>
                    <a:pt x="8116" y="653"/>
                  </a:cubicBezTo>
                  <a:cubicBezTo>
                    <a:pt x="8008" y="653"/>
                    <a:pt x="7922" y="562"/>
                    <a:pt x="7922" y="454"/>
                  </a:cubicBezTo>
                  <a:cubicBezTo>
                    <a:pt x="7922" y="363"/>
                    <a:pt x="8002" y="288"/>
                    <a:pt x="8097" y="288"/>
                  </a:cubicBezTo>
                  <a:close/>
                  <a:moveTo>
                    <a:pt x="5519" y="363"/>
                  </a:moveTo>
                  <a:cubicBezTo>
                    <a:pt x="5627" y="363"/>
                    <a:pt x="5718" y="443"/>
                    <a:pt x="5718" y="551"/>
                  </a:cubicBezTo>
                  <a:cubicBezTo>
                    <a:pt x="5724" y="642"/>
                    <a:pt x="5656" y="722"/>
                    <a:pt x="5565" y="733"/>
                  </a:cubicBezTo>
                  <a:cubicBezTo>
                    <a:pt x="5561" y="733"/>
                    <a:pt x="5558" y="733"/>
                    <a:pt x="5555" y="733"/>
                  </a:cubicBezTo>
                  <a:cubicBezTo>
                    <a:pt x="5455" y="733"/>
                    <a:pt x="5342" y="651"/>
                    <a:pt x="5337" y="568"/>
                  </a:cubicBezTo>
                  <a:cubicBezTo>
                    <a:pt x="5331" y="460"/>
                    <a:pt x="5411" y="369"/>
                    <a:pt x="5519" y="363"/>
                  </a:cubicBezTo>
                  <a:close/>
                  <a:moveTo>
                    <a:pt x="2842" y="380"/>
                  </a:moveTo>
                  <a:lnTo>
                    <a:pt x="2837" y="386"/>
                  </a:lnTo>
                  <a:cubicBezTo>
                    <a:pt x="2945" y="386"/>
                    <a:pt x="3030" y="471"/>
                    <a:pt x="3030" y="579"/>
                  </a:cubicBezTo>
                  <a:cubicBezTo>
                    <a:pt x="3025" y="682"/>
                    <a:pt x="2945" y="767"/>
                    <a:pt x="2837" y="773"/>
                  </a:cubicBezTo>
                  <a:cubicBezTo>
                    <a:pt x="2734" y="761"/>
                    <a:pt x="2654" y="682"/>
                    <a:pt x="2643" y="574"/>
                  </a:cubicBezTo>
                  <a:cubicBezTo>
                    <a:pt x="2649" y="471"/>
                    <a:pt x="2734" y="386"/>
                    <a:pt x="2842" y="380"/>
                  </a:cubicBezTo>
                  <a:close/>
                  <a:moveTo>
                    <a:pt x="9454" y="653"/>
                  </a:moveTo>
                  <a:cubicBezTo>
                    <a:pt x="9568" y="670"/>
                    <a:pt x="9659" y="767"/>
                    <a:pt x="9659" y="887"/>
                  </a:cubicBezTo>
                  <a:cubicBezTo>
                    <a:pt x="9659" y="995"/>
                    <a:pt x="9568" y="1080"/>
                    <a:pt x="9466" y="1080"/>
                  </a:cubicBezTo>
                  <a:cubicBezTo>
                    <a:pt x="9352" y="1075"/>
                    <a:pt x="9261" y="978"/>
                    <a:pt x="9261" y="864"/>
                  </a:cubicBezTo>
                  <a:cubicBezTo>
                    <a:pt x="9249" y="750"/>
                    <a:pt x="9341" y="653"/>
                    <a:pt x="9454" y="653"/>
                  </a:cubicBezTo>
                  <a:close/>
                  <a:moveTo>
                    <a:pt x="4183" y="726"/>
                  </a:moveTo>
                  <a:cubicBezTo>
                    <a:pt x="4271" y="726"/>
                    <a:pt x="4340" y="797"/>
                    <a:pt x="4334" y="887"/>
                  </a:cubicBezTo>
                  <a:cubicBezTo>
                    <a:pt x="4340" y="989"/>
                    <a:pt x="4266" y="1080"/>
                    <a:pt x="4164" y="1097"/>
                  </a:cubicBezTo>
                  <a:cubicBezTo>
                    <a:pt x="4160" y="1098"/>
                    <a:pt x="4157" y="1098"/>
                    <a:pt x="4153" y="1098"/>
                  </a:cubicBezTo>
                  <a:cubicBezTo>
                    <a:pt x="4055" y="1098"/>
                    <a:pt x="3976" y="1020"/>
                    <a:pt x="3981" y="921"/>
                  </a:cubicBezTo>
                  <a:cubicBezTo>
                    <a:pt x="3965" y="816"/>
                    <a:pt x="4050" y="727"/>
                    <a:pt x="4154" y="727"/>
                  </a:cubicBezTo>
                  <a:cubicBezTo>
                    <a:pt x="4157" y="727"/>
                    <a:pt x="4160" y="727"/>
                    <a:pt x="4164" y="727"/>
                  </a:cubicBezTo>
                  <a:cubicBezTo>
                    <a:pt x="4170" y="727"/>
                    <a:pt x="4177" y="726"/>
                    <a:pt x="4183" y="726"/>
                  </a:cubicBezTo>
                  <a:close/>
                  <a:moveTo>
                    <a:pt x="6817" y="772"/>
                  </a:moveTo>
                  <a:cubicBezTo>
                    <a:pt x="7055" y="772"/>
                    <a:pt x="7063" y="1137"/>
                    <a:pt x="6817" y="1137"/>
                  </a:cubicBezTo>
                  <a:cubicBezTo>
                    <a:pt x="6816" y="1137"/>
                    <a:pt x="6814" y="1137"/>
                    <a:pt x="6812" y="1137"/>
                  </a:cubicBezTo>
                  <a:cubicBezTo>
                    <a:pt x="6704" y="1126"/>
                    <a:pt x="6630" y="1041"/>
                    <a:pt x="6630" y="932"/>
                  </a:cubicBezTo>
                  <a:cubicBezTo>
                    <a:pt x="6624" y="845"/>
                    <a:pt x="6698" y="773"/>
                    <a:pt x="6790" y="773"/>
                  </a:cubicBezTo>
                  <a:cubicBezTo>
                    <a:pt x="6794" y="773"/>
                    <a:pt x="6797" y="773"/>
                    <a:pt x="6801" y="773"/>
                  </a:cubicBezTo>
                  <a:cubicBezTo>
                    <a:pt x="6806" y="772"/>
                    <a:pt x="6811" y="772"/>
                    <a:pt x="6817" y="772"/>
                  </a:cubicBezTo>
                  <a:close/>
                  <a:moveTo>
                    <a:pt x="1561" y="744"/>
                  </a:moveTo>
                  <a:cubicBezTo>
                    <a:pt x="1669" y="750"/>
                    <a:pt x="1749" y="841"/>
                    <a:pt x="1737" y="949"/>
                  </a:cubicBezTo>
                  <a:cubicBezTo>
                    <a:pt x="1737" y="1063"/>
                    <a:pt x="1652" y="1154"/>
                    <a:pt x="1544" y="1160"/>
                  </a:cubicBezTo>
                  <a:cubicBezTo>
                    <a:pt x="1436" y="1154"/>
                    <a:pt x="1356" y="1063"/>
                    <a:pt x="1367" y="961"/>
                  </a:cubicBezTo>
                  <a:cubicBezTo>
                    <a:pt x="1362" y="847"/>
                    <a:pt x="1447" y="750"/>
                    <a:pt x="1561" y="744"/>
                  </a:cubicBezTo>
                  <a:close/>
                  <a:moveTo>
                    <a:pt x="8172" y="1236"/>
                  </a:moveTo>
                  <a:cubicBezTo>
                    <a:pt x="8183" y="1236"/>
                    <a:pt x="8195" y="1237"/>
                    <a:pt x="8207" y="1240"/>
                  </a:cubicBezTo>
                  <a:cubicBezTo>
                    <a:pt x="8293" y="1240"/>
                    <a:pt x="8361" y="1314"/>
                    <a:pt x="8355" y="1399"/>
                  </a:cubicBezTo>
                  <a:cubicBezTo>
                    <a:pt x="8340" y="1489"/>
                    <a:pt x="8261" y="1549"/>
                    <a:pt x="8173" y="1549"/>
                  </a:cubicBezTo>
                  <a:cubicBezTo>
                    <a:pt x="8165" y="1549"/>
                    <a:pt x="8158" y="1548"/>
                    <a:pt x="8150" y="1547"/>
                  </a:cubicBezTo>
                  <a:cubicBezTo>
                    <a:pt x="8065" y="1547"/>
                    <a:pt x="7996" y="1473"/>
                    <a:pt x="8002" y="1388"/>
                  </a:cubicBezTo>
                  <a:cubicBezTo>
                    <a:pt x="8012" y="1303"/>
                    <a:pt x="8088" y="1236"/>
                    <a:pt x="8172" y="1236"/>
                  </a:cubicBezTo>
                  <a:close/>
                  <a:moveTo>
                    <a:pt x="10848" y="1144"/>
                  </a:moveTo>
                  <a:cubicBezTo>
                    <a:pt x="10958" y="1144"/>
                    <a:pt x="11067" y="1221"/>
                    <a:pt x="11043" y="1371"/>
                  </a:cubicBezTo>
                  <a:cubicBezTo>
                    <a:pt x="11038" y="1485"/>
                    <a:pt x="10947" y="1576"/>
                    <a:pt x="10833" y="1576"/>
                  </a:cubicBezTo>
                  <a:cubicBezTo>
                    <a:pt x="10719" y="1570"/>
                    <a:pt x="10633" y="1468"/>
                    <a:pt x="10650" y="1354"/>
                  </a:cubicBezTo>
                  <a:cubicBezTo>
                    <a:pt x="10642" y="1213"/>
                    <a:pt x="10745" y="1144"/>
                    <a:pt x="10848" y="1144"/>
                  </a:cubicBezTo>
                  <a:close/>
                  <a:moveTo>
                    <a:pt x="2847" y="1353"/>
                  </a:moveTo>
                  <a:cubicBezTo>
                    <a:pt x="2928" y="1353"/>
                    <a:pt x="2996" y="1420"/>
                    <a:pt x="2990" y="1502"/>
                  </a:cubicBezTo>
                  <a:cubicBezTo>
                    <a:pt x="2996" y="1590"/>
                    <a:pt x="2927" y="1667"/>
                    <a:pt x="2840" y="1667"/>
                  </a:cubicBezTo>
                  <a:cubicBezTo>
                    <a:pt x="2837" y="1667"/>
                    <a:pt x="2834" y="1667"/>
                    <a:pt x="2831" y="1667"/>
                  </a:cubicBezTo>
                  <a:cubicBezTo>
                    <a:pt x="2828" y="1667"/>
                    <a:pt x="2824" y="1667"/>
                    <a:pt x="2821" y="1667"/>
                  </a:cubicBezTo>
                  <a:cubicBezTo>
                    <a:pt x="2740" y="1667"/>
                    <a:pt x="2677" y="1601"/>
                    <a:pt x="2677" y="1519"/>
                  </a:cubicBezTo>
                  <a:cubicBezTo>
                    <a:pt x="2672" y="1428"/>
                    <a:pt x="2746" y="1354"/>
                    <a:pt x="2837" y="1354"/>
                  </a:cubicBezTo>
                  <a:cubicBezTo>
                    <a:pt x="2840" y="1354"/>
                    <a:pt x="2843" y="1353"/>
                    <a:pt x="2847" y="1353"/>
                  </a:cubicBezTo>
                  <a:close/>
                  <a:moveTo>
                    <a:pt x="5505" y="1279"/>
                  </a:moveTo>
                  <a:cubicBezTo>
                    <a:pt x="5510" y="1279"/>
                    <a:pt x="5515" y="1279"/>
                    <a:pt x="5519" y="1280"/>
                  </a:cubicBezTo>
                  <a:cubicBezTo>
                    <a:pt x="5741" y="1342"/>
                    <a:pt x="5730" y="1661"/>
                    <a:pt x="5508" y="1707"/>
                  </a:cubicBezTo>
                  <a:cubicBezTo>
                    <a:pt x="5399" y="1701"/>
                    <a:pt x="5314" y="1616"/>
                    <a:pt x="5314" y="1513"/>
                  </a:cubicBezTo>
                  <a:cubicBezTo>
                    <a:pt x="5314" y="1394"/>
                    <a:pt x="5408" y="1279"/>
                    <a:pt x="5505" y="1279"/>
                  </a:cubicBezTo>
                  <a:close/>
                  <a:moveTo>
                    <a:pt x="9481" y="1723"/>
                  </a:moveTo>
                  <a:cubicBezTo>
                    <a:pt x="9486" y="1723"/>
                    <a:pt x="9490" y="1723"/>
                    <a:pt x="9494" y="1724"/>
                  </a:cubicBezTo>
                  <a:cubicBezTo>
                    <a:pt x="9591" y="1741"/>
                    <a:pt x="9659" y="1826"/>
                    <a:pt x="9659" y="1923"/>
                  </a:cubicBezTo>
                  <a:cubicBezTo>
                    <a:pt x="9659" y="2023"/>
                    <a:pt x="9579" y="2111"/>
                    <a:pt x="9475" y="2111"/>
                  </a:cubicBezTo>
                  <a:cubicBezTo>
                    <a:pt x="9472" y="2111"/>
                    <a:pt x="9469" y="2111"/>
                    <a:pt x="9466" y="2111"/>
                  </a:cubicBezTo>
                  <a:cubicBezTo>
                    <a:pt x="9369" y="2106"/>
                    <a:pt x="9295" y="2014"/>
                    <a:pt x="9306" y="1918"/>
                  </a:cubicBezTo>
                  <a:cubicBezTo>
                    <a:pt x="9312" y="1820"/>
                    <a:pt x="9399" y="1723"/>
                    <a:pt x="9481" y="1723"/>
                  </a:cubicBezTo>
                  <a:close/>
                  <a:moveTo>
                    <a:pt x="4226" y="1718"/>
                  </a:moveTo>
                  <a:cubicBezTo>
                    <a:pt x="4329" y="1724"/>
                    <a:pt x="4414" y="1809"/>
                    <a:pt x="4409" y="1918"/>
                  </a:cubicBezTo>
                  <a:lnTo>
                    <a:pt x="4409" y="1923"/>
                  </a:lnTo>
                  <a:cubicBezTo>
                    <a:pt x="4403" y="2043"/>
                    <a:pt x="4306" y="2134"/>
                    <a:pt x="4186" y="2134"/>
                  </a:cubicBezTo>
                  <a:cubicBezTo>
                    <a:pt x="4084" y="2134"/>
                    <a:pt x="4004" y="2049"/>
                    <a:pt x="4010" y="1952"/>
                  </a:cubicBezTo>
                  <a:cubicBezTo>
                    <a:pt x="4021" y="1832"/>
                    <a:pt x="4107" y="1735"/>
                    <a:pt x="4226" y="1718"/>
                  </a:cubicBezTo>
                  <a:close/>
                  <a:moveTo>
                    <a:pt x="1571" y="1764"/>
                  </a:moveTo>
                  <a:cubicBezTo>
                    <a:pt x="1663" y="1764"/>
                    <a:pt x="1743" y="1841"/>
                    <a:pt x="1737" y="1940"/>
                  </a:cubicBezTo>
                  <a:cubicBezTo>
                    <a:pt x="1749" y="2054"/>
                    <a:pt x="1663" y="2151"/>
                    <a:pt x="1550" y="2157"/>
                  </a:cubicBezTo>
                  <a:cubicBezTo>
                    <a:pt x="1546" y="2157"/>
                    <a:pt x="1543" y="2157"/>
                    <a:pt x="1539" y="2157"/>
                  </a:cubicBezTo>
                  <a:cubicBezTo>
                    <a:pt x="1447" y="2157"/>
                    <a:pt x="1379" y="2085"/>
                    <a:pt x="1379" y="1992"/>
                  </a:cubicBezTo>
                  <a:cubicBezTo>
                    <a:pt x="1367" y="1883"/>
                    <a:pt x="1447" y="1781"/>
                    <a:pt x="1561" y="1764"/>
                  </a:cubicBezTo>
                  <a:cubicBezTo>
                    <a:pt x="1564" y="1764"/>
                    <a:pt x="1567" y="1764"/>
                    <a:pt x="1571" y="1764"/>
                  </a:cubicBezTo>
                  <a:close/>
                  <a:moveTo>
                    <a:pt x="6812" y="1872"/>
                  </a:moveTo>
                  <a:cubicBezTo>
                    <a:pt x="6920" y="1872"/>
                    <a:pt x="7006" y="1952"/>
                    <a:pt x="7017" y="2060"/>
                  </a:cubicBezTo>
                  <a:cubicBezTo>
                    <a:pt x="7006" y="2162"/>
                    <a:pt x="6926" y="2248"/>
                    <a:pt x="6823" y="2259"/>
                  </a:cubicBezTo>
                  <a:cubicBezTo>
                    <a:pt x="6715" y="2259"/>
                    <a:pt x="6630" y="2180"/>
                    <a:pt x="6630" y="2071"/>
                  </a:cubicBezTo>
                  <a:cubicBezTo>
                    <a:pt x="6624" y="1963"/>
                    <a:pt x="6704" y="1872"/>
                    <a:pt x="6812" y="1872"/>
                  </a:cubicBezTo>
                  <a:close/>
                  <a:moveTo>
                    <a:pt x="8120" y="2157"/>
                  </a:moveTo>
                  <a:cubicBezTo>
                    <a:pt x="8218" y="2157"/>
                    <a:pt x="8293" y="2240"/>
                    <a:pt x="8293" y="2339"/>
                  </a:cubicBezTo>
                  <a:cubicBezTo>
                    <a:pt x="8293" y="2436"/>
                    <a:pt x="8213" y="2516"/>
                    <a:pt x="8116" y="2521"/>
                  </a:cubicBezTo>
                  <a:cubicBezTo>
                    <a:pt x="8014" y="2510"/>
                    <a:pt x="7940" y="2430"/>
                    <a:pt x="7934" y="2333"/>
                  </a:cubicBezTo>
                  <a:cubicBezTo>
                    <a:pt x="7934" y="2237"/>
                    <a:pt x="8014" y="2157"/>
                    <a:pt x="8110" y="2157"/>
                  </a:cubicBezTo>
                  <a:cubicBezTo>
                    <a:pt x="8114" y="2157"/>
                    <a:pt x="8117" y="2157"/>
                    <a:pt x="8120" y="2157"/>
                  </a:cubicBezTo>
                  <a:close/>
                  <a:moveTo>
                    <a:pt x="2865" y="2174"/>
                  </a:moveTo>
                  <a:cubicBezTo>
                    <a:pt x="2951" y="2185"/>
                    <a:pt x="3019" y="2265"/>
                    <a:pt x="3025" y="2356"/>
                  </a:cubicBezTo>
                  <a:cubicBezTo>
                    <a:pt x="3025" y="2456"/>
                    <a:pt x="2933" y="2556"/>
                    <a:pt x="2849" y="2556"/>
                  </a:cubicBezTo>
                  <a:cubicBezTo>
                    <a:pt x="2847" y="2556"/>
                    <a:pt x="2845" y="2556"/>
                    <a:pt x="2842" y="2555"/>
                  </a:cubicBezTo>
                  <a:lnTo>
                    <a:pt x="2837" y="2561"/>
                  </a:lnTo>
                  <a:cubicBezTo>
                    <a:pt x="2746" y="2544"/>
                    <a:pt x="2677" y="2453"/>
                    <a:pt x="2683" y="2356"/>
                  </a:cubicBezTo>
                  <a:cubicBezTo>
                    <a:pt x="2689" y="2259"/>
                    <a:pt x="2763" y="2180"/>
                    <a:pt x="2865" y="2174"/>
                  </a:cubicBezTo>
                  <a:close/>
                  <a:moveTo>
                    <a:pt x="5519" y="2248"/>
                  </a:moveTo>
                  <a:cubicBezTo>
                    <a:pt x="5616" y="2248"/>
                    <a:pt x="5696" y="2322"/>
                    <a:pt x="5707" y="2419"/>
                  </a:cubicBezTo>
                  <a:cubicBezTo>
                    <a:pt x="5691" y="2525"/>
                    <a:pt x="5605" y="2602"/>
                    <a:pt x="5501" y="2602"/>
                  </a:cubicBezTo>
                  <a:cubicBezTo>
                    <a:pt x="5494" y="2602"/>
                    <a:pt x="5486" y="2602"/>
                    <a:pt x="5479" y="2601"/>
                  </a:cubicBezTo>
                  <a:lnTo>
                    <a:pt x="5479" y="2601"/>
                  </a:lnTo>
                  <a:lnTo>
                    <a:pt x="5485" y="2607"/>
                  </a:lnTo>
                  <a:cubicBezTo>
                    <a:pt x="5388" y="2607"/>
                    <a:pt x="5320" y="2527"/>
                    <a:pt x="5320" y="2436"/>
                  </a:cubicBezTo>
                  <a:cubicBezTo>
                    <a:pt x="5331" y="2333"/>
                    <a:pt x="5417" y="2254"/>
                    <a:pt x="5519" y="2248"/>
                  </a:cubicBezTo>
                  <a:close/>
                  <a:moveTo>
                    <a:pt x="10080" y="0"/>
                  </a:moveTo>
                  <a:cubicBezTo>
                    <a:pt x="9955" y="0"/>
                    <a:pt x="9830" y="6"/>
                    <a:pt x="9705" y="27"/>
                  </a:cubicBezTo>
                  <a:cubicBezTo>
                    <a:pt x="9705" y="50"/>
                    <a:pt x="9705" y="78"/>
                    <a:pt x="9699" y="101"/>
                  </a:cubicBezTo>
                  <a:cubicBezTo>
                    <a:pt x="9652" y="216"/>
                    <a:pt x="9586" y="273"/>
                    <a:pt x="9505" y="273"/>
                  </a:cubicBezTo>
                  <a:cubicBezTo>
                    <a:pt x="9498" y="273"/>
                    <a:pt x="9491" y="273"/>
                    <a:pt x="9483" y="272"/>
                  </a:cubicBezTo>
                  <a:cubicBezTo>
                    <a:pt x="9398" y="260"/>
                    <a:pt x="9363" y="203"/>
                    <a:pt x="9352" y="38"/>
                  </a:cubicBezTo>
                  <a:cubicBezTo>
                    <a:pt x="9007" y="30"/>
                    <a:pt x="8662" y="27"/>
                    <a:pt x="8316" y="27"/>
                  </a:cubicBezTo>
                  <a:cubicBezTo>
                    <a:pt x="7896" y="27"/>
                    <a:pt x="7475" y="32"/>
                    <a:pt x="7057" y="38"/>
                  </a:cubicBezTo>
                  <a:cubicBezTo>
                    <a:pt x="7108" y="141"/>
                    <a:pt x="7074" y="260"/>
                    <a:pt x="6977" y="323"/>
                  </a:cubicBezTo>
                  <a:cubicBezTo>
                    <a:pt x="6940" y="342"/>
                    <a:pt x="6900" y="351"/>
                    <a:pt x="6860" y="351"/>
                  </a:cubicBezTo>
                  <a:cubicBezTo>
                    <a:pt x="6802" y="351"/>
                    <a:pt x="6745" y="332"/>
                    <a:pt x="6698" y="294"/>
                  </a:cubicBezTo>
                  <a:cubicBezTo>
                    <a:pt x="6607" y="220"/>
                    <a:pt x="6618" y="135"/>
                    <a:pt x="6670" y="44"/>
                  </a:cubicBezTo>
                  <a:lnTo>
                    <a:pt x="4813" y="44"/>
                  </a:lnTo>
                  <a:cubicBezTo>
                    <a:pt x="4759" y="42"/>
                    <a:pt x="4704" y="40"/>
                    <a:pt x="4651" y="40"/>
                  </a:cubicBezTo>
                  <a:cubicBezTo>
                    <a:pt x="4557" y="40"/>
                    <a:pt x="4465" y="44"/>
                    <a:pt x="4374" y="55"/>
                  </a:cubicBezTo>
                  <a:cubicBezTo>
                    <a:pt x="4363" y="89"/>
                    <a:pt x="4352" y="118"/>
                    <a:pt x="4334" y="146"/>
                  </a:cubicBezTo>
                  <a:cubicBezTo>
                    <a:pt x="4307" y="206"/>
                    <a:pt x="4246" y="244"/>
                    <a:pt x="4181" y="244"/>
                  </a:cubicBezTo>
                  <a:cubicBezTo>
                    <a:pt x="4166" y="244"/>
                    <a:pt x="4150" y="242"/>
                    <a:pt x="4135" y="238"/>
                  </a:cubicBezTo>
                  <a:cubicBezTo>
                    <a:pt x="4050" y="220"/>
                    <a:pt x="4004" y="135"/>
                    <a:pt x="4027" y="55"/>
                  </a:cubicBezTo>
                  <a:cubicBezTo>
                    <a:pt x="3766" y="45"/>
                    <a:pt x="3503" y="43"/>
                    <a:pt x="3240" y="43"/>
                  </a:cubicBezTo>
                  <a:cubicBezTo>
                    <a:pt x="2993" y="43"/>
                    <a:pt x="2745" y="45"/>
                    <a:pt x="2498" y="45"/>
                  </a:cubicBezTo>
                  <a:cubicBezTo>
                    <a:pt x="2400" y="45"/>
                    <a:pt x="2302" y="45"/>
                    <a:pt x="2204" y="44"/>
                  </a:cubicBezTo>
                  <a:cubicBezTo>
                    <a:pt x="2154" y="40"/>
                    <a:pt x="2104" y="38"/>
                    <a:pt x="2053" y="38"/>
                  </a:cubicBezTo>
                  <a:cubicBezTo>
                    <a:pt x="1961" y="38"/>
                    <a:pt x="1869" y="44"/>
                    <a:pt x="1777" y="55"/>
                  </a:cubicBezTo>
                  <a:cubicBezTo>
                    <a:pt x="1737" y="209"/>
                    <a:pt x="1675" y="272"/>
                    <a:pt x="1567" y="272"/>
                  </a:cubicBezTo>
                  <a:cubicBezTo>
                    <a:pt x="1458" y="272"/>
                    <a:pt x="1413" y="215"/>
                    <a:pt x="1379" y="55"/>
                  </a:cubicBezTo>
                  <a:cubicBezTo>
                    <a:pt x="1292" y="47"/>
                    <a:pt x="1181" y="44"/>
                    <a:pt x="1061" y="44"/>
                  </a:cubicBezTo>
                  <a:cubicBezTo>
                    <a:pt x="667" y="44"/>
                    <a:pt x="170" y="83"/>
                    <a:pt x="92" y="135"/>
                  </a:cubicBezTo>
                  <a:lnTo>
                    <a:pt x="439" y="340"/>
                  </a:lnTo>
                  <a:cubicBezTo>
                    <a:pt x="467" y="374"/>
                    <a:pt x="502" y="408"/>
                    <a:pt x="530" y="443"/>
                  </a:cubicBezTo>
                  <a:cubicBezTo>
                    <a:pt x="598" y="505"/>
                    <a:pt x="627" y="574"/>
                    <a:pt x="581" y="653"/>
                  </a:cubicBezTo>
                  <a:cubicBezTo>
                    <a:pt x="548" y="710"/>
                    <a:pt x="496" y="731"/>
                    <a:pt x="439" y="731"/>
                  </a:cubicBezTo>
                  <a:cubicBezTo>
                    <a:pt x="410" y="731"/>
                    <a:pt x="379" y="726"/>
                    <a:pt x="348" y="716"/>
                  </a:cubicBezTo>
                  <a:cubicBezTo>
                    <a:pt x="319" y="710"/>
                    <a:pt x="297" y="676"/>
                    <a:pt x="274" y="659"/>
                  </a:cubicBezTo>
                  <a:cubicBezTo>
                    <a:pt x="194" y="727"/>
                    <a:pt x="126" y="813"/>
                    <a:pt x="69" y="904"/>
                  </a:cubicBezTo>
                  <a:cubicBezTo>
                    <a:pt x="6" y="989"/>
                    <a:pt x="18" y="1018"/>
                    <a:pt x="126" y="1063"/>
                  </a:cubicBezTo>
                  <a:cubicBezTo>
                    <a:pt x="217" y="1103"/>
                    <a:pt x="314" y="1137"/>
                    <a:pt x="411" y="1172"/>
                  </a:cubicBezTo>
                  <a:cubicBezTo>
                    <a:pt x="473" y="1194"/>
                    <a:pt x="445" y="1228"/>
                    <a:pt x="422" y="1263"/>
                  </a:cubicBezTo>
                  <a:cubicBezTo>
                    <a:pt x="462" y="1291"/>
                    <a:pt x="502" y="1314"/>
                    <a:pt x="536" y="1348"/>
                  </a:cubicBezTo>
                  <a:cubicBezTo>
                    <a:pt x="610" y="1411"/>
                    <a:pt x="627" y="1519"/>
                    <a:pt x="581" y="1604"/>
                  </a:cubicBezTo>
                  <a:cubicBezTo>
                    <a:pt x="549" y="1664"/>
                    <a:pt x="487" y="1702"/>
                    <a:pt x="422" y="1702"/>
                  </a:cubicBezTo>
                  <a:cubicBezTo>
                    <a:pt x="407" y="1702"/>
                    <a:pt x="391" y="1700"/>
                    <a:pt x="376" y="1695"/>
                  </a:cubicBezTo>
                  <a:cubicBezTo>
                    <a:pt x="274" y="1678"/>
                    <a:pt x="240" y="1599"/>
                    <a:pt x="240" y="1502"/>
                  </a:cubicBezTo>
                  <a:lnTo>
                    <a:pt x="240" y="1422"/>
                  </a:lnTo>
                  <a:cubicBezTo>
                    <a:pt x="217" y="1433"/>
                    <a:pt x="194" y="1445"/>
                    <a:pt x="171" y="1462"/>
                  </a:cubicBezTo>
                  <a:cubicBezTo>
                    <a:pt x="46" y="1564"/>
                    <a:pt x="46" y="1582"/>
                    <a:pt x="154" y="1695"/>
                  </a:cubicBezTo>
                  <a:cubicBezTo>
                    <a:pt x="251" y="1792"/>
                    <a:pt x="348" y="1889"/>
                    <a:pt x="439" y="1980"/>
                  </a:cubicBezTo>
                  <a:cubicBezTo>
                    <a:pt x="559" y="2100"/>
                    <a:pt x="559" y="2100"/>
                    <a:pt x="456" y="2242"/>
                  </a:cubicBezTo>
                  <a:cubicBezTo>
                    <a:pt x="485" y="2248"/>
                    <a:pt x="513" y="2254"/>
                    <a:pt x="536" y="2259"/>
                  </a:cubicBezTo>
                  <a:cubicBezTo>
                    <a:pt x="667" y="2305"/>
                    <a:pt x="701" y="2350"/>
                    <a:pt x="690" y="2459"/>
                  </a:cubicBezTo>
                  <a:cubicBezTo>
                    <a:pt x="684" y="2550"/>
                    <a:pt x="616" y="2624"/>
                    <a:pt x="524" y="2641"/>
                  </a:cubicBezTo>
                  <a:cubicBezTo>
                    <a:pt x="514" y="2642"/>
                    <a:pt x="505" y="2643"/>
                    <a:pt x="495" y="2643"/>
                  </a:cubicBezTo>
                  <a:cubicBezTo>
                    <a:pt x="410" y="2643"/>
                    <a:pt x="355" y="2595"/>
                    <a:pt x="319" y="2487"/>
                  </a:cubicBezTo>
                  <a:cubicBezTo>
                    <a:pt x="314" y="2470"/>
                    <a:pt x="308" y="2447"/>
                    <a:pt x="314" y="2430"/>
                  </a:cubicBezTo>
                  <a:lnTo>
                    <a:pt x="314" y="2430"/>
                  </a:lnTo>
                  <a:cubicBezTo>
                    <a:pt x="177" y="2538"/>
                    <a:pt x="75" y="2681"/>
                    <a:pt x="0" y="2835"/>
                  </a:cubicBezTo>
                  <a:cubicBezTo>
                    <a:pt x="185" y="2810"/>
                    <a:pt x="364" y="2805"/>
                    <a:pt x="542" y="2805"/>
                  </a:cubicBezTo>
                  <a:cubicBezTo>
                    <a:pt x="652" y="2805"/>
                    <a:pt x="761" y="2807"/>
                    <a:pt x="871" y="2807"/>
                  </a:cubicBezTo>
                  <a:cubicBezTo>
                    <a:pt x="913" y="2807"/>
                    <a:pt x="955" y="2807"/>
                    <a:pt x="997" y="2806"/>
                  </a:cubicBezTo>
                  <a:cubicBezTo>
                    <a:pt x="1186" y="2802"/>
                    <a:pt x="1378" y="2762"/>
                    <a:pt x="1567" y="2762"/>
                  </a:cubicBezTo>
                  <a:cubicBezTo>
                    <a:pt x="1619" y="2762"/>
                    <a:pt x="1670" y="2765"/>
                    <a:pt x="1720" y="2772"/>
                  </a:cubicBezTo>
                  <a:cubicBezTo>
                    <a:pt x="1914" y="2795"/>
                    <a:pt x="2102" y="2800"/>
                    <a:pt x="2290" y="2800"/>
                  </a:cubicBezTo>
                  <a:lnTo>
                    <a:pt x="3554" y="2800"/>
                  </a:lnTo>
                  <a:cubicBezTo>
                    <a:pt x="3594" y="2801"/>
                    <a:pt x="3633" y="2801"/>
                    <a:pt x="3672" y="2801"/>
                  </a:cubicBezTo>
                  <a:cubicBezTo>
                    <a:pt x="3953" y="2801"/>
                    <a:pt x="4230" y="2789"/>
                    <a:pt x="4510" y="2789"/>
                  </a:cubicBezTo>
                  <a:cubicBezTo>
                    <a:pt x="4609" y="2789"/>
                    <a:pt x="4708" y="2791"/>
                    <a:pt x="4807" y="2795"/>
                  </a:cubicBezTo>
                  <a:cubicBezTo>
                    <a:pt x="4985" y="2801"/>
                    <a:pt x="5163" y="2802"/>
                    <a:pt x="5341" y="2802"/>
                  </a:cubicBezTo>
                  <a:cubicBezTo>
                    <a:pt x="5587" y="2802"/>
                    <a:pt x="5832" y="2799"/>
                    <a:pt x="6078" y="2799"/>
                  </a:cubicBezTo>
                  <a:cubicBezTo>
                    <a:pt x="6155" y="2799"/>
                    <a:pt x="6233" y="2799"/>
                    <a:pt x="6311" y="2800"/>
                  </a:cubicBezTo>
                  <a:cubicBezTo>
                    <a:pt x="6504" y="2800"/>
                    <a:pt x="6692" y="2760"/>
                    <a:pt x="6884" y="2760"/>
                  </a:cubicBezTo>
                  <a:cubicBezTo>
                    <a:pt x="6896" y="2760"/>
                    <a:pt x="6908" y="2760"/>
                    <a:pt x="6920" y="2760"/>
                  </a:cubicBezTo>
                  <a:cubicBezTo>
                    <a:pt x="7241" y="2768"/>
                    <a:pt x="7563" y="2771"/>
                    <a:pt x="7884" y="2771"/>
                  </a:cubicBezTo>
                  <a:cubicBezTo>
                    <a:pt x="8275" y="2771"/>
                    <a:pt x="8665" y="2767"/>
                    <a:pt x="9056" y="2760"/>
                  </a:cubicBezTo>
                  <a:cubicBezTo>
                    <a:pt x="9202" y="2760"/>
                    <a:pt x="9347" y="2717"/>
                    <a:pt x="9493" y="2717"/>
                  </a:cubicBezTo>
                  <a:cubicBezTo>
                    <a:pt x="9530" y="2717"/>
                    <a:pt x="9566" y="2719"/>
                    <a:pt x="9603" y="2726"/>
                  </a:cubicBezTo>
                  <a:cubicBezTo>
                    <a:pt x="9730" y="2745"/>
                    <a:pt x="9857" y="2756"/>
                    <a:pt x="9985" y="2756"/>
                  </a:cubicBezTo>
                  <a:cubicBezTo>
                    <a:pt x="10011" y="2756"/>
                    <a:pt x="10037" y="2756"/>
                    <a:pt x="10064" y="2755"/>
                  </a:cubicBezTo>
                  <a:cubicBezTo>
                    <a:pt x="10209" y="2755"/>
                    <a:pt x="10349" y="2731"/>
                    <a:pt x="10489" y="2731"/>
                  </a:cubicBezTo>
                  <a:cubicBezTo>
                    <a:pt x="10503" y="2731"/>
                    <a:pt x="10517" y="2731"/>
                    <a:pt x="10531" y="2732"/>
                  </a:cubicBezTo>
                  <a:cubicBezTo>
                    <a:pt x="10543" y="2733"/>
                    <a:pt x="10555" y="2734"/>
                    <a:pt x="10567" y="2734"/>
                  </a:cubicBezTo>
                  <a:cubicBezTo>
                    <a:pt x="10684" y="2734"/>
                    <a:pt x="10794" y="2682"/>
                    <a:pt x="10867" y="2584"/>
                  </a:cubicBezTo>
                  <a:cubicBezTo>
                    <a:pt x="10838" y="2521"/>
                    <a:pt x="10770" y="2516"/>
                    <a:pt x="10724" y="2476"/>
                  </a:cubicBezTo>
                  <a:cubicBezTo>
                    <a:pt x="10662" y="2424"/>
                    <a:pt x="10639" y="2333"/>
                    <a:pt x="10673" y="2259"/>
                  </a:cubicBezTo>
                  <a:cubicBezTo>
                    <a:pt x="10705" y="2189"/>
                    <a:pt x="10778" y="2145"/>
                    <a:pt x="10853" y="2145"/>
                  </a:cubicBezTo>
                  <a:cubicBezTo>
                    <a:pt x="10858" y="2145"/>
                    <a:pt x="10862" y="2145"/>
                    <a:pt x="10867" y="2145"/>
                  </a:cubicBezTo>
                  <a:cubicBezTo>
                    <a:pt x="10952" y="2145"/>
                    <a:pt x="11026" y="2208"/>
                    <a:pt x="11026" y="2293"/>
                  </a:cubicBezTo>
                  <a:cubicBezTo>
                    <a:pt x="11032" y="2333"/>
                    <a:pt x="11043" y="2373"/>
                    <a:pt x="11055" y="2413"/>
                  </a:cubicBezTo>
                  <a:lnTo>
                    <a:pt x="12006" y="1513"/>
                  </a:lnTo>
                  <a:cubicBezTo>
                    <a:pt x="11955" y="1422"/>
                    <a:pt x="11932" y="1337"/>
                    <a:pt x="12006" y="1246"/>
                  </a:cubicBezTo>
                  <a:cubicBezTo>
                    <a:pt x="11977" y="1206"/>
                    <a:pt x="11943" y="1172"/>
                    <a:pt x="11903" y="1149"/>
                  </a:cubicBezTo>
                  <a:lnTo>
                    <a:pt x="11021" y="408"/>
                  </a:lnTo>
                  <a:lnTo>
                    <a:pt x="11021" y="408"/>
                  </a:lnTo>
                  <a:cubicBezTo>
                    <a:pt x="11032" y="465"/>
                    <a:pt x="11038" y="517"/>
                    <a:pt x="11038" y="568"/>
                  </a:cubicBezTo>
                  <a:cubicBezTo>
                    <a:pt x="11032" y="663"/>
                    <a:pt x="10953" y="734"/>
                    <a:pt x="10864" y="734"/>
                  </a:cubicBezTo>
                  <a:cubicBezTo>
                    <a:pt x="10857" y="734"/>
                    <a:pt x="10851" y="734"/>
                    <a:pt x="10844" y="733"/>
                  </a:cubicBezTo>
                  <a:cubicBezTo>
                    <a:pt x="10753" y="727"/>
                    <a:pt x="10679" y="659"/>
                    <a:pt x="10668" y="568"/>
                  </a:cubicBezTo>
                  <a:cubicBezTo>
                    <a:pt x="10673" y="471"/>
                    <a:pt x="10759" y="397"/>
                    <a:pt x="10855" y="397"/>
                  </a:cubicBezTo>
                  <a:cubicBezTo>
                    <a:pt x="10912" y="397"/>
                    <a:pt x="10964" y="403"/>
                    <a:pt x="11015" y="408"/>
                  </a:cubicBezTo>
                  <a:lnTo>
                    <a:pt x="10673" y="101"/>
                  </a:lnTo>
                  <a:cubicBezTo>
                    <a:pt x="10622" y="55"/>
                    <a:pt x="10582" y="4"/>
                    <a:pt x="10508" y="4"/>
                  </a:cubicBezTo>
                  <a:cubicBezTo>
                    <a:pt x="10482" y="5"/>
                    <a:pt x="10455" y="5"/>
                    <a:pt x="10429" y="5"/>
                  </a:cubicBezTo>
                  <a:cubicBezTo>
                    <a:pt x="10313" y="5"/>
                    <a:pt x="10196" y="0"/>
                    <a:pt x="100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57"/>
            <p:cNvSpPr/>
            <p:nvPr/>
          </p:nvSpPr>
          <p:spPr>
            <a:xfrm>
              <a:off x="3442799" y="1578437"/>
              <a:ext cx="42079" cy="47682"/>
            </a:xfrm>
            <a:custGeom>
              <a:rect b="b" l="l" r="r" t="t"/>
              <a:pathLst>
                <a:path extrusionOk="0" h="434" w="383">
                  <a:moveTo>
                    <a:pt x="183" y="0"/>
                  </a:moveTo>
                  <a:cubicBezTo>
                    <a:pt x="109" y="35"/>
                    <a:pt x="47" y="91"/>
                    <a:pt x="1" y="154"/>
                  </a:cubicBezTo>
                  <a:cubicBezTo>
                    <a:pt x="1" y="183"/>
                    <a:pt x="1" y="211"/>
                    <a:pt x="1" y="234"/>
                  </a:cubicBezTo>
                  <a:cubicBezTo>
                    <a:pt x="1" y="331"/>
                    <a:pt x="29" y="410"/>
                    <a:pt x="138" y="427"/>
                  </a:cubicBezTo>
                  <a:cubicBezTo>
                    <a:pt x="153" y="432"/>
                    <a:pt x="168" y="434"/>
                    <a:pt x="183" y="434"/>
                  </a:cubicBezTo>
                  <a:cubicBezTo>
                    <a:pt x="248" y="434"/>
                    <a:pt x="309" y="396"/>
                    <a:pt x="337" y="336"/>
                  </a:cubicBezTo>
                  <a:cubicBezTo>
                    <a:pt x="383" y="251"/>
                    <a:pt x="365" y="148"/>
                    <a:pt x="297" y="80"/>
                  </a:cubicBezTo>
                  <a:cubicBezTo>
                    <a:pt x="263" y="52"/>
                    <a:pt x="223" y="23"/>
                    <a:pt x="183"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57"/>
            <p:cNvSpPr/>
            <p:nvPr/>
          </p:nvSpPr>
          <p:spPr>
            <a:xfrm>
              <a:off x="4585423" y="1675341"/>
              <a:ext cx="45156" cy="47682"/>
            </a:xfrm>
            <a:custGeom>
              <a:rect b="b" l="l" r="r" t="t"/>
              <a:pathLst>
                <a:path extrusionOk="0" h="434" w="411">
                  <a:moveTo>
                    <a:pt x="213" y="1"/>
                  </a:moveTo>
                  <a:cubicBezTo>
                    <a:pt x="139" y="1"/>
                    <a:pt x="67" y="40"/>
                    <a:pt x="35" y="115"/>
                  </a:cubicBezTo>
                  <a:cubicBezTo>
                    <a:pt x="0" y="189"/>
                    <a:pt x="23" y="280"/>
                    <a:pt x="86" y="326"/>
                  </a:cubicBezTo>
                  <a:cubicBezTo>
                    <a:pt x="131" y="366"/>
                    <a:pt x="200" y="377"/>
                    <a:pt x="228" y="434"/>
                  </a:cubicBezTo>
                  <a:cubicBezTo>
                    <a:pt x="297" y="388"/>
                    <a:pt x="359" y="331"/>
                    <a:pt x="410" y="263"/>
                  </a:cubicBezTo>
                  <a:cubicBezTo>
                    <a:pt x="405" y="223"/>
                    <a:pt x="393" y="189"/>
                    <a:pt x="388" y="149"/>
                  </a:cubicBezTo>
                  <a:cubicBezTo>
                    <a:pt x="388" y="67"/>
                    <a:pt x="319" y="1"/>
                    <a:pt x="238" y="1"/>
                  </a:cubicBezTo>
                  <a:cubicBezTo>
                    <a:pt x="235" y="1"/>
                    <a:pt x="232" y="1"/>
                    <a:pt x="228" y="1"/>
                  </a:cubicBezTo>
                  <a:cubicBezTo>
                    <a:pt x="223" y="1"/>
                    <a:pt x="218" y="1"/>
                    <a:pt x="213"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57"/>
            <p:cNvSpPr/>
            <p:nvPr/>
          </p:nvSpPr>
          <p:spPr>
            <a:xfrm>
              <a:off x="4141777" y="1442311"/>
              <a:ext cx="55153" cy="35377"/>
            </a:xfrm>
            <a:custGeom>
              <a:rect b="b" l="l" r="r" t="t"/>
              <a:pathLst>
                <a:path extrusionOk="0" h="322" w="502">
                  <a:moveTo>
                    <a:pt x="259" y="1"/>
                  </a:moveTo>
                  <a:cubicBezTo>
                    <a:pt x="194" y="1"/>
                    <a:pt x="129" y="3"/>
                    <a:pt x="63" y="9"/>
                  </a:cubicBezTo>
                  <a:cubicBezTo>
                    <a:pt x="12" y="106"/>
                    <a:pt x="0" y="191"/>
                    <a:pt x="92" y="265"/>
                  </a:cubicBezTo>
                  <a:cubicBezTo>
                    <a:pt x="139" y="303"/>
                    <a:pt x="196" y="322"/>
                    <a:pt x="254" y="322"/>
                  </a:cubicBezTo>
                  <a:cubicBezTo>
                    <a:pt x="293" y="322"/>
                    <a:pt x="333" y="313"/>
                    <a:pt x="371" y="294"/>
                  </a:cubicBezTo>
                  <a:cubicBezTo>
                    <a:pt x="467" y="231"/>
                    <a:pt x="502" y="112"/>
                    <a:pt x="450" y="9"/>
                  </a:cubicBezTo>
                  <a:cubicBezTo>
                    <a:pt x="388" y="3"/>
                    <a:pt x="324" y="1"/>
                    <a:pt x="259"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57"/>
            <p:cNvSpPr/>
            <p:nvPr/>
          </p:nvSpPr>
          <p:spPr>
            <a:xfrm>
              <a:off x="3451039" y="1685998"/>
              <a:ext cx="42629" cy="44167"/>
            </a:xfrm>
            <a:custGeom>
              <a:rect b="b" l="l" r="r" t="t"/>
              <a:pathLst>
                <a:path extrusionOk="0" h="402" w="388">
                  <a:moveTo>
                    <a:pt x="142" y="1"/>
                  </a:moveTo>
                  <a:cubicBezTo>
                    <a:pt x="85" y="52"/>
                    <a:pt x="34" y="115"/>
                    <a:pt x="0" y="189"/>
                  </a:cubicBezTo>
                  <a:cubicBezTo>
                    <a:pt x="0" y="206"/>
                    <a:pt x="0" y="229"/>
                    <a:pt x="6" y="246"/>
                  </a:cubicBezTo>
                  <a:cubicBezTo>
                    <a:pt x="41" y="358"/>
                    <a:pt x="95" y="401"/>
                    <a:pt x="179" y="401"/>
                  </a:cubicBezTo>
                  <a:cubicBezTo>
                    <a:pt x="189" y="401"/>
                    <a:pt x="200" y="401"/>
                    <a:pt x="211" y="400"/>
                  </a:cubicBezTo>
                  <a:cubicBezTo>
                    <a:pt x="302" y="382"/>
                    <a:pt x="370" y="308"/>
                    <a:pt x="376" y="217"/>
                  </a:cubicBezTo>
                  <a:cubicBezTo>
                    <a:pt x="387" y="109"/>
                    <a:pt x="353" y="64"/>
                    <a:pt x="222" y="18"/>
                  </a:cubicBezTo>
                  <a:cubicBezTo>
                    <a:pt x="199" y="12"/>
                    <a:pt x="171" y="7"/>
                    <a:pt x="142"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57"/>
            <p:cNvSpPr/>
            <p:nvPr/>
          </p:nvSpPr>
          <p:spPr>
            <a:xfrm>
              <a:off x="4588499" y="1483292"/>
              <a:ext cx="40871" cy="36696"/>
            </a:xfrm>
            <a:custGeom>
              <a:rect b="b" l="l" r="r" t="t"/>
              <a:pathLst>
                <a:path extrusionOk="0" h="334" w="372">
                  <a:moveTo>
                    <a:pt x="178" y="0"/>
                  </a:moveTo>
                  <a:cubicBezTo>
                    <a:pt x="86" y="0"/>
                    <a:pt x="6" y="73"/>
                    <a:pt x="1" y="172"/>
                  </a:cubicBezTo>
                  <a:cubicBezTo>
                    <a:pt x="12" y="263"/>
                    <a:pt x="86" y="331"/>
                    <a:pt x="177" y="331"/>
                  </a:cubicBezTo>
                  <a:cubicBezTo>
                    <a:pt x="186" y="333"/>
                    <a:pt x="195" y="333"/>
                    <a:pt x="204" y="333"/>
                  </a:cubicBezTo>
                  <a:cubicBezTo>
                    <a:pt x="290" y="333"/>
                    <a:pt x="366" y="259"/>
                    <a:pt x="371" y="172"/>
                  </a:cubicBezTo>
                  <a:cubicBezTo>
                    <a:pt x="371" y="115"/>
                    <a:pt x="360" y="63"/>
                    <a:pt x="348" y="12"/>
                  </a:cubicBezTo>
                  <a:cubicBezTo>
                    <a:pt x="297" y="6"/>
                    <a:pt x="240" y="1"/>
                    <a:pt x="189" y="1"/>
                  </a:cubicBezTo>
                  <a:cubicBezTo>
                    <a:pt x="185" y="0"/>
                    <a:pt x="182" y="0"/>
                    <a:pt x="178"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57"/>
            <p:cNvSpPr/>
            <p:nvPr/>
          </p:nvSpPr>
          <p:spPr>
            <a:xfrm>
              <a:off x="3446644" y="1476480"/>
              <a:ext cx="38893" cy="43398"/>
            </a:xfrm>
            <a:custGeom>
              <a:rect b="b" l="l" r="r" t="t"/>
              <a:pathLst>
                <a:path extrusionOk="0" h="395" w="354">
                  <a:moveTo>
                    <a:pt x="165" y="0"/>
                  </a:moveTo>
                  <a:cubicBezTo>
                    <a:pt x="165" y="137"/>
                    <a:pt x="29" y="199"/>
                    <a:pt x="0" y="319"/>
                  </a:cubicBezTo>
                  <a:cubicBezTo>
                    <a:pt x="23" y="342"/>
                    <a:pt x="46" y="370"/>
                    <a:pt x="74" y="376"/>
                  </a:cubicBezTo>
                  <a:cubicBezTo>
                    <a:pt x="109" y="387"/>
                    <a:pt x="143" y="394"/>
                    <a:pt x="175" y="394"/>
                  </a:cubicBezTo>
                  <a:cubicBezTo>
                    <a:pt x="227" y="394"/>
                    <a:pt x="273" y="375"/>
                    <a:pt x="308" y="319"/>
                  </a:cubicBezTo>
                  <a:cubicBezTo>
                    <a:pt x="353" y="234"/>
                    <a:pt x="325" y="165"/>
                    <a:pt x="256" y="103"/>
                  </a:cubicBezTo>
                  <a:cubicBezTo>
                    <a:pt x="222" y="74"/>
                    <a:pt x="194" y="34"/>
                    <a:pt x="165"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57"/>
            <p:cNvSpPr/>
            <p:nvPr/>
          </p:nvSpPr>
          <p:spPr>
            <a:xfrm>
              <a:off x="3568048" y="1443739"/>
              <a:ext cx="43837" cy="25270"/>
            </a:xfrm>
            <a:custGeom>
              <a:rect b="b" l="l" r="r" t="t"/>
              <a:pathLst>
                <a:path extrusionOk="0" h="230" w="399">
                  <a:moveTo>
                    <a:pt x="199" y="0"/>
                  </a:moveTo>
                  <a:cubicBezTo>
                    <a:pt x="132" y="0"/>
                    <a:pt x="65" y="5"/>
                    <a:pt x="0" y="13"/>
                  </a:cubicBezTo>
                  <a:cubicBezTo>
                    <a:pt x="34" y="173"/>
                    <a:pt x="80" y="224"/>
                    <a:pt x="188" y="230"/>
                  </a:cubicBezTo>
                  <a:cubicBezTo>
                    <a:pt x="296" y="230"/>
                    <a:pt x="359" y="167"/>
                    <a:pt x="399" y="13"/>
                  </a:cubicBezTo>
                  <a:cubicBezTo>
                    <a:pt x="333" y="5"/>
                    <a:pt x="266" y="0"/>
                    <a:pt x="199"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57"/>
            <p:cNvSpPr/>
            <p:nvPr/>
          </p:nvSpPr>
          <p:spPr>
            <a:xfrm>
              <a:off x="4443364" y="1440883"/>
              <a:ext cx="38893" cy="28895"/>
            </a:xfrm>
            <a:custGeom>
              <a:rect b="b" l="l" r="r" t="t"/>
              <a:pathLst>
                <a:path extrusionOk="0" h="263" w="354">
                  <a:moveTo>
                    <a:pt x="262" y="1"/>
                  </a:moveTo>
                  <a:cubicBezTo>
                    <a:pt x="175" y="1"/>
                    <a:pt x="89" y="24"/>
                    <a:pt x="1" y="28"/>
                  </a:cubicBezTo>
                  <a:cubicBezTo>
                    <a:pt x="12" y="193"/>
                    <a:pt x="46" y="244"/>
                    <a:pt x="132" y="261"/>
                  </a:cubicBezTo>
                  <a:cubicBezTo>
                    <a:pt x="139" y="262"/>
                    <a:pt x="147" y="263"/>
                    <a:pt x="154" y="263"/>
                  </a:cubicBezTo>
                  <a:cubicBezTo>
                    <a:pt x="236" y="263"/>
                    <a:pt x="306" y="205"/>
                    <a:pt x="348" y="91"/>
                  </a:cubicBezTo>
                  <a:cubicBezTo>
                    <a:pt x="354" y="62"/>
                    <a:pt x="354" y="39"/>
                    <a:pt x="354" y="11"/>
                  </a:cubicBezTo>
                  <a:cubicBezTo>
                    <a:pt x="323" y="3"/>
                    <a:pt x="292" y="1"/>
                    <a:pt x="262"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57"/>
            <p:cNvSpPr/>
            <p:nvPr/>
          </p:nvSpPr>
          <p:spPr>
            <a:xfrm>
              <a:off x="3855792" y="1443739"/>
              <a:ext cx="40761" cy="22303"/>
            </a:xfrm>
            <a:custGeom>
              <a:rect b="b" l="l" r="r" t="t"/>
              <a:pathLst>
                <a:path extrusionOk="0" h="203" w="371">
                  <a:moveTo>
                    <a:pt x="200" y="0"/>
                  </a:moveTo>
                  <a:cubicBezTo>
                    <a:pt x="143" y="0"/>
                    <a:pt x="86" y="5"/>
                    <a:pt x="29" y="13"/>
                  </a:cubicBezTo>
                  <a:cubicBezTo>
                    <a:pt x="1" y="93"/>
                    <a:pt x="52" y="178"/>
                    <a:pt x="132" y="196"/>
                  </a:cubicBezTo>
                  <a:cubicBezTo>
                    <a:pt x="148" y="200"/>
                    <a:pt x="165" y="202"/>
                    <a:pt x="181" y="202"/>
                  </a:cubicBezTo>
                  <a:cubicBezTo>
                    <a:pt x="245" y="202"/>
                    <a:pt x="305" y="169"/>
                    <a:pt x="337" y="110"/>
                  </a:cubicBezTo>
                  <a:cubicBezTo>
                    <a:pt x="348" y="76"/>
                    <a:pt x="360" y="47"/>
                    <a:pt x="371" y="13"/>
                  </a:cubicBezTo>
                  <a:cubicBezTo>
                    <a:pt x="314" y="5"/>
                    <a:pt x="257" y="0"/>
                    <a:pt x="200"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57"/>
            <p:cNvSpPr/>
            <p:nvPr/>
          </p:nvSpPr>
          <p:spPr>
            <a:xfrm>
              <a:off x="4727482" y="1576570"/>
              <a:ext cx="26368" cy="28895"/>
            </a:xfrm>
            <a:custGeom>
              <a:rect b="b" l="l" r="r" t="t"/>
              <a:pathLst>
                <a:path extrusionOk="0" h="263" w="240">
                  <a:moveTo>
                    <a:pt x="69" y="0"/>
                  </a:moveTo>
                  <a:cubicBezTo>
                    <a:pt x="0" y="86"/>
                    <a:pt x="23" y="177"/>
                    <a:pt x="74" y="262"/>
                  </a:cubicBezTo>
                  <a:cubicBezTo>
                    <a:pt x="97" y="251"/>
                    <a:pt x="120" y="234"/>
                    <a:pt x="143" y="217"/>
                  </a:cubicBezTo>
                  <a:cubicBezTo>
                    <a:pt x="239" y="131"/>
                    <a:pt x="239" y="120"/>
                    <a:pt x="143" y="34"/>
                  </a:cubicBezTo>
                  <a:cubicBezTo>
                    <a:pt x="120" y="23"/>
                    <a:pt x="97" y="6"/>
                    <a:pt x="69"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57"/>
            <p:cNvSpPr/>
            <p:nvPr/>
          </p:nvSpPr>
          <p:spPr>
            <a:xfrm>
              <a:off x="4434025" y="1510869"/>
              <a:ext cx="44496" cy="47023"/>
            </a:xfrm>
            <a:custGeom>
              <a:rect b="b" l="l" r="r" t="t"/>
              <a:pathLst>
                <a:path extrusionOk="0" h="428" w="405">
                  <a:moveTo>
                    <a:pt x="199" y="0"/>
                  </a:moveTo>
                  <a:cubicBezTo>
                    <a:pt x="86" y="0"/>
                    <a:pt x="0" y="97"/>
                    <a:pt x="6" y="211"/>
                  </a:cubicBezTo>
                  <a:cubicBezTo>
                    <a:pt x="6" y="325"/>
                    <a:pt x="91" y="422"/>
                    <a:pt x="211" y="427"/>
                  </a:cubicBezTo>
                  <a:cubicBezTo>
                    <a:pt x="313" y="427"/>
                    <a:pt x="404" y="342"/>
                    <a:pt x="404" y="234"/>
                  </a:cubicBezTo>
                  <a:cubicBezTo>
                    <a:pt x="404" y="114"/>
                    <a:pt x="313" y="17"/>
                    <a:pt x="199"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57"/>
            <p:cNvSpPr/>
            <p:nvPr/>
          </p:nvSpPr>
          <p:spPr>
            <a:xfrm>
              <a:off x="4586082" y="1565253"/>
              <a:ext cx="51418" cy="47023"/>
            </a:xfrm>
            <a:custGeom>
              <a:rect b="b" l="l" r="r" t="t"/>
              <a:pathLst>
                <a:path extrusionOk="0" h="428" w="468">
                  <a:moveTo>
                    <a:pt x="229" y="0"/>
                  </a:moveTo>
                  <a:cubicBezTo>
                    <a:pt x="114" y="0"/>
                    <a:pt x="17" y="90"/>
                    <a:pt x="11" y="211"/>
                  </a:cubicBezTo>
                  <a:cubicBezTo>
                    <a:pt x="0" y="320"/>
                    <a:pt x="80" y="422"/>
                    <a:pt x="194" y="428"/>
                  </a:cubicBezTo>
                  <a:cubicBezTo>
                    <a:pt x="433" y="405"/>
                    <a:pt x="467" y="75"/>
                    <a:pt x="239" y="1"/>
                  </a:cubicBezTo>
                  <a:cubicBezTo>
                    <a:pt x="236" y="1"/>
                    <a:pt x="232" y="0"/>
                    <a:pt x="229"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57"/>
            <p:cNvSpPr/>
            <p:nvPr/>
          </p:nvSpPr>
          <p:spPr>
            <a:xfrm>
              <a:off x="3857659" y="1627878"/>
              <a:ext cx="44606" cy="45705"/>
            </a:xfrm>
            <a:custGeom>
              <a:rect b="b" l="l" r="r" t="t"/>
              <a:pathLst>
                <a:path extrusionOk="0" h="416" w="406">
                  <a:moveTo>
                    <a:pt x="217" y="0"/>
                  </a:moveTo>
                  <a:cubicBezTo>
                    <a:pt x="98" y="17"/>
                    <a:pt x="12" y="114"/>
                    <a:pt x="1" y="234"/>
                  </a:cubicBezTo>
                  <a:cubicBezTo>
                    <a:pt x="1" y="331"/>
                    <a:pt x="75" y="416"/>
                    <a:pt x="177" y="416"/>
                  </a:cubicBezTo>
                  <a:cubicBezTo>
                    <a:pt x="297" y="416"/>
                    <a:pt x="394" y="319"/>
                    <a:pt x="400" y="200"/>
                  </a:cubicBezTo>
                  <a:cubicBezTo>
                    <a:pt x="405" y="97"/>
                    <a:pt x="325" y="6"/>
                    <a:pt x="217"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57"/>
            <p:cNvSpPr/>
            <p:nvPr/>
          </p:nvSpPr>
          <p:spPr>
            <a:xfrm>
              <a:off x="4001037" y="1579646"/>
              <a:ext cx="47023" cy="47023"/>
            </a:xfrm>
            <a:custGeom>
              <a:rect b="b" l="l" r="r" t="t"/>
              <a:pathLst>
                <a:path extrusionOk="0" h="428" w="428">
                  <a:moveTo>
                    <a:pt x="198" y="1"/>
                  </a:moveTo>
                  <a:cubicBezTo>
                    <a:pt x="98" y="1"/>
                    <a:pt x="0" y="112"/>
                    <a:pt x="0" y="234"/>
                  </a:cubicBezTo>
                  <a:cubicBezTo>
                    <a:pt x="6" y="337"/>
                    <a:pt x="85" y="422"/>
                    <a:pt x="194" y="428"/>
                  </a:cubicBezTo>
                  <a:cubicBezTo>
                    <a:pt x="416" y="382"/>
                    <a:pt x="427" y="63"/>
                    <a:pt x="205" y="1"/>
                  </a:cubicBezTo>
                  <a:cubicBezTo>
                    <a:pt x="203" y="1"/>
                    <a:pt x="200" y="1"/>
                    <a:pt x="198"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57"/>
            <p:cNvSpPr/>
            <p:nvPr/>
          </p:nvSpPr>
          <p:spPr>
            <a:xfrm>
              <a:off x="3566070" y="1520867"/>
              <a:ext cx="43288" cy="45815"/>
            </a:xfrm>
            <a:custGeom>
              <a:rect b="b" l="l" r="r" t="t"/>
              <a:pathLst>
                <a:path extrusionOk="0" h="417" w="394">
                  <a:moveTo>
                    <a:pt x="206" y="0"/>
                  </a:moveTo>
                  <a:cubicBezTo>
                    <a:pt x="98" y="12"/>
                    <a:pt x="12" y="103"/>
                    <a:pt x="12" y="217"/>
                  </a:cubicBezTo>
                  <a:cubicBezTo>
                    <a:pt x="1" y="319"/>
                    <a:pt x="81" y="410"/>
                    <a:pt x="189" y="416"/>
                  </a:cubicBezTo>
                  <a:cubicBezTo>
                    <a:pt x="297" y="410"/>
                    <a:pt x="382" y="314"/>
                    <a:pt x="382" y="205"/>
                  </a:cubicBezTo>
                  <a:cubicBezTo>
                    <a:pt x="394" y="97"/>
                    <a:pt x="314" y="6"/>
                    <a:pt x="206"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57"/>
            <p:cNvSpPr/>
            <p:nvPr/>
          </p:nvSpPr>
          <p:spPr>
            <a:xfrm>
              <a:off x="4144854" y="1644688"/>
              <a:ext cx="43288" cy="42738"/>
            </a:xfrm>
            <a:custGeom>
              <a:rect b="b" l="l" r="r" t="t"/>
              <a:pathLst>
                <a:path extrusionOk="0" h="389" w="394">
                  <a:moveTo>
                    <a:pt x="199" y="1"/>
                  </a:moveTo>
                  <a:cubicBezTo>
                    <a:pt x="196" y="1"/>
                    <a:pt x="192" y="1"/>
                    <a:pt x="189" y="1"/>
                  </a:cubicBezTo>
                  <a:cubicBezTo>
                    <a:pt x="81" y="1"/>
                    <a:pt x="1" y="92"/>
                    <a:pt x="1" y="200"/>
                  </a:cubicBezTo>
                  <a:cubicBezTo>
                    <a:pt x="7" y="303"/>
                    <a:pt x="92" y="388"/>
                    <a:pt x="200" y="388"/>
                  </a:cubicBezTo>
                  <a:cubicBezTo>
                    <a:pt x="303" y="371"/>
                    <a:pt x="383" y="291"/>
                    <a:pt x="394" y="183"/>
                  </a:cubicBezTo>
                  <a:cubicBezTo>
                    <a:pt x="383" y="84"/>
                    <a:pt x="302" y="1"/>
                    <a:pt x="199"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57"/>
            <p:cNvSpPr/>
            <p:nvPr/>
          </p:nvSpPr>
          <p:spPr>
            <a:xfrm>
              <a:off x="3707580" y="1480765"/>
              <a:ext cx="42629" cy="42738"/>
            </a:xfrm>
            <a:custGeom>
              <a:rect b="b" l="l" r="r" t="t"/>
              <a:pathLst>
                <a:path extrusionOk="0" h="389" w="388">
                  <a:moveTo>
                    <a:pt x="199" y="1"/>
                  </a:moveTo>
                  <a:cubicBezTo>
                    <a:pt x="91" y="7"/>
                    <a:pt x="11" y="86"/>
                    <a:pt x="0" y="189"/>
                  </a:cubicBezTo>
                  <a:cubicBezTo>
                    <a:pt x="11" y="291"/>
                    <a:pt x="91" y="377"/>
                    <a:pt x="194" y="388"/>
                  </a:cubicBezTo>
                  <a:cubicBezTo>
                    <a:pt x="302" y="382"/>
                    <a:pt x="387" y="297"/>
                    <a:pt x="387" y="195"/>
                  </a:cubicBezTo>
                  <a:cubicBezTo>
                    <a:pt x="387" y="86"/>
                    <a:pt x="302" y="1"/>
                    <a:pt x="199"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57"/>
            <p:cNvSpPr/>
            <p:nvPr/>
          </p:nvSpPr>
          <p:spPr>
            <a:xfrm>
              <a:off x="3567389" y="1632712"/>
              <a:ext cx="41969" cy="43398"/>
            </a:xfrm>
            <a:custGeom>
              <a:rect b="b" l="l" r="r" t="t"/>
              <a:pathLst>
                <a:path extrusionOk="0" h="395" w="382">
                  <a:moveTo>
                    <a:pt x="212" y="1"/>
                  </a:moveTo>
                  <a:cubicBezTo>
                    <a:pt x="206" y="1"/>
                    <a:pt x="200" y="1"/>
                    <a:pt x="194" y="2"/>
                  </a:cubicBezTo>
                  <a:cubicBezTo>
                    <a:pt x="80" y="19"/>
                    <a:pt x="0" y="116"/>
                    <a:pt x="12" y="230"/>
                  </a:cubicBezTo>
                  <a:cubicBezTo>
                    <a:pt x="12" y="321"/>
                    <a:pt x="86" y="395"/>
                    <a:pt x="183" y="395"/>
                  </a:cubicBezTo>
                  <a:cubicBezTo>
                    <a:pt x="296" y="395"/>
                    <a:pt x="382" y="292"/>
                    <a:pt x="370" y="178"/>
                  </a:cubicBezTo>
                  <a:cubicBezTo>
                    <a:pt x="376" y="82"/>
                    <a:pt x="306" y="1"/>
                    <a:pt x="212"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57"/>
            <p:cNvSpPr/>
            <p:nvPr/>
          </p:nvSpPr>
          <p:spPr>
            <a:xfrm>
              <a:off x="4286913" y="1470657"/>
              <a:ext cx="45156" cy="39662"/>
            </a:xfrm>
            <a:custGeom>
              <a:rect b="b" l="l" r="r" t="t"/>
              <a:pathLst>
                <a:path extrusionOk="0" h="361" w="411">
                  <a:moveTo>
                    <a:pt x="179" y="1"/>
                  </a:moveTo>
                  <a:cubicBezTo>
                    <a:pt x="86" y="1"/>
                    <a:pt x="12" y="71"/>
                    <a:pt x="6" y="167"/>
                  </a:cubicBezTo>
                  <a:cubicBezTo>
                    <a:pt x="1" y="275"/>
                    <a:pt x="92" y="361"/>
                    <a:pt x="200" y="361"/>
                  </a:cubicBezTo>
                  <a:cubicBezTo>
                    <a:pt x="303" y="361"/>
                    <a:pt x="394" y="281"/>
                    <a:pt x="399" y="178"/>
                  </a:cubicBezTo>
                  <a:cubicBezTo>
                    <a:pt x="411" y="76"/>
                    <a:pt x="325" y="2"/>
                    <a:pt x="200" y="2"/>
                  </a:cubicBezTo>
                  <a:cubicBezTo>
                    <a:pt x="193" y="1"/>
                    <a:pt x="186" y="1"/>
                    <a:pt x="179"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57"/>
            <p:cNvSpPr/>
            <p:nvPr/>
          </p:nvSpPr>
          <p:spPr>
            <a:xfrm>
              <a:off x="4002795" y="1479337"/>
              <a:ext cx="43398" cy="39772"/>
            </a:xfrm>
            <a:custGeom>
              <a:rect b="b" l="l" r="r" t="t"/>
              <a:pathLst>
                <a:path extrusionOk="0" h="362" w="395">
                  <a:moveTo>
                    <a:pt x="200" y="0"/>
                  </a:moveTo>
                  <a:cubicBezTo>
                    <a:pt x="101" y="0"/>
                    <a:pt x="1" y="69"/>
                    <a:pt x="7" y="202"/>
                  </a:cubicBezTo>
                  <a:cubicBezTo>
                    <a:pt x="12" y="279"/>
                    <a:pt x="125" y="362"/>
                    <a:pt x="225" y="362"/>
                  </a:cubicBezTo>
                  <a:cubicBezTo>
                    <a:pt x="228" y="362"/>
                    <a:pt x="231" y="361"/>
                    <a:pt x="235" y="361"/>
                  </a:cubicBezTo>
                  <a:cubicBezTo>
                    <a:pt x="326" y="350"/>
                    <a:pt x="394" y="270"/>
                    <a:pt x="388" y="179"/>
                  </a:cubicBezTo>
                  <a:cubicBezTo>
                    <a:pt x="383" y="59"/>
                    <a:pt x="292" y="0"/>
                    <a:pt x="200"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57"/>
            <p:cNvSpPr/>
            <p:nvPr/>
          </p:nvSpPr>
          <p:spPr>
            <a:xfrm>
              <a:off x="4438310" y="1628427"/>
              <a:ext cx="40212" cy="42738"/>
            </a:xfrm>
            <a:custGeom>
              <a:rect b="b" l="l" r="r" t="t"/>
              <a:pathLst>
                <a:path extrusionOk="0" h="389" w="366">
                  <a:moveTo>
                    <a:pt x="187" y="0"/>
                  </a:moveTo>
                  <a:cubicBezTo>
                    <a:pt x="105" y="0"/>
                    <a:pt x="12" y="97"/>
                    <a:pt x="12" y="195"/>
                  </a:cubicBezTo>
                  <a:cubicBezTo>
                    <a:pt x="1" y="291"/>
                    <a:pt x="75" y="383"/>
                    <a:pt x="172" y="388"/>
                  </a:cubicBezTo>
                  <a:cubicBezTo>
                    <a:pt x="175" y="388"/>
                    <a:pt x="178" y="388"/>
                    <a:pt x="181" y="388"/>
                  </a:cubicBezTo>
                  <a:cubicBezTo>
                    <a:pt x="285" y="388"/>
                    <a:pt x="365" y="300"/>
                    <a:pt x="365" y="200"/>
                  </a:cubicBezTo>
                  <a:cubicBezTo>
                    <a:pt x="365" y="103"/>
                    <a:pt x="297" y="18"/>
                    <a:pt x="200" y="1"/>
                  </a:cubicBezTo>
                  <a:cubicBezTo>
                    <a:pt x="196" y="0"/>
                    <a:pt x="192" y="0"/>
                    <a:pt x="187"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57"/>
            <p:cNvSpPr/>
            <p:nvPr/>
          </p:nvSpPr>
          <p:spPr>
            <a:xfrm>
              <a:off x="3853374" y="1518669"/>
              <a:ext cx="41310" cy="41090"/>
            </a:xfrm>
            <a:custGeom>
              <a:rect b="b" l="l" r="r" t="t"/>
              <a:pathLst>
                <a:path extrusionOk="0" h="374" w="376">
                  <a:moveTo>
                    <a:pt x="224" y="1"/>
                  </a:moveTo>
                  <a:cubicBezTo>
                    <a:pt x="216" y="1"/>
                    <a:pt x="208" y="2"/>
                    <a:pt x="199" y="3"/>
                  </a:cubicBezTo>
                  <a:cubicBezTo>
                    <a:pt x="196" y="3"/>
                    <a:pt x="193" y="3"/>
                    <a:pt x="190" y="3"/>
                  </a:cubicBezTo>
                  <a:cubicBezTo>
                    <a:pt x="86" y="3"/>
                    <a:pt x="0" y="92"/>
                    <a:pt x="11" y="197"/>
                  </a:cubicBezTo>
                  <a:cubicBezTo>
                    <a:pt x="11" y="291"/>
                    <a:pt x="86" y="374"/>
                    <a:pt x="184" y="374"/>
                  </a:cubicBezTo>
                  <a:cubicBezTo>
                    <a:pt x="187" y="374"/>
                    <a:pt x="190" y="374"/>
                    <a:pt x="194" y="373"/>
                  </a:cubicBezTo>
                  <a:cubicBezTo>
                    <a:pt x="296" y="356"/>
                    <a:pt x="370" y="265"/>
                    <a:pt x="370" y="157"/>
                  </a:cubicBezTo>
                  <a:cubicBezTo>
                    <a:pt x="375" y="74"/>
                    <a:pt x="305" y="1"/>
                    <a:pt x="224"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57"/>
            <p:cNvSpPr/>
            <p:nvPr/>
          </p:nvSpPr>
          <p:spPr>
            <a:xfrm>
              <a:off x="3711316" y="1677318"/>
              <a:ext cx="38234" cy="42629"/>
            </a:xfrm>
            <a:custGeom>
              <a:rect b="b" l="l" r="r" t="t"/>
              <a:pathLst>
                <a:path extrusionOk="0" h="388" w="348">
                  <a:moveTo>
                    <a:pt x="188" y="0"/>
                  </a:moveTo>
                  <a:cubicBezTo>
                    <a:pt x="86" y="6"/>
                    <a:pt x="12" y="86"/>
                    <a:pt x="6" y="182"/>
                  </a:cubicBezTo>
                  <a:cubicBezTo>
                    <a:pt x="0" y="285"/>
                    <a:pt x="69" y="370"/>
                    <a:pt x="160" y="387"/>
                  </a:cubicBezTo>
                  <a:cubicBezTo>
                    <a:pt x="162" y="388"/>
                    <a:pt x="165" y="388"/>
                    <a:pt x="167" y="388"/>
                  </a:cubicBezTo>
                  <a:cubicBezTo>
                    <a:pt x="256" y="388"/>
                    <a:pt x="342" y="288"/>
                    <a:pt x="348" y="182"/>
                  </a:cubicBezTo>
                  <a:cubicBezTo>
                    <a:pt x="342" y="91"/>
                    <a:pt x="274" y="12"/>
                    <a:pt x="188"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57"/>
            <p:cNvSpPr/>
            <p:nvPr/>
          </p:nvSpPr>
          <p:spPr>
            <a:xfrm>
              <a:off x="4001037" y="1685998"/>
              <a:ext cx="43288" cy="39113"/>
            </a:xfrm>
            <a:custGeom>
              <a:rect b="b" l="l" r="r" t="t"/>
              <a:pathLst>
                <a:path extrusionOk="0" h="356" w="394">
                  <a:moveTo>
                    <a:pt x="205" y="1"/>
                  </a:moveTo>
                  <a:cubicBezTo>
                    <a:pt x="97" y="7"/>
                    <a:pt x="17" y="86"/>
                    <a:pt x="6" y="189"/>
                  </a:cubicBezTo>
                  <a:cubicBezTo>
                    <a:pt x="0" y="280"/>
                    <a:pt x="74" y="354"/>
                    <a:pt x="165" y="354"/>
                  </a:cubicBezTo>
                  <a:cubicBezTo>
                    <a:pt x="172" y="355"/>
                    <a:pt x="179" y="355"/>
                    <a:pt x="186" y="355"/>
                  </a:cubicBezTo>
                  <a:cubicBezTo>
                    <a:pt x="291" y="355"/>
                    <a:pt x="377" y="273"/>
                    <a:pt x="393" y="172"/>
                  </a:cubicBezTo>
                  <a:cubicBezTo>
                    <a:pt x="382" y="75"/>
                    <a:pt x="302" y="1"/>
                    <a:pt x="205"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57"/>
            <p:cNvSpPr/>
            <p:nvPr/>
          </p:nvSpPr>
          <p:spPr>
            <a:xfrm>
              <a:off x="4288780" y="1676000"/>
              <a:ext cx="39552" cy="40212"/>
            </a:xfrm>
            <a:custGeom>
              <a:rect b="b" l="l" r="r" t="t"/>
              <a:pathLst>
                <a:path extrusionOk="0" h="366" w="360">
                  <a:moveTo>
                    <a:pt x="187" y="1"/>
                  </a:moveTo>
                  <a:cubicBezTo>
                    <a:pt x="184" y="1"/>
                    <a:pt x="181" y="1"/>
                    <a:pt x="177" y="1"/>
                  </a:cubicBezTo>
                  <a:cubicBezTo>
                    <a:pt x="81" y="1"/>
                    <a:pt x="1" y="81"/>
                    <a:pt x="1" y="177"/>
                  </a:cubicBezTo>
                  <a:cubicBezTo>
                    <a:pt x="7" y="274"/>
                    <a:pt x="81" y="354"/>
                    <a:pt x="183" y="365"/>
                  </a:cubicBezTo>
                  <a:cubicBezTo>
                    <a:pt x="280" y="360"/>
                    <a:pt x="360" y="280"/>
                    <a:pt x="354" y="183"/>
                  </a:cubicBezTo>
                  <a:cubicBezTo>
                    <a:pt x="359" y="84"/>
                    <a:pt x="285" y="1"/>
                    <a:pt x="187"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57"/>
            <p:cNvSpPr/>
            <p:nvPr/>
          </p:nvSpPr>
          <p:spPr>
            <a:xfrm>
              <a:off x="4144854" y="1523833"/>
              <a:ext cx="47573" cy="40321"/>
            </a:xfrm>
            <a:custGeom>
              <a:rect b="b" l="l" r="r" t="t"/>
              <a:pathLst>
                <a:path extrusionOk="0" h="367" w="433">
                  <a:moveTo>
                    <a:pt x="193" y="1"/>
                  </a:moveTo>
                  <a:cubicBezTo>
                    <a:pt x="186" y="1"/>
                    <a:pt x="179" y="1"/>
                    <a:pt x="172" y="2"/>
                  </a:cubicBezTo>
                  <a:cubicBezTo>
                    <a:pt x="169" y="2"/>
                    <a:pt x="165" y="2"/>
                    <a:pt x="162" y="2"/>
                  </a:cubicBezTo>
                  <a:cubicBezTo>
                    <a:pt x="75" y="2"/>
                    <a:pt x="1" y="74"/>
                    <a:pt x="7" y="161"/>
                  </a:cubicBezTo>
                  <a:cubicBezTo>
                    <a:pt x="1" y="264"/>
                    <a:pt x="81" y="355"/>
                    <a:pt x="183" y="366"/>
                  </a:cubicBezTo>
                  <a:cubicBezTo>
                    <a:pt x="185" y="366"/>
                    <a:pt x="187" y="366"/>
                    <a:pt x="189" y="366"/>
                  </a:cubicBezTo>
                  <a:cubicBezTo>
                    <a:pt x="432" y="366"/>
                    <a:pt x="427" y="1"/>
                    <a:pt x="193"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57"/>
            <p:cNvSpPr/>
            <p:nvPr/>
          </p:nvSpPr>
          <p:spPr>
            <a:xfrm>
              <a:off x="4295153" y="1574812"/>
              <a:ext cx="40651" cy="34498"/>
            </a:xfrm>
            <a:custGeom>
              <a:rect b="b" l="l" r="r" t="t"/>
              <a:pathLst>
                <a:path extrusionOk="0" h="314" w="370">
                  <a:moveTo>
                    <a:pt x="177" y="0"/>
                  </a:moveTo>
                  <a:cubicBezTo>
                    <a:pt x="91" y="0"/>
                    <a:pt x="21" y="64"/>
                    <a:pt x="11" y="153"/>
                  </a:cubicBezTo>
                  <a:cubicBezTo>
                    <a:pt x="0" y="235"/>
                    <a:pt x="64" y="313"/>
                    <a:pt x="150" y="313"/>
                  </a:cubicBezTo>
                  <a:cubicBezTo>
                    <a:pt x="153" y="313"/>
                    <a:pt x="156" y="313"/>
                    <a:pt x="159" y="312"/>
                  </a:cubicBezTo>
                  <a:cubicBezTo>
                    <a:pt x="167" y="313"/>
                    <a:pt x="174" y="314"/>
                    <a:pt x="182" y="314"/>
                  </a:cubicBezTo>
                  <a:cubicBezTo>
                    <a:pt x="270" y="314"/>
                    <a:pt x="349" y="254"/>
                    <a:pt x="364" y="164"/>
                  </a:cubicBezTo>
                  <a:cubicBezTo>
                    <a:pt x="370" y="73"/>
                    <a:pt x="302" y="5"/>
                    <a:pt x="216" y="5"/>
                  </a:cubicBezTo>
                  <a:cubicBezTo>
                    <a:pt x="203" y="2"/>
                    <a:pt x="190" y="0"/>
                    <a:pt x="177"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57"/>
            <p:cNvSpPr/>
            <p:nvPr/>
          </p:nvSpPr>
          <p:spPr>
            <a:xfrm>
              <a:off x="3710656" y="1587776"/>
              <a:ext cx="35817" cy="34498"/>
            </a:xfrm>
            <a:custGeom>
              <a:rect b="b" l="l" r="r" t="t"/>
              <a:pathLst>
                <a:path extrusionOk="0" h="314" w="326">
                  <a:moveTo>
                    <a:pt x="176" y="0"/>
                  </a:moveTo>
                  <a:cubicBezTo>
                    <a:pt x="172" y="0"/>
                    <a:pt x="169" y="1"/>
                    <a:pt x="166" y="1"/>
                  </a:cubicBezTo>
                  <a:cubicBezTo>
                    <a:pt x="162" y="1"/>
                    <a:pt x="159" y="0"/>
                    <a:pt x="156" y="0"/>
                  </a:cubicBezTo>
                  <a:cubicBezTo>
                    <a:pt x="69" y="0"/>
                    <a:pt x="1" y="73"/>
                    <a:pt x="6" y="166"/>
                  </a:cubicBezTo>
                  <a:cubicBezTo>
                    <a:pt x="6" y="246"/>
                    <a:pt x="80" y="314"/>
                    <a:pt x="160" y="314"/>
                  </a:cubicBezTo>
                  <a:cubicBezTo>
                    <a:pt x="251" y="314"/>
                    <a:pt x="325" y="240"/>
                    <a:pt x="325" y="149"/>
                  </a:cubicBezTo>
                  <a:cubicBezTo>
                    <a:pt x="325" y="67"/>
                    <a:pt x="257" y="0"/>
                    <a:pt x="176"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5" name="Google Shape;1865;p57"/>
          <p:cNvGrpSpPr/>
          <p:nvPr/>
        </p:nvGrpSpPr>
        <p:grpSpPr>
          <a:xfrm rot="-1896875">
            <a:off x="7536178" y="457728"/>
            <a:ext cx="789728" cy="155831"/>
            <a:chOff x="5674700" y="1114550"/>
            <a:chExt cx="1490200" cy="294050"/>
          </a:xfrm>
        </p:grpSpPr>
        <p:sp>
          <p:nvSpPr>
            <p:cNvPr id="1866" name="Google Shape;1866;p57"/>
            <p:cNvSpPr/>
            <p:nvPr/>
          </p:nvSpPr>
          <p:spPr>
            <a:xfrm>
              <a:off x="5674700" y="1115225"/>
              <a:ext cx="1489539" cy="293376"/>
            </a:xfrm>
            <a:custGeom>
              <a:rect b="b" l="l" r="r" t="t"/>
              <a:pathLst>
                <a:path extrusionOk="0" h="2609" w="13248">
                  <a:moveTo>
                    <a:pt x="160" y="0"/>
                  </a:moveTo>
                  <a:cubicBezTo>
                    <a:pt x="160" y="57"/>
                    <a:pt x="154" y="114"/>
                    <a:pt x="149" y="171"/>
                  </a:cubicBezTo>
                  <a:cubicBezTo>
                    <a:pt x="149" y="222"/>
                    <a:pt x="137" y="274"/>
                    <a:pt x="126" y="331"/>
                  </a:cubicBezTo>
                  <a:cubicBezTo>
                    <a:pt x="126" y="353"/>
                    <a:pt x="114" y="370"/>
                    <a:pt x="97" y="388"/>
                  </a:cubicBezTo>
                  <a:cubicBezTo>
                    <a:pt x="69" y="416"/>
                    <a:pt x="46" y="450"/>
                    <a:pt x="35" y="490"/>
                  </a:cubicBezTo>
                  <a:cubicBezTo>
                    <a:pt x="23" y="558"/>
                    <a:pt x="29" y="632"/>
                    <a:pt x="52" y="701"/>
                  </a:cubicBezTo>
                  <a:cubicBezTo>
                    <a:pt x="57" y="746"/>
                    <a:pt x="75" y="786"/>
                    <a:pt x="97" y="826"/>
                  </a:cubicBezTo>
                  <a:cubicBezTo>
                    <a:pt x="103" y="837"/>
                    <a:pt x="114" y="843"/>
                    <a:pt x="120" y="860"/>
                  </a:cubicBezTo>
                  <a:cubicBezTo>
                    <a:pt x="126" y="877"/>
                    <a:pt x="126" y="894"/>
                    <a:pt x="120" y="917"/>
                  </a:cubicBezTo>
                  <a:cubicBezTo>
                    <a:pt x="120" y="951"/>
                    <a:pt x="120" y="980"/>
                    <a:pt x="103" y="1003"/>
                  </a:cubicBezTo>
                  <a:cubicBezTo>
                    <a:pt x="80" y="1020"/>
                    <a:pt x="52" y="1042"/>
                    <a:pt x="40" y="1071"/>
                  </a:cubicBezTo>
                  <a:cubicBezTo>
                    <a:pt x="29" y="1105"/>
                    <a:pt x="18" y="1134"/>
                    <a:pt x="12" y="1168"/>
                  </a:cubicBezTo>
                  <a:cubicBezTo>
                    <a:pt x="6" y="1208"/>
                    <a:pt x="6" y="1247"/>
                    <a:pt x="6" y="1287"/>
                  </a:cubicBezTo>
                  <a:cubicBezTo>
                    <a:pt x="0" y="1361"/>
                    <a:pt x="6" y="1435"/>
                    <a:pt x="23" y="1509"/>
                  </a:cubicBezTo>
                  <a:cubicBezTo>
                    <a:pt x="35" y="1538"/>
                    <a:pt x="35" y="1589"/>
                    <a:pt x="57" y="1606"/>
                  </a:cubicBezTo>
                  <a:cubicBezTo>
                    <a:pt x="80" y="1629"/>
                    <a:pt x="109" y="1635"/>
                    <a:pt x="131" y="1658"/>
                  </a:cubicBezTo>
                  <a:cubicBezTo>
                    <a:pt x="149" y="1686"/>
                    <a:pt x="137" y="1714"/>
                    <a:pt x="143" y="1749"/>
                  </a:cubicBezTo>
                  <a:cubicBezTo>
                    <a:pt x="154" y="1789"/>
                    <a:pt x="154" y="1828"/>
                    <a:pt x="154" y="1868"/>
                  </a:cubicBezTo>
                  <a:cubicBezTo>
                    <a:pt x="149" y="1902"/>
                    <a:pt x="137" y="1931"/>
                    <a:pt x="120" y="1959"/>
                  </a:cubicBezTo>
                  <a:cubicBezTo>
                    <a:pt x="109" y="1988"/>
                    <a:pt x="103" y="2022"/>
                    <a:pt x="86" y="2050"/>
                  </a:cubicBezTo>
                  <a:cubicBezTo>
                    <a:pt x="63" y="2096"/>
                    <a:pt x="40" y="2125"/>
                    <a:pt x="69" y="2176"/>
                  </a:cubicBezTo>
                  <a:cubicBezTo>
                    <a:pt x="92" y="2221"/>
                    <a:pt x="149" y="2312"/>
                    <a:pt x="211" y="2318"/>
                  </a:cubicBezTo>
                  <a:cubicBezTo>
                    <a:pt x="211" y="2341"/>
                    <a:pt x="228" y="2347"/>
                    <a:pt x="240" y="2369"/>
                  </a:cubicBezTo>
                  <a:cubicBezTo>
                    <a:pt x="245" y="2392"/>
                    <a:pt x="251" y="2409"/>
                    <a:pt x="251" y="2432"/>
                  </a:cubicBezTo>
                  <a:cubicBezTo>
                    <a:pt x="257" y="2466"/>
                    <a:pt x="257" y="2506"/>
                    <a:pt x="251" y="2546"/>
                  </a:cubicBezTo>
                  <a:cubicBezTo>
                    <a:pt x="251" y="2563"/>
                    <a:pt x="251" y="2592"/>
                    <a:pt x="245" y="2609"/>
                  </a:cubicBezTo>
                  <a:lnTo>
                    <a:pt x="13060" y="2609"/>
                  </a:lnTo>
                  <a:cubicBezTo>
                    <a:pt x="13065" y="2546"/>
                    <a:pt x="13082" y="2489"/>
                    <a:pt x="13105" y="2432"/>
                  </a:cubicBezTo>
                  <a:cubicBezTo>
                    <a:pt x="13111" y="2415"/>
                    <a:pt x="13122" y="2398"/>
                    <a:pt x="13122" y="2381"/>
                  </a:cubicBezTo>
                  <a:cubicBezTo>
                    <a:pt x="13122" y="2358"/>
                    <a:pt x="13122" y="2369"/>
                    <a:pt x="13116" y="2352"/>
                  </a:cubicBezTo>
                  <a:cubicBezTo>
                    <a:pt x="13105" y="2335"/>
                    <a:pt x="13094" y="2312"/>
                    <a:pt x="13082" y="2301"/>
                  </a:cubicBezTo>
                  <a:cubicBezTo>
                    <a:pt x="13048" y="2244"/>
                    <a:pt x="13042" y="2176"/>
                    <a:pt x="13054" y="2119"/>
                  </a:cubicBezTo>
                  <a:cubicBezTo>
                    <a:pt x="13071" y="2056"/>
                    <a:pt x="13105" y="2068"/>
                    <a:pt x="13156" y="2039"/>
                  </a:cubicBezTo>
                  <a:cubicBezTo>
                    <a:pt x="13219" y="2011"/>
                    <a:pt x="13156" y="1954"/>
                    <a:pt x="13139" y="1914"/>
                  </a:cubicBezTo>
                  <a:cubicBezTo>
                    <a:pt x="13122" y="1880"/>
                    <a:pt x="13116" y="1834"/>
                    <a:pt x="13128" y="1794"/>
                  </a:cubicBezTo>
                  <a:cubicBezTo>
                    <a:pt x="13151" y="1737"/>
                    <a:pt x="13179" y="1692"/>
                    <a:pt x="13213" y="1646"/>
                  </a:cubicBezTo>
                  <a:cubicBezTo>
                    <a:pt x="13236" y="1589"/>
                    <a:pt x="13247" y="1532"/>
                    <a:pt x="13236" y="1475"/>
                  </a:cubicBezTo>
                  <a:cubicBezTo>
                    <a:pt x="13247" y="1424"/>
                    <a:pt x="13230" y="1367"/>
                    <a:pt x="13196" y="1322"/>
                  </a:cubicBezTo>
                  <a:cubicBezTo>
                    <a:pt x="13173" y="1299"/>
                    <a:pt x="13151" y="1276"/>
                    <a:pt x="13134" y="1253"/>
                  </a:cubicBezTo>
                  <a:cubicBezTo>
                    <a:pt x="13122" y="1225"/>
                    <a:pt x="13128" y="1219"/>
                    <a:pt x="13134" y="1196"/>
                  </a:cubicBezTo>
                  <a:cubicBezTo>
                    <a:pt x="13162" y="1094"/>
                    <a:pt x="13225" y="991"/>
                    <a:pt x="13202" y="883"/>
                  </a:cubicBezTo>
                  <a:cubicBezTo>
                    <a:pt x="13196" y="843"/>
                    <a:pt x="13185" y="803"/>
                    <a:pt x="13168" y="769"/>
                  </a:cubicBezTo>
                  <a:cubicBezTo>
                    <a:pt x="13151" y="746"/>
                    <a:pt x="13139" y="724"/>
                    <a:pt x="13122" y="701"/>
                  </a:cubicBezTo>
                  <a:cubicBezTo>
                    <a:pt x="13105" y="684"/>
                    <a:pt x="13088" y="661"/>
                    <a:pt x="13077" y="638"/>
                  </a:cubicBezTo>
                  <a:cubicBezTo>
                    <a:pt x="13060" y="581"/>
                    <a:pt x="13054" y="524"/>
                    <a:pt x="13054" y="473"/>
                  </a:cubicBezTo>
                  <a:cubicBezTo>
                    <a:pt x="13048" y="422"/>
                    <a:pt x="13060" y="370"/>
                    <a:pt x="13082" y="331"/>
                  </a:cubicBezTo>
                  <a:cubicBezTo>
                    <a:pt x="13116" y="296"/>
                    <a:pt x="13139" y="257"/>
                    <a:pt x="13139" y="211"/>
                  </a:cubicBezTo>
                  <a:cubicBezTo>
                    <a:pt x="13145" y="143"/>
                    <a:pt x="13145" y="74"/>
                    <a:pt x="13139" y="6"/>
                  </a:cubicBezTo>
                  <a:lnTo>
                    <a:pt x="1313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57"/>
            <p:cNvSpPr/>
            <p:nvPr/>
          </p:nvSpPr>
          <p:spPr>
            <a:xfrm>
              <a:off x="5998060" y="1255444"/>
              <a:ext cx="250505" cy="153153"/>
            </a:xfrm>
            <a:custGeom>
              <a:rect b="b" l="l" r="r" t="t"/>
              <a:pathLst>
                <a:path extrusionOk="0" h="1362" w="2228">
                  <a:moveTo>
                    <a:pt x="1111" y="0"/>
                  </a:moveTo>
                  <a:cubicBezTo>
                    <a:pt x="496" y="0"/>
                    <a:pt x="1" y="513"/>
                    <a:pt x="18" y="1128"/>
                  </a:cubicBezTo>
                  <a:cubicBezTo>
                    <a:pt x="18" y="1208"/>
                    <a:pt x="23" y="1288"/>
                    <a:pt x="40" y="1362"/>
                  </a:cubicBezTo>
                  <a:lnTo>
                    <a:pt x="450" y="1362"/>
                  </a:lnTo>
                  <a:cubicBezTo>
                    <a:pt x="422" y="1288"/>
                    <a:pt x="405" y="1208"/>
                    <a:pt x="405" y="1128"/>
                  </a:cubicBezTo>
                  <a:cubicBezTo>
                    <a:pt x="405" y="731"/>
                    <a:pt x="728" y="417"/>
                    <a:pt x="1111" y="417"/>
                  </a:cubicBezTo>
                  <a:cubicBezTo>
                    <a:pt x="1150" y="417"/>
                    <a:pt x="1190" y="421"/>
                    <a:pt x="1231" y="428"/>
                  </a:cubicBezTo>
                  <a:cubicBezTo>
                    <a:pt x="1664" y="502"/>
                    <a:pt x="1926" y="952"/>
                    <a:pt x="1777" y="1362"/>
                  </a:cubicBezTo>
                  <a:lnTo>
                    <a:pt x="2188" y="1362"/>
                  </a:lnTo>
                  <a:cubicBezTo>
                    <a:pt x="2205" y="1288"/>
                    <a:pt x="2210" y="1208"/>
                    <a:pt x="2210" y="1128"/>
                  </a:cubicBezTo>
                  <a:cubicBezTo>
                    <a:pt x="2227" y="513"/>
                    <a:pt x="1732" y="0"/>
                    <a:pt x="1111"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57"/>
            <p:cNvSpPr/>
            <p:nvPr/>
          </p:nvSpPr>
          <p:spPr>
            <a:xfrm>
              <a:off x="5679872" y="1258480"/>
              <a:ext cx="212615" cy="150117"/>
            </a:xfrm>
            <a:custGeom>
              <a:rect b="b" l="l" r="r" t="t"/>
              <a:pathLst>
                <a:path extrusionOk="0" h="1335" w="1891">
                  <a:moveTo>
                    <a:pt x="784" y="1"/>
                  </a:moveTo>
                  <a:cubicBezTo>
                    <a:pt x="513" y="1"/>
                    <a:pt x="237" y="101"/>
                    <a:pt x="11" y="327"/>
                  </a:cubicBezTo>
                  <a:cubicBezTo>
                    <a:pt x="11" y="327"/>
                    <a:pt x="11" y="327"/>
                    <a:pt x="17" y="332"/>
                  </a:cubicBezTo>
                  <a:cubicBezTo>
                    <a:pt x="40" y="349"/>
                    <a:pt x="68" y="355"/>
                    <a:pt x="85" y="384"/>
                  </a:cubicBezTo>
                  <a:cubicBezTo>
                    <a:pt x="108" y="412"/>
                    <a:pt x="91" y="440"/>
                    <a:pt x="103" y="475"/>
                  </a:cubicBezTo>
                  <a:cubicBezTo>
                    <a:pt x="108" y="509"/>
                    <a:pt x="114" y="554"/>
                    <a:pt x="114" y="594"/>
                  </a:cubicBezTo>
                  <a:cubicBezTo>
                    <a:pt x="108" y="623"/>
                    <a:pt x="97" y="651"/>
                    <a:pt x="80" y="680"/>
                  </a:cubicBezTo>
                  <a:cubicBezTo>
                    <a:pt x="68" y="714"/>
                    <a:pt x="57" y="742"/>
                    <a:pt x="46" y="771"/>
                  </a:cubicBezTo>
                  <a:cubicBezTo>
                    <a:pt x="23" y="822"/>
                    <a:pt x="0" y="839"/>
                    <a:pt x="29" y="896"/>
                  </a:cubicBezTo>
                  <a:cubicBezTo>
                    <a:pt x="46" y="936"/>
                    <a:pt x="68" y="970"/>
                    <a:pt x="91" y="999"/>
                  </a:cubicBezTo>
                  <a:cubicBezTo>
                    <a:pt x="145" y="652"/>
                    <a:pt x="442" y="393"/>
                    <a:pt x="789" y="393"/>
                  </a:cubicBezTo>
                  <a:cubicBezTo>
                    <a:pt x="807" y="393"/>
                    <a:pt x="825" y="394"/>
                    <a:pt x="843" y="395"/>
                  </a:cubicBezTo>
                  <a:cubicBezTo>
                    <a:pt x="1213" y="423"/>
                    <a:pt x="1498" y="731"/>
                    <a:pt x="1498" y="1101"/>
                  </a:cubicBezTo>
                  <a:cubicBezTo>
                    <a:pt x="1498" y="1181"/>
                    <a:pt x="1486" y="1261"/>
                    <a:pt x="1458" y="1335"/>
                  </a:cubicBezTo>
                  <a:lnTo>
                    <a:pt x="1862" y="1335"/>
                  </a:lnTo>
                  <a:cubicBezTo>
                    <a:pt x="1879" y="1261"/>
                    <a:pt x="1885" y="1181"/>
                    <a:pt x="1891" y="1101"/>
                  </a:cubicBezTo>
                  <a:cubicBezTo>
                    <a:pt x="1891" y="439"/>
                    <a:pt x="1350" y="1"/>
                    <a:pt x="784"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57"/>
            <p:cNvSpPr/>
            <p:nvPr/>
          </p:nvSpPr>
          <p:spPr>
            <a:xfrm>
              <a:off x="6354700" y="1258593"/>
              <a:ext cx="247357" cy="150005"/>
            </a:xfrm>
            <a:custGeom>
              <a:rect b="b" l="l" r="r" t="t"/>
              <a:pathLst>
                <a:path extrusionOk="0" h="1334" w="2200">
                  <a:moveTo>
                    <a:pt x="1100" y="1"/>
                  </a:moveTo>
                  <a:cubicBezTo>
                    <a:pt x="491" y="1"/>
                    <a:pt x="1" y="491"/>
                    <a:pt x="1" y="1100"/>
                  </a:cubicBezTo>
                  <a:cubicBezTo>
                    <a:pt x="1" y="1180"/>
                    <a:pt x="6" y="1260"/>
                    <a:pt x="24" y="1334"/>
                  </a:cubicBezTo>
                  <a:lnTo>
                    <a:pt x="434" y="1334"/>
                  </a:lnTo>
                  <a:cubicBezTo>
                    <a:pt x="405" y="1260"/>
                    <a:pt x="394" y="1180"/>
                    <a:pt x="394" y="1100"/>
                  </a:cubicBezTo>
                  <a:cubicBezTo>
                    <a:pt x="394" y="707"/>
                    <a:pt x="707" y="394"/>
                    <a:pt x="1100" y="394"/>
                  </a:cubicBezTo>
                  <a:cubicBezTo>
                    <a:pt x="1487" y="394"/>
                    <a:pt x="1806" y="707"/>
                    <a:pt x="1806" y="1100"/>
                  </a:cubicBezTo>
                  <a:cubicBezTo>
                    <a:pt x="1806" y="1180"/>
                    <a:pt x="1789" y="1260"/>
                    <a:pt x="1766" y="1334"/>
                  </a:cubicBezTo>
                  <a:lnTo>
                    <a:pt x="2171" y="1334"/>
                  </a:lnTo>
                  <a:cubicBezTo>
                    <a:pt x="2188" y="1260"/>
                    <a:pt x="2193" y="1180"/>
                    <a:pt x="2199" y="1100"/>
                  </a:cubicBezTo>
                  <a:cubicBezTo>
                    <a:pt x="2193" y="491"/>
                    <a:pt x="1704" y="1"/>
                    <a:pt x="1100"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57"/>
            <p:cNvSpPr/>
            <p:nvPr/>
          </p:nvSpPr>
          <p:spPr>
            <a:xfrm>
              <a:off x="6172895" y="1114550"/>
              <a:ext cx="247245" cy="147419"/>
            </a:xfrm>
            <a:custGeom>
              <a:rect b="b" l="l" r="r" t="t"/>
              <a:pathLst>
                <a:path extrusionOk="0" h="1311" w="2199">
                  <a:moveTo>
                    <a:pt x="17" y="1"/>
                  </a:moveTo>
                  <a:cubicBezTo>
                    <a:pt x="6" y="69"/>
                    <a:pt x="0" y="143"/>
                    <a:pt x="0" y="211"/>
                  </a:cubicBezTo>
                  <a:cubicBezTo>
                    <a:pt x="0" y="815"/>
                    <a:pt x="490" y="1310"/>
                    <a:pt x="1100" y="1310"/>
                  </a:cubicBezTo>
                  <a:cubicBezTo>
                    <a:pt x="1703" y="1310"/>
                    <a:pt x="2193" y="815"/>
                    <a:pt x="2199" y="211"/>
                  </a:cubicBezTo>
                  <a:cubicBezTo>
                    <a:pt x="2193" y="143"/>
                    <a:pt x="2187" y="69"/>
                    <a:pt x="2176" y="1"/>
                  </a:cubicBezTo>
                  <a:lnTo>
                    <a:pt x="1772" y="1"/>
                  </a:lnTo>
                  <a:cubicBezTo>
                    <a:pt x="1794" y="69"/>
                    <a:pt x="1806" y="137"/>
                    <a:pt x="1806" y="211"/>
                  </a:cubicBezTo>
                  <a:cubicBezTo>
                    <a:pt x="1806" y="599"/>
                    <a:pt x="1487" y="917"/>
                    <a:pt x="1100" y="917"/>
                  </a:cubicBezTo>
                  <a:cubicBezTo>
                    <a:pt x="707" y="917"/>
                    <a:pt x="393" y="599"/>
                    <a:pt x="393" y="211"/>
                  </a:cubicBezTo>
                  <a:cubicBezTo>
                    <a:pt x="393" y="137"/>
                    <a:pt x="399" y="69"/>
                    <a:pt x="422"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57"/>
            <p:cNvSpPr/>
            <p:nvPr/>
          </p:nvSpPr>
          <p:spPr>
            <a:xfrm>
              <a:off x="5816254" y="1114550"/>
              <a:ext cx="250393" cy="150567"/>
            </a:xfrm>
            <a:custGeom>
              <a:rect b="b" l="l" r="r" t="t"/>
              <a:pathLst>
                <a:path extrusionOk="0" h="1339" w="2227">
                  <a:moveTo>
                    <a:pt x="34" y="1"/>
                  </a:moveTo>
                  <a:cubicBezTo>
                    <a:pt x="23" y="69"/>
                    <a:pt x="17" y="143"/>
                    <a:pt x="17" y="211"/>
                  </a:cubicBezTo>
                  <a:cubicBezTo>
                    <a:pt x="0" y="826"/>
                    <a:pt x="496" y="1339"/>
                    <a:pt x="1111" y="1339"/>
                  </a:cubicBezTo>
                  <a:cubicBezTo>
                    <a:pt x="1731" y="1339"/>
                    <a:pt x="2227" y="826"/>
                    <a:pt x="2210" y="211"/>
                  </a:cubicBezTo>
                  <a:cubicBezTo>
                    <a:pt x="2210" y="143"/>
                    <a:pt x="2204" y="69"/>
                    <a:pt x="2193" y="1"/>
                  </a:cubicBezTo>
                  <a:lnTo>
                    <a:pt x="1788" y="1"/>
                  </a:lnTo>
                  <a:cubicBezTo>
                    <a:pt x="1811" y="69"/>
                    <a:pt x="1823" y="137"/>
                    <a:pt x="1823" y="211"/>
                  </a:cubicBezTo>
                  <a:cubicBezTo>
                    <a:pt x="1834" y="610"/>
                    <a:pt x="1515" y="940"/>
                    <a:pt x="1111" y="940"/>
                  </a:cubicBezTo>
                  <a:cubicBezTo>
                    <a:pt x="712" y="940"/>
                    <a:pt x="393" y="610"/>
                    <a:pt x="404" y="211"/>
                  </a:cubicBezTo>
                  <a:cubicBezTo>
                    <a:pt x="404" y="137"/>
                    <a:pt x="416" y="69"/>
                    <a:pt x="439"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57"/>
            <p:cNvSpPr/>
            <p:nvPr/>
          </p:nvSpPr>
          <p:spPr>
            <a:xfrm>
              <a:off x="6708193" y="1255444"/>
              <a:ext cx="250505" cy="153153"/>
            </a:xfrm>
            <a:custGeom>
              <a:rect b="b" l="l" r="r" t="t"/>
              <a:pathLst>
                <a:path extrusionOk="0" h="1362" w="2228">
                  <a:moveTo>
                    <a:pt x="1111" y="0"/>
                  </a:moveTo>
                  <a:cubicBezTo>
                    <a:pt x="496" y="0"/>
                    <a:pt x="1" y="513"/>
                    <a:pt x="12" y="1128"/>
                  </a:cubicBezTo>
                  <a:cubicBezTo>
                    <a:pt x="12" y="1208"/>
                    <a:pt x="23" y="1288"/>
                    <a:pt x="40" y="1362"/>
                  </a:cubicBezTo>
                  <a:lnTo>
                    <a:pt x="445" y="1362"/>
                  </a:lnTo>
                  <a:cubicBezTo>
                    <a:pt x="422" y="1288"/>
                    <a:pt x="405" y="1208"/>
                    <a:pt x="405" y="1128"/>
                  </a:cubicBezTo>
                  <a:cubicBezTo>
                    <a:pt x="393" y="729"/>
                    <a:pt x="712" y="399"/>
                    <a:pt x="1111" y="399"/>
                  </a:cubicBezTo>
                  <a:cubicBezTo>
                    <a:pt x="1510" y="399"/>
                    <a:pt x="1829" y="729"/>
                    <a:pt x="1817" y="1128"/>
                  </a:cubicBezTo>
                  <a:cubicBezTo>
                    <a:pt x="1817" y="1208"/>
                    <a:pt x="1806" y="1288"/>
                    <a:pt x="1777" y="1362"/>
                  </a:cubicBezTo>
                  <a:lnTo>
                    <a:pt x="2187" y="1362"/>
                  </a:lnTo>
                  <a:cubicBezTo>
                    <a:pt x="2199" y="1288"/>
                    <a:pt x="2210" y="1208"/>
                    <a:pt x="2210" y="1128"/>
                  </a:cubicBezTo>
                  <a:cubicBezTo>
                    <a:pt x="2227" y="513"/>
                    <a:pt x="1732" y="0"/>
                    <a:pt x="1111"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57"/>
            <p:cNvSpPr/>
            <p:nvPr/>
          </p:nvSpPr>
          <p:spPr>
            <a:xfrm>
              <a:off x="6881116" y="1114550"/>
              <a:ext cx="250505" cy="150567"/>
            </a:xfrm>
            <a:custGeom>
              <a:rect b="b" l="l" r="r" t="t"/>
              <a:pathLst>
                <a:path extrusionOk="0" h="1339" w="2228">
                  <a:moveTo>
                    <a:pt x="34" y="1"/>
                  </a:moveTo>
                  <a:cubicBezTo>
                    <a:pt x="23" y="69"/>
                    <a:pt x="12" y="143"/>
                    <a:pt x="12" y="211"/>
                  </a:cubicBezTo>
                  <a:cubicBezTo>
                    <a:pt x="0" y="826"/>
                    <a:pt x="496" y="1339"/>
                    <a:pt x="1111" y="1339"/>
                  </a:cubicBezTo>
                  <a:cubicBezTo>
                    <a:pt x="1732" y="1339"/>
                    <a:pt x="2227" y="826"/>
                    <a:pt x="2210" y="211"/>
                  </a:cubicBezTo>
                  <a:cubicBezTo>
                    <a:pt x="2210" y="143"/>
                    <a:pt x="2204" y="69"/>
                    <a:pt x="2193" y="1"/>
                  </a:cubicBezTo>
                  <a:lnTo>
                    <a:pt x="1788" y="1"/>
                  </a:lnTo>
                  <a:cubicBezTo>
                    <a:pt x="1806" y="69"/>
                    <a:pt x="1817" y="137"/>
                    <a:pt x="1817" y="211"/>
                  </a:cubicBezTo>
                  <a:cubicBezTo>
                    <a:pt x="1828" y="610"/>
                    <a:pt x="1509" y="940"/>
                    <a:pt x="1111" y="940"/>
                  </a:cubicBezTo>
                  <a:cubicBezTo>
                    <a:pt x="712" y="940"/>
                    <a:pt x="393" y="610"/>
                    <a:pt x="405" y="211"/>
                  </a:cubicBezTo>
                  <a:cubicBezTo>
                    <a:pt x="405" y="137"/>
                    <a:pt x="416" y="69"/>
                    <a:pt x="433"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57"/>
            <p:cNvSpPr/>
            <p:nvPr/>
          </p:nvSpPr>
          <p:spPr>
            <a:xfrm>
              <a:off x="7064271" y="1263090"/>
              <a:ext cx="100629" cy="145507"/>
            </a:xfrm>
            <a:custGeom>
              <a:rect b="b" l="l" r="r" t="t"/>
              <a:pathLst>
                <a:path extrusionOk="0" h="1294" w="895">
                  <a:moveTo>
                    <a:pt x="832" y="1"/>
                  </a:moveTo>
                  <a:cubicBezTo>
                    <a:pt x="347" y="120"/>
                    <a:pt x="6" y="559"/>
                    <a:pt x="0" y="1060"/>
                  </a:cubicBezTo>
                  <a:cubicBezTo>
                    <a:pt x="0" y="1140"/>
                    <a:pt x="11" y="1220"/>
                    <a:pt x="29" y="1294"/>
                  </a:cubicBezTo>
                  <a:lnTo>
                    <a:pt x="433" y="1294"/>
                  </a:lnTo>
                  <a:cubicBezTo>
                    <a:pt x="410" y="1220"/>
                    <a:pt x="393" y="1140"/>
                    <a:pt x="393" y="1060"/>
                  </a:cubicBezTo>
                  <a:cubicBezTo>
                    <a:pt x="393" y="787"/>
                    <a:pt x="558" y="536"/>
                    <a:pt x="809" y="422"/>
                  </a:cubicBezTo>
                  <a:cubicBezTo>
                    <a:pt x="826" y="388"/>
                    <a:pt x="849" y="360"/>
                    <a:pt x="860" y="331"/>
                  </a:cubicBezTo>
                  <a:cubicBezTo>
                    <a:pt x="883" y="280"/>
                    <a:pt x="894" y="223"/>
                    <a:pt x="888" y="166"/>
                  </a:cubicBezTo>
                  <a:cubicBezTo>
                    <a:pt x="894" y="109"/>
                    <a:pt x="877" y="52"/>
                    <a:pt x="843" y="7"/>
                  </a:cubicBezTo>
                  <a:lnTo>
                    <a:pt x="832" y="1"/>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57"/>
            <p:cNvSpPr/>
            <p:nvPr/>
          </p:nvSpPr>
          <p:spPr>
            <a:xfrm>
              <a:off x="6525712" y="1114550"/>
              <a:ext cx="251067" cy="150567"/>
            </a:xfrm>
            <a:custGeom>
              <a:rect b="b" l="l" r="r" t="t"/>
              <a:pathLst>
                <a:path extrusionOk="0" h="1339" w="2233">
                  <a:moveTo>
                    <a:pt x="40" y="1"/>
                  </a:moveTo>
                  <a:cubicBezTo>
                    <a:pt x="23" y="69"/>
                    <a:pt x="17" y="143"/>
                    <a:pt x="17" y="211"/>
                  </a:cubicBezTo>
                  <a:cubicBezTo>
                    <a:pt x="0" y="826"/>
                    <a:pt x="496" y="1339"/>
                    <a:pt x="1117" y="1339"/>
                  </a:cubicBezTo>
                  <a:cubicBezTo>
                    <a:pt x="1732" y="1339"/>
                    <a:pt x="2233" y="826"/>
                    <a:pt x="2216" y="211"/>
                  </a:cubicBezTo>
                  <a:cubicBezTo>
                    <a:pt x="2216" y="143"/>
                    <a:pt x="2210" y="69"/>
                    <a:pt x="2193" y="1"/>
                  </a:cubicBezTo>
                  <a:lnTo>
                    <a:pt x="1789" y="1"/>
                  </a:lnTo>
                  <a:cubicBezTo>
                    <a:pt x="1811" y="69"/>
                    <a:pt x="1823" y="137"/>
                    <a:pt x="1823" y="211"/>
                  </a:cubicBezTo>
                  <a:cubicBezTo>
                    <a:pt x="1834" y="610"/>
                    <a:pt x="1515" y="940"/>
                    <a:pt x="1117" y="940"/>
                  </a:cubicBezTo>
                  <a:cubicBezTo>
                    <a:pt x="718" y="940"/>
                    <a:pt x="399" y="610"/>
                    <a:pt x="410" y="211"/>
                  </a:cubicBezTo>
                  <a:cubicBezTo>
                    <a:pt x="410" y="137"/>
                    <a:pt x="422" y="69"/>
                    <a:pt x="439"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6" name="Google Shape;1876;p57"/>
          <p:cNvGrpSpPr/>
          <p:nvPr/>
        </p:nvGrpSpPr>
        <p:grpSpPr>
          <a:xfrm rot="812634">
            <a:off x="7443204" y="450259"/>
            <a:ext cx="975645" cy="244867"/>
            <a:chOff x="-1819625" y="2061475"/>
            <a:chExt cx="826951" cy="403129"/>
          </a:xfrm>
        </p:grpSpPr>
        <p:sp>
          <p:nvSpPr>
            <p:cNvPr id="1877" name="Google Shape;1877;p57"/>
            <p:cNvSpPr/>
            <p:nvPr/>
          </p:nvSpPr>
          <p:spPr>
            <a:xfrm>
              <a:off x="-1819625" y="2061475"/>
              <a:ext cx="826951" cy="403129"/>
            </a:xfrm>
            <a:custGeom>
              <a:rect b="b" l="l" r="r" t="t"/>
              <a:pathLst>
                <a:path extrusionOk="0" h="4631" w="9500">
                  <a:moveTo>
                    <a:pt x="0" y="0"/>
                  </a:moveTo>
                  <a:lnTo>
                    <a:pt x="142" y="1407"/>
                  </a:lnTo>
                  <a:lnTo>
                    <a:pt x="0" y="2455"/>
                  </a:lnTo>
                  <a:lnTo>
                    <a:pt x="142" y="3827"/>
                  </a:lnTo>
                  <a:lnTo>
                    <a:pt x="142" y="4630"/>
                  </a:lnTo>
                  <a:lnTo>
                    <a:pt x="9500" y="4556"/>
                  </a:lnTo>
                  <a:lnTo>
                    <a:pt x="9500" y="3571"/>
                  </a:lnTo>
                  <a:lnTo>
                    <a:pt x="9283" y="2164"/>
                  </a:lnTo>
                  <a:lnTo>
                    <a:pt x="9500" y="940"/>
                  </a:lnTo>
                  <a:lnTo>
                    <a:pt x="950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57"/>
            <p:cNvSpPr/>
            <p:nvPr/>
          </p:nvSpPr>
          <p:spPr>
            <a:xfrm>
              <a:off x="-1819625" y="2061475"/>
              <a:ext cx="87831" cy="25332"/>
            </a:xfrm>
            <a:custGeom>
              <a:rect b="b" l="l" r="r" t="t"/>
              <a:pathLst>
                <a:path extrusionOk="0" h="291" w="1009">
                  <a:moveTo>
                    <a:pt x="0" y="0"/>
                  </a:moveTo>
                  <a:lnTo>
                    <a:pt x="6" y="97"/>
                  </a:lnTo>
                  <a:lnTo>
                    <a:pt x="410" y="290"/>
                  </a:lnTo>
                  <a:lnTo>
                    <a:pt x="1008" y="0"/>
                  </a:lnTo>
                  <a:lnTo>
                    <a:pt x="684" y="0"/>
                  </a:lnTo>
                  <a:lnTo>
                    <a:pt x="410" y="137"/>
                  </a:lnTo>
                  <a:lnTo>
                    <a:pt x="13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57"/>
            <p:cNvSpPr/>
            <p:nvPr/>
          </p:nvSpPr>
          <p:spPr>
            <a:xfrm>
              <a:off x="-1531150" y="2061475"/>
              <a:ext cx="104718" cy="25332"/>
            </a:xfrm>
            <a:custGeom>
              <a:rect b="b" l="l" r="r" t="t"/>
              <a:pathLst>
                <a:path extrusionOk="0" h="291" w="1203">
                  <a:moveTo>
                    <a:pt x="1" y="0"/>
                  </a:moveTo>
                  <a:lnTo>
                    <a:pt x="599" y="290"/>
                  </a:lnTo>
                  <a:lnTo>
                    <a:pt x="1202" y="0"/>
                  </a:lnTo>
                  <a:lnTo>
                    <a:pt x="878" y="0"/>
                  </a:lnTo>
                  <a:lnTo>
                    <a:pt x="599" y="137"/>
                  </a:lnTo>
                  <a:lnTo>
                    <a:pt x="32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57"/>
            <p:cNvSpPr/>
            <p:nvPr/>
          </p:nvSpPr>
          <p:spPr>
            <a:xfrm>
              <a:off x="-1378904" y="2061475"/>
              <a:ext cx="104631" cy="25332"/>
            </a:xfrm>
            <a:custGeom>
              <a:rect b="b" l="l" r="r" t="t"/>
              <a:pathLst>
                <a:path extrusionOk="0" h="291" w="1202">
                  <a:moveTo>
                    <a:pt x="0" y="0"/>
                  </a:moveTo>
                  <a:lnTo>
                    <a:pt x="604" y="290"/>
                  </a:lnTo>
                  <a:lnTo>
                    <a:pt x="1202" y="0"/>
                  </a:lnTo>
                  <a:lnTo>
                    <a:pt x="877" y="0"/>
                  </a:lnTo>
                  <a:lnTo>
                    <a:pt x="604" y="137"/>
                  </a:lnTo>
                  <a:lnTo>
                    <a:pt x="33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57"/>
            <p:cNvSpPr/>
            <p:nvPr/>
          </p:nvSpPr>
          <p:spPr>
            <a:xfrm>
              <a:off x="-1683831" y="2061475"/>
              <a:ext cx="104718" cy="25332"/>
            </a:xfrm>
            <a:custGeom>
              <a:rect b="b" l="l" r="r" t="t"/>
              <a:pathLst>
                <a:path extrusionOk="0" h="291" w="1203">
                  <a:moveTo>
                    <a:pt x="1" y="0"/>
                  </a:moveTo>
                  <a:lnTo>
                    <a:pt x="599" y="290"/>
                  </a:lnTo>
                  <a:lnTo>
                    <a:pt x="1202" y="0"/>
                  </a:lnTo>
                  <a:lnTo>
                    <a:pt x="878" y="0"/>
                  </a:lnTo>
                  <a:lnTo>
                    <a:pt x="599" y="137"/>
                  </a:lnTo>
                  <a:lnTo>
                    <a:pt x="32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57"/>
            <p:cNvSpPr/>
            <p:nvPr/>
          </p:nvSpPr>
          <p:spPr>
            <a:xfrm>
              <a:off x="-1623333" y="2429780"/>
              <a:ext cx="133966" cy="33340"/>
            </a:xfrm>
            <a:custGeom>
              <a:rect b="b" l="l" r="r" t="t"/>
              <a:pathLst>
                <a:path extrusionOk="0" h="383" w="1539">
                  <a:moveTo>
                    <a:pt x="781" y="1"/>
                  </a:moveTo>
                  <a:lnTo>
                    <a:pt x="0" y="382"/>
                  </a:lnTo>
                  <a:lnTo>
                    <a:pt x="331" y="382"/>
                  </a:lnTo>
                  <a:lnTo>
                    <a:pt x="781" y="160"/>
                  </a:lnTo>
                  <a:lnTo>
                    <a:pt x="1219" y="376"/>
                  </a:lnTo>
                  <a:lnTo>
                    <a:pt x="1538" y="371"/>
                  </a:lnTo>
                  <a:lnTo>
                    <a:pt x="78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57"/>
            <p:cNvSpPr/>
            <p:nvPr/>
          </p:nvSpPr>
          <p:spPr>
            <a:xfrm>
              <a:off x="-1157804" y="2429780"/>
              <a:ext cx="118994" cy="29858"/>
            </a:xfrm>
            <a:custGeom>
              <a:rect b="b" l="l" r="r" t="t"/>
              <a:pathLst>
                <a:path extrusionOk="0" h="343" w="1367">
                  <a:moveTo>
                    <a:pt x="695" y="1"/>
                  </a:moveTo>
                  <a:lnTo>
                    <a:pt x="0" y="342"/>
                  </a:lnTo>
                  <a:lnTo>
                    <a:pt x="330" y="337"/>
                  </a:lnTo>
                  <a:lnTo>
                    <a:pt x="695" y="160"/>
                  </a:lnTo>
                  <a:lnTo>
                    <a:pt x="1048" y="331"/>
                  </a:lnTo>
                  <a:lnTo>
                    <a:pt x="1367" y="331"/>
                  </a:lnTo>
                  <a:lnTo>
                    <a:pt x="69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57"/>
            <p:cNvSpPr/>
            <p:nvPr/>
          </p:nvSpPr>
          <p:spPr>
            <a:xfrm>
              <a:off x="-1313009" y="2429780"/>
              <a:ext cx="124043" cy="30816"/>
            </a:xfrm>
            <a:custGeom>
              <a:rect b="b" l="l" r="r" t="t"/>
              <a:pathLst>
                <a:path extrusionOk="0" h="354" w="1425">
                  <a:moveTo>
                    <a:pt x="724" y="1"/>
                  </a:moveTo>
                  <a:lnTo>
                    <a:pt x="1" y="354"/>
                  </a:lnTo>
                  <a:lnTo>
                    <a:pt x="331" y="354"/>
                  </a:lnTo>
                  <a:lnTo>
                    <a:pt x="724" y="160"/>
                  </a:lnTo>
                  <a:lnTo>
                    <a:pt x="1105" y="348"/>
                  </a:lnTo>
                  <a:lnTo>
                    <a:pt x="1424" y="342"/>
                  </a:lnTo>
                  <a:lnTo>
                    <a:pt x="72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57"/>
            <p:cNvSpPr/>
            <p:nvPr/>
          </p:nvSpPr>
          <p:spPr>
            <a:xfrm>
              <a:off x="-1468215" y="2429780"/>
              <a:ext cx="129004" cy="32296"/>
            </a:xfrm>
            <a:custGeom>
              <a:rect b="b" l="l" r="r" t="t"/>
              <a:pathLst>
                <a:path extrusionOk="0" h="371" w="1482">
                  <a:moveTo>
                    <a:pt x="753" y="1"/>
                  </a:moveTo>
                  <a:lnTo>
                    <a:pt x="1" y="371"/>
                  </a:lnTo>
                  <a:lnTo>
                    <a:pt x="331" y="365"/>
                  </a:lnTo>
                  <a:lnTo>
                    <a:pt x="753" y="160"/>
                  </a:lnTo>
                  <a:lnTo>
                    <a:pt x="1163" y="359"/>
                  </a:lnTo>
                  <a:lnTo>
                    <a:pt x="1482" y="359"/>
                  </a:lnTo>
                  <a:lnTo>
                    <a:pt x="75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57"/>
            <p:cNvSpPr/>
            <p:nvPr/>
          </p:nvSpPr>
          <p:spPr>
            <a:xfrm>
              <a:off x="-1778539" y="2429780"/>
              <a:ext cx="138928" cy="34820"/>
            </a:xfrm>
            <a:custGeom>
              <a:rect b="b" l="l" r="r" t="t"/>
              <a:pathLst>
                <a:path extrusionOk="0" h="400" w="1596">
                  <a:moveTo>
                    <a:pt x="810" y="1"/>
                  </a:moveTo>
                  <a:lnTo>
                    <a:pt x="1" y="399"/>
                  </a:lnTo>
                  <a:lnTo>
                    <a:pt x="331" y="393"/>
                  </a:lnTo>
                  <a:lnTo>
                    <a:pt x="810" y="160"/>
                  </a:lnTo>
                  <a:lnTo>
                    <a:pt x="1277" y="388"/>
                  </a:lnTo>
                  <a:lnTo>
                    <a:pt x="1595" y="388"/>
                  </a:lnTo>
                  <a:lnTo>
                    <a:pt x="81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57"/>
            <p:cNvSpPr/>
            <p:nvPr/>
          </p:nvSpPr>
          <p:spPr>
            <a:xfrm>
              <a:off x="-1226223" y="2061475"/>
              <a:ext cx="104631" cy="25332"/>
            </a:xfrm>
            <a:custGeom>
              <a:rect b="b" l="l" r="r" t="t"/>
              <a:pathLst>
                <a:path extrusionOk="0" h="291" w="1202">
                  <a:moveTo>
                    <a:pt x="0" y="0"/>
                  </a:moveTo>
                  <a:lnTo>
                    <a:pt x="604" y="290"/>
                  </a:lnTo>
                  <a:lnTo>
                    <a:pt x="1202" y="0"/>
                  </a:lnTo>
                  <a:lnTo>
                    <a:pt x="877" y="0"/>
                  </a:lnTo>
                  <a:lnTo>
                    <a:pt x="604" y="137"/>
                  </a:lnTo>
                  <a:lnTo>
                    <a:pt x="32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57"/>
            <p:cNvSpPr/>
            <p:nvPr/>
          </p:nvSpPr>
          <p:spPr>
            <a:xfrm>
              <a:off x="-1813706" y="2101605"/>
              <a:ext cx="821032" cy="51098"/>
            </a:xfrm>
            <a:custGeom>
              <a:rect b="b" l="l" r="r" t="t"/>
              <a:pathLst>
                <a:path extrusionOk="0" h="587" w="9432">
                  <a:moveTo>
                    <a:pt x="1214" y="0"/>
                  </a:moveTo>
                  <a:lnTo>
                    <a:pt x="342" y="427"/>
                  </a:lnTo>
                  <a:lnTo>
                    <a:pt x="0" y="262"/>
                  </a:lnTo>
                  <a:lnTo>
                    <a:pt x="18" y="427"/>
                  </a:lnTo>
                  <a:lnTo>
                    <a:pt x="342" y="587"/>
                  </a:lnTo>
                  <a:lnTo>
                    <a:pt x="1214" y="160"/>
                  </a:lnTo>
                  <a:lnTo>
                    <a:pt x="2091" y="587"/>
                  </a:lnTo>
                  <a:lnTo>
                    <a:pt x="2968" y="160"/>
                  </a:lnTo>
                  <a:lnTo>
                    <a:pt x="3845" y="587"/>
                  </a:lnTo>
                  <a:lnTo>
                    <a:pt x="4722" y="160"/>
                  </a:lnTo>
                  <a:lnTo>
                    <a:pt x="5599" y="587"/>
                  </a:lnTo>
                  <a:lnTo>
                    <a:pt x="6476" y="160"/>
                  </a:lnTo>
                  <a:lnTo>
                    <a:pt x="7353" y="587"/>
                  </a:lnTo>
                  <a:lnTo>
                    <a:pt x="8230" y="160"/>
                  </a:lnTo>
                  <a:lnTo>
                    <a:pt x="9107" y="587"/>
                  </a:lnTo>
                  <a:lnTo>
                    <a:pt x="9432" y="427"/>
                  </a:lnTo>
                  <a:lnTo>
                    <a:pt x="9432" y="268"/>
                  </a:lnTo>
                  <a:lnTo>
                    <a:pt x="9107" y="427"/>
                  </a:lnTo>
                  <a:lnTo>
                    <a:pt x="8230" y="0"/>
                  </a:lnTo>
                  <a:lnTo>
                    <a:pt x="7353" y="427"/>
                  </a:lnTo>
                  <a:lnTo>
                    <a:pt x="6476" y="0"/>
                  </a:lnTo>
                  <a:lnTo>
                    <a:pt x="5599" y="427"/>
                  </a:lnTo>
                  <a:lnTo>
                    <a:pt x="4722" y="0"/>
                  </a:lnTo>
                  <a:lnTo>
                    <a:pt x="3845" y="427"/>
                  </a:lnTo>
                  <a:lnTo>
                    <a:pt x="2968" y="0"/>
                  </a:lnTo>
                  <a:lnTo>
                    <a:pt x="2091" y="427"/>
                  </a:lnTo>
                  <a:lnTo>
                    <a:pt x="121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57"/>
            <p:cNvSpPr/>
            <p:nvPr/>
          </p:nvSpPr>
          <p:spPr>
            <a:xfrm>
              <a:off x="-1073542" y="2061475"/>
              <a:ext cx="80867" cy="25332"/>
            </a:xfrm>
            <a:custGeom>
              <a:rect b="b" l="l" r="r" t="t"/>
              <a:pathLst>
                <a:path extrusionOk="0" h="291" w="929">
                  <a:moveTo>
                    <a:pt x="0" y="0"/>
                  </a:moveTo>
                  <a:lnTo>
                    <a:pt x="604" y="290"/>
                  </a:lnTo>
                  <a:lnTo>
                    <a:pt x="929" y="137"/>
                  </a:lnTo>
                  <a:lnTo>
                    <a:pt x="929" y="0"/>
                  </a:lnTo>
                  <a:lnTo>
                    <a:pt x="877" y="0"/>
                  </a:lnTo>
                  <a:lnTo>
                    <a:pt x="604" y="137"/>
                  </a:lnTo>
                  <a:lnTo>
                    <a:pt x="32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57"/>
            <p:cNvSpPr/>
            <p:nvPr/>
          </p:nvSpPr>
          <p:spPr>
            <a:xfrm>
              <a:off x="-1818667" y="2232962"/>
              <a:ext cx="811631" cy="51185"/>
            </a:xfrm>
            <a:custGeom>
              <a:rect b="b" l="l" r="r" t="t"/>
              <a:pathLst>
                <a:path extrusionOk="0" h="588" w="9324">
                  <a:moveTo>
                    <a:pt x="1271" y="1"/>
                  </a:moveTo>
                  <a:lnTo>
                    <a:pt x="399" y="428"/>
                  </a:lnTo>
                  <a:lnTo>
                    <a:pt x="18" y="245"/>
                  </a:lnTo>
                  <a:lnTo>
                    <a:pt x="0" y="394"/>
                  </a:lnTo>
                  <a:lnTo>
                    <a:pt x="399" y="587"/>
                  </a:lnTo>
                  <a:lnTo>
                    <a:pt x="1271" y="160"/>
                  </a:lnTo>
                  <a:lnTo>
                    <a:pt x="2148" y="587"/>
                  </a:lnTo>
                  <a:lnTo>
                    <a:pt x="3025" y="160"/>
                  </a:lnTo>
                  <a:lnTo>
                    <a:pt x="3902" y="587"/>
                  </a:lnTo>
                  <a:lnTo>
                    <a:pt x="4779" y="160"/>
                  </a:lnTo>
                  <a:lnTo>
                    <a:pt x="5656" y="587"/>
                  </a:lnTo>
                  <a:lnTo>
                    <a:pt x="6533" y="160"/>
                  </a:lnTo>
                  <a:lnTo>
                    <a:pt x="7410" y="587"/>
                  </a:lnTo>
                  <a:lnTo>
                    <a:pt x="8287" y="160"/>
                  </a:lnTo>
                  <a:lnTo>
                    <a:pt x="9164" y="587"/>
                  </a:lnTo>
                  <a:lnTo>
                    <a:pt x="9323" y="507"/>
                  </a:lnTo>
                  <a:lnTo>
                    <a:pt x="9301" y="359"/>
                  </a:lnTo>
                  <a:lnTo>
                    <a:pt x="9164" y="428"/>
                  </a:lnTo>
                  <a:lnTo>
                    <a:pt x="8287" y="1"/>
                  </a:lnTo>
                  <a:lnTo>
                    <a:pt x="7410" y="428"/>
                  </a:lnTo>
                  <a:lnTo>
                    <a:pt x="6533" y="1"/>
                  </a:lnTo>
                  <a:lnTo>
                    <a:pt x="5656" y="428"/>
                  </a:lnTo>
                  <a:lnTo>
                    <a:pt x="4779" y="1"/>
                  </a:lnTo>
                  <a:lnTo>
                    <a:pt x="3902" y="428"/>
                  </a:lnTo>
                  <a:lnTo>
                    <a:pt x="3025" y="1"/>
                  </a:lnTo>
                  <a:lnTo>
                    <a:pt x="2148" y="428"/>
                  </a:lnTo>
                  <a:lnTo>
                    <a:pt x="12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57"/>
            <p:cNvSpPr/>
            <p:nvPr/>
          </p:nvSpPr>
          <p:spPr>
            <a:xfrm>
              <a:off x="-1810224" y="2167501"/>
              <a:ext cx="808671" cy="50663"/>
            </a:xfrm>
            <a:custGeom>
              <a:rect b="b" l="l" r="r" t="t"/>
              <a:pathLst>
                <a:path extrusionOk="0" h="582" w="9290">
                  <a:moveTo>
                    <a:pt x="1174" y="1"/>
                  </a:moveTo>
                  <a:lnTo>
                    <a:pt x="302" y="428"/>
                  </a:lnTo>
                  <a:lnTo>
                    <a:pt x="17" y="291"/>
                  </a:lnTo>
                  <a:lnTo>
                    <a:pt x="0" y="439"/>
                  </a:lnTo>
                  <a:lnTo>
                    <a:pt x="302" y="582"/>
                  </a:lnTo>
                  <a:lnTo>
                    <a:pt x="1174" y="155"/>
                  </a:lnTo>
                  <a:lnTo>
                    <a:pt x="2051" y="582"/>
                  </a:lnTo>
                  <a:lnTo>
                    <a:pt x="2928" y="155"/>
                  </a:lnTo>
                  <a:lnTo>
                    <a:pt x="3805" y="582"/>
                  </a:lnTo>
                  <a:lnTo>
                    <a:pt x="4682" y="155"/>
                  </a:lnTo>
                  <a:lnTo>
                    <a:pt x="5559" y="582"/>
                  </a:lnTo>
                  <a:lnTo>
                    <a:pt x="6436" y="155"/>
                  </a:lnTo>
                  <a:lnTo>
                    <a:pt x="7313" y="582"/>
                  </a:lnTo>
                  <a:lnTo>
                    <a:pt x="8190" y="155"/>
                  </a:lnTo>
                  <a:lnTo>
                    <a:pt x="9067" y="582"/>
                  </a:lnTo>
                  <a:lnTo>
                    <a:pt x="9255" y="491"/>
                  </a:lnTo>
                  <a:lnTo>
                    <a:pt x="9289" y="320"/>
                  </a:lnTo>
                  <a:lnTo>
                    <a:pt x="9067" y="428"/>
                  </a:lnTo>
                  <a:lnTo>
                    <a:pt x="8190" y="1"/>
                  </a:lnTo>
                  <a:lnTo>
                    <a:pt x="7313" y="428"/>
                  </a:lnTo>
                  <a:lnTo>
                    <a:pt x="6436" y="1"/>
                  </a:lnTo>
                  <a:lnTo>
                    <a:pt x="5559" y="428"/>
                  </a:lnTo>
                  <a:lnTo>
                    <a:pt x="4682" y="1"/>
                  </a:lnTo>
                  <a:lnTo>
                    <a:pt x="3805" y="428"/>
                  </a:lnTo>
                  <a:lnTo>
                    <a:pt x="2928" y="1"/>
                  </a:lnTo>
                  <a:lnTo>
                    <a:pt x="2051" y="428"/>
                  </a:lnTo>
                  <a:lnTo>
                    <a:pt x="117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57"/>
            <p:cNvSpPr/>
            <p:nvPr/>
          </p:nvSpPr>
          <p:spPr>
            <a:xfrm>
              <a:off x="-1807264" y="2456069"/>
              <a:ext cx="17410" cy="8531"/>
            </a:xfrm>
            <a:custGeom>
              <a:rect b="b" l="l" r="r" t="t"/>
              <a:pathLst>
                <a:path extrusionOk="0" h="98" w="200">
                  <a:moveTo>
                    <a:pt x="0" y="0"/>
                  </a:moveTo>
                  <a:lnTo>
                    <a:pt x="0" y="97"/>
                  </a:lnTo>
                  <a:lnTo>
                    <a:pt x="200" y="97"/>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57"/>
            <p:cNvSpPr/>
            <p:nvPr/>
          </p:nvSpPr>
          <p:spPr>
            <a:xfrm>
              <a:off x="-1815186" y="2298423"/>
              <a:ext cx="817550" cy="51098"/>
            </a:xfrm>
            <a:custGeom>
              <a:rect b="b" l="l" r="r" t="t"/>
              <a:pathLst>
                <a:path extrusionOk="0" h="587" w="9392">
                  <a:moveTo>
                    <a:pt x="1231" y="0"/>
                  </a:moveTo>
                  <a:lnTo>
                    <a:pt x="359" y="427"/>
                  </a:lnTo>
                  <a:lnTo>
                    <a:pt x="0" y="257"/>
                  </a:lnTo>
                  <a:lnTo>
                    <a:pt x="17" y="422"/>
                  </a:lnTo>
                  <a:lnTo>
                    <a:pt x="359" y="587"/>
                  </a:lnTo>
                  <a:lnTo>
                    <a:pt x="1231" y="160"/>
                  </a:lnTo>
                  <a:lnTo>
                    <a:pt x="2108" y="587"/>
                  </a:lnTo>
                  <a:lnTo>
                    <a:pt x="2985" y="160"/>
                  </a:lnTo>
                  <a:lnTo>
                    <a:pt x="3862" y="587"/>
                  </a:lnTo>
                  <a:lnTo>
                    <a:pt x="4739" y="160"/>
                  </a:lnTo>
                  <a:lnTo>
                    <a:pt x="5616" y="587"/>
                  </a:lnTo>
                  <a:lnTo>
                    <a:pt x="6493" y="160"/>
                  </a:lnTo>
                  <a:lnTo>
                    <a:pt x="7370" y="587"/>
                  </a:lnTo>
                  <a:lnTo>
                    <a:pt x="8247" y="160"/>
                  </a:lnTo>
                  <a:lnTo>
                    <a:pt x="9124" y="587"/>
                  </a:lnTo>
                  <a:lnTo>
                    <a:pt x="9392" y="462"/>
                  </a:lnTo>
                  <a:lnTo>
                    <a:pt x="9369" y="314"/>
                  </a:lnTo>
                  <a:lnTo>
                    <a:pt x="9124" y="427"/>
                  </a:lnTo>
                  <a:lnTo>
                    <a:pt x="8247" y="0"/>
                  </a:lnTo>
                  <a:lnTo>
                    <a:pt x="7370" y="427"/>
                  </a:lnTo>
                  <a:lnTo>
                    <a:pt x="6493" y="0"/>
                  </a:lnTo>
                  <a:lnTo>
                    <a:pt x="5616" y="427"/>
                  </a:lnTo>
                  <a:lnTo>
                    <a:pt x="4739" y="0"/>
                  </a:lnTo>
                  <a:lnTo>
                    <a:pt x="3862" y="427"/>
                  </a:lnTo>
                  <a:lnTo>
                    <a:pt x="2985" y="0"/>
                  </a:lnTo>
                  <a:lnTo>
                    <a:pt x="2108" y="427"/>
                  </a:lnTo>
                  <a:lnTo>
                    <a:pt x="123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57"/>
            <p:cNvSpPr/>
            <p:nvPr/>
          </p:nvSpPr>
          <p:spPr>
            <a:xfrm>
              <a:off x="-1002685" y="2453545"/>
              <a:ext cx="10010" cy="4614"/>
            </a:xfrm>
            <a:custGeom>
              <a:rect b="b" l="l" r="r" t="t"/>
              <a:pathLst>
                <a:path extrusionOk="0" h="53" w="115">
                  <a:moveTo>
                    <a:pt x="115" y="1"/>
                  </a:moveTo>
                  <a:lnTo>
                    <a:pt x="1" y="52"/>
                  </a:lnTo>
                  <a:lnTo>
                    <a:pt x="115" y="52"/>
                  </a:lnTo>
                  <a:lnTo>
                    <a:pt x="11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57"/>
            <p:cNvSpPr/>
            <p:nvPr/>
          </p:nvSpPr>
          <p:spPr>
            <a:xfrm>
              <a:off x="-1807787" y="2364319"/>
              <a:ext cx="815113" cy="51185"/>
            </a:xfrm>
            <a:custGeom>
              <a:rect b="b" l="l" r="r" t="t"/>
              <a:pathLst>
                <a:path extrusionOk="0" h="588" w="9364">
                  <a:moveTo>
                    <a:pt x="1146" y="1"/>
                  </a:moveTo>
                  <a:lnTo>
                    <a:pt x="274" y="428"/>
                  </a:lnTo>
                  <a:lnTo>
                    <a:pt x="1" y="297"/>
                  </a:lnTo>
                  <a:lnTo>
                    <a:pt x="6" y="348"/>
                  </a:lnTo>
                  <a:lnTo>
                    <a:pt x="6" y="456"/>
                  </a:lnTo>
                  <a:lnTo>
                    <a:pt x="274" y="587"/>
                  </a:lnTo>
                  <a:lnTo>
                    <a:pt x="1146" y="160"/>
                  </a:lnTo>
                  <a:lnTo>
                    <a:pt x="2023" y="587"/>
                  </a:lnTo>
                  <a:lnTo>
                    <a:pt x="2900" y="160"/>
                  </a:lnTo>
                  <a:lnTo>
                    <a:pt x="3777" y="587"/>
                  </a:lnTo>
                  <a:lnTo>
                    <a:pt x="4654" y="160"/>
                  </a:lnTo>
                  <a:lnTo>
                    <a:pt x="5531" y="587"/>
                  </a:lnTo>
                  <a:lnTo>
                    <a:pt x="6408" y="160"/>
                  </a:lnTo>
                  <a:lnTo>
                    <a:pt x="7285" y="587"/>
                  </a:lnTo>
                  <a:lnTo>
                    <a:pt x="8162" y="160"/>
                  </a:lnTo>
                  <a:lnTo>
                    <a:pt x="9039" y="587"/>
                  </a:lnTo>
                  <a:lnTo>
                    <a:pt x="9364" y="428"/>
                  </a:lnTo>
                  <a:lnTo>
                    <a:pt x="9364" y="268"/>
                  </a:lnTo>
                  <a:lnTo>
                    <a:pt x="9039" y="428"/>
                  </a:lnTo>
                  <a:lnTo>
                    <a:pt x="8162" y="1"/>
                  </a:lnTo>
                  <a:lnTo>
                    <a:pt x="7285" y="428"/>
                  </a:lnTo>
                  <a:lnTo>
                    <a:pt x="6408" y="1"/>
                  </a:lnTo>
                  <a:lnTo>
                    <a:pt x="5531" y="428"/>
                  </a:lnTo>
                  <a:lnTo>
                    <a:pt x="4654" y="1"/>
                  </a:lnTo>
                  <a:lnTo>
                    <a:pt x="3777" y="428"/>
                  </a:lnTo>
                  <a:lnTo>
                    <a:pt x="2900" y="1"/>
                  </a:lnTo>
                  <a:lnTo>
                    <a:pt x="2023" y="428"/>
                  </a:lnTo>
                  <a:lnTo>
                    <a:pt x="114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99" name="Shape 1899"/>
        <p:cNvGrpSpPr/>
        <p:nvPr/>
      </p:nvGrpSpPr>
      <p:grpSpPr>
        <a:xfrm>
          <a:off x="0" y="0"/>
          <a:ext cx="0" cy="0"/>
          <a:chOff x="0" y="0"/>
          <a:chExt cx="0" cy="0"/>
        </a:xfrm>
      </p:grpSpPr>
      <p:grpSp>
        <p:nvGrpSpPr>
          <p:cNvPr id="1900" name="Google Shape;1900;p58"/>
          <p:cNvGrpSpPr/>
          <p:nvPr/>
        </p:nvGrpSpPr>
        <p:grpSpPr>
          <a:xfrm rot="398040">
            <a:off x="1234160" y="213204"/>
            <a:ext cx="705079" cy="1010286"/>
            <a:chOff x="937439" y="198275"/>
            <a:chExt cx="787007" cy="1127679"/>
          </a:xfrm>
        </p:grpSpPr>
        <p:sp>
          <p:nvSpPr>
            <p:cNvPr id="1901" name="Google Shape;1901;p58"/>
            <p:cNvSpPr/>
            <p:nvPr/>
          </p:nvSpPr>
          <p:spPr>
            <a:xfrm>
              <a:off x="937439" y="220200"/>
              <a:ext cx="750471" cy="1105754"/>
            </a:xfrm>
            <a:custGeom>
              <a:rect b="b" l="l" r="r" t="t"/>
              <a:pathLst>
                <a:path extrusionOk="0" h="8083" w="5486">
                  <a:moveTo>
                    <a:pt x="667" y="1"/>
                  </a:moveTo>
                  <a:cubicBezTo>
                    <a:pt x="667" y="371"/>
                    <a:pt x="365" y="667"/>
                    <a:pt x="1" y="667"/>
                  </a:cubicBezTo>
                  <a:lnTo>
                    <a:pt x="1" y="8037"/>
                  </a:lnTo>
                  <a:lnTo>
                    <a:pt x="1" y="8042"/>
                  </a:lnTo>
                  <a:cubicBezTo>
                    <a:pt x="120" y="8020"/>
                    <a:pt x="206" y="7957"/>
                    <a:pt x="320" y="7923"/>
                  </a:cubicBezTo>
                  <a:cubicBezTo>
                    <a:pt x="339" y="7918"/>
                    <a:pt x="358" y="7916"/>
                    <a:pt x="376" y="7916"/>
                  </a:cubicBezTo>
                  <a:cubicBezTo>
                    <a:pt x="416" y="7916"/>
                    <a:pt x="454" y="7924"/>
                    <a:pt x="491" y="7924"/>
                  </a:cubicBezTo>
                  <a:cubicBezTo>
                    <a:pt x="499" y="7924"/>
                    <a:pt x="506" y="7923"/>
                    <a:pt x="513" y="7923"/>
                  </a:cubicBezTo>
                  <a:cubicBezTo>
                    <a:pt x="556" y="7919"/>
                    <a:pt x="597" y="7898"/>
                    <a:pt x="631" y="7898"/>
                  </a:cubicBezTo>
                  <a:cubicBezTo>
                    <a:pt x="651" y="7898"/>
                    <a:pt x="669" y="7905"/>
                    <a:pt x="684" y="7928"/>
                  </a:cubicBezTo>
                  <a:cubicBezTo>
                    <a:pt x="701" y="7934"/>
                    <a:pt x="758" y="7940"/>
                    <a:pt x="787" y="7946"/>
                  </a:cubicBezTo>
                  <a:cubicBezTo>
                    <a:pt x="838" y="7946"/>
                    <a:pt x="883" y="7957"/>
                    <a:pt x="923" y="7985"/>
                  </a:cubicBezTo>
                  <a:cubicBezTo>
                    <a:pt x="946" y="8002"/>
                    <a:pt x="975" y="8014"/>
                    <a:pt x="1003" y="8025"/>
                  </a:cubicBezTo>
                  <a:cubicBezTo>
                    <a:pt x="1024" y="8034"/>
                    <a:pt x="1043" y="8037"/>
                    <a:pt x="1062" y="8037"/>
                  </a:cubicBezTo>
                  <a:cubicBezTo>
                    <a:pt x="1133" y="8037"/>
                    <a:pt x="1197" y="7991"/>
                    <a:pt x="1282" y="7991"/>
                  </a:cubicBezTo>
                  <a:cubicBezTo>
                    <a:pt x="1285" y="7991"/>
                    <a:pt x="1288" y="7991"/>
                    <a:pt x="1291" y="7991"/>
                  </a:cubicBezTo>
                  <a:cubicBezTo>
                    <a:pt x="1368" y="7991"/>
                    <a:pt x="1450" y="8059"/>
                    <a:pt x="1510" y="8059"/>
                  </a:cubicBezTo>
                  <a:cubicBezTo>
                    <a:pt x="1573" y="8059"/>
                    <a:pt x="1681" y="8014"/>
                    <a:pt x="1749" y="8002"/>
                  </a:cubicBezTo>
                  <a:cubicBezTo>
                    <a:pt x="1852" y="7991"/>
                    <a:pt x="1949" y="7949"/>
                    <a:pt x="2048" y="7949"/>
                  </a:cubicBezTo>
                  <a:cubicBezTo>
                    <a:pt x="2092" y="7949"/>
                    <a:pt x="2136" y="7957"/>
                    <a:pt x="2182" y="7980"/>
                  </a:cubicBezTo>
                  <a:cubicBezTo>
                    <a:pt x="2188" y="7957"/>
                    <a:pt x="2205" y="7940"/>
                    <a:pt x="2210" y="7923"/>
                  </a:cubicBezTo>
                  <a:cubicBezTo>
                    <a:pt x="2249" y="7943"/>
                    <a:pt x="2284" y="7958"/>
                    <a:pt x="2314" y="7958"/>
                  </a:cubicBezTo>
                  <a:cubicBezTo>
                    <a:pt x="2351" y="7958"/>
                    <a:pt x="2380" y="7936"/>
                    <a:pt x="2398" y="7877"/>
                  </a:cubicBezTo>
                  <a:cubicBezTo>
                    <a:pt x="2450" y="7917"/>
                    <a:pt x="2495" y="7968"/>
                    <a:pt x="2535" y="8020"/>
                  </a:cubicBezTo>
                  <a:cubicBezTo>
                    <a:pt x="2581" y="7991"/>
                    <a:pt x="2626" y="7934"/>
                    <a:pt x="2672" y="7923"/>
                  </a:cubicBezTo>
                  <a:cubicBezTo>
                    <a:pt x="2680" y="7921"/>
                    <a:pt x="2688" y="7920"/>
                    <a:pt x="2696" y="7920"/>
                  </a:cubicBezTo>
                  <a:cubicBezTo>
                    <a:pt x="2735" y="7920"/>
                    <a:pt x="2765" y="7940"/>
                    <a:pt x="2803" y="7940"/>
                  </a:cubicBezTo>
                  <a:cubicBezTo>
                    <a:pt x="2857" y="7940"/>
                    <a:pt x="2943" y="7883"/>
                    <a:pt x="2990" y="7883"/>
                  </a:cubicBezTo>
                  <a:cubicBezTo>
                    <a:pt x="2992" y="7883"/>
                    <a:pt x="2994" y="7883"/>
                    <a:pt x="2996" y="7883"/>
                  </a:cubicBezTo>
                  <a:cubicBezTo>
                    <a:pt x="3070" y="7894"/>
                    <a:pt x="3127" y="7985"/>
                    <a:pt x="3167" y="8037"/>
                  </a:cubicBezTo>
                  <a:cubicBezTo>
                    <a:pt x="3201" y="8002"/>
                    <a:pt x="3230" y="7940"/>
                    <a:pt x="3292" y="7934"/>
                  </a:cubicBezTo>
                  <a:cubicBezTo>
                    <a:pt x="3294" y="7934"/>
                    <a:pt x="3296" y="7934"/>
                    <a:pt x="3298" y="7934"/>
                  </a:cubicBezTo>
                  <a:cubicBezTo>
                    <a:pt x="3345" y="7934"/>
                    <a:pt x="3392" y="7986"/>
                    <a:pt x="3451" y="7986"/>
                  </a:cubicBezTo>
                  <a:cubicBezTo>
                    <a:pt x="3462" y="7986"/>
                    <a:pt x="3474" y="7984"/>
                    <a:pt x="3486" y="7980"/>
                  </a:cubicBezTo>
                  <a:cubicBezTo>
                    <a:pt x="3513" y="8011"/>
                    <a:pt x="3536" y="8021"/>
                    <a:pt x="3560" y="8021"/>
                  </a:cubicBezTo>
                  <a:cubicBezTo>
                    <a:pt x="3592" y="8021"/>
                    <a:pt x="3623" y="8003"/>
                    <a:pt x="3663" y="7997"/>
                  </a:cubicBezTo>
                  <a:cubicBezTo>
                    <a:pt x="3697" y="7985"/>
                    <a:pt x="3703" y="7963"/>
                    <a:pt x="3737" y="7963"/>
                  </a:cubicBezTo>
                  <a:cubicBezTo>
                    <a:pt x="3771" y="7963"/>
                    <a:pt x="3811" y="8002"/>
                    <a:pt x="3845" y="8002"/>
                  </a:cubicBezTo>
                  <a:cubicBezTo>
                    <a:pt x="3850" y="8003"/>
                    <a:pt x="3855" y="8003"/>
                    <a:pt x="3860" y="8003"/>
                  </a:cubicBezTo>
                  <a:cubicBezTo>
                    <a:pt x="3919" y="8003"/>
                    <a:pt x="3953" y="7974"/>
                    <a:pt x="4016" y="7974"/>
                  </a:cubicBezTo>
                  <a:cubicBezTo>
                    <a:pt x="4096" y="7991"/>
                    <a:pt x="4175" y="8025"/>
                    <a:pt x="4238" y="8082"/>
                  </a:cubicBezTo>
                  <a:cubicBezTo>
                    <a:pt x="4308" y="8059"/>
                    <a:pt x="4383" y="8051"/>
                    <a:pt x="4459" y="8051"/>
                  </a:cubicBezTo>
                  <a:cubicBezTo>
                    <a:pt x="4601" y="8051"/>
                    <a:pt x="4749" y="8078"/>
                    <a:pt x="4886" y="8078"/>
                  </a:cubicBezTo>
                  <a:cubicBezTo>
                    <a:pt x="4923" y="8078"/>
                    <a:pt x="4960" y="8076"/>
                    <a:pt x="4995" y="8071"/>
                  </a:cubicBezTo>
                  <a:cubicBezTo>
                    <a:pt x="5166" y="8048"/>
                    <a:pt x="5320" y="8020"/>
                    <a:pt x="5485" y="7985"/>
                  </a:cubicBezTo>
                  <a:lnTo>
                    <a:pt x="5485" y="667"/>
                  </a:lnTo>
                  <a:cubicBezTo>
                    <a:pt x="5115" y="667"/>
                    <a:pt x="4813" y="371"/>
                    <a:pt x="481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1902" name="Google Shape;1902;p58"/>
            <p:cNvSpPr/>
            <p:nvPr/>
          </p:nvSpPr>
          <p:spPr>
            <a:xfrm>
              <a:off x="973975" y="198275"/>
              <a:ext cx="750471" cy="1105754"/>
            </a:xfrm>
            <a:custGeom>
              <a:rect b="b" l="l" r="r" t="t"/>
              <a:pathLst>
                <a:path extrusionOk="0" h="8083" w="5486">
                  <a:moveTo>
                    <a:pt x="667" y="1"/>
                  </a:moveTo>
                  <a:cubicBezTo>
                    <a:pt x="667" y="371"/>
                    <a:pt x="365" y="667"/>
                    <a:pt x="1" y="667"/>
                  </a:cubicBezTo>
                  <a:lnTo>
                    <a:pt x="1" y="8037"/>
                  </a:lnTo>
                  <a:lnTo>
                    <a:pt x="1" y="8042"/>
                  </a:lnTo>
                  <a:cubicBezTo>
                    <a:pt x="120" y="8020"/>
                    <a:pt x="206" y="7957"/>
                    <a:pt x="320" y="7923"/>
                  </a:cubicBezTo>
                  <a:cubicBezTo>
                    <a:pt x="339" y="7918"/>
                    <a:pt x="358" y="7916"/>
                    <a:pt x="376" y="7916"/>
                  </a:cubicBezTo>
                  <a:cubicBezTo>
                    <a:pt x="416" y="7916"/>
                    <a:pt x="454" y="7924"/>
                    <a:pt x="491" y="7924"/>
                  </a:cubicBezTo>
                  <a:cubicBezTo>
                    <a:pt x="499" y="7924"/>
                    <a:pt x="506" y="7923"/>
                    <a:pt x="513" y="7923"/>
                  </a:cubicBezTo>
                  <a:cubicBezTo>
                    <a:pt x="556" y="7919"/>
                    <a:pt x="597" y="7898"/>
                    <a:pt x="631" y="7898"/>
                  </a:cubicBezTo>
                  <a:cubicBezTo>
                    <a:pt x="651" y="7898"/>
                    <a:pt x="669" y="7905"/>
                    <a:pt x="684" y="7928"/>
                  </a:cubicBezTo>
                  <a:cubicBezTo>
                    <a:pt x="701" y="7934"/>
                    <a:pt x="758" y="7940"/>
                    <a:pt x="787" y="7946"/>
                  </a:cubicBezTo>
                  <a:cubicBezTo>
                    <a:pt x="838" y="7946"/>
                    <a:pt x="883" y="7957"/>
                    <a:pt x="923" y="7985"/>
                  </a:cubicBezTo>
                  <a:cubicBezTo>
                    <a:pt x="946" y="8002"/>
                    <a:pt x="975" y="8014"/>
                    <a:pt x="1003" y="8025"/>
                  </a:cubicBezTo>
                  <a:cubicBezTo>
                    <a:pt x="1024" y="8034"/>
                    <a:pt x="1043" y="8037"/>
                    <a:pt x="1062" y="8037"/>
                  </a:cubicBezTo>
                  <a:cubicBezTo>
                    <a:pt x="1133" y="8037"/>
                    <a:pt x="1197" y="7991"/>
                    <a:pt x="1282" y="7991"/>
                  </a:cubicBezTo>
                  <a:cubicBezTo>
                    <a:pt x="1285" y="7991"/>
                    <a:pt x="1288" y="7991"/>
                    <a:pt x="1291" y="7991"/>
                  </a:cubicBezTo>
                  <a:cubicBezTo>
                    <a:pt x="1368" y="7991"/>
                    <a:pt x="1450" y="8059"/>
                    <a:pt x="1510" y="8059"/>
                  </a:cubicBezTo>
                  <a:cubicBezTo>
                    <a:pt x="1573" y="8059"/>
                    <a:pt x="1681" y="8014"/>
                    <a:pt x="1749" y="8002"/>
                  </a:cubicBezTo>
                  <a:cubicBezTo>
                    <a:pt x="1852" y="7991"/>
                    <a:pt x="1949" y="7949"/>
                    <a:pt x="2048" y="7949"/>
                  </a:cubicBezTo>
                  <a:cubicBezTo>
                    <a:pt x="2092" y="7949"/>
                    <a:pt x="2136" y="7957"/>
                    <a:pt x="2182" y="7980"/>
                  </a:cubicBezTo>
                  <a:cubicBezTo>
                    <a:pt x="2188" y="7957"/>
                    <a:pt x="2205" y="7940"/>
                    <a:pt x="2210" y="7923"/>
                  </a:cubicBezTo>
                  <a:cubicBezTo>
                    <a:pt x="2249" y="7943"/>
                    <a:pt x="2284" y="7958"/>
                    <a:pt x="2314" y="7958"/>
                  </a:cubicBezTo>
                  <a:cubicBezTo>
                    <a:pt x="2351" y="7958"/>
                    <a:pt x="2380" y="7936"/>
                    <a:pt x="2398" y="7877"/>
                  </a:cubicBezTo>
                  <a:cubicBezTo>
                    <a:pt x="2450" y="7917"/>
                    <a:pt x="2495" y="7968"/>
                    <a:pt x="2535" y="8020"/>
                  </a:cubicBezTo>
                  <a:cubicBezTo>
                    <a:pt x="2581" y="7991"/>
                    <a:pt x="2626" y="7934"/>
                    <a:pt x="2672" y="7923"/>
                  </a:cubicBezTo>
                  <a:cubicBezTo>
                    <a:pt x="2680" y="7921"/>
                    <a:pt x="2688" y="7920"/>
                    <a:pt x="2696" y="7920"/>
                  </a:cubicBezTo>
                  <a:cubicBezTo>
                    <a:pt x="2735" y="7920"/>
                    <a:pt x="2765" y="7940"/>
                    <a:pt x="2803" y="7940"/>
                  </a:cubicBezTo>
                  <a:cubicBezTo>
                    <a:pt x="2857" y="7940"/>
                    <a:pt x="2943" y="7883"/>
                    <a:pt x="2990" y="7883"/>
                  </a:cubicBezTo>
                  <a:cubicBezTo>
                    <a:pt x="2992" y="7883"/>
                    <a:pt x="2994" y="7883"/>
                    <a:pt x="2996" y="7883"/>
                  </a:cubicBezTo>
                  <a:cubicBezTo>
                    <a:pt x="3070" y="7894"/>
                    <a:pt x="3127" y="7985"/>
                    <a:pt x="3167" y="8037"/>
                  </a:cubicBezTo>
                  <a:cubicBezTo>
                    <a:pt x="3201" y="8002"/>
                    <a:pt x="3230" y="7940"/>
                    <a:pt x="3292" y="7934"/>
                  </a:cubicBezTo>
                  <a:cubicBezTo>
                    <a:pt x="3294" y="7934"/>
                    <a:pt x="3296" y="7934"/>
                    <a:pt x="3298" y="7934"/>
                  </a:cubicBezTo>
                  <a:cubicBezTo>
                    <a:pt x="3345" y="7934"/>
                    <a:pt x="3392" y="7986"/>
                    <a:pt x="3451" y="7986"/>
                  </a:cubicBezTo>
                  <a:cubicBezTo>
                    <a:pt x="3462" y="7986"/>
                    <a:pt x="3474" y="7984"/>
                    <a:pt x="3486" y="7980"/>
                  </a:cubicBezTo>
                  <a:cubicBezTo>
                    <a:pt x="3513" y="8011"/>
                    <a:pt x="3536" y="8021"/>
                    <a:pt x="3560" y="8021"/>
                  </a:cubicBezTo>
                  <a:cubicBezTo>
                    <a:pt x="3592" y="8021"/>
                    <a:pt x="3623" y="8003"/>
                    <a:pt x="3663" y="7997"/>
                  </a:cubicBezTo>
                  <a:cubicBezTo>
                    <a:pt x="3697" y="7985"/>
                    <a:pt x="3703" y="7963"/>
                    <a:pt x="3737" y="7963"/>
                  </a:cubicBezTo>
                  <a:cubicBezTo>
                    <a:pt x="3771" y="7963"/>
                    <a:pt x="3811" y="8002"/>
                    <a:pt x="3845" y="8002"/>
                  </a:cubicBezTo>
                  <a:cubicBezTo>
                    <a:pt x="3850" y="8003"/>
                    <a:pt x="3855" y="8003"/>
                    <a:pt x="3860" y="8003"/>
                  </a:cubicBezTo>
                  <a:cubicBezTo>
                    <a:pt x="3919" y="8003"/>
                    <a:pt x="3953" y="7974"/>
                    <a:pt x="4016" y="7974"/>
                  </a:cubicBezTo>
                  <a:cubicBezTo>
                    <a:pt x="4096" y="7991"/>
                    <a:pt x="4175" y="8025"/>
                    <a:pt x="4238" y="8082"/>
                  </a:cubicBezTo>
                  <a:cubicBezTo>
                    <a:pt x="4308" y="8059"/>
                    <a:pt x="4383" y="8051"/>
                    <a:pt x="4459" y="8051"/>
                  </a:cubicBezTo>
                  <a:cubicBezTo>
                    <a:pt x="4601" y="8051"/>
                    <a:pt x="4749" y="8078"/>
                    <a:pt x="4886" y="8078"/>
                  </a:cubicBezTo>
                  <a:cubicBezTo>
                    <a:pt x="4923" y="8078"/>
                    <a:pt x="4960" y="8076"/>
                    <a:pt x="4995" y="8071"/>
                  </a:cubicBezTo>
                  <a:cubicBezTo>
                    <a:pt x="5166" y="8048"/>
                    <a:pt x="5320" y="8020"/>
                    <a:pt x="5485" y="7985"/>
                  </a:cubicBezTo>
                  <a:lnTo>
                    <a:pt x="5485" y="667"/>
                  </a:lnTo>
                  <a:cubicBezTo>
                    <a:pt x="5115" y="667"/>
                    <a:pt x="4813" y="371"/>
                    <a:pt x="48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grpSp>
      <p:sp>
        <p:nvSpPr>
          <p:cNvPr id="1903" name="Google Shape;1903;p58"/>
          <p:cNvSpPr txBox="1"/>
          <p:nvPr>
            <p:ph idx="4294967295" type="subTitle"/>
          </p:nvPr>
        </p:nvSpPr>
        <p:spPr>
          <a:xfrm rot="411753">
            <a:off x="1249729" y="396922"/>
            <a:ext cx="690447" cy="596155"/>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lang="en" sz="1600">
                <a:solidFill>
                  <a:schemeClr val="dk1"/>
                </a:solidFill>
                <a:latin typeface="Grand Hotel"/>
                <a:ea typeface="Grand Hotel"/>
                <a:cs typeface="Grand Hotel"/>
                <a:sym typeface="Grand Hotel"/>
              </a:rPr>
              <a:t>The Process</a:t>
            </a:r>
            <a:endParaRPr sz="1600">
              <a:solidFill>
                <a:schemeClr val="dk1"/>
              </a:solidFill>
              <a:latin typeface="Grand Hotel"/>
              <a:ea typeface="Grand Hotel"/>
              <a:cs typeface="Grand Hotel"/>
              <a:sym typeface="Grand Hotel"/>
            </a:endParaRPr>
          </a:p>
        </p:txBody>
      </p:sp>
      <p:grpSp>
        <p:nvGrpSpPr>
          <p:cNvPr id="1904" name="Google Shape;1904;p58"/>
          <p:cNvGrpSpPr/>
          <p:nvPr/>
        </p:nvGrpSpPr>
        <p:grpSpPr>
          <a:xfrm>
            <a:off x="7642231" y="525304"/>
            <a:ext cx="1351908" cy="437064"/>
            <a:chOff x="7641860" y="525287"/>
            <a:chExt cx="1351908" cy="437064"/>
          </a:xfrm>
        </p:grpSpPr>
        <p:sp>
          <p:nvSpPr>
            <p:cNvPr id="1905" name="Google Shape;1905;p58"/>
            <p:cNvSpPr/>
            <p:nvPr/>
          </p:nvSpPr>
          <p:spPr>
            <a:xfrm rot="-278031">
              <a:off x="7653048" y="578452"/>
              <a:ext cx="1329533" cy="330735"/>
            </a:xfrm>
            <a:custGeom>
              <a:rect b="b" l="l" r="r" t="t"/>
              <a:pathLst>
                <a:path extrusionOk="0" h="2600" w="10451">
                  <a:moveTo>
                    <a:pt x="1795" y="425"/>
                  </a:moveTo>
                  <a:cubicBezTo>
                    <a:pt x="1829" y="425"/>
                    <a:pt x="1867" y="439"/>
                    <a:pt x="1908" y="467"/>
                  </a:cubicBezTo>
                  <a:cubicBezTo>
                    <a:pt x="1982" y="530"/>
                    <a:pt x="2039" y="604"/>
                    <a:pt x="2073" y="695"/>
                  </a:cubicBezTo>
                  <a:cubicBezTo>
                    <a:pt x="2102" y="764"/>
                    <a:pt x="2125" y="826"/>
                    <a:pt x="2159" y="912"/>
                  </a:cubicBezTo>
                  <a:cubicBezTo>
                    <a:pt x="2250" y="838"/>
                    <a:pt x="2301" y="747"/>
                    <a:pt x="2392" y="695"/>
                  </a:cubicBezTo>
                  <a:cubicBezTo>
                    <a:pt x="2432" y="674"/>
                    <a:pt x="2466" y="664"/>
                    <a:pt x="2493" y="664"/>
                  </a:cubicBezTo>
                  <a:cubicBezTo>
                    <a:pt x="2547" y="664"/>
                    <a:pt x="2576" y="707"/>
                    <a:pt x="2580" y="798"/>
                  </a:cubicBezTo>
                  <a:cubicBezTo>
                    <a:pt x="2586" y="849"/>
                    <a:pt x="2575" y="906"/>
                    <a:pt x="2563" y="963"/>
                  </a:cubicBezTo>
                  <a:lnTo>
                    <a:pt x="2563" y="957"/>
                  </a:lnTo>
                  <a:cubicBezTo>
                    <a:pt x="2501" y="1145"/>
                    <a:pt x="2415" y="1322"/>
                    <a:pt x="2318" y="1493"/>
                  </a:cubicBezTo>
                  <a:cubicBezTo>
                    <a:pt x="2278" y="1559"/>
                    <a:pt x="2232" y="1597"/>
                    <a:pt x="2182" y="1597"/>
                  </a:cubicBezTo>
                  <a:cubicBezTo>
                    <a:pt x="2146" y="1597"/>
                    <a:pt x="2108" y="1578"/>
                    <a:pt x="2068" y="1538"/>
                  </a:cubicBezTo>
                  <a:cubicBezTo>
                    <a:pt x="1811" y="1299"/>
                    <a:pt x="1635" y="1008"/>
                    <a:pt x="1646" y="633"/>
                  </a:cubicBezTo>
                  <a:cubicBezTo>
                    <a:pt x="1646" y="598"/>
                    <a:pt x="1652" y="564"/>
                    <a:pt x="1669" y="536"/>
                  </a:cubicBezTo>
                  <a:cubicBezTo>
                    <a:pt x="1697" y="462"/>
                    <a:pt x="1741" y="425"/>
                    <a:pt x="1795" y="425"/>
                  </a:cubicBezTo>
                  <a:close/>
                  <a:moveTo>
                    <a:pt x="3361" y="703"/>
                  </a:moveTo>
                  <a:cubicBezTo>
                    <a:pt x="3417" y="703"/>
                    <a:pt x="3463" y="738"/>
                    <a:pt x="3503" y="786"/>
                  </a:cubicBezTo>
                  <a:cubicBezTo>
                    <a:pt x="3571" y="889"/>
                    <a:pt x="3657" y="991"/>
                    <a:pt x="3742" y="1083"/>
                  </a:cubicBezTo>
                  <a:cubicBezTo>
                    <a:pt x="3816" y="991"/>
                    <a:pt x="3867" y="906"/>
                    <a:pt x="3930" y="826"/>
                  </a:cubicBezTo>
                  <a:cubicBezTo>
                    <a:pt x="3963" y="789"/>
                    <a:pt x="4000" y="754"/>
                    <a:pt x="4048" y="754"/>
                  </a:cubicBezTo>
                  <a:cubicBezTo>
                    <a:pt x="4066" y="754"/>
                    <a:pt x="4085" y="759"/>
                    <a:pt x="4107" y="769"/>
                  </a:cubicBezTo>
                  <a:cubicBezTo>
                    <a:pt x="4158" y="803"/>
                    <a:pt x="4186" y="866"/>
                    <a:pt x="4164" y="929"/>
                  </a:cubicBezTo>
                  <a:cubicBezTo>
                    <a:pt x="4112" y="1168"/>
                    <a:pt x="4010" y="1390"/>
                    <a:pt x="3862" y="1589"/>
                  </a:cubicBezTo>
                  <a:cubicBezTo>
                    <a:pt x="3830" y="1633"/>
                    <a:pt x="3792" y="1654"/>
                    <a:pt x="3752" y="1654"/>
                  </a:cubicBezTo>
                  <a:cubicBezTo>
                    <a:pt x="3714" y="1654"/>
                    <a:pt x="3673" y="1634"/>
                    <a:pt x="3634" y="1595"/>
                  </a:cubicBezTo>
                  <a:cubicBezTo>
                    <a:pt x="3463" y="1419"/>
                    <a:pt x="3304" y="1219"/>
                    <a:pt x="3252" y="969"/>
                  </a:cubicBezTo>
                  <a:cubicBezTo>
                    <a:pt x="3241" y="940"/>
                    <a:pt x="3241" y="912"/>
                    <a:pt x="3241" y="889"/>
                  </a:cubicBezTo>
                  <a:cubicBezTo>
                    <a:pt x="3241" y="821"/>
                    <a:pt x="3230" y="747"/>
                    <a:pt x="3309" y="712"/>
                  </a:cubicBezTo>
                  <a:cubicBezTo>
                    <a:pt x="3327" y="706"/>
                    <a:pt x="3344" y="703"/>
                    <a:pt x="3361" y="703"/>
                  </a:cubicBezTo>
                  <a:close/>
                  <a:moveTo>
                    <a:pt x="6812" y="674"/>
                  </a:moveTo>
                  <a:cubicBezTo>
                    <a:pt x="6861" y="674"/>
                    <a:pt x="6913" y="704"/>
                    <a:pt x="6966" y="764"/>
                  </a:cubicBezTo>
                  <a:cubicBezTo>
                    <a:pt x="7011" y="832"/>
                    <a:pt x="7057" y="900"/>
                    <a:pt x="7091" y="969"/>
                  </a:cubicBezTo>
                  <a:cubicBezTo>
                    <a:pt x="7114" y="1003"/>
                    <a:pt x="7119" y="1048"/>
                    <a:pt x="7171" y="1071"/>
                  </a:cubicBezTo>
                  <a:cubicBezTo>
                    <a:pt x="7245" y="1014"/>
                    <a:pt x="7256" y="906"/>
                    <a:pt x="7324" y="838"/>
                  </a:cubicBezTo>
                  <a:cubicBezTo>
                    <a:pt x="7375" y="787"/>
                    <a:pt x="7415" y="710"/>
                    <a:pt x="7483" y="710"/>
                  </a:cubicBezTo>
                  <a:cubicBezTo>
                    <a:pt x="7498" y="710"/>
                    <a:pt x="7516" y="714"/>
                    <a:pt x="7535" y="724"/>
                  </a:cubicBezTo>
                  <a:cubicBezTo>
                    <a:pt x="7621" y="758"/>
                    <a:pt x="7598" y="866"/>
                    <a:pt x="7581" y="940"/>
                  </a:cubicBezTo>
                  <a:cubicBezTo>
                    <a:pt x="7529" y="1191"/>
                    <a:pt x="7404" y="1424"/>
                    <a:pt x="7228" y="1612"/>
                  </a:cubicBezTo>
                  <a:cubicBezTo>
                    <a:pt x="7197" y="1643"/>
                    <a:pt x="7164" y="1668"/>
                    <a:pt x="7125" y="1668"/>
                  </a:cubicBezTo>
                  <a:cubicBezTo>
                    <a:pt x="7106" y="1668"/>
                    <a:pt x="7085" y="1662"/>
                    <a:pt x="7062" y="1646"/>
                  </a:cubicBezTo>
                  <a:cubicBezTo>
                    <a:pt x="6840" y="1498"/>
                    <a:pt x="6652" y="1322"/>
                    <a:pt x="6618" y="1031"/>
                  </a:cubicBezTo>
                  <a:cubicBezTo>
                    <a:pt x="6612" y="957"/>
                    <a:pt x="6624" y="883"/>
                    <a:pt x="6652" y="815"/>
                  </a:cubicBezTo>
                  <a:cubicBezTo>
                    <a:pt x="6694" y="722"/>
                    <a:pt x="6750" y="674"/>
                    <a:pt x="6812" y="674"/>
                  </a:cubicBezTo>
                  <a:close/>
                  <a:moveTo>
                    <a:pt x="867" y="559"/>
                  </a:moveTo>
                  <a:cubicBezTo>
                    <a:pt x="877" y="559"/>
                    <a:pt x="888" y="561"/>
                    <a:pt x="900" y="564"/>
                  </a:cubicBezTo>
                  <a:cubicBezTo>
                    <a:pt x="997" y="598"/>
                    <a:pt x="997" y="695"/>
                    <a:pt x="986" y="775"/>
                  </a:cubicBezTo>
                  <a:cubicBezTo>
                    <a:pt x="957" y="1054"/>
                    <a:pt x="889" y="1333"/>
                    <a:pt x="786" y="1595"/>
                  </a:cubicBezTo>
                  <a:cubicBezTo>
                    <a:pt x="751" y="1674"/>
                    <a:pt x="722" y="1713"/>
                    <a:pt x="683" y="1713"/>
                  </a:cubicBezTo>
                  <a:cubicBezTo>
                    <a:pt x="652" y="1713"/>
                    <a:pt x="615" y="1689"/>
                    <a:pt x="564" y="1641"/>
                  </a:cubicBezTo>
                  <a:cubicBezTo>
                    <a:pt x="353" y="1447"/>
                    <a:pt x="188" y="1214"/>
                    <a:pt x="69" y="957"/>
                  </a:cubicBezTo>
                  <a:cubicBezTo>
                    <a:pt x="6" y="803"/>
                    <a:pt x="12" y="724"/>
                    <a:pt x="86" y="678"/>
                  </a:cubicBezTo>
                  <a:cubicBezTo>
                    <a:pt x="107" y="664"/>
                    <a:pt x="132" y="657"/>
                    <a:pt x="160" y="657"/>
                  </a:cubicBezTo>
                  <a:cubicBezTo>
                    <a:pt x="223" y="657"/>
                    <a:pt x="300" y="693"/>
                    <a:pt x="371" y="764"/>
                  </a:cubicBezTo>
                  <a:cubicBezTo>
                    <a:pt x="410" y="798"/>
                    <a:pt x="445" y="843"/>
                    <a:pt x="479" y="883"/>
                  </a:cubicBezTo>
                  <a:cubicBezTo>
                    <a:pt x="513" y="923"/>
                    <a:pt x="536" y="980"/>
                    <a:pt x="604" y="991"/>
                  </a:cubicBezTo>
                  <a:cubicBezTo>
                    <a:pt x="661" y="900"/>
                    <a:pt x="655" y="786"/>
                    <a:pt x="724" y="701"/>
                  </a:cubicBezTo>
                  <a:cubicBezTo>
                    <a:pt x="764" y="646"/>
                    <a:pt x="791" y="559"/>
                    <a:pt x="867" y="559"/>
                  </a:cubicBezTo>
                  <a:close/>
                  <a:moveTo>
                    <a:pt x="5139" y="694"/>
                  </a:moveTo>
                  <a:cubicBezTo>
                    <a:pt x="5212" y="694"/>
                    <a:pt x="5290" y="733"/>
                    <a:pt x="5354" y="815"/>
                  </a:cubicBezTo>
                  <a:cubicBezTo>
                    <a:pt x="5399" y="866"/>
                    <a:pt x="5434" y="923"/>
                    <a:pt x="5479" y="991"/>
                  </a:cubicBezTo>
                  <a:cubicBezTo>
                    <a:pt x="5593" y="906"/>
                    <a:pt x="5661" y="798"/>
                    <a:pt x="5770" y="741"/>
                  </a:cubicBezTo>
                  <a:cubicBezTo>
                    <a:pt x="5803" y="724"/>
                    <a:pt x="5834" y="716"/>
                    <a:pt x="5860" y="716"/>
                  </a:cubicBezTo>
                  <a:cubicBezTo>
                    <a:pt x="5921" y="716"/>
                    <a:pt x="5958" y="763"/>
                    <a:pt x="5958" y="855"/>
                  </a:cubicBezTo>
                  <a:cubicBezTo>
                    <a:pt x="5958" y="912"/>
                    <a:pt x="5946" y="963"/>
                    <a:pt x="5923" y="1014"/>
                  </a:cubicBezTo>
                  <a:cubicBezTo>
                    <a:pt x="5838" y="1310"/>
                    <a:pt x="5639" y="1532"/>
                    <a:pt x="5428" y="1743"/>
                  </a:cubicBezTo>
                  <a:cubicBezTo>
                    <a:pt x="5393" y="1775"/>
                    <a:pt x="5368" y="1791"/>
                    <a:pt x="5347" y="1791"/>
                  </a:cubicBezTo>
                  <a:cubicBezTo>
                    <a:pt x="5318" y="1791"/>
                    <a:pt x="5295" y="1764"/>
                    <a:pt x="5263" y="1709"/>
                  </a:cubicBezTo>
                  <a:cubicBezTo>
                    <a:pt x="5223" y="1629"/>
                    <a:pt x="5177" y="1555"/>
                    <a:pt x="5126" y="1481"/>
                  </a:cubicBezTo>
                  <a:cubicBezTo>
                    <a:pt x="5024" y="1339"/>
                    <a:pt x="4967" y="1168"/>
                    <a:pt x="4955" y="991"/>
                  </a:cubicBezTo>
                  <a:cubicBezTo>
                    <a:pt x="4938" y="855"/>
                    <a:pt x="4995" y="741"/>
                    <a:pt x="5069" y="707"/>
                  </a:cubicBezTo>
                  <a:cubicBezTo>
                    <a:pt x="5092" y="698"/>
                    <a:pt x="5115" y="694"/>
                    <a:pt x="5139" y="694"/>
                  </a:cubicBezTo>
                  <a:close/>
                  <a:moveTo>
                    <a:pt x="8418" y="742"/>
                  </a:moveTo>
                  <a:cubicBezTo>
                    <a:pt x="8500" y="742"/>
                    <a:pt x="8585" y="800"/>
                    <a:pt x="8640" y="906"/>
                  </a:cubicBezTo>
                  <a:cubicBezTo>
                    <a:pt x="8668" y="957"/>
                    <a:pt x="8697" y="1008"/>
                    <a:pt x="8720" y="1060"/>
                  </a:cubicBezTo>
                  <a:cubicBezTo>
                    <a:pt x="8805" y="1037"/>
                    <a:pt x="8816" y="957"/>
                    <a:pt x="8862" y="912"/>
                  </a:cubicBezTo>
                  <a:cubicBezTo>
                    <a:pt x="8908" y="855"/>
                    <a:pt x="8959" y="809"/>
                    <a:pt x="9016" y="775"/>
                  </a:cubicBezTo>
                  <a:cubicBezTo>
                    <a:pt x="9047" y="759"/>
                    <a:pt x="9076" y="752"/>
                    <a:pt x="9102" y="752"/>
                  </a:cubicBezTo>
                  <a:cubicBezTo>
                    <a:pt x="9172" y="752"/>
                    <a:pt x="9218" y="805"/>
                    <a:pt x="9209" y="900"/>
                  </a:cubicBezTo>
                  <a:cubicBezTo>
                    <a:pt x="9192" y="1026"/>
                    <a:pt x="9153" y="1139"/>
                    <a:pt x="9096" y="1248"/>
                  </a:cubicBezTo>
                  <a:cubicBezTo>
                    <a:pt x="8982" y="1458"/>
                    <a:pt x="8839" y="1646"/>
                    <a:pt x="8663" y="1806"/>
                  </a:cubicBezTo>
                  <a:cubicBezTo>
                    <a:pt x="8640" y="1829"/>
                    <a:pt x="8617" y="1846"/>
                    <a:pt x="8594" y="1857"/>
                  </a:cubicBezTo>
                  <a:cubicBezTo>
                    <a:pt x="8583" y="1866"/>
                    <a:pt x="8570" y="1870"/>
                    <a:pt x="8557" y="1870"/>
                  </a:cubicBezTo>
                  <a:cubicBezTo>
                    <a:pt x="8545" y="1870"/>
                    <a:pt x="8532" y="1866"/>
                    <a:pt x="8520" y="1857"/>
                  </a:cubicBezTo>
                  <a:cubicBezTo>
                    <a:pt x="8498" y="1840"/>
                    <a:pt x="8492" y="1806"/>
                    <a:pt x="8515" y="1783"/>
                  </a:cubicBezTo>
                  <a:cubicBezTo>
                    <a:pt x="8606" y="1698"/>
                    <a:pt x="8549" y="1641"/>
                    <a:pt x="8492" y="1572"/>
                  </a:cubicBezTo>
                  <a:cubicBezTo>
                    <a:pt x="8372" y="1424"/>
                    <a:pt x="8293" y="1248"/>
                    <a:pt x="8258" y="1060"/>
                  </a:cubicBezTo>
                  <a:cubicBezTo>
                    <a:pt x="8258" y="1054"/>
                    <a:pt x="8258" y="1048"/>
                    <a:pt x="8253" y="1037"/>
                  </a:cubicBezTo>
                  <a:cubicBezTo>
                    <a:pt x="8236" y="912"/>
                    <a:pt x="8281" y="786"/>
                    <a:pt x="8361" y="752"/>
                  </a:cubicBezTo>
                  <a:cubicBezTo>
                    <a:pt x="8379" y="746"/>
                    <a:pt x="8398" y="742"/>
                    <a:pt x="8418" y="742"/>
                  </a:cubicBezTo>
                  <a:close/>
                  <a:moveTo>
                    <a:pt x="0" y="0"/>
                  </a:moveTo>
                  <a:lnTo>
                    <a:pt x="0" y="2495"/>
                  </a:lnTo>
                  <a:lnTo>
                    <a:pt x="12" y="2495"/>
                  </a:lnTo>
                  <a:cubicBezTo>
                    <a:pt x="353" y="2501"/>
                    <a:pt x="689" y="2501"/>
                    <a:pt x="1031" y="2518"/>
                  </a:cubicBezTo>
                  <a:cubicBezTo>
                    <a:pt x="1458" y="2540"/>
                    <a:pt x="1885" y="2529"/>
                    <a:pt x="2313" y="2535"/>
                  </a:cubicBezTo>
                  <a:cubicBezTo>
                    <a:pt x="2677" y="2540"/>
                    <a:pt x="3041" y="2541"/>
                    <a:pt x="3406" y="2541"/>
                  </a:cubicBezTo>
                  <a:cubicBezTo>
                    <a:pt x="3766" y="2541"/>
                    <a:pt x="4126" y="2540"/>
                    <a:pt x="4487" y="2540"/>
                  </a:cubicBezTo>
                  <a:cubicBezTo>
                    <a:pt x="5056" y="2540"/>
                    <a:pt x="5626" y="2543"/>
                    <a:pt x="6197" y="2558"/>
                  </a:cubicBezTo>
                  <a:cubicBezTo>
                    <a:pt x="6800" y="2572"/>
                    <a:pt x="7404" y="2575"/>
                    <a:pt x="8008" y="2575"/>
                  </a:cubicBezTo>
                  <a:cubicBezTo>
                    <a:pt x="8410" y="2575"/>
                    <a:pt x="8813" y="2573"/>
                    <a:pt x="9215" y="2573"/>
                  </a:cubicBezTo>
                  <a:cubicBezTo>
                    <a:pt x="9416" y="2573"/>
                    <a:pt x="9618" y="2574"/>
                    <a:pt x="9819" y="2575"/>
                  </a:cubicBezTo>
                  <a:cubicBezTo>
                    <a:pt x="9862" y="2573"/>
                    <a:pt x="9904" y="2573"/>
                    <a:pt x="9946" y="2573"/>
                  </a:cubicBezTo>
                  <a:cubicBezTo>
                    <a:pt x="10073" y="2573"/>
                    <a:pt x="10198" y="2579"/>
                    <a:pt x="10326" y="2592"/>
                  </a:cubicBezTo>
                  <a:cubicBezTo>
                    <a:pt x="10342" y="2594"/>
                    <a:pt x="10361" y="2599"/>
                    <a:pt x="10379" y="2599"/>
                  </a:cubicBezTo>
                  <a:cubicBezTo>
                    <a:pt x="10407" y="2599"/>
                    <a:pt x="10434" y="2588"/>
                    <a:pt x="10451" y="2540"/>
                  </a:cubicBezTo>
                  <a:cubicBezTo>
                    <a:pt x="10087" y="2199"/>
                    <a:pt x="9722" y="1846"/>
                    <a:pt x="9352" y="1498"/>
                  </a:cubicBezTo>
                  <a:cubicBezTo>
                    <a:pt x="9204" y="1356"/>
                    <a:pt x="9198" y="1356"/>
                    <a:pt x="9340" y="1214"/>
                  </a:cubicBezTo>
                  <a:cubicBezTo>
                    <a:pt x="9665" y="889"/>
                    <a:pt x="9995" y="559"/>
                    <a:pt x="10320" y="234"/>
                  </a:cubicBezTo>
                  <a:cubicBezTo>
                    <a:pt x="10383" y="188"/>
                    <a:pt x="10428" y="126"/>
                    <a:pt x="10445" y="52"/>
                  </a:cubicBezTo>
                  <a:cubicBezTo>
                    <a:pt x="10394" y="46"/>
                    <a:pt x="10354" y="40"/>
                    <a:pt x="10314" y="40"/>
                  </a:cubicBezTo>
                  <a:cubicBezTo>
                    <a:pt x="9574" y="40"/>
                    <a:pt x="8834" y="23"/>
                    <a:pt x="8093" y="23"/>
                  </a:cubicBezTo>
                  <a:cubicBezTo>
                    <a:pt x="5468" y="0"/>
                    <a:pt x="2842" y="6"/>
                    <a:pt x="2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58"/>
            <p:cNvSpPr/>
            <p:nvPr/>
          </p:nvSpPr>
          <p:spPr>
            <a:xfrm rot="-278031">
              <a:off x="8280616" y="665126"/>
              <a:ext cx="129506" cy="139672"/>
            </a:xfrm>
            <a:custGeom>
              <a:rect b="b" l="l" r="r" t="t"/>
              <a:pathLst>
                <a:path extrusionOk="0" h="1098" w="1018">
                  <a:moveTo>
                    <a:pt x="200" y="1"/>
                  </a:moveTo>
                  <a:cubicBezTo>
                    <a:pt x="177" y="1"/>
                    <a:pt x="154" y="5"/>
                    <a:pt x="131" y="13"/>
                  </a:cubicBezTo>
                  <a:cubicBezTo>
                    <a:pt x="51" y="42"/>
                    <a:pt x="0" y="161"/>
                    <a:pt x="11" y="298"/>
                  </a:cubicBezTo>
                  <a:cubicBezTo>
                    <a:pt x="23" y="475"/>
                    <a:pt x="86" y="640"/>
                    <a:pt x="182" y="788"/>
                  </a:cubicBezTo>
                  <a:cubicBezTo>
                    <a:pt x="234" y="862"/>
                    <a:pt x="279" y="936"/>
                    <a:pt x="319" y="1016"/>
                  </a:cubicBezTo>
                  <a:cubicBezTo>
                    <a:pt x="351" y="1071"/>
                    <a:pt x="374" y="1098"/>
                    <a:pt x="403" y="1098"/>
                  </a:cubicBezTo>
                  <a:cubicBezTo>
                    <a:pt x="425" y="1098"/>
                    <a:pt x="450" y="1082"/>
                    <a:pt x="484" y="1050"/>
                  </a:cubicBezTo>
                  <a:cubicBezTo>
                    <a:pt x="701" y="839"/>
                    <a:pt x="900" y="623"/>
                    <a:pt x="985" y="321"/>
                  </a:cubicBezTo>
                  <a:cubicBezTo>
                    <a:pt x="1002" y="270"/>
                    <a:pt x="1014" y="218"/>
                    <a:pt x="1014" y="161"/>
                  </a:cubicBezTo>
                  <a:cubicBezTo>
                    <a:pt x="1018" y="69"/>
                    <a:pt x="982" y="22"/>
                    <a:pt x="921" y="22"/>
                  </a:cubicBezTo>
                  <a:cubicBezTo>
                    <a:pt x="896" y="22"/>
                    <a:pt x="865" y="31"/>
                    <a:pt x="832" y="48"/>
                  </a:cubicBezTo>
                  <a:cubicBezTo>
                    <a:pt x="718" y="104"/>
                    <a:pt x="649" y="207"/>
                    <a:pt x="535" y="298"/>
                  </a:cubicBezTo>
                  <a:cubicBezTo>
                    <a:pt x="490" y="230"/>
                    <a:pt x="456" y="173"/>
                    <a:pt x="416" y="122"/>
                  </a:cubicBezTo>
                  <a:cubicBezTo>
                    <a:pt x="347" y="40"/>
                    <a:pt x="272" y="1"/>
                    <a:pt x="200"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58"/>
            <p:cNvSpPr/>
            <p:nvPr/>
          </p:nvSpPr>
          <p:spPr>
            <a:xfrm rot="-278031">
              <a:off x="7859255" y="664531"/>
              <a:ext cx="121109" cy="149594"/>
            </a:xfrm>
            <a:custGeom>
              <a:rect b="b" l="l" r="r" t="t"/>
              <a:pathLst>
                <a:path extrusionOk="0" h="1176" w="952">
                  <a:moveTo>
                    <a:pt x="161" y="1"/>
                  </a:moveTo>
                  <a:cubicBezTo>
                    <a:pt x="107" y="1"/>
                    <a:pt x="63" y="38"/>
                    <a:pt x="35" y="112"/>
                  </a:cubicBezTo>
                  <a:cubicBezTo>
                    <a:pt x="24" y="146"/>
                    <a:pt x="12" y="180"/>
                    <a:pt x="12" y="214"/>
                  </a:cubicBezTo>
                  <a:cubicBezTo>
                    <a:pt x="1" y="584"/>
                    <a:pt x="177" y="875"/>
                    <a:pt x="434" y="1120"/>
                  </a:cubicBezTo>
                  <a:cubicBezTo>
                    <a:pt x="474" y="1157"/>
                    <a:pt x="512" y="1176"/>
                    <a:pt x="547" y="1176"/>
                  </a:cubicBezTo>
                  <a:cubicBezTo>
                    <a:pt x="598" y="1176"/>
                    <a:pt x="644" y="1139"/>
                    <a:pt x="684" y="1069"/>
                  </a:cubicBezTo>
                  <a:cubicBezTo>
                    <a:pt x="781" y="903"/>
                    <a:pt x="867" y="721"/>
                    <a:pt x="929" y="539"/>
                  </a:cubicBezTo>
                  <a:cubicBezTo>
                    <a:pt x="946" y="482"/>
                    <a:pt x="952" y="431"/>
                    <a:pt x="946" y="379"/>
                  </a:cubicBezTo>
                  <a:cubicBezTo>
                    <a:pt x="942" y="288"/>
                    <a:pt x="913" y="245"/>
                    <a:pt x="861" y="245"/>
                  </a:cubicBezTo>
                  <a:cubicBezTo>
                    <a:pt x="834" y="245"/>
                    <a:pt x="802" y="256"/>
                    <a:pt x="764" y="277"/>
                  </a:cubicBezTo>
                  <a:cubicBezTo>
                    <a:pt x="673" y="323"/>
                    <a:pt x="616" y="414"/>
                    <a:pt x="525" y="488"/>
                  </a:cubicBezTo>
                  <a:cubicBezTo>
                    <a:pt x="491" y="408"/>
                    <a:pt x="468" y="345"/>
                    <a:pt x="439" y="277"/>
                  </a:cubicBezTo>
                  <a:cubicBezTo>
                    <a:pt x="405" y="186"/>
                    <a:pt x="348" y="106"/>
                    <a:pt x="274" y="43"/>
                  </a:cubicBezTo>
                  <a:cubicBezTo>
                    <a:pt x="233" y="15"/>
                    <a:pt x="195" y="1"/>
                    <a:pt x="161"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58"/>
            <p:cNvSpPr/>
            <p:nvPr/>
          </p:nvSpPr>
          <p:spPr>
            <a:xfrm rot="-278031">
              <a:off x="7654094" y="698179"/>
              <a:ext cx="126071" cy="146923"/>
            </a:xfrm>
            <a:custGeom>
              <a:rect b="b" l="l" r="r" t="t"/>
              <a:pathLst>
                <a:path extrusionOk="0" h="1155" w="991">
                  <a:moveTo>
                    <a:pt x="862" y="0"/>
                  </a:moveTo>
                  <a:cubicBezTo>
                    <a:pt x="789" y="0"/>
                    <a:pt x="758" y="87"/>
                    <a:pt x="718" y="142"/>
                  </a:cubicBezTo>
                  <a:cubicBezTo>
                    <a:pt x="655" y="227"/>
                    <a:pt x="655" y="341"/>
                    <a:pt x="604" y="432"/>
                  </a:cubicBezTo>
                  <a:cubicBezTo>
                    <a:pt x="530" y="421"/>
                    <a:pt x="513" y="358"/>
                    <a:pt x="478" y="324"/>
                  </a:cubicBezTo>
                  <a:cubicBezTo>
                    <a:pt x="439" y="284"/>
                    <a:pt x="404" y="239"/>
                    <a:pt x="370" y="205"/>
                  </a:cubicBezTo>
                  <a:cubicBezTo>
                    <a:pt x="299" y="134"/>
                    <a:pt x="223" y="98"/>
                    <a:pt x="158" y="98"/>
                  </a:cubicBezTo>
                  <a:cubicBezTo>
                    <a:pt x="129" y="98"/>
                    <a:pt x="103" y="105"/>
                    <a:pt x="80" y="119"/>
                  </a:cubicBezTo>
                  <a:cubicBezTo>
                    <a:pt x="0" y="165"/>
                    <a:pt x="0" y="244"/>
                    <a:pt x="68" y="398"/>
                  </a:cubicBezTo>
                  <a:cubicBezTo>
                    <a:pt x="182" y="655"/>
                    <a:pt x="347" y="888"/>
                    <a:pt x="558" y="1082"/>
                  </a:cubicBezTo>
                  <a:cubicBezTo>
                    <a:pt x="609" y="1130"/>
                    <a:pt x="646" y="1154"/>
                    <a:pt x="677" y="1154"/>
                  </a:cubicBezTo>
                  <a:cubicBezTo>
                    <a:pt x="716" y="1154"/>
                    <a:pt x="745" y="1115"/>
                    <a:pt x="780" y="1036"/>
                  </a:cubicBezTo>
                  <a:cubicBezTo>
                    <a:pt x="888" y="774"/>
                    <a:pt x="951" y="495"/>
                    <a:pt x="980" y="216"/>
                  </a:cubicBezTo>
                  <a:cubicBezTo>
                    <a:pt x="991" y="136"/>
                    <a:pt x="985" y="39"/>
                    <a:pt x="894" y="5"/>
                  </a:cubicBezTo>
                  <a:cubicBezTo>
                    <a:pt x="883" y="2"/>
                    <a:pt x="872" y="0"/>
                    <a:pt x="862"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58"/>
            <p:cNvSpPr/>
            <p:nvPr/>
          </p:nvSpPr>
          <p:spPr>
            <a:xfrm rot="-278031">
              <a:off x="8699297" y="637256"/>
              <a:ext cx="125053" cy="143107"/>
            </a:xfrm>
            <a:custGeom>
              <a:rect b="b" l="l" r="r" t="t"/>
              <a:pathLst>
                <a:path extrusionOk="0" h="1125" w="983">
                  <a:moveTo>
                    <a:pt x="191" y="1"/>
                  </a:moveTo>
                  <a:cubicBezTo>
                    <a:pt x="171" y="1"/>
                    <a:pt x="151" y="5"/>
                    <a:pt x="132" y="13"/>
                  </a:cubicBezTo>
                  <a:cubicBezTo>
                    <a:pt x="52" y="41"/>
                    <a:pt x="1" y="167"/>
                    <a:pt x="18" y="298"/>
                  </a:cubicBezTo>
                  <a:cubicBezTo>
                    <a:pt x="18" y="303"/>
                    <a:pt x="18" y="309"/>
                    <a:pt x="23" y="315"/>
                  </a:cubicBezTo>
                  <a:cubicBezTo>
                    <a:pt x="58" y="503"/>
                    <a:pt x="137" y="679"/>
                    <a:pt x="257" y="827"/>
                  </a:cubicBezTo>
                  <a:cubicBezTo>
                    <a:pt x="320" y="901"/>
                    <a:pt x="376" y="958"/>
                    <a:pt x="285" y="1044"/>
                  </a:cubicBezTo>
                  <a:cubicBezTo>
                    <a:pt x="257" y="1061"/>
                    <a:pt x="263" y="1101"/>
                    <a:pt x="291" y="1112"/>
                  </a:cubicBezTo>
                  <a:cubicBezTo>
                    <a:pt x="300" y="1121"/>
                    <a:pt x="312" y="1125"/>
                    <a:pt x="326" y="1125"/>
                  </a:cubicBezTo>
                  <a:cubicBezTo>
                    <a:pt x="339" y="1125"/>
                    <a:pt x="354" y="1121"/>
                    <a:pt x="365" y="1112"/>
                  </a:cubicBezTo>
                  <a:cubicBezTo>
                    <a:pt x="388" y="1101"/>
                    <a:pt x="411" y="1084"/>
                    <a:pt x="428" y="1067"/>
                  </a:cubicBezTo>
                  <a:cubicBezTo>
                    <a:pt x="604" y="907"/>
                    <a:pt x="752" y="713"/>
                    <a:pt x="861" y="508"/>
                  </a:cubicBezTo>
                  <a:cubicBezTo>
                    <a:pt x="923" y="400"/>
                    <a:pt x="957" y="281"/>
                    <a:pt x="974" y="161"/>
                  </a:cubicBezTo>
                  <a:cubicBezTo>
                    <a:pt x="983" y="61"/>
                    <a:pt x="937" y="7"/>
                    <a:pt x="867" y="7"/>
                  </a:cubicBezTo>
                  <a:cubicBezTo>
                    <a:pt x="841" y="7"/>
                    <a:pt x="812" y="15"/>
                    <a:pt x="781" y="30"/>
                  </a:cubicBezTo>
                  <a:cubicBezTo>
                    <a:pt x="724" y="70"/>
                    <a:pt x="673" y="115"/>
                    <a:pt x="633" y="167"/>
                  </a:cubicBezTo>
                  <a:cubicBezTo>
                    <a:pt x="587" y="212"/>
                    <a:pt x="576" y="292"/>
                    <a:pt x="490" y="320"/>
                  </a:cubicBezTo>
                  <a:cubicBezTo>
                    <a:pt x="462" y="269"/>
                    <a:pt x="439" y="212"/>
                    <a:pt x="411" y="161"/>
                  </a:cubicBezTo>
                  <a:cubicBezTo>
                    <a:pt x="352" y="61"/>
                    <a:pt x="271" y="1"/>
                    <a:pt x="191"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58"/>
            <p:cNvSpPr/>
            <p:nvPr/>
          </p:nvSpPr>
          <p:spPr>
            <a:xfrm rot="-278031">
              <a:off x="8491288" y="644347"/>
              <a:ext cx="129124" cy="126443"/>
            </a:xfrm>
            <a:custGeom>
              <a:rect b="b" l="l" r="r" t="t"/>
              <a:pathLst>
                <a:path extrusionOk="0" h="994" w="1015">
                  <a:moveTo>
                    <a:pt x="204" y="0"/>
                  </a:moveTo>
                  <a:cubicBezTo>
                    <a:pt x="143" y="0"/>
                    <a:pt x="88" y="49"/>
                    <a:pt x="46" y="145"/>
                  </a:cubicBezTo>
                  <a:cubicBezTo>
                    <a:pt x="18" y="208"/>
                    <a:pt x="1" y="282"/>
                    <a:pt x="12" y="356"/>
                  </a:cubicBezTo>
                  <a:cubicBezTo>
                    <a:pt x="41" y="646"/>
                    <a:pt x="229" y="823"/>
                    <a:pt x="456" y="976"/>
                  </a:cubicBezTo>
                  <a:cubicBezTo>
                    <a:pt x="476" y="989"/>
                    <a:pt x="495" y="994"/>
                    <a:pt x="513" y="994"/>
                  </a:cubicBezTo>
                  <a:cubicBezTo>
                    <a:pt x="553" y="994"/>
                    <a:pt x="588" y="968"/>
                    <a:pt x="616" y="936"/>
                  </a:cubicBezTo>
                  <a:cubicBezTo>
                    <a:pt x="798" y="749"/>
                    <a:pt x="918" y="515"/>
                    <a:pt x="975" y="264"/>
                  </a:cubicBezTo>
                  <a:cubicBezTo>
                    <a:pt x="992" y="196"/>
                    <a:pt x="1015" y="88"/>
                    <a:pt x="929" y="48"/>
                  </a:cubicBezTo>
                  <a:cubicBezTo>
                    <a:pt x="911" y="40"/>
                    <a:pt x="895" y="37"/>
                    <a:pt x="880" y="37"/>
                  </a:cubicBezTo>
                  <a:cubicBezTo>
                    <a:pt x="809" y="37"/>
                    <a:pt x="764" y="116"/>
                    <a:pt x="713" y="168"/>
                  </a:cubicBezTo>
                  <a:cubicBezTo>
                    <a:pt x="650" y="225"/>
                    <a:pt x="639" y="338"/>
                    <a:pt x="565" y="395"/>
                  </a:cubicBezTo>
                  <a:cubicBezTo>
                    <a:pt x="513" y="373"/>
                    <a:pt x="508" y="333"/>
                    <a:pt x="485" y="299"/>
                  </a:cubicBezTo>
                  <a:cubicBezTo>
                    <a:pt x="445" y="225"/>
                    <a:pt x="405" y="156"/>
                    <a:pt x="354" y="94"/>
                  </a:cubicBezTo>
                  <a:cubicBezTo>
                    <a:pt x="304" y="31"/>
                    <a:pt x="252" y="0"/>
                    <a:pt x="204"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58"/>
            <p:cNvSpPr/>
            <p:nvPr/>
          </p:nvSpPr>
          <p:spPr>
            <a:xfrm rot="-278031">
              <a:off x="8062451" y="683213"/>
              <a:ext cx="121873" cy="121736"/>
            </a:xfrm>
            <a:custGeom>
              <a:rect b="b" l="l" r="r" t="t"/>
              <a:pathLst>
                <a:path extrusionOk="0" h="957" w="958">
                  <a:moveTo>
                    <a:pt x="140" y="1"/>
                  </a:moveTo>
                  <a:cubicBezTo>
                    <a:pt x="123" y="1"/>
                    <a:pt x="105" y="4"/>
                    <a:pt x="86" y="12"/>
                  </a:cubicBezTo>
                  <a:cubicBezTo>
                    <a:pt x="1" y="47"/>
                    <a:pt x="12" y="121"/>
                    <a:pt x="12" y="189"/>
                  </a:cubicBezTo>
                  <a:cubicBezTo>
                    <a:pt x="12" y="217"/>
                    <a:pt x="18" y="240"/>
                    <a:pt x="24" y="269"/>
                  </a:cubicBezTo>
                  <a:cubicBezTo>
                    <a:pt x="81" y="519"/>
                    <a:pt x="240" y="719"/>
                    <a:pt x="411" y="895"/>
                  </a:cubicBezTo>
                  <a:cubicBezTo>
                    <a:pt x="449" y="936"/>
                    <a:pt x="489" y="956"/>
                    <a:pt x="527" y="956"/>
                  </a:cubicBezTo>
                  <a:cubicBezTo>
                    <a:pt x="568" y="956"/>
                    <a:pt x="606" y="934"/>
                    <a:pt x="639" y="889"/>
                  </a:cubicBezTo>
                  <a:cubicBezTo>
                    <a:pt x="787" y="696"/>
                    <a:pt x="889" y="468"/>
                    <a:pt x="935" y="229"/>
                  </a:cubicBezTo>
                  <a:cubicBezTo>
                    <a:pt x="958" y="172"/>
                    <a:pt x="935" y="103"/>
                    <a:pt x="884" y="69"/>
                  </a:cubicBezTo>
                  <a:cubicBezTo>
                    <a:pt x="864" y="59"/>
                    <a:pt x="845" y="55"/>
                    <a:pt x="829" y="55"/>
                  </a:cubicBezTo>
                  <a:cubicBezTo>
                    <a:pt x="779" y="55"/>
                    <a:pt x="741" y="94"/>
                    <a:pt x="707" y="132"/>
                  </a:cubicBezTo>
                  <a:cubicBezTo>
                    <a:pt x="644" y="206"/>
                    <a:pt x="587" y="291"/>
                    <a:pt x="519" y="383"/>
                  </a:cubicBezTo>
                  <a:cubicBezTo>
                    <a:pt x="428" y="291"/>
                    <a:pt x="348" y="195"/>
                    <a:pt x="280" y="86"/>
                  </a:cubicBezTo>
                  <a:cubicBezTo>
                    <a:pt x="241" y="39"/>
                    <a:pt x="195" y="1"/>
                    <a:pt x="140"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12" name="Google Shape;1912;p58"/>
          <p:cNvSpPr/>
          <p:nvPr/>
        </p:nvSpPr>
        <p:spPr>
          <a:xfrm>
            <a:off x="7417325" y="2096300"/>
            <a:ext cx="168554" cy="852278"/>
          </a:xfrm>
          <a:custGeom>
            <a:rect b="b" l="l" r="r" t="t"/>
            <a:pathLst>
              <a:path extrusionOk="0" h="3526" w="9500">
                <a:moveTo>
                  <a:pt x="0" y="0"/>
                </a:moveTo>
                <a:lnTo>
                  <a:pt x="68" y="456"/>
                </a:lnTo>
                <a:lnTo>
                  <a:pt x="0" y="1475"/>
                </a:lnTo>
                <a:lnTo>
                  <a:pt x="68" y="2478"/>
                </a:lnTo>
                <a:lnTo>
                  <a:pt x="0" y="3087"/>
                </a:lnTo>
                <a:lnTo>
                  <a:pt x="0" y="3526"/>
                </a:lnTo>
                <a:lnTo>
                  <a:pt x="9500" y="3526"/>
                </a:lnTo>
                <a:lnTo>
                  <a:pt x="9500" y="3087"/>
                </a:lnTo>
                <a:lnTo>
                  <a:pt x="9357" y="2728"/>
                </a:lnTo>
                <a:lnTo>
                  <a:pt x="9500" y="2056"/>
                </a:lnTo>
                <a:lnTo>
                  <a:pt x="9295" y="1111"/>
                </a:lnTo>
                <a:lnTo>
                  <a:pt x="9295" y="484"/>
                </a:lnTo>
                <a:lnTo>
                  <a:pt x="9500" y="0"/>
                </a:lnTo>
                <a:close/>
              </a:path>
            </a:pathLst>
          </a:custGeom>
          <a:solidFill>
            <a:srgbClr val="F8CD7D">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58"/>
          <p:cNvSpPr/>
          <p:nvPr/>
        </p:nvSpPr>
        <p:spPr>
          <a:xfrm>
            <a:off x="3506875" y="2096300"/>
            <a:ext cx="168554" cy="852278"/>
          </a:xfrm>
          <a:custGeom>
            <a:rect b="b" l="l" r="r" t="t"/>
            <a:pathLst>
              <a:path extrusionOk="0" h="3526" w="9500">
                <a:moveTo>
                  <a:pt x="0" y="0"/>
                </a:moveTo>
                <a:lnTo>
                  <a:pt x="68" y="456"/>
                </a:lnTo>
                <a:lnTo>
                  <a:pt x="0" y="1475"/>
                </a:lnTo>
                <a:lnTo>
                  <a:pt x="68" y="2478"/>
                </a:lnTo>
                <a:lnTo>
                  <a:pt x="0" y="3087"/>
                </a:lnTo>
                <a:lnTo>
                  <a:pt x="0" y="3526"/>
                </a:lnTo>
                <a:lnTo>
                  <a:pt x="9500" y="3526"/>
                </a:lnTo>
                <a:lnTo>
                  <a:pt x="9500" y="3087"/>
                </a:lnTo>
                <a:lnTo>
                  <a:pt x="9357" y="2728"/>
                </a:lnTo>
                <a:lnTo>
                  <a:pt x="9500" y="2056"/>
                </a:lnTo>
                <a:lnTo>
                  <a:pt x="9295" y="1111"/>
                </a:lnTo>
                <a:lnTo>
                  <a:pt x="9295" y="484"/>
                </a:lnTo>
                <a:lnTo>
                  <a:pt x="9500" y="0"/>
                </a:lnTo>
                <a:close/>
              </a:path>
            </a:pathLst>
          </a:custGeom>
          <a:solidFill>
            <a:srgbClr val="F8CD7D">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14" name="Google Shape;1914;p58"/>
          <p:cNvGrpSpPr/>
          <p:nvPr/>
        </p:nvGrpSpPr>
        <p:grpSpPr>
          <a:xfrm>
            <a:off x="2055525" y="2096300"/>
            <a:ext cx="6108029" cy="205398"/>
            <a:chOff x="2055525" y="2096300"/>
            <a:chExt cx="6108029" cy="205398"/>
          </a:xfrm>
        </p:grpSpPr>
        <p:sp>
          <p:nvSpPr>
            <p:cNvPr id="1915" name="Google Shape;1915;p58"/>
            <p:cNvSpPr/>
            <p:nvPr/>
          </p:nvSpPr>
          <p:spPr>
            <a:xfrm>
              <a:off x="2055525" y="2096300"/>
              <a:ext cx="173114" cy="205398"/>
            </a:xfrm>
            <a:custGeom>
              <a:rect b="b" l="l" r="r" t="t"/>
              <a:pathLst>
                <a:path extrusionOk="0" h="3526" w="9500">
                  <a:moveTo>
                    <a:pt x="0" y="0"/>
                  </a:moveTo>
                  <a:lnTo>
                    <a:pt x="68" y="456"/>
                  </a:lnTo>
                  <a:lnTo>
                    <a:pt x="0" y="1475"/>
                  </a:lnTo>
                  <a:lnTo>
                    <a:pt x="68" y="2478"/>
                  </a:lnTo>
                  <a:lnTo>
                    <a:pt x="0" y="3087"/>
                  </a:lnTo>
                  <a:lnTo>
                    <a:pt x="0" y="3526"/>
                  </a:lnTo>
                  <a:lnTo>
                    <a:pt x="9500" y="3526"/>
                  </a:lnTo>
                  <a:lnTo>
                    <a:pt x="9500" y="3087"/>
                  </a:lnTo>
                  <a:lnTo>
                    <a:pt x="9357" y="2728"/>
                  </a:lnTo>
                  <a:lnTo>
                    <a:pt x="9500" y="2056"/>
                  </a:lnTo>
                  <a:lnTo>
                    <a:pt x="9295" y="1111"/>
                  </a:lnTo>
                  <a:lnTo>
                    <a:pt x="9295" y="484"/>
                  </a:lnTo>
                  <a:lnTo>
                    <a:pt x="9500" y="0"/>
                  </a:lnTo>
                  <a:close/>
                </a:path>
              </a:pathLst>
            </a:custGeom>
            <a:solidFill>
              <a:srgbClr val="F8CD7D">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58"/>
            <p:cNvSpPr/>
            <p:nvPr/>
          </p:nvSpPr>
          <p:spPr>
            <a:xfrm>
              <a:off x="5597201" y="2096300"/>
              <a:ext cx="2566354" cy="205398"/>
            </a:xfrm>
            <a:custGeom>
              <a:rect b="b" l="l" r="r" t="t"/>
              <a:pathLst>
                <a:path extrusionOk="0" h="3526" w="9500">
                  <a:moveTo>
                    <a:pt x="0" y="0"/>
                  </a:moveTo>
                  <a:lnTo>
                    <a:pt x="68" y="456"/>
                  </a:lnTo>
                  <a:lnTo>
                    <a:pt x="0" y="1475"/>
                  </a:lnTo>
                  <a:lnTo>
                    <a:pt x="68" y="2478"/>
                  </a:lnTo>
                  <a:lnTo>
                    <a:pt x="0" y="3087"/>
                  </a:lnTo>
                  <a:lnTo>
                    <a:pt x="0" y="3526"/>
                  </a:lnTo>
                  <a:lnTo>
                    <a:pt x="9500" y="3526"/>
                  </a:lnTo>
                  <a:lnTo>
                    <a:pt x="9500" y="3087"/>
                  </a:lnTo>
                  <a:lnTo>
                    <a:pt x="9357" y="2728"/>
                  </a:lnTo>
                  <a:lnTo>
                    <a:pt x="9500" y="2056"/>
                  </a:lnTo>
                  <a:lnTo>
                    <a:pt x="9295" y="1111"/>
                  </a:lnTo>
                  <a:lnTo>
                    <a:pt x="9295" y="484"/>
                  </a:lnTo>
                  <a:lnTo>
                    <a:pt x="9500" y="0"/>
                  </a:lnTo>
                  <a:close/>
                </a:path>
              </a:pathLst>
            </a:custGeom>
            <a:solidFill>
              <a:srgbClr val="F8CD7D">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58"/>
            <p:cNvSpPr/>
            <p:nvPr/>
          </p:nvSpPr>
          <p:spPr>
            <a:xfrm>
              <a:off x="2184800" y="2096300"/>
              <a:ext cx="3682723" cy="205398"/>
            </a:xfrm>
            <a:custGeom>
              <a:rect b="b" l="l" r="r" t="t"/>
              <a:pathLst>
                <a:path extrusionOk="0" h="3526" w="9500">
                  <a:moveTo>
                    <a:pt x="0" y="0"/>
                  </a:moveTo>
                  <a:lnTo>
                    <a:pt x="68" y="456"/>
                  </a:lnTo>
                  <a:lnTo>
                    <a:pt x="0" y="1475"/>
                  </a:lnTo>
                  <a:lnTo>
                    <a:pt x="68" y="2478"/>
                  </a:lnTo>
                  <a:lnTo>
                    <a:pt x="0" y="3087"/>
                  </a:lnTo>
                  <a:lnTo>
                    <a:pt x="0" y="3526"/>
                  </a:lnTo>
                  <a:lnTo>
                    <a:pt x="9500" y="3526"/>
                  </a:lnTo>
                  <a:lnTo>
                    <a:pt x="9500" y="3087"/>
                  </a:lnTo>
                  <a:lnTo>
                    <a:pt x="9357" y="2728"/>
                  </a:lnTo>
                  <a:lnTo>
                    <a:pt x="9500" y="2056"/>
                  </a:lnTo>
                  <a:lnTo>
                    <a:pt x="9295" y="1111"/>
                  </a:lnTo>
                  <a:lnTo>
                    <a:pt x="9295" y="484"/>
                  </a:lnTo>
                  <a:lnTo>
                    <a:pt x="9500" y="0"/>
                  </a:lnTo>
                  <a:close/>
                </a:path>
              </a:pathLst>
            </a:custGeom>
            <a:solidFill>
              <a:srgbClr val="F8CD7D">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8" name="Google Shape;1918;p58"/>
          <p:cNvGrpSpPr/>
          <p:nvPr/>
        </p:nvGrpSpPr>
        <p:grpSpPr>
          <a:xfrm>
            <a:off x="2999138" y="387599"/>
            <a:ext cx="3146046" cy="1010248"/>
            <a:chOff x="2607325" y="351650"/>
            <a:chExt cx="3838046" cy="1017677"/>
          </a:xfrm>
        </p:grpSpPr>
        <p:sp>
          <p:nvSpPr>
            <p:cNvPr id="1919" name="Google Shape;1919;p58"/>
            <p:cNvSpPr/>
            <p:nvPr/>
          </p:nvSpPr>
          <p:spPr>
            <a:xfrm>
              <a:off x="2607325" y="383625"/>
              <a:ext cx="3766121" cy="985702"/>
            </a:xfrm>
            <a:custGeom>
              <a:rect b="b" l="l" r="r" t="t"/>
              <a:pathLst>
                <a:path extrusionOk="0" h="5035" w="17240">
                  <a:moveTo>
                    <a:pt x="6915" y="4653"/>
                  </a:moveTo>
                  <a:cubicBezTo>
                    <a:pt x="6909" y="4653"/>
                    <a:pt x="6903" y="4653"/>
                    <a:pt x="6897" y="4653"/>
                  </a:cubicBezTo>
                  <a:lnTo>
                    <a:pt x="6914" y="4653"/>
                  </a:lnTo>
                  <a:cubicBezTo>
                    <a:pt x="6914" y="4653"/>
                    <a:pt x="6915" y="4653"/>
                    <a:pt x="6915" y="4653"/>
                  </a:cubicBezTo>
                  <a:close/>
                  <a:moveTo>
                    <a:pt x="16795" y="0"/>
                  </a:moveTo>
                  <a:lnTo>
                    <a:pt x="16795" y="251"/>
                  </a:lnTo>
                  <a:cubicBezTo>
                    <a:pt x="17040" y="382"/>
                    <a:pt x="16943" y="758"/>
                    <a:pt x="16664" y="758"/>
                  </a:cubicBezTo>
                  <a:cubicBezTo>
                    <a:pt x="16385" y="758"/>
                    <a:pt x="16288" y="382"/>
                    <a:pt x="16533" y="251"/>
                  </a:cubicBezTo>
                  <a:lnTo>
                    <a:pt x="16533" y="6"/>
                  </a:lnTo>
                  <a:lnTo>
                    <a:pt x="15856" y="6"/>
                  </a:lnTo>
                  <a:lnTo>
                    <a:pt x="15856" y="251"/>
                  </a:lnTo>
                  <a:cubicBezTo>
                    <a:pt x="16100" y="382"/>
                    <a:pt x="16004" y="758"/>
                    <a:pt x="15725" y="758"/>
                  </a:cubicBezTo>
                  <a:cubicBezTo>
                    <a:pt x="15440" y="758"/>
                    <a:pt x="15349" y="382"/>
                    <a:pt x="15594" y="251"/>
                  </a:cubicBezTo>
                  <a:lnTo>
                    <a:pt x="15594" y="6"/>
                  </a:lnTo>
                  <a:lnTo>
                    <a:pt x="14910" y="6"/>
                  </a:lnTo>
                  <a:lnTo>
                    <a:pt x="14910" y="251"/>
                  </a:lnTo>
                  <a:cubicBezTo>
                    <a:pt x="15161" y="382"/>
                    <a:pt x="15064" y="758"/>
                    <a:pt x="14785" y="758"/>
                  </a:cubicBezTo>
                  <a:cubicBezTo>
                    <a:pt x="14500" y="758"/>
                    <a:pt x="14403" y="382"/>
                    <a:pt x="14654" y="251"/>
                  </a:cubicBezTo>
                  <a:lnTo>
                    <a:pt x="14654" y="6"/>
                  </a:lnTo>
                  <a:lnTo>
                    <a:pt x="13965" y="6"/>
                  </a:lnTo>
                  <a:lnTo>
                    <a:pt x="13965" y="251"/>
                  </a:lnTo>
                  <a:cubicBezTo>
                    <a:pt x="14210" y="382"/>
                    <a:pt x="14113" y="758"/>
                    <a:pt x="13834" y="758"/>
                  </a:cubicBezTo>
                  <a:cubicBezTo>
                    <a:pt x="13549" y="758"/>
                    <a:pt x="13458" y="382"/>
                    <a:pt x="13703" y="251"/>
                  </a:cubicBezTo>
                  <a:lnTo>
                    <a:pt x="13703" y="6"/>
                  </a:lnTo>
                  <a:lnTo>
                    <a:pt x="13019" y="6"/>
                  </a:lnTo>
                  <a:lnTo>
                    <a:pt x="13019" y="251"/>
                  </a:lnTo>
                  <a:cubicBezTo>
                    <a:pt x="13270" y="382"/>
                    <a:pt x="13173" y="758"/>
                    <a:pt x="12894" y="758"/>
                  </a:cubicBezTo>
                  <a:cubicBezTo>
                    <a:pt x="12609" y="758"/>
                    <a:pt x="12512" y="382"/>
                    <a:pt x="12763" y="251"/>
                  </a:cubicBezTo>
                  <a:lnTo>
                    <a:pt x="12763" y="6"/>
                  </a:lnTo>
                  <a:lnTo>
                    <a:pt x="12080" y="6"/>
                  </a:lnTo>
                  <a:lnTo>
                    <a:pt x="12080" y="251"/>
                  </a:lnTo>
                  <a:cubicBezTo>
                    <a:pt x="12325" y="382"/>
                    <a:pt x="12228" y="758"/>
                    <a:pt x="11949" y="758"/>
                  </a:cubicBezTo>
                  <a:cubicBezTo>
                    <a:pt x="11670" y="758"/>
                    <a:pt x="11573" y="382"/>
                    <a:pt x="11818" y="251"/>
                  </a:cubicBezTo>
                  <a:lnTo>
                    <a:pt x="11818" y="6"/>
                  </a:lnTo>
                  <a:lnTo>
                    <a:pt x="11140" y="6"/>
                  </a:lnTo>
                  <a:lnTo>
                    <a:pt x="11140" y="251"/>
                  </a:lnTo>
                  <a:cubicBezTo>
                    <a:pt x="11385" y="382"/>
                    <a:pt x="11288" y="758"/>
                    <a:pt x="11009" y="758"/>
                  </a:cubicBezTo>
                  <a:cubicBezTo>
                    <a:pt x="10730" y="758"/>
                    <a:pt x="10633" y="382"/>
                    <a:pt x="10878" y="251"/>
                  </a:cubicBezTo>
                  <a:lnTo>
                    <a:pt x="10878" y="6"/>
                  </a:lnTo>
                  <a:lnTo>
                    <a:pt x="10200" y="6"/>
                  </a:lnTo>
                  <a:lnTo>
                    <a:pt x="10200" y="251"/>
                  </a:lnTo>
                  <a:cubicBezTo>
                    <a:pt x="10445" y="382"/>
                    <a:pt x="10348" y="758"/>
                    <a:pt x="10069" y="758"/>
                  </a:cubicBezTo>
                  <a:cubicBezTo>
                    <a:pt x="9790" y="758"/>
                    <a:pt x="9693" y="382"/>
                    <a:pt x="9938" y="251"/>
                  </a:cubicBezTo>
                  <a:lnTo>
                    <a:pt x="9938" y="6"/>
                  </a:lnTo>
                  <a:lnTo>
                    <a:pt x="9266" y="6"/>
                  </a:lnTo>
                  <a:lnTo>
                    <a:pt x="9266" y="251"/>
                  </a:lnTo>
                  <a:cubicBezTo>
                    <a:pt x="9511" y="382"/>
                    <a:pt x="9414" y="758"/>
                    <a:pt x="9135" y="758"/>
                  </a:cubicBezTo>
                  <a:cubicBezTo>
                    <a:pt x="8850" y="758"/>
                    <a:pt x="8754" y="382"/>
                    <a:pt x="9004" y="251"/>
                  </a:cubicBezTo>
                  <a:lnTo>
                    <a:pt x="9004" y="6"/>
                  </a:lnTo>
                  <a:lnTo>
                    <a:pt x="8321" y="6"/>
                  </a:lnTo>
                  <a:lnTo>
                    <a:pt x="8321" y="251"/>
                  </a:lnTo>
                  <a:cubicBezTo>
                    <a:pt x="8571" y="382"/>
                    <a:pt x="8475" y="758"/>
                    <a:pt x="8190" y="758"/>
                  </a:cubicBezTo>
                  <a:cubicBezTo>
                    <a:pt x="7911" y="758"/>
                    <a:pt x="7814" y="382"/>
                    <a:pt x="8059" y="251"/>
                  </a:cubicBezTo>
                  <a:lnTo>
                    <a:pt x="8059" y="6"/>
                  </a:lnTo>
                  <a:lnTo>
                    <a:pt x="7381" y="6"/>
                  </a:lnTo>
                  <a:lnTo>
                    <a:pt x="7381" y="251"/>
                  </a:lnTo>
                  <a:cubicBezTo>
                    <a:pt x="7626" y="382"/>
                    <a:pt x="7535" y="758"/>
                    <a:pt x="7250" y="758"/>
                  </a:cubicBezTo>
                  <a:cubicBezTo>
                    <a:pt x="6971" y="758"/>
                    <a:pt x="6874" y="382"/>
                    <a:pt x="7119" y="251"/>
                  </a:cubicBezTo>
                  <a:lnTo>
                    <a:pt x="7119" y="6"/>
                  </a:lnTo>
                  <a:lnTo>
                    <a:pt x="6441" y="6"/>
                  </a:lnTo>
                  <a:lnTo>
                    <a:pt x="6441" y="251"/>
                  </a:lnTo>
                  <a:cubicBezTo>
                    <a:pt x="6686" y="382"/>
                    <a:pt x="6589" y="758"/>
                    <a:pt x="6310" y="758"/>
                  </a:cubicBezTo>
                  <a:cubicBezTo>
                    <a:pt x="6031" y="758"/>
                    <a:pt x="5935" y="382"/>
                    <a:pt x="6179" y="251"/>
                  </a:cubicBezTo>
                  <a:lnTo>
                    <a:pt x="6179" y="6"/>
                  </a:lnTo>
                  <a:lnTo>
                    <a:pt x="5502" y="6"/>
                  </a:lnTo>
                  <a:lnTo>
                    <a:pt x="5502" y="251"/>
                  </a:lnTo>
                  <a:cubicBezTo>
                    <a:pt x="5747" y="382"/>
                    <a:pt x="5650" y="758"/>
                    <a:pt x="5371" y="758"/>
                  </a:cubicBezTo>
                  <a:cubicBezTo>
                    <a:pt x="5086" y="758"/>
                    <a:pt x="4995" y="382"/>
                    <a:pt x="5240" y="251"/>
                  </a:cubicBezTo>
                  <a:lnTo>
                    <a:pt x="5240" y="6"/>
                  </a:lnTo>
                  <a:lnTo>
                    <a:pt x="4562" y="6"/>
                  </a:lnTo>
                  <a:lnTo>
                    <a:pt x="4562" y="251"/>
                  </a:lnTo>
                  <a:cubicBezTo>
                    <a:pt x="4807" y="382"/>
                    <a:pt x="4710" y="758"/>
                    <a:pt x="4431" y="758"/>
                  </a:cubicBezTo>
                  <a:cubicBezTo>
                    <a:pt x="4146" y="758"/>
                    <a:pt x="4049" y="382"/>
                    <a:pt x="4300" y="251"/>
                  </a:cubicBezTo>
                  <a:lnTo>
                    <a:pt x="4300" y="6"/>
                  </a:lnTo>
                  <a:lnTo>
                    <a:pt x="3617" y="6"/>
                  </a:lnTo>
                  <a:lnTo>
                    <a:pt x="3617" y="251"/>
                  </a:lnTo>
                  <a:cubicBezTo>
                    <a:pt x="3867" y="382"/>
                    <a:pt x="3770" y="758"/>
                    <a:pt x="3486" y="758"/>
                  </a:cubicBezTo>
                  <a:cubicBezTo>
                    <a:pt x="3207" y="758"/>
                    <a:pt x="3110" y="382"/>
                    <a:pt x="3360" y="251"/>
                  </a:cubicBezTo>
                  <a:lnTo>
                    <a:pt x="3360" y="6"/>
                  </a:lnTo>
                  <a:lnTo>
                    <a:pt x="2677" y="6"/>
                  </a:lnTo>
                  <a:lnTo>
                    <a:pt x="2677" y="251"/>
                  </a:lnTo>
                  <a:cubicBezTo>
                    <a:pt x="2922" y="382"/>
                    <a:pt x="2831" y="758"/>
                    <a:pt x="2546" y="758"/>
                  </a:cubicBezTo>
                  <a:cubicBezTo>
                    <a:pt x="2267" y="758"/>
                    <a:pt x="2170" y="382"/>
                    <a:pt x="2415" y="251"/>
                  </a:cubicBezTo>
                  <a:lnTo>
                    <a:pt x="2415" y="6"/>
                  </a:lnTo>
                  <a:lnTo>
                    <a:pt x="1737" y="6"/>
                  </a:lnTo>
                  <a:lnTo>
                    <a:pt x="1737" y="251"/>
                  </a:lnTo>
                  <a:cubicBezTo>
                    <a:pt x="1982" y="382"/>
                    <a:pt x="1885" y="758"/>
                    <a:pt x="1606" y="758"/>
                  </a:cubicBezTo>
                  <a:cubicBezTo>
                    <a:pt x="1327" y="758"/>
                    <a:pt x="1230" y="382"/>
                    <a:pt x="1475" y="251"/>
                  </a:cubicBezTo>
                  <a:lnTo>
                    <a:pt x="1475" y="6"/>
                  </a:lnTo>
                  <a:lnTo>
                    <a:pt x="792" y="6"/>
                  </a:lnTo>
                  <a:lnTo>
                    <a:pt x="792" y="251"/>
                  </a:lnTo>
                  <a:cubicBezTo>
                    <a:pt x="1037" y="382"/>
                    <a:pt x="940" y="758"/>
                    <a:pt x="661" y="758"/>
                  </a:cubicBezTo>
                  <a:cubicBezTo>
                    <a:pt x="382" y="758"/>
                    <a:pt x="285" y="382"/>
                    <a:pt x="530" y="251"/>
                  </a:cubicBezTo>
                  <a:lnTo>
                    <a:pt x="530" y="6"/>
                  </a:lnTo>
                  <a:lnTo>
                    <a:pt x="0" y="6"/>
                  </a:lnTo>
                  <a:lnTo>
                    <a:pt x="0" y="4972"/>
                  </a:lnTo>
                  <a:cubicBezTo>
                    <a:pt x="6" y="4972"/>
                    <a:pt x="12" y="4972"/>
                    <a:pt x="17" y="4967"/>
                  </a:cubicBezTo>
                  <a:cubicBezTo>
                    <a:pt x="56" y="4947"/>
                    <a:pt x="100" y="4938"/>
                    <a:pt x="145" y="4938"/>
                  </a:cubicBezTo>
                  <a:cubicBezTo>
                    <a:pt x="165" y="4938"/>
                    <a:pt x="185" y="4940"/>
                    <a:pt x="205" y="4944"/>
                  </a:cubicBezTo>
                  <a:cubicBezTo>
                    <a:pt x="222" y="4950"/>
                    <a:pt x="239" y="4955"/>
                    <a:pt x="256" y="4955"/>
                  </a:cubicBezTo>
                  <a:cubicBezTo>
                    <a:pt x="264" y="4957"/>
                    <a:pt x="270" y="4958"/>
                    <a:pt x="274" y="4958"/>
                  </a:cubicBezTo>
                  <a:cubicBezTo>
                    <a:pt x="293" y="4958"/>
                    <a:pt x="286" y="4943"/>
                    <a:pt x="291" y="4938"/>
                  </a:cubicBezTo>
                  <a:cubicBezTo>
                    <a:pt x="296" y="4927"/>
                    <a:pt x="302" y="4915"/>
                    <a:pt x="313" y="4910"/>
                  </a:cubicBezTo>
                  <a:cubicBezTo>
                    <a:pt x="336" y="4893"/>
                    <a:pt x="313" y="4864"/>
                    <a:pt x="359" y="4853"/>
                  </a:cubicBezTo>
                  <a:cubicBezTo>
                    <a:pt x="393" y="4841"/>
                    <a:pt x="433" y="4836"/>
                    <a:pt x="467" y="4830"/>
                  </a:cubicBezTo>
                  <a:lnTo>
                    <a:pt x="467" y="4830"/>
                  </a:lnTo>
                  <a:lnTo>
                    <a:pt x="444" y="4841"/>
                  </a:lnTo>
                  <a:cubicBezTo>
                    <a:pt x="433" y="4847"/>
                    <a:pt x="427" y="4858"/>
                    <a:pt x="422" y="4864"/>
                  </a:cubicBezTo>
                  <a:cubicBezTo>
                    <a:pt x="433" y="4875"/>
                    <a:pt x="456" y="4887"/>
                    <a:pt x="467" y="4904"/>
                  </a:cubicBezTo>
                  <a:cubicBezTo>
                    <a:pt x="484" y="4915"/>
                    <a:pt x="501" y="4938"/>
                    <a:pt x="467" y="4950"/>
                  </a:cubicBezTo>
                  <a:cubicBezTo>
                    <a:pt x="399" y="4972"/>
                    <a:pt x="376" y="5001"/>
                    <a:pt x="365" y="5035"/>
                  </a:cubicBezTo>
                  <a:cubicBezTo>
                    <a:pt x="416" y="5024"/>
                    <a:pt x="461" y="5006"/>
                    <a:pt x="507" y="4989"/>
                  </a:cubicBezTo>
                  <a:cubicBezTo>
                    <a:pt x="541" y="4938"/>
                    <a:pt x="592" y="4904"/>
                    <a:pt x="649" y="4893"/>
                  </a:cubicBezTo>
                  <a:lnTo>
                    <a:pt x="723" y="4875"/>
                  </a:lnTo>
                  <a:cubicBezTo>
                    <a:pt x="763" y="4866"/>
                    <a:pt x="804" y="4862"/>
                    <a:pt x="844" y="4862"/>
                  </a:cubicBezTo>
                  <a:cubicBezTo>
                    <a:pt x="931" y="4862"/>
                    <a:pt x="1018" y="4882"/>
                    <a:pt x="1099" y="4921"/>
                  </a:cubicBezTo>
                  <a:cubicBezTo>
                    <a:pt x="1172" y="4908"/>
                    <a:pt x="1245" y="4902"/>
                    <a:pt x="1317" y="4902"/>
                  </a:cubicBezTo>
                  <a:cubicBezTo>
                    <a:pt x="1341" y="4902"/>
                    <a:pt x="1366" y="4903"/>
                    <a:pt x="1390" y="4904"/>
                  </a:cubicBezTo>
                  <a:lnTo>
                    <a:pt x="1373" y="4875"/>
                  </a:lnTo>
                  <a:lnTo>
                    <a:pt x="1470" y="4858"/>
                  </a:lnTo>
                  <a:cubicBezTo>
                    <a:pt x="1493" y="4844"/>
                    <a:pt x="1516" y="4834"/>
                    <a:pt x="1543" y="4834"/>
                  </a:cubicBezTo>
                  <a:cubicBezTo>
                    <a:pt x="1549" y="4834"/>
                    <a:pt x="1555" y="4835"/>
                    <a:pt x="1561" y="4836"/>
                  </a:cubicBezTo>
                  <a:cubicBezTo>
                    <a:pt x="1578" y="4830"/>
                    <a:pt x="1601" y="4819"/>
                    <a:pt x="1618" y="4813"/>
                  </a:cubicBezTo>
                  <a:cubicBezTo>
                    <a:pt x="1630" y="4804"/>
                    <a:pt x="1646" y="4799"/>
                    <a:pt x="1662" y="4799"/>
                  </a:cubicBezTo>
                  <a:cubicBezTo>
                    <a:pt x="1668" y="4799"/>
                    <a:pt x="1674" y="4800"/>
                    <a:pt x="1680" y="4801"/>
                  </a:cubicBezTo>
                  <a:cubicBezTo>
                    <a:pt x="1675" y="4813"/>
                    <a:pt x="1697" y="4824"/>
                    <a:pt x="1737" y="4836"/>
                  </a:cubicBezTo>
                  <a:cubicBezTo>
                    <a:pt x="1766" y="4819"/>
                    <a:pt x="1806" y="4807"/>
                    <a:pt x="1840" y="4801"/>
                  </a:cubicBezTo>
                  <a:cubicBezTo>
                    <a:pt x="1851" y="4779"/>
                    <a:pt x="1891" y="4762"/>
                    <a:pt x="1919" y="4744"/>
                  </a:cubicBezTo>
                  <a:cubicBezTo>
                    <a:pt x="1925" y="4744"/>
                    <a:pt x="1931" y="4750"/>
                    <a:pt x="1937" y="4750"/>
                  </a:cubicBezTo>
                  <a:cubicBezTo>
                    <a:pt x="1948" y="4756"/>
                    <a:pt x="1959" y="4767"/>
                    <a:pt x="1971" y="4773"/>
                  </a:cubicBezTo>
                  <a:cubicBezTo>
                    <a:pt x="2096" y="4756"/>
                    <a:pt x="2227" y="4744"/>
                    <a:pt x="2364" y="4733"/>
                  </a:cubicBezTo>
                  <a:cubicBezTo>
                    <a:pt x="2529" y="4722"/>
                    <a:pt x="2671" y="4710"/>
                    <a:pt x="2814" y="4705"/>
                  </a:cubicBezTo>
                  <a:cubicBezTo>
                    <a:pt x="2848" y="4689"/>
                    <a:pt x="2884" y="4682"/>
                    <a:pt x="2922" y="4682"/>
                  </a:cubicBezTo>
                  <a:cubicBezTo>
                    <a:pt x="2941" y="4682"/>
                    <a:pt x="2960" y="4684"/>
                    <a:pt x="2979" y="4688"/>
                  </a:cubicBezTo>
                  <a:cubicBezTo>
                    <a:pt x="2990" y="4688"/>
                    <a:pt x="2996" y="4693"/>
                    <a:pt x="3007" y="4699"/>
                  </a:cubicBezTo>
                  <a:cubicBezTo>
                    <a:pt x="3121" y="4699"/>
                    <a:pt x="3235" y="4705"/>
                    <a:pt x="3349" y="4716"/>
                  </a:cubicBezTo>
                  <a:cubicBezTo>
                    <a:pt x="3372" y="4716"/>
                    <a:pt x="3394" y="4722"/>
                    <a:pt x="3412" y="4727"/>
                  </a:cubicBezTo>
                  <a:cubicBezTo>
                    <a:pt x="3423" y="4727"/>
                    <a:pt x="3429" y="4722"/>
                    <a:pt x="3440" y="4722"/>
                  </a:cubicBezTo>
                  <a:cubicBezTo>
                    <a:pt x="3525" y="4705"/>
                    <a:pt x="3611" y="4682"/>
                    <a:pt x="3691" y="4665"/>
                  </a:cubicBezTo>
                  <a:lnTo>
                    <a:pt x="3765" y="4682"/>
                  </a:lnTo>
                  <a:cubicBezTo>
                    <a:pt x="3782" y="4680"/>
                    <a:pt x="3799" y="4679"/>
                    <a:pt x="3816" y="4679"/>
                  </a:cubicBezTo>
                  <a:cubicBezTo>
                    <a:pt x="3903" y="4679"/>
                    <a:pt x="3991" y="4703"/>
                    <a:pt x="4067" y="4750"/>
                  </a:cubicBezTo>
                  <a:cubicBezTo>
                    <a:pt x="4249" y="4750"/>
                    <a:pt x="4425" y="4773"/>
                    <a:pt x="4608" y="4813"/>
                  </a:cubicBezTo>
                  <a:cubicBezTo>
                    <a:pt x="4653" y="4819"/>
                    <a:pt x="4699" y="4836"/>
                    <a:pt x="4744" y="4864"/>
                  </a:cubicBezTo>
                  <a:cubicBezTo>
                    <a:pt x="4758" y="4867"/>
                    <a:pt x="4774" y="4868"/>
                    <a:pt x="4791" y="4868"/>
                  </a:cubicBezTo>
                  <a:cubicBezTo>
                    <a:pt x="4807" y="4868"/>
                    <a:pt x="4824" y="4867"/>
                    <a:pt x="4841" y="4864"/>
                  </a:cubicBezTo>
                  <a:lnTo>
                    <a:pt x="4852" y="4841"/>
                  </a:lnTo>
                  <a:cubicBezTo>
                    <a:pt x="4864" y="4853"/>
                    <a:pt x="4881" y="4858"/>
                    <a:pt x="4898" y="4864"/>
                  </a:cubicBezTo>
                  <a:cubicBezTo>
                    <a:pt x="4915" y="4870"/>
                    <a:pt x="4955" y="4875"/>
                    <a:pt x="4983" y="4881"/>
                  </a:cubicBezTo>
                  <a:lnTo>
                    <a:pt x="5063" y="4875"/>
                  </a:lnTo>
                  <a:cubicBezTo>
                    <a:pt x="5077" y="4884"/>
                    <a:pt x="5093" y="4888"/>
                    <a:pt x="5109" y="4888"/>
                  </a:cubicBezTo>
                  <a:cubicBezTo>
                    <a:pt x="5124" y="4888"/>
                    <a:pt x="5140" y="4884"/>
                    <a:pt x="5154" y="4875"/>
                  </a:cubicBezTo>
                  <a:lnTo>
                    <a:pt x="5177" y="4875"/>
                  </a:lnTo>
                  <a:cubicBezTo>
                    <a:pt x="5251" y="4864"/>
                    <a:pt x="5314" y="4853"/>
                    <a:pt x="5382" y="4841"/>
                  </a:cubicBezTo>
                  <a:cubicBezTo>
                    <a:pt x="5372" y="4808"/>
                    <a:pt x="5404" y="4804"/>
                    <a:pt x="5443" y="4804"/>
                  </a:cubicBezTo>
                  <a:cubicBezTo>
                    <a:pt x="5457" y="4804"/>
                    <a:pt x="5471" y="4805"/>
                    <a:pt x="5485" y="4805"/>
                  </a:cubicBezTo>
                  <a:cubicBezTo>
                    <a:pt x="5500" y="4805"/>
                    <a:pt x="5513" y="4804"/>
                    <a:pt x="5524" y="4801"/>
                  </a:cubicBezTo>
                  <a:cubicBezTo>
                    <a:pt x="5543" y="4811"/>
                    <a:pt x="5562" y="4815"/>
                    <a:pt x="5582" y="4815"/>
                  </a:cubicBezTo>
                  <a:cubicBezTo>
                    <a:pt x="5598" y="4815"/>
                    <a:pt x="5615" y="4812"/>
                    <a:pt x="5633" y="4807"/>
                  </a:cubicBezTo>
                  <a:cubicBezTo>
                    <a:pt x="5673" y="4796"/>
                    <a:pt x="5718" y="4784"/>
                    <a:pt x="5730" y="4756"/>
                  </a:cubicBezTo>
                  <a:cubicBezTo>
                    <a:pt x="5749" y="4705"/>
                    <a:pt x="5759" y="4683"/>
                    <a:pt x="5796" y="4683"/>
                  </a:cubicBezTo>
                  <a:cubicBezTo>
                    <a:pt x="5825" y="4683"/>
                    <a:pt x="5871" y="4697"/>
                    <a:pt x="5952" y="4722"/>
                  </a:cubicBezTo>
                  <a:cubicBezTo>
                    <a:pt x="5957" y="4727"/>
                    <a:pt x="5969" y="4727"/>
                    <a:pt x="5974" y="4727"/>
                  </a:cubicBezTo>
                  <a:cubicBezTo>
                    <a:pt x="5997" y="4727"/>
                    <a:pt x="6026" y="4727"/>
                    <a:pt x="6026" y="4722"/>
                  </a:cubicBezTo>
                  <a:cubicBezTo>
                    <a:pt x="6026" y="4699"/>
                    <a:pt x="6060" y="4693"/>
                    <a:pt x="6094" y="4688"/>
                  </a:cubicBezTo>
                  <a:lnTo>
                    <a:pt x="6094" y="4688"/>
                  </a:lnTo>
                  <a:cubicBezTo>
                    <a:pt x="6094" y="4693"/>
                    <a:pt x="6094" y="4699"/>
                    <a:pt x="6088" y="4699"/>
                  </a:cubicBezTo>
                  <a:cubicBezTo>
                    <a:pt x="6071" y="4716"/>
                    <a:pt x="6060" y="4722"/>
                    <a:pt x="6094" y="4739"/>
                  </a:cubicBezTo>
                  <a:cubicBezTo>
                    <a:pt x="6107" y="4745"/>
                    <a:pt x="6123" y="4748"/>
                    <a:pt x="6139" y="4748"/>
                  </a:cubicBezTo>
                  <a:cubicBezTo>
                    <a:pt x="6150" y="4748"/>
                    <a:pt x="6162" y="4747"/>
                    <a:pt x="6174" y="4744"/>
                  </a:cubicBezTo>
                  <a:cubicBezTo>
                    <a:pt x="6231" y="4727"/>
                    <a:pt x="6288" y="4716"/>
                    <a:pt x="6345" y="4710"/>
                  </a:cubicBezTo>
                  <a:cubicBezTo>
                    <a:pt x="6362" y="4670"/>
                    <a:pt x="6436" y="4670"/>
                    <a:pt x="6515" y="4665"/>
                  </a:cubicBezTo>
                  <a:cubicBezTo>
                    <a:pt x="6520" y="4666"/>
                    <a:pt x="6526" y="4666"/>
                    <a:pt x="6531" y="4666"/>
                  </a:cubicBezTo>
                  <a:cubicBezTo>
                    <a:pt x="6556" y="4666"/>
                    <a:pt x="6582" y="4656"/>
                    <a:pt x="6601" y="4642"/>
                  </a:cubicBezTo>
                  <a:cubicBezTo>
                    <a:pt x="6629" y="4619"/>
                    <a:pt x="6658" y="4614"/>
                    <a:pt x="6692" y="4614"/>
                  </a:cubicBezTo>
                  <a:lnTo>
                    <a:pt x="6891" y="4614"/>
                  </a:lnTo>
                  <a:cubicBezTo>
                    <a:pt x="6931" y="4614"/>
                    <a:pt x="6886" y="4614"/>
                    <a:pt x="6914" y="4631"/>
                  </a:cubicBezTo>
                  <a:cubicBezTo>
                    <a:pt x="6920" y="4636"/>
                    <a:pt x="6920" y="4647"/>
                    <a:pt x="6915" y="4653"/>
                  </a:cubicBezTo>
                  <a:lnTo>
                    <a:pt x="6915" y="4653"/>
                  </a:lnTo>
                  <a:cubicBezTo>
                    <a:pt x="6951" y="4651"/>
                    <a:pt x="6987" y="4651"/>
                    <a:pt x="7025" y="4651"/>
                  </a:cubicBezTo>
                  <a:cubicBezTo>
                    <a:pt x="7112" y="4651"/>
                    <a:pt x="7205" y="4653"/>
                    <a:pt x="7307" y="4653"/>
                  </a:cubicBezTo>
                  <a:cubicBezTo>
                    <a:pt x="7358" y="4653"/>
                    <a:pt x="7410" y="4648"/>
                    <a:pt x="7461" y="4642"/>
                  </a:cubicBezTo>
                  <a:lnTo>
                    <a:pt x="7529" y="4636"/>
                  </a:lnTo>
                  <a:cubicBezTo>
                    <a:pt x="7558" y="4619"/>
                    <a:pt x="7586" y="4608"/>
                    <a:pt x="7615" y="4602"/>
                  </a:cubicBezTo>
                  <a:cubicBezTo>
                    <a:pt x="7626" y="4599"/>
                    <a:pt x="7636" y="4598"/>
                    <a:pt x="7645" y="4598"/>
                  </a:cubicBezTo>
                  <a:cubicBezTo>
                    <a:pt x="7654" y="4598"/>
                    <a:pt x="7663" y="4599"/>
                    <a:pt x="7672" y="4602"/>
                  </a:cubicBezTo>
                  <a:cubicBezTo>
                    <a:pt x="7672" y="4602"/>
                    <a:pt x="7683" y="4608"/>
                    <a:pt x="7683" y="4614"/>
                  </a:cubicBezTo>
                  <a:cubicBezTo>
                    <a:pt x="7683" y="4616"/>
                    <a:pt x="7683" y="4616"/>
                    <a:pt x="7683" y="4616"/>
                  </a:cubicBezTo>
                  <a:cubicBezTo>
                    <a:pt x="7683" y="4616"/>
                    <a:pt x="7683" y="4616"/>
                    <a:pt x="7683" y="4619"/>
                  </a:cubicBezTo>
                  <a:cubicBezTo>
                    <a:pt x="7763" y="4608"/>
                    <a:pt x="7848" y="4602"/>
                    <a:pt x="7928" y="4596"/>
                  </a:cubicBezTo>
                  <a:cubicBezTo>
                    <a:pt x="8082" y="4579"/>
                    <a:pt x="8235" y="4562"/>
                    <a:pt x="8389" y="4545"/>
                  </a:cubicBezTo>
                  <a:cubicBezTo>
                    <a:pt x="8403" y="4543"/>
                    <a:pt x="8416" y="4542"/>
                    <a:pt x="8429" y="4542"/>
                  </a:cubicBezTo>
                  <a:cubicBezTo>
                    <a:pt x="8484" y="4542"/>
                    <a:pt x="8536" y="4561"/>
                    <a:pt x="8577" y="4602"/>
                  </a:cubicBezTo>
                  <a:lnTo>
                    <a:pt x="8691" y="4568"/>
                  </a:lnTo>
                  <a:cubicBezTo>
                    <a:pt x="8691" y="4568"/>
                    <a:pt x="8685" y="4557"/>
                    <a:pt x="8691" y="4557"/>
                  </a:cubicBezTo>
                  <a:cubicBezTo>
                    <a:pt x="8714" y="4545"/>
                    <a:pt x="8731" y="4539"/>
                    <a:pt x="8754" y="4539"/>
                  </a:cubicBezTo>
                  <a:cubicBezTo>
                    <a:pt x="8885" y="4522"/>
                    <a:pt x="8987" y="4488"/>
                    <a:pt x="9118" y="4477"/>
                  </a:cubicBezTo>
                  <a:cubicBezTo>
                    <a:pt x="9123" y="4476"/>
                    <a:pt x="9128" y="4476"/>
                    <a:pt x="9133" y="4476"/>
                  </a:cubicBezTo>
                  <a:cubicBezTo>
                    <a:pt x="9168" y="4476"/>
                    <a:pt x="9216" y="4491"/>
                    <a:pt x="9221" y="4505"/>
                  </a:cubicBezTo>
                  <a:cubicBezTo>
                    <a:pt x="9226" y="4522"/>
                    <a:pt x="9232" y="4557"/>
                    <a:pt x="9243" y="4579"/>
                  </a:cubicBezTo>
                  <a:lnTo>
                    <a:pt x="9255" y="4579"/>
                  </a:lnTo>
                  <a:lnTo>
                    <a:pt x="9420" y="4642"/>
                  </a:lnTo>
                  <a:lnTo>
                    <a:pt x="9483" y="4642"/>
                  </a:lnTo>
                  <a:cubicBezTo>
                    <a:pt x="9565" y="4598"/>
                    <a:pt x="9658" y="4574"/>
                    <a:pt x="9751" y="4574"/>
                  </a:cubicBezTo>
                  <a:cubicBezTo>
                    <a:pt x="9825" y="4574"/>
                    <a:pt x="9899" y="4589"/>
                    <a:pt x="9967" y="4619"/>
                  </a:cubicBezTo>
                  <a:lnTo>
                    <a:pt x="10092" y="4636"/>
                  </a:lnTo>
                  <a:lnTo>
                    <a:pt x="10103" y="4636"/>
                  </a:lnTo>
                  <a:cubicBezTo>
                    <a:pt x="10160" y="4608"/>
                    <a:pt x="10223" y="4596"/>
                    <a:pt x="10291" y="4591"/>
                  </a:cubicBezTo>
                  <a:cubicBezTo>
                    <a:pt x="10308" y="4596"/>
                    <a:pt x="10326" y="4596"/>
                    <a:pt x="10343" y="4608"/>
                  </a:cubicBezTo>
                  <a:cubicBezTo>
                    <a:pt x="10348" y="4608"/>
                    <a:pt x="10354" y="4619"/>
                    <a:pt x="10354" y="4619"/>
                  </a:cubicBezTo>
                  <a:cubicBezTo>
                    <a:pt x="10348" y="4636"/>
                    <a:pt x="10343" y="4648"/>
                    <a:pt x="10337" y="4659"/>
                  </a:cubicBezTo>
                  <a:cubicBezTo>
                    <a:pt x="10331" y="4670"/>
                    <a:pt x="10314" y="4676"/>
                    <a:pt x="10326" y="4693"/>
                  </a:cubicBezTo>
                  <a:cubicBezTo>
                    <a:pt x="10331" y="4699"/>
                    <a:pt x="10343" y="4705"/>
                    <a:pt x="10348" y="4716"/>
                  </a:cubicBezTo>
                  <a:cubicBezTo>
                    <a:pt x="10360" y="4722"/>
                    <a:pt x="10377" y="4722"/>
                    <a:pt x="10394" y="4722"/>
                  </a:cubicBezTo>
                  <a:cubicBezTo>
                    <a:pt x="10408" y="4719"/>
                    <a:pt x="10422" y="4715"/>
                    <a:pt x="10438" y="4715"/>
                  </a:cubicBezTo>
                  <a:cubicBezTo>
                    <a:pt x="10454" y="4715"/>
                    <a:pt x="10471" y="4719"/>
                    <a:pt x="10491" y="4733"/>
                  </a:cubicBezTo>
                  <a:cubicBezTo>
                    <a:pt x="10508" y="4750"/>
                    <a:pt x="10531" y="4762"/>
                    <a:pt x="10559" y="4762"/>
                  </a:cubicBezTo>
                  <a:cubicBezTo>
                    <a:pt x="10656" y="4762"/>
                    <a:pt x="10679" y="4801"/>
                    <a:pt x="10730" y="4830"/>
                  </a:cubicBezTo>
                  <a:cubicBezTo>
                    <a:pt x="10747" y="4838"/>
                    <a:pt x="10742" y="4844"/>
                    <a:pt x="10727" y="4844"/>
                  </a:cubicBezTo>
                  <a:cubicBezTo>
                    <a:pt x="10722" y="4844"/>
                    <a:pt x="10715" y="4843"/>
                    <a:pt x="10707" y="4841"/>
                  </a:cubicBezTo>
                  <a:cubicBezTo>
                    <a:pt x="10697" y="4841"/>
                    <a:pt x="10688" y="4840"/>
                    <a:pt x="10679" y="4840"/>
                  </a:cubicBezTo>
                  <a:cubicBezTo>
                    <a:pt x="10605" y="4840"/>
                    <a:pt x="10582" y="4862"/>
                    <a:pt x="10582" y="4893"/>
                  </a:cubicBezTo>
                  <a:cubicBezTo>
                    <a:pt x="10582" y="4904"/>
                    <a:pt x="10588" y="4915"/>
                    <a:pt x="10588" y="4921"/>
                  </a:cubicBezTo>
                  <a:cubicBezTo>
                    <a:pt x="10667" y="4944"/>
                    <a:pt x="10747" y="4967"/>
                    <a:pt x="10832" y="4989"/>
                  </a:cubicBezTo>
                  <a:cubicBezTo>
                    <a:pt x="10841" y="4992"/>
                    <a:pt x="10851" y="4994"/>
                    <a:pt x="10861" y="4994"/>
                  </a:cubicBezTo>
                  <a:cubicBezTo>
                    <a:pt x="10871" y="4994"/>
                    <a:pt x="10881" y="4992"/>
                    <a:pt x="10889" y="4989"/>
                  </a:cubicBezTo>
                  <a:lnTo>
                    <a:pt x="11208" y="4932"/>
                  </a:lnTo>
                  <a:cubicBezTo>
                    <a:pt x="11197" y="4915"/>
                    <a:pt x="11185" y="4904"/>
                    <a:pt x="11174" y="4887"/>
                  </a:cubicBezTo>
                  <a:cubicBezTo>
                    <a:pt x="11157" y="4858"/>
                    <a:pt x="11157" y="4841"/>
                    <a:pt x="11208" y="4824"/>
                  </a:cubicBezTo>
                  <a:cubicBezTo>
                    <a:pt x="11231" y="4819"/>
                    <a:pt x="11248" y="4813"/>
                    <a:pt x="11271" y="4801"/>
                  </a:cubicBezTo>
                  <a:cubicBezTo>
                    <a:pt x="11291" y="4796"/>
                    <a:pt x="11313" y="4794"/>
                    <a:pt x="11335" y="4794"/>
                  </a:cubicBezTo>
                  <a:cubicBezTo>
                    <a:pt x="11361" y="4794"/>
                    <a:pt x="11388" y="4798"/>
                    <a:pt x="11413" y="4807"/>
                  </a:cubicBezTo>
                  <a:cubicBezTo>
                    <a:pt x="11436" y="4819"/>
                    <a:pt x="11447" y="4824"/>
                    <a:pt x="11470" y="4830"/>
                  </a:cubicBezTo>
                  <a:cubicBezTo>
                    <a:pt x="11509" y="4849"/>
                    <a:pt x="11551" y="4858"/>
                    <a:pt x="11591" y="4858"/>
                  </a:cubicBezTo>
                  <a:cubicBezTo>
                    <a:pt x="11610" y="4858"/>
                    <a:pt x="11629" y="4856"/>
                    <a:pt x="11647" y="4853"/>
                  </a:cubicBezTo>
                  <a:cubicBezTo>
                    <a:pt x="11698" y="4836"/>
                    <a:pt x="11738" y="4824"/>
                    <a:pt x="11789" y="4807"/>
                  </a:cubicBezTo>
                  <a:cubicBezTo>
                    <a:pt x="11835" y="4796"/>
                    <a:pt x="11886" y="4796"/>
                    <a:pt x="11932" y="4796"/>
                  </a:cubicBezTo>
                  <a:cubicBezTo>
                    <a:pt x="11973" y="4800"/>
                    <a:pt x="12029" y="4816"/>
                    <a:pt x="12064" y="4816"/>
                  </a:cubicBezTo>
                  <a:cubicBezTo>
                    <a:pt x="12072" y="4816"/>
                    <a:pt x="12080" y="4815"/>
                    <a:pt x="12085" y="4813"/>
                  </a:cubicBezTo>
                  <a:cubicBezTo>
                    <a:pt x="12142" y="4784"/>
                    <a:pt x="12194" y="4750"/>
                    <a:pt x="12165" y="4699"/>
                  </a:cubicBezTo>
                  <a:cubicBezTo>
                    <a:pt x="12159" y="4699"/>
                    <a:pt x="12159" y="4693"/>
                    <a:pt x="12154" y="4688"/>
                  </a:cubicBezTo>
                  <a:cubicBezTo>
                    <a:pt x="12142" y="4642"/>
                    <a:pt x="12194" y="4608"/>
                    <a:pt x="12285" y="4602"/>
                  </a:cubicBezTo>
                  <a:cubicBezTo>
                    <a:pt x="12307" y="4602"/>
                    <a:pt x="12325" y="4602"/>
                    <a:pt x="12347" y="4608"/>
                  </a:cubicBezTo>
                  <a:cubicBezTo>
                    <a:pt x="12364" y="4614"/>
                    <a:pt x="12381" y="4625"/>
                    <a:pt x="12399" y="4631"/>
                  </a:cubicBezTo>
                  <a:cubicBezTo>
                    <a:pt x="12433" y="4636"/>
                    <a:pt x="12461" y="4648"/>
                    <a:pt x="12490" y="4665"/>
                  </a:cubicBezTo>
                  <a:cubicBezTo>
                    <a:pt x="12598" y="4619"/>
                    <a:pt x="12706" y="4596"/>
                    <a:pt x="12826" y="4591"/>
                  </a:cubicBezTo>
                  <a:cubicBezTo>
                    <a:pt x="12849" y="4587"/>
                    <a:pt x="12872" y="4586"/>
                    <a:pt x="12895" y="4586"/>
                  </a:cubicBezTo>
                  <a:cubicBezTo>
                    <a:pt x="12993" y="4586"/>
                    <a:pt x="13091" y="4614"/>
                    <a:pt x="13179" y="4665"/>
                  </a:cubicBezTo>
                  <a:lnTo>
                    <a:pt x="13259" y="4676"/>
                  </a:lnTo>
                  <a:cubicBezTo>
                    <a:pt x="13304" y="4653"/>
                    <a:pt x="13361" y="4636"/>
                    <a:pt x="13412" y="4631"/>
                  </a:cubicBezTo>
                  <a:cubicBezTo>
                    <a:pt x="13488" y="4617"/>
                    <a:pt x="13564" y="4609"/>
                    <a:pt x="13640" y="4609"/>
                  </a:cubicBezTo>
                  <a:cubicBezTo>
                    <a:pt x="13689" y="4609"/>
                    <a:pt x="13739" y="4612"/>
                    <a:pt x="13788" y="4619"/>
                  </a:cubicBezTo>
                  <a:cubicBezTo>
                    <a:pt x="13868" y="4585"/>
                    <a:pt x="13953" y="4562"/>
                    <a:pt x="14039" y="4551"/>
                  </a:cubicBezTo>
                  <a:cubicBezTo>
                    <a:pt x="14101" y="4545"/>
                    <a:pt x="14164" y="4545"/>
                    <a:pt x="14221" y="4545"/>
                  </a:cubicBezTo>
                  <a:cubicBezTo>
                    <a:pt x="14323" y="4465"/>
                    <a:pt x="14547" y="4419"/>
                    <a:pt x="14759" y="4419"/>
                  </a:cubicBezTo>
                  <a:cubicBezTo>
                    <a:pt x="14771" y="4419"/>
                    <a:pt x="14784" y="4420"/>
                    <a:pt x="14796" y="4420"/>
                  </a:cubicBezTo>
                  <a:cubicBezTo>
                    <a:pt x="14813" y="4408"/>
                    <a:pt x="14836" y="4403"/>
                    <a:pt x="14859" y="4397"/>
                  </a:cubicBezTo>
                  <a:cubicBezTo>
                    <a:pt x="14916" y="4386"/>
                    <a:pt x="14973" y="4363"/>
                    <a:pt x="15018" y="4334"/>
                  </a:cubicBezTo>
                  <a:cubicBezTo>
                    <a:pt x="15053" y="4329"/>
                    <a:pt x="15081" y="4329"/>
                    <a:pt x="15109" y="4329"/>
                  </a:cubicBezTo>
                  <a:cubicBezTo>
                    <a:pt x="15121" y="4295"/>
                    <a:pt x="15121" y="4255"/>
                    <a:pt x="15201" y="4243"/>
                  </a:cubicBezTo>
                  <a:lnTo>
                    <a:pt x="15315" y="4198"/>
                  </a:lnTo>
                  <a:cubicBezTo>
                    <a:pt x="15303" y="4186"/>
                    <a:pt x="15292" y="4169"/>
                    <a:pt x="15280" y="4158"/>
                  </a:cubicBezTo>
                  <a:cubicBezTo>
                    <a:pt x="15269" y="4141"/>
                    <a:pt x="15258" y="4129"/>
                    <a:pt x="15246" y="4118"/>
                  </a:cubicBezTo>
                  <a:cubicBezTo>
                    <a:pt x="15261" y="4114"/>
                    <a:pt x="15277" y="4112"/>
                    <a:pt x="15293" y="4112"/>
                  </a:cubicBezTo>
                  <a:cubicBezTo>
                    <a:pt x="15325" y="4112"/>
                    <a:pt x="15358" y="4120"/>
                    <a:pt x="15389" y="4135"/>
                  </a:cubicBezTo>
                  <a:cubicBezTo>
                    <a:pt x="15406" y="4141"/>
                    <a:pt x="15417" y="4152"/>
                    <a:pt x="15434" y="4158"/>
                  </a:cubicBezTo>
                  <a:cubicBezTo>
                    <a:pt x="15476" y="4179"/>
                    <a:pt x="15522" y="4191"/>
                    <a:pt x="15568" y="4191"/>
                  </a:cubicBezTo>
                  <a:cubicBezTo>
                    <a:pt x="15584" y="4191"/>
                    <a:pt x="15600" y="4189"/>
                    <a:pt x="15616" y="4186"/>
                  </a:cubicBezTo>
                  <a:cubicBezTo>
                    <a:pt x="15673" y="4175"/>
                    <a:pt x="15719" y="4164"/>
                    <a:pt x="15776" y="4152"/>
                  </a:cubicBezTo>
                  <a:cubicBezTo>
                    <a:pt x="15801" y="4149"/>
                    <a:pt x="15827" y="4148"/>
                    <a:pt x="15853" y="4148"/>
                  </a:cubicBezTo>
                  <a:cubicBezTo>
                    <a:pt x="15878" y="4148"/>
                    <a:pt x="15904" y="4149"/>
                    <a:pt x="15930" y="4152"/>
                  </a:cubicBezTo>
                  <a:cubicBezTo>
                    <a:pt x="15964" y="4158"/>
                    <a:pt x="16009" y="4175"/>
                    <a:pt x="16049" y="4175"/>
                  </a:cubicBezTo>
                  <a:lnTo>
                    <a:pt x="16118" y="4164"/>
                  </a:lnTo>
                  <a:cubicBezTo>
                    <a:pt x="16169" y="4141"/>
                    <a:pt x="16214" y="4118"/>
                    <a:pt x="16197" y="4072"/>
                  </a:cubicBezTo>
                  <a:cubicBezTo>
                    <a:pt x="16192" y="4067"/>
                    <a:pt x="16192" y="4061"/>
                    <a:pt x="16192" y="4055"/>
                  </a:cubicBezTo>
                  <a:cubicBezTo>
                    <a:pt x="16192" y="4021"/>
                    <a:pt x="16226" y="3998"/>
                    <a:pt x="16288" y="3987"/>
                  </a:cubicBezTo>
                  <a:cubicBezTo>
                    <a:pt x="16343" y="3957"/>
                    <a:pt x="16402" y="3940"/>
                    <a:pt x="16462" y="3940"/>
                  </a:cubicBezTo>
                  <a:cubicBezTo>
                    <a:pt x="16470" y="3940"/>
                    <a:pt x="16479" y="3941"/>
                    <a:pt x="16488" y="3941"/>
                  </a:cubicBezTo>
                  <a:cubicBezTo>
                    <a:pt x="16539" y="3911"/>
                    <a:pt x="16598" y="3897"/>
                    <a:pt x="16658" y="3897"/>
                  </a:cubicBezTo>
                  <a:cubicBezTo>
                    <a:pt x="16677" y="3897"/>
                    <a:pt x="16696" y="3899"/>
                    <a:pt x="16716" y="3902"/>
                  </a:cubicBezTo>
                  <a:cubicBezTo>
                    <a:pt x="16892" y="3924"/>
                    <a:pt x="17000" y="3981"/>
                    <a:pt x="17160" y="4010"/>
                  </a:cubicBezTo>
                  <a:lnTo>
                    <a:pt x="17239" y="4021"/>
                  </a:lnTo>
                  <a:lnTo>
                    <a:pt x="1723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58"/>
            <p:cNvSpPr/>
            <p:nvPr/>
          </p:nvSpPr>
          <p:spPr>
            <a:xfrm>
              <a:off x="2679250" y="351650"/>
              <a:ext cx="3766121" cy="985702"/>
            </a:xfrm>
            <a:custGeom>
              <a:rect b="b" l="l" r="r" t="t"/>
              <a:pathLst>
                <a:path extrusionOk="0" h="5035" w="17240">
                  <a:moveTo>
                    <a:pt x="6915" y="4653"/>
                  </a:moveTo>
                  <a:cubicBezTo>
                    <a:pt x="6909" y="4653"/>
                    <a:pt x="6903" y="4653"/>
                    <a:pt x="6897" y="4653"/>
                  </a:cubicBezTo>
                  <a:lnTo>
                    <a:pt x="6914" y="4653"/>
                  </a:lnTo>
                  <a:cubicBezTo>
                    <a:pt x="6914" y="4653"/>
                    <a:pt x="6915" y="4653"/>
                    <a:pt x="6915" y="4653"/>
                  </a:cubicBezTo>
                  <a:close/>
                  <a:moveTo>
                    <a:pt x="16795" y="0"/>
                  </a:moveTo>
                  <a:lnTo>
                    <a:pt x="16795" y="251"/>
                  </a:lnTo>
                  <a:cubicBezTo>
                    <a:pt x="17040" y="382"/>
                    <a:pt x="16943" y="758"/>
                    <a:pt x="16664" y="758"/>
                  </a:cubicBezTo>
                  <a:cubicBezTo>
                    <a:pt x="16385" y="758"/>
                    <a:pt x="16288" y="382"/>
                    <a:pt x="16533" y="251"/>
                  </a:cubicBezTo>
                  <a:lnTo>
                    <a:pt x="16533" y="6"/>
                  </a:lnTo>
                  <a:lnTo>
                    <a:pt x="15856" y="6"/>
                  </a:lnTo>
                  <a:lnTo>
                    <a:pt x="15856" y="251"/>
                  </a:lnTo>
                  <a:cubicBezTo>
                    <a:pt x="16100" y="382"/>
                    <a:pt x="16004" y="758"/>
                    <a:pt x="15725" y="758"/>
                  </a:cubicBezTo>
                  <a:cubicBezTo>
                    <a:pt x="15440" y="758"/>
                    <a:pt x="15349" y="382"/>
                    <a:pt x="15594" y="251"/>
                  </a:cubicBezTo>
                  <a:lnTo>
                    <a:pt x="15594" y="6"/>
                  </a:lnTo>
                  <a:lnTo>
                    <a:pt x="14910" y="6"/>
                  </a:lnTo>
                  <a:lnTo>
                    <a:pt x="14910" y="251"/>
                  </a:lnTo>
                  <a:cubicBezTo>
                    <a:pt x="15161" y="382"/>
                    <a:pt x="15064" y="758"/>
                    <a:pt x="14785" y="758"/>
                  </a:cubicBezTo>
                  <a:cubicBezTo>
                    <a:pt x="14500" y="758"/>
                    <a:pt x="14403" y="382"/>
                    <a:pt x="14654" y="251"/>
                  </a:cubicBezTo>
                  <a:lnTo>
                    <a:pt x="14654" y="6"/>
                  </a:lnTo>
                  <a:lnTo>
                    <a:pt x="13965" y="6"/>
                  </a:lnTo>
                  <a:lnTo>
                    <a:pt x="13965" y="251"/>
                  </a:lnTo>
                  <a:cubicBezTo>
                    <a:pt x="14210" y="382"/>
                    <a:pt x="14113" y="758"/>
                    <a:pt x="13834" y="758"/>
                  </a:cubicBezTo>
                  <a:cubicBezTo>
                    <a:pt x="13549" y="758"/>
                    <a:pt x="13458" y="382"/>
                    <a:pt x="13703" y="251"/>
                  </a:cubicBezTo>
                  <a:lnTo>
                    <a:pt x="13703" y="6"/>
                  </a:lnTo>
                  <a:lnTo>
                    <a:pt x="13019" y="6"/>
                  </a:lnTo>
                  <a:lnTo>
                    <a:pt x="13019" y="251"/>
                  </a:lnTo>
                  <a:cubicBezTo>
                    <a:pt x="13270" y="382"/>
                    <a:pt x="13173" y="758"/>
                    <a:pt x="12894" y="758"/>
                  </a:cubicBezTo>
                  <a:cubicBezTo>
                    <a:pt x="12609" y="758"/>
                    <a:pt x="12512" y="382"/>
                    <a:pt x="12763" y="251"/>
                  </a:cubicBezTo>
                  <a:lnTo>
                    <a:pt x="12763" y="6"/>
                  </a:lnTo>
                  <a:lnTo>
                    <a:pt x="12080" y="6"/>
                  </a:lnTo>
                  <a:lnTo>
                    <a:pt x="12080" y="251"/>
                  </a:lnTo>
                  <a:cubicBezTo>
                    <a:pt x="12325" y="382"/>
                    <a:pt x="12228" y="758"/>
                    <a:pt x="11949" y="758"/>
                  </a:cubicBezTo>
                  <a:cubicBezTo>
                    <a:pt x="11670" y="758"/>
                    <a:pt x="11573" y="382"/>
                    <a:pt x="11818" y="251"/>
                  </a:cubicBezTo>
                  <a:lnTo>
                    <a:pt x="11818" y="6"/>
                  </a:lnTo>
                  <a:lnTo>
                    <a:pt x="11140" y="6"/>
                  </a:lnTo>
                  <a:lnTo>
                    <a:pt x="11140" y="251"/>
                  </a:lnTo>
                  <a:cubicBezTo>
                    <a:pt x="11385" y="382"/>
                    <a:pt x="11288" y="758"/>
                    <a:pt x="11009" y="758"/>
                  </a:cubicBezTo>
                  <a:cubicBezTo>
                    <a:pt x="10730" y="758"/>
                    <a:pt x="10633" y="382"/>
                    <a:pt x="10878" y="251"/>
                  </a:cubicBezTo>
                  <a:lnTo>
                    <a:pt x="10878" y="6"/>
                  </a:lnTo>
                  <a:lnTo>
                    <a:pt x="10200" y="6"/>
                  </a:lnTo>
                  <a:lnTo>
                    <a:pt x="10200" y="251"/>
                  </a:lnTo>
                  <a:cubicBezTo>
                    <a:pt x="10445" y="382"/>
                    <a:pt x="10348" y="758"/>
                    <a:pt x="10069" y="758"/>
                  </a:cubicBezTo>
                  <a:cubicBezTo>
                    <a:pt x="9790" y="758"/>
                    <a:pt x="9693" y="382"/>
                    <a:pt x="9938" y="251"/>
                  </a:cubicBezTo>
                  <a:lnTo>
                    <a:pt x="9938" y="6"/>
                  </a:lnTo>
                  <a:lnTo>
                    <a:pt x="9266" y="6"/>
                  </a:lnTo>
                  <a:lnTo>
                    <a:pt x="9266" y="251"/>
                  </a:lnTo>
                  <a:cubicBezTo>
                    <a:pt x="9511" y="382"/>
                    <a:pt x="9414" y="758"/>
                    <a:pt x="9135" y="758"/>
                  </a:cubicBezTo>
                  <a:cubicBezTo>
                    <a:pt x="8850" y="758"/>
                    <a:pt x="8754" y="382"/>
                    <a:pt x="9004" y="251"/>
                  </a:cubicBezTo>
                  <a:lnTo>
                    <a:pt x="9004" y="6"/>
                  </a:lnTo>
                  <a:lnTo>
                    <a:pt x="8321" y="6"/>
                  </a:lnTo>
                  <a:lnTo>
                    <a:pt x="8321" y="251"/>
                  </a:lnTo>
                  <a:cubicBezTo>
                    <a:pt x="8571" y="382"/>
                    <a:pt x="8475" y="758"/>
                    <a:pt x="8190" y="758"/>
                  </a:cubicBezTo>
                  <a:cubicBezTo>
                    <a:pt x="7911" y="758"/>
                    <a:pt x="7814" y="382"/>
                    <a:pt x="8059" y="251"/>
                  </a:cubicBezTo>
                  <a:lnTo>
                    <a:pt x="8059" y="6"/>
                  </a:lnTo>
                  <a:lnTo>
                    <a:pt x="7381" y="6"/>
                  </a:lnTo>
                  <a:lnTo>
                    <a:pt x="7381" y="251"/>
                  </a:lnTo>
                  <a:cubicBezTo>
                    <a:pt x="7626" y="382"/>
                    <a:pt x="7535" y="758"/>
                    <a:pt x="7250" y="758"/>
                  </a:cubicBezTo>
                  <a:cubicBezTo>
                    <a:pt x="6971" y="758"/>
                    <a:pt x="6874" y="382"/>
                    <a:pt x="7119" y="251"/>
                  </a:cubicBezTo>
                  <a:lnTo>
                    <a:pt x="7119" y="6"/>
                  </a:lnTo>
                  <a:lnTo>
                    <a:pt x="6441" y="6"/>
                  </a:lnTo>
                  <a:lnTo>
                    <a:pt x="6441" y="251"/>
                  </a:lnTo>
                  <a:cubicBezTo>
                    <a:pt x="6686" y="382"/>
                    <a:pt x="6589" y="758"/>
                    <a:pt x="6310" y="758"/>
                  </a:cubicBezTo>
                  <a:cubicBezTo>
                    <a:pt x="6031" y="758"/>
                    <a:pt x="5935" y="382"/>
                    <a:pt x="6179" y="251"/>
                  </a:cubicBezTo>
                  <a:lnTo>
                    <a:pt x="6179" y="6"/>
                  </a:lnTo>
                  <a:lnTo>
                    <a:pt x="5502" y="6"/>
                  </a:lnTo>
                  <a:lnTo>
                    <a:pt x="5502" y="251"/>
                  </a:lnTo>
                  <a:cubicBezTo>
                    <a:pt x="5747" y="382"/>
                    <a:pt x="5650" y="758"/>
                    <a:pt x="5371" y="758"/>
                  </a:cubicBezTo>
                  <a:cubicBezTo>
                    <a:pt x="5086" y="758"/>
                    <a:pt x="4995" y="382"/>
                    <a:pt x="5240" y="251"/>
                  </a:cubicBezTo>
                  <a:lnTo>
                    <a:pt x="5240" y="6"/>
                  </a:lnTo>
                  <a:lnTo>
                    <a:pt x="4562" y="6"/>
                  </a:lnTo>
                  <a:lnTo>
                    <a:pt x="4562" y="251"/>
                  </a:lnTo>
                  <a:cubicBezTo>
                    <a:pt x="4807" y="382"/>
                    <a:pt x="4710" y="758"/>
                    <a:pt x="4431" y="758"/>
                  </a:cubicBezTo>
                  <a:cubicBezTo>
                    <a:pt x="4146" y="758"/>
                    <a:pt x="4049" y="382"/>
                    <a:pt x="4300" y="251"/>
                  </a:cubicBezTo>
                  <a:lnTo>
                    <a:pt x="4300" y="6"/>
                  </a:lnTo>
                  <a:lnTo>
                    <a:pt x="3617" y="6"/>
                  </a:lnTo>
                  <a:lnTo>
                    <a:pt x="3617" y="251"/>
                  </a:lnTo>
                  <a:cubicBezTo>
                    <a:pt x="3867" y="382"/>
                    <a:pt x="3770" y="758"/>
                    <a:pt x="3486" y="758"/>
                  </a:cubicBezTo>
                  <a:cubicBezTo>
                    <a:pt x="3207" y="758"/>
                    <a:pt x="3110" y="382"/>
                    <a:pt x="3360" y="251"/>
                  </a:cubicBezTo>
                  <a:lnTo>
                    <a:pt x="3360" y="6"/>
                  </a:lnTo>
                  <a:lnTo>
                    <a:pt x="2677" y="6"/>
                  </a:lnTo>
                  <a:lnTo>
                    <a:pt x="2677" y="251"/>
                  </a:lnTo>
                  <a:cubicBezTo>
                    <a:pt x="2922" y="382"/>
                    <a:pt x="2831" y="758"/>
                    <a:pt x="2546" y="758"/>
                  </a:cubicBezTo>
                  <a:cubicBezTo>
                    <a:pt x="2267" y="758"/>
                    <a:pt x="2170" y="382"/>
                    <a:pt x="2415" y="251"/>
                  </a:cubicBezTo>
                  <a:lnTo>
                    <a:pt x="2415" y="6"/>
                  </a:lnTo>
                  <a:lnTo>
                    <a:pt x="1737" y="6"/>
                  </a:lnTo>
                  <a:lnTo>
                    <a:pt x="1737" y="251"/>
                  </a:lnTo>
                  <a:cubicBezTo>
                    <a:pt x="1982" y="382"/>
                    <a:pt x="1885" y="758"/>
                    <a:pt x="1606" y="758"/>
                  </a:cubicBezTo>
                  <a:cubicBezTo>
                    <a:pt x="1327" y="758"/>
                    <a:pt x="1230" y="382"/>
                    <a:pt x="1475" y="251"/>
                  </a:cubicBezTo>
                  <a:lnTo>
                    <a:pt x="1475" y="6"/>
                  </a:lnTo>
                  <a:lnTo>
                    <a:pt x="792" y="6"/>
                  </a:lnTo>
                  <a:lnTo>
                    <a:pt x="792" y="251"/>
                  </a:lnTo>
                  <a:cubicBezTo>
                    <a:pt x="1037" y="382"/>
                    <a:pt x="940" y="758"/>
                    <a:pt x="661" y="758"/>
                  </a:cubicBezTo>
                  <a:cubicBezTo>
                    <a:pt x="382" y="758"/>
                    <a:pt x="285" y="382"/>
                    <a:pt x="530" y="251"/>
                  </a:cubicBezTo>
                  <a:lnTo>
                    <a:pt x="530" y="6"/>
                  </a:lnTo>
                  <a:lnTo>
                    <a:pt x="0" y="6"/>
                  </a:lnTo>
                  <a:lnTo>
                    <a:pt x="0" y="4972"/>
                  </a:lnTo>
                  <a:cubicBezTo>
                    <a:pt x="6" y="4972"/>
                    <a:pt x="12" y="4972"/>
                    <a:pt x="17" y="4967"/>
                  </a:cubicBezTo>
                  <a:cubicBezTo>
                    <a:pt x="56" y="4947"/>
                    <a:pt x="100" y="4938"/>
                    <a:pt x="145" y="4938"/>
                  </a:cubicBezTo>
                  <a:cubicBezTo>
                    <a:pt x="165" y="4938"/>
                    <a:pt x="185" y="4940"/>
                    <a:pt x="205" y="4944"/>
                  </a:cubicBezTo>
                  <a:cubicBezTo>
                    <a:pt x="222" y="4950"/>
                    <a:pt x="239" y="4955"/>
                    <a:pt x="256" y="4955"/>
                  </a:cubicBezTo>
                  <a:cubicBezTo>
                    <a:pt x="264" y="4957"/>
                    <a:pt x="270" y="4958"/>
                    <a:pt x="274" y="4958"/>
                  </a:cubicBezTo>
                  <a:cubicBezTo>
                    <a:pt x="293" y="4958"/>
                    <a:pt x="286" y="4943"/>
                    <a:pt x="291" y="4938"/>
                  </a:cubicBezTo>
                  <a:cubicBezTo>
                    <a:pt x="296" y="4927"/>
                    <a:pt x="302" y="4915"/>
                    <a:pt x="313" y="4910"/>
                  </a:cubicBezTo>
                  <a:cubicBezTo>
                    <a:pt x="336" y="4893"/>
                    <a:pt x="313" y="4864"/>
                    <a:pt x="359" y="4853"/>
                  </a:cubicBezTo>
                  <a:cubicBezTo>
                    <a:pt x="393" y="4841"/>
                    <a:pt x="433" y="4836"/>
                    <a:pt x="467" y="4830"/>
                  </a:cubicBezTo>
                  <a:lnTo>
                    <a:pt x="467" y="4830"/>
                  </a:lnTo>
                  <a:lnTo>
                    <a:pt x="444" y="4841"/>
                  </a:lnTo>
                  <a:cubicBezTo>
                    <a:pt x="433" y="4847"/>
                    <a:pt x="427" y="4858"/>
                    <a:pt x="422" y="4864"/>
                  </a:cubicBezTo>
                  <a:cubicBezTo>
                    <a:pt x="433" y="4875"/>
                    <a:pt x="456" y="4887"/>
                    <a:pt x="467" y="4904"/>
                  </a:cubicBezTo>
                  <a:cubicBezTo>
                    <a:pt x="484" y="4915"/>
                    <a:pt x="501" y="4938"/>
                    <a:pt x="467" y="4950"/>
                  </a:cubicBezTo>
                  <a:cubicBezTo>
                    <a:pt x="399" y="4972"/>
                    <a:pt x="376" y="5001"/>
                    <a:pt x="365" y="5035"/>
                  </a:cubicBezTo>
                  <a:cubicBezTo>
                    <a:pt x="416" y="5024"/>
                    <a:pt x="461" y="5006"/>
                    <a:pt x="507" y="4989"/>
                  </a:cubicBezTo>
                  <a:cubicBezTo>
                    <a:pt x="541" y="4938"/>
                    <a:pt x="592" y="4904"/>
                    <a:pt x="649" y="4893"/>
                  </a:cubicBezTo>
                  <a:lnTo>
                    <a:pt x="723" y="4875"/>
                  </a:lnTo>
                  <a:cubicBezTo>
                    <a:pt x="763" y="4866"/>
                    <a:pt x="804" y="4862"/>
                    <a:pt x="844" y="4862"/>
                  </a:cubicBezTo>
                  <a:cubicBezTo>
                    <a:pt x="931" y="4862"/>
                    <a:pt x="1018" y="4882"/>
                    <a:pt x="1099" y="4921"/>
                  </a:cubicBezTo>
                  <a:cubicBezTo>
                    <a:pt x="1172" y="4908"/>
                    <a:pt x="1245" y="4902"/>
                    <a:pt x="1317" y="4902"/>
                  </a:cubicBezTo>
                  <a:cubicBezTo>
                    <a:pt x="1341" y="4902"/>
                    <a:pt x="1366" y="4903"/>
                    <a:pt x="1390" y="4904"/>
                  </a:cubicBezTo>
                  <a:lnTo>
                    <a:pt x="1373" y="4875"/>
                  </a:lnTo>
                  <a:lnTo>
                    <a:pt x="1470" y="4858"/>
                  </a:lnTo>
                  <a:cubicBezTo>
                    <a:pt x="1493" y="4844"/>
                    <a:pt x="1516" y="4834"/>
                    <a:pt x="1543" y="4834"/>
                  </a:cubicBezTo>
                  <a:cubicBezTo>
                    <a:pt x="1549" y="4834"/>
                    <a:pt x="1555" y="4835"/>
                    <a:pt x="1561" y="4836"/>
                  </a:cubicBezTo>
                  <a:cubicBezTo>
                    <a:pt x="1578" y="4830"/>
                    <a:pt x="1601" y="4819"/>
                    <a:pt x="1618" y="4813"/>
                  </a:cubicBezTo>
                  <a:cubicBezTo>
                    <a:pt x="1630" y="4804"/>
                    <a:pt x="1646" y="4799"/>
                    <a:pt x="1662" y="4799"/>
                  </a:cubicBezTo>
                  <a:cubicBezTo>
                    <a:pt x="1668" y="4799"/>
                    <a:pt x="1674" y="4800"/>
                    <a:pt x="1680" y="4801"/>
                  </a:cubicBezTo>
                  <a:cubicBezTo>
                    <a:pt x="1675" y="4813"/>
                    <a:pt x="1697" y="4824"/>
                    <a:pt x="1737" y="4836"/>
                  </a:cubicBezTo>
                  <a:cubicBezTo>
                    <a:pt x="1766" y="4819"/>
                    <a:pt x="1806" y="4807"/>
                    <a:pt x="1840" y="4801"/>
                  </a:cubicBezTo>
                  <a:cubicBezTo>
                    <a:pt x="1851" y="4779"/>
                    <a:pt x="1891" y="4762"/>
                    <a:pt x="1919" y="4744"/>
                  </a:cubicBezTo>
                  <a:cubicBezTo>
                    <a:pt x="1925" y="4744"/>
                    <a:pt x="1931" y="4750"/>
                    <a:pt x="1937" y="4750"/>
                  </a:cubicBezTo>
                  <a:cubicBezTo>
                    <a:pt x="1948" y="4756"/>
                    <a:pt x="1959" y="4767"/>
                    <a:pt x="1971" y="4773"/>
                  </a:cubicBezTo>
                  <a:cubicBezTo>
                    <a:pt x="2096" y="4756"/>
                    <a:pt x="2227" y="4744"/>
                    <a:pt x="2364" y="4733"/>
                  </a:cubicBezTo>
                  <a:cubicBezTo>
                    <a:pt x="2529" y="4722"/>
                    <a:pt x="2671" y="4710"/>
                    <a:pt x="2814" y="4705"/>
                  </a:cubicBezTo>
                  <a:cubicBezTo>
                    <a:pt x="2848" y="4689"/>
                    <a:pt x="2884" y="4682"/>
                    <a:pt x="2922" y="4682"/>
                  </a:cubicBezTo>
                  <a:cubicBezTo>
                    <a:pt x="2941" y="4682"/>
                    <a:pt x="2960" y="4684"/>
                    <a:pt x="2979" y="4688"/>
                  </a:cubicBezTo>
                  <a:cubicBezTo>
                    <a:pt x="2990" y="4688"/>
                    <a:pt x="2996" y="4693"/>
                    <a:pt x="3007" y="4699"/>
                  </a:cubicBezTo>
                  <a:cubicBezTo>
                    <a:pt x="3121" y="4699"/>
                    <a:pt x="3235" y="4705"/>
                    <a:pt x="3349" y="4716"/>
                  </a:cubicBezTo>
                  <a:cubicBezTo>
                    <a:pt x="3372" y="4716"/>
                    <a:pt x="3394" y="4722"/>
                    <a:pt x="3412" y="4727"/>
                  </a:cubicBezTo>
                  <a:cubicBezTo>
                    <a:pt x="3423" y="4727"/>
                    <a:pt x="3429" y="4722"/>
                    <a:pt x="3440" y="4722"/>
                  </a:cubicBezTo>
                  <a:cubicBezTo>
                    <a:pt x="3525" y="4705"/>
                    <a:pt x="3611" y="4682"/>
                    <a:pt x="3691" y="4665"/>
                  </a:cubicBezTo>
                  <a:lnTo>
                    <a:pt x="3765" y="4682"/>
                  </a:lnTo>
                  <a:cubicBezTo>
                    <a:pt x="3782" y="4680"/>
                    <a:pt x="3799" y="4679"/>
                    <a:pt x="3816" y="4679"/>
                  </a:cubicBezTo>
                  <a:cubicBezTo>
                    <a:pt x="3903" y="4679"/>
                    <a:pt x="3991" y="4703"/>
                    <a:pt x="4067" y="4750"/>
                  </a:cubicBezTo>
                  <a:cubicBezTo>
                    <a:pt x="4249" y="4750"/>
                    <a:pt x="4425" y="4773"/>
                    <a:pt x="4608" y="4813"/>
                  </a:cubicBezTo>
                  <a:cubicBezTo>
                    <a:pt x="4653" y="4819"/>
                    <a:pt x="4699" y="4836"/>
                    <a:pt x="4744" y="4864"/>
                  </a:cubicBezTo>
                  <a:cubicBezTo>
                    <a:pt x="4758" y="4867"/>
                    <a:pt x="4774" y="4868"/>
                    <a:pt x="4791" y="4868"/>
                  </a:cubicBezTo>
                  <a:cubicBezTo>
                    <a:pt x="4807" y="4868"/>
                    <a:pt x="4824" y="4867"/>
                    <a:pt x="4841" y="4864"/>
                  </a:cubicBezTo>
                  <a:lnTo>
                    <a:pt x="4852" y="4841"/>
                  </a:lnTo>
                  <a:cubicBezTo>
                    <a:pt x="4864" y="4853"/>
                    <a:pt x="4881" y="4858"/>
                    <a:pt x="4898" y="4864"/>
                  </a:cubicBezTo>
                  <a:cubicBezTo>
                    <a:pt x="4915" y="4870"/>
                    <a:pt x="4955" y="4875"/>
                    <a:pt x="4983" y="4881"/>
                  </a:cubicBezTo>
                  <a:lnTo>
                    <a:pt x="5063" y="4875"/>
                  </a:lnTo>
                  <a:cubicBezTo>
                    <a:pt x="5077" y="4884"/>
                    <a:pt x="5093" y="4888"/>
                    <a:pt x="5109" y="4888"/>
                  </a:cubicBezTo>
                  <a:cubicBezTo>
                    <a:pt x="5124" y="4888"/>
                    <a:pt x="5140" y="4884"/>
                    <a:pt x="5154" y="4875"/>
                  </a:cubicBezTo>
                  <a:lnTo>
                    <a:pt x="5177" y="4875"/>
                  </a:lnTo>
                  <a:cubicBezTo>
                    <a:pt x="5251" y="4864"/>
                    <a:pt x="5314" y="4853"/>
                    <a:pt x="5382" y="4841"/>
                  </a:cubicBezTo>
                  <a:cubicBezTo>
                    <a:pt x="5372" y="4808"/>
                    <a:pt x="5404" y="4804"/>
                    <a:pt x="5443" y="4804"/>
                  </a:cubicBezTo>
                  <a:cubicBezTo>
                    <a:pt x="5457" y="4804"/>
                    <a:pt x="5471" y="4805"/>
                    <a:pt x="5485" y="4805"/>
                  </a:cubicBezTo>
                  <a:cubicBezTo>
                    <a:pt x="5500" y="4805"/>
                    <a:pt x="5513" y="4804"/>
                    <a:pt x="5524" y="4801"/>
                  </a:cubicBezTo>
                  <a:cubicBezTo>
                    <a:pt x="5543" y="4811"/>
                    <a:pt x="5562" y="4815"/>
                    <a:pt x="5582" y="4815"/>
                  </a:cubicBezTo>
                  <a:cubicBezTo>
                    <a:pt x="5598" y="4815"/>
                    <a:pt x="5615" y="4812"/>
                    <a:pt x="5633" y="4807"/>
                  </a:cubicBezTo>
                  <a:cubicBezTo>
                    <a:pt x="5673" y="4796"/>
                    <a:pt x="5718" y="4784"/>
                    <a:pt x="5730" y="4756"/>
                  </a:cubicBezTo>
                  <a:cubicBezTo>
                    <a:pt x="5749" y="4705"/>
                    <a:pt x="5759" y="4683"/>
                    <a:pt x="5796" y="4683"/>
                  </a:cubicBezTo>
                  <a:cubicBezTo>
                    <a:pt x="5825" y="4683"/>
                    <a:pt x="5871" y="4697"/>
                    <a:pt x="5952" y="4722"/>
                  </a:cubicBezTo>
                  <a:cubicBezTo>
                    <a:pt x="5957" y="4727"/>
                    <a:pt x="5969" y="4727"/>
                    <a:pt x="5974" y="4727"/>
                  </a:cubicBezTo>
                  <a:cubicBezTo>
                    <a:pt x="5997" y="4727"/>
                    <a:pt x="6026" y="4727"/>
                    <a:pt x="6026" y="4722"/>
                  </a:cubicBezTo>
                  <a:cubicBezTo>
                    <a:pt x="6026" y="4699"/>
                    <a:pt x="6060" y="4693"/>
                    <a:pt x="6094" y="4688"/>
                  </a:cubicBezTo>
                  <a:lnTo>
                    <a:pt x="6094" y="4688"/>
                  </a:lnTo>
                  <a:cubicBezTo>
                    <a:pt x="6094" y="4693"/>
                    <a:pt x="6094" y="4699"/>
                    <a:pt x="6088" y="4699"/>
                  </a:cubicBezTo>
                  <a:cubicBezTo>
                    <a:pt x="6071" y="4716"/>
                    <a:pt x="6060" y="4722"/>
                    <a:pt x="6094" y="4739"/>
                  </a:cubicBezTo>
                  <a:cubicBezTo>
                    <a:pt x="6107" y="4745"/>
                    <a:pt x="6123" y="4748"/>
                    <a:pt x="6139" y="4748"/>
                  </a:cubicBezTo>
                  <a:cubicBezTo>
                    <a:pt x="6150" y="4748"/>
                    <a:pt x="6162" y="4747"/>
                    <a:pt x="6174" y="4744"/>
                  </a:cubicBezTo>
                  <a:cubicBezTo>
                    <a:pt x="6231" y="4727"/>
                    <a:pt x="6288" y="4716"/>
                    <a:pt x="6345" y="4710"/>
                  </a:cubicBezTo>
                  <a:cubicBezTo>
                    <a:pt x="6362" y="4670"/>
                    <a:pt x="6436" y="4670"/>
                    <a:pt x="6515" y="4665"/>
                  </a:cubicBezTo>
                  <a:cubicBezTo>
                    <a:pt x="6520" y="4666"/>
                    <a:pt x="6526" y="4666"/>
                    <a:pt x="6531" y="4666"/>
                  </a:cubicBezTo>
                  <a:cubicBezTo>
                    <a:pt x="6556" y="4666"/>
                    <a:pt x="6582" y="4656"/>
                    <a:pt x="6601" y="4642"/>
                  </a:cubicBezTo>
                  <a:cubicBezTo>
                    <a:pt x="6629" y="4619"/>
                    <a:pt x="6658" y="4614"/>
                    <a:pt x="6692" y="4614"/>
                  </a:cubicBezTo>
                  <a:lnTo>
                    <a:pt x="6891" y="4614"/>
                  </a:lnTo>
                  <a:cubicBezTo>
                    <a:pt x="6931" y="4614"/>
                    <a:pt x="6886" y="4614"/>
                    <a:pt x="6914" y="4631"/>
                  </a:cubicBezTo>
                  <a:cubicBezTo>
                    <a:pt x="6920" y="4636"/>
                    <a:pt x="6920" y="4647"/>
                    <a:pt x="6915" y="4653"/>
                  </a:cubicBezTo>
                  <a:lnTo>
                    <a:pt x="6915" y="4653"/>
                  </a:lnTo>
                  <a:cubicBezTo>
                    <a:pt x="6951" y="4651"/>
                    <a:pt x="6987" y="4651"/>
                    <a:pt x="7025" y="4651"/>
                  </a:cubicBezTo>
                  <a:cubicBezTo>
                    <a:pt x="7112" y="4651"/>
                    <a:pt x="7205" y="4653"/>
                    <a:pt x="7307" y="4653"/>
                  </a:cubicBezTo>
                  <a:cubicBezTo>
                    <a:pt x="7358" y="4653"/>
                    <a:pt x="7410" y="4648"/>
                    <a:pt x="7461" y="4642"/>
                  </a:cubicBezTo>
                  <a:lnTo>
                    <a:pt x="7529" y="4636"/>
                  </a:lnTo>
                  <a:cubicBezTo>
                    <a:pt x="7558" y="4619"/>
                    <a:pt x="7586" y="4608"/>
                    <a:pt x="7615" y="4602"/>
                  </a:cubicBezTo>
                  <a:cubicBezTo>
                    <a:pt x="7626" y="4599"/>
                    <a:pt x="7636" y="4598"/>
                    <a:pt x="7645" y="4598"/>
                  </a:cubicBezTo>
                  <a:cubicBezTo>
                    <a:pt x="7654" y="4598"/>
                    <a:pt x="7663" y="4599"/>
                    <a:pt x="7672" y="4602"/>
                  </a:cubicBezTo>
                  <a:cubicBezTo>
                    <a:pt x="7672" y="4602"/>
                    <a:pt x="7683" y="4608"/>
                    <a:pt x="7683" y="4614"/>
                  </a:cubicBezTo>
                  <a:cubicBezTo>
                    <a:pt x="7683" y="4616"/>
                    <a:pt x="7683" y="4616"/>
                    <a:pt x="7683" y="4616"/>
                  </a:cubicBezTo>
                  <a:cubicBezTo>
                    <a:pt x="7683" y="4616"/>
                    <a:pt x="7683" y="4616"/>
                    <a:pt x="7683" y="4619"/>
                  </a:cubicBezTo>
                  <a:cubicBezTo>
                    <a:pt x="7763" y="4608"/>
                    <a:pt x="7848" y="4602"/>
                    <a:pt x="7928" y="4596"/>
                  </a:cubicBezTo>
                  <a:cubicBezTo>
                    <a:pt x="8082" y="4579"/>
                    <a:pt x="8235" y="4562"/>
                    <a:pt x="8389" y="4545"/>
                  </a:cubicBezTo>
                  <a:cubicBezTo>
                    <a:pt x="8403" y="4543"/>
                    <a:pt x="8416" y="4542"/>
                    <a:pt x="8429" y="4542"/>
                  </a:cubicBezTo>
                  <a:cubicBezTo>
                    <a:pt x="8484" y="4542"/>
                    <a:pt x="8536" y="4561"/>
                    <a:pt x="8577" y="4602"/>
                  </a:cubicBezTo>
                  <a:lnTo>
                    <a:pt x="8691" y="4568"/>
                  </a:lnTo>
                  <a:cubicBezTo>
                    <a:pt x="8691" y="4568"/>
                    <a:pt x="8685" y="4557"/>
                    <a:pt x="8691" y="4557"/>
                  </a:cubicBezTo>
                  <a:cubicBezTo>
                    <a:pt x="8714" y="4545"/>
                    <a:pt x="8731" y="4539"/>
                    <a:pt x="8754" y="4539"/>
                  </a:cubicBezTo>
                  <a:cubicBezTo>
                    <a:pt x="8885" y="4522"/>
                    <a:pt x="8987" y="4488"/>
                    <a:pt x="9118" y="4477"/>
                  </a:cubicBezTo>
                  <a:cubicBezTo>
                    <a:pt x="9123" y="4476"/>
                    <a:pt x="9128" y="4476"/>
                    <a:pt x="9133" y="4476"/>
                  </a:cubicBezTo>
                  <a:cubicBezTo>
                    <a:pt x="9168" y="4476"/>
                    <a:pt x="9216" y="4491"/>
                    <a:pt x="9221" y="4505"/>
                  </a:cubicBezTo>
                  <a:cubicBezTo>
                    <a:pt x="9226" y="4522"/>
                    <a:pt x="9232" y="4557"/>
                    <a:pt x="9243" y="4579"/>
                  </a:cubicBezTo>
                  <a:lnTo>
                    <a:pt x="9255" y="4579"/>
                  </a:lnTo>
                  <a:lnTo>
                    <a:pt x="9420" y="4642"/>
                  </a:lnTo>
                  <a:lnTo>
                    <a:pt x="9483" y="4642"/>
                  </a:lnTo>
                  <a:cubicBezTo>
                    <a:pt x="9565" y="4598"/>
                    <a:pt x="9658" y="4574"/>
                    <a:pt x="9751" y="4574"/>
                  </a:cubicBezTo>
                  <a:cubicBezTo>
                    <a:pt x="9825" y="4574"/>
                    <a:pt x="9899" y="4589"/>
                    <a:pt x="9967" y="4619"/>
                  </a:cubicBezTo>
                  <a:lnTo>
                    <a:pt x="10092" y="4636"/>
                  </a:lnTo>
                  <a:lnTo>
                    <a:pt x="10103" y="4636"/>
                  </a:lnTo>
                  <a:cubicBezTo>
                    <a:pt x="10160" y="4608"/>
                    <a:pt x="10223" y="4596"/>
                    <a:pt x="10291" y="4591"/>
                  </a:cubicBezTo>
                  <a:cubicBezTo>
                    <a:pt x="10308" y="4596"/>
                    <a:pt x="10326" y="4596"/>
                    <a:pt x="10343" y="4608"/>
                  </a:cubicBezTo>
                  <a:cubicBezTo>
                    <a:pt x="10348" y="4608"/>
                    <a:pt x="10354" y="4619"/>
                    <a:pt x="10354" y="4619"/>
                  </a:cubicBezTo>
                  <a:cubicBezTo>
                    <a:pt x="10348" y="4636"/>
                    <a:pt x="10343" y="4648"/>
                    <a:pt x="10337" y="4659"/>
                  </a:cubicBezTo>
                  <a:cubicBezTo>
                    <a:pt x="10331" y="4670"/>
                    <a:pt x="10314" y="4676"/>
                    <a:pt x="10326" y="4693"/>
                  </a:cubicBezTo>
                  <a:cubicBezTo>
                    <a:pt x="10331" y="4699"/>
                    <a:pt x="10343" y="4705"/>
                    <a:pt x="10348" y="4716"/>
                  </a:cubicBezTo>
                  <a:cubicBezTo>
                    <a:pt x="10360" y="4722"/>
                    <a:pt x="10377" y="4722"/>
                    <a:pt x="10394" y="4722"/>
                  </a:cubicBezTo>
                  <a:cubicBezTo>
                    <a:pt x="10408" y="4719"/>
                    <a:pt x="10422" y="4715"/>
                    <a:pt x="10438" y="4715"/>
                  </a:cubicBezTo>
                  <a:cubicBezTo>
                    <a:pt x="10454" y="4715"/>
                    <a:pt x="10471" y="4719"/>
                    <a:pt x="10491" y="4733"/>
                  </a:cubicBezTo>
                  <a:cubicBezTo>
                    <a:pt x="10508" y="4750"/>
                    <a:pt x="10531" y="4762"/>
                    <a:pt x="10559" y="4762"/>
                  </a:cubicBezTo>
                  <a:cubicBezTo>
                    <a:pt x="10656" y="4762"/>
                    <a:pt x="10679" y="4801"/>
                    <a:pt x="10730" y="4830"/>
                  </a:cubicBezTo>
                  <a:cubicBezTo>
                    <a:pt x="10747" y="4838"/>
                    <a:pt x="10742" y="4844"/>
                    <a:pt x="10727" y="4844"/>
                  </a:cubicBezTo>
                  <a:cubicBezTo>
                    <a:pt x="10722" y="4844"/>
                    <a:pt x="10715" y="4843"/>
                    <a:pt x="10707" y="4841"/>
                  </a:cubicBezTo>
                  <a:cubicBezTo>
                    <a:pt x="10697" y="4841"/>
                    <a:pt x="10688" y="4840"/>
                    <a:pt x="10679" y="4840"/>
                  </a:cubicBezTo>
                  <a:cubicBezTo>
                    <a:pt x="10605" y="4840"/>
                    <a:pt x="10582" y="4862"/>
                    <a:pt x="10582" y="4893"/>
                  </a:cubicBezTo>
                  <a:cubicBezTo>
                    <a:pt x="10582" y="4904"/>
                    <a:pt x="10588" y="4915"/>
                    <a:pt x="10588" y="4921"/>
                  </a:cubicBezTo>
                  <a:cubicBezTo>
                    <a:pt x="10667" y="4944"/>
                    <a:pt x="10747" y="4967"/>
                    <a:pt x="10832" y="4989"/>
                  </a:cubicBezTo>
                  <a:cubicBezTo>
                    <a:pt x="10841" y="4992"/>
                    <a:pt x="10851" y="4994"/>
                    <a:pt x="10861" y="4994"/>
                  </a:cubicBezTo>
                  <a:cubicBezTo>
                    <a:pt x="10871" y="4994"/>
                    <a:pt x="10881" y="4992"/>
                    <a:pt x="10889" y="4989"/>
                  </a:cubicBezTo>
                  <a:lnTo>
                    <a:pt x="11208" y="4932"/>
                  </a:lnTo>
                  <a:cubicBezTo>
                    <a:pt x="11197" y="4915"/>
                    <a:pt x="11185" y="4904"/>
                    <a:pt x="11174" y="4887"/>
                  </a:cubicBezTo>
                  <a:cubicBezTo>
                    <a:pt x="11157" y="4858"/>
                    <a:pt x="11157" y="4841"/>
                    <a:pt x="11208" y="4824"/>
                  </a:cubicBezTo>
                  <a:cubicBezTo>
                    <a:pt x="11231" y="4819"/>
                    <a:pt x="11248" y="4813"/>
                    <a:pt x="11271" y="4801"/>
                  </a:cubicBezTo>
                  <a:cubicBezTo>
                    <a:pt x="11291" y="4796"/>
                    <a:pt x="11313" y="4794"/>
                    <a:pt x="11335" y="4794"/>
                  </a:cubicBezTo>
                  <a:cubicBezTo>
                    <a:pt x="11361" y="4794"/>
                    <a:pt x="11388" y="4798"/>
                    <a:pt x="11413" y="4807"/>
                  </a:cubicBezTo>
                  <a:cubicBezTo>
                    <a:pt x="11436" y="4819"/>
                    <a:pt x="11447" y="4824"/>
                    <a:pt x="11470" y="4830"/>
                  </a:cubicBezTo>
                  <a:cubicBezTo>
                    <a:pt x="11509" y="4849"/>
                    <a:pt x="11551" y="4858"/>
                    <a:pt x="11591" y="4858"/>
                  </a:cubicBezTo>
                  <a:cubicBezTo>
                    <a:pt x="11610" y="4858"/>
                    <a:pt x="11629" y="4856"/>
                    <a:pt x="11647" y="4853"/>
                  </a:cubicBezTo>
                  <a:cubicBezTo>
                    <a:pt x="11698" y="4836"/>
                    <a:pt x="11738" y="4824"/>
                    <a:pt x="11789" y="4807"/>
                  </a:cubicBezTo>
                  <a:cubicBezTo>
                    <a:pt x="11835" y="4796"/>
                    <a:pt x="11886" y="4796"/>
                    <a:pt x="11932" y="4796"/>
                  </a:cubicBezTo>
                  <a:cubicBezTo>
                    <a:pt x="11973" y="4800"/>
                    <a:pt x="12029" y="4816"/>
                    <a:pt x="12064" y="4816"/>
                  </a:cubicBezTo>
                  <a:cubicBezTo>
                    <a:pt x="12072" y="4816"/>
                    <a:pt x="12080" y="4815"/>
                    <a:pt x="12085" y="4813"/>
                  </a:cubicBezTo>
                  <a:cubicBezTo>
                    <a:pt x="12142" y="4784"/>
                    <a:pt x="12194" y="4750"/>
                    <a:pt x="12165" y="4699"/>
                  </a:cubicBezTo>
                  <a:cubicBezTo>
                    <a:pt x="12159" y="4699"/>
                    <a:pt x="12159" y="4693"/>
                    <a:pt x="12154" y="4688"/>
                  </a:cubicBezTo>
                  <a:cubicBezTo>
                    <a:pt x="12142" y="4642"/>
                    <a:pt x="12194" y="4608"/>
                    <a:pt x="12285" y="4602"/>
                  </a:cubicBezTo>
                  <a:cubicBezTo>
                    <a:pt x="12307" y="4602"/>
                    <a:pt x="12325" y="4602"/>
                    <a:pt x="12347" y="4608"/>
                  </a:cubicBezTo>
                  <a:cubicBezTo>
                    <a:pt x="12364" y="4614"/>
                    <a:pt x="12381" y="4625"/>
                    <a:pt x="12399" y="4631"/>
                  </a:cubicBezTo>
                  <a:cubicBezTo>
                    <a:pt x="12433" y="4636"/>
                    <a:pt x="12461" y="4648"/>
                    <a:pt x="12490" y="4665"/>
                  </a:cubicBezTo>
                  <a:cubicBezTo>
                    <a:pt x="12598" y="4619"/>
                    <a:pt x="12706" y="4596"/>
                    <a:pt x="12826" y="4591"/>
                  </a:cubicBezTo>
                  <a:cubicBezTo>
                    <a:pt x="12849" y="4587"/>
                    <a:pt x="12872" y="4586"/>
                    <a:pt x="12895" y="4586"/>
                  </a:cubicBezTo>
                  <a:cubicBezTo>
                    <a:pt x="12993" y="4586"/>
                    <a:pt x="13091" y="4614"/>
                    <a:pt x="13179" y="4665"/>
                  </a:cubicBezTo>
                  <a:lnTo>
                    <a:pt x="13259" y="4676"/>
                  </a:lnTo>
                  <a:cubicBezTo>
                    <a:pt x="13304" y="4653"/>
                    <a:pt x="13361" y="4636"/>
                    <a:pt x="13412" y="4631"/>
                  </a:cubicBezTo>
                  <a:cubicBezTo>
                    <a:pt x="13488" y="4617"/>
                    <a:pt x="13564" y="4609"/>
                    <a:pt x="13640" y="4609"/>
                  </a:cubicBezTo>
                  <a:cubicBezTo>
                    <a:pt x="13689" y="4609"/>
                    <a:pt x="13739" y="4612"/>
                    <a:pt x="13788" y="4619"/>
                  </a:cubicBezTo>
                  <a:cubicBezTo>
                    <a:pt x="13868" y="4585"/>
                    <a:pt x="13953" y="4562"/>
                    <a:pt x="14039" y="4551"/>
                  </a:cubicBezTo>
                  <a:cubicBezTo>
                    <a:pt x="14101" y="4545"/>
                    <a:pt x="14164" y="4545"/>
                    <a:pt x="14221" y="4545"/>
                  </a:cubicBezTo>
                  <a:cubicBezTo>
                    <a:pt x="14323" y="4465"/>
                    <a:pt x="14547" y="4419"/>
                    <a:pt x="14759" y="4419"/>
                  </a:cubicBezTo>
                  <a:cubicBezTo>
                    <a:pt x="14771" y="4419"/>
                    <a:pt x="14784" y="4420"/>
                    <a:pt x="14796" y="4420"/>
                  </a:cubicBezTo>
                  <a:cubicBezTo>
                    <a:pt x="14813" y="4408"/>
                    <a:pt x="14836" y="4403"/>
                    <a:pt x="14859" y="4397"/>
                  </a:cubicBezTo>
                  <a:cubicBezTo>
                    <a:pt x="14916" y="4386"/>
                    <a:pt x="14973" y="4363"/>
                    <a:pt x="15018" y="4334"/>
                  </a:cubicBezTo>
                  <a:cubicBezTo>
                    <a:pt x="15053" y="4329"/>
                    <a:pt x="15081" y="4329"/>
                    <a:pt x="15109" y="4329"/>
                  </a:cubicBezTo>
                  <a:cubicBezTo>
                    <a:pt x="15121" y="4295"/>
                    <a:pt x="15121" y="4255"/>
                    <a:pt x="15201" y="4243"/>
                  </a:cubicBezTo>
                  <a:lnTo>
                    <a:pt x="15315" y="4198"/>
                  </a:lnTo>
                  <a:cubicBezTo>
                    <a:pt x="15303" y="4186"/>
                    <a:pt x="15292" y="4169"/>
                    <a:pt x="15280" y="4158"/>
                  </a:cubicBezTo>
                  <a:cubicBezTo>
                    <a:pt x="15269" y="4141"/>
                    <a:pt x="15258" y="4129"/>
                    <a:pt x="15246" y="4118"/>
                  </a:cubicBezTo>
                  <a:cubicBezTo>
                    <a:pt x="15261" y="4114"/>
                    <a:pt x="15277" y="4112"/>
                    <a:pt x="15293" y="4112"/>
                  </a:cubicBezTo>
                  <a:cubicBezTo>
                    <a:pt x="15325" y="4112"/>
                    <a:pt x="15358" y="4120"/>
                    <a:pt x="15389" y="4135"/>
                  </a:cubicBezTo>
                  <a:cubicBezTo>
                    <a:pt x="15406" y="4141"/>
                    <a:pt x="15417" y="4152"/>
                    <a:pt x="15434" y="4158"/>
                  </a:cubicBezTo>
                  <a:cubicBezTo>
                    <a:pt x="15476" y="4179"/>
                    <a:pt x="15522" y="4191"/>
                    <a:pt x="15568" y="4191"/>
                  </a:cubicBezTo>
                  <a:cubicBezTo>
                    <a:pt x="15584" y="4191"/>
                    <a:pt x="15600" y="4189"/>
                    <a:pt x="15616" y="4186"/>
                  </a:cubicBezTo>
                  <a:cubicBezTo>
                    <a:pt x="15673" y="4175"/>
                    <a:pt x="15719" y="4164"/>
                    <a:pt x="15776" y="4152"/>
                  </a:cubicBezTo>
                  <a:cubicBezTo>
                    <a:pt x="15801" y="4149"/>
                    <a:pt x="15827" y="4148"/>
                    <a:pt x="15853" y="4148"/>
                  </a:cubicBezTo>
                  <a:cubicBezTo>
                    <a:pt x="15878" y="4148"/>
                    <a:pt x="15904" y="4149"/>
                    <a:pt x="15930" y="4152"/>
                  </a:cubicBezTo>
                  <a:cubicBezTo>
                    <a:pt x="15964" y="4158"/>
                    <a:pt x="16009" y="4175"/>
                    <a:pt x="16049" y="4175"/>
                  </a:cubicBezTo>
                  <a:lnTo>
                    <a:pt x="16118" y="4164"/>
                  </a:lnTo>
                  <a:cubicBezTo>
                    <a:pt x="16169" y="4141"/>
                    <a:pt x="16214" y="4118"/>
                    <a:pt x="16197" y="4072"/>
                  </a:cubicBezTo>
                  <a:cubicBezTo>
                    <a:pt x="16192" y="4067"/>
                    <a:pt x="16192" y="4061"/>
                    <a:pt x="16192" y="4055"/>
                  </a:cubicBezTo>
                  <a:cubicBezTo>
                    <a:pt x="16192" y="4021"/>
                    <a:pt x="16226" y="3998"/>
                    <a:pt x="16288" y="3987"/>
                  </a:cubicBezTo>
                  <a:cubicBezTo>
                    <a:pt x="16343" y="3957"/>
                    <a:pt x="16402" y="3940"/>
                    <a:pt x="16462" y="3940"/>
                  </a:cubicBezTo>
                  <a:cubicBezTo>
                    <a:pt x="16470" y="3940"/>
                    <a:pt x="16479" y="3941"/>
                    <a:pt x="16488" y="3941"/>
                  </a:cubicBezTo>
                  <a:cubicBezTo>
                    <a:pt x="16539" y="3911"/>
                    <a:pt x="16598" y="3897"/>
                    <a:pt x="16658" y="3897"/>
                  </a:cubicBezTo>
                  <a:cubicBezTo>
                    <a:pt x="16677" y="3897"/>
                    <a:pt x="16696" y="3899"/>
                    <a:pt x="16716" y="3902"/>
                  </a:cubicBezTo>
                  <a:cubicBezTo>
                    <a:pt x="16892" y="3924"/>
                    <a:pt x="17000" y="3981"/>
                    <a:pt x="17160" y="4010"/>
                  </a:cubicBezTo>
                  <a:lnTo>
                    <a:pt x="17239" y="4021"/>
                  </a:lnTo>
                  <a:lnTo>
                    <a:pt x="172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21" name="Google Shape;1921;p58"/>
          <p:cNvSpPr txBox="1"/>
          <p:nvPr>
            <p:ph type="title"/>
          </p:nvPr>
        </p:nvSpPr>
        <p:spPr>
          <a:xfrm>
            <a:off x="2998950" y="535650"/>
            <a:ext cx="3146100" cy="569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Process</a:t>
            </a:r>
            <a:endParaRPr/>
          </a:p>
        </p:txBody>
      </p:sp>
      <p:sp>
        <p:nvSpPr>
          <p:cNvPr id="1922" name="Google Shape;1922;p58"/>
          <p:cNvSpPr txBox="1"/>
          <p:nvPr/>
        </p:nvSpPr>
        <p:spPr>
          <a:xfrm>
            <a:off x="714174" y="2972255"/>
            <a:ext cx="1843500" cy="545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Andika"/>
                <a:ea typeface="Andika"/>
                <a:cs typeface="Andika"/>
                <a:sym typeface="Andika"/>
              </a:rPr>
              <a:t>It’s the closest planet to the Sun</a:t>
            </a:r>
            <a:endParaRPr>
              <a:solidFill>
                <a:schemeClr val="dk1"/>
              </a:solidFill>
              <a:latin typeface="Andika"/>
              <a:ea typeface="Andika"/>
              <a:cs typeface="Andika"/>
              <a:sym typeface="Andika"/>
            </a:endParaRPr>
          </a:p>
        </p:txBody>
      </p:sp>
      <p:sp>
        <p:nvSpPr>
          <p:cNvPr id="1923" name="Google Shape;1923;p58"/>
          <p:cNvSpPr txBox="1"/>
          <p:nvPr/>
        </p:nvSpPr>
        <p:spPr>
          <a:xfrm>
            <a:off x="714219" y="2599750"/>
            <a:ext cx="1843500" cy="338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dk1"/>
                </a:solidFill>
                <a:latin typeface="Grand Hotel"/>
                <a:ea typeface="Grand Hotel"/>
                <a:cs typeface="Grand Hotel"/>
                <a:sym typeface="Grand Hotel"/>
              </a:rPr>
              <a:t>Mercury</a:t>
            </a:r>
            <a:endParaRPr sz="2500">
              <a:solidFill>
                <a:schemeClr val="dk1"/>
              </a:solidFill>
              <a:latin typeface="Grand Hotel"/>
              <a:ea typeface="Grand Hotel"/>
              <a:cs typeface="Grand Hotel"/>
              <a:sym typeface="Grand Hotel"/>
            </a:endParaRPr>
          </a:p>
        </p:txBody>
      </p:sp>
      <p:sp>
        <p:nvSpPr>
          <p:cNvPr id="1924" name="Google Shape;1924;p58"/>
          <p:cNvSpPr/>
          <p:nvPr/>
        </p:nvSpPr>
        <p:spPr>
          <a:xfrm rot="-9312">
            <a:off x="973960" y="1982280"/>
            <a:ext cx="1323949" cy="433462"/>
          </a:xfrm>
          <a:custGeom>
            <a:rect b="b" l="l" r="r" t="t"/>
            <a:pathLst>
              <a:path extrusionOk="0" h="4631" w="9500">
                <a:moveTo>
                  <a:pt x="0" y="0"/>
                </a:moveTo>
                <a:lnTo>
                  <a:pt x="142" y="1407"/>
                </a:lnTo>
                <a:lnTo>
                  <a:pt x="0" y="2455"/>
                </a:lnTo>
                <a:lnTo>
                  <a:pt x="142" y="3827"/>
                </a:lnTo>
                <a:lnTo>
                  <a:pt x="142" y="4630"/>
                </a:lnTo>
                <a:lnTo>
                  <a:pt x="9500" y="4556"/>
                </a:lnTo>
                <a:lnTo>
                  <a:pt x="9500" y="3571"/>
                </a:lnTo>
                <a:lnTo>
                  <a:pt x="9283" y="2164"/>
                </a:lnTo>
                <a:lnTo>
                  <a:pt x="9500" y="940"/>
                </a:lnTo>
                <a:lnTo>
                  <a:pt x="9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accent1"/>
                </a:solidFill>
                <a:latin typeface="Grand Hotel"/>
                <a:ea typeface="Grand Hotel"/>
                <a:cs typeface="Grand Hotel"/>
                <a:sym typeface="Grand Hotel"/>
              </a:rPr>
              <a:t>Step 01</a:t>
            </a:r>
            <a:endParaRPr sz="2500">
              <a:solidFill>
                <a:schemeClr val="accent1"/>
              </a:solidFill>
              <a:latin typeface="Grand Hotel"/>
              <a:ea typeface="Grand Hotel"/>
              <a:cs typeface="Grand Hotel"/>
              <a:sym typeface="Grand Hotel"/>
            </a:endParaRPr>
          </a:p>
        </p:txBody>
      </p:sp>
      <p:grpSp>
        <p:nvGrpSpPr>
          <p:cNvPr id="1925" name="Google Shape;1925;p58"/>
          <p:cNvGrpSpPr/>
          <p:nvPr/>
        </p:nvGrpSpPr>
        <p:grpSpPr>
          <a:xfrm flipH="1" rot="-370692">
            <a:off x="3943233" y="227521"/>
            <a:ext cx="1255790" cy="248065"/>
            <a:chOff x="5676469" y="1114550"/>
            <a:chExt cx="1488431" cy="294055"/>
          </a:xfrm>
        </p:grpSpPr>
        <p:sp>
          <p:nvSpPr>
            <p:cNvPr id="1926" name="Google Shape;1926;p58"/>
            <p:cNvSpPr/>
            <p:nvPr/>
          </p:nvSpPr>
          <p:spPr>
            <a:xfrm>
              <a:off x="5676469" y="1115216"/>
              <a:ext cx="1485995" cy="293389"/>
            </a:xfrm>
            <a:custGeom>
              <a:rect b="b" l="l" r="r" t="t"/>
              <a:pathLst>
                <a:path extrusionOk="0" h="2609" w="13248">
                  <a:moveTo>
                    <a:pt x="160" y="0"/>
                  </a:moveTo>
                  <a:cubicBezTo>
                    <a:pt x="160" y="57"/>
                    <a:pt x="154" y="114"/>
                    <a:pt x="149" y="171"/>
                  </a:cubicBezTo>
                  <a:cubicBezTo>
                    <a:pt x="149" y="222"/>
                    <a:pt x="137" y="274"/>
                    <a:pt x="126" y="331"/>
                  </a:cubicBezTo>
                  <a:cubicBezTo>
                    <a:pt x="126" y="353"/>
                    <a:pt x="114" y="370"/>
                    <a:pt x="97" y="388"/>
                  </a:cubicBezTo>
                  <a:cubicBezTo>
                    <a:pt x="69" y="416"/>
                    <a:pt x="46" y="450"/>
                    <a:pt x="35" y="490"/>
                  </a:cubicBezTo>
                  <a:cubicBezTo>
                    <a:pt x="23" y="558"/>
                    <a:pt x="29" y="632"/>
                    <a:pt x="52" y="701"/>
                  </a:cubicBezTo>
                  <a:cubicBezTo>
                    <a:pt x="57" y="746"/>
                    <a:pt x="75" y="786"/>
                    <a:pt x="97" y="826"/>
                  </a:cubicBezTo>
                  <a:cubicBezTo>
                    <a:pt x="103" y="837"/>
                    <a:pt x="114" y="843"/>
                    <a:pt x="120" y="860"/>
                  </a:cubicBezTo>
                  <a:cubicBezTo>
                    <a:pt x="126" y="877"/>
                    <a:pt x="126" y="894"/>
                    <a:pt x="120" y="917"/>
                  </a:cubicBezTo>
                  <a:cubicBezTo>
                    <a:pt x="120" y="951"/>
                    <a:pt x="120" y="980"/>
                    <a:pt x="103" y="1003"/>
                  </a:cubicBezTo>
                  <a:cubicBezTo>
                    <a:pt x="80" y="1020"/>
                    <a:pt x="52" y="1042"/>
                    <a:pt x="40" y="1071"/>
                  </a:cubicBezTo>
                  <a:cubicBezTo>
                    <a:pt x="29" y="1105"/>
                    <a:pt x="18" y="1134"/>
                    <a:pt x="12" y="1168"/>
                  </a:cubicBezTo>
                  <a:cubicBezTo>
                    <a:pt x="6" y="1208"/>
                    <a:pt x="6" y="1247"/>
                    <a:pt x="6" y="1287"/>
                  </a:cubicBezTo>
                  <a:cubicBezTo>
                    <a:pt x="0" y="1361"/>
                    <a:pt x="6" y="1435"/>
                    <a:pt x="23" y="1509"/>
                  </a:cubicBezTo>
                  <a:cubicBezTo>
                    <a:pt x="35" y="1538"/>
                    <a:pt x="35" y="1589"/>
                    <a:pt x="57" y="1606"/>
                  </a:cubicBezTo>
                  <a:cubicBezTo>
                    <a:pt x="80" y="1629"/>
                    <a:pt x="109" y="1635"/>
                    <a:pt x="131" y="1658"/>
                  </a:cubicBezTo>
                  <a:cubicBezTo>
                    <a:pt x="149" y="1686"/>
                    <a:pt x="137" y="1714"/>
                    <a:pt x="143" y="1749"/>
                  </a:cubicBezTo>
                  <a:cubicBezTo>
                    <a:pt x="154" y="1789"/>
                    <a:pt x="154" y="1828"/>
                    <a:pt x="154" y="1868"/>
                  </a:cubicBezTo>
                  <a:cubicBezTo>
                    <a:pt x="149" y="1902"/>
                    <a:pt x="137" y="1931"/>
                    <a:pt x="120" y="1959"/>
                  </a:cubicBezTo>
                  <a:cubicBezTo>
                    <a:pt x="109" y="1988"/>
                    <a:pt x="103" y="2022"/>
                    <a:pt x="86" y="2050"/>
                  </a:cubicBezTo>
                  <a:cubicBezTo>
                    <a:pt x="63" y="2096"/>
                    <a:pt x="40" y="2125"/>
                    <a:pt x="69" y="2176"/>
                  </a:cubicBezTo>
                  <a:cubicBezTo>
                    <a:pt x="92" y="2221"/>
                    <a:pt x="149" y="2312"/>
                    <a:pt x="211" y="2318"/>
                  </a:cubicBezTo>
                  <a:cubicBezTo>
                    <a:pt x="211" y="2341"/>
                    <a:pt x="228" y="2347"/>
                    <a:pt x="240" y="2369"/>
                  </a:cubicBezTo>
                  <a:cubicBezTo>
                    <a:pt x="245" y="2392"/>
                    <a:pt x="251" y="2409"/>
                    <a:pt x="251" y="2432"/>
                  </a:cubicBezTo>
                  <a:cubicBezTo>
                    <a:pt x="257" y="2466"/>
                    <a:pt x="257" y="2506"/>
                    <a:pt x="251" y="2546"/>
                  </a:cubicBezTo>
                  <a:cubicBezTo>
                    <a:pt x="251" y="2563"/>
                    <a:pt x="251" y="2592"/>
                    <a:pt x="245" y="2609"/>
                  </a:cubicBezTo>
                  <a:lnTo>
                    <a:pt x="13060" y="2609"/>
                  </a:lnTo>
                  <a:cubicBezTo>
                    <a:pt x="13065" y="2546"/>
                    <a:pt x="13082" y="2489"/>
                    <a:pt x="13105" y="2432"/>
                  </a:cubicBezTo>
                  <a:cubicBezTo>
                    <a:pt x="13111" y="2415"/>
                    <a:pt x="13122" y="2398"/>
                    <a:pt x="13122" y="2381"/>
                  </a:cubicBezTo>
                  <a:cubicBezTo>
                    <a:pt x="13122" y="2358"/>
                    <a:pt x="13122" y="2369"/>
                    <a:pt x="13116" y="2352"/>
                  </a:cubicBezTo>
                  <a:cubicBezTo>
                    <a:pt x="13105" y="2335"/>
                    <a:pt x="13094" y="2312"/>
                    <a:pt x="13082" y="2301"/>
                  </a:cubicBezTo>
                  <a:cubicBezTo>
                    <a:pt x="13048" y="2244"/>
                    <a:pt x="13042" y="2176"/>
                    <a:pt x="13054" y="2119"/>
                  </a:cubicBezTo>
                  <a:cubicBezTo>
                    <a:pt x="13071" y="2056"/>
                    <a:pt x="13105" y="2068"/>
                    <a:pt x="13156" y="2039"/>
                  </a:cubicBezTo>
                  <a:cubicBezTo>
                    <a:pt x="13219" y="2011"/>
                    <a:pt x="13156" y="1954"/>
                    <a:pt x="13139" y="1914"/>
                  </a:cubicBezTo>
                  <a:cubicBezTo>
                    <a:pt x="13122" y="1880"/>
                    <a:pt x="13116" y="1834"/>
                    <a:pt x="13128" y="1794"/>
                  </a:cubicBezTo>
                  <a:cubicBezTo>
                    <a:pt x="13151" y="1737"/>
                    <a:pt x="13179" y="1692"/>
                    <a:pt x="13213" y="1646"/>
                  </a:cubicBezTo>
                  <a:cubicBezTo>
                    <a:pt x="13236" y="1589"/>
                    <a:pt x="13247" y="1532"/>
                    <a:pt x="13236" y="1475"/>
                  </a:cubicBezTo>
                  <a:cubicBezTo>
                    <a:pt x="13247" y="1424"/>
                    <a:pt x="13230" y="1367"/>
                    <a:pt x="13196" y="1322"/>
                  </a:cubicBezTo>
                  <a:cubicBezTo>
                    <a:pt x="13173" y="1299"/>
                    <a:pt x="13151" y="1276"/>
                    <a:pt x="13134" y="1253"/>
                  </a:cubicBezTo>
                  <a:cubicBezTo>
                    <a:pt x="13122" y="1225"/>
                    <a:pt x="13128" y="1219"/>
                    <a:pt x="13134" y="1196"/>
                  </a:cubicBezTo>
                  <a:cubicBezTo>
                    <a:pt x="13162" y="1094"/>
                    <a:pt x="13225" y="991"/>
                    <a:pt x="13202" y="883"/>
                  </a:cubicBezTo>
                  <a:cubicBezTo>
                    <a:pt x="13196" y="843"/>
                    <a:pt x="13185" y="803"/>
                    <a:pt x="13168" y="769"/>
                  </a:cubicBezTo>
                  <a:cubicBezTo>
                    <a:pt x="13151" y="746"/>
                    <a:pt x="13139" y="724"/>
                    <a:pt x="13122" y="701"/>
                  </a:cubicBezTo>
                  <a:cubicBezTo>
                    <a:pt x="13105" y="684"/>
                    <a:pt x="13088" y="661"/>
                    <a:pt x="13077" y="638"/>
                  </a:cubicBezTo>
                  <a:cubicBezTo>
                    <a:pt x="13060" y="581"/>
                    <a:pt x="13054" y="524"/>
                    <a:pt x="13054" y="473"/>
                  </a:cubicBezTo>
                  <a:cubicBezTo>
                    <a:pt x="13048" y="422"/>
                    <a:pt x="13060" y="370"/>
                    <a:pt x="13082" y="331"/>
                  </a:cubicBezTo>
                  <a:cubicBezTo>
                    <a:pt x="13116" y="296"/>
                    <a:pt x="13139" y="257"/>
                    <a:pt x="13139" y="211"/>
                  </a:cubicBezTo>
                  <a:cubicBezTo>
                    <a:pt x="13145" y="143"/>
                    <a:pt x="13145" y="74"/>
                    <a:pt x="13139" y="6"/>
                  </a:cubicBezTo>
                  <a:lnTo>
                    <a:pt x="1313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58"/>
            <p:cNvSpPr/>
            <p:nvPr/>
          </p:nvSpPr>
          <p:spPr>
            <a:xfrm>
              <a:off x="5998060" y="1255444"/>
              <a:ext cx="250505" cy="153153"/>
            </a:xfrm>
            <a:custGeom>
              <a:rect b="b" l="l" r="r" t="t"/>
              <a:pathLst>
                <a:path extrusionOk="0" h="1362" w="2228">
                  <a:moveTo>
                    <a:pt x="1111" y="0"/>
                  </a:moveTo>
                  <a:cubicBezTo>
                    <a:pt x="496" y="0"/>
                    <a:pt x="1" y="513"/>
                    <a:pt x="18" y="1128"/>
                  </a:cubicBezTo>
                  <a:cubicBezTo>
                    <a:pt x="18" y="1208"/>
                    <a:pt x="23" y="1288"/>
                    <a:pt x="40" y="1362"/>
                  </a:cubicBezTo>
                  <a:lnTo>
                    <a:pt x="450" y="1362"/>
                  </a:lnTo>
                  <a:cubicBezTo>
                    <a:pt x="422" y="1288"/>
                    <a:pt x="405" y="1208"/>
                    <a:pt x="405" y="1128"/>
                  </a:cubicBezTo>
                  <a:cubicBezTo>
                    <a:pt x="405" y="731"/>
                    <a:pt x="728" y="417"/>
                    <a:pt x="1111" y="417"/>
                  </a:cubicBezTo>
                  <a:cubicBezTo>
                    <a:pt x="1150" y="417"/>
                    <a:pt x="1190" y="421"/>
                    <a:pt x="1231" y="428"/>
                  </a:cubicBezTo>
                  <a:cubicBezTo>
                    <a:pt x="1664" y="502"/>
                    <a:pt x="1926" y="952"/>
                    <a:pt x="1777" y="1362"/>
                  </a:cubicBezTo>
                  <a:lnTo>
                    <a:pt x="2188" y="1362"/>
                  </a:lnTo>
                  <a:cubicBezTo>
                    <a:pt x="2205" y="1288"/>
                    <a:pt x="2210" y="1208"/>
                    <a:pt x="2210" y="1128"/>
                  </a:cubicBezTo>
                  <a:cubicBezTo>
                    <a:pt x="2227" y="513"/>
                    <a:pt x="1732" y="0"/>
                    <a:pt x="1111"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58"/>
            <p:cNvSpPr/>
            <p:nvPr/>
          </p:nvSpPr>
          <p:spPr>
            <a:xfrm>
              <a:off x="5679872" y="1258480"/>
              <a:ext cx="212615" cy="150117"/>
            </a:xfrm>
            <a:custGeom>
              <a:rect b="b" l="l" r="r" t="t"/>
              <a:pathLst>
                <a:path extrusionOk="0" h="1335" w="1891">
                  <a:moveTo>
                    <a:pt x="784" y="1"/>
                  </a:moveTo>
                  <a:cubicBezTo>
                    <a:pt x="513" y="1"/>
                    <a:pt x="237" y="101"/>
                    <a:pt x="11" y="327"/>
                  </a:cubicBezTo>
                  <a:cubicBezTo>
                    <a:pt x="11" y="327"/>
                    <a:pt x="11" y="327"/>
                    <a:pt x="17" y="332"/>
                  </a:cubicBezTo>
                  <a:cubicBezTo>
                    <a:pt x="40" y="349"/>
                    <a:pt x="68" y="355"/>
                    <a:pt x="85" y="384"/>
                  </a:cubicBezTo>
                  <a:cubicBezTo>
                    <a:pt x="108" y="412"/>
                    <a:pt x="91" y="440"/>
                    <a:pt x="103" y="475"/>
                  </a:cubicBezTo>
                  <a:cubicBezTo>
                    <a:pt x="108" y="509"/>
                    <a:pt x="114" y="554"/>
                    <a:pt x="114" y="594"/>
                  </a:cubicBezTo>
                  <a:cubicBezTo>
                    <a:pt x="108" y="623"/>
                    <a:pt x="97" y="651"/>
                    <a:pt x="80" y="680"/>
                  </a:cubicBezTo>
                  <a:cubicBezTo>
                    <a:pt x="68" y="714"/>
                    <a:pt x="57" y="742"/>
                    <a:pt x="46" y="771"/>
                  </a:cubicBezTo>
                  <a:cubicBezTo>
                    <a:pt x="23" y="822"/>
                    <a:pt x="0" y="839"/>
                    <a:pt x="29" y="896"/>
                  </a:cubicBezTo>
                  <a:cubicBezTo>
                    <a:pt x="46" y="936"/>
                    <a:pt x="68" y="970"/>
                    <a:pt x="91" y="999"/>
                  </a:cubicBezTo>
                  <a:cubicBezTo>
                    <a:pt x="145" y="652"/>
                    <a:pt x="442" y="393"/>
                    <a:pt x="789" y="393"/>
                  </a:cubicBezTo>
                  <a:cubicBezTo>
                    <a:pt x="807" y="393"/>
                    <a:pt x="825" y="394"/>
                    <a:pt x="843" y="395"/>
                  </a:cubicBezTo>
                  <a:cubicBezTo>
                    <a:pt x="1213" y="423"/>
                    <a:pt x="1498" y="731"/>
                    <a:pt x="1498" y="1101"/>
                  </a:cubicBezTo>
                  <a:cubicBezTo>
                    <a:pt x="1498" y="1181"/>
                    <a:pt x="1486" y="1261"/>
                    <a:pt x="1458" y="1335"/>
                  </a:cubicBezTo>
                  <a:lnTo>
                    <a:pt x="1862" y="1335"/>
                  </a:lnTo>
                  <a:cubicBezTo>
                    <a:pt x="1879" y="1261"/>
                    <a:pt x="1885" y="1181"/>
                    <a:pt x="1891" y="1101"/>
                  </a:cubicBezTo>
                  <a:cubicBezTo>
                    <a:pt x="1891" y="439"/>
                    <a:pt x="1350" y="1"/>
                    <a:pt x="784"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58"/>
            <p:cNvSpPr/>
            <p:nvPr/>
          </p:nvSpPr>
          <p:spPr>
            <a:xfrm>
              <a:off x="6354700" y="1258593"/>
              <a:ext cx="247357" cy="150005"/>
            </a:xfrm>
            <a:custGeom>
              <a:rect b="b" l="l" r="r" t="t"/>
              <a:pathLst>
                <a:path extrusionOk="0" h="1334" w="2200">
                  <a:moveTo>
                    <a:pt x="1100" y="1"/>
                  </a:moveTo>
                  <a:cubicBezTo>
                    <a:pt x="491" y="1"/>
                    <a:pt x="1" y="491"/>
                    <a:pt x="1" y="1100"/>
                  </a:cubicBezTo>
                  <a:cubicBezTo>
                    <a:pt x="1" y="1180"/>
                    <a:pt x="6" y="1260"/>
                    <a:pt x="24" y="1334"/>
                  </a:cubicBezTo>
                  <a:lnTo>
                    <a:pt x="434" y="1334"/>
                  </a:lnTo>
                  <a:cubicBezTo>
                    <a:pt x="405" y="1260"/>
                    <a:pt x="394" y="1180"/>
                    <a:pt x="394" y="1100"/>
                  </a:cubicBezTo>
                  <a:cubicBezTo>
                    <a:pt x="394" y="707"/>
                    <a:pt x="707" y="394"/>
                    <a:pt x="1100" y="394"/>
                  </a:cubicBezTo>
                  <a:cubicBezTo>
                    <a:pt x="1487" y="394"/>
                    <a:pt x="1806" y="707"/>
                    <a:pt x="1806" y="1100"/>
                  </a:cubicBezTo>
                  <a:cubicBezTo>
                    <a:pt x="1806" y="1180"/>
                    <a:pt x="1789" y="1260"/>
                    <a:pt x="1766" y="1334"/>
                  </a:cubicBezTo>
                  <a:lnTo>
                    <a:pt x="2171" y="1334"/>
                  </a:lnTo>
                  <a:cubicBezTo>
                    <a:pt x="2188" y="1260"/>
                    <a:pt x="2193" y="1180"/>
                    <a:pt x="2199" y="1100"/>
                  </a:cubicBezTo>
                  <a:cubicBezTo>
                    <a:pt x="2193" y="491"/>
                    <a:pt x="1704" y="1"/>
                    <a:pt x="1100"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58"/>
            <p:cNvSpPr/>
            <p:nvPr/>
          </p:nvSpPr>
          <p:spPr>
            <a:xfrm>
              <a:off x="6172895" y="1114550"/>
              <a:ext cx="247245" cy="147419"/>
            </a:xfrm>
            <a:custGeom>
              <a:rect b="b" l="l" r="r" t="t"/>
              <a:pathLst>
                <a:path extrusionOk="0" h="1311" w="2199">
                  <a:moveTo>
                    <a:pt x="17" y="1"/>
                  </a:moveTo>
                  <a:cubicBezTo>
                    <a:pt x="6" y="69"/>
                    <a:pt x="0" y="143"/>
                    <a:pt x="0" y="211"/>
                  </a:cubicBezTo>
                  <a:cubicBezTo>
                    <a:pt x="0" y="815"/>
                    <a:pt x="490" y="1310"/>
                    <a:pt x="1100" y="1310"/>
                  </a:cubicBezTo>
                  <a:cubicBezTo>
                    <a:pt x="1703" y="1310"/>
                    <a:pt x="2193" y="815"/>
                    <a:pt x="2199" y="211"/>
                  </a:cubicBezTo>
                  <a:cubicBezTo>
                    <a:pt x="2193" y="143"/>
                    <a:pt x="2187" y="69"/>
                    <a:pt x="2176" y="1"/>
                  </a:cubicBezTo>
                  <a:lnTo>
                    <a:pt x="1772" y="1"/>
                  </a:lnTo>
                  <a:cubicBezTo>
                    <a:pt x="1794" y="69"/>
                    <a:pt x="1806" y="137"/>
                    <a:pt x="1806" y="211"/>
                  </a:cubicBezTo>
                  <a:cubicBezTo>
                    <a:pt x="1806" y="599"/>
                    <a:pt x="1487" y="917"/>
                    <a:pt x="1100" y="917"/>
                  </a:cubicBezTo>
                  <a:cubicBezTo>
                    <a:pt x="707" y="917"/>
                    <a:pt x="393" y="599"/>
                    <a:pt x="393" y="211"/>
                  </a:cubicBezTo>
                  <a:cubicBezTo>
                    <a:pt x="393" y="137"/>
                    <a:pt x="399" y="69"/>
                    <a:pt x="422"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58"/>
            <p:cNvSpPr/>
            <p:nvPr/>
          </p:nvSpPr>
          <p:spPr>
            <a:xfrm>
              <a:off x="5816254" y="1114550"/>
              <a:ext cx="250393" cy="150567"/>
            </a:xfrm>
            <a:custGeom>
              <a:rect b="b" l="l" r="r" t="t"/>
              <a:pathLst>
                <a:path extrusionOk="0" h="1339" w="2227">
                  <a:moveTo>
                    <a:pt x="34" y="1"/>
                  </a:moveTo>
                  <a:cubicBezTo>
                    <a:pt x="23" y="69"/>
                    <a:pt x="17" y="143"/>
                    <a:pt x="17" y="211"/>
                  </a:cubicBezTo>
                  <a:cubicBezTo>
                    <a:pt x="0" y="826"/>
                    <a:pt x="496" y="1339"/>
                    <a:pt x="1111" y="1339"/>
                  </a:cubicBezTo>
                  <a:cubicBezTo>
                    <a:pt x="1731" y="1339"/>
                    <a:pt x="2227" y="826"/>
                    <a:pt x="2210" y="211"/>
                  </a:cubicBezTo>
                  <a:cubicBezTo>
                    <a:pt x="2210" y="143"/>
                    <a:pt x="2204" y="69"/>
                    <a:pt x="2193" y="1"/>
                  </a:cubicBezTo>
                  <a:lnTo>
                    <a:pt x="1788" y="1"/>
                  </a:lnTo>
                  <a:cubicBezTo>
                    <a:pt x="1811" y="69"/>
                    <a:pt x="1823" y="137"/>
                    <a:pt x="1823" y="211"/>
                  </a:cubicBezTo>
                  <a:cubicBezTo>
                    <a:pt x="1834" y="610"/>
                    <a:pt x="1515" y="940"/>
                    <a:pt x="1111" y="940"/>
                  </a:cubicBezTo>
                  <a:cubicBezTo>
                    <a:pt x="712" y="940"/>
                    <a:pt x="393" y="610"/>
                    <a:pt x="404" y="211"/>
                  </a:cubicBezTo>
                  <a:cubicBezTo>
                    <a:pt x="404" y="137"/>
                    <a:pt x="416" y="69"/>
                    <a:pt x="439"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58"/>
            <p:cNvSpPr/>
            <p:nvPr/>
          </p:nvSpPr>
          <p:spPr>
            <a:xfrm>
              <a:off x="6708193" y="1255444"/>
              <a:ext cx="250505" cy="153153"/>
            </a:xfrm>
            <a:custGeom>
              <a:rect b="b" l="l" r="r" t="t"/>
              <a:pathLst>
                <a:path extrusionOk="0" h="1362" w="2228">
                  <a:moveTo>
                    <a:pt x="1111" y="0"/>
                  </a:moveTo>
                  <a:cubicBezTo>
                    <a:pt x="496" y="0"/>
                    <a:pt x="1" y="513"/>
                    <a:pt x="12" y="1128"/>
                  </a:cubicBezTo>
                  <a:cubicBezTo>
                    <a:pt x="12" y="1208"/>
                    <a:pt x="23" y="1288"/>
                    <a:pt x="40" y="1362"/>
                  </a:cubicBezTo>
                  <a:lnTo>
                    <a:pt x="445" y="1362"/>
                  </a:lnTo>
                  <a:cubicBezTo>
                    <a:pt x="422" y="1288"/>
                    <a:pt x="405" y="1208"/>
                    <a:pt x="405" y="1128"/>
                  </a:cubicBezTo>
                  <a:cubicBezTo>
                    <a:pt x="393" y="729"/>
                    <a:pt x="712" y="399"/>
                    <a:pt x="1111" y="399"/>
                  </a:cubicBezTo>
                  <a:cubicBezTo>
                    <a:pt x="1510" y="399"/>
                    <a:pt x="1829" y="729"/>
                    <a:pt x="1817" y="1128"/>
                  </a:cubicBezTo>
                  <a:cubicBezTo>
                    <a:pt x="1817" y="1208"/>
                    <a:pt x="1806" y="1288"/>
                    <a:pt x="1777" y="1362"/>
                  </a:cubicBezTo>
                  <a:lnTo>
                    <a:pt x="2187" y="1362"/>
                  </a:lnTo>
                  <a:cubicBezTo>
                    <a:pt x="2199" y="1288"/>
                    <a:pt x="2210" y="1208"/>
                    <a:pt x="2210" y="1128"/>
                  </a:cubicBezTo>
                  <a:cubicBezTo>
                    <a:pt x="2227" y="513"/>
                    <a:pt x="1732" y="0"/>
                    <a:pt x="1111"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58"/>
            <p:cNvSpPr/>
            <p:nvPr/>
          </p:nvSpPr>
          <p:spPr>
            <a:xfrm>
              <a:off x="6881116" y="1114550"/>
              <a:ext cx="250505" cy="150567"/>
            </a:xfrm>
            <a:custGeom>
              <a:rect b="b" l="l" r="r" t="t"/>
              <a:pathLst>
                <a:path extrusionOk="0" h="1339" w="2228">
                  <a:moveTo>
                    <a:pt x="34" y="1"/>
                  </a:moveTo>
                  <a:cubicBezTo>
                    <a:pt x="23" y="69"/>
                    <a:pt x="12" y="143"/>
                    <a:pt x="12" y="211"/>
                  </a:cubicBezTo>
                  <a:cubicBezTo>
                    <a:pt x="0" y="826"/>
                    <a:pt x="496" y="1339"/>
                    <a:pt x="1111" y="1339"/>
                  </a:cubicBezTo>
                  <a:cubicBezTo>
                    <a:pt x="1732" y="1339"/>
                    <a:pt x="2227" y="826"/>
                    <a:pt x="2210" y="211"/>
                  </a:cubicBezTo>
                  <a:cubicBezTo>
                    <a:pt x="2210" y="143"/>
                    <a:pt x="2204" y="69"/>
                    <a:pt x="2193" y="1"/>
                  </a:cubicBezTo>
                  <a:lnTo>
                    <a:pt x="1788" y="1"/>
                  </a:lnTo>
                  <a:cubicBezTo>
                    <a:pt x="1806" y="69"/>
                    <a:pt x="1817" y="137"/>
                    <a:pt x="1817" y="211"/>
                  </a:cubicBezTo>
                  <a:cubicBezTo>
                    <a:pt x="1828" y="610"/>
                    <a:pt x="1509" y="940"/>
                    <a:pt x="1111" y="940"/>
                  </a:cubicBezTo>
                  <a:cubicBezTo>
                    <a:pt x="712" y="940"/>
                    <a:pt x="393" y="610"/>
                    <a:pt x="405" y="211"/>
                  </a:cubicBezTo>
                  <a:cubicBezTo>
                    <a:pt x="405" y="137"/>
                    <a:pt x="416" y="69"/>
                    <a:pt x="433"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58"/>
            <p:cNvSpPr/>
            <p:nvPr/>
          </p:nvSpPr>
          <p:spPr>
            <a:xfrm>
              <a:off x="7064271" y="1263090"/>
              <a:ext cx="100629" cy="145507"/>
            </a:xfrm>
            <a:custGeom>
              <a:rect b="b" l="l" r="r" t="t"/>
              <a:pathLst>
                <a:path extrusionOk="0" h="1294" w="895">
                  <a:moveTo>
                    <a:pt x="832" y="1"/>
                  </a:moveTo>
                  <a:cubicBezTo>
                    <a:pt x="347" y="120"/>
                    <a:pt x="6" y="559"/>
                    <a:pt x="0" y="1060"/>
                  </a:cubicBezTo>
                  <a:cubicBezTo>
                    <a:pt x="0" y="1140"/>
                    <a:pt x="11" y="1220"/>
                    <a:pt x="29" y="1294"/>
                  </a:cubicBezTo>
                  <a:lnTo>
                    <a:pt x="433" y="1294"/>
                  </a:lnTo>
                  <a:cubicBezTo>
                    <a:pt x="410" y="1220"/>
                    <a:pt x="393" y="1140"/>
                    <a:pt x="393" y="1060"/>
                  </a:cubicBezTo>
                  <a:cubicBezTo>
                    <a:pt x="393" y="787"/>
                    <a:pt x="558" y="536"/>
                    <a:pt x="809" y="422"/>
                  </a:cubicBezTo>
                  <a:cubicBezTo>
                    <a:pt x="826" y="388"/>
                    <a:pt x="849" y="360"/>
                    <a:pt x="860" y="331"/>
                  </a:cubicBezTo>
                  <a:cubicBezTo>
                    <a:pt x="883" y="280"/>
                    <a:pt x="894" y="223"/>
                    <a:pt x="888" y="166"/>
                  </a:cubicBezTo>
                  <a:cubicBezTo>
                    <a:pt x="894" y="109"/>
                    <a:pt x="877" y="52"/>
                    <a:pt x="843" y="7"/>
                  </a:cubicBezTo>
                  <a:lnTo>
                    <a:pt x="832" y="1"/>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58"/>
            <p:cNvSpPr/>
            <p:nvPr/>
          </p:nvSpPr>
          <p:spPr>
            <a:xfrm>
              <a:off x="6525712" y="1114550"/>
              <a:ext cx="251067" cy="150567"/>
            </a:xfrm>
            <a:custGeom>
              <a:rect b="b" l="l" r="r" t="t"/>
              <a:pathLst>
                <a:path extrusionOk="0" h="1339" w="2233">
                  <a:moveTo>
                    <a:pt x="40" y="1"/>
                  </a:moveTo>
                  <a:cubicBezTo>
                    <a:pt x="23" y="69"/>
                    <a:pt x="17" y="143"/>
                    <a:pt x="17" y="211"/>
                  </a:cubicBezTo>
                  <a:cubicBezTo>
                    <a:pt x="0" y="826"/>
                    <a:pt x="496" y="1339"/>
                    <a:pt x="1117" y="1339"/>
                  </a:cubicBezTo>
                  <a:cubicBezTo>
                    <a:pt x="1732" y="1339"/>
                    <a:pt x="2233" y="826"/>
                    <a:pt x="2216" y="211"/>
                  </a:cubicBezTo>
                  <a:cubicBezTo>
                    <a:pt x="2216" y="143"/>
                    <a:pt x="2210" y="69"/>
                    <a:pt x="2193" y="1"/>
                  </a:cubicBezTo>
                  <a:lnTo>
                    <a:pt x="1789" y="1"/>
                  </a:lnTo>
                  <a:cubicBezTo>
                    <a:pt x="1811" y="69"/>
                    <a:pt x="1823" y="137"/>
                    <a:pt x="1823" y="211"/>
                  </a:cubicBezTo>
                  <a:cubicBezTo>
                    <a:pt x="1834" y="610"/>
                    <a:pt x="1515" y="940"/>
                    <a:pt x="1117" y="940"/>
                  </a:cubicBezTo>
                  <a:cubicBezTo>
                    <a:pt x="718" y="940"/>
                    <a:pt x="399" y="610"/>
                    <a:pt x="410" y="211"/>
                  </a:cubicBezTo>
                  <a:cubicBezTo>
                    <a:pt x="410" y="137"/>
                    <a:pt x="422" y="69"/>
                    <a:pt x="439"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36" name="Google Shape;1936;p58"/>
          <p:cNvSpPr txBox="1"/>
          <p:nvPr/>
        </p:nvSpPr>
        <p:spPr>
          <a:xfrm>
            <a:off x="2669383" y="3871030"/>
            <a:ext cx="1843500" cy="545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Andika"/>
                <a:ea typeface="Andika"/>
                <a:cs typeface="Andika"/>
                <a:sym typeface="Andika"/>
              </a:rPr>
              <a:t>It’s the second planet from the Sun</a:t>
            </a:r>
            <a:endParaRPr>
              <a:solidFill>
                <a:schemeClr val="dk1"/>
              </a:solidFill>
              <a:latin typeface="Andika"/>
              <a:ea typeface="Andika"/>
              <a:cs typeface="Andika"/>
              <a:sym typeface="Andika"/>
            </a:endParaRPr>
          </a:p>
        </p:txBody>
      </p:sp>
      <p:sp>
        <p:nvSpPr>
          <p:cNvPr id="1937" name="Google Shape;1937;p58"/>
          <p:cNvSpPr txBox="1"/>
          <p:nvPr/>
        </p:nvSpPr>
        <p:spPr>
          <a:xfrm>
            <a:off x="2669428" y="3498525"/>
            <a:ext cx="1843500" cy="338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dk1"/>
                </a:solidFill>
                <a:latin typeface="Grand Hotel"/>
                <a:ea typeface="Grand Hotel"/>
                <a:cs typeface="Grand Hotel"/>
                <a:sym typeface="Grand Hotel"/>
              </a:rPr>
              <a:t>Venus</a:t>
            </a:r>
            <a:endParaRPr sz="2500">
              <a:solidFill>
                <a:schemeClr val="dk1"/>
              </a:solidFill>
              <a:latin typeface="Grand Hotel"/>
              <a:ea typeface="Grand Hotel"/>
              <a:cs typeface="Grand Hotel"/>
              <a:sym typeface="Grand Hotel"/>
            </a:endParaRPr>
          </a:p>
        </p:txBody>
      </p:sp>
      <p:sp>
        <p:nvSpPr>
          <p:cNvPr id="1938" name="Google Shape;1938;p58"/>
          <p:cNvSpPr/>
          <p:nvPr/>
        </p:nvSpPr>
        <p:spPr>
          <a:xfrm rot="-9312">
            <a:off x="2929168" y="2881055"/>
            <a:ext cx="1323949" cy="433462"/>
          </a:xfrm>
          <a:custGeom>
            <a:rect b="b" l="l" r="r" t="t"/>
            <a:pathLst>
              <a:path extrusionOk="0" h="4631" w="9500">
                <a:moveTo>
                  <a:pt x="0" y="0"/>
                </a:moveTo>
                <a:lnTo>
                  <a:pt x="142" y="1407"/>
                </a:lnTo>
                <a:lnTo>
                  <a:pt x="0" y="2455"/>
                </a:lnTo>
                <a:lnTo>
                  <a:pt x="142" y="3827"/>
                </a:lnTo>
                <a:lnTo>
                  <a:pt x="142" y="4630"/>
                </a:lnTo>
                <a:lnTo>
                  <a:pt x="9500" y="4556"/>
                </a:lnTo>
                <a:lnTo>
                  <a:pt x="9500" y="3571"/>
                </a:lnTo>
                <a:lnTo>
                  <a:pt x="9283" y="2164"/>
                </a:lnTo>
                <a:lnTo>
                  <a:pt x="9500" y="940"/>
                </a:lnTo>
                <a:lnTo>
                  <a:pt x="9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accent1"/>
                </a:solidFill>
                <a:latin typeface="Grand Hotel"/>
                <a:ea typeface="Grand Hotel"/>
                <a:cs typeface="Grand Hotel"/>
                <a:sym typeface="Grand Hotel"/>
              </a:rPr>
              <a:t>Step 02</a:t>
            </a:r>
            <a:endParaRPr sz="2500">
              <a:solidFill>
                <a:schemeClr val="accent1"/>
              </a:solidFill>
              <a:latin typeface="Grand Hotel"/>
              <a:ea typeface="Grand Hotel"/>
              <a:cs typeface="Grand Hotel"/>
              <a:sym typeface="Grand Hotel"/>
            </a:endParaRPr>
          </a:p>
        </p:txBody>
      </p:sp>
      <p:sp>
        <p:nvSpPr>
          <p:cNvPr id="1939" name="Google Shape;1939;p58"/>
          <p:cNvSpPr txBox="1"/>
          <p:nvPr/>
        </p:nvSpPr>
        <p:spPr>
          <a:xfrm>
            <a:off x="4624591" y="2972255"/>
            <a:ext cx="1843500" cy="545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Andika"/>
                <a:ea typeface="Andika"/>
                <a:cs typeface="Andika"/>
                <a:sym typeface="Andika"/>
              </a:rPr>
              <a:t>Mars is actually a cold place</a:t>
            </a:r>
            <a:endParaRPr>
              <a:solidFill>
                <a:schemeClr val="dk1"/>
              </a:solidFill>
              <a:latin typeface="Andika"/>
              <a:ea typeface="Andika"/>
              <a:cs typeface="Andika"/>
              <a:sym typeface="Andika"/>
            </a:endParaRPr>
          </a:p>
        </p:txBody>
      </p:sp>
      <p:sp>
        <p:nvSpPr>
          <p:cNvPr id="1940" name="Google Shape;1940;p58"/>
          <p:cNvSpPr txBox="1"/>
          <p:nvPr/>
        </p:nvSpPr>
        <p:spPr>
          <a:xfrm>
            <a:off x="4624636" y="2599750"/>
            <a:ext cx="1843500" cy="338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dk1"/>
                </a:solidFill>
                <a:latin typeface="Grand Hotel"/>
                <a:ea typeface="Grand Hotel"/>
                <a:cs typeface="Grand Hotel"/>
                <a:sym typeface="Grand Hotel"/>
              </a:rPr>
              <a:t>Mars</a:t>
            </a:r>
            <a:endParaRPr sz="2500">
              <a:solidFill>
                <a:schemeClr val="dk1"/>
              </a:solidFill>
              <a:latin typeface="Grand Hotel"/>
              <a:ea typeface="Grand Hotel"/>
              <a:cs typeface="Grand Hotel"/>
              <a:sym typeface="Grand Hotel"/>
            </a:endParaRPr>
          </a:p>
        </p:txBody>
      </p:sp>
      <p:sp>
        <p:nvSpPr>
          <p:cNvPr id="1941" name="Google Shape;1941;p58"/>
          <p:cNvSpPr/>
          <p:nvPr/>
        </p:nvSpPr>
        <p:spPr>
          <a:xfrm rot="-9312">
            <a:off x="4884377" y="1982280"/>
            <a:ext cx="1323949" cy="433462"/>
          </a:xfrm>
          <a:custGeom>
            <a:rect b="b" l="l" r="r" t="t"/>
            <a:pathLst>
              <a:path extrusionOk="0" h="4631" w="9500">
                <a:moveTo>
                  <a:pt x="0" y="0"/>
                </a:moveTo>
                <a:lnTo>
                  <a:pt x="142" y="1407"/>
                </a:lnTo>
                <a:lnTo>
                  <a:pt x="0" y="2455"/>
                </a:lnTo>
                <a:lnTo>
                  <a:pt x="142" y="3827"/>
                </a:lnTo>
                <a:lnTo>
                  <a:pt x="142" y="4630"/>
                </a:lnTo>
                <a:lnTo>
                  <a:pt x="9500" y="4556"/>
                </a:lnTo>
                <a:lnTo>
                  <a:pt x="9500" y="3571"/>
                </a:lnTo>
                <a:lnTo>
                  <a:pt x="9283" y="2164"/>
                </a:lnTo>
                <a:lnTo>
                  <a:pt x="9500" y="940"/>
                </a:lnTo>
                <a:lnTo>
                  <a:pt x="950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accent1"/>
                </a:solidFill>
                <a:latin typeface="Grand Hotel"/>
                <a:ea typeface="Grand Hotel"/>
                <a:cs typeface="Grand Hotel"/>
                <a:sym typeface="Grand Hotel"/>
              </a:rPr>
              <a:t>Step 03</a:t>
            </a:r>
            <a:endParaRPr sz="2500">
              <a:solidFill>
                <a:schemeClr val="accent1"/>
              </a:solidFill>
              <a:latin typeface="Grand Hotel"/>
              <a:ea typeface="Grand Hotel"/>
              <a:cs typeface="Grand Hotel"/>
              <a:sym typeface="Grand Hotel"/>
            </a:endParaRPr>
          </a:p>
        </p:txBody>
      </p:sp>
      <p:sp>
        <p:nvSpPr>
          <p:cNvPr id="1942" name="Google Shape;1942;p58"/>
          <p:cNvSpPr txBox="1"/>
          <p:nvPr/>
        </p:nvSpPr>
        <p:spPr>
          <a:xfrm>
            <a:off x="6579799" y="3871030"/>
            <a:ext cx="1843500" cy="545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Andika"/>
                <a:ea typeface="Andika"/>
                <a:cs typeface="Andika"/>
                <a:sym typeface="Andika"/>
              </a:rPr>
              <a:t>Saturn is a planet with several rings</a:t>
            </a:r>
            <a:endParaRPr>
              <a:solidFill>
                <a:schemeClr val="dk1"/>
              </a:solidFill>
              <a:latin typeface="Andika"/>
              <a:ea typeface="Andika"/>
              <a:cs typeface="Andika"/>
              <a:sym typeface="Andika"/>
            </a:endParaRPr>
          </a:p>
        </p:txBody>
      </p:sp>
      <p:sp>
        <p:nvSpPr>
          <p:cNvPr id="1943" name="Google Shape;1943;p58"/>
          <p:cNvSpPr txBox="1"/>
          <p:nvPr/>
        </p:nvSpPr>
        <p:spPr>
          <a:xfrm>
            <a:off x="6579844" y="3498525"/>
            <a:ext cx="1843500" cy="338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dk1"/>
                </a:solidFill>
                <a:latin typeface="Grand Hotel"/>
                <a:ea typeface="Grand Hotel"/>
                <a:cs typeface="Grand Hotel"/>
                <a:sym typeface="Grand Hotel"/>
              </a:rPr>
              <a:t>Saturn</a:t>
            </a:r>
            <a:endParaRPr sz="2500">
              <a:solidFill>
                <a:schemeClr val="dk1"/>
              </a:solidFill>
              <a:latin typeface="Grand Hotel"/>
              <a:ea typeface="Grand Hotel"/>
              <a:cs typeface="Grand Hotel"/>
              <a:sym typeface="Grand Hotel"/>
            </a:endParaRPr>
          </a:p>
        </p:txBody>
      </p:sp>
      <p:sp>
        <p:nvSpPr>
          <p:cNvPr id="1944" name="Google Shape;1944;p58"/>
          <p:cNvSpPr/>
          <p:nvPr/>
        </p:nvSpPr>
        <p:spPr>
          <a:xfrm rot="-9312">
            <a:off x="6839585" y="2881055"/>
            <a:ext cx="1323949" cy="433462"/>
          </a:xfrm>
          <a:custGeom>
            <a:rect b="b" l="l" r="r" t="t"/>
            <a:pathLst>
              <a:path extrusionOk="0" h="4631" w="9500">
                <a:moveTo>
                  <a:pt x="0" y="0"/>
                </a:moveTo>
                <a:lnTo>
                  <a:pt x="142" y="1407"/>
                </a:lnTo>
                <a:lnTo>
                  <a:pt x="0" y="2455"/>
                </a:lnTo>
                <a:lnTo>
                  <a:pt x="142" y="3827"/>
                </a:lnTo>
                <a:lnTo>
                  <a:pt x="142" y="4630"/>
                </a:lnTo>
                <a:lnTo>
                  <a:pt x="9500" y="4556"/>
                </a:lnTo>
                <a:lnTo>
                  <a:pt x="9500" y="3571"/>
                </a:lnTo>
                <a:lnTo>
                  <a:pt x="9283" y="2164"/>
                </a:lnTo>
                <a:lnTo>
                  <a:pt x="9500" y="940"/>
                </a:lnTo>
                <a:lnTo>
                  <a:pt x="9500" y="0"/>
                </a:lnTo>
                <a:close/>
              </a:path>
            </a:pathLst>
          </a:cu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accent1"/>
                </a:solidFill>
                <a:latin typeface="Grand Hotel"/>
                <a:ea typeface="Grand Hotel"/>
                <a:cs typeface="Grand Hotel"/>
                <a:sym typeface="Grand Hotel"/>
              </a:rPr>
              <a:t>Step 04</a:t>
            </a:r>
            <a:endParaRPr sz="2500">
              <a:solidFill>
                <a:schemeClr val="accent1"/>
              </a:solidFill>
              <a:latin typeface="Grand Hotel"/>
              <a:ea typeface="Grand Hotel"/>
              <a:cs typeface="Grand Hotel"/>
              <a:sym typeface="Grand Hotel"/>
            </a:endParaRPr>
          </a:p>
        </p:txBody>
      </p:sp>
      <p:sp>
        <p:nvSpPr>
          <p:cNvPr id="1945" name="Google Shape;1945;p58"/>
          <p:cNvSpPr/>
          <p:nvPr/>
        </p:nvSpPr>
        <p:spPr>
          <a:xfrm rot="61">
            <a:off x="1306450" y="111169"/>
            <a:ext cx="168550" cy="408237"/>
          </a:xfrm>
          <a:custGeom>
            <a:rect b="b" l="l" r="r" t="t"/>
            <a:pathLst>
              <a:path extrusionOk="0" h="2899" w="1197">
                <a:moveTo>
                  <a:pt x="609" y="0"/>
                </a:moveTo>
                <a:cubicBezTo>
                  <a:pt x="605" y="0"/>
                  <a:pt x="602" y="0"/>
                  <a:pt x="599" y="0"/>
                </a:cubicBezTo>
                <a:cubicBezTo>
                  <a:pt x="268" y="0"/>
                  <a:pt x="1" y="262"/>
                  <a:pt x="1" y="592"/>
                </a:cubicBezTo>
                <a:lnTo>
                  <a:pt x="1" y="678"/>
                </a:lnTo>
                <a:lnTo>
                  <a:pt x="132" y="678"/>
                </a:lnTo>
                <a:lnTo>
                  <a:pt x="132" y="598"/>
                </a:lnTo>
                <a:cubicBezTo>
                  <a:pt x="120" y="330"/>
                  <a:pt x="331" y="108"/>
                  <a:pt x="599" y="108"/>
                </a:cubicBezTo>
                <a:cubicBezTo>
                  <a:pt x="861" y="108"/>
                  <a:pt x="1071" y="330"/>
                  <a:pt x="1060" y="598"/>
                </a:cubicBezTo>
                <a:lnTo>
                  <a:pt x="1060" y="2523"/>
                </a:lnTo>
                <a:cubicBezTo>
                  <a:pt x="1060" y="2654"/>
                  <a:pt x="952" y="2762"/>
                  <a:pt x="821" y="2762"/>
                </a:cubicBezTo>
                <a:lnTo>
                  <a:pt x="764" y="2762"/>
                </a:lnTo>
                <a:cubicBezTo>
                  <a:pt x="627" y="2762"/>
                  <a:pt x="519" y="2654"/>
                  <a:pt x="519" y="2523"/>
                </a:cubicBezTo>
                <a:lnTo>
                  <a:pt x="519" y="866"/>
                </a:lnTo>
                <a:cubicBezTo>
                  <a:pt x="519" y="820"/>
                  <a:pt x="485" y="797"/>
                  <a:pt x="451" y="797"/>
                </a:cubicBezTo>
                <a:cubicBezTo>
                  <a:pt x="416" y="797"/>
                  <a:pt x="382" y="820"/>
                  <a:pt x="382" y="866"/>
                </a:cubicBezTo>
                <a:lnTo>
                  <a:pt x="382" y="2523"/>
                </a:lnTo>
                <a:cubicBezTo>
                  <a:pt x="388" y="2728"/>
                  <a:pt x="553" y="2899"/>
                  <a:pt x="758" y="2899"/>
                </a:cubicBezTo>
                <a:lnTo>
                  <a:pt x="821" y="2899"/>
                </a:lnTo>
                <a:cubicBezTo>
                  <a:pt x="1026" y="2893"/>
                  <a:pt x="1197" y="2728"/>
                  <a:pt x="1197" y="2523"/>
                </a:cubicBezTo>
                <a:lnTo>
                  <a:pt x="1197" y="598"/>
                </a:lnTo>
                <a:cubicBezTo>
                  <a:pt x="1197" y="271"/>
                  <a:pt x="934" y="0"/>
                  <a:pt x="6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49" name="Shape 1949"/>
        <p:cNvGrpSpPr/>
        <p:nvPr/>
      </p:nvGrpSpPr>
      <p:grpSpPr>
        <a:xfrm>
          <a:off x="0" y="0"/>
          <a:ext cx="0" cy="0"/>
          <a:chOff x="0" y="0"/>
          <a:chExt cx="0" cy="0"/>
        </a:xfrm>
      </p:grpSpPr>
      <p:sp>
        <p:nvSpPr>
          <p:cNvPr id="1950" name="Google Shape;1950;p59"/>
          <p:cNvSpPr/>
          <p:nvPr/>
        </p:nvSpPr>
        <p:spPr>
          <a:xfrm rot="-6743">
            <a:off x="3629564" y="3701626"/>
            <a:ext cx="1791965" cy="314040"/>
          </a:xfrm>
          <a:custGeom>
            <a:rect b="b" l="l" r="r" t="t"/>
            <a:pathLst>
              <a:path extrusionOk="0" h="4631" w="9500">
                <a:moveTo>
                  <a:pt x="0" y="0"/>
                </a:moveTo>
                <a:lnTo>
                  <a:pt x="142" y="1407"/>
                </a:lnTo>
                <a:lnTo>
                  <a:pt x="0" y="2455"/>
                </a:lnTo>
                <a:lnTo>
                  <a:pt x="142" y="3827"/>
                </a:lnTo>
                <a:lnTo>
                  <a:pt x="142" y="4630"/>
                </a:lnTo>
                <a:lnTo>
                  <a:pt x="9500" y="4556"/>
                </a:lnTo>
                <a:lnTo>
                  <a:pt x="9500" y="3571"/>
                </a:lnTo>
                <a:lnTo>
                  <a:pt x="9283" y="2164"/>
                </a:lnTo>
                <a:lnTo>
                  <a:pt x="9500" y="940"/>
                </a:lnTo>
                <a:lnTo>
                  <a:pt x="950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2500">
              <a:solidFill>
                <a:schemeClr val="accent1"/>
              </a:solidFill>
              <a:latin typeface="Grand Hotel"/>
              <a:ea typeface="Grand Hotel"/>
              <a:cs typeface="Grand Hotel"/>
              <a:sym typeface="Grand Hotel"/>
            </a:endParaRPr>
          </a:p>
        </p:txBody>
      </p:sp>
      <p:sp>
        <p:nvSpPr>
          <p:cNvPr id="1951" name="Google Shape;1951;p59"/>
          <p:cNvSpPr/>
          <p:nvPr/>
        </p:nvSpPr>
        <p:spPr>
          <a:xfrm rot="-6750">
            <a:off x="4817311" y="3294771"/>
            <a:ext cx="1209542" cy="314040"/>
          </a:xfrm>
          <a:custGeom>
            <a:rect b="b" l="l" r="r" t="t"/>
            <a:pathLst>
              <a:path extrusionOk="0" h="4631" w="9500">
                <a:moveTo>
                  <a:pt x="0" y="0"/>
                </a:moveTo>
                <a:lnTo>
                  <a:pt x="142" y="1407"/>
                </a:lnTo>
                <a:lnTo>
                  <a:pt x="0" y="2455"/>
                </a:lnTo>
                <a:lnTo>
                  <a:pt x="142" y="3827"/>
                </a:lnTo>
                <a:lnTo>
                  <a:pt x="142" y="4630"/>
                </a:lnTo>
                <a:lnTo>
                  <a:pt x="9500" y="4556"/>
                </a:lnTo>
                <a:lnTo>
                  <a:pt x="9500" y="3571"/>
                </a:lnTo>
                <a:lnTo>
                  <a:pt x="9283" y="2164"/>
                </a:lnTo>
                <a:lnTo>
                  <a:pt x="9500" y="940"/>
                </a:lnTo>
                <a:lnTo>
                  <a:pt x="9500" y="0"/>
                </a:lnTo>
                <a:close/>
              </a:path>
            </a:pathLst>
          </a:cu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2500">
              <a:solidFill>
                <a:schemeClr val="accent1"/>
              </a:solidFill>
              <a:latin typeface="Grand Hotel"/>
              <a:ea typeface="Grand Hotel"/>
              <a:cs typeface="Grand Hotel"/>
              <a:sym typeface="Grand Hotel"/>
            </a:endParaRPr>
          </a:p>
        </p:txBody>
      </p:sp>
      <p:sp>
        <p:nvSpPr>
          <p:cNvPr id="1952" name="Google Shape;1952;p59"/>
          <p:cNvSpPr/>
          <p:nvPr/>
        </p:nvSpPr>
        <p:spPr>
          <a:xfrm rot="-6750">
            <a:off x="3012361" y="2910072"/>
            <a:ext cx="1209542" cy="314040"/>
          </a:xfrm>
          <a:custGeom>
            <a:rect b="b" l="l" r="r" t="t"/>
            <a:pathLst>
              <a:path extrusionOk="0" h="4631" w="9500">
                <a:moveTo>
                  <a:pt x="0" y="0"/>
                </a:moveTo>
                <a:lnTo>
                  <a:pt x="142" y="1407"/>
                </a:lnTo>
                <a:lnTo>
                  <a:pt x="0" y="2455"/>
                </a:lnTo>
                <a:lnTo>
                  <a:pt x="142" y="3827"/>
                </a:lnTo>
                <a:lnTo>
                  <a:pt x="142" y="4630"/>
                </a:lnTo>
                <a:lnTo>
                  <a:pt x="9500" y="4556"/>
                </a:lnTo>
                <a:lnTo>
                  <a:pt x="9500" y="3571"/>
                </a:lnTo>
                <a:lnTo>
                  <a:pt x="9283" y="2164"/>
                </a:lnTo>
                <a:lnTo>
                  <a:pt x="9500" y="940"/>
                </a:lnTo>
                <a:lnTo>
                  <a:pt x="9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2500">
              <a:solidFill>
                <a:schemeClr val="accent1"/>
              </a:solidFill>
              <a:latin typeface="Grand Hotel"/>
              <a:ea typeface="Grand Hotel"/>
              <a:cs typeface="Grand Hotel"/>
              <a:sym typeface="Grand Hotel"/>
            </a:endParaRPr>
          </a:p>
        </p:txBody>
      </p:sp>
      <p:sp>
        <p:nvSpPr>
          <p:cNvPr id="1953" name="Google Shape;1953;p59"/>
          <p:cNvSpPr/>
          <p:nvPr/>
        </p:nvSpPr>
        <p:spPr>
          <a:xfrm rot="-6805">
            <a:off x="4226885" y="2512704"/>
            <a:ext cx="1811820" cy="314028"/>
          </a:xfrm>
          <a:custGeom>
            <a:rect b="b" l="l" r="r" t="t"/>
            <a:pathLst>
              <a:path extrusionOk="0" h="4631" w="9500">
                <a:moveTo>
                  <a:pt x="0" y="0"/>
                </a:moveTo>
                <a:lnTo>
                  <a:pt x="142" y="1407"/>
                </a:lnTo>
                <a:lnTo>
                  <a:pt x="0" y="2455"/>
                </a:lnTo>
                <a:lnTo>
                  <a:pt x="142" y="3827"/>
                </a:lnTo>
                <a:lnTo>
                  <a:pt x="142" y="4630"/>
                </a:lnTo>
                <a:lnTo>
                  <a:pt x="9500" y="4556"/>
                </a:lnTo>
                <a:lnTo>
                  <a:pt x="9500" y="3571"/>
                </a:lnTo>
                <a:lnTo>
                  <a:pt x="9283" y="2164"/>
                </a:lnTo>
                <a:lnTo>
                  <a:pt x="9500" y="940"/>
                </a:lnTo>
                <a:lnTo>
                  <a:pt x="9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2500">
              <a:solidFill>
                <a:schemeClr val="accent1"/>
              </a:solidFill>
              <a:latin typeface="Grand Hotel"/>
              <a:ea typeface="Grand Hotel"/>
              <a:cs typeface="Grand Hotel"/>
              <a:sym typeface="Grand Hotel"/>
            </a:endParaRPr>
          </a:p>
        </p:txBody>
      </p:sp>
      <p:grpSp>
        <p:nvGrpSpPr>
          <p:cNvPr id="1954" name="Google Shape;1954;p59"/>
          <p:cNvGrpSpPr/>
          <p:nvPr/>
        </p:nvGrpSpPr>
        <p:grpSpPr>
          <a:xfrm>
            <a:off x="2683249" y="374724"/>
            <a:ext cx="3777060" cy="966773"/>
            <a:chOff x="2608875" y="374725"/>
            <a:chExt cx="3926258" cy="966773"/>
          </a:xfrm>
        </p:grpSpPr>
        <p:sp>
          <p:nvSpPr>
            <p:cNvPr id="1955" name="Google Shape;1955;p59"/>
            <p:cNvSpPr/>
            <p:nvPr/>
          </p:nvSpPr>
          <p:spPr>
            <a:xfrm flipH="1" rot="-5400000">
              <a:off x="4071391" y="-1064651"/>
              <a:ext cx="943633" cy="3868665"/>
            </a:xfrm>
            <a:custGeom>
              <a:rect b="b" l="l" r="r" t="t"/>
              <a:pathLst>
                <a:path extrusionOk="0" h="8083" w="5486">
                  <a:moveTo>
                    <a:pt x="667" y="1"/>
                  </a:moveTo>
                  <a:cubicBezTo>
                    <a:pt x="667" y="371"/>
                    <a:pt x="365" y="667"/>
                    <a:pt x="1" y="667"/>
                  </a:cubicBezTo>
                  <a:lnTo>
                    <a:pt x="1" y="8037"/>
                  </a:lnTo>
                  <a:lnTo>
                    <a:pt x="1" y="8042"/>
                  </a:lnTo>
                  <a:cubicBezTo>
                    <a:pt x="120" y="8020"/>
                    <a:pt x="206" y="7957"/>
                    <a:pt x="320" y="7923"/>
                  </a:cubicBezTo>
                  <a:cubicBezTo>
                    <a:pt x="339" y="7918"/>
                    <a:pt x="358" y="7916"/>
                    <a:pt x="376" y="7916"/>
                  </a:cubicBezTo>
                  <a:cubicBezTo>
                    <a:pt x="416" y="7916"/>
                    <a:pt x="454" y="7924"/>
                    <a:pt x="491" y="7924"/>
                  </a:cubicBezTo>
                  <a:cubicBezTo>
                    <a:pt x="499" y="7924"/>
                    <a:pt x="506" y="7923"/>
                    <a:pt x="513" y="7923"/>
                  </a:cubicBezTo>
                  <a:cubicBezTo>
                    <a:pt x="556" y="7919"/>
                    <a:pt x="597" y="7898"/>
                    <a:pt x="631" y="7898"/>
                  </a:cubicBezTo>
                  <a:cubicBezTo>
                    <a:pt x="651" y="7898"/>
                    <a:pt x="669" y="7905"/>
                    <a:pt x="684" y="7928"/>
                  </a:cubicBezTo>
                  <a:cubicBezTo>
                    <a:pt x="701" y="7934"/>
                    <a:pt x="758" y="7940"/>
                    <a:pt x="787" y="7946"/>
                  </a:cubicBezTo>
                  <a:cubicBezTo>
                    <a:pt x="838" y="7946"/>
                    <a:pt x="883" y="7957"/>
                    <a:pt x="923" y="7985"/>
                  </a:cubicBezTo>
                  <a:cubicBezTo>
                    <a:pt x="946" y="8002"/>
                    <a:pt x="975" y="8014"/>
                    <a:pt x="1003" y="8025"/>
                  </a:cubicBezTo>
                  <a:cubicBezTo>
                    <a:pt x="1024" y="8034"/>
                    <a:pt x="1043" y="8037"/>
                    <a:pt x="1062" y="8037"/>
                  </a:cubicBezTo>
                  <a:cubicBezTo>
                    <a:pt x="1133" y="8037"/>
                    <a:pt x="1197" y="7991"/>
                    <a:pt x="1282" y="7991"/>
                  </a:cubicBezTo>
                  <a:cubicBezTo>
                    <a:pt x="1285" y="7991"/>
                    <a:pt x="1288" y="7991"/>
                    <a:pt x="1291" y="7991"/>
                  </a:cubicBezTo>
                  <a:cubicBezTo>
                    <a:pt x="1368" y="7991"/>
                    <a:pt x="1450" y="8059"/>
                    <a:pt x="1510" y="8059"/>
                  </a:cubicBezTo>
                  <a:cubicBezTo>
                    <a:pt x="1573" y="8059"/>
                    <a:pt x="1681" y="8014"/>
                    <a:pt x="1749" y="8002"/>
                  </a:cubicBezTo>
                  <a:cubicBezTo>
                    <a:pt x="1852" y="7991"/>
                    <a:pt x="1949" y="7949"/>
                    <a:pt x="2048" y="7949"/>
                  </a:cubicBezTo>
                  <a:cubicBezTo>
                    <a:pt x="2092" y="7949"/>
                    <a:pt x="2136" y="7957"/>
                    <a:pt x="2182" y="7980"/>
                  </a:cubicBezTo>
                  <a:cubicBezTo>
                    <a:pt x="2188" y="7957"/>
                    <a:pt x="2205" y="7940"/>
                    <a:pt x="2210" y="7923"/>
                  </a:cubicBezTo>
                  <a:cubicBezTo>
                    <a:pt x="2249" y="7943"/>
                    <a:pt x="2284" y="7958"/>
                    <a:pt x="2314" y="7958"/>
                  </a:cubicBezTo>
                  <a:cubicBezTo>
                    <a:pt x="2351" y="7958"/>
                    <a:pt x="2380" y="7936"/>
                    <a:pt x="2398" y="7877"/>
                  </a:cubicBezTo>
                  <a:cubicBezTo>
                    <a:pt x="2450" y="7917"/>
                    <a:pt x="2495" y="7968"/>
                    <a:pt x="2535" y="8020"/>
                  </a:cubicBezTo>
                  <a:cubicBezTo>
                    <a:pt x="2581" y="7991"/>
                    <a:pt x="2626" y="7934"/>
                    <a:pt x="2672" y="7923"/>
                  </a:cubicBezTo>
                  <a:cubicBezTo>
                    <a:pt x="2680" y="7921"/>
                    <a:pt x="2688" y="7920"/>
                    <a:pt x="2696" y="7920"/>
                  </a:cubicBezTo>
                  <a:cubicBezTo>
                    <a:pt x="2735" y="7920"/>
                    <a:pt x="2765" y="7940"/>
                    <a:pt x="2803" y="7940"/>
                  </a:cubicBezTo>
                  <a:cubicBezTo>
                    <a:pt x="2857" y="7940"/>
                    <a:pt x="2943" y="7883"/>
                    <a:pt x="2990" y="7883"/>
                  </a:cubicBezTo>
                  <a:cubicBezTo>
                    <a:pt x="2992" y="7883"/>
                    <a:pt x="2994" y="7883"/>
                    <a:pt x="2996" y="7883"/>
                  </a:cubicBezTo>
                  <a:cubicBezTo>
                    <a:pt x="3070" y="7894"/>
                    <a:pt x="3127" y="7985"/>
                    <a:pt x="3167" y="8037"/>
                  </a:cubicBezTo>
                  <a:cubicBezTo>
                    <a:pt x="3201" y="8002"/>
                    <a:pt x="3230" y="7940"/>
                    <a:pt x="3292" y="7934"/>
                  </a:cubicBezTo>
                  <a:cubicBezTo>
                    <a:pt x="3294" y="7934"/>
                    <a:pt x="3296" y="7934"/>
                    <a:pt x="3298" y="7934"/>
                  </a:cubicBezTo>
                  <a:cubicBezTo>
                    <a:pt x="3345" y="7934"/>
                    <a:pt x="3392" y="7986"/>
                    <a:pt x="3451" y="7986"/>
                  </a:cubicBezTo>
                  <a:cubicBezTo>
                    <a:pt x="3462" y="7986"/>
                    <a:pt x="3474" y="7984"/>
                    <a:pt x="3486" y="7980"/>
                  </a:cubicBezTo>
                  <a:cubicBezTo>
                    <a:pt x="3513" y="8011"/>
                    <a:pt x="3536" y="8021"/>
                    <a:pt x="3560" y="8021"/>
                  </a:cubicBezTo>
                  <a:cubicBezTo>
                    <a:pt x="3592" y="8021"/>
                    <a:pt x="3623" y="8003"/>
                    <a:pt x="3663" y="7997"/>
                  </a:cubicBezTo>
                  <a:cubicBezTo>
                    <a:pt x="3697" y="7985"/>
                    <a:pt x="3703" y="7963"/>
                    <a:pt x="3737" y="7963"/>
                  </a:cubicBezTo>
                  <a:cubicBezTo>
                    <a:pt x="3771" y="7963"/>
                    <a:pt x="3811" y="8002"/>
                    <a:pt x="3845" y="8002"/>
                  </a:cubicBezTo>
                  <a:cubicBezTo>
                    <a:pt x="3850" y="8003"/>
                    <a:pt x="3855" y="8003"/>
                    <a:pt x="3860" y="8003"/>
                  </a:cubicBezTo>
                  <a:cubicBezTo>
                    <a:pt x="3919" y="8003"/>
                    <a:pt x="3953" y="7974"/>
                    <a:pt x="4016" y="7974"/>
                  </a:cubicBezTo>
                  <a:cubicBezTo>
                    <a:pt x="4096" y="7991"/>
                    <a:pt x="4175" y="8025"/>
                    <a:pt x="4238" y="8082"/>
                  </a:cubicBezTo>
                  <a:cubicBezTo>
                    <a:pt x="4308" y="8059"/>
                    <a:pt x="4383" y="8051"/>
                    <a:pt x="4459" y="8051"/>
                  </a:cubicBezTo>
                  <a:cubicBezTo>
                    <a:pt x="4601" y="8051"/>
                    <a:pt x="4749" y="8078"/>
                    <a:pt x="4886" y="8078"/>
                  </a:cubicBezTo>
                  <a:cubicBezTo>
                    <a:pt x="4923" y="8078"/>
                    <a:pt x="4960" y="8076"/>
                    <a:pt x="4995" y="8071"/>
                  </a:cubicBezTo>
                  <a:cubicBezTo>
                    <a:pt x="5166" y="8048"/>
                    <a:pt x="5320" y="8020"/>
                    <a:pt x="5485" y="7985"/>
                  </a:cubicBezTo>
                  <a:lnTo>
                    <a:pt x="5485" y="667"/>
                  </a:lnTo>
                  <a:cubicBezTo>
                    <a:pt x="5115" y="667"/>
                    <a:pt x="4813" y="371"/>
                    <a:pt x="48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59"/>
            <p:cNvSpPr/>
            <p:nvPr/>
          </p:nvSpPr>
          <p:spPr>
            <a:xfrm flipH="1" rot="-5400000">
              <a:off x="4128984" y="-1087791"/>
              <a:ext cx="943633" cy="3868665"/>
            </a:xfrm>
            <a:custGeom>
              <a:rect b="b" l="l" r="r" t="t"/>
              <a:pathLst>
                <a:path extrusionOk="0" h="8083" w="5486">
                  <a:moveTo>
                    <a:pt x="667" y="1"/>
                  </a:moveTo>
                  <a:cubicBezTo>
                    <a:pt x="667" y="371"/>
                    <a:pt x="365" y="667"/>
                    <a:pt x="1" y="667"/>
                  </a:cubicBezTo>
                  <a:lnTo>
                    <a:pt x="1" y="8037"/>
                  </a:lnTo>
                  <a:lnTo>
                    <a:pt x="1" y="8042"/>
                  </a:lnTo>
                  <a:cubicBezTo>
                    <a:pt x="120" y="8020"/>
                    <a:pt x="206" y="7957"/>
                    <a:pt x="320" y="7923"/>
                  </a:cubicBezTo>
                  <a:cubicBezTo>
                    <a:pt x="339" y="7918"/>
                    <a:pt x="358" y="7916"/>
                    <a:pt x="376" y="7916"/>
                  </a:cubicBezTo>
                  <a:cubicBezTo>
                    <a:pt x="416" y="7916"/>
                    <a:pt x="454" y="7924"/>
                    <a:pt x="491" y="7924"/>
                  </a:cubicBezTo>
                  <a:cubicBezTo>
                    <a:pt x="499" y="7924"/>
                    <a:pt x="506" y="7923"/>
                    <a:pt x="513" y="7923"/>
                  </a:cubicBezTo>
                  <a:cubicBezTo>
                    <a:pt x="556" y="7919"/>
                    <a:pt x="597" y="7898"/>
                    <a:pt x="631" y="7898"/>
                  </a:cubicBezTo>
                  <a:cubicBezTo>
                    <a:pt x="651" y="7898"/>
                    <a:pt x="669" y="7905"/>
                    <a:pt x="684" y="7928"/>
                  </a:cubicBezTo>
                  <a:cubicBezTo>
                    <a:pt x="701" y="7934"/>
                    <a:pt x="758" y="7940"/>
                    <a:pt x="787" y="7946"/>
                  </a:cubicBezTo>
                  <a:cubicBezTo>
                    <a:pt x="838" y="7946"/>
                    <a:pt x="883" y="7957"/>
                    <a:pt x="923" y="7985"/>
                  </a:cubicBezTo>
                  <a:cubicBezTo>
                    <a:pt x="946" y="8002"/>
                    <a:pt x="975" y="8014"/>
                    <a:pt x="1003" y="8025"/>
                  </a:cubicBezTo>
                  <a:cubicBezTo>
                    <a:pt x="1024" y="8034"/>
                    <a:pt x="1043" y="8037"/>
                    <a:pt x="1062" y="8037"/>
                  </a:cubicBezTo>
                  <a:cubicBezTo>
                    <a:pt x="1133" y="8037"/>
                    <a:pt x="1197" y="7991"/>
                    <a:pt x="1282" y="7991"/>
                  </a:cubicBezTo>
                  <a:cubicBezTo>
                    <a:pt x="1285" y="7991"/>
                    <a:pt x="1288" y="7991"/>
                    <a:pt x="1291" y="7991"/>
                  </a:cubicBezTo>
                  <a:cubicBezTo>
                    <a:pt x="1368" y="7991"/>
                    <a:pt x="1450" y="8059"/>
                    <a:pt x="1510" y="8059"/>
                  </a:cubicBezTo>
                  <a:cubicBezTo>
                    <a:pt x="1573" y="8059"/>
                    <a:pt x="1681" y="8014"/>
                    <a:pt x="1749" y="8002"/>
                  </a:cubicBezTo>
                  <a:cubicBezTo>
                    <a:pt x="1852" y="7991"/>
                    <a:pt x="1949" y="7949"/>
                    <a:pt x="2048" y="7949"/>
                  </a:cubicBezTo>
                  <a:cubicBezTo>
                    <a:pt x="2092" y="7949"/>
                    <a:pt x="2136" y="7957"/>
                    <a:pt x="2182" y="7980"/>
                  </a:cubicBezTo>
                  <a:cubicBezTo>
                    <a:pt x="2188" y="7957"/>
                    <a:pt x="2205" y="7940"/>
                    <a:pt x="2210" y="7923"/>
                  </a:cubicBezTo>
                  <a:cubicBezTo>
                    <a:pt x="2249" y="7943"/>
                    <a:pt x="2284" y="7958"/>
                    <a:pt x="2314" y="7958"/>
                  </a:cubicBezTo>
                  <a:cubicBezTo>
                    <a:pt x="2351" y="7958"/>
                    <a:pt x="2380" y="7936"/>
                    <a:pt x="2398" y="7877"/>
                  </a:cubicBezTo>
                  <a:cubicBezTo>
                    <a:pt x="2450" y="7917"/>
                    <a:pt x="2495" y="7968"/>
                    <a:pt x="2535" y="8020"/>
                  </a:cubicBezTo>
                  <a:cubicBezTo>
                    <a:pt x="2581" y="7991"/>
                    <a:pt x="2626" y="7934"/>
                    <a:pt x="2672" y="7923"/>
                  </a:cubicBezTo>
                  <a:cubicBezTo>
                    <a:pt x="2680" y="7921"/>
                    <a:pt x="2688" y="7920"/>
                    <a:pt x="2696" y="7920"/>
                  </a:cubicBezTo>
                  <a:cubicBezTo>
                    <a:pt x="2735" y="7920"/>
                    <a:pt x="2765" y="7940"/>
                    <a:pt x="2803" y="7940"/>
                  </a:cubicBezTo>
                  <a:cubicBezTo>
                    <a:pt x="2857" y="7940"/>
                    <a:pt x="2943" y="7883"/>
                    <a:pt x="2990" y="7883"/>
                  </a:cubicBezTo>
                  <a:cubicBezTo>
                    <a:pt x="2992" y="7883"/>
                    <a:pt x="2994" y="7883"/>
                    <a:pt x="2996" y="7883"/>
                  </a:cubicBezTo>
                  <a:cubicBezTo>
                    <a:pt x="3070" y="7894"/>
                    <a:pt x="3127" y="7985"/>
                    <a:pt x="3167" y="8037"/>
                  </a:cubicBezTo>
                  <a:cubicBezTo>
                    <a:pt x="3201" y="8002"/>
                    <a:pt x="3230" y="7940"/>
                    <a:pt x="3292" y="7934"/>
                  </a:cubicBezTo>
                  <a:cubicBezTo>
                    <a:pt x="3294" y="7934"/>
                    <a:pt x="3296" y="7934"/>
                    <a:pt x="3298" y="7934"/>
                  </a:cubicBezTo>
                  <a:cubicBezTo>
                    <a:pt x="3345" y="7934"/>
                    <a:pt x="3392" y="7986"/>
                    <a:pt x="3451" y="7986"/>
                  </a:cubicBezTo>
                  <a:cubicBezTo>
                    <a:pt x="3462" y="7986"/>
                    <a:pt x="3474" y="7984"/>
                    <a:pt x="3486" y="7980"/>
                  </a:cubicBezTo>
                  <a:cubicBezTo>
                    <a:pt x="3513" y="8011"/>
                    <a:pt x="3536" y="8021"/>
                    <a:pt x="3560" y="8021"/>
                  </a:cubicBezTo>
                  <a:cubicBezTo>
                    <a:pt x="3592" y="8021"/>
                    <a:pt x="3623" y="8003"/>
                    <a:pt x="3663" y="7997"/>
                  </a:cubicBezTo>
                  <a:cubicBezTo>
                    <a:pt x="3697" y="7985"/>
                    <a:pt x="3703" y="7963"/>
                    <a:pt x="3737" y="7963"/>
                  </a:cubicBezTo>
                  <a:cubicBezTo>
                    <a:pt x="3771" y="7963"/>
                    <a:pt x="3811" y="8002"/>
                    <a:pt x="3845" y="8002"/>
                  </a:cubicBezTo>
                  <a:cubicBezTo>
                    <a:pt x="3850" y="8003"/>
                    <a:pt x="3855" y="8003"/>
                    <a:pt x="3860" y="8003"/>
                  </a:cubicBezTo>
                  <a:cubicBezTo>
                    <a:pt x="3919" y="8003"/>
                    <a:pt x="3953" y="7974"/>
                    <a:pt x="4016" y="7974"/>
                  </a:cubicBezTo>
                  <a:cubicBezTo>
                    <a:pt x="4096" y="7991"/>
                    <a:pt x="4175" y="8025"/>
                    <a:pt x="4238" y="8082"/>
                  </a:cubicBezTo>
                  <a:cubicBezTo>
                    <a:pt x="4308" y="8059"/>
                    <a:pt x="4383" y="8051"/>
                    <a:pt x="4459" y="8051"/>
                  </a:cubicBezTo>
                  <a:cubicBezTo>
                    <a:pt x="4601" y="8051"/>
                    <a:pt x="4749" y="8078"/>
                    <a:pt x="4886" y="8078"/>
                  </a:cubicBezTo>
                  <a:cubicBezTo>
                    <a:pt x="4923" y="8078"/>
                    <a:pt x="4960" y="8076"/>
                    <a:pt x="4995" y="8071"/>
                  </a:cubicBezTo>
                  <a:cubicBezTo>
                    <a:pt x="5166" y="8048"/>
                    <a:pt x="5320" y="8020"/>
                    <a:pt x="5485" y="7985"/>
                  </a:cubicBezTo>
                  <a:lnTo>
                    <a:pt x="5485" y="667"/>
                  </a:lnTo>
                  <a:cubicBezTo>
                    <a:pt x="5115" y="667"/>
                    <a:pt x="4813" y="371"/>
                    <a:pt x="48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57" name="Google Shape;1957;p59"/>
          <p:cNvSpPr txBox="1"/>
          <p:nvPr>
            <p:ph type="title"/>
          </p:nvPr>
        </p:nvSpPr>
        <p:spPr>
          <a:xfrm>
            <a:off x="2020725" y="535650"/>
            <a:ext cx="5102700" cy="569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Program schedule</a:t>
            </a:r>
            <a:endParaRPr/>
          </a:p>
        </p:txBody>
      </p:sp>
      <p:graphicFrame>
        <p:nvGraphicFramePr>
          <p:cNvPr id="1958" name="Google Shape;1958;p59"/>
          <p:cNvGraphicFramePr/>
          <p:nvPr/>
        </p:nvGraphicFramePr>
        <p:xfrm>
          <a:off x="2445638" y="1907750"/>
          <a:ext cx="3000000" cy="3000000"/>
        </p:xfrm>
        <a:graphic>
          <a:graphicData uri="http://schemas.openxmlformats.org/drawingml/2006/table">
            <a:tbl>
              <a:tblPr>
                <a:noFill/>
                <a:tableStyleId>{8C8BDA04-A981-4764-A53A-6801D220833B}</a:tableStyleId>
              </a:tblPr>
              <a:tblGrid>
                <a:gridCol w="565075"/>
                <a:gridCol w="605600"/>
                <a:gridCol w="605600"/>
                <a:gridCol w="605600"/>
                <a:gridCol w="605600"/>
                <a:gridCol w="605600"/>
                <a:gridCol w="605600"/>
              </a:tblGrid>
              <a:tr h="489600">
                <a:tc>
                  <a:txBody>
                    <a:bodyPr/>
                    <a:lstStyle/>
                    <a:p>
                      <a:pPr indent="0" lvl="0" marL="0" rtl="0" algn="ctr">
                        <a:spcBef>
                          <a:spcPts val="0"/>
                        </a:spcBef>
                        <a:spcAft>
                          <a:spcPts val="0"/>
                        </a:spcAft>
                        <a:buNone/>
                      </a:pPr>
                      <a:r>
                        <a:rPr lang="en" sz="2500">
                          <a:solidFill>
                            <a:schemeClr val="dk1"/>
                          </a:solidFill>
                          <a:latin typeface="Grand Hotel"/>
                          <a:ea typeface="Grand Hotel"/>
                          <a:cs typeface="Grand Hotel"/>
                          <a:sym typeface="Grand Hotel"/>
                        </a:rPr>
                        <a:t>Sun</a:t>
                      </a:r>
                      <a:endParaRPr sz="2500">
                        <a:solidFill>
                          <a:schemeClr val="dk1"/>
                        </a:solidFill>
                        <a:latin typeface="Grand Hotel"/>
                        <a:ea typeface="Grand Hotel"/>
                        <a:cs typeface="Grand Hotel"/>
                        <a:sym typeface="Grand Hotel"/>
                      </a:endParaRPr>
                    </a:p>
                  </a:txBody>
                  <a:tcPr marT="91425" marB="91425" marR="91425" marL="91425" anchor="ctr">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sz="2500">
                          <a:solidFill>
                            <a:schemeClr val="dk1"/>
                          </a:solidFill>
                          <a:latin typeface="Grand Hotel"/>
                          <a:ea typeface="Grand Hotel"/>
                          <a:cs typeface="Grand Hotel"/>
                          <a:sym typeface="Grand Hotel"/>
                        </a:rPr>
                        <a:t>Mon</a:t>
                      </a:r>
                      <a:endParaRPr sz="2500">
                        <a:solidFill>
                          <a:schemeClr val="dk1"/>
                        </a:solidFill>
                        <a:latin typeface="Grand Hotel"/>
                        <a:ea typeface="Grand Hotel"/>
                        <a:cs typeface="Grand Hotel"/>
                        <a:sym typeface="Grand Hotel"/>
                      </a:endParaRPr>
                    </a:p>
                  </a:txBody>
                  <a:tcPr marT="91425" marB="91425" marR="91425" marL="91425" anchor="ctr">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sz="2500">
                          <a:solidFill>
                            <a:schemeClr val="dk1"/>
                          </a:solidFill>
                          <a:latin typeface="Grand Hotel"/>
                          <a:ea typeface="Grand Hotel"/>
                          <a:cs typeface="Grand Hotel"/>
                          <a:sym typeface="Grand Hotel"/>
                        </a:rPr>
                        <a:t>Tue</a:t>
                      </a:r>
                      <a:endParaRPr sz="2500">
                        <a:solidFill>
                          <a:schemeClr val="dk1"/>
                        </a:solidFill>
                        <a:latin typeface="Grand Hotel"/>
                        <a:ea typeface="Grand Hotel"/>
                        <a:cs typeface="Grand Hotel"/>
                        <a:sym typeface="Grand Hotel"/>
                      </a:endParaRPr>
                    </a:p>
                  </a:txBody>
                  <a:tcPr marT="91425" marB="91425" marR="91425" marL="91425" anchor="ctr">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sz="2500">
                          <a:solidFill>
                            <a:schemeClr val="dk1"/>
                          </a:solidFill>
                          <a:latin typeface="Grand Hotel"/>
                          <a:ea typeface="Grand Hotel"/>
                          <a:cs typeface="Grand Hotel"/>
                          <a:sym typeface="Grand Hotel"/>
                        </a:rPr>
                        <a:t>Wed</a:t>
                      </a:r>
                      <a:endParaRPr sz="2500">
                        <a:solidFill>
                          <a:schemeClr val="dk1"/>
                        </a:solidFill>
                        <a:latin typeface="Grand Hotel"/>
                        <a:ea typeface="Grand Hotel"/>
                        <a:cs typeface="Grand Hotel"/>
                        <a:sym typeface="Grand Hotel"/>
                      </a:endParaRPr>
                    </a:p>
                  </a:txBody>
                  <a:tcPr marT="91425" marB="91425" marR="91425" marL="91425" anchor="ctr">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sz="2500">
                          <a:solidFill>
                            <a:schemeClr val="dk1"/>
                          </a:solidFill>
                          <a:latin typeface="Grand Hotel"/>
                          <a:ea typeface="Grand Hotel"/>
                          <a:cs typeface="Grand Hotel"/>
                          <a:sym typeface="Grand Hotel"/>
                        </a:rPr>
                        <a:t>Thu</a:t>
                      </a:r>
                      <a:endParaRPr sz="2500">
                        <a:solidFill>
                          <a:schemeClr val="dk1"/>
                        </a:solidFill>
                        <a:latin typeface="Grand Hotel"/>
                        <a:ea typeface="Grand Hotel"/>
                        <a:cs typeface="Grand Hotel"/>
                        <a:sym typeface="Grand Hotel"/>
                      </a:endParaRPr>
                    </a:p>
                  </a:txBody>
                  <a:tcPr marT="91425" marB="91425" marR="91425" marL="91425" anchor="ctr">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sz="2500">
                          <a:solidFill>
                            <a:schemeClr val="dk1"/>
                          </a:solidFill>
                          <a:latin typeface="Grand Hotel"/>
                          <a:ea typeface="Grand Hotel"/>
                          <a:cs typeface="Grand Hotel"/>
                          <a:sym typeface="Grand Hotel"/>
                        </a:rPr>
                        <a:t>Fri</a:t>
                      </a:r>
                      <a:endParaRPr sz="2500">
                        <a:solidFill>
                          <a:schemeClr val="dk1"/>
                        </a:solidFill>
                        <a:latin typeface="Grand Hotel"/>
                        <a:ea typeface="Grand Hotel"/>
                        <a:cs typeface="Grand Hotel"/>
                        <a:sym typeface="Grand Hotel"/>
                      </a:endParaRPr>
                    </a:p>
                  </a:txBody>
                  <a:tcPr marT="91425" marB="91425" marR="91425" marL="91425" anchor="ctr">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sz="2500">
                          <a:solidFill>
                            <a:schemeClr val="dk1"/>
                          </a:solidFill>
                          <a:latin typeface="Grand Hotel"/>
                          <a:ea typeface="Grand Hotel"/>
                          <a:cs typeface="Grand Hotel"/>
                          <a:sym typeface="Grand Hotel"/>
                        </a:rPr>
                        <a:t>Sat</a:t>
                      </a:r>
                      <a:endParaRPr sz="2500">
                        <a:solidFill>
                          <a:schemeClr val="dk1"/>
                        </a:solidFill>
                        <a:latin typeface="Grand Hotel"/>
                        <a:ea typeface="Grand Hotel"/>
                        <a:cs typeface="Grand Hotel"/>
                        <a:sym typeface="Grand Hotel"/>
                      </a:endParaRPr>
                    </a:p>
                  </a:txBody>
                  <a:tcPr marT="91425" marB="91425" marR="91425" marL="91425" anchor="ctr">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r>
              <a:tr h="396200">
                <a:tc>
                  <a:txBody>
                    <a:bodyPr/>
                    <a:lstStyle/>
                    <a:p>
                      <a:pPr indent="0" lvl="0" marL="0" rtl="0" algn="ctr">
                        <a:spcBef>
                          <a:spcPts val="0"/>
                        </a:spcBef>
                        <a:spcAft>
                          <a:spcPts val="0"/>
                        </a:spcAft>
                        <a:buNone/>
                      </a:pPr>
                      <a:r>
                        <a:t/>
                      </a:r>
                      <a:endParaRPr>
                        <a:solidFill>
                          <a:schemeClr val="dk1"/>
                        </a:solidFill>
                        <a:latin typeface="Andika"/>
                        <a:ea typeface="Andika"/>
                        <a:cs typeface="Andika"/>
                        <a:sym typeface="Andika"/>
                      </a:endParaRPr>
                    </a:p>
                  </a:txBody>
                  <a:tcPr marT="91425" marB="91425" marR="91425" marL="91425" anchor="ctr">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Andika"/>
                          <a:ea typeface="Andika"/>
                          <a:cs typeface="Andika"/>
                          <a:sym typeface="Andika"/>
                        </a:rPr>
                        <a:t>01</a:t>
                      </a:r>
                      <a:endParaRPr>
                        <a:solidFill>
                          <a:schemeClr val="dk1"/>
                        </a:solidFill>
                        <a:latin typeface="Andika"/>
                        <a:ea typeface="Andika"/>
                        <a:cs typeface="Andika"/>
                        <a:sym typeface="Andika"/>
                      </a:endParaRPr>
                    </a:p>
                  </a:txBody>
                  <a:tcPr marT="91425" marB="91425" marR="91425" marL="91425" anchor="ctr">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Andika"/>
                          <a:ea typeface="Andika"/>
                          <a:cs typeface="Andika"/>
                          <a:sym typeface="Andika"/>
                        </a:rPr>
                        <a:t>02</a:t>
                      </a:r>
                      <a:endParaRPr>
                        <a:solidFill>
                          <a:schemeClr val="dk1"/>
                        </a:solidFill>
                        <a:latin typeface="Andika"/>
                        <a:ea typeface="Andika"/>
                        <a:cs typeface="Andika"/>
                        <a:sym typeface="Andika"/>
                      </a:endParaRPr>
                    </a:p>
                  </a:txBody>
                  <a:tcPr marT="91425" marB="91425" marR="91425" marL="91425" anchor="ctr">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1"/>
                          </a:solidFill>
                          <a:latin typeface="Andika"/>
                          <a:ea typeface="Andika"/>
                          <a:cs typeface="Andika"/>
                          <a:sym typeface="Andika"/>
                        </a:rPr>
                        <a:t>03</a:t>
                      </a:r>
                      <a:endParaRPr>
                        <a:solidFill>
                          <a:schemeClr val="accent1"/>
                        </a:solidFill>
                        <a:latin typeface="Andika"/>
                        <a:ea typeface="Andika"/>
                        <a:cs typeface="Andika"/>
                        <a:sym typeface="Andika"/>
                      </a:endParaRPr>
                    </a:p>
                  </a:txBody>
                  <a:tcPr marT="91425" marB="91425" marR="91425" marL="91425" anchor="ctr">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1"/>
                          </a:solidFill>
                          <a:latin typeface="Andika"/>
                          <a:ea typeface="Andika"/>
                          <a:cs typeface="Andika"/>
                          <a:sym typeface="Andika"/>
                        </a:rPr>
                        <a:t>04</a:t>
                      </a:r>
                      <a:endParaRPr>
                        <a:solidFill>
                          <a:schemeClr val="accent1"/>
                        </a:solidFill>
                        <a:latin typeface="Andika"/>
                        <a:ea typeface="Andika"/>
                        <a:cs typeface="Andika"/>
                        <a:sym typeface="Andika"/>
                      </a:endParaRPr>
                    </a:p>
                  </a:txBody>
                  <a:tcPr marT="91425" marB="91425" marR="91425" marL="91425" anchor="ctr">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1"/>
                          </a:solidFill>
                          <a:latin typeface="Andika"/>
                          <a:ea typeface="Andika"/>
                          <a:cs typeface="Andika"/>
                          <a:sym typeface="Andika"/>
                        </a:rPr>
                        <a:t>05</a:t>
                      </a:r>
                      <a:endParaRPr>
                        <a:solidFill>
                          <a:schemeClr val="accent1"/>
                        </a:solidFill>
                        <a:latin typeface="Andika"/>
                        <a:ea typeface="Andika"/>
                        <a:cs typeface="Andika"/>
                        <a:sym typeface="Andika"/>
                      </a:endParaRPr>
                    </a:p>
                  </a:txBody>
                  <a:tcPr marT="91425" marB="91425" marR="91425" marL="91425" anchor="ctr">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Andika"/>
                          <a:ea typeface="Andika"/>
                          <a:cs typeface="Andika"/>
                          <a:sym typeface="Andika"/>
                        </a:rPr>
                        <a:t>06</a:t>
                      </a:r>
                      <a:endParaRPr>
                        <a:solidFill>
                          <a:schemeClr val="dk1"/>
                        </a:solidFill>
                        <a:latin typeface="Andika"/>
                        <a:ea typeface="Andika"/>
                        <a:cs typeface="Andika"/>
                        <a:sym typeface="Andika"/>
                      </a:endParaRPr>
                    </a:p>
                  </a:txBody>
                  <a:tcPr marT="91425" marB="91425" marR="91425" marL="91425" anchor="ctr">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r>
              <a:tr h="396200">
                <a:tc>
                  <a:txBody>
                    <a:bodyPr/>
                    <a:lstStyle/>
                    <a:p>
                      <a:pPr indent="0" lvl="0" marL="0" rtl="0" algn="ctr">
                        <a:spcBef>
                          <a:spcPts val="0"/>
                        </a:spcBef>
                        <a:spcAft>
                          <a:spcPts val="0"/>
                        </a:spcAft>
                        <a:buNone/>
                      </a:pPr>
                      <a:r>
                        <a:rPr lang="en">
                          <a:solidFill>
                            <a:schemeClr val="dk1"/>
                          </a:solidFill>
                          <a:latin typeface="Andika"/>
                          <a:ea typeface="Andika"/>
                          <a:cs typeface="Andika"/>
                          <a:sym typeface="Andika"/>
                        </a:rPr>
                        <a:t>07</a:t>
                      </a:r>
                      <a:endParaRPr>
                        <a:solidFill>
                          <a:schemeClr val="dk1"/>
                        </a:solidFill>
                        <a:latin typeface="Andika"/>
                        <a:ea typeface="Andika"/>
                        <a:cs typeface="Andika"/>
                        <a:sym typeface="Andika"/>
                      </a:endParaRPr>
                    </a:p>
                  </a:txBody>
                  <a:tcPr marT="91425" marB="91425" marR="91425" marL="91425" anchor="ctr">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1"/>
                          </a:solidFill>
                          <a:latin typeface="Andika"/>
                          <a:ea typeface="Andika"/>
                          <a:cs typeface="Andika"/>
                          <a:sym typeface="Andika"/>
                        </a:rPr>
                        <a:t>08</a:t>
                      </a:r>
                      <a:endParaRPr>
                        <a:solidFill>
                          <a:schemeClr val="accent1"/>
                        </a:solidFill>
                        <a:latin typeface="Andika"/>
                        <a:ea typeface="Andika"/>
                        <a:cs typeface="Andika"/>
                        <a:sym typeface="Andika"/>
                      </a:endParaRPr>
                    </a:p>
                  </a:txBody>
                  <a:tcPr marT="91425" marB="91425" marR="91425" marL="91425" anchor="ctr">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1"/>
                          </a:solidFill>
                          <a:latin typeface="Andika"/>
                          <a:ea typeface="Andika"/>
                          <a:cs typeface="Andika"/>
                          <a:sym typeface="Andika"/>
                        </a:rPr>
                        <a:t>09</a:t>
                      </a:r>
                      <a:endParaRPr>
                        <a:solidFill>
                          <a:schemeClr val="accent1"/>
                        </a:solidFill>
                        <a:latin typeface="Andika"/>
                        <a:ea typeface="Andika"/>
                        <a:cs typeface="Andika"/>
                        <a:sym typeface="Andika"/>
                      </a:endParaRPr>
                    </a:p>
                  </a:txBody>
                  <a:tcPr marT="91425" marB="91425" marR="91425" marL="91425" anchor="ctr">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Andika"/>
                          <a:ea typeface="Andika"/>
                          <a:cs typeface="Andika"/>
                          <a:sym typeface="Andika"/>
                        </a:rPr>
                        <a:t>10</a:t>
                      </a:r>
                      <a:endParaRPr>
                        <a:solidFill>
                          <a:schemeClr val="dk1"/>
                        </a:solidFill>
                        <a:latin typeface="Andika"/>
                        <a:ea typeface="Andika"/>
                        <a:cs typeface="Andika"/>
                        <a:sym typeface="Andika"/>
                      </a:endParaRPr>
                    </a:p>
                  </a:txBody>
                  <a:tcPr marT="91425" marB="91425" marR="91425" marL="91425" anchor="ctr">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Andika"/>
                          <a:ea typeface="Andika"/>
                          <a:cs typeface="Andika"/>
                          <a:sym typeface="Andika"/>
                        </a:rPr>
                        <a:t>11</a:t>
                      </a:r>
                      <a:endParaRPr>
                        <a:solidFill>
                          <a:schemeClr val="dk1"/>
                        </a:solidFill>
                        <a:latin typeface="Andika"/>
                        <a:ea typeface="Andika"/>
                        <a:cs typeface="Andika"/>
                        <a:sym typeface="Andika"/>
                      </a:endParaRPr>
                    </a:p>
                  </a:txBody>
                  <a:tcPr marT="91425" marB="91425" marR="91425" marL="91425" anchor="ctr">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Andika"/>
                          <a:ea typeface="Andika"/>
                          <a:cs typeface="Andika"/>
                          <a:sym typeface="Andika"/>
                        </a:rPr>
                        <a:t>12</a:t>
                      </a:r>
                      <a:endParaRPr>
                        <a:solidFill>
                          <a:schemeClr val="dk1"/>
                        </a:solidFill>
                        <a:latin typeface="Andika"/>
                        <a:ea typeface="Andika"/>
                        <a:cs typeface="Andika"/>
                        <a:sym typeface="Andika"/>
                      </a:endParaRPr>
                    </a:p>
                  </a:txBody>
                  <a:tcPr marT="91425" marB="91425" marR="91425" marL="91425" anchor="ctr">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Andika"/>
                          <a:ea typeface="Andika"/>
                          <a:cs typeface="Andika"/>
                          <a:sym typeface="Andika"/>
                        </a:rPr>
                        <a:t>13</a:t>
                      </a:r>
                      <a:endParaRPr>
                        <a:solidFill>
                          <a:schemeClr val="dk1"/>
                        </a:solidFill>
                        <a:latin typeface="Andika"/>
                        <a:ea typeface="Andika"/>
                        <a:cs typeface="Andika"/>
                        <a:sym typeface="Andika"/>
                      </a:endParaRPr>
                    </a:p>
                  </a:txBody>
                  <a:tcPr marT="91425" marB="91425" marR="91425" marL="91425" anchor="ctr">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r>
              <a:tr h="396200">
                <a:tc>
                  <a:txBody>
                    <a:bodyPr/>
                    <a:lstStyle/>
                    <a:p>
                      <a:pPr indent="0" lvl="0" marL="0" rtl="0" algn="ctr">
                        <a:spcBef>
                          <a:spcPts val="0"/>
                        </a:spcBef>
                        <a:spcAft>
                          <a:spcPts val="0"/>
                        </a:spcAft>
                        <a:buNone/>
                      </a:pPr>
                      <a:r>
                        <a:rPr lang="en">
                          <a:solidFill>
                            <a:schemeClr val="dk1"/>
                          </a:solidFill>
                          <a:latin typeface="Andika"/>
                          <a:ea typeface="Andika"/>
                          <a:cs typeface="Andika"/>
                          <a:sym typeface="Andika"/>
                        </a:rPr>
                        <a:t>14</a:t>
                      </a:r>
                      <a:endParaRPr>
                        <a:solidFill>
                          <a:schemeClr val="dk1"/>
                        </a:solidFill>
                        <a:latin typeface="Andika"/>
                        <a:ea typeface="Andika"/>
                        <a:cs typeface="Andika"/>
                        <a:sym typeface="Andika"/>
                      </a:endParaRPr>
                    </a:p>
                  </a:txBody>
                  <a:tcPr marT="91425" marB="91425" marR="91425" marL="91425" anchor="ctr">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Andika"/>
                          <a:ea typeface="Andika"/>
                          <a:cs typeface="Andika"/>
                          <a:sym typeface="Andika"/>
                        </a:rPr>
                        <a:t>15</a:t>
                      </a:r>
                      <a:endParaRPr>
                        <a:solidFill>
                          <a:schemeClr val="dk1"/>
                        </a:solidFill>
                        <a:latin typeface="Andika"/>
                        <a:ea typeface="Andika"/>
                        <a:cs typeface="Andika"/>
                        <a:sym typeface="Andika"/>
                      </a:endParaRPr>
                    </a:p>
                  </a:txBody>
                  <a:tcPr marT="91425" marB="91425" marR="91425" marL="91425" anchor="ctr">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Andika"/>
                          <a:ea typeface="Andika"/>
                          <a:cs typeface="Andika"/>
                          <a:sym typeface="Andika"/>
                        </a:rPr>
                        <a:t>16</a:t>
                      </a:r>
                      <a:endParaRPr>
                        <a:solidFill>
                          <a:schemeClr val="dk1"/>
                        </a:solidFill>
                        <a:latin typeface="Andika"/>
                        <a:ea typeface="Andika"/>
                        <a:cs typeface="Andika"/>
                        <a:sym typeface="Andika"/>
                      </a:endParaRPr>
                    </a:p>
                  </a:txBody>
                  <a:tcPr marT="91425" marB="91425" marR="91425" marL="91425" anchor="ctr">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Andika"/>
                          <a:ea typeface="Andika"/>
                          <a:cs typeface="Andika"/>
                          <a:sym typeface="Andika"/>
                        </a:rPr>
                        <a:t>17</a:t>
                      </a:r>
                      <a:endParaRPr>
                        <a:solidFill>
                          <a:schemeClr val="dk1"/>
                        </a:solidFill>
                        <a:latin typeface="Andika"/>
                        <a:ea typeface="Andika"/>
                        <a:cs typeface="Andika"/>
                        <a:sym typeface="Andika"/>
                      </a:endParaRPr>
                    </a:p>
                  </a:txBody>
                  <a:tcPr marT="91425" marB="91425" marR="91425" marL="91425" anchor="ctr">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1"/>
                          </a:solidFill>
                          <a:latin typeface="Andika"/>
                          <a:ea typeface="Andika"/>
                          <a:cs typeface="Andika"/>
                          <a:sym typeface="Andika"/>
                        </a:rPr>
                        <a:t>18</a:t>
                      </a:r>
                      <a:endParaRPr>
                        <a:solidFill>
                          <a:schemeClr val="accent1"/>
                        </a:solidFill>
                        <a:latin typeface="Andika"/>
                        <a:ea typeface="Andika"/>
                        <a:cs typeface="Andika"/>
                        <a:sym typeface="Andika"/>
                      </a:endParaRPr>
                    </a:p>
                  </a:txBody>
                  <a:tcPr marT="91425" marB="91425" marR="91425" marL="91425" anchor="ctr">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1"/>
                          </a:solidFill>
                          <a:latin typeface="Andika"/>
                          <a:ea typeface="Andika"/>
                          <a:cs typeface="Andika"/>
                          <a:sym typeface="Andika"/>
                        </a:rPr>
                        <a:t>19</a:t>
                      </a:r>
                      <a:endParaRPr>
                        <a:solidFill>
                          <a:schemeClr val="accent1"/>
                        </a:solidFill>
                        <a:latin typeface="Andika"/>
                        <a:ea typeface="Andika"/>
                        <a:cs typeface="Andika"/>
                        <a:sym typeface="Andika"/>
                      </a:endParaRPr>
                    </a:p>
                  </a:txBody>
                  <a:tcPr marT="91425" marB="91425" marR="91425" marL="91425" anchor="ctr">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Andika"/>
                          <a:ea typeface="Andika"/>
                          <a:cs typeface="Andika"/>
                          <a:sym typeface="Andika"/>
                        </a:rPr>
                        <a:t>20</a:t>
                      </a:r>
                      <a:endParaRPr>
                        <a:solidFill>
                          <a:schemeClr val="dk1"/>
                        </a:solidFill>
                        <a:latin typeface="Andika"/>
                        <a:ea typeface="Andika"/>
                        <a:cs typeface="Andika"/>
                        <a:sym typeface="Andika"/>
                      </a:endParaRPr>
                    </a:p>
                  </a:txBody>
                  <a:tcPr marT="91425" marB="91425" marR="91425" marL="91425" anchor="ctr">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r>
              <a:tr h="396200">
                <a:tc>
                  <a:txBody>
                    <a:bodyPr/>
                    <a:lstStyle/>
                    <a:p>
                      <a:pPr indent="0" lvl="0" marL="0" rtl="0" algn="ctr">
                        <a:spcBef>
                          <a:spcPts val="0"/>
                        </a:spcBef>
                        <a:spcAft>
                          <a:spcPts val="0"/>
                        </a:spcAft>
                        <a:buNone/>
                      </a:pPr>
                      <a:r>
                        <a:rPr lang="en">
                          <a:solidFill>
                            <a:schemeClr val="dk1"/>
                          </a:solidFill>
                          <a:latin typeface="Andika"/>
                          <a:ea typeface="Andika"/>
                          <a:cs typeface="Andika"/>
                          <a:sym typeface="Andika"/>
                        </a:rPr>
                        <a:t>21</a:t>
                      </a:r>
                      <a:endParaRPr>
                        <a:solidFill>
                          <a:schemeClr val="dk1"/>
                        </a:solidFill>
                        <a:latin typeface="Andika"/>
                        <a:ea typeface="Andika"/>
                        <a:cs typeface="Andika"/>
                        <a:sym typeface="Andika"/>
                      </a:endParaRPr>
                    </a:p>
                  </a:txBody>
                  <a:tcPr marT="91425" marB="91425" marR="91425" marL="91425" anchor="ctr">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Andika"/>
                          <a:ea typeface="Andika"/>
                          <a:cs typeface="Andika"/>
                          <a:sym typeface="Andika"/>
                        </a:rPr>
                        <a:t>22</a:t>
                      </a:r>
                      <a:endParaRPr>
                        <a:solidFill>
                          <a:schemeClr val="dk1"/>
                        </a:solidFill>
                        <a:latin typeface="Andika"/>
                        <a:ea typeface="Andika"/>
                        <a:cs typeface="Andika"/>
                        <a:sym typeface="Andika"/>
                      </a:endParaRPr>
                    </a:p>
                  </a:txBody>
                  <a:tcPr marT="91425" marB="91425" marR="91425" marL="91425" anchor="ctr">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1"/>
                          </a:solidFill>
                          <a:latin typeface="Andika"/>
                          <a:ea typeface="Andika"/>
                          <a:cs typeface="Andika"/>
                          <a:sym typeface="Andika"/>
                        </a:rPr>
                        <a:t>23</a:t>
                      </a:r>
                      <a:endParaRPr>
                        <a:solidFill>
                          <a:schemeClr val="accent1"/>
                        </a:solidFill>
                        <a:latin typeface="Andika"/>
                        <a:ea typeface="Andika"/>
                        <a:cs typeface="Andika"/>
                        <a:sym typeface="Andika"/>
                      </a:endParaRPr>
                    </a:p>
                  </a:txBody>
                  <a:tcPr marT="91425" marB="91425" marR="91425" marL="91425" anchor="ctr">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1"/>
                          </a:solidFill>
                          <a:latin typeface="Andika"/>
                          <a:ea typeface="Andika"/>
                          <a:cs typeface="Andika"/>
                          <a:sym typeface="Andika"/>
                        </a:rPr>
                        <a:t>24</a:t>
                      </a:r>
                      <a:endParaRPr>
                        <a:solidFill>
                          <a:schemeClr val="accent1"/>
                        </a:solidFill>
                        <a:latin typeface="Andika"/>
                        <a:ea typeface="Andika"/>
                        <a:cs typeface="Andika"/>
                        <a:sym typeface="Andika"/>
                      </a:endParaRPr>
                    </a:p>
                  </a:txBody>
                  <a:tcPr marT="91425" marB="91425" marR="91425" marL="91425" anchor="ctr">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1"/>
                          </a:solidFill>
                          <a:latin typeface="Andika"/>
                          <a:ea typeface="Andika"/>
                          <a:cs typeface="Andika"/>
                          <a:sym typeface="Andika"/>
                        </a:rPr>
                        <a:t>25</a:t>
                      </a:r>
                      <a:endParaRPr>
                        <a:solidFill>
                          <a:schemeClr val="accent1"/>
                        </a:solidFill>
                        <a:latin typeface="Andika"/>
                        <a:ea typeface="Andika"/>
                        <a:cs typeface="Andika"/>
                        <a:sym typeface="Andika"/>
                      </a:endParaRPr>
                    </a:p>
                  </a:txBody>
                  <a:tcPr marT="91425" marB="91425" marR="91425" marL="91425" anchor="ctr">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Andika"/>
                          <a:ea typeface="Andika"/>
                          <a:cs typeface="Andika"/>
                          <a:sym typeface="Andika"/>
                        </a:rPr>
                        <a:t>26</a:t>
                      </a:r>
                      <a:endParaRPr>
                        <a:solidFill>
                          <a:schemeClr val="dk1"/>
                        </a:solidFill>
                        <a:latin typeface="Andika"/>
                        <a:ea typeface="Andika"/>
                        <a:cs typeface="Andika"/>
                        <a:sym typeface="Andika"/>
                      </a:endParaRPr>
                    </a:p>
                  </a:txBody>
                  <a:tcPr marT="91425" marB="91425" marR="91425" marL="91425" anchor="ctr">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Andika"/>
                          <a:ea typeface="Andika"/>
                          <a:cs typeface="Andika"/>
                          <a:sym typeface="Andika"/>
                        </a:rPr>
                        <a:t>27</a:t>
                      </a:r>
                      <a:endParaRPr>
                        <a:solidFill>
                          <a:schemeClr val="dk1"/>
                        </a:solidFill>
                        <a:latin typeface="Andika"/>
                        <a:ea typeface="Andika"/>
                        <a:cs typeface="Andika"/>
                        <a:sym typeface="Andika"/>
                      </a:endParaRPr>
                    </a:p>
                  </a:txBody>
                  <a:tcPr marT="91425" marB="91425" marR="91425" marL="91425" anchor="ctr">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r>
              <a:tr h="396200">
                <a:tc>
                  <a:txBody>
                    <a:bodyPr/>
                    <a:lstStyle/>
                    <a:p>
                      <a:pPr indent="0" lvl="0" marL="0" rtl="0" algn="ctr">
                        <a:spcBef>
                          <a:spcPts val="0"/>
                        </a:spcBef>
                        <a:spcAft>
                          <a:spcPts val="0"/>
                        </a:spcAft>
                        <a:buNone/>
                      </a:pPr>
                      <a:r>
                        <a:rPr lang="en">
                          <a:solidFill>
                            <a:schemeClr val="dk1"/>
                          </a:solidFill>
                          <a:latin typeface="Andika"/>
                          <a:ea typeface="Andika"/>
                          <a:cs typeface="Andika"/>
                          <a:sym typeface="Andika"/>
                        </a:rPr>
                        <a:t>28</a:t>
                      </a:r>
                      <a:endParaRPr>
                        <a:solidFill>
                          <a:schemeClr val="dk1"/>
                        </a:solidFill>
                        <a:latin typeface="Andika"/>
                        <a:ea typeface="Andika"/>
                        <a:cs typeface="Andika"/>
                        <a:sym typeface="Andika"/>
                      </a:endParaRPr>
                    </a:p>
                  </a:txBody>
                  <a:tcPr marT="91425" marB="91425" marR="91425" marL="91425" anchor="ctr">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Andika"/>
                          <a:ea typeface="Andika"/>
                          <a:cs typeface="Andika"/>
                          <a:sym typeface="Andika"/>
                        </a:rPr>
                        <a:t>29</a:t>
                      </a:r>
                      <a:endParaRPr>
                        <a:solidFill>
                          <a:schemeClr val="dk1"/>
                        </a:solidFill>
                        <a:latin typeface="Andika"/>
                        <a:ea typeface="Andika"/>
                        <a:cs typeface="Andika"/>
                        <a:sym typeface="Andika"/>
                      </a:endParaRPr>
                    </a:p>
                  </a:txBody>
                  <a:tcPr marT="91425" marB="91425" marR="91425" marL="91425" anchor="ctr">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Andika"/>
                          <a:ea typeface="Andika"/>
                          <a:cs typeface="Andika"/>
                          <a:sym typeface="Andika"/>
                        </a:rPr>
                        <a:t>30</a:t>
                      </a:r>
                      <a:endParaRPr>
                        <a:solidFill>
                          <a:schemeClr val="dk1"/>
                        </a:solidFill>
                        <a:latin typeface="Andika"/>
                        <a:ea typeface="Andika"/>
                        <a:cs typeface="Andika"/>
                        <a:sym typeface="Andika"/>
                      </a:endParaRPr>
                    </a:p>
                  </a:txBody>
                  <a:tcPr marT="91425" marB="91425" marR="91425" marL="91425" anchor="ctr">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chemeClr val="dk1"/>
                        </a:solidFill>
                        <a:latin typeface="Andika"/>
                        <a:ea typeface="Andika"/>
                        <a:cs typeface="Andika"/>
                        <a:sym typeface="Andika"/>
                      </a:endParaRPr>
                    </a:p>
                  </a:txBody>
                  <a:tcPr marT="91425" marB="91425" marR="91425" marL="91425" anchor="ctr">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chemeClr val="dk1"/>
                        </a:solidFill>
                        <a:latin typeface="Andika"/>
                        <a:ea typeface="Andika"/>
                        <a:cs typeface="Andika"/>
                        <a:sym typeface="Andika"/>
                      </a:endParaRPr>
                    </a:p>
                  </a:txBody>
                  <a:tcPr marT="91425" marB="91425" marR="91425" marL="91425" anchor="ctr">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chemeClr val="dk1"/>
                        </a:solidFill>
                        <a:latin typeface="Andika"/>
                        <a:ea typeface="Andika"/>
                        <a:cs typeface="Andika"/>
                        <a:sym typeface="Andika"/>
                      </a:endParaRPr>
                    </a:p>
                  </a:txBody>
                  <a:tcPr marT="91425" marB="91425" marR="91425" marL="91425" anchor="ctr">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chemeClr val="dk1"/>
                        </a:solidFill>
                        <a:latin typeface="Andika"/>
                        <a:ea typeface="Andika"/>
                        <a:cs typeface="Andika"/>
                        <a:sym typeface="Andika"/>
                      </a:endParaRPr>
                    </a:p>
                  </a:txBody>
                  <a:tcPr marT="91425" marB="91425" marR="91425" marL="91425" anchor="ctr">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r>
            </a:tbl>
          </a:graphicData>
        </a:graphic>
      </p:graphicFrame>
      <p:grpSp>
        <p:nvGrpSpPr>
          <p:cNvPr id="1959" name="Google Shape;1959;p59"/>
          <p:cNvGrpSpPr/>
          <p:nvPr/>
        </p:nvGrpSpPr>
        <p:grpSpPr>
          <a:xfrm>
            <a:off x="3882317" y="132219"/>
            <a:ext cx="1319566" cy="493996"/>
            <a:chOff x="3882334" y="132219"/>
            <a:chExt cx="1319566" cy="493996"/>
          </a:xfrm>
        </p:grpSpPr>
        <p:sp>
          <p:nvSpPr>
            <p:cNvPr id="1960" name="Google Shape;1960;p59"/>
            <p:cNvSpPr/>
            <p:nvPr/>
          </p:nvSpPr>
          <p:spPr>
            <a:xfrm rot="-406505">
              <a:off x="3898155" y="206985"/>
              <a:ext cx="1287923" cy="344463"/>
            </a:xfrm>
            <a:custGeom>
              <a:rect b="b" l="l" r="r" t="t"/>
              <a:pathLst>
                <a:path extrusionOk="0" h="4631" w="17315">
                  <a:moveTo>
                    <a:pt x="1" y="0"/>
                  </a:moveTo>
                  <a:lnTo>
                    <a:pt x="143" y="1413"/>
                  </a:lnTo>
                  <a:lnTo>
                    <a:pt x="1" y="2455"/>
                  </a:lnTo>
                  <a:lnTo>
                    <a:pt x="143" y="3828"/>
                  </a:lnTo>
                  <a:lnTo>
                    <a:pt x="143" y="4631"/>
                  </a:lnTo>
                  <a:lnTo>
                    <a:pt x="17314" y="4557"/>
                  </a:lnTo>
                  <a:lnTo>
                    <a:pt x="17314" y="3571"/>
                  </a:lnTo>
                  <a:lnTo>
                    <a:pt x="17098" y="2165"/>
                  </a:lnTo>
                  <a:lnTo>
                    <a:pt x="17314" y="940"/>
                  </a:lnTo>
                  <a:lnTo>
                    <a:pt x="1731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59"/>
            <p:cNvSpPr/>
            <p:nvPr/>
          </p:nvSpPr>
          <p:spPr>
            <a:xfrm rot="-406505">
              <a:off x="4700237" y="440303"/>
              <a:ext cx="50952" cy="45819"/>
            </a:xfrm>
            <a:custGeom>
              <a:rect b="b" l="l" r="r" t="t"/>
              <a:pathLst>
                <a:path extrusionOk="0" h="616" w="685">
                  <a:moveTo>
                    <a:pt x="619" y="0"/>
                  </a:moveTo>
                  <a:cubicBezTo>
                    <a:pt x="555" y="0"/>
                    <a:pt x="410" y="96"/>
                    <a:pt x="269" y="237"/>
                  </a:cubicBezTo>
                  <a:cubicBezTo>
                    <a:pt x="103" y="402"/>
                    <a:pt x="1" y="567"/>
                    <a:pt x="41" y="607"/>
                  </a:cubicBezTo>
                  <a:cubicBezTo>
                    <a:pt x="47" y="613"/>
                    <a:pt x="55" y="616"/>
                    <a:pt x="66" y="616"/>
                  </a:cubicBezTo>
                  <a:cubicBezTo>
                    <a:pt x="129" y="616"/>
                    <a:pt x="270" y="520"/>
                    <a:pt x="411" y="379"/>
                  </a:cubicBezTo>
                  <a:cubicBezTo>
                    <a:pt x="576" y="214"/>
                    <a:pt x="684" y="49"/>
                    <a:pt x="644" y="9"/>
                  </a:cubicBezTo>
                  <a:cubicBezTo>
                    <a:pt x="639" y="3"/>
                    <a:pt x="630" y="0"/>
                    <a:pt x="6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59"/>
            <p:cNvSpPr/>
            <p:nvPr/>
          </p:nvSpPr>
          <p:spPr>
            <a:xfrm rot="-406505">
              <a:off x="4683996" y="303586"/>
              <a:ext cx="50952" cy="45819"/>
            </a:xfrm>
            <a:custGeom>
              <a:rect b="b" l="l" r="r" t="t"/>
              <a:pathLst>
                <a:path extrusionOk="0" h="616" w="685">
                  <a:moveTo>
                    <a:pt x="619" y="0"/>
                  </a:moveTo>
                  <a:cubicBezTo>
                    <a:pt x="555" y="0"/>
                    <a:pt x="410" y="96"/>
                    <a:pt x="269" y="237"/>
                  </a:cubicBezTo>
                  <a:cubicBezTo>
                    <a:pt x="103" y="402"/>
                    <a:pt x="1" y="567"/>
                    <a:pt x="41" y="607"/>
                  </a:cubicBezTo>
                  <a:cubicBezTo>
                    <a:pt x="47" y="613"/>
                    <a:pt x="55" y="616"/>
                    <a:pt x="66" y="616"/>
                  </a:cubicBezTo>
                  <a:cubicBezTo>
                    <a:pt x="129" y="616"/>
                    <a:pt x="270" y="520"/>
                    <a:pt x="411" y="379"/>
                  </a:cubicBezTo>
                  <a:cubicBezTo>
                    <a:pt x="576" y="214"/>
                    <a:pt x="684" y="49"/>
                    <a:pt x="644" y="9"/>
                  </a:cubicBezTo>
                  <a:cubicBezTo>
                    <a:pt x="639" y="3"/>
                    <a:pt x="630" y="0"/>
                    <a:pt x="6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59"/>
            <p:cNvSpPr/>
            <p:nvPr/>
          </p:nvSpPr>
          <p:spPr>
            <a:xfrm rot="-406505">
              <a:off x="4615011" y="311807"/>
              <a:ext cx="50505" cy="45819"/>
            </a:xfrm>
            <a:custGeom>
              <a:rect b="b" l="l" r="r" t="t"/>
              <a:pathLst>
                <a:path extrusionOk="0" h="616" w="679">
                  <a:moveTo>
                    <a:pt x="66" y="0"/>
                  </a:moveTo>
                  <a:cubicBezTo>
                    <a:pt x="55" y="0"/>
                    <a:pt x="47" y="3"/>
                    <a:pt x="41" y="9"/>
                  </a:cubicBezTo>
                  <a:cubicBezTo>
                    <a:pt x="1" y="49"/>
                    <a:pt x="103" y="214"/>
                    <a:pt x="269" y="379"/>
                  </a:cubicBezTo>
                  <a:cubicBezTo>
                    <a:pt x="410" y="520"/>
                    <a:pt x="551" y="616"/>
                    <a:pt x="614" y="616"/>
                  </a:cubicBezTo>
                  <a:cubicBezTo>
                    <a:pt x="624" y="616"/>
                    <a:pt x="633" y="613"/>
                    <a:pt x="639" y="607"/>
                  </a:cubicBezTo>
                  <a:cubicBezTo>
                    <a:pt x="679" y="567"/>
                    <a:pt x="582" y="402"/>
                    <a:pt x="411" y="237"/>
                  </a:cubicBezTo>
                  <a:cubicBezTo>
                    <a:pt x="270" y="96"/>
                    <a:pt x="129" y="0"/>
                    <a:pt x="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59"/>
            <p:cNvSpPr/>
            <p:nvPr/>
          </p:nvSpPr>
          <p:spPr>
            <a:xfrm rot="-406505">
              <a:off x="4662137" y="288574"/>
              <a:ext cx="19191" cy="18670"/>
            </a:xfrm>
            <a:custGeom>
              <a:rect b="b" l="l" r="r" t="t"/>
              <a:pathLst>
                <a:path extrusionOk="0" h="251" w="258">
                  <a:moveTo>
                    <a:pt x="126" y="0"/>
                  </a:moveTo>
                  <a:cubicBezTo>
                    <a:pt x="58" y="0"/>
                    <a:pt x="1" y="57"/>
                    <a:pt x="1" y="126"/>
                  </a:cubicBezTo>
                  <a:cubicBezTo>
                    <a:pt x="1" y="194"/>
                    <a:pt x="58" y="251"/>
                    <a:pt x="126" y="251"/>
                  </a:cubicBezTo>
                  <a:cubicBezTo>
                    <a:pt x="200" y="251"/>
                    <a:pt x="257" y="194"/>
                    <a:pt x="257" y="126"/>
                  </a:cubicBezTo>
                  <a:cubicBezTo>
                    <a:pt x="257" y="57"/>
                    <a:pt x="200" y="0"/>
                    <a:pt x="1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59"/>
            <p:cNvSpPr/>
            <p:nvPr/>
          </p:nvSpPr>
          <p:spPr>
            <a:xfrm rot="-406505">
              <a:off x="4669485" y="188544"/>
              <a:ext cx="36968" cy="24844"/>
            </a:xfrm>
            <a:custGeom>
              <a:rect b="b" l="l" r="r" t="t"/>
              <a:pathLst>
                <a:path extrusionOk="0" h="334" w="497">
                  <a:moveTo>
                    <a:pt x="217" y="0"/>
                  </a:moveTo>
                  <a:cubicBezTo>
                    <a:pt x="80" y="149"/>
                    <a:pt x="1" y="291"/>
                    <a:pt x="35" y="325"/>
                  </a:cubicBezTo>
                  <a:cubicBezTo>
                    <a:pt x="41" y="331"/>
                    <a:pt x="49" y="334"/>
                    <a:pt x="60" y="334"/>
                  </a:cubicBezTo>
                  <a:cubicBezTo>
                    <a:pt x="123" y="334"/>
                    <a:pt x="264" y="238"/>
                    <a:pt x="405" y="97"/>
                  </a:cubicBezTo>
                  <a:cubicBezTo>
                    <a:pt x="439" y="63"/>
                    <a:pt x="468" y="35"/>
                    <a:pt x="4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59"/>
            <p:cNvSpPr/>
            <p:nvPr/>
          </p:nvSpPr>
          <p:spPr>
            <a:xfrm rot="-406505">
              <a:off x="4631252" y="448524"/>
              <a:ext cx="50505" cy="45819"/>
            </a:xfrm>
            <a:custGeom>
              <a:rect b="b" l="l" r="r" t="t"/>
              <a:pathLst>
                <a:path extrusionOk="0" h="616" w="679">
                  <a:moveTo>
                    <a:pt x="66" y="0"/>
                  </a:moveTo>
                  <a:cubicBezTo>
                    <a:pt x="55" y="0"/>
                    <a:pt x="47" y="3"/>
                    <a:pt x="41" y="9"/>
                  </a:cubicBezTo>
                  <a:cubicBezTo>
                    <a:pt x="1" y="49"/>
                    <a:pt x="103" y="214"/>
                    <a:pt x="269" y="379"/>
                  </a:cubicBezTo>
                  <a:cubicBezTo>
                    <a:pt x="410" y="520"/>
                    <a:pt x="551" y="616"/>
                    <a:pt x="614" y="616"/>
                  </a:cubicBezTo>
                  <a:cubicBezTo>
                    <a:pt x="624" y="616"/>
                    <a:pt x="633" y="613"/>
                    <a:pt x="639" y="607"/>
                  </a:cubicBezTo>
                  <a:cubicBezTo>
                    <a:pt x="679" y="567"/>
                    <a:pt x="576" y="402"/>
                    <a:pt x="411" y="237"/>
                  </a:cubicBezTo>
                  <a:cubicBezTo>
                    <a:pt x="270" y="96"/>
                    <a:pt x="129" y="0"/>
                    <a:pt x="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59"/>
            <p:cNvSpPr/>
            <p:nvPr/>
          </p:nvSpPr>
          <p:spPr>
            <a:xfrm rot="-406505">
              <a:off x="4623329" y="381605"/>
              <a:ext cx="50505" cy="46266"/>
            </a:xfrm>
            <a:custGeom>
              <a:rect b="b" l="l" r="r" t="t"/>
              <a:pathLst>
                <a:path extrusionOk="0" h="622" w="679">
                  <a:moveTo>
                    <a:pt x="614" y="1"/>
                  </a:moveTo>
                  <a:cubicBezTo>
                    <a:pt x="551" y="1"/>
                    <a:pt x="410" y="96"/>
                    <a:pt x="269" y="237"/>
                  </a:cubicBezTo>
                  <a:cubicBezTo>
                    <a:pt x="103" y="402"/>
                    <a:pt x="1" y="573"/>
                    <a:pt x="41" y="613"/>
                  </a:cubicBezTo>
                  <a:cubicBezTo>
                    <a:pt x="47" y="619"/>
                    <a:pt x="55" y="622"/>
                    <a:pt x="66" y="622"/>
                  </a:cubicBezTo>
                  <a:cubicBezTo>
                    <a:pt x="129" y="622"/>
                    <a:pt x="270" y="526"/>
                    <a:pt x="411" y="385"/>
                  </a:cubicBezTo>
                  <a:cubicBezTo>
                    <a:pt x="576" y="220"/>
                    <a:pt x="679" y="49"/>
                    <a:pt x="639" y="9"/>
                  </a:cubicBezTo>
                  <a:cubicBezTo>
                    <a:pt x="633" y="4"/>
                    <a:pt x="624" y="1"/>
                    <a:pt x="6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59"/>
            <p:cNvSpPr/>
            <p:nvPr/>
          </p:nvSpPr>
          <p:spPr>
            <a:xfrm rot="-406505">
              <a:off x="4613572" y="195190"/>
              <a:ext cx="36893" cy="24844"/>
            </a:xfrm>
            <a:custGeom>
              <a:rect b="b" l="l" r="r" t="t"/>
              <a:pathLst>
                <a:path extrusionOk="0" h="334" w="496">
                  <a:moveTo>
                    <a:pt x="0" y="0"/>
                  </a:moveTo>
                  <a:cubicBezTo>
                    <a:pt x="23" y="35"/>
                    <a:pt x="51" y="63"/>
                    <a:pt x="86" y="97"/>
                  </a:cubicBezTo>
                  <a:cubicBezTo>
                    <a:pt x="227" y="238"/>
                    <a:pt x="368" y="334"/>
                    <a:pt x="431" y="334"/>
                  </a:cubicBezTo>
                  <a:cubicBezTo>
                    <a:pt x="441" y="334"/>
                    <a:pt x="450" y="331"/>
                    <a:pt x="456" y="325"/>
                  </a:cubicBezTo>
                  <a:cubicBezTo>
                    <a:pt x="496" y="285"/>
                    <a:pt x="410" y="149"/>
                    <a:pt x="2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59"/>
            <p:cNvSpPr/>
            <p:nvPr/>
          </p:nvSpPr>
          <p:spPr>
            <a:xfrm rot="-406505">
              <a:off x="4678229" y="424035"/>
              <a:ext cx="19191" cy="18670"/>
            </a:xfrm>
            <a:custGeom>
              <a:rect b="b" l="l" r="r" t="t"/>
              <a:pathLst>
                <a:path extrusionOk="0" h="251" w="258">
                  <a:moveTo>
                    <a:pt x="126" y="0"/>
                  </a:moveTo>
                  <a:cubicBezTo>
                    <a:pt x="58" y="0"/>
                    <a:pt x="1" y="57"/>
                    <a:pt x="1" y="126"/>
                  </a:cubicBezTo>
                  <a:cubicBezTo>
                    <a:pt x="1" y="194"/>
                    <a:pt x="58" y="251"/>
                    <a:pt x="126" y="251"/>
                  </a:cubicBezTo>
                  <a:cubicBezTo>
                    <a:pt x="200" y="251"/>
                    <a:pt x="257" y="194"/>
                    <a:pt x="257" y="126"/>
                  </a:cubicBezTo>
                  <a:cubicBezTo>
                    <a:pt x="257" y="57"/>
                    <a:pt x="200" y="0"/>
                    <a:pt x="1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59"/>
            <p:cNvSpPr/>
            <p:nvPr/>
          </p:nvSpPr>
          <p:spPr>
            <a:xfrm rot="-406505">
              <a:off x="4676075" y="236693"/>
              <a:ext cx="50505" cy="46266"/>
            </a:xfrm>
            <a:custGeom>
              <a:rect b="b" l="l" r="r" t="t"/>
              <a:pathLst>
                <a:path extrusionOk="0" h="622" w="679">
                  <a:moveTo>
                    <a:pt x="66" y="1"/>
                  </a:moveTo>
                  <a:cubicBezTo>
                    <a:pt x="55" y="1"/>
                    <a:pt x="47" y="4"/>
                    <a:pt x="41" y="10"/>
                  </a:cubicBezTo>
                  <a:cubicBezTo>
                    <a:pt x="1" y="49"/>
                    <a:pt x="103" y="220"/>
                    <a:pt x="269" y="385"/>
                  </a:cubicBezTo>
                  <a:cubicBezTo>
                    <a:pt x="410" y="526"/>
                    <a:pt x="555" y="622"/>
                    <a:pt x="619" y="622"/>
                  </a:cubicBezTo>
                  <a:cubicBezTo>
                    <a:pt x="630" y="622"/>
                    <a:pt x="639" y="619"/>
                    <a:pt x="644" y="613"/>
                  </a:cubicBezTo>
                  <a:cubicBezTo>
                    <a:pt x="679" y="573"/>
                    <a:pt x="582" y="408"/>
                    <a:pt x="411" y="237"/>
                  </a:cubicBezTo>
                  <a:cubicBezTo>
                    <a:pt x="270" y="96"/>
                    <a:pt x="129" y="1"/>
                    <a:pt x="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59"/>
            <p:cNvSpPr/>
            <p:nvPr/>
          </p:nvSpPr>
          <p:spPr>
            <a:xfrm rot="-406505">
              <a:off x="4748903" y="228046"/>
              <a:ext cx="50431" cy="46266"/>
            </a:xfrm>
            <a:custGeom>
              <a:rect b="b" l="l" r="r" t="t"/>
              <a:pathLst>
                <a:path extrusionOk="0" h="622" w="678">
                  <a:moveTo>
                    <a:pt x="613" y="1"/>
                  </a:moveTo>
                  <a:cubicBezTo>
                    <a:pt x="550" y="1"/>
                    <a:pt x="409" y="96"/>
                    <a:pt x="268" y="237"/>
                  </a:cubicBezTo>
                  <a:cubicBezTo>
                    <a:pt x="103" y="408"/>
                    <a:pt x="0" y="573"/>
                    <a:pt x="40" y="613"/>
                  </a:cubicBezTo>
                  <a:cubicBezTo>
                    <a:pt x="46" y="619"/>
                    <a:pt x="54" y="622"/>
                    <a:pt x="65" y="622"/>
                  </a:cubicBezTo>
                  <a:cubicBezTo>
                    <a:pt x="128" y="622"/>
                    <a:pt x="269" y="526"/>
                    <a:pt x="410" y="385"/>
                  </a:cubicBezTo>
                  <a:cubicBezTo>
                    <a:pt x="575" y="215"/>
                    <a:pt x="678" y="49"/>
                    <a:pt x="638" y="10"/>
                  </a:cubicBezTo>
                  <a:cubicBezTo>
                    <a:pt x="632" y="4"/>
                    <a:pt x="624" y="1"/>
                    <a:pt x="6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59"/>
            <p:cNvSpPr/>
            <p:nvPr/>
          </p:nvSpPr>
          <p:spPr>
            <a:xfrm rot="-406505">
              <a:off x="4765143" y="364763"/>
              <a:ext cx="50431" cy="46266"/>
            </a:xfrm>
            <a:custGeom>
              <a:rect b="b" l="l" r="r" t="t"/>
              <a:pathLst>
                <a:path extrusionOk="0" h="622" w="678">
                  <a:moveTo>
                    <a:pt x="613" y="1"/>
                  </a:moveTo>
                  <a:cubicBezTo>
                    <a:pt x="550" y="1"/>
                    <a:pt x="409" y="96"/>
                    <a:pt x="268" y="237"/>
                  </a:cubicBezTo>
                  <a:cubicBezTo>
                    <a:pt x="103" y="402"/>
                    <a:pt x="0" y="573"/>
                    <a:pt x="40" y="613"/>
                  </a:cubicBezTo>
                  <a:cubicBezTo>
                    <a:pt x="46" y="619"/>
                    <a:pt x="54" y="622"/>
                    <a:pt x="65" y="622"/>
                  </a:cubicBezTo>
                  <a:cubicBezTo>
                    <a:pt x="128" y="622"/>
                    <a:pt x="269" y="526"/>
                    <a:pt x="410" y="385"/>
                  </a:cubicBezTo>
                  <a:cubicBezTo>
                    <a:pt x="575" y="220"/>
                    <a:pt x="678" y="49"/>
                    <a:pt x="638" y="9"/>
                  </a:cubicBezTo>
                  <a:cubicBezTo>
                    <a:pt x="632" y="4"/>
                    <a:pt x="624" y="1"/>
                    <a:pt x="6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59"/>
            <p:cNvSpPr/>
            <p:nvPr/>
          </p:nvSpPr>
          <p:spPr>
            <a:xfrm rot="-406505">
              <a:off x="4756826" y="294966"/>
              <a:ext cx="50431" cy="45819"/>
            </a:xfrm>
            <a:custGeom>
              <a:rect b="b" l="l" r="r" t="t"/>
              <a:pathLst>
                <a:path extrusionOk="0" h="616" w="678">
                  <a:moveTo>
                    <a:pt x="63" y="0"/>
                  </a:moveTo>
                  <a:cubicBezTo>
                    <a:pt x="53" y="0"/>
                    <a:pt x="45" y="3"/>
                    <a:pt x="40" y="9"/>
                  </a:cubicBezTo>
                  <a:cubicBezTo>
                    <a:pt x="0" y="49"/>
                    <a:pt x="103" y="214"/>
                    <a:pt x="268" y="379"/>
                  </a:cubicBezTo>
                  <a:cubicBezTo>
                    <a:pt x="409" y="520"/>
                    <a:pt x="550" y="616"/>
                    <a:pt x="613" y="616"/>
                  </a:cubicBezTo>
                  <a:cubicBezTo>
                    <a:pt x="624" y="616"/>
                    <a:pt x="632" y="613"/>
                    <a:pt x="638" y="607"/>
                  </a:cubicBezTo>
                  <a:cubicBezTo>
                    <a:pt x="678" y="567"/>
                    <a:pt x="575" y="402"/>
                    <a:pt x="410" y="237"/>
                  </a:cubicBezTo>
                  <a:cubicBezTo>
                    <a:pt x="269" y="96"/>
                    <a:pt x="124" y="0"/>
                    <a:pt x="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59"/>
            <p:cNvSpPr/>
            <p:nvPr/>
          </p:nvSpPr>
          <p:spPr>
            <a:xfrm rot="-406505">
              <a:off x="4692316" y="373410"/>
              <a:ext cx="50505" cy="46266"/>
            </a:xfrm>
            <a:custGeom>
              <a:rect b="b" l="l" r="r" t="t"/>
              <a:pathLst>
                <a:path extrusionOk="0" h="622" w="679">
                  <a:moveTo>
                    <a:pt x="66" y="1"/>
                  </a:moveTo>
                  <a:cubicBezTo>
                    <a:pt x="55" y="1"/>
                    <a:pt x="47" y="4"/>
                    <a:pt x="41" y="9"/>
                  </a:cubicBezTo>
                  <a:cubicBezTo>
                    <a:pt x="1" y="49"/>
                    <a:pt x="103" y="220"/>
                    <a:pt x="269" y="385"/>
                  </a:cubicBezTo>
                  <a:cubicBezTo>
                    <a:pt x="410" y="526"/>
                    <a:pt x="555" y="622"/>
                    <a:pt x="619" y="622"/>
                  </a:cubicBezTo>
                  <a:cubicBezTo>
                    <a:pt x="630" y="622"/>
                    <a:pt x="639" y="619"/>
                    <a:pt x="644" y="613"/>
                  </a:cubicBezTo>
                  <a:cubicBezTo>
                    <a:pt x="679" y="573"/>
                    <a:pt x="582" y="408"/>
                    <a:pt x="411" y="237"/>
                  </a:cubicBezTo>
                  <a:cubicBezTo>
                    <a:pt x="270" y="96"/>
                    <a:pt x="129" y="1"/>
                    <a:pt x="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59"/>
            <p:cNvSpPr/>
            <p:nvPr/>
          </p:nvSpPr>
          <p:spPr>
            <a:xfrm rot="-406505">
              <a:off x="4754867" y="178379"/>
              <a:ext cx="37340" cy="24844"/>
            </a:xfrm>
            <a:custGeom>
              <a:rect b="b" l="l" r="r" t="t"/>
              <a:pathLst>
                <a:path extrusionOk="0" h="334" w="502">
                  <a:moveTo>
                    <a:pt x="1" y="0"/>
                  </a:moveTo>
                  <a:cubicBezTo>
                    <a:pt x="29" y="35"/>
                    <a:pt x="58" y="63"/>
                    <a:pt x="92" y="97"/>
                  </a:cubicBezTo>
                  <a:cubicBezTo>
                    <a:pt x="233" y="238"/>
                    <a:pt x="374" y="334"/>
                    <a:pt x="437" y="334"/>
                  </a:cubicBezTo>
                  <a:cubicBezTo>
                    <a:pt x="448" y="334"/>
                    <a:pt x="456" y="331"/>
                    <a:pt x="462" y="325"/>
                  </a:cubicBezTo>
                  <a:cubicBezTo>
                    <a:pt x="502" y="285"/>
                    <a:pt x="416" y="149"/>
                    <a:pt x="2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59"/>
            <p:cNvSpPr/>
            <p:nvPr/>
          </p:nvSpPr>
          <p:spPr>
            <a:xfrm rot="-406505">
              <a:off x="4724429" y="205500"/>
              <a:ext cx="22091" cy="18967"/>
            </a:xfrm>
            <a:custGeom>
              <a:rect b="b" l="l" r="r" t="t"/>
              <a:pathLst>
                <a:path extrusionOk="0" h="255" w="297">
                  <a:moveTo>
                    <a:pt x="171" y="0"/>
                  </a:moveTo>
                  <a:cubicBezTo>
                    <a:pt x="57" y="0"/>
                    <a:pt x="0" y="137"/>
                    <a:pt x="80" y="217"/>
                  </a:cubicBezTo>
                  <a:cubicBezTo>
                    <a:pt x="106" y="243"/>
                    <a:pt x="138" y="254"/>
                    <a:pt x="169" y="254"/>
                  </a:cubicBezTo>
                  <a:cubicBezTo>
                    <a:pt x="234" y="254"/>
                    <a:pt x="297" y="204"/>
                    <a:pt x="297" y="131"/>
                  </a:cubicBezTo>
                  <a:cubicBezTo>
                    <a:pt x="297" y="57"/>
                    <a:pt x="240" y="0"/>
                    <a:pt x="1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59"/>
            <p:cNvSpPr/>
            <p:nvPr/>
          </p:nvSpPr>
          <p:spPr>
            <a:xfrm rot="-406505">
              <a:off x="4741916" y="352706"/>
              <a:ext cx="22091" cy="18967"/>
            </a:xfrm>
            <a:custGeom>
              <a:rect b="b" l="l" r="r" t="t"/>
              <a:pathLst>
                <a:path extrusionOk="0" h="255" w="297">
                  <a:moveTo>
                    <a:pt x="171" y="1"/>
                  </a:moveTo>
                  <a:cubicBezTo>
                    <a:pt x="57" y="1"/>
                    <a:pt x="0" y="137"/>
                    <a:pt x="80" y="217"/>
                  </a:cubicBezTo>
                  <a:cubicBezTo>
                    <a:pt x="106" y="243"/>
                    <a:pt x="137" y="254"/>
                    <a:pt x="168" y="254"/>
                  </a:cubicBezTo>
                  <a:cubicBezTo>
                    <a:pt x="234" y="254"/>
                    <a:pt x="297" y="203"/>
                    <a:pt x="297" y="126"/>
                  </a:cubicBezTo>
                  <a:cubicBezTo>
                    <a:pt x="297" y="58"/>
                    <a:pt x="240" y="1"/>
                    <a:pt x="1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59"/>
            <p:cNvSpPr/>
            <p:nvPr/>
          </p:nvSpPr>
          <p:spPr>
            <a:xfrm rot="-406505">
              <a:off x="4762799" y="499710"/>
              <a:ext cx="18670" cy="18744"/>
            </a:xfrm>
            <a:custGeom>
              <a:rect b="b" l="l" r="r" t="t"/>
              <a:pathLst>
                <a:path extrusionOk="0" h="252" w="251">
                  <a:moveTo>
                    <a:pt x="125" y="1"/>
                  </a:moveTo>
                  <a:cubicBezTo>
                    <a:pt x="57" y="1"/>
                    <a:pt x="0" y="58"/>
                    <a:pt x="0" y="126"/>
                  </a:cubicBezTo>
                  <a:cubicBezTo>
                    <a:pt x="0" y="195"/>
                    <a:pt x="57" y="252"/>
                    <a:pt x="125" y="252"/>
                  </a:cubicBezTo>
                  <a:cubicBezTo>
                    <a:pt x="194" y="252"/>
                    <a:pt x="251" y="195"/>
                    <a:pt x="251" y="126"/>
                  </a:cubicBezTo>
                  <a:cubicBezTo>
                    <a:pt x="251" y="58"/>
                    <a:pt x="194" y="1"/>
                    <a:pt x="1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59"/>
            <p:cNvSpPr/>
            <p:nvPr/>
          </p:nvSpPr>
          <p:spPr>
            <a:xfrm rot="-406505">
              <a:off x="4607088" y="244888"/>
              <a:ext cx="50505" cy="46266"/>
            </a:xfrm>
            <a:custGeom>
              <a:rect b="b" l="l" r="r" t="t"/>
              <a:pathLst>
                <a:path extrusionOk="0" h="622" w="679">
                  <a:moveTo>
                    <a:pt x="614" y="1"/>
                  </a:moveTo>
                  <a:cubicBezTo>
                    <a:pt x="551" y="1"/>
                    <a:pt x="410" y="96"/>
                    <a:pt x="269" y="237"/>
                  </a:cubicBezTo>
                  <a:cubicBezTo>
                    <a:pt x="103" y="408"/>
                    <a:pt x="1" y="573"/>
                    <a:pt x="41" y="613"/>
                  </a:cubicBezTo>
                  <a:cubicBezTo>
                    <a:pt x="47" y="619"/>
                    <a:pt x="55" y="622"/>
                    <a:pt x="66" y="622"/>
                  </a:cubicBezTo>
                  <a:cubicBezTo>
                    <a:pt x="129" y="622"/>
                    <a:pt x="270" y="526"/>
                    <a:pt x="411" y="385"/>
                  </a:cubicBezTo>
                  <a:cubicBezTo>
                    <a:pt x="576" y="215"/>
                    <a:pt x="679" y="49"/>
                    <a:pt x="639" y="10"/>
                  </a:cubicBezTo>
                  <a:cubicBezTo>
                    <a:pt x="633" y="4"/>
                    <a:pt x="624" y="1"/>
                    <a:pt x="6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59"/>
            <p:cNvSpPr/>
            <p:nvPr/>
          </p:nvSpPr>
          <p:spPr>
            <a:xfrm rot="-406505">
              <a:off x="4489509" y="465335"/>
              <a:ext cx="50952" cy="45819"/>
            </a:xfrm>
            <a:custGeom>
              <a:rect b="b" l="l" r="r" t="t"/>
              <a:pathLst>
                <a:path extrusionOk="0" h="616" w="685">
                  <a:moveTo>
                    <a:pt x="66" y="0"/>
                  </a:moveTo>
                  <a:cubicBezTo>
                    <a:pt x="55" y="0"/>
                    <a:pt x="46" y="3"/>
                    <a:pt x="40" y="9"/>
                  </a:cubicBezTo>
                  <a:cubicBezTo>
                    <a:pt x="1" y="49"/>
                    <a:pt x="103" y="214"/>
                    <a:pt x="268" y="379"/>
                  </a:cubicBezTo>
                  <a:cubicBezTo>
                    <a:pt x="414" y="520"/>
                    <a:pt x="556" y="616"/>
                    <a:pt x="619" y="616"/>
                  </a:cubicBezTo>
                  <a:cubicBezTo>
                    <a:pt x="630" y="616"/>
                    <a:pt x="638" y="613"/>
                    <a:pt x="644" y="607"/>
                  </a:cubicBezTo>
                  <a:cubicBezTo>
                    <a:pt x="684" y="567"/>
                    <a:pt x="582" y="402"/>
                    <a:pt x="416" y="237"/>
                  </a:cubicBezTo>
                  <a:cubicBezTo>
                    <a:pt x="270" y="96"/>
                    <a:pt x="129" y="0"/>
                    <a:pt x="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59"/>
            <p:cNvSpPr/>
            <p:nvPr/>
          </p:nvSpPr>
          <p:spPr>
            <a:xfrm rot="-406505">
              <a:off x="4481587" y="398416"/>
              <a:ext cx="50952" cy="46266"/>
            </a:xfrm>
            <a:custGeom>
              <a:rect b="b" l="l" r="r" t="t"/>
              <a:pathLst>
                <a:path extrusionOk="0" h="622" w="685">
                  <a:moveTo>
                    <a:pt x="619" y="1"/>
                  </a:moveTo>
                  <a:cubicBezTo>
                    <a:pt x="555" y="1"/>
                    <a:pt x="409" y="96"/>
                    <a:pt x="268" y="237"/>
                  </a:cubicBezTo>
                  <a:cubicBezTo>
                    <a:pt x="103" y="402"/>
                    <a:pt x="1" y="573"/>
                    <a:pt x="40" y="613"/>
                  </a:cubicBezTo>
                  <a:cubicBezTo>
                    <a:pt x="46" y="619"/>
                    <a:pt x="55" y="622"/>
                    <a:pt x="66" y="622"/>
                  </a:cubicBezTo>
                  <a:cubicBezTo>
                    <a:pt x="129" y="622"/>
                    <a:pt x="270" y="526"/>
                    <a:pt x="416" y="385"/>
                  </a:cubicBezTo>
                  <a:cubicBezTo>
                    <a:pt x="582" y="220"/>
                    <a:pt x="684" y="49"/>
                    <a:pt x="644" y="9"/>
                  </a:cubicBezTo>
                  <a:cubicBezTo>
                    <a:pt x="638" y="4"/>
                    <a:pt x="630" y="1"/>
                    <a:pt x="6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59"/>
            <p:cNvSpPr/>
            <p:nvPr/>
          </p:nvSpPr>
          <p:spPr>
            <a:xfrm rot="-406505">
              <a:off x="4441317" y="239131"/>
              <a:ext cx="22091" cy="18967"/>
            </a:xfrm>
            <a:custGeom>
              <a:rect b="b" l="l" r="r" t="t"/>
              <a:pathLst>
                <a:path extrusionOk="0" h="255" w="297">
                  <a:moveTo>
                    <a:pt x="171" y="0"/>
                  </a:moveTo>
                  <a:cubicBezTo>
                    <a:pt x="58" y="0"/>
                    <a:pt x="1" y="137"/>
                    <a:pt x="80" y="217"/>
                  </a:cubicBezTo>
                  <a:cubicBezTo>
                    <a:pt x="106" y="243"/>
                    <a:pt x="138" y="254"/>
                    <a:pt x="169" y="254"/>
                  </a:cubicBezTo>
                  <a:cubicBezTo>
                    <a:pt x="234" y="254"/>
                    <a:pt x="297" y="204"/>
                    <a:pt x="297" y="131"/>
                  </a:cubicBezTo>
                  <a:cubicBezTo>
                    <a:pt x="297" y="57"/>
                    <a:pt x="240" y="0"/>
                    <a:pt x="1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59"/>
            <p:cNvSpPr/>
            <p:nvPr/>
          </p:nvSpPr>
          <p:spPr>
            <a:xfrm rot="-406505">
              <a:off x="4536933" y="440851"/>
              <a:ext cx="18670" cy="18670"/>
            </a:xfrm>
            <a:custGeom>
              <a:rect b="b" l="l" r="r" t="t"/>
              <a:pathLst>
                <a:path extrusionOk="0" h="251" w="251">
                  <a:moveTo>
                    <a:pt x="126" y="0"/>
                  </a:moveTo>
                  <a:cubicBezTo>
                    <a:pt x="57" y="0"/>
                    <a:pt x="0" y="57"/>
                    <a:pt x="0" y="126"/>
                  </a:cubicBezTo>
                  <a:cubicBezTo>
                    <a:pt x="0" y="194"/>
                    <a:pt x="57" y="251"/>
                    <a:pt x="126" y="251"/>
                  </a:cubicBezTo>
                  <a:cubicBezTo>
                    <a:pt x="194" y="251"/>
                    <a:pt x="251" y="194"/>
                    <a:pt x="251" y="126"/>
                  </a:cubicBezTo>
                  <a:cubicBezTo>
                    <a:pt x="251" y="57"/>
                    <a:pt x="194" y="0"/>
                    <a:pt x="1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59"/>
            <p:cNvSpPr/>
            <p:nvPr/>
          </p:nvSpPr>
          <p:spPr>
            <a:xfrm rot="-406505">
              <a:off x="4471755" y="212005"/>
              <a:ext cx="37414" cy="24844"/>
            </a:xfrm>
            <a:custGeom>
              <a:rect b="b" l="l" r="r" t="t"/>
              <a:pathLst>
                <a:path extrusionOk="0" h="334" w="503">
                  <a:moveTo>
                    <a:pt x="1" y="0"/>
                  </a:moveTo>
                  <a:cubicBezTo>
                    <a:pt x="29" y="35"/>
                    <a:pt x="58" y="63"/>
                    <a:pt x="86" y="97"/>
                  </a:cubicBezTo>
                  <a:cubicBezTo>
                    <a:pt x="227" y="238"/>
                    <a:pt x="373" y="334"/>
                    <a:pt x="437" y="334"/>
                  </a:cubicBezTo>
                  <a:cubicBezTo>
                    <a:pt x="448" y="334"/>
                    <a:pt x="456" y="331"/>
                    <a:pt x="462" y="325"/>
                  </a:cubicBezTo>
                  <a:cubicBezTo>
                    <a:pt x="502" y="285"/>
                    <a:pt x="417" y="149"/>
                    <a:pt x="2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59"/>
            <p:cNvSpPr/>
            <p:nvPr/>
          </p:nvSpPr>
          <p:spPr>
            <a:xfrm rot="-406505">
              <a:off x="4458804" y="386336"/>
              <a:ext cx="22091" cy="18967"/>
            </a:xfrm>
            <a:custGeom>
              <a:rect b="b" l="l" r="r" t="t"/>
              <a:pathLst>
                <a:path extrusionOk="0" h="255" w="297">
                  <a:moveTo>
                    <a:pt x="171" y="1"/>
                  </a:moveTo>
                  <a:cubicBezTo>
                    <a:pt x="58" y="1"/>
                    <a:pt x="1" y="137"/>
                    <a:pt x="80" y="217"/>
                  </a:cubicBezTo>
                  <a:cubicBezTo>
                    <a:pt x="106" y="243"/>
                    <a:pt x="138" y="254"/>
                    <a:pt x="169" y="254"/>
                  </a:cubicBezTo>
                  <a:cubicBezTo>
                    <a:pt x="234" y="254"/>
                    <a:pt x="297" y="203"/>
                    <a:pt x="297" y="126"/>
                  </a:cubicBezTo>
                  <a:cubicBezTo>
                    <a:pt x="297" y="58"/>
                    <a:pt x="240" y="1"/>
                    <a:pt x="1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59"/>
            <p:cNvSpPr/>
            <p:nvPr/>
          </p:nvSpPr>
          <p:spPr>
            <a:xfrm rot="-406505">
              <a:off x="4820043" y="407193"/>
              <a:ext cx="19116" cy="18670"/>
            </a:xfrm>
            <a:custGeom>
              <a:rect b="b" l="l" r="r" t="t"/>
              <a:pathLst>
                <a:path extrusionOk="0" h="251" w="257">
                  <a:moveTo>
                    <a:pt x="126" y="0"/>
                  </a:moveTo>
                  <a:cubicBezTo>
                    <a:pt x="57" y="0"/>
                    <a:pt x="0" y="57"/>
                    <a:pt x="0" y="126"/>
                  </a:cubicBezTo>
                  <a:cubicBezTo>
                    <a:pt x="0" y="194"/>
                    <a:pt x="57" y="251"/>
                    <a:pt x="126" y="251"/>
                  </a:cubicBezTo>
                  <a:cubicBezTo>
                    <a:pt x="200" y="251"/>
                    <a:pt x="257" y="194"/>
                    <a:pt x="257" y="126"/>
                  </a:cubicBezTo>
                  <a:cubicBezTo>
                    <a:pt x="257" y="57"/>
                    <a:pt x="200" y="0"/>
                    <a:pt x="1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59"/>
            <p:cNvSpPr/>
            <p:nvPr/>
          </p:nvSpPr>
          <p:spPr>
            <a:xfrm rot="-406505">
              <a:off x="4465346" y="261699"/>
              <a:ext cx="50952" cy="46266"/>
            </a:xfrm>
            <a:custGeom>
              <a:rect b="b" l="l" r="r" t="t"/>
              <a:pathLst>
                <a:path extrusionOk="0" h="622" w="685">
                  <a:moveTo>
                    <a:pt x="619" y="1"/>
                  </a:moveTo>
                  <a:cubicBezTo>
                    <a:pt x="555" y="1"/>
                    <a:pt x="409" y="96"/>
                    <a:pt x="268" y="237"/>
                  </a:cubicBezTo>
                  <a:cubicBezTo>
                    <a:pt x="103" y="408"/>
                    <a:pt x="1" y="573"/>
                    <a:pt x="40" y="613"/>
                  </a:cubicBezTo>
                  <a:cubicBezTo>
                    <a:pt x="46" y="619"/>
                    <a:pt x="55" y="622"/>
                    <a:pt x="66" y="622"/>
                  </a:cubicBezTo>
                  <a:cubicBezTo>
                    <a:pt x="129" y="622"/>
                    <a:pt x="270" y="526"/>
                    <a:pt x="416" y="385"/>
                  </a:cubicBezTo>
                  <a:cubicBezTo>
                    <a:pt x="582" y="215"/>
                    <a:pt x="684" y="49"/>
                    <a:pt x="644" y="10"/>
                  </a:cubicBezTo>
                  <a:cubicBezTo>
                    <a:pt x="638" y="4"/>
                    <a:pt x="630" y="1"/>
                    <a:pt x="6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59"/>
            <p:cNvSpPr/>
            <p:nvPr/>
          </p:nvSpPr>
          <p:spPr>
            <a:xfrm rot="-406505">
              <a:off x="4473269" y="328618"/>
              <a:ext cx="50952" cy="45819"/>
            </a:xfrm>
            <a:custGeom>
              <a:rect b="b" l="l" r="r" t="t"/>
              <a:pathLst>
                <a:path extrusionOk="0" h="616" w="685">
                  <a:moveTo>
                    <a:pt x="66" y="0"/>
                  </a:moveTo>
                  <a:cubicBezTo>
                    <a:pt x="55" y="0"/>
                    <a:pt x="46" y="3"/>
                    <a:pt x="40" y="9"/>
                  </a:cubicBezTo>
                  <a:cubicBezTo>
                    <a:pt x="1" y="49"/>
                    <a:pt x="103" y="214"/>
                    <a:pt x="268" y="379"/>
                  </a:cubicBezTo>
                  <a:cubicBezTo>
                    <a:pt x="414" y="520"/>
                    <a:pt x="556" y="616"/>
                    <a:pt x="619" y="616"/>
                  </a:cubicBezTo>
                  <a:cubicBezTo>
                    <a:pt x="630" y="616"/>
                    <a:pt x="638" y="613"/>
                    <a:pt x="644" y="607"/>
                  </a:cubicBezTo>
                  <a:cubicBezTo>
                    <a:pt x="684" y="567"/>
                    <a:pt x="582" y="402"/>
                    <a:pt x="416" y="237"/>
                  </a:cubicBezTo>
                  <a:cubicBezTo>
                    <a:pt x="270" y="96"/>
                    <a:pt x="129" y="0"/>
                    <a:pt x="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59"/>
            <p:cNvSpPr/>
            <p:nvPr/>
          </p:nvSpPr>
          <p:spPr>
            <a:xfrm rot="-406505">
              <a:off x="4476290" y="533542"/>
              <a:ext cx="22091" cy="18967"/>
            </a:xfrm>
            <a:custGeom>
              <a:rect b="b" l="l" r="r" t="t"/>
              <a:pathLst>
                <a:path extrusionOk="0" h="255" w="297">
                  <a:moveTo>
                    <a:pt x="171" y="1"/>
                  </a:moveTo>
                  <a:cubicBezTo>
                    <a:pt x="58" y="1"/>
                    <a:pt x="1" y="138"/>
                    <a:pt x="80" y="217"/>
                  </a:cubicBezTo>
                  <a:cubicBezTo>
                    <a:pt x="106" y="243"/>
                    <a:pt x="138" y="255"/>
                    <a:pt x="169" y="255"/>
                  </a:cubicBezTo>
                  <a:cubicBezTo>
                    <a:pt x="234" y="255"/>
                    <a:pt x="297" y="203"/>
                    <a:pt x="297" y="126"/>
                  </a:cubicBezTo>
                  <a:cubicBezTo>
                    <a:pt x="297" y="58"/>
                    <a:pt x="240" y="1"/>
                    <a:pt x="1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59"/>
            <p:cNvSpPr/>
            <p:nvPr/>
          </p:nvSpPr>
          <p:spPr>
            <a:xfrm rot="-406505">
              <a:off x="4582689" y="222338"/>
              <a:ext cx="22091" cy="18967"/>
            </a:xfrm>
            <a:custGeom>
              <a:rect b="b" l="l" r="r" t="t"/>
              <a:pathLst>
                <a:path extrusionOk="0" h="255" w="297">
                  <a:moveTo>
                    <a:pt x="171" y="0"/>
                  </a:moveTo>
                  <a:cubicBezTo>
                    <a:pt x="57" y="0"/>
                    <a:pt x="0" y="137"/>
                    <a:pt x="80" y="217"/>
                  </a:cubicBezTo>
                  <a:cubicBezTo>
                    <a:pt x="106" y="243"/>
                    <a:pt x="138" y="254"/>
                    <a:pt x="169" y="254"/>
                  </a:cubicBezTo>
                  <a:cubicBezTo>
                    <a:pt x="234" y="254"/>
                    <a:pt x="296" y="204"/>
                    <a:pt x="296" y="131"/>
                  </a:cubicBezTo>
                  <a:cubicBezTo>
                    <a:pt x="296" y="57"/>
                    <a:pt x="239" y="0"/>
                    <a:pt x="1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59"/>
            <p:cNvSpPr/>
            <p:nvPr/>
          </p:nvSpPr>
          <p:spPr>
            <a:xfrm rot="-406505">
              <a:off x="4551018" y="390194"/>
              <a:ext cx="50505" cy="46266"/>
            </a:xfrm>
            <a:custGeom>
              <a:rect b="b" l="l" r="r" t="t"/>
              <a:pathLst>
                <a:path extrusionOk="0" h="622" w="679">
                  <a:moveTo>
                    <a:pt x="63" y="1"/>
                  </a:moveTo>
                  <a:cubicBezTo>
                    <a:pt x="53" y="1"/>
                    <a:pt x="45" y="4"/>
                    <a:pt x="40" y="9"/>
                  </a:cubicBezTo>
                  <a:cubicBezTo>
                    <a:pt x="0" y="49"/>
                    <a:pt x="103" y="220"/>
                    <a:pt x="268" y="385"/>
                  </a:cubicBezTo>
                  <a:cubicBezTo>
                    <a:pt x="409" y="526"/>
                    <a:pt x="550" y="622"/>
                    <a:pt x="613" y="622"/>
                  </a:cubicBezTo>
                  <a:cubicBezTo>
                    <a:pt x="624" y="622"/>
                    <a:pt x="632" y="619"/>
                    <a:pt x="638" y="613"/>
                  </a:cubicBezTo>
                  <a:cubicBezTo>
                    <a:pt x="678" y="573"/>
                    <a:pt x="576" y="408"/>
                    <a:pt x="410" y="237"/>
                  </a:cubicBezTo>
                  <a:cubicBezTo>
                    <a:pt x="269" y="96"/>
                    <a:pt x="124" y="1"/>
                    <a:pt x="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59"/>
            <p:cNvSpPr/>
            <p:nvPr/>
          </p:nvSpPr>
          <p:spPr>
            <a:xfrm rot="-406505">
              <a:off x="4617662" y="516748"/>
              <a:ext cx="22091" cy="18967"/>
            </a:xfrm>
            <a:custGeom>
              <a:rect b="b" l="l" r="r" t="t"/>
              <a:pathLst>
                <a:path extrusionOk="0" h="255" w="297">
                  <a:moveTo>
                    <a:pt x="171" y="1"/>
                  </a:moveTo>
                  <a:cubicBezTo>
                    <a:pt x="57" y="1"/>
                    <a:pt x="0" y="138"/>
                    <a:pt x="80" y="217"/>
                  </a:cubicBezTo>
                  <a:cubicBezTo>
                    <a:pt x="106" y="243"/>
                    <a:pt x="137" y="255"/>
                    <a:pt x="168" y="255"/>
                  </a:cubicBezTo>
                  <a:cubicBezTo>
                    <a:pt x="234" y="255"/>
                    <a:pt x="296" y="203"/>
                    <a:pt x="296" y="126"/>
                  </a:cubicBezTo>
                  <a:cubicBezTo>
                    <a:pt x="296" y="58"/>
                    <a:pt x="239" y="1"/>
                    <a:pt x="1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59"/>
            <p:cNvSpPr/>
            <p:nvPr/>
          </p:nvSpPr>
          <p:spPr>
            <a:xfrm rot="-406505">
              <a:off x="4600175" y="369543"/>
              <a:ext cx="22091" cy="18967"/>
            </a:xfrm>
            <a:custGeom>
              <a:rect b="b" l="l" r="r" t="t"/>
              <a:pathLst>
                <a:path extrusionOk="0" h="255" w="297">
                  <a:moveTo>
                    <a:pt x="171" y="1"/>
                  </a:moveTo>
                  <a:cubicBezTo>
                    <a:pt x="57" y="1"/>
                    <a:pt x="0" y="137"/>
                    <a:pt x="80" y="217"/>
                  </a:cubicBezTo>
                  <a:cubicBezTo>
                    <a:pt x="107" y="243"/>
                    <a:pt x="140" y="254"/>
                    <a:pt x="171" y="254"/>
                  </a:cubicBezTo>
                  <a:cubicBezTo>
                    <a:pt x="236" y="254"/>
                    <a:pt x="296" y="203"/>
                    <a:pt x="296" y="126"/>
                  </a:cubicBezTo>
                  <a:cubicBezTo>
                    <a:pt x="296" y="58"/>
                    <a:pt x="239" y="1"/>
                    <a:pt x="1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59"/>
            <p:cNvSpPr/>
            <p:nvPr/>
          </p:nvSpPr>
          <p:spPr>
            <a:xfrm rot="-406505">
              <a:off x="4534778" y="253477"/>
              <a:ext cx="50505" cy="46266"/>
            </a:xfrm>
            <a:custGeom>
              <a:rect b="b" l="l" r="r" t="t"/>
              <a:pathLst>
                <a:path extrusionOk="0" h="622" w="679">
                  <a:moveTo>
                    <a:pt x="63" y="1"/>
                  </a:moveTo>
                  <a:cubicBezTo>
                    <a:pt x="53" y="1"/>
                    <a:pt x="45" y="4"/>
                    <a:pt x="40" y="10"/>
                  </a:cubicBezTo>
                  <a:cubicBezTo>
                    <a:pt x="0" y="49"/>
                    <a:pt x="103" y="220"/>
                    <a:pt x="268" y="385"/>
                  </a:cubicBezTo>
                  <a:cubicBezTo>
                    <a:pt x="409" y="526"/>
                    <a:pt x="550" y="622"/>
                    <a:pt x="613" y="622"/>
                  </a:cubicBezTo>
                  <a:cubicBezTo>
                    <a:pt x="624" y="622"/>
                    <a:pt x="632" y="619"/>
                    <a:pt x="638" y="613"/>
                  </a:cubicBezTo>
                  <a:cubicBezTo>
                    <a:pt x="678" y="573"/>
                    <a:pt x="576" y="408"/>
                    <a:pt x="410" y="237"/>
                  </a:cubicBezTo>
                  <a:cubicBezTo>
                    <a:pt x="269" y="96"/>
                    <a:pt x="124" y="1"/>
                    <a:pt x="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59"/>
            <p:cNvSpPr/>
            <p:nvPr/>
          </p:nvSpPr>
          <p:spPr>
            <a:xfrm rot="-406505">
              <a:off x="4558941" y="457114"/>
              <a:ext cx="50505" cy="45819"/>
            </a:xfrm>
            <a:custGeom>
              <a:rect b="b" l="l" r="r" t="t"/>
              <a:pathLst>
                <a:path extrusionOk="0" h="616" w="679">
                  <a:moveTo>
                    <a:pt x="613" y="0"/>
                  </a:moveTo>
                  <a:cubicBezTo>
                    <a:pt x="550" y="0"/>
                    <a:pt x="409" y="96"/>
                    <a:pt x="268" y="237"/>
                  </a:cubicBezTo>
                  <a:cubicBezTo>
                    <a:pt x="103" y="402"/>
                    <a:pt x="0" y="567"/>
                    <a:pt x="40" y="607"/>
                  </a:cubicBezTo>
                  <a:cubicBezTo>
                    <a:pt x="45" y="613"/>
                    <a:pt x="53" y="616"/>
                    <a:pt x="63" y="616"/>
                  </a:cubicBezTo>
                  <a:cubicBezTo>
                    <a:pt x="124" y="616"/>
                    <a:pt x="269" y="520"/>
                    <a:pt x="410" y="379"/>
                  </a:cubicBezTo>
                  <a:cubicBezTo>
                    <a:pt x="576" y="214"/>
                    <a:pt x="678" y="49"/>
                    <a:pt x="638" y="9"/>
                  </a:cubicBezTo>
                  <a:cubicBezTo>
                    <a:pt x="632" y="3"/>
                    <a:pt x="624" y="0"/>
                    <a:pt x="6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59"/>
            <p:cNvSpPr/>
            <p:nvPr/>
          </p:nvSpPr>
          <p:spPr>
            <a:xfrm rot="-406505">
              <a:off x="4527744" y="205385"/>
              <a:ext cx="36893" cy="24844"/>
            </a:xfrm>
            <a:custGeom>
              <a:rect b="b" l="l" r="r" t="t"/>
              <a:pathLst>
                <a:path extrusionOk="0" h="334" w="496">
                  <a:moveTo>
                    <a:pt x="222" y="0"/>
                  </a:moveTo>
                  <a:cubicBezTo>
                    <a:pt x="80" y="149"/>
                    <a:pt x="0" y="291"/>
                    <a:pt x="40" y="325"/>
                  </a:cubicBezTo>
                  <a:cubicBezTo>
                    <a:pt x="45" y="331"/>
                    <a:pt x="53" y="334"/>
                    <a:pt x="63" y="334"/>
                  </a:cubicBezTo>
                  <a:cubicBezTo>
                    <a:pt x="124" y="334"/>
                    <a:pt x="269" y="238"/>
                    <a:pt x="410" y="97"/>
                  </a:cubicBezTo>
                  <a:cubicBezTo>
                    <a:pt x="439" y="63"/>
                    <a:pt x="473" y="35"/>
                    <a:pt x="4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59"/>
            <p:cNvSpPr/>
            <p:nvPr/>
          </p:nvSpPr>
          <p:spPr>
            <a:xfrm rot="-406505">
              <a:off x="4542700" y="320397"/>
              <a:ext cx="50505" cy="45819"/>
            </a:xfrm>
            <a:custGeom>
              <a:rect b="b" l="l" r="r" t="t"/>
              <a:pathLst>
                <a:path extrusionOk="0" h="616" w="679">
                  <a:moveTo>
                    <a:pt x="613" y="0"/>
                  </a:moveTo>
                  <a:cubicBezTo>
                    <a:pt x="550" y="0"/>
                    <a:pt x="409" y="96"/>
                    <a:pt x="268" y="237"/>
                  </a:cubicBezTo>
                  <a:cubicBezTo>
                    <a:pt x="97" y="402"/>
                    <a:pt x="0" y="567"/>
                    <a:pt x="40" y="607"/>
                  </a:cubicBezTo>
                  <a:cubicBezTo>
                    <a:pt x="45" y="613"/>
                    <a:pt x="53" y="616"/>
                    <a:pt x="63" y="616"/>
                  </a:cubicBezTo>
                  <a:cubicBezTo>
                    <a:pt x="124" y="616"/>
                    <a:pt x="269" y="520"/>
                    <a:pt x="410" y="379"/>
                  </a:cubicBezTo>
                  <a:cubicBezTo>
                    <a:pt x="576" y="214"/>
                    <a:pt x="678" y="49"/>
                    <a:pt x="638" y="9"/>
                  </a:cubicBezTo>
                  <a:cubicBezTo>
                    <a:pt x="632" y="3"/>
                    <a:pt x="624" y="0"/>
                    <a:pt x="6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59"/>
            <p:cNvSpPr/>
            <p:nvPr/>
          </p:nvSpPr>
          <p:spPr>
            <a:xfrm rot="-406505">
              <a:off x="4520842" y="305389"/>
              <a:ext cx="18670" cy="18670"/>
            </a:xfrm>
            <a:custGeom>
              <a:rect b="b" l="l" r="r" t="t"/>
              <a:pathLst>
                <a:path extrusionOk="0" h="251" w="251">
                  <a:moveTo>
                    <a:pt x="126" y="0"/>
                  </a:moveTo>
                  <a:cubicBezTo>
                    <a:pt x="57" y="0"/>
                    <a:pt x="0" y="57"/>
                    <a:pt x="0" y="126"/>
                  </a:cubicBezTo>
                  <a:cubicBezTo>
                    <a:pt x="0" y="194"/>
                    <a:pt x="57" y="251"/>
                    <a:pt x="126" y="251"/>
                  </a:cubicBezTo>
                  <a:cubicBezTo>
                    <a:pt x="194" y="251"/>
                    <a:pt x="251" y="194"/>
                    <a:pt x="251" y="126"/>
                  </a:cubicBezTo>
                  <a:cubicBezTo>
                    <a:pt x="251" y="57"/>
                    <a:pt x="194" y="0"/>
                    <a:pt x="1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59"/>
            <p:cNvSpPr/>
            <p:nvPr/>
          </p:nvSpPr>
          <p:spPr>
            <a:xfrm rot="-406505">
              <a:off x="5056178" y="398052"/>
              <a:ext cx="50431" cy="45819"/>
            </a:xfrm>
            <a:custGeom>
              <a:rect b="b" l="l" r="r" t="t"/>
              <a:pathLst>
                <a:path extrusionOk="0" h="616" w="678">
                  <a:moveTo>
                    <a:pt x="65" y="0"/>
                  </a:moveTo>
                  <a:cubicBezTo>
                    <a:pt x="54" y="0"/>
                    <a:pt x="46" y="3"/>
                    <a:pt x="40" y="9"/>
                  </a:cubicBezTo>
                  <a:cubicBezTo>
                    <a:pt x="0" y="49"/>
                    <a:pt x="103" y="214"/>
                    <a:pt x="268" y="379"/>
                  </a:cubicBezTo>
                  <a:cubicBezTo>
                    <a:pt x="409" y="520"/>
                    <a:pt x="550" y="616"/>
                    <a:pt x="613" y="616"/>
                  </a:cubicBezTo>
                  <a:cubicBezTo>
                    <a:pt x="624" y="616"/>
                    <a:pt x="632" y="613"/>
                    <a:pt x="638" y="607"/>
                  </a:cubicBezTo>
                  <a:cubicBezTo>
                    <a:pt x="678" y="567"/>
                    <a:pt x="575" y="402"/>
                    <a:pt x="410" y="237"/>
                  </a:cubicBezTo>
                  <a:cubicBezTo>
                    <a:pt x="269" y="96"/>
                    <a:pt x="128" y="0"/>
                    <a:pt x="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59"/>
            <p:cNvSpPr/>
            <p:nvPr/>
          </p:nvSpPr>
          <p:spPr>
            <a:xfrm rot="-406505">
              <a:off x="5039938" y="261335"/>
              <a:ext cx="50431" cy="45819"/>
            </a:xfrm>
            <a:custGeom>
              <a:rect b="b" l="l" r="r" t="t"/>
              <a:pathLst>
                <a:path extrusionOk="0" h="616" w="678">
                  <a:moveTo>
                    <a:pt x="65" y="0"/>
                  </a:moveTo>
                  <a:cubicBezTo>
                    <a:pt x="54" y="0"/>
                    <a:pt x="46" y="3"/>
                    <a:pt x="40" y="9"/>
                  </a:cubicBezTo>
                  <a:cubicBezTo>
                    <a:pt x="0" y="49"/>
                    <a:pt x="103" y="214"/>
                    <a:pt x="268" y="379"/>
                  </a:cubicBezTo>
                  <a:cubicBezTo>
                    <a:pt x="409" y="520"/>
                    <a:pt x="550" y="616"/>
                    <a:pt x="613" y="616"/>
                  </a:cubicBezTo>
                  <a:cubicBezTo>
                    <a:pt x="624" y="616"/>
                    <a:pt x="632" y="613"/>
                    <a:pt x="638" y="607"/>
                  </a:cubicBezTo>
                  <a:cubicBezTo>
                    <a:pt x="678" y="567"/>
                    <a:pt x="575" y="402"/>
                    <a:pt x="410" y="237"/>
                  </a:cubicBezTo>
                  <a:cubicBezTo>
                    <a:pt x="269" y="96"/>
                    <a:pt x="128" y="0"/>
                    <a:pt x="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59"/>
            <p:cNvSpPr/>
            <p:nvPr/>
          </p:nvSpPr>
          <p:spPr>
            <a:xfrm rot="-406505">
              <a:off x="5032015" y="194415"/>
              <a:ext cx="50431" cy="46266"/>
            </a:xfrm>
            <a:custGeom>
              <a:rect b="b" l="l" r="r" t="t"/>
              <a:pathLst>
                <a:path extrusionOk="0" h="622" w="678">
                  <a:moveTo>
                    <a:pt x="613" y="1"/>
                  </a:moveTo>
                  <a:cubicBezTo>
                    <a:pt x="550" y="1"/>
                    <a:pt x="409" y="96"/>
                    <a:pt x="268" y="237"/>
                  </a:cubicBezTo>
                  <a:cubicBezTo>
                    <a:pt x="103" y="408"/>
                    <a:pt x="0" y="573"/>
                    <a:pt x="40" y="613"/>
                  </a:cubicBezTo>
                  <a:cubicBezTo>
                    <a:pt x="46" y="619"/>
                    <a:pt x="54" y="622"/>
                    <a:pt x="65" y="622"/>
                  </a:cubicBezTo>
                  <a:cubicBezTo>
                    <a:pt x="128" y="622"/>
                    <a:pt x="269" y="526"/>
                    <a:pt x="410" y="385"/>
                  </a:cubicBezTo>
                  <a:cubicBezTo>
                    <a:pt x="575" y="215"/>
                    <a:pt x="678" y="49"/>
                    <a:pt x="638" y="10"/>
                  </a:cubicBezTo>
                  <a:cubicBezTo>
                    <a:pt x="632" y="4"/>
                    <a:pt x="624" y="1"/>
                    <a:pt x="6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59"/>
            <p:cNvSpPr/>
            <p:nvPr/>
          </p:nvSpPr>
          <p:spPr>
            <a:xfrm rot="-406505">
              <a:off x="5048255" y="331132"/>
              <a:ext cx="50431" cy="46266"/>
            </a:xfrm>
            <a:custGeom>
              <a:rect b="b" l="l" r="r" t="t"/>
              <a:pathLst>
                <a:path extrusionOk="0" h="622" w="678">
                  <a:moveTo>
                    <a:pt x="613" y="1"/>
                  </a:moveTo>
                  <a:cubicBezTo>
                    <a:pt x="550" y="1"/>
                    <a:pt x="409" y="96"/>
                    <a:pt x="268" y="237"/>
                  </a:cubicBezTo>
                  <a:cubicBezTo>
                    <a:pt x="103" y="402"/>
                    <a:pt x="0" y="573"/>
                    <a:pt x="40" y="613"/>
                  </a:cubicBezTo>
                  <a:cubicBezTo>
                    <a:pt x="46" y="619"/>
                    <a:pt x="54" y="622"/>
                    <a:pt x="65" y="622"/>
                  </a:cubicBezTo>
                  <a:cubicBezTo>
                    <a:pt x="128" y="622"/>
                    <a:pt x="269" y="526"/>
                    <a:pt x="410" y="385"/>
                  </a:cubicBezTo>
                  <a:cubicBezTo>
                    <a:pt x="575" y="220"/>
                    <a:pt x="678" y="49"/>
                    <a:pt x="638" y="9"/>
                  </a:cubicBezTo>
                  <a:cubicBezTo>
                    <a:pt x="632" y="4"/>
                    <a:pt x="624" y="1"/>
                    <a:pt x="6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59"/>
            <p:cNvSpPr/>
            <p:nvPr/>
          </p:nvSpPr>
          <p:spPr>
            <a:xfrm rot="-406505">
              <a:off x="5045836" y="466083"/>
              <a:ext cx="18744" cy="18744"/>
            </a:xfrm>
            <a:custGeom>
              <a:rect b="b" l="l" r="r" t="t"/>
              <a:pathLst>
                <a:path extrusionOk="0" h="252" w="252">
                  <a:moveTo>
                    <a:pt x="126" y="1"/>
                  </a:moveTo>
                  <a:cubicBezTo>
                    <a:pt x="58" y="1"/>
                    <a:pt x="1" y="58"/>
                    <a:pt x="1" y="126"/>
                  </a:cubicBezTo>
                  <a:cubicBezTo>
                    <a:pt x="1" y="195"/>
                    <a:pt x="58" y="252"/>
                    <a:pt x="126" y="252"/>
                  </a:cubicBezTo>
                  <a:cubicBezTo>
                    <a:pt x="200" y="252"/>
                    <a:pt x="251" y="195"/>
                    <a:pt x="251" y="126"/>
                  </a:cubicBezTo>
                  <a:cubicBezTo>
                    <a:pt x="251" y="58"/>
                    <a:pt x="200" y="1"/>
                    <a:pt x="1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59"/>
            <p:cNvSpPr/>
            <p:nvPr/>
          </p:nvSpPr>
          <p:spPr>
            <a:xfrm rot="-406505">
              <a:off x="4975871" y="339726"/>
              <a:ext cx="50505" cy="46266"/>
            </a:xfrm>
            <a:custGeom>
              <a:rect b="b" l="l" r="r" t="t"/>
              <a:pathLst>
                <a:path extrusionOk="0" h="622" w="679">
                  <a:moveTo>
                    <a:pt x="65" y="1"/>
                  </a:moveTo>
                  <a:cubicBezTo>
                    <a:pt x="55" y="1"/>
                    <a:pt x="46" y="4"/>
                    <a:pt x="40" y="9"/>
                  </a:cubicBezTo>
                  <a:cubicBezTo>
                    <a:pt x="0" y="49"/>
                    <a:pt x="103" y="220"/>
                    <a:pt x="268" y="385"/>
                  </a:cubicBezTo>
                  <a:cubicBezTo>
                    <a:pt x="409" y="526"/>
                    <a:pt x="550" y="622"/>
                    <a:pt x="613" y="622"/>
                  </a:cubicBezTo>
                  <a:cubicBezTo>
                    <a:pt x="624" y="622"/>
                    <a:pt x="632" y="619"/>
                    <a:pt x="638" y="613"/>
                  </a:cubicBezTo>
                  <a:cubicBezTo>
                    <a:pt x="678" y="573"/>
                    <a:pt x="576" y="408"/>
                    <a:pt x="410" y="237"/>
                  </a:cubicBezTo>
                  <a:cubicBezTo>
                    <a:pt x="269" y="96"/>
                    <a:pt x="128" y="1"/>
                    <a:pt x="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59"/>
            <p:cNvSpPr/>
            <p:nvPr/>
          </p:nvSpPr>
          <p:spPr>
            <a:xfrm rot="-406505">
              <a:off x="5025026" y="319048"/>
              <a:ext cx="22538" cy="18967"/>
            </a:xfrm>
            <a:custGeom>
              <a:rect b="b" l="l" r="r" t="t"/>
              <a:pathLst>
                <a:path extrusionOk="0" h="255" w="303">
                  <a:moveTo>
                    <a:pt x="171" y="1"/>
                  </a:moveTo>
                  <a:cubicBezTo>
                    <a:pt x="57" y="1"/>
                    <a:pt x="0" y="137"/>
                    <a:pt x="86" y="217"/>
                  </a:cubicBezTo>
                  <a:cubicBezTo>
                    <a:pt x="111" y="243"/>
                    <a:pt x="143" y="254"/>
                    <a:pt x="174" y="254"/>
                  </a:cubicBezTo>
                  <a:cubicBezTo>
                    <a:pt x="239" y="254"/>
                    <a:pt x="302" y="203"/>
                    <a:pt x="302" y="126"/>
                  </a:cubicBezTo>
                  <a:cubicBezTo>
                    <a:pt x="296" y="58"/>
                    <a:pt x="240" y="1"/>
                    <a:pt x="1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59"/>
            <p:cNvSpPr/>
            <p:nvPr/>
          </p:nvSpPr>
          <p:spPr>
            <a:xfrm rot="-406505">
              <a:off x="5007984" y="171817"/>
              <a:ext cx="22091" cy="18967"/>
            </a:xfrm>
            <a:custGeom>
              <a:rect b="b" l="l" r="r" t="t"/>
              <a:pathLst>
                <a:path extrusionOk="0" h="255" w="297">
                  <a:moveTo>
                    <a:pt x="165" y="0"/>
                  </a:moveTo>
                  <a:cubicBezTo>
                    <a:pt x="51" y="0"/>
                    <a:pt x="0" y="137"/>
                    <a:pt x="80" y="217"/>
                  </a:cubicBezTo>
                  <a:cubicBezTo>
                    <a:pt x="106" y="243"/>
                    <a:pt x="138" y="254"/>
                    <a:pt x="169" y="254"/>
                  </a:cubicBezTo>
                  <a:cubicBezTo>
                    <a:pt x="234" y="254"/>
                    <a:pt x="296" y="204"/>
                    <a:pt x="296" y="131"/>
                  </a:cubicBezTo>
                  <a:cubicBezTo>
                    <a:pt x="296" y="57"/>
                    <a:pt x="239" y="0"/>
                    <a:pt x="1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59"/>
            <p:cNvSpPr/>
            <p:nvPr/>
          </p:nvSpPr>
          <p:spPr>
            <a:xfrm rot="-406505">
              <a:off x="5038424" y="144722"/>
              <a:ext cx="36893" cy="24844"/>
            </a:xfrm>
            <a:custGeom>
              <a:rect b="b" l="l" r="r" t="t"/>
              <a:pathLst>
                <a:path extrusionOk="0" h="334" w="496">
                  <a:moveTo>
                    <a:pt x="0" y="0"/>
                  </a:moveTo>
                  <a:cubicBezTo>
                    <a:pt x="23" y="35"/>
                    <a:pt x="57" y="63"/>
                    <a:pt x="86" y="97"/>
                  </a:cubicBezTo>
                  <a:cubicBezTo>
                    <a:pt x="227" y="238"/>
                    <a:pt x="368" y="334"/>
                    <a:pt x="431" y="334"/>
                  </a:cubicBezTo>
                  <a:cubicBezTo>
                    <a:pt x="442" y="334"/>
                    <a:pt x="450" y="331"/>
                    <a:pt x="456" y="325"/>
                  </a:cubicBezTo>
                  <a:cubicBezTo>
                    <a:pt x="496" y="285"/>
                    <a:pt x="416" y="149"/>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59"/>
            <p:cNvSpPr/>
            <p:nvPr/>
          </p:nvSpPr>
          <p:spPr>
            <a:xfrm rot="-406505">
              <a:off x="4983793" y="406646"/>
              <a:ext cx="50505" cy="45819"/>
            </a:xfrm>
            <a:custGeom>
              <a:rect b="b" l="l" r="r" t="t"/>
              <a:pathLst>
                <a:path extrusionOk="0" h="616" w="679">
                  <a:moveTo>
                    <a:pt x="613" y="0"/>
                  </a:moveTo>
                  <a:cubicBezTo>
                    <a:pt x="550" y="0"/>
                    <a:pt x="409" y="96"/>
                    <a:pt x="268" y="237"/>
                  </a:cubicBezTo>
                  <a:cubicBezTo>
                    <a:pt x="103" y="402"/>
                    <a:pt x="0" y="567"/>
                    <a:pt x="40" y="607"/>
                  </a:cubicBezTo>
                  <a:cubicBezTo>
                    <a:pt x="46" y="613"/>
                    <a:pt x="55" y="616"/>
                    <a:pt x="65" y="616"/>
                  </a:cubicBezTo>
                  <a:cubicBezTo>
                    <a:pt x="128" y="616"/>
                    <a:pt x="269" y="520"/>
                    <a:pt x="410" y="379"/>
                  </a:cubicBezTo>
                  <a:cubicBezTo>
                    <a:pt x="576" y="214"/>
                    <a:pt x="678" y="49"/>
                    <a:pt x="638" y="9"/>
                  </a:cubicBezTo>
                  <a:cubicBezTo>
                    <a:pt x="632" y="3"/>
                    <a:pt x="624" y="0"/>
                    <a:pt x="6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59"/>
            <p:cNvSpPr/>
            <p:nvPr/>
          </p:nvSpPr>
          <p:spPr>
            <a:xfrm rot="-406505">
              <a:off x="5117241" y="322911"/>
              <a:ext cx="50877" cy="46266"/>
            </a:xfrm>
            <a:custGeom>
              <a:rect b="b" l="l" r="r" t="t"/>
              <a:pathLst>
                <a:path extrusionOk="0" h="622" w="684">
                  <a:moveTo>
                    <a:pt x="65" y="1"/>
                  </a:moveTo>
                  <a:cubicBezTo>
                    <a:pt x="54" y="1"/>
                    <a:pt x="46" y="4"/>
                    <a:pt x="40" y="9"/>
                  </a:cubicBezTo>
                  <a:cubicBezTo>
                    <a:pt x="0" y="49"/>
                    <a:pt x="103" y="220"/>
                    <a:pt x="268" y="385"/>
                  </a:cubicBezTo>
                  <a:cubicBezTo>
                    <a:pt x="409" y="526"/>
                    <a:pt x="554" y="622"/>
                    <a:pt x="618" y="622"/>
                  </a:cubicBezTo>
                  <a:cubicBezTo>
                    <a:pt x="629" y="622"/>
                    <a:pt x="638" y="619"/>
                    <a:pt x="644" y="613"/>
                  </a:cubicBezTo>
                  <a:cubicBezTo>
                    <a:pt x="683" y="573"/>
                    <a:pt x="581" y="408"/>
                    <a:pt x="416" y="237"/>
                  </a:cubicBezTo>
                  <a:cubicBezTo>
                    <a:pt x="270" y="96"/>
                    <a:pt x="128" y="1"/>
                    <a:pt x="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59"/>
            <p:cNvSpPr/>
            <p:nvPr/>
          </p:nvSpPr>
          <p:spPr>
            <a:xfrm rot="-406505">
              <a:off x="5100203" y="373737"/>
              <a:ext cx="22091" cy="18893"/>
            </a:xfrm>
            <a:custGeom>
              <a:rect b="b" l="l" r="r" t="t"/>
              <a:pathLst>
                <a:path extrusionOk="0" h="254" w="297">
                  <a:moveTo>
                    <a:pt x="171" y="0"/>
                  </a:moveTo>
                  <a:cubicBezTo>
                    <a:pt x="57" y="0"/>
                    <a:pt x="0" y="137"/>
                    <a:pt x="80" y="217"/>
                  </a:cubicBezTo>
                  <a:cubicBezTo>
                    <a:pt x="106" y="242"/>
                    <a:pt x="137" y="254"/>
                    <a:pt x="168" y="254"/>
                  </a:cubicBezTo>
                  <a:cubicBezTo>
                    <a:pt x="234" y="254"/>
                    <a:pt x="296" y="203"/>
                    <a:pt x="296" y="126"/>
                  </a:cubicBezTo>
                  <a:cubicBezTo>
                    <a:pt x="296" y="57"/>
                    <a:pt x="239" y="0"/>
                    <a:pt x="1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59"/>
            <p:cNvSpPr/>
            <p:nvPr/>
          </p:nvSpPr>
          <p:spPr>
            <a:xfrm rot="-406505">
              <a:off x="5125163" y="389830"/>
              <a:ext cx="50877" cy="45819"/>
            </a:xfrm>
            <a:custGeom>
              <a:rect b="b" l="l" r="r" t="t"/>
              <a:pathLst>
                <a:path extrusionOk="0" h="616" w="684">
                  <a:moveTo>
                    <a:pt x="618" y="0"/>
                  </a:moveTo>
                  <a:cubicBezTo>
                    <a:pt x="554" y="0"/>
                    <a:pt x="409" y="96"/>
                    <a:pt x="268" y="237"/>
                  </a:cubicBezTo>
                  <a:cubicBezTo>
                    <a:pt x="103" y="402"/>
                    <a:pt x="0" y="567"/>
                    <a:pt x="40" y="607"/>
                  </a:cubicBezTo>
                  <a:cubicBezTo>
                    <a:pt x="46" y="613"/>
                    <a:pt x="54" y="616"/>
                    <a:pt x="65" y="616"/>
                  </a:cubicBezTo>
                  <a:cubicBezTo>
                    <a:pt x="128" y="616"/>
                    <a:pt x="270" y="520"/>
                    <a:pt x="416" y="379"/>
                  </a:cubicBezTo>
                  <a:cubicBezTo>
                    <a:pt x="581" y="214"/>
                    <a:pt x="683" y="49"/>
                    <a:pt x="644" y="9"/>
                  </a:cubicBezTo>
                  <a:cubicBezTo>
                    <a:pt x="638" y="3"/>
                    <a:pt x="629" y="0"/>
                    <a:pt x="6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59"/>
            <p:cNvSpPr/>
            <p:nvPr/>
          </p:nvSpPr>
          <p:spPr>
            <a:xfrm rot="-406505">
              <a:off x="5149313" y="155405"/>
              <a:ext cx="15769" cy="19116"/>
            </a:xfrm>
            <a:custGeom>
              <a:rect b="b" l="l" r="r" t="t"/>
              <a:pathLst>
                <a:path extrusionOk="0" h="257" w="212">
                  <a:moveTo>
                    <a:pt x="171" y="0"/>
                  </a:moveTo>
                  <a:cubicBezTo>
                    <a:pt x="1" y="0"/>
                    <a:pt x="1" y="257"/>
                    <a:pt x="171" y="257"/>
                  </a:cubicBezTo>
                  <a:cubicBezTo>
                    <a:pt x="183" y="257"/>
                    <a:pt x="200" y="251"/>
                    <a:pt x="211" y="245"/>
                  </a:cubicBezTo>
                  <a:lnTo>
                    <a:pt x="211" y="6"/>
                  </a:lnTo>
                  <a:cubicBezTo>
                    <a:pt x="200" y="6"/>
                    <a:pt x="183" y="0"/>
                    <a:pt x="1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59"/>
            <p:cNvSpPr/>
            <p:nvPr/>
          </p:nvSpPr>
          <p:spPr>
            <a:xfrm rot="-406505">
              <a:off x="5108923" y="253114"/>
              <a:ext cx="50877" cy="45819"/>
            </a:xfrm>
            <a:custGeom>
              <a:rect b="b" l="l" r="r" t="t"/>
              <a:pathLst>
                <a:path extrusionOk="0" h="616" w="684">
                  <a:moveTo>
                    <a:pt x="618" y="0"/>
                  </a:moveTo>
                  <a:cubicBezTo>
                    <a:pt x="554" y="0"/>
                    <a:pt x="409" y="96"/>
                    <a:pt x="268" y="237"/>
                  </a:cubicBezTo>
                  <a:cubicBezTo>
                    <a:pt x="103" y="402"/>
                    <a:pt x="0" y="567"/>
                    <a:pt x="40" y="607"/>
                  </a:cubicBezTo>
                  <a:cubicBezTo>
                    <a:pt x="46" y="613"/>
                    <a:pt x="54" y="616"/>
                    <a:pt x="65" y="616"/>
                  </a:cubicBezTo>
                  <a:cubicBezTo>
                    <a:pt x="128" y="616"/>
                    <a:pt x="270" y="520"/>
                    <a:pt x="416" y="379"/>
                  </a:cubicBezTo>
                  <a:cubicBezTo>
                    <a:pt x="581" y="214"/>
                    <a:pt x="683" y="49"/>
                    <a:pt x="644" y="9"/>
                  </a:cubicBezTo>
                  <a:cubicBezTo>
                    <a:pt x="638" y="3"/>
                    <a:pt x="629" y="0"/>
                    <a:pt x="6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59"/>
            <p:cNvSpPr/>
            <p:nvPr/>
          </p:nvSpPr>
          <p:spPr>
            <a:xfrm rot="-406505">
              <a:off x="5084112" y="238276"/>
              <a:ext cx="22091" cy="18893"/>
            </a:xfrm>
            <a:custGeom>
              <a:rect b="b" l="l" r="r" t="t"/>
              <a:pathLst>
                <a:path extrusionOk="0" h="254" w="297">
                  <a:moveTo>
                    <a:pt x="171" y="0"/>
                  </a:moveTo>
                  <a:cubicBezTo>
                    <a:pt x="57" y="0"/>
                    <a:pt x="0" y="131"/>
                    <a:pt x="80" y="217"/>
                  </a:cubicBezTo>
                  <a:cubicBezTo>
                    <a:pt x="106" y="242"/>
                    <a:pt x="137" y="254"/>
                    <a:pt x="168" y="254"/>
                  </a:cubicBezTo>
                  <a:cubicBezTo>
                    <a:pt x="234" y="254"/>
                    <a:pt x="296" y="203"/>
                    <a:pt x="296" y="126"/>
                  </a:cubicBezTo>
                  <a:cubicBezTo>
                    <a:pt x="296" y="57"/>
                    <a:pt x="239" y="0"/>
                    <a:pt x="1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59"/>
            <p:cNvSpPr/>
            <p:nvPr/>
          </p:nvSpPr>
          <p:spPr>
            <a:xfrm rot="-406505">
              <a:off x="5094337" y="138075"/>
              <a:ext cx="36968" cy="24844"/>
            </a:xfrm>
            <a:custGeom>
              <a:rect b="b" l="l" r="r" t="t"/>
              <a:pathLst>
                <a:path extrusionOk="0" h="334" w="497">
                  <a:moveTo>
                    <a:pt x="217" y="0"/>
                  </a:moveTo>
                  <a:cubicBezTo>
                    <a:pt x="80" y="149"/>
                    <a:pt x="1" y="291"/>
                    <a:pt x="35" y="325"/>
                  </a:cubicBezTo>
                  <a:cubicBezTo>
                    <a:pt x="41" y="331"/>
                    <a:pt x="49" y="334"/>
                    <a:pt x="60" y="334"/>
                  </a:cubicBezTo>
                  <a:cubicBezTo>
                    <a:pt x="123" y="334"/>
                    <a:pt x="265" y="238"/>
                    <a:pt x="411" y="97"/>
                  </a:cubicBezTo>
                  <a:cubicBezTo>
                    <a:pt x="439" y="63"/>
                    <a:pt x="468" y="35"/>
                    <a:pt x="4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59"/>
            <p:cNvSpPr/>
            <p:nvPr/>
          </p:nvSpPr>
          <p:spPr>
            <a:xfrm rot="-406505">
              <a:off x="5101000" y="186194"/>
              <a:ext cx="50877" cy="46266"/>
            </a:xfrm>
            <a:custGeom>
              <a:rect b="b" l="l" r="r" t="t"/>
              <a:pathLst>
                <a:path extrusionOk="0" h="622" w="684">
                  <a:moveTo>
                    <a:pt x="65" y="1"/>
                  </a:moveTo>
                  <a:cubicBezTo>
                    <a:pt x="54" y="1"/>
                    <a:pt x="46" y="4"/>
                    <a:pt x="40" y="10"/>
                  </a:cubicBezTo>
                  <a:cubicBezTo>
                    <a:pt x="0" y="49"/>
                    <a:pt x="103" y="220"/>
                    <a:pt x="268" y="385"/>
                  </a:cubicBezTo>
                  <a:cubicBezTo>
                    <a:pt x="409" y="526"/>
                    <a:pt x="554" y="622"/>
                    <a:pt x="618" y="622"/>
                  </a:cubicBezTo>
                  <a:cubicBezTo>
                    <a:pt x="629" y="622"/>
                    <a:pt x="638" y="619"/>
                    <a:pt x="644" y="613"/>
                  </a:cubicBezTo>
                  <a:cubicBezTo>
                    <a:pt x="683" y="573"/>
                    <a:pt x="581" y="408"/>
                    <a:pt x="416" y="237"/>
                  </a:cubicBezTo>
                  <a:cubicBezTo>
                    <a:pt x="270" y="96"/>
                    <a:pt x="128" y="1"/>
                    <a:pt x="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59"/>
            <p:cNvSpPr/>
            <p:nvPr/>
          </p:nvSpPr>
          <p:spPr>
            <a:xfrm rot="-406505">
              <a:off x="4811225" y="171706"/>
              <a:ext cx="36968" cy="24844"/>
            </a:xfrm>
            <a:custGeom>
              <a:rect b="b" l="l" r="r" t="t"/>
              <a:pathLst>
                <a:path extrusionOk="0" h="334" w="497">
                  <a:moveTo>
                    <a:pt x="217" y="0"/>
                  </a:moveTo>
                  <a:cubicBezTo>
                    <a:pt x="81" y="149"/>
                    <a:pt x="1" y="291"/>
                    <a:pt x="35" y="325"/>
                  </a:cubicBezTo>
                  <a:cubicBezTo>
                    <a:pt x="41" y="331"/>
                    <a:pt x="49" y="334"/>
                    <a:pt x="60" y="334"/>
                  </a:cubicBezTo>
                  <a:cubicBezTo>
                    <a:pt x="123" y="334"/>
                    <a:pt x="264" y="238"/>
                    <a:pt x="405" y="97"/>
                  </a:cubicBezTo>
                  <a:cubicBezTo>
                    <a:pt x="439" y="63"/>
                    <a:pt x="468" y="35"/>
                    <a:pt x="4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59"/>
            <p:cNvSpPr/>
            <p:nvPr/>
          </p:nvSpPr>
          <p:spPr>
            <a:xfrm rot="-406505">
              <a:off x="4890198" y="211230"/>
              <a:ext cx="50952" cy="46266"/>
            </a:xfrm>
            <a:custGeom>
              <a:rect b="b" l="l" r="r" t="t"/>
              <a:pathLst>
                <a:path extrusionOk="0" h="622" w="685">
                  <a:moveTo>
                    <a:pt x="619" y="1"/>
                  </a:moveTo>
                  <a:cubicBezTo>
                    <a:pt x="556" y="1"/>
                    <a:pt x="414" y="96"/>
                    <a:pt x="268" y="237"/>
                  </a:cubicBezTo>
                  <a:cubicBezTo>
                    <a:pt x="103" y="408"/>
                    <a:pt x="1" y="573"/>
                    <a:pt x="41" y="613"/>
                  </a:cubicBezTo>
                  <a:cubicBezTo>
                    <a:pt x="46" y="619"/>
                    <a:pt x="55" y="622"/>
                    <a:pt x="66" y="622"/>
                  </a:cubicBezTo>
                  <a:cubicBezTo>
                    <a:pt x="130" y="622"/>
                    <a:pt x="275" y="526"/>
                    <a:pt x="416" y="385"/>
                  </a:cubicBezTo>
                  <a:cubicBezTo>
                    <a:pt x="582" y="215"/>
                    <a:pt x="684" y="49"/>
                    <a:pt x="644" y="10"/>
                  </a:cubicBezTo>
                  <a:cubicBezTo>
                    <a:pt x="638" y="4"/>
                    <a:pt x="630" y="1"/>
                    <a:pt x="6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59"/>
            <p:cNvSpPr/>
            <p:nvPr/>
          </p:nvSpPr>
          <p:spPr>
            <a:xfrm rot="-406505">
              <a:off x="4901143" y="483073"/>
              <a:ext cx="22091" cy="18967"/>
            </a:xfrm>
            <a:custGeom>
              <a:rect b="b" l="l" r="r" t="t"/>
              <a:pathLst>
                <a:path extrusionOk="0" h="255" w="297">
                  <a:moveTo>
                    <a:pt x="172" y="1"/>
                  </a:moveTo>
                  <a:cubicBezTo>
                    <a:pt x="58" y="1"/>
                    <a:pt x="1" y="138"/>
                    <a:pt x="80" y="217"/>
                  </a:cubicBezTo>
                  <a:cubicBezTo>
                    <a:pt x="106" y="243"/>
                    <a:pt x="138" y="255"/>
                    <a:pt x="169" y="255"/>
                  </a:cubicBezTo>
                  <a:cubicBezTo>
                    <a:pt x="234" y="255"/>
                    <a:pt x="297" y="203"/>
                    <a:pt x="297" y="126"/>
                  </a:cubicBezTo>
                  <a:cubicBezTo>
                    <a:pt x="297" y="58"/>
                    <a:pt x="240" y="1"/>
                    <a:pt x="1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59"/>
            <p:cNvSpPr/>
            <p:nvPr/>
          </p:nvSpPr>
          <p:spPr>
            <a:xfrm rot="-406505">
              <a:off x="4866170" y="188663"/>
              <a:ext cx="22091" cy="18967"/>
            </a:xfrm>
            <a:custGeom>
              <a:rect b="b" l="l" r="r" t="t"/>
              <a:pathLst>
                <a:path extrusionOk="0" h="255" w="297">
                  <a:moveTo>
                    <a:pt x="172" y="0"/>
                  </a:moveTo>
                  <a:cubicBezTo>
                    <a:pt x="58" y="0"/>
                    <a:pt x="1" y="137"/>
                    <a:pt x="80" y="217"/>
                  </a:cubicBezTo>
                  <a:cubicBezTo>
                    <a:pt x="106" y="243"/>
                    <a:pt x="138" y="254"/>
                    <a:pt x="170" y="254"/>
                  </a:cubicBezTo>
                  <a:cubicBezTo>
                    <a:pt x="235" y="254"/>
                    <a:pt x="297" y="204"/>
                    <a:pt x="297" y="131"/>
                  </a:cubicBezTo>
                  <a:cubicBezTo>
                    <a:pt x="297" y="57"/>
                    <a:pt x="240" y="0"/>
                    <a:pt x="1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59"/>
            <p:cNvSpPr/>
            <p:nvPr/>
          </p:nvSpPr>
          <p:spPr>
            <a:xfrm rot="-406505">
              <a:off x="4967553" y="269929"/>
              <a:ext cx="50505" cy="45819"/>
            </a:xfrm>
            <a:custGeom>
              <a:rect b="b" l="l" r="r" t="t"/>
              <a:pathLst>
                <a:path extrusionOk="0" h="616" w="679">
                  <a:moveTo>
                    <a:pt x="613" y="0"/>
                  </a:moveTo>
                  <a:cubicBezTo>
                    <a:pt x="550" y="0"/>
                    <a:pt x="409" y="96"/>
                    <a:pt x="268" y="237"/>
                  </a:cubicBezTo>
                  <a:cubicBezTo>
                    <a:pt x="103" y="402"/>
                    <a:pt x="0" y="567"/>
                    <a:pt x="35" y="607"/>
                  </a:cubicBezTo>
                  <a:cubicBezTo>
                    <a:pt x="40" y="613"/>
                    <a:pt x="49" y="616"/>
                    <a:pt x="60" y="616"/>
                  </a:cubicBezTo>
                  <a:cubicBezTo>
                    <a:pt x="124" y="616"/>
                    <a:pt x="269" y="520"/>
                    <a:pt x="410" y="379"/>
                  </a:cubicBezTo>
                  <a:cubicBezTo>
                    <a:pt x="576" y="214"/>
                    <a:pt x="678" y="49"/>
                    <a:pt x="638" y="9"/>
                  </a:cubicBezTo>
                  <a:cubicBezTo>
                    <a:pt x="632" y="3"/>
                    <a:pt x="624" y="0"/>
                    <a:pt x="6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59"/>
            <p:cNvSpPr/>
            <p:nvPr/>
          </p:nvSpPr>
          <p:spPr>
            <a:xfrm rot="-406505">
              <a:off x="4834130" y="356568"/>
              <a:ext cx="50431" cy="46266"/>
            </a:xfrm>
            <a:custGeom>
              <a:rect b="b" l="l" r="r" t="t"/>
              <a:pathLst>
                <a:path extrusionOk="0" h="622" w="678">
                  <a:moveTo>
                    <a:pt x="65" y="1"/>
                  </a:moveTo>
                  <a:cubicBezTo>
                    <a:pt x="54" y="1"/>
                    <a:pt x="46" y="4"/>
                    <a:pt x="40" y="9"/>
                  </a:cubicBezTo>
                  <a:cubicBezTo>
                    <a:pt x="0" y="49"/>
                    <a:pt x="103" y="220"/>
                    <a:pt x="268" y="385"/>
                  </a:cubicBezTo>
                  <a:cubicBezTo>
                    <a:pt x="409" y="526"/>
                    <a:pt x="550" y="622"/>
                    <a:pt x="613" y="622"/>
                  </a:cubicBezTo>
                  <a:cubicBezTo>
                    <a:pt x="624" y="622"/>
                    <a:pt x="632" y="619"/>
                    <a:pt x="638" y="613"/>
                  </a:cubicBezTo>
                  <a:cubicBezTo>
                    <a:pt x="678" y="573"/>
                    <a:pt x="575" y="408"/>
                    <a:pt x="410" y="237"/>
                  </a:cubicBezTo>
                  <a:cubicBezTo>
                    <a:pt x="269" y="96"/>
                    <a:pt x="128" y="1"/>
                    <a:pt x="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59"/>
            <p:cNvSpPr/>
            <p:nvPr/>
          </p:nvSpPr>
          <p:spPr>
            <a:xfrm rot="-406505">
              <a:off x="4803952" y="271732"/>
              <a:ext cx="19116" cy="18670"/>
            </a:xfrm>
            <a:custGeom>
              <a:rect b="b" l="l" r="r" t="t"/>
              <a:pathLst>
                <a:path extrusionOk="0" h="251" w="257">
                  <a:moveTo>
                    <a:pt x="126" y="0"/>
                  </a:moveTo>
                  <a:cubicBezTo>
                    <a:pt x="57" y="0"/>
                    <a:pt x="0" y="57"/>
                    <a:pt x="0" y="126"/>
                  </a:cubicBezTo>
                  <a:cubicBezTo>
                    <a:pt x="0" y="194"/>
                    <a:pt x="57" y="251"/>
                    <a:pt x="126" y="251"/>
                  </a:cubicBezTo>
                  <a:cubicBezTo>
                    <a:pt x="200" y="251"/>
                    <a:pt x="257" y="194"/>
                    <a:pt x="257" y="126"/>
                  </a:cubicBezTo>
                  <a:cubicBezTo>
                    <a:pt x="257" y="57"/>
                    <a:pt x="200" y="0"/>
                    <a:pt x="1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59"/>
            <p:cNvSpPr/>
            <p:nvPr/>
          </p:nvSpPr>
          <p:spPr>
            <a:xfrm rot="-406505">
              <a:off x="4817890" y="219851"/>
              <a:ext cx="50431" cy="46266"/>
            </a:xfrm>
            <a:custGeom>
              <a:rect b="b" l="l" r="r" t="t"/>
              <a:pathLst>
                <a:path extrusionOk="0" h="622" w="678">
                  <a:moveTo>
                    <a:pt x="65" y="1"/>
                  </a:moveTo>
                  <a:cubicBezTo>
                    <a:pt x="54" y="1"/>
                    <a:pt x="46" y="4"/>
                    <a:pt x="40" y="10"/>
                  </a:cubicBezTo>
                  <a:cubicBezTo>
                    <a:pt x="0" y="49"/>
                    <a:pt x="103" y="220"/>
                    <a:pt x="268" y="385"/>
                  </a:cubicBezTo>
                  <a:cubicBezTo>
                    <a:pt x="409" y="526"/>
                    <a:pt x="550" y="622"/>
                    <a:pt x="613" y="622"/>
                  </a:cubicBezTo>
                  <a:cubicBezTo>
                    <a:pt x="624" y="622"/>
                    <a:pt x="632" y="619"/>
                    <a:pt x="638" y="613"/>
                  </a:cubicBezTo>
                  <a:cubicBezTo>
                    <a:pt x="678" y="573"/>
                    <a:pt x="575" y="408"/>
                    <a:pt x="410" y="237"/>
                  </a:cubicBezTo>
                  <a:cubicBezTo>
                    <a:pt x="269" y="96"/>
                    <a:pt x="128" y="1"/>
                    <a:pt x="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59"/>
            <p:cNvSpPr/>
            <p:nvPr/>
          </p:nvSpPr>
          <p:spPr>
            <a:xfrm rot="-406505">
              <a:off x="4825813" y="286771"/>
              <a:ext cx="50431" cy="45819"/>
            </a:xfrm>
            <a:custGeom>
              <a:rect b="b" l="l" r="r" t="t"/>
              <a:pathLst>
                <a:path extrusionOk="0" h="616" w="678">
                  <a:moveTo>
                    <a:pt x="613" y="0"/>
                  </a:moveTo>
                  <a:cubicBezTo>
                    <a:pt x="550" y="0"/>
                    <a:pt x="409" y="96"/>
                    <a:pt x="268" y="237"/>
                  </a:cubicBezTo>
                  <a:cubicBezTo>
                    <a:pt x="103" y="402"/>
                    <a:pt x="0" y="567"/>
                    <a:pt x="40" y="607"/>
                  </a:cubicBezTo>
                  <a:cubicBezTo>
                    <a:pt x="46" y="613"/>
                    <a:pt x="54" y="616"/>
                    <a:pt x="65" y="616"/>
                  </a:cubicBezTo>
                  <a:cubicBezTo>
                    <a:pt x="128" y="616"/>
                    <a:pt x="269" y="520"/>
                    <a:pt x="410" y="379"/>
                  </a:cubicBezTo>
                  <a:cubicBezTo>
                    <a:pt x="575" y="214"/>
                    <a:pt x="678" y="49"/>
                    <a:pt x="638" y="9"/>
                  </a:cubicBezTo>
                  <a:cubicBezTo>
                    <a:pt x="632" y="3"/>
                    <a:pt x="624" y="0"/>
                    <a:pt x="6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59"/>
            <p:cNvSpPr/>
            <p:nvPr/>
          </p:nvSpPr>
          <p:spPr>
            <a:xfrm rot="-406505">
              <a:off x="4842053" y="423488"/>
              <a:ext cx="50431" cy="45819"/>
            </a:xfrm>
            <a:custGeom>
              <a:rect b="b" l="l" r="r" t="t"/>
              <a:pathLst>
                <a:path extrusionOk="0" h="616" w="678">
                  <a:moveTo>
                    <a:pt x="613" y="0"/>
                  </a:moveTo>
                  <a:cubicBezTo>
                    <a:pt x="550" y="0"/>
                    <a:pt x="409" y="96"/>
                    <a:pt x="268" y="237"/>
                  </a:cubicBezTo>
                  <a:cubicBezTo>
                    <a:pt x="103" y="402"/>
                    <a:pt x="0" y="567"/>
                    <a:pt x="40" y="607"/>
                  </a:cubicBezTo>
                  <a:cubicBezTo>
                    <a:pt x="46" y="613"/>
                    <a:pt x="54" y="616"/>
                    <a:pt x="65" y="616"/>
                  </a:cubicBezTo>
                  <a:cubicBezTo>
                    <a:pt x="128" y="616"/>
                    <a:pt x="269" y="520"/>
                    <a:pt x="410" y="379"/>
                  </a:cubicBezTo>
                  <a:cubicBezTo>
                    <a:pt x="575" y="214"/>
                    <a:pt x="678" y="49"/>
                    <a:pt x="638" y="9"/>
                  </a:cubicBezTo>
                  <a:cubicBezTo>
                    <a:pt x="632" y="3"/>
                    <a:pt x="624" y="0"/>
                    <a:pt x="6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59"/>
            <p:cNvSpPr/>
            <p:nvPr/>
          </p:nvSpPr>
          <p:spPr>
            <a:xfrm rot="-406505">
              <a:off x="4883656" y="335868"/>
              <a:ext cx="22091" cy="18967"/>
            </a:xfrm>
            <a:custGeom>
              <a:rect b="b" l="l" r="r" t="t"/>
              <a:pathLst>
                <a:path extrusionOk="0" h="255" w="297">
                  <a:moveTo>
                    <a:pt x="172" y="1"/>
                  </a:moveTo>
                  <a:cubicBezTo>
                    <a:pt x="58" y="1"/>
                    <a:pt x="1" y="137"/>
                    <a:pt x="80" y="217"/>
                  </a:cubicBezTo>
                  <a:cubicBezTo>
                    <a:pt x="106" y="243"/>
                    <a:pt x="138" y="254"/>
                    <a:pt x="169" y="254"/>
                  </a:cubicBezTo>
                  <a:cubicBezTo>
                    <a:pt x="234" y="254"/>
                    <a:pt x="297" y="203"/>
                    <a:pt x="297" y="126"/>
                  </a:cubicBezTo>
                  <a:cubicBezTo>
                    <a:pt x="297" y="58"/>
                    <a:pt x="240" y="1"/>
                    <a:pt x="1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59"/>
            <p:cNvSpPr/>
            <p:nvPr/>
          </p:nvSpPr>
          <p:spPr>
            <a:xfrm rot="-406505">
              <a:off x="4961785" y="390378"/>
              <a:ext cx="18744" cy="18670"/>
            </a:xfrm>
            <a:custGeom>
              <a:rect b="b" l="l" r="r" t="t"/>
              <a:pathLst>
                <a:path extrusionOk="0" h="251" w="252">
                  <a:moveTo>
                    <a:pt x="126" y="0"/>
                  </a:moveTo>
                  <a:cubicBezTo>
                    <a:pt x="57" y="0"/>
                    <a:pt x="1" y="57"/>
                    <a:pt x="1" y="126"/>
                  </a:cubicBezTo>
                  <a:cubicBezTo>
                    <a:pt x="1" y="194"/>
                    <a:pt x="57" y="251"/>
                    <a:pt x="126" y="251"/>
                  </a:cubicBezTo>
                  <a:cubicBezTo>
                    <a:pt x="194" y="251"/>
                    <a:pt x="251" y="194"/>
                    <a:pt x="251" y="126"/>
                  </a:cubicBezTo>
                  <a:cubicBezTo>
                    <a:pt x="251" y="57"/>
                    <a:pt x="194" y="0"/>
                    <a:pt x="1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59"/>
            <p:cNvSpPr/>
            <p:nvPr/>
          </p:nvSpPr>
          <p:spPr>
            <a:xfrm rot="-406505">
              <a:off x="4952597" y="154917"/>
              <a:ext cx="36893" cy="24844"/>
            </a:xfrm>
            <a:custGeom>
              <a:rect b="b" l="l" r="r" t="t"/>
              <a:pathLst>
                <a:path extrusionOk="0" h="334" w="496">
                  <a:moveTo>
                    <a:pt x="223" y="0"/>
                  </a:moveTo>
                  <a:cubicBezTo>
                    <a:pt x="80" y="149"/>
                    <a:pt x="0" y="291"/>
                    <a:pt x="40" y="325"/>
                  </a:cubicBezTo>
                  <a:cubicBezTo>
                    <a:pt x="46" y="331"/>
                    <a:pt x="55" y="334"/>
                    <a:pt x="65" y="334"/>
                  </a:cubicBezTo>
                  <a:cubicBezTo>
                    <a:pt x="128" y="334"/>
                    <a:pt x="269" y="238"/>
                    <a:pt x="410" y="97"/>
                  </a:cubicBezTo>
                  <a:cubicBezTo>
                    <a:pt x="445" y="63"/>
                    <a:pt x="473" y="35"/>
                    <a:pt x="4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59"/>
            <p:cNvSpPr/>
            <p:nvPr/>
          </p:nvSpPr>
          <p:spPr>
            <a:xfrm rot="-406505">
              <a:off x="4945694" y="254917"/>
              <a:ext cx="18744" cy="18670"/>
            </a:xfrm>
            <a:custGeom>
              <a:rect b="b" l="l" r="r" t="t"/>
              <a:pathLst>
                <a:path extrusionOk="0" h="251" w="252">
                  <a:moveTo>
                    <a:pt x="126" y="0"/>
                  </a:moveTo>
                  <a:cubicBezTo>
                    <a:pt x="57" y="0"/>
                    <a:pt x="1" y="57"/>
                    <a:pt x="1" y="126"/>
                  </a:cubicBezTo>
                  <a:cubicBezTo>
                    <a:pt x="1" y="194"/>
                    <a:pt x="57" y="251"/>
                    <a:pt x="126" y="251"/>
                  </a:cubicBezTo>
                  <a:cubicBezTo>
                    <a:pt x="194" y="251"/>
                    <a:pt x="251" y="194"/>
                    <a:pt x="251" y="126"/>
                  </a:cubicBezTo>
                  <a:cubicBezTo>
                    <a:pt x="251" y="57"/>
                    <a:pt x="194" y="0"/>
                    <a:pt x="1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59"/>
            <p:cNvSpPr/>
            <p:nvPr/>
          </p:nvSpPr>
          <p:spPr>
            <a:xfrm rot="-406505">
              <a:off x="4959630" y="203009"/>
              <a:ext cx="50505" cy="46266"/>
            </a:xfrm>
            <a:custGeom>
              <a:rect b="b" l="l" r="r" t="t"/>
              <a:pathLst>
                <a:path extrusionOk="0" h="622" w="679">
                  <a:moveTo>
                    <a:pt x="65" y="1"/>
                  </a:moveTo>
                  <a:cubicBezTo>
                    <a:pt x="55" y="1"/>
                    <a:pt x="46" y="4"/>
                    <a:pt x="40" y="10"/>
                  </a:cubicBezTo>
                  <a:cubicBezTo>
                    <a:pt x="0" y="49"/>
                    <a:pt x="103" y="220"/>
                    <a:pt x="268" y="385"/>
                  </a:cubicBezTo>
                  <a:cubicBezTo>
                    <a:pt x="409" y="526"/>
                    <a:pt x="550" y="622"/>
                    <a:pt x="613" y="622"/>
                  </a:cubicBezTo>
                  <a:cubicBezTo>
                    <a:pt x="624" y="622"/>
                    <a:pt x="632" y="619"/>
                    <a:pt x="638" y="613"/>
                  </a:cubicBezTo>
                  <a:cubicBezTo>
                    <a:pt x="678" y="573"/>
                    <a:pt x="576" y="408"/>
                    <a:pt x="410" y="237"/>
                  </a:cubicBezTo>
                  <a:cubicBezTo>
                    <a:pt x="269" y="96"/>
                    <a:pt x="128" y="1"/>
                    <a:pt x="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59"/>
            <p:cNvSpPr/>
            <p:nvPr/>
          </p:nvSpPr>
          <p:spPr>
            <a:xfrm rot="-406505">
              <a:off x="4896608" y="161537"/>
              <a:ext cx="37414" cy="24844"/>
            </a:xfrm>
            <a:custGeom>
              <a:rect b="b" l="l" r="r" t="t"/>
              <a:pathLst>
                <a:path extrusionOk="0" h="334" w="503">
                  <a:moveTo>
                    <a:pt x="1" y="0"/>
                  </a:moveTo>
                  <a:cubicBezTo>
                    <a:pt x="29" y="35"/>
                    <a:pt x="58" y="63"/>
                    <a:pt x="86" y="97"/>
                  </a:cubicBezTo>
                  <a:cubicBezTo>
                    <a:pt x="232" y="238"/>
                    <a:pt x="374" y="334"/>
                    <a:pt x="437" y="334"/>
                  </a:cubicBezTo>
                  <a:cubicBezTo>
                    <a:pt x="448" y="334"/>
                    <a:pt x="456" y="331"/>
                    <a:pt x="462" y="325"/>
                  </a:cubicBezTo>
                  <a:cubicBezTo>
                    <a:pt x="502" y="285"/>
                    <a:pt x="417" y="149"/>
                    <a:pt x="2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59"/>
            <p:cNvSpPr/>
            <p:nvPr/>
          </p:nvSpPr>
          <p:spPr>
            <a:xfrm rot="-406505">
              <a:off x="4914362" y="414867"/>
              <a:ext cx="50952" cy="45819"/>
            </a:xfrm>
            <a:custGeom>
              <a:rect b="b" l="l" r="r" t="t"/>
              <a:pathLst>
                <a:path extrusionOk="0" h="616" w="685">
                  <a:moveTo>
                    <a:pt x="66" y="0"/>
                  </a:moveTo>
                  <a:cubicBezTo>
                    <a:pt x="55" y="0"/>
                    <a:pt x="46" y="3"/>
                    <a:pt x="41" y="9"/>
                  </a:cubicBezTo>
                  <a:cubicBezTo>
                    <a:pt x="1" y="49"/>
                    <a:pt x="103" y="214"/>
                    <a:pt x="268" y="379"/>
                  </a:cubicBezTo>
                  <a:cubicBezTo>
                    <a:pt x="414" y="520"/>
                    <a:pt x="556" y="616"/>
                    <a:pt x="619" y="616"/>
                  </a:cubicBezTo>
                  <a:cubicBezTo>
                    <a:pt x="630" y="616"/>
                    <a:pt x="638" y="613"/>
                    <a:pt x="644" y="607"/>
                  </a:cubicBezTo>
                  <a:cubicBezTo>
                    <a:pt x="684" y="567"/>
                    <a:pt x="582" y="402"/>
                    <a:pt x="416" y="237"/>
                  </a:cubicBezTo>
                  <a:cubicBezTo>
                    <a:pt x="271" y="96"/>
                    <a:pt x="129" y="0"/>
                    <a:pt x="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59"/>
            <p:cNvSpPr/>
            <p:nvPr/>
          </p:nvSpPr>
          <p:spPr>
            <a:xfrm rot="-406505">
              <a:off x="4898121" y="278150"/>
              <a:ext cx="50952" cy="45819"/>
            </a:xfrm>
            <a:custGeom>
              <a:rect b="b" l="l" r="r" t="t"/>
              <a:pathLst>
                <a:path extrusionOk="0" h="616" w="685">
                  <a:moveTo>
                    <a:pt x="66" y="0"/>
                  </a:moveTo>
                  <a:cubicBezTo>
                    <a:pt x="55" y="0"/>
                    <a:pt x="46" y="3"/>
                    <a:pt x="41" y="9"/>
                  </a:cubicBezTo>
                  <a:cubicBezTo>
                    <a:pt x="1" y="49"/>
                    <a:pt x="103" y="214"/>
                    <a:pt x="268" y="379"/>
                  </a:cubicBezTo>
                  <a:cubicBezTo>
                    <a:pt x="414" y="520"/>
                    <a:pt x="556" y="616"/>
                    <a:pt x="619" y="616"/>
                  </a:cubicBezTo>
                  <a:cubicBezTo>
                    <a:pt x="630" y="616"/>
                    <a:pt x="638" y="613"/>
                    <a:pt x="644" y="607"/>
                  </a:cubicBezTo>
                  <a:cubicBezTo>
                    <a:pt x="684" y="567"/>
                    <a:pt x="582" y="402"/>
                    <a:pt x="416" y="237"/>
                  </a:cubicBezTo>
                  <a:cubicBezTo>
                    <a:pt x="275" y="96"/>
                    <a:pt x="130" y="0"/>
                    <a:pt x="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59"/>
            <p:cNvSpPr/>
            <p:nvPr/>
          </p:nvSpPr>
          <p:spPr>
            <a:xfrm rot="-406505">
              <a:off x="4906439" y="347947"/>
              <a:ext cx="50952" cy="46266"/>
            </a:xfrm>
            <a:custGeom>
              <a:rect b="b" l="l" r="r" t="t"/>
              <a:pathLst>
                <a:path extrusionOk="0" h="622" w="685">
                  <a:moveTo>
                    <a:pt x="619" y="1"/>
                  </a:moveTo>
                  <a:cubicBezTo>
                    <a:pt x="556" y="1"/>
                    <a:pt x="414" y="96"/>
                    <a:pt x="268" y="237"/>
                  </a:cubicBezTo>
                  <a:cubicBezTo>
                    <a:pt x="103" y="402"/>
                    <a:pt x="1" y="573"/>
                    <a:pt x="41" y="613"/>
                  </a:cubicBezTo>
                  <a:cubicBezTo>
                    <a:pt x="46" y="619"/>
                    <a:pt x="55" y="622"/>
                    <a:pt x="66" y="622"/>
                  </a:cubicBezTo>
                  <a:cubicBezTo>
                    <a:pt x="130" y="622"/>
                    <a:pt x="275" y="526"/>
                    <a:pt x="416" y="385"/>
                  </a:cubicBezTo>
                  <a:cubicBezTo>
                    <a:pt x="582" y="220"/>
                    <a:pt x="684" y="49"/>
                    <a:pt x="644" y="9"/>
                  </a:cubicBezTo>
                  <a:cubicBezTo>
                    <a:pt x="638" y="4"/>
                    <a:pt x="630" y="1"/>
                    <a:pt x="6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59"/>
            <p:cNvSpPr/>
            <p:nvPr/>
          </p:nvSpPr>
          <p:spPr>
            <a:xfrm rot="-406505">
              <a:off x="4773066" y="431682"/>
              <a:ext cx="50431" cy="45819"/>
            </a:xfrm>
            <a:custGeom>
              <a:rect b="b" l="l" r="r" t="t"/>
              <a:pathLst>
                <a:path extrusionOk="0" h="616" w="678">
                  <a:moveTo>
                    <a:pt x="65" y="0"/>
                  </a:moveTo>
                  <a:cubicBezTo>
                    <a:pt x="54" y="0"/>
                    <a:pt x="46" y="3"/>
                    <a:pt x="40" y="9"/>
                  </a:cubicBezTo>
                  <a:cubicBezTo>
                    <a:pt x="0" y="49"/>
                    <a:pt x="103" y="214"/>
                    <a:pt x="268" y="379"/>
                  </a:cubicBezTo>
                  <a:cubicBezTo>
                    <a:pt x="409" y="520"/>
                    <a:pt x="550" y="616"/>
                    <a:pt x="613" y="616"/>
                  </a:cubicBezTo>
                  <a:cubicBezTo>
                    <a:pt x="624" y="616"/>
                    <a:pt x="632" y="613"/>
                    <a:pt x="638" y="607"/>
                  </a:cubicBezTo>
                  <a:cubicBezTo>
                    <a:pt x="678" y="567"/>
                    <a:pt x="575" y="402"/>
                    <a:pt x="410" y="237"/>
                  </a:cubicBezTo>
                  <a:cubicBezTo>
                    <a:pt x="269" y="96"/>
                    <a:pt x="128" y="0"/>
                    <a:pt x="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59"/>
            <p:cNvSpPr/>
            <p:nvPr/>
          </p:nvSpPr>
          <p:spPr>
            <a:xfrm rot="-406505">
              <a:off x="3950852" y="372896"/>
              <a:ext cx="22091" cy="18893"/>
            </a:xfrm>
            <a:custGeom>
              <a:rect b="b" l="l" r="r" t="t"/>
              <a:pathLst>
                <a:path extrusionOk="0" h="254" w="297">
                  <a:moveTo>
                    <a:pt x="171" y="0"/>
                  </a:moveTo>
                  <a:cubicBezTo>
                    <a:pt x="57" y="0"/>
                    <a:pt x="0" y="137"/>
                    <a:pt x="80" y="217"/>
                  </a:cubicBezTo>
                  <a:cubicBezTo>
                    <a:pt x="106" y="242"/>
                    <a:pt x="137" y="254"/>
                    <a:pt x="168" y="254"/>
                  </a:cubicBezTo>
                  <a:cubicBezTo>
                    <a:pt x="234" y="254"/>
                    <a:pt x="297" y="203"/>
                    <a:pt x="297" y="126"/>
                  </a:cubicBezTo>
                  <a:cubicBezTo>
                    <a:pt x="297" y="57"/>
                    <a:pt x="240" y="0"/>
                    <a:pt x="1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59"/>
            <p:cNvSpPr/>
            <p:nvPr/>
          </p:nvSpPr>
          <p:spPr>
            <a:xfrm rot="-406505">
              <a:off x="3966943" y="508357"/>
              <a:ext cx="22091" cy="18893"/>
            </a:xfrm>
            <a:custGeom>
              <a:rect b="b" l="l" r="r" t="t"/>
              <a:pathLst>
                <a:path extrusionOk="0" h="254" w="297">
                  <a:moveTo>
                    <a:pt x="171" y="0"/>
                  </a:moveTo>
                  <a:cubicBezTo>
                    <a:pt x="57" y="0"/>
                    <a:pt x="0" y="137"/>
                    <a:pt x="80" y="217"/>
                  </a:cubicBezTo>
                  <a:cubicBezTo>
                    <a:pt x="108" y="242"/>
                    <a:pt x="140" y="254"/>
                    <a:pt x="171" y="254"/>
                  </a:cubicBezTo>
                  <a:cubicBezTo>
                    <a:pt x="236" y="254"/>
                    <a:pt x="297" y="203"/>
                    <a:pt x="297" y="126"/>
                  </a:cubicBezTo>
                  <a:cubicBezTo>
                    <a:pt x="297" y="57"/>
                    <a:pt x="240" y="0"/>
                    <a:pt x="1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59"/>
            <p:cNvSpPr/>
            <p:nvPr/>
          </p:nvSpPr>
          <p:spPr>
            <a:xfrm rot="-406505">
              <a:off x="3961520" y="272643"/>
              <a:ext cx="36968" cy="24844"/>
            </a:xfrm>
            <a:custGeom>
              <a:rect b="b" l="l" r="r" t="t"/>
              <a:pathLst>
                <a:path extrusionOk="0" h="334" w="497">
                  <a:moveTo>
                    <a:pt x="217" y="0"/>
                  </a:moveTo>
                  <a:cubicBezTo>
                    <a:pt x="80" y="149"/>
                    <a:pt x="1" y="291"/>
                    <a:pt x="35" y="325"/>
                  </a:cubicBezTo>
                  <a:cubicBezTo>
                    <a:pt x="41" y="331"/>
                    <a:pt x="49" y="334"/>
                    <a:pt x="60" y="334"/>
                  </a:cubicBezTo>
                  <a:cubicBezTo>
                    <a:pt x="123" y="334"/>
                    <a:pt x="264" y="238"/>
                    <a:pt x="405" y="97"/>
                  </a:cubicBezTo>
                  <a:cubicBezTo>
                    <a:pt x="439" y="63"/>
                    <a:pt x="468" y="35"/>
                    <a:pt x="4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59"/>
            <p:cNvSpPr/>
            <p:nvPr/>
          </p:nvSpPr>
          <p:spPr>
            <a:xfrm rot="-406505">
              <a:off x="3905607" y="279289"/>
              <a:ext cx="36893" cy="24844"/>
            </a:xfrm>
            <a:custGeom>
              <a:rect b="b" l="l" r="r" t="t"/>
              <a:pathLst>
                <a:path extrusionOk="0" h="334" w="496">
                  <a:moveTo>
                    <a:pt x="0" y="0"/>
                  </a:moveTo>
                  <a:cubicBezTo>
                    <a:pt x="23" y="35"/>
                    <a:pt x="51" y="63"/>
                    <a:pt x="86" y="97"/>
                  </a:cubicBezTo>
                  <a:cubicBezTo>
                    <a:pt x="227" y="238"/>
                    <a:pt x="368" y="334"/>
                    <a:pt x="431" y="334"/>
                  </a:cubicBezTo>
                  <a:cubicBezTo>
                    <a:pt x="441" y="334"/>
                    <a:pt x="450" y="331"/>
                    <a:pt x="456" y="325"/>
                  </a:cubicBezTo>
                  <a:cubicBezTo>
                    <a:pt x="496" y="285"/>
                    <a:pt x="410" y="149"/>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59"/>
            <p:cNvSpPr/>
            <p:nvPr/>
          </p:nvSpPr>
          <p:spPr>
            <a:xfrm rot="-406505">
              <a:off x="3968111" y="320792"/>
              <a:ext cx="50505" cy="46266"/>
            </a:xfrm>
            <a:custGeom>
              <a:rect b="b" l="l" r="r" t="t"/>
              <a:pathLst>
                <a:path extrusionOk="0" h="622" w="679">
                  <a:moveTo>
                    <a:pt x="66" y="1"/>
                  </a:moveTo>
                  <a:cubicBezTo>
                    <a:pt x="55" y="1"/>
                    <a:pt x="47" y="4"/>
                    <a:pt x="41" y="10"/>
                  </a:cubicBezTo>
                  <a:cubicBezTo>
                    <a:pt x="1" y="49"/>
                    <a:pt x="103" y="220"/>
                    <a:pt x="269" y="385"/>
                  </a:cubicBezTo>
                  <a:cubicBezTo>
                    <a:pt x="410" y="526"/>
                    <a:pt x="551" y="622"/>
                    <a:pt x="614" y="622"/>
                  </a:cubicBezTo>
                  <a:cubicBezTo>
                    <a:pt x="624" y="622"/>
                    <a:pt x="633" y="619"/>
                    <a:pt x="639" y="613"/>
                  </a:cubicBezTo>
                  <a:cubicBezTo>
                    <a:pt x="679" y="573"/>
                    <a:pt x="576" y="408"/>
                    <a:pt x="411" y="237"/>
                  </a:cubicBezTo>
                  <a:cubicBezTo>
                    <a:pt x="270" y="96"/>
                    <a:pt x="129" y="1"/>
                    <a:pt x="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59"/>
            <p:cNvSpPr/>
            <p:nvPr/>
          </p:nvSpPr>
          <p:spPr>
            <a:xfrm rot="-406505">
              <a:off x="3907047" y="395906"/>
              <a:ext cx="50505" cy="45819"/>
            </a:xfrm>
            <a:custGeom>
              <a:rect b="b" l="l" r="r" t="t"/>
              <a:pathLst>
                <a:path extrusionOk="0" h="616" w="679">
                  <a:moveTo>
                    <a:pt x="66" y="0"/>
                  </a:moveTo>
                  <a:cubicBezTo>
                    <a:pt x="55" y="0"/>
                    <a:pt x="47" y="3"/>
                    <a:pt x="41" y="9"/>
                  </a:cubicBezTo>
                  <a:cubicBezTo>
                    <a:pt x="1" y="49"/>
                    <a:pt x="103" y="214"/>
                    <a:pt x="269" y="379"/>
                  </a:cubicBezTo>
                  <a:cubicBezTo>
                    <a:pt x="410" y="520"/>
                    <a:pt x="551" y="616"/>
                    <a:pt x="614" y="616"/>
                  </a:cubicBezTo>
                  <a:cubicBezTo>
                    <a:pt x="624" y="616"/>
                    <a:pt x="633" y="613"/>
                    <a:pt x="639" y="607"/>
                  </a:cubicBezTo>
                  <a:cubicBezTo>
                    <a:pt x="679" y="567"/>
                    <a:pt x="576" y="402"/>
                    <a:pt x="411" y="237"/>
                  </a:cubicBezTo>
                  <a:cubicBezTo>
                    <a:pt x="270" y="96"/>
                    <a:pt x="129" y="0"/>
                    <a:pt x="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59"/>
            <p:cNvSpPr/>
            <p:nvPr/>
          </p:nvSpPr>
          <p:spPr>
            <a:xfrm rot="-406505">
              <a:off x="3899124" y="328987"/>
              <a:ext cx="50505" cy="46266"/>
            </a:xfrm>
            <a:custGeom>
              <a:rect b="b" l="l" r="r" t="t"/>
              <a:pathLst>
                <a:path extrusionOk="0" h="622" w="679">
                  <a:moveTo>
                    <a:pt x="614" y="1"/>
                  </a:moveTo>
                  <a:cubicBezTo>
                    <a:pt x="551" y="1"/>
                    <a:pt x="410" y="96"/>
                    <a:pt x="269" y="237"/>
                  </a:cubicBezTo>
                  <a:cubicBezTo>
                    <a:pt x="103" y="408"/>
                    <a:pt x="1" y="573"/>
                    <a:pt x="41" y="613"/>
                  </a:cubicBezTo>
                  <a:cubicBezTo>
                    <a:pt x="47" y="619"/>
                    <a:pt x="55" y="622"/>
                    <a:pt x="66" y="622"/>
                  </a:cubicBezTo>
                  <a:cubicBezTo>
                    <a:pt x="129" y="622"/>
                    <a:pt x="270" y="526"/>
                    <a:pt x="411" y="385"/>
                  </a:cubicBezTo>
                  <a:cubicBezTo>
                    <a:pt x="576" y="215"/>
                    <a:pt x="679" y="49"/>
                    <a:pt x="639" y="10"/>
                  </a:cubicBezTo>
                  <a:cubicBezTo>
                    <a:pt x="633" y="4"/>
                    <a:pt x="624" y="1"/>
                    <a:pt x="6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59"/>
            <p:cNvSpPr/>
            <p:nvPr/>
          </p:nvSpPr>
          <p:spPr>
            <a:xfrm rot="-406505">
              <a:off x="3915364" y="465704"/>
              <a:ext cx="50505" cy="46266"/>
            </a:xfrm>
            <a:custGeom>
              <a:rect b="b" l="l" r="r" t="t"/>
              <a:pathLst>
                <a:path extrusionOk="0" h="622" w="679">
                  <a:moveTo>
                    <a:pt x="614" y="1"/>
                  </a:moveTo>
                  <a:cubicBezTo>
                    <a:pt x="551" y="1"/>
                    <a:pt x="410" y="96"/>
                    <a:pt x="269" y="237"/>
                  </a:cubicBezTo>
                  <a:cubicBezTo>
                    <a:pt x="103" y="402"/>
                    <a:pt x="1" y="573"/>
                    <a:pt x="41" y="613"/>
                  </a:cubicBezTo>
                  <a:cubicBezTo>
                    <a:pt x="47" y="619"/>
                    <a:pt x="55" y="622"/>
                    <a:pt x="66" y="622"/>
                  </a:cubicBezTo>
                  <a:cubicBezTo>
                    <a:pt x="129" y="622"/>
                    <a:pt x="270" y="526"/>
                    <a:pt x="411" y="385"/>
                  </a:cubicBezTo>
                  <a:cubicBezTo>
                    <a:pt x="576" y="220"/>
                    <a:pt x="679" y="49"/>
                    <a:pt x="639" y="9"/>
                  </a:cubicBezTo>
                  <a:cubicBezTo>
                    <a:pt x="633" y="4"/>
                    <a:pt x="624" y="1"/>
                    <a:pt x="6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59"/>
            <p:cNvSpPr/>
            <p:nvPr/>
          </p:nvSpPr>
          <p:spPr>
            <a:xfrm rot="-406505">
              <a:off x="4056734" y="448888"/>
              <a:ext cx="50877" cy="46266"/>
            </a:xfrm>
            <a:custGeom>
              <a:rect b="b" l="l" r="r" t="t"/>
              <a:pathLst>
                <a:path extrusionOk="0" h="622" w="684">
                  <a:moveTo>
                    <a:pt x="619" y="1"/>
                  </a:moveTo>
                  <a:cubicBezTo>
                    <a:pt x="554" y="1"/>
                    <a:pt x="409" y="96"/>
                    <a:pt x="268" y="237"/>
                  </a:cubicBezTo>
                  <a:cubicBezTo>
                    <a:pt x="103" y="402"/>
                    <a:pt x="0" y="573"/>
                    <a:pt x="40" y="613"/>
                  </a:cubicBezTo>
                  <a:cubicBezTo>
                    <a:pt x="46" y="619"/>
                    <a:pt x="55" y="622"/>
                    <a:pt x="65" y="622"/>
                  </a:cubicBezTo>
                  <a:cubicBezTo>
                    <a:pt x="129" y="622"/>
                    <a:pt x="270" y="526"/>
                    <a:pt x="416" y="385"/>
                  </a:cubicBezTo>
                  <a:cubicBezTo>
                    <a:pt x="581" y="220"/>
                    <a:pt x="684" y="49"/>
                    <a:pt x="644" y="9"/>
                  </a:cubicBezTo>
                  <a:cubicBezTo>
                    <a:pt x="638" y="4"/>
                    <a:pt x="630" y="1"/>
                    <a:pt x="6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59"/>
            <p:cNvSpPr/>
            <p:nvPr/>
          </p:nvSpPr>
          <p:spPr>
            <a:xfrm rot="-406505">
              <a:off x="4048417" y="379091"/>
              <a:ext cx="50877" cy="45819"/>
            </a:xfrm>
            <a:custGeom>
              <a:rect b="b" l="l" r="r" t="t"/>
              <a:pathLst>
                <a:path extrusionOk="0" h="616" w="684">
                  <a:moveTo>
                    <a:pt x="65" y="0"/>
                  </a:moveTo>
                  <a:cubicBezTo>
                    <a:pt x="55" y="0"/>
                    <a:pt x="46" y="3"/>
                    <a:pt x="40" y="9"/>
                  </a:cubicBezTo>
                  <a:cubicBezTo>
                    <a:pt x="0" y="49"/>
                    <a:pt x="103" y="214"/>
                    <a:pt x="268" y="379"/>
                  </a:cubicBezTo>
                  <a:cubicBezTo>
                    <a:pt x="409" y="520"/>
                    <a:pt x="554" y="616"/>
                    <a:pt x="619" y="616"/>
                  </a:cubicBezTo>
                  <a:cubicBezTo>
                    <a:pt x="630" y="616"/>
                    <a:pt x="638" y="613"/>
                    <a:pt x="644" y="607"/>
                  </a:cubicBezTo>
                  <a:cubicBezTo>
                    <a:pt x="684" y="567"/>
                    <a:pt x="581" y="402"/>
                    <a:pt x="416" y="237"/>
                  </a:cubicBezTo>
                  <a:cubicBezTo>
                    <a:pt x="270" y="96"/>
                    <a:pt x="129" y="0"/>
                    <a:pt x="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59"/>
            <p:cNvSpPr/>
            <p:nvPr/>
          </p:nvSpPr>
          <p:spPr>
            <a:xfrm rot="-406505">
              <a:off x="4040494" y="312171"/>
              <a:ext cx="50877" cy="46266"/>
            </a:xfrm>
            <a:custGeom>
              <a:rect b="b" l="l" r="r" t="t"/>
              <a:pathLst>
                <a:path extrusionOk="0" h="622" w="684">
                  <a:moveTo>
                    <a:pt x="619" y="1"/>
                  </a:moveTo>
                  <a:cubicBezTo>
                    <a:pt x="554" y="1"/>
                    <a:pt x="409" y="96"/>
                    <a:pt x="268" y="237"/>
                  </a:cubicBezTo>
                  <a:cubicBezTo>
                    <a:pt x="103" y="408"/>
                    <a:pt x="0" y="573"/>
                    <a:pt x="40" y="613"/>
                  </a:cubicBezTo>
                  <a:cubicBezTo>
                    <a:pt x="46" y="619"/>
                    <a:pt x="55" y="622"/>
                    <a:pt x="65" y="622"/>
                  </a:cubicBezTo>
                  <a:cubicBezTo>
                    <a:pt x="129" y="622"/>
                    <a:pt x="270" y="526"/>
                    <a:pt x="416" y="385"/>
                  </a:cubicBezTo>
                  <a:cubicBezTo>
                    <a:pt x="581" y="215"/>
                    <a:pt x="684" y="49"/>
                    <a:pt x="644" y="10"/>
                  </a:cubicBezTo>
                  <a:cubicBezTo>
                    <a:pt x="638" y="4"/>
                    <a:pt x="630" y="1"/>
                    <a:pt x="6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59"/>
            <p:cNvSpPr/>
            <p:nvPr/>
          </p:nvSpPr>
          <p:spPr>
            <a:xfrm rot="-406505">
              <a:off x="3947835" y="601508"/>
              <a:ext cx="31835" cy="19786"/>
            </a:xfrm>
            <a:custGeom>
              <a:rect b="b" l="l" r="r" t="t"/>
              <a:pathLst>
                <a:path extrusionOk="0" h="266" w="428">
                  <a:moveTo>
                    <a:pt x="374" y="1"/>
                  </a:moveTo>
                  <a:cubicBezTo>
                    <a:pt x="311" y="1"/>
                    <a:pt x="170" y="97"/>
                    <a:pt x="29" y="243"/>
                  </a:cubicBezTo>
                  <a:cubicBezTo>
                    <a:pt x="17" y="249"/>
                    <a:pt x="11" y="260"/>
                    <a:pt x="0" y="266"/>
                  </a:cubicBezTo>
                  <a:lnTo>
                    <a:pt x="279" y="266"/>
                  </a:lnTo>
                  <a:cubicBezTo>
                    <a:pt x="376" y="146"/>
                    <a:pt x="427" y="44"/>
                    <a:pt x="399" y="9"/>
                  </a:cubicBezTo>
                  <a:cubicBezTo>
                    <a:pt x="393" y="4"/>
                    <a:pt x="384" y="1"/>
                    <a:pt x="3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59"/>
            <p:cNvSpPr/>
            <p:nvPr/>
          </p:nvSpPr>
          <p:spPr>
            <a:xfrm rot="-406505">
              <a:off x="4064657" y="515808"/>
              <a:ext cx="50877" cy="45819"/>
            </a:xfrm>
            <a:custGeom>
              <a:rect b="b" l="l" r="r" t="t"/>
              <a:pathLst>
                <a:path extrusionOk="0" h="616" w="684">
                  <a:moveTo>
                    <a:pt x="65" y="0"/>
                  </a:moveTo>
                  <a:cubicBezTo>
                    <a:pt x="55" y="0"/>
                    <a:pt x="46" y="3"/>
                    <a:pt x="40" y="9"/>
                  </a:cubicBezTo>
                  <a:cubicBezTo>
                    <a:pt x="0" y="49"/>
                    <a:pt x="103" y="214"/>
                    <a:pt x="268" y="379"/>
                  </a:cubicBezTo>
                  <a:cubicBezTo>
                    <a:pt x="409" y="520"/>
                    <a:pt x="554" y="616"/>
                    <a:pt x="619" y="616"/>
                  </a:cubicBezTo>
                  <a:cubicBezTo>
                    <a:pt x="630" y="616"/>
                    <a:pt x="638" y="613"/>
                    <a:pt x="644" y="607"/>
                  </a:cubicBezTo>
                  <a:cubicBezTo>
                    <a:pt x="684" y="567"/>
                    <a:pt x="581" y="402"/>
                    <a:pt x="416" y="237"/>
                  </a:cubicBezTo>
                  <a:cubicBezTo>
                    <a:pt x="270" y="96"/>
                    <a:pt x="129" y="0"/>
                    <a:pt x="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59"/>
            <p:cNvSpPr/>
            <p:nvPr/>
          </p:nvSpPr>
          <p:spPr>
            <a:xfrm rot="-406505">
              <a:off x="4033951" y="436805"/>
              <a:ext cx="22091" cy="18967"/>
            </a:xfrm>
            <a:custGeom>
              <a:rect b="b" l="l" r="r" t="t"/>
              <a:pathLst>
                <a:path extrusionOk="0" h="255" w="297">
                  <a:moveTo>
                    <a:pt x="171" y="1"/>
                  </a:moveTo>
                  <a:cubicBezTo>
                    <a:pt x="57" y="1"/>
                    <a:pt x="0" y="137"/>
                    <a:pt x="80" y="217"/>
                  </a:cubicBezTo>
                  <a:cubicBezTo>
                    <a:pt x="106" y="243"/>
                    <a:pt x="137" y="254"/>
                    <a:pt x="168" y="254"/>
                  </a:cubicBezTo>
                  <a:cubicBezTo>
                    <a:pt x="234" y="254"/>
                    <a:pt x="297" y="203"/>
                    <a:pt x="297" y="126"/>
                  </a:cubicBezTo>
                  <a:cubicBezTo>
                    <a:pt x="297" y="58"/>
                    <a:pt x="240" y="1"/>
                    <a:pt x="1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59"/>
            <p:cNvSpPr/>
            <p:nvPr/>
          </p:nvSpPr>
          <p:spPr>
            <a:xfrm rot="-406505">
              <a:off x="4051438" y="584010"/>
              <a:ext cx="22091" cy="18967"/>
            </a:xfrm>
            <a:custGeom>
              <a:rect b="b" l="l" r="r" t="t"/>
              <a:pathLst>
                <a:path extrusionOk="0" h="255" w="297">
                  <a:moveTo>
                    <a:pt x="171" y="1"/>
                  </a:moveTo>
                  <a:cubicBezTo>
                    <a:pt x="57" y="1"/>
                    <a:pt x="0" y="138"/>
                    <a:pt x="80" y="217"/>
                  </a:cubicBezTo>
                  <a:cubicBezTo>
                    <a:pt x="106" y="243"/>
                    <a:pt x="137" y="255"/>
                    <a:pt x="168" y="255"/>
                  </a:cubicBezTo>
                  <a:cubicBezTo>
                    <a:pt x="234" y="255"/>
                    <a:pt x="297" y="203"/>
                    <a:pt x="297" y="126"/>
                  </a:cubicBezTo>
                  <a:cubicBezTo>
                    <a:pt x="297" y="58"/>
                    <a:pt x="240" y="1"/>
                    <a:pt x="1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59"/>
            <p:cNvSpPr/>
            <p:nvPr/>
          </p:nvSpPr>
          <p:spPr>
            <a:xfrm rot="-406505">
              <a:off x="3984351" y="457509"/>
              <a:ext cx="50505" cy="46266"/>
            </a:xfrm>
            <a:custGeom>
              <a:rect b="b" l="l" r="r" t="t"/>
              <a:pathLst>
                <a:path extrusionOk="0" h="622" w="679">
                  <a:moveTo>
                    <a:pt x="66" y="1"/>
                  </a:moveTo>
                  <a:cubicBezTo>
                    <a:pt x="55" y="1"/>
                    <a:pt x="47" y="4"/>
                    <a:pt x="41" y="9"/>
                  </a:cubicBezTo>
                  <a:cubicBezTo>
                    <a:pt x="1" y="49"/>
                    <a:pt x="103" y="220"/>
                    <a:pt x="269" y="385"/>
                  </a:cubicBezTo>
                  <a:cubicBezTo>
                    <a:pt x="410" y="526"/>
                    <a:pt x="551" y="622"/>
                    <a:pt x="614" y="622"/>
                  </a:cubicBezTo>
                  <a:cubicBezTo>
                    <a:pt x="624" y="622"/>
                    <a:pt x="633" y="619"/>
                    <a:pt x="639" y="613"/>
                  </a:cubicBezTo>
                  <a:cubicBezTo>
                    <a:pt x="679" y="573"/>
                    <a:pt x="576" y="408"/>
                    <a:pt x="411" y="237"/>
                  </a:cubicBezTo>
                  <a:cubicBezTo>
                    <a:pt x="270" y="96"/>
                    <a:pt x="129" y="1"/>
                    <a:pt x="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59"/>
            <p:cNvSpPr/>
            <p:nvPr/>
          </p:nvSpPr>
          <p:spPr>
            <a:xfrm rot="-406505">
              <a:off x="3992274" y="524428"/>
              <a:ext cx="50505" cy="45819"/>
            </a:xfrm>
            <a:custGeom>
              <a:rect b="b" l="l" r="r" t="t"/>
              <a:pathLst>
                <a:path extrusionOk="0" h="616" w="679">
                  <a:moveTo>
                    <a:pt x="614" y="0"/>
                  </a:moveTo>
                  <a:cubicBezTo>
                    <a:pt x="551" y="0"/>
                    <a:pt x="410" y="96"/>
                    <a:pt x="269" y="237"/>
                  </a:cubicBezTo>
                  <a:cubicBezTo>
                    <a:pt x="103" y="402"/>
                    <a:pt x="1" y="567"/>
                    <a:pt x="41" y="607"/>
                  </a:cubicBezTo>
                  <a:cubicBezTo>
                    <a:pt x="47" y="613"/>
                    <a:pt x="55" y="616"/>
                    <a:pt x="66" y="616"/>
                  </a:cubicBezTo>
                  <a:cubicBezTo>
                    <a:pt x="129" y="616"/>
                    <a:pt x="270" y="520"/>
                    <a:pt x="411" y="379"/>
                  </a:cubicBezTo>
                  <a:cubicBezTo>
                    <a:pt x="576" y="214"/>
                    <a:pt x="679" y="49"/>
                    <a:pt x="639" y="9"/>
                  </a:cubicBezTo>
                  <a:cubicBezTo>
                    <a:pt x="633" y="3"/>
                    <a:pt x="624" y="0"/>
                    <a:pt x="6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59"/>
            <p:cNvSpPr/>
            <p:nvPr/>
          </p:nvSpPr>
          <p:spPr>
            <a:xfrm rot="-406505">
              <a:off x="4016465" y="289599"/>
              <a:ext cx="22091" cy="18967"/>
            </a:xfrm>
            <a:custGeom>
              <a:rect b="b" l="l" r="r" t="t"/>
              <a:pathLst>
                <a:path extrusionOk="0" h="255" w="297">
                  <a:moveTo>
                    <a:pt x="171" y="0"/>
                  </a:moveTo>
                  <a:cubicBezTo>
                    <a:pt x="57" y="0"/>
                    <a:pt x="0" y="137"/>
                    <a:pt x="80" y="217"/>
                  </a:cubicBezTo>
                  <a:cubicBezTo>
                    <a:pt x="106" y="243"/>
                    <a:pt x="138" y="254"/>
                    <a:pt x="169" y="254"/>
                  </a:cubicBezTo>
                  <a:cubicBezTo>
                    <a:pt x="234" y="254"/>
                    <a:pt x="297" y="204"/>
                    <a:pt x="297" y="131"/>
                  </a:cubicBezTo>
                  <a:cubicBezTo>
                    <a:pt x="297" y="57"/>
                    <a:pt x="240" y="0"/>
                    <a:pt x="1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59"/>
            <p:cNvSpPr/>
            <p:nvPr/>
          </p:nvSpPr>
          <p:spPr>
            <a:xfrm rot="-406505">
              <a:off x="4409278" y="407036"/>
              <a:ext cx="50431" cy="46266"/>
            </a:xfrm>
            <a:custGeom>
              <a:rect b="b" l="l" r="r" t="t"/>
              <a:pathLst>
                <a:path extrusionOk="0" h="622" w="678">
                  <a:moveTo>
                    <a:pt x="65" y="1"/>
                  </a:moveTo>
                  <a:cubicBezTo>
                    <a:pt x="54" y="1"/>
                    <a:pt x="46" y="4"/>
                    <a:pt x="40" y="9"/>
                  </a:cubicBezTo>
                  <a:cubicBezTo>
                    <a:pt x="0" y="49"/>
                    <a:pt x="103" y="220"/>
                    <a:pt x="268" y="385"/>
                  </a:cubicBezTo>
                  <a:cubicBezTo>
                    <a:pt x="409" y="526"/>
                    <a:pt x="550" y="622"/>
                    <a:pt x="613" y="622"/>
                  </a:cubicBezTo>
                  <a:cubicBezTo>
                    <a:pt x="624" y="622"/>
                    <a:pt x="632" y="619"/>
                    <a:pt x="638" y="613"/>
                  </a:cubicBezTo>
                  <a:cubicBezTo>
                    <a:pt x="678" y="573"/>
                    <a:pt x="575" y="408"/>
                    <a:pt x="410" y="237"/>
                  </a:cubicBezTo>
                  <a:cubicBezTo>
                    <a:pt x="269" y="96"/>
                    <a:pt x="128" y="1"/>
                    <a:pt x="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59"/>
            <p:cNvSpPr/>
            <p:nvPr/>
          </p:nvSpPr>
          <p:spPr>
            <a:xfrm rot="-406505">
              <a:off x="3923287" y="532623"/>
              <a:ext cx="50505" cy="45819"/>
            </a:xfrm>
            <a:custGeom>
              <a:rect b="b" l="l" r="r" t="t"/>
              <a:pathLst>
                <a:path extrusionOk="0" h="616" w="679">
                  <a:moveTo>
                    <a:pt x="66" y="0"/>
                  </a:moveTo>
                  <a:cubicBezTo>
                    <a:pt x="55" y="0"/>
                    <a:pt x="47" y="3"/>
                    <a:pt x="41" y="9"/>
                  </a:cubicBezTo>
                  <a:cubicBezTo>
                    <a:pt x="1" y="49"/>
                    <a:pt x="103" y="214"/>
                    <a:pt x="269" y="379"/>
                  </a:cubicBezTo>
                  <a:cubicBezTo>
                    <a:pt x="410" y="520"/>
                    <a:pt x="551" y="616"/>
                    <a:pt x="614" y="616"/>
                  </a:cubicBezTo>
                  <a:cubicBezTo>
                    <a:pt x="624" y="616"/>
                    <a:pt x="633" y="613"/>
                    <a:pt x="639" y="607"/>
                  </a:cubicBezTo>
                  <a:cubicBezTo>
                    <a:pt x="679" y="567"/>
                    <a:pt x="576" y="402"/>
                    <a:pt x="411" y="237"/>
                  </a:cubicBezTo>
                  <a:cubicBezTo>
                    <a:pt x="270" y="96"/>
                    <a:pt x="129" y="0"/>
                    <a:pt x="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59"/>
            <p:cNvSpPr/>
            <p:nvPr/>
          </p:nvSpPr>
          <p:spPr>
            <a:xfrm rot="-406505">
              <a:off x="4801105" y="500510"/>
              <a:ext cx="28042" cy="15843"/>
            </a:xfrm>
            <a:custGeom>
              <a:rect b="b" l="l" r="r" t="t"/>
              <a:pathLst>
                <a:path extrusionOk="0" h="213" w="377">
                  <a:moveTo>
                    <a:pt x="325" y="0"/>
                  </a:moveTo>
                  <a:cubicBezTo>
                    <a:pt x="266" y="0"/>
                    <a:pt x="137" y="85"/>
                    <a:pt x="1" y="212"/>
                  </a:cubicBezTo>
                  <a:lnTo>
                    <a:pt x="268" y="212"/>
                  </a:lnTo>
                  <a:cubicBezTo>
                    <a:pt x="337" y="116"/>
                    <a:pt x="376" y="36"/>
                    <a:pt x="348" y="7"/>
                  </a:cubicBezTo>
                  <a:cubicBezTo>
                    <a:pt x="342" y="3"/>
                    <a:pt x="335" y="0"/>
                    <a:pt x="3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59"/>
            <p:cNvSpPr/>
            <p:nvPr/>
          </p:nvSpPr>
          <p:spPr>
            <a:xfrm rot="-406505">
              <a:off x="4849486" y="494789"/>
              <a:ext cx="27596" cy="15843"/>
            </a:xfrm>
            <a:custGeom>
              <a:rect b="b" l="l" r="r" t="t"/>
              <a:pathLst>
                <a:path extrusionOk="0" h="213" w="371">
                  <a:moveTo>
                    <a:pt x="50" y="0"/>
                  </a:moveTo>
                  <a:cubicBezTo>
                    <a:pt x="41" y="0"/>
                    <a:pt x="34" y="3"/>
                    <a:pt x="29" y="7"/>
                  </a:cubicBezTo>
                  <a:cubicBezTo>
                    <a:pt x="1" y="36"/>
                    <a:pt x="35" y="116"/>
                    <a:pt x="109" y="212"/>
                  </a:cubicBezTo>
                  <a:lnTo>
                    <a:pt x="371" y="212"/>
                  </a:lnTo>
                  <a:cubicBezTo>
                    <a:pt x="239" y="85"/>
                    <a:pt x="107" y="0"/>
                    <a:pt x="5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59"/>
            <p:cNvSpPr/>
            <p:nvPr/>
          </p:nvSpPr>
          <p:spPr>
            <a:xfrm rot="-406505">
              <a:off x="3999093" y="595393"/>
              <a:ext cx="32282" cy="19786"/>
            </a:xfrm>
            <a:custGeom>
              <a:rect b="b" l="l" r="r" t="t"/>
              <a:pathLst>
                <a:path extrusionOk="0" h="266" w="434">
                  <a:moveTo>
                    <a:pt x="66" y="1"/>
                  </a:moveTo>
                  <a:cubicBezTo>
                    <a:pt x="55" y="1"/>
                    <a:pt x="47" y="4"/>
                    <a:pt x="41" y="9"/>
                  </a:cubicBezTo>
                  <a:cubicBezTo>
                    <a:pt x="1" y="49"/>
                    <a:pt x="58" y="146"/>
                    <a:pt x="160" y="266"/>
                  </a:cubicBezTo>
                  <a:lnTo>
                    <a:pt x="434" y="266"/>
                  </a:lnTo>
                  <a:lnTo>
                    <a:pt x="411" y="243"/>
                  </a:lnTo>
                  <a:cubicBezTo>
                    <a:pt x="270" y="97"/>
                    <a:pt x="129" y="1"/>
                    <a:pt x="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59"/>
            <p:cNvSpPr/>
            <p:nvPr/>
          </p:nvSpPr>
          <p:spPr>
            <a:xfrm rot="-406505">
              <a:off x="4708162" y="511553"/>
              <a:ext cx="28042" cy="16662"/>
            </a:xfrm>
            <a:custGeom>
              <a:rect b="b" l="l" r="r" t="t"/>
              <a:pathLst>
                <a:path extrusionOk="0" h="224" w="377">
                  <a:moveTo>
                    <a:pt x="47" y="0"/>
                  </a:moveTo>
                  <a:cubicBezTo>
                    <a:pt x="37" y="0"/>
                    <a:pt x="29" y="3"/>
                    <a:pt x="24" y="7"/>
                  </a:cubicBezTo>
                  <a:cubicBezTo>
                    <a:pt x="1" y="36"/>
                    <a:pt x="35" y="121"/>
                    <a:pt x="109" y="224"/>
                  </a:cubicBezTo>
                  <a:lnTo>
                    <a:pt x="377" y="224"/>
                  </a:lnTo>
                  <a:cubicBezTo>
                    <a:pt x="240" y="87"/>
                    <a:pt x="107" y="0"/>
                    <a:pt x="4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59"/>
            <p:cNvSpPr/>
            <p:nvPr/>
          </p:nvSpPr>
          <p:spPr>
            <a:xfrm rot="-406505">
              <a:off x="4943261" y="483595"/>
              <a:ext cx="27224" cy="15471"/>
            </a:xfrm>
            <a:custGeom>
              <a:rect b="b" l="l" r="r" t="t"/>
              <a:pathLst>
                <a:path extrusionOk="0" h="208" w="366">
                  <a:moveTo>
                    <a:pt x="318" y="1"/>
                  </a:moveTo>
                  <a:cubicBezTo>
                    <a:pt x="258" y="1"/>
                    <a:pt x="132" y="82"/>
                    <a:pt x="1" y="208"/>
                  </a:cubicBezTo>
                  <a:lnTo>
                    <a:pt x="263" y="208"/>
                  </a:lnTo>
                  <a:cubicBezTo>
                    <a:pt x="337" y="111"/>
                    <a:pt x="365" y="37"/>
                    <a:pt x="342" y="8"/>
                  </a:cubicBezTo>
                  <a:cubicBezTo>
                    <a:pt x="336" y="3"/>
                    <a:pt x="328" y="1"/>
                    <a:pt x="3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59"/>
            <p:cNvSpPr/>
            <p:nvPr/>
          </p:nvSpPr>
          <p:spPr>
            <a:xfrm rot="-406505">
              <a:off x="4991173" y="477929"/>
              <a:ext cx="26777" cy="15025"/>
            </a:xfrm>
            <a:custGeom>
              <a:rect b="b" l="l" r="r" t="t"/>
              <a:pathLst>
                <a:path extrusionOk="0" h="202" w="360">
                  <a:moveTo>
                    <a:pt x="54" y="1"/>
                  </a:moveTo>
                  <a:cubicBezTo>
                    <a:pt x="43" y="1"/>
                    <a:pt x="35" y="3"/>
                    <a:pt x="29" y="8"/>
                  </a:cubicBezTo>
                  <a:cubicBezTo>
                    <a:pt x="1" y="37"/>
                    <a:pt x="35" y="111"/>
                    <a:pt x="98" y="202"/>
                  </a:cubicBezTo>
                  <a:lnTo>
                    <a:pt x="360" y="202"/>
                  </a:lnTo>
                  <a:cubicBezTo>
                    <a:pt x="234" y="81"/>
                    <a:pt x="112" y="1"/>
                    <a:pt x="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59"/>
            <p:cNvSpPr/>
            <p:nvPr/>
          </p:nvSpPr>
          <p:spPr>
            <a:xfrm rot="-406505">
              <a:off x="5184264" y="449816"/>
              <a:ext cx="15769" cy="18744"/>
            </a:xfrm>
            <a:custGeom>
              <a:rect b="b" l="l" r="r" t="t"/>
              <a:pathLst>
                <a:path extrusionOk="0" h="252" w="212">
                  <a:moveTo>
                    <a:pt x="171" y="1"/>
                  </a:moveTo>
                  <a:cubicBezTo>
                    <a:pt x="1" y="1"/>
                    <a:pt x="1" y="252"/>
                    <a:pt x="171" y="252"/>
                  </a:cubicBezTo>
                  <a:cubicBezTo>
                    <a:pt x="183" y="252"/>
                    <a:pt x="200" y="252"/>
                    <a:pt x="211" y="246"/>
                  </a:cubicBezTo>
                  <a:lnTo>
                    <a:pt x="211" y="7"/>
                  </a:lnTo>
                  <a:cubicBezTo>
                    <a:pt x="200" y="1"/>
                    <a:pt x="183" y="1"/>
                    <a:pt x="1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59"/>
            <p:cNvSpPr/>
            <p:nvPr/>
          </p:nvSpPr>
          <p:spPr>
            <a:xfrm rot="-406505">
              <a:off x="5132967" y="461110"/>
              <a:ext cx="26331" cy="14653"/>
            </a:xfrm>
            <a:custGeom>
              <a:rect b="b" l="l" r="r" t="t"/>
              <a:pathLst>
                <a:path extrusionOk="0" h="197" w="354">
                  <a:moveTo>
                    <a:pt x="48" y="0"/>
                  </a:moveTo>
                  <a:cubicBezTo>
                    <a:pt x="38" y="0"/>
                    <a:pt x="29" y="3"/>
                    <a:pt x="23" y="8"/>
                  </a:cubicBezTo>
                  <a:cubicBezTo>
                    <a:pt x="0" y="37"/>
                    <a:pt x="29" y="105"/>
                    <a:pt x="97" y="196"/>
                  </a:cubicBezTo>
                  <a:lnTo>
                    <a:pt x="353" y="196"/>
                  </a:lnTo>
                  <a:cubicBezTo>
                    <a:pt x="223" y="76"/>
                    <a:pt x="106" y="0"/>
                    <a:pt x="4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59"/>
            <p:cNvSpPr/>
            <p:nvPr/>
          </p:nvSpPr>
          <p:spPr>
            <a:xfrm rot="-406505">
              <a:off x="5085843" y="466708"/>
              <a:ext cx="26331" cy="14653"/>
            </a:xfrm>
            <a:custGeom>
              <a:rect b="b" l="l" r="r" t="t"/>
              <a:pathLst>
                <a:path extrusionOk="0" h="197" w="354">
                  <a:moveTo>
                    <a:pt x="303" y="1"/>
                  </a:moveTo>
                  <a:cubicBezTo>
                    <a:pt x="248" y="1"/>
                    <a:pt x="126" y="80"/>
                    <a:pt x="0" y="196"/>
                  </a:cubicBezTo>
                  <a:lnTo>
                    <a:pt x="257" y="196"/>
                  </a:lnTo>
                  <a:cubicBezTo>
                    <a:pt x="319" y="111"/>
                    <a:pt x="353" y="37"/>
                    <a:pt x="325" y="8"/>
                  </a:cubicBezTo>
                  <a:cubicBezTo>
                    <a:pt x="320" y="3"/>
                    <a:pt x="312" y="1"/>
                    <a:pt x="30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59"/>
            <p:cNvSpPr/>
            <p:nvPr/>
          </p:nvSpPr>
          <p:spPr>
            <a:xfrm rot="-406505">
              <a:off x="4658968" y="517371"/>
              <a:ext cx="28488" cy="16662"/>
            </a:xfrm>
            <a:custGeom>
              <a:rect b="b" l="l" r="r" t="t"/>
              <a:pathLst>
                <a:path extrusionOk="0" h="224" w="383">
                  <a:moveTo>
                    <a:pt x="332" y="0"/>
                  </a:moveTo>
                  <a:cubicBezTo>
                    <a:pt x="275" y="0"/>
                    <a:pt x="138" y="87"/>
                    <a:pt x="1" y="224"/>
                  </a:cubicBezTo>
                  <a:lnTo>
                    <a:pt x="268" y="224"/>
                  </a:lnTo>
                  <a:cubicBezTo>
                    <a:pt x="342" y="121"/>
                    <a:pt x="382" y="36"/>
                    <a:pt x="354" y="7"/>
                  </a:cubicBezTo>
                  <a:cubicBezTo>
                    <a:pt x="349" y="3"/>
                    <a:pt x="342" y="0"/>
                    <a:pt x="3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59"/>
            <p:cNvSpPr/>
            <p:nvPr/>
          </p:nvSpPr>
          <p:spPr>
            <a:xfrm rot="-406505">
              <a:off x="4566444" y="528341"/>
              <a:ext cx="28860" cy="17108"/>
            </a:xfrm>
            <a:custGeom>
              <a:rect b="b" l="l" r="r" t="t"/>
              <a:pathLst>
                <a:path extrusionOk="0" h="230" w="388">
                  <a:moveTo>
                    <a:pt x="50" y="1"/>
                  </a:moveTo>
                  <a:cubicBezTo>
                    <a:pt x="41" y="1"/>
                    <a:pt x="34" y="3"/>
                    <a:pt x="29" y="7"/>
                  </a:cubicBezTo>
                  <a:cubicBezTo>
                    <a:pt x="1" y="36"/>
                    <a:pt x="41" y="121"/>
                    <a:pt x="120" y="229"/>
                  </a:cubicBezTo>
                  <a:lnTo>
                    <a:pt x="388" y="229"/>
                  </a:lnTo>
                  <a:cubicBezTo>
                    <a:pt x="245" y="92"/>
                    <a:pt x="107" y="1"/>
                    <a:pt x="5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59"/>
            <p:cNvSpPr/>
            <p:nvPr/>
          </p:nvSpPr>
          <p:spPr>
            <a:xfrm rot="-406505">
              <a:off x="4141233" y="578580"/>
              <a:ext cx="31017" cy="18967"/>
            </a:xfrm>
            <a:custGeom>
              <a:rect b="b" l="l" r="r" t="t"/>
              <a:pathLst>
                <a:path extrusionOk="0" h="255" w="417">
                  <a:moveTo>
                    <a:pt x="55" y="1"/>
                  </a:moveTo>
                  <a:cubicBezTo>
                    <a:pt x="44" y="1"/>
                    <a:pt x="35" y="4"/>
                    <a:pt x="29" y="9"/>
                  </a:cubicBezTo>
                  <a:cubicBezTo>
                    <a:pt x="1" y="44"/>
                    <a:pt x="52" y="140"/>
                    <a:pt x="143" y="254"/>
                  </a:cubicBezTo>
                  <a:lnTo>
                    <a:pt x="417" y="254"/>
                  </a:lnTo>
                  <a:lnTo>
                    <a:pt x="405" y="243"/>
                  </a:lnTo>
                  <a:cubicBezTo>
                    <a:pt x="264" y="97"/>
                    <a:pt x="119" y="1"/>
                    <a:pt x="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59"/>
            <p:cNvSpPr/>
            <p:nvPr/>
          </p:nvSpPr>
          <p:spPr>
            <a:xfrm rot="-406505">
              <a:off x="4232132" y="567807"/>
              <a:ext cx="30571" cy="18521"/>
            </a:xfrm>
            <a:custGeom>
              <a:rect b="b" l="l" r="r" t="t"/>
              <a:pathLst>
                <a:path extrusionOk="0" h="249" w="411">
                  <a:moveTo>
                    <a:pt x="357" y="1"/>
                  </a:moveTo>
                  <a:cubicBezTo>
                    <a:pt x="294" y="1"/>
                    <a:pt x="153" y="97"/>
                    <a:pt x="11" y="243"/>
                  </a:cubicBezTo>
                  <a:cubicBezTo>
                    <a:pt x="6" y="243"/>
                    <a:pt x="6" y="249"/>
                    <a:pt x="0" y="249"/>
                  </a:cubicBezTo>
                  <a:lnTo>
                    <a:pt x="273" y="249"/>
                  </a:lnTo>
                  <a:cubicBezTo>
                    <a:pt x="365" y="135"/>
                    <a:pt x="410" y="38"/>
                    <a:pt x="382" y="9"/>
                  </a:cubicBezTo>
                  <a:cubicBezTo>
                    <a:pt x="376" y="4"/>
                    <a:pt x="367" y="1"/>
                    <a:pt x="35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59"/>
            <p:cNvSpPr/>
            <p:nvPr/>
          </p:nvSpPr>
          <p:spPr>
            <a:xfrm rot="-406505">
              <a:off x="4089994" y="584646"/>
              <a:ext cx="31389" cy="19339"/>
            </a:xfrm>
            <a:custGeom>
              <a:rect b="b" l="l" r="r" t="t"/>
              <a:pathLst>
                <a:path extrusionOk="0" h="260" w="422">
                  <a:moveTo>
                    <a:pt x="368" y="1"/>
                  </a:moveTo>
                  <a:cubicBezTo>
                    <a:pt x="304" y="1"/>
                    <a:pt x="158" y="97"/>
                    <a:pt x="17" y="243"/>
                  </a:cubicBezTo>
                  <a:lnTo>
                    <a:pt x="0" y="260"/>
                  </a:lnTo>
                  <a:lnTo>
                    <a:pt x="279" y="260"/>
                  </a:lnTo>
                  <a:cubicBezTo>
                    <a:pt x="370" y="140"/>
                    <a:pt x="422" y="38"/>
                    <a:pt x="393" y="9"/>
                  </a:cubicBezTo>
                  <a:cubicBezTo>
                    <a:pt x="387" y="4"/>
                    <a:pt x="379" y="1"/>
                    <a:pt x="36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59"/>
            <p:cNvSpPr/>
            <p:nvPr/>
          </p:nvSpPr>
          <p:spPr>
            <a:xfrm rot="-406505">
              <a:off x="4283025" y="561788"/>
              <a:ext cx="30125" cy="18521"/>
            </a:xfrm>
            <a:custGeom>
              <a:rect b="b" l="l" r="r" t="t"/>
              <a:pathLst>
                <a:path extrusionOk="0" h="249" w="405">
                  <a:moveTo>
                    <a:pt x="54" y="1"/>
                  </a:moveTo>
                  <a:cubicBezTo>
                    <a:pt x="43" y="1"/>
                    <a:pt x="34" y="4"/>
                    <a:pt x="29" y="9"/>
                  </a:cubicBezTo>
                  <a:cubicBezTo>
                    <a:pt x="0" y="38"/>
                    <a:pt x="46" y="135"/>
                    <a:pt x="137" y="249"/>
                  </a:cubicBezTo>
                  <a:lnTo>
                    <a:pt x="405" y="249"/>
                  </a:lnTo>
                  <a:lnTo>
                    <a:pt x="405" y="243"/>
                  </a:lnTo>
                  <a:cubicBezTo>
                    <a:pt x="259" y="97"/>
                    <a:pt x="117" y="1"/>
                    <a:pt x="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59"/>
            <p:cNvSpPr/>
            <p:nvPr/>
          </p:nvSpPr>
          <p:spPr>
            <a:xfrm rot="-406505">
              <a:off x="4374662" y="550923"/>
              <a:ext cx="29753" cy="18075"/>
            </a:xfrm>
            <a:custGeom>
              <a:rect b="b" l="l" r="r" t="t"/>
              <a:pathLst>
                <a:path extrusionOk="0" h="243" w="400">
                  <a:moveTo>
                    <a:pt x="346" y="1"/>
                  </a:moveTo>
                  <a:cubicBezTo>
                    <a:pt x="283" y="1"/>
                    <a:pt x="142" y="97"/>
                    <a:pt x="1" y="243"/>
                  </a:cubicBezTo>
                  <a:lnTo>
                    <a:pt x="274" y="243"/>
                  </a:lnTo>
                  <a:cubicBezTo>
                    <a:pt x="354" y="129"/>
                    <a:pt x="399" y="38"/>
                    <a:pt x="371" y="9"/>
                  </a:cubicBezTo>
                  <a:cubicBezTo>
                    <a:pt x="365" y="4"/>
                    <a:pt x="357" y="1"/>
                    <a:pt x="34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59"/>
            <p:cNvSpPr/>
            <p:nvPr/>
          </p:nvSpPr>
          <p:spPr>
            <a:xfrm rot="-406505">
              <a:off x="4516809" y="534237"/>
              <a:ext cx="28860" cy="17108"/>
            </a:xfrm>
            <a:custGeom>
              <a:rect b="b" l="l" r="r" t="t"/>
              <a:pathLst>
                <a:path extrusionOk="0" h="230" w="388">
                  <a:moveTo>
                    <a:pt x="342" y="1"/>
                  </a:moveTo>
                  <a:cubicBezTo>
                    <a:pt x="281" y="1"/>
                    <a:pt x="139" y="92"/>
                    <a:pt x="1" y="229"/>
                  </a:cubicBezTo>
                  <a:lnTo>
                    <a:pt x="268" y="229"/>
                  </a:lnTo>
                  <a:cubicBezTo>
                    <a:pt x="348" y="127"/>
                    <a:pt x="388" y="36"/>
                    <a:pt x="365" y="7"/>
                  </a:cubicBezTo>
                  <a:cubicBezTo>
                    <a:pt x="360" y="3"/>
                    <a:pt x="352" y="1"/>
                    <a:pt x="3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59"/>
            <p:cNvSpPr/>
            <p:nvPr/>
          </p:nvSpPr>
          <p:spPr>
            <a:xfrm rot="-406505">
              <a:off x="4424727" y="545124"/>
              <a:ext cx="29753" cy="17554"/>
            </a:xfrm>
            <a:custGeom>
              <a:rect b="b" l="l" r="r" t="t"/>
              <a:pathLst>
                <a:path extrusionOk="0" h="236" w="400">
                  <a:moveTo>
                    <a:pt x="52" y="1"/>
                  </a:moveTo>
                  <a:cubicBezTo>
                    <a:pt x="42" y="1"/>
                    <a:pt x="34" y="3"/>
                    <a:pt x="29" y="7"/>
                  </a:cubicBezTo>
                  <a:cubicBezTo>
                    <a:pt x="0" y="36"/>
                    <a:pt x="40" y="127"/>
                    <a:pt x="126" y="235"/>
                  </a:cubicBezTo>
                  <a:lnTo>
                    <a:pt x="399" y="235"/>
                  </a:lnTo>
                  <a:cubicBezTo>
                    <a:pt x="256" y="92"/>
                    <a:pt x="113" y="1"/>
                    <a:pt x="5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59"/>
            <p:cNvSpPr/>
            <p:nvPr/>
          </p:nvSpPr>
          <p:spPr>
            <a:xfrm rot="-406505">
              <a:off x="3976033" y="387711"/>
              <a:ext cx="50505" cy="45819"/>
            </a:xfrm>
            <a:custGeom>
              <a:rect b="b" l="l" r="r" t="t"/>
              <a:pathLst>
                <a:path extrusionOk="0" h="616" w="679">
                  <a:moveTo>
                    <a:pt x="614" y="0"/>
                  </a:moveTo>
                  <a:cubicBezTo>
                    <a:pt x="551" y="0"/>
                    <a:pt x="410" y="96"/>
                    <a:pt x="269" y="237"/>
                  </a:cubicBezTo>
                  <a:cubicBezTo>
                    <a:pt x="103" y="402"/>
                    <a:pt x="1" y="567"/>
                    <a:pt x="41" y="607"/>
                  </a:cubicBezTo>
                  <a:cubicBezTo>
                    <a:pt x="47" y="613"/>
                    <a:pt x="55" y="616"/>
                    <a:pt x="66" y="616"/>
                  </a:cubicBezTo>
                  <a:cubicBezTo>
                    <a:pt x="129" y="616"/>
                    <a:pt x="270" y="520"/>
                    <a:pt x="411" y="379"/>
                  </a:cubicBezTo>
                  <a:cubicBezTo>
                    <a:pt x="576" y="214"/>
                    <a:pt x="679" y="49"/>
                    <a:pt x="639" y="9"/>
                  </a:cubicBezTo>
                  <a:cubicBezTo>
                    <a:pt x="633" y="3"/>
                    <a:pt x="624" y="0"/>
                    <a:pt x="6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59"/>
            <p:cNvSpPr/>
            <p:nvPr/>
          </p:nvSpPr>
          <p:spPr>
            <a:xfrm rot="-406505">
              <a:off x="4324050" y="278514"/>
              <a:ext cx="50431" cy="46266"/>
            </a:xfrm>
            <a:custGeom>
              <a:rect b="b" l="l" r="r" t="t"/>
              <a:pathLst>
                <a:path extrusionOk="0" h="622" w="678">
                  <a:moveTo>
                    <a:pt x="613" y="1"/>
                  </a:moveTo>
                  <a:cubicBezTo>
                    <a:pt x="550" y="1"/>
                    <a:pt x="409" y="96"/>
                    <a:pt x="268" y="237"/>
                  </a:cubicBezTo>
                  <a:cubicBezTo>
                    <a:pt x="103" y="408"/>
                    <a:pt x="0" y="573"/>
                    <a:pt x="40" y="613"/>
                  </a:cubicBezTo>
                  <a:cubicBezTo>
                    <a:pt x="46" y="619"/>
                    <a:pt x="54" y="622"/>
                    <a:pt x="65" y="622"/>
                  </a:cubicBezTo>
                  <a:cubicBezTo>
                    <a:pt x="128" y="622"/>
                    <a:pt x="269" y="526"/>
                    <a:pt x="410" y="385"/>
                  </a:cubicBezTo>
                  <a:cubicBezTo>
                    <a:pt x="575" y="215"/>
                    <a:pt x="678" y="49"/>
                    <a:pt x="638" y="10"/>
                  </a:cubicBezTo>
                  <a:cubicBezTo>
                    <a:pt x="632" y="4"/>
                    <a:pt x="624" y="1"/>
                    <a:pt x="6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59"/>
            <p:cNvSpPr/>
            <p:nvPr/>
          </p:nvSpPr>
          <p:spPr>
            <a:xfrm rot="-406505">
              <a:off x="4317063" y="403174"/>
              <a:ext cx="22091" cy="18967"/>
            </a:xfrm>
            <a:custGeom>
              <a:rect b="b" l="l" r="r" t="t"/>
              <a:pathLst>
                <a:path extrusionOk="0" h="255" w="297">
                  <a:moveTo>
                    <a:pt x="171" y="1"/>
                  </a:moveTo>
                  <a:cubicBezTo>
                    <a:pt x="57" y="1"/>
                    <a:pt x="0" y="137"/>
                    <a:pt x="80" y="217"/>
                  </a:cubicBezTo>
                  <a:cubicBezTo>
                    <a:pt x="106" y="243"/>
                    <a:pt x="137" y="254"/>
                    <a:pt x="168" y="254"/>
                  </a:cubicBezTo>
                  <a:cubicBezTo>
                    <a:pt x="234" y="254"/>
                    <a:pt x="296" y="203"/>
                    <a:pt x="296" y="126"/>
                  </a:cubicBezTo>
                  <a:cubicBezTo>
                    <a:pt x="296" y="58"/>
                    <a:pt x="240" y="1"/>
                    <a:pt x="1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59"/>
            <p:cNvSpPr/>
            <p:nvPr/>
          </p:nvSpPr>
          <p:spPr>
            <a:xfrm rot="-406505">
              <a:off x="4348214" y="482151"/>
              <a:ext cx="50431" cy="45819"/>
            </a:xfrm>
            <a:custGeom>
              <a:rect b="b" l="l" r="r" t="t"/>
              <a:pathLst>
                <a:path extrusionOk="0" h="616" w="678">
                  <a:moveTo>
                    <a:pt x="65" y="0"/>
                  </a:moveTo>
                  <a:cubicBezTo>
                    <a:pt x="54" y="0"/>
                    <a:pt x="46" y="3"/>
                    <a:pt x="40" y="9"/>
                  </a:cubicBezTo>
                  <a:cubicBezTo>
                    <a:pt x="0" y="49"/>
                    <a:pt x="103" y="214"/>
                    <a:pt x="268" y="379"/>
                  </a:cubicBezTo>
                  <a:cubicBezTo>
                    <a:pt x="409" y="520"/>
                    <a:pt x="550" y="616"/>
                    <a:pt x="613" y="616"/>
                  </a:cubicBezTo>
                  <a:cubicBezTo>
                    <a:pt x="624" y="616"/>
                    <a:pt x="632" y="613"/>
                    <a:pt x="638" y="607"/>
                  </a:cubicBezTo>
                  <a:cubicBezTo>
                    <a:pt x="678" y="567"/>
                    <a:pt x="575" y="402"/>
                    <a:pt x="410" y="237"/>
                  </a:cubicBezTo>
                  <a:cubicBezTo>
                    <a:pt x="269" y="96"/>
                    <a:pt x="128" y="0"/>
                    <a:pt x="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59"/>
            <p:cNvSpPr/>
            <p:nvPr/>
          </p:nvSpPr>
          <p:spPr>
            <a:xfrm rot="-406505">
              <a:off x="4334550" y="550379"/>
              <a:ext cx="22091" cy="18967"/>
            </a:xfrm>
            <a:custGeom>
              <a:rect b="b" l="l" r="r" t="t"/>
              <a:pathLst>
                <a:path extrusionOk="0" h="255" w="297">
                  <a:moveTo>
                    <a:pt x="171" y="1"/>
                  </a:moveTo>
                  <a:cubicBezTo>
                    <a:pt x="57" y="1"/>
                    <a:pt x="0" y="138"/>
                    <a:pt x="80" y="217"/>
                  </a:cubicBezTo>
                  <a:cubicBezTo>
                    <a:pt x="106" y="243"/>
                    <a:pt x="137" y="255"/>
                    <a:pt x="168" y="255"/>
                  </a:cubicBezTo>
                  <a:cubicBezTo>
                    <a:pt x="234" y="255"/>
                    <a:pt x="296" y="203"/>
                    <a:pt x="296" y="126"/>
                  </a:cubicBezTo>
                  <a:cubicBezTo>
                    <a:pt x="296" y="58"/>
                    <a:pt x="240" y="1"/>
                    <a:pt x="1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59"/>
            <p:cNvSpPr/>
            <p:nvPr/>
          </p:nvSpPr>
          <p:spPr>
            <a:xfrm rot="-406505">
              <a:off x="4331973" y="345434"/>
              <a:ext cx="50431" cy="45819"/>
            </a:xfrm>
            <a:custGeom>
              <a:rect b="b" l="l" r="r" t="t"/>
              <a:pathLst>
                <a:path extrusionOk="0" h="616" w="678">
                  <a:moveTo>
                    <a:pt x="65" y="0"/>
                  </a:moveTo>
                  <a:cubicBezTo>
                    <a:pt x="54" y="0"/>
                    <a:pt x="46" y="3"/>
                    <a:pt x="40" y="9"/>
                  </a:cubicBezTo>
                  <a:cubicBezTo>
                    <a:pt x="0" y="49"/>
                    <a:pt x="103" y="214"/>
                    <a:pt x="268" y="379"/>
                  </a:cubicBezTo>
                  <a:cubicBezTo>
                    <a:pt x="409" y="520"/>
                    <a:pt x="550" y="616"/>
                    <a:pt x="613" y="616"/>
                  </a:cubicBezTo>
                  <a:cubicBezTo>
                    <a:pt x="624" y="616"/>
                    <a:pt x="632" y="613"/>
                    <a:pt x="638" y="607"/>
                  </a:cubicBezTo>
                  <a:cubicBezTo>
                    <a:pt x="678" y="567"/>
                    <a:pt x="575" y="402"/>
                    <a:pt x="410" y="237"/>
                  </a:cubicBezTo>
                  <a:cubicBezTo>
                    <a:pt x="269" y="96"/>
                    <a:pt x="128" y="0"/>
                    <a:pt x="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59"/>
            <p:cNvSpPr/>
            <p:nvPr/>
          </p:nvSpPr>
          <p:spPr>
            <a:xfrm rot="-406505">
              <a:off x="4275384" y="490771"/>
              <a:ext cx="50952" cy="45819"/>
            </a:xfrm>
            <a:custGeom>
              <a:rect b="b" l="l" r="r" t="t"/>
              <a:pathLst>
                <a:path extrusionOk="0" h="616" w="685">
                  <a:moveTo>
                    <a:pt x="619" y="0"/>
                  </a:moveTo>
                  <a:cubicBezTo>
                    <a:pt x="555" y="0"/>
                    <a:pt x="410" y="96"/>
                    <a:pt x="274" y="237"/>
                  </a:cubicBezTo>
                  <a:cubicBezTo>
                    <a:pt x="103" y="402"/>
                    <a:pt x="1" y="567"/>
                    <a:pt x="41" y="607"/>
                  </a:cubicBezTo>
                  <a:cubicBezTo>
                    <a:pt x="46" y="613"/>
                    <a:pt x="55" y="616"/>
                    <a:pt x="66" y="616"/>
                  </a:cubicBezTo>
                  <a:cubicBezTo>
                    <a:pt x="130" y="616"/>
                    <a:pt x="275" y="520"/>
                    <a:pt x="417" y="379"/>
                  </a:cubicBezTo>
                  <a:cubicBezTo>
                    <a:pt x="582" y="214"/>
                    <a:pt x="684" y="49"/>
                    <a:pt x="644" y="9"/>
                  </a:cubicBezTo>
                  <a:cubicBezTo>
                    <a:pt x="638" y="3"/>
                    <a:pt x="630" y="0"/>
                    <a:pt x="6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59"/>
            <p:cNvSpPr/>
            <p:nvPr/>
          </p:nvSpPr>
          <p:spPr>
            <a:xfrm rot="-406505">
              <a:off x="4259144" y="354054"/>
              <a:ext cx="50952" cy="45819"/>
            </a:xfrm>
            <a:custGeom>
              <a:rect b="b" l="l" r="r" t="t"/>
              <a:pathLst>
                <a:path extrusionOk="0" h="616" w="685">
                  <a:moveTo>
                    <a:pt x="619" y="0"/>
                  </a:moveTo>
                  <a:cubicBezTo>
                    <a:pt x="555" y="0"/>
                    <a:pt x="409" y="96"/>
                    <a:pt x="268" y="237"/>
                  </a:cubicBezTo>
                  <a:cubicBezTo>
                    <a:pt x="103" y="402"/>
                    <a:pt x="1" y="567"/>
                    <a:pt x="41" y="607"/>
                  </a:cubicBezTo>
                  <a:cubicBezTo>
                    <a:pt x="46" y="613"/>
                    <a:pt x="55" y="616"/>
                    <a:pt x="66" y="616"/>
                  </a:cubicBezTo>
                  <a:cubicBezTo>
                    <a:pt x="129" y="616"/>
                    <a:pt x="270" y="520"/>
                    <a:pt x="411" y="379"/>
                  </a:cubicBezTo>
                  <a:cubicBezTo>
                    <a:pt x="582" y="214"/>
                    <a:pt x="684" y="49"/>
                    <a:pt x="644" y="9"/>
                  </a:cubicBezTo>
                  <a:cubicBezTo>
                    <a:pt x="638" y="3"/>
                    <a:pt x="630" y="0"/>
                    <a:pt x="6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59"/>
            <p:cNvSpPr/>
            <p:nvPr/>
          </p:nvSpPr>
          <p:spPr>
            <a:xfrm rot="-406505">
              <a:off x="4267461" y="423851"/>
              <a:ext cx="50952" cy="46266"/>
            </a:xfrm>
            <a:custGeom>
              <a:rect b="b" l="l" r="r" t="t"/>
              <a:pathLst>
                <a:path extrusionOk="0" h="622" w="685">
                  <a:moveTo>
                    <a:pt x="66" y="1"/>
                  </a:moveTo>
                  <a:cubicBezTo>
                    <a:pt x="55" y="1"/>
                    <a:pt x="46" y="4"/>
                    <a:pt x="41" y="9"/>
                  </a:cubicBezTo>
                  <a:cubicBezTo>
                    <a:pt x="1" y="49"/>
                    <a:pt x="103" y="220"/>
                    <a:pt x="268" y="385"/>
                  </a:cubicBezTo>
                  <a:cubicBezTo>
                    <a:pt x="414" y="526"/>
                    <a:pt x="556" y="622"/>
                    <a:pt x="619" y="622"/>
                  </a:cubicBezTo>
                  <a:cubicBezTo>
                    <a:pt x="630" y="622"/>
                    <a:pt x="638" y="619"/>
                    <a:pt x="644" y="613"/>
                  </a:cubicBezTo>
                  <a:cubicBezTo>
                    <a:pt x="684" y="573"/>
                    <a:pt x="582" y="408"/>
                    <a:pt x="417" y="237"/>
                  </a:cubicBezTo>
                  <a:cubicBezTo>
                    <a:pt x="271" y="96"/>
                    <a:pt x="129" y="1"/>
                    <a:pt x="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59"/>
            <p:cNvSpPr/>
            <p:nvPr/>
          </p:nvSpPr>
          <p:spPr>
            <a:xfrm rot="-406505">
              <a:off x="4299577" y="255969"/>
              <a:ext cx="22091" cy="18967"/>
            </a:xfrm>
            <a:custGeom>
              <a:rect b="b" l="l" r="r" t="t"/>
              <a:pathLst>
                <a:path extrusionOk="0" h="255" w="297">
                  <a:moveTo>
                    <a:pt x="171" y="0"/>
                  </a:moveTo>
                  <a:cubicBezTo>
                    <a:pt x="57" y="0"/>
                    <a:pt x="0" y="137"/>
                    <a:pt x="80" y="217"/>
                  </a:cubicBezTo>
                  <a:cubicBezTo>
                    <a:pt x="106" y="243"/>
                    <a:pt x="138" y="254"/>
                    <a:pt x="169" y="254"/>
                  </a:cubicBezTo>
                  <a:cubicBezTo>
                    <a:pt x="234" y="254"/>
                    <a:pt x="296" y="204"/>
                    <a:pt x="296" y="131"/>
                  </a:cubicBezTo>
                  <a:cubicBezTo>
                    <a:pt x="296" y="57"/>
                    <a:pt x="240" y="0"/>
                    <a:pt x="1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59"/>
            <p:cNvSpPr/>
            <p:nvPr/>
          </p:nvSpPr>
          <p:spPr>
            <a:xfrm rot="-406505">
              <a:off x="4400960" y="337239"/>
              <a:ext cx="50431" cy="45819"/>
            </a:xfrm>
            <a:custGeom>
              <a:rect b="b" l="l" r="r" t="t"/>
              <a:pathLst>
                <a:path extrusionOk="0" h="616" w="678">
                  <a:moveTo>
                    <a:pt x="613" y="0"/>
                  </a:moveTo>
                  <a:cubicBezTo>
                    <a:pt x="550" y="0"/>
                    <a:pt x="409" y="96"/>
                    <a:pt x="268" y="237"/>
                  </a:cubicBezTo>
                  <a:cubicBezTo>
                    <a:pt x="103" y="402"/>
                    <a:pt x="0" y="567"/>
                    <a:pt x="40" y="607"/>
                  </a:cubicBezTo>
                  <a:cubicBezTo>
                    <a:pt x="46" y="613"/>
                    <a:pt x="54" y="616"/>
                    <a:pt x="65" y="616"/>
                  </a:cubicBezTo>
                  <a:cubicBezTo>
                    <a:pt x="128" y="616"/>
                    <a:pt x="269" y="520"/>
                    <a:pt x="410" y="379"/>
                  </a:cubicBezTo>
                  <a:cubicBezTo>
                    <a:pt x="575" y="214"/>
                    <a:pt x="678" y="49"/>
                    <a:pt x="638" y="9"/>
                  </a:cubicBezTo>
                  <a:cubicBezTo>
                    <a:pt x="632" y="3"/>
                    <a:pt x="624" y="0"/>
                    <a:pt x="6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59"/>
            <p:cNvSpPr/>
            <p:nvPr/>
          </p:nvSpPr>
          <p:spPr>
            <a:xfrm rot="-406505">
              <a:off x="4393037" y="270319"/>
              <a:ext cx="50431" cy="46266"/>
            </a:xfrm>
            <a:custGeom>
              <a:rect b="b" l="l" r="r" t="t"/>
              <a:pathLst>
                <a:path extrusionOk="0" h="622" w="678">
                  <a:moveTo>
                    <a:pt x="65" y="1"/>
                  </a:moveTo>
                  <a:cubicBezTo>
                    <a:pt x="54" y="1"/>
                    <a:pt x="46" y="4"/>
                    <a:pt x="40" y="10"/>
                  </a:cubicBezTo>
                  <a:cubicBezTo>
                    <a:pt x="0" y="49"/>
                    <a:pt x="103" y="220"/>
                    <a:pt x="268" y="385"/>
                  </a:cubicBezTo>
                  <a:cubicBezTo>
                    <a:pt x="409" y="526"/>
                    <a:pt x="550" y="622"/>
                    <a:pt x="613" y="622"/>
                  </a:cubicBezTo>
                  <a:cubicBezTo>
                    <a:pt x="624" y="622"/>
                    <a:pt x="632" y="619"/>
                    <a:pt x="638" y="613"/>
                  </a:cubicBezTo>
                  <a:cubicBezTo>
                    <a:pt x="678" y="573"/>
                    <a:pt x="575" y="408"/>
                    <a:pt x="410" y="237"/>
                  </a:cubicBezTo>
                  <a:cubicBezTo>
                    <a:pt x="269" y="96"/>
                    <a:pt x="128" y="1"/>
                    <a:pt x="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59"/>
            <p:cNvSpPr/>
            <p:nvPr/>
          </p:nvSpPr>
          <p:spPr>
            <a:xfrm rot="-406505">
              <a:off x="4251221" y="287135"/>
              <a:ext cx="50952" cy="46266"/>
            </a:xfrm>
            <a:custGeom>
              <a:rect b="b" l="l" r="r" t="t"/>
              <a:pathLst>
                <a:path extrusionOk="0" h="622" w="685">
                  <a:moveTo>
                    <a:pt x="66" y="1"/>
                  </a:moveTo>
                  <a:cubicBezTo>
                    <a:pt x="55" y="1"/>
                    <a:pt x="46" y="4"/>
                    <a:pt x="41" y="10"/>
                  </a:cubicBezTo>
                  <a:cubicBezTo>
                    <a:pt x="1" y="49"/>
                    <a:pt x="103" y="220"/>
                    <a:pt x="268" y="385"/>
                  </a:cubicBezTo>
                  <a:cubicBezTo>
                    <a:pt x="414" y="526"/>
                    <a:pt x="556" y="622"/>
                    <a:pt x="619" y="622"/>
                  </a:cubicBezTo>
                  <a:cubicBezTo>
                    <a:pt x="630" y="622"/>
                    <a:pt x="638" y="619"/>
                    <a:pt x="644" y="613"/>
                  </a:cubicBezTo>
                  <a:cubicBezTo>
                    <a:pt x="684" y="573"/>
                    <a:pt x="582" y="408"/>
                    <a:pt x="417" y="237"/>
                  </a:cubicBezTo>
                  <a:cubicBezTo>
                    <a:pt x="271" y="96"/>
                    <a:pt x="129" y="1"/>
                    <a:pt x="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59"/>
            <p:cNvSpPr/>
            <p:nvPr/>
          </p:nvSpPr>
          <p:spPr>
            <a:xfrm rot="-406505">
              <a:off x="4386373" y="222174"/>
              <a:ext cx="36968" cy="24844"/>
            </a:xfrm>
            <a:custGeom>
              <a:rect b="b" l="l" r="r" t="t"/>
              <a:pathLst>
                <a:path extrusionOk="0" h="334" w="497">
                  <a:moveTo>
                    <a:pt x="217" y="0"/>
                  </a:moveTo>
                  <a:cubicBezTo>
                    <a:pt x="80" y="149"/>
                    <a:pt x="1" y="291"/>
                    <a:pt x="35" y="325"/>
                  </a:cubicBezTo>
                  <a:cubicBezTo>
                    <a:pt x="41" y="331"/>
                    <a:pt x="49" y="334"/>
                    <a:pt x="60" y="334"/>
                  </a:cubicBezTo>
                  <a:cubicBezTo>
                    <a:pt x="123" y="334"/>
                    <a:pt x="264" y="238"/>
                    <a:pt x="405" y="97"/>
                  </a:cubicBezTo>
                  <a:cubicBezTo>
                    <a:pt x="439" y="63"/>
                    <a:pt x="468" y="35"/>
                    <a:pt x="4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59"/>
            <p:cNvSpPr/>
            <p:nvPr/>
          </p:nvSpPr>
          <p:spPr>
            <a:xfrm rot="-406505">
              <a:off x="4417201" y="473956"/>
              <a:ext cx="50431" cy="45819"/>
            </a:xfrm>
            <a:custGeom>
              <a:rect b="b" l="l" r="r" t="t"/>
              <a:pathLst>
                <a:path extrusionOk="0" h="616" w="678">
                  <a:moveTo>
                    <a:pt x="613" y="0"/>
                  </a:moveTo>
                  <a:cubicBezTo>
                    <a:pt x="550" y="0"/>
                    <a:pt x="409" y="96"/>
                    <a:pt x="268" y="237"/>
                  </a:cubicBezTo>
                  <a:cubicBezTo>
                    <a:pt x="103" y="402"/>
                    <a:pt x="0" y="567"/>
                    <a:pt x="40" y="607"/>
                  </a:cubicBezTo>
                  <a:cubicBezTo>
                    <a:pt x="46" y="613"/>
                    <a:pt x="54" y="616"/>
                    <a:pt x="65" y="616"/>
                  </a:cubicBezTo>
                  <a:cubicBezTo>
                    <a:pt x="128" y="616"/>
                    <a:pt x="269" y="520"/>
                    <a:pt x="410" y="379"/>
                  </a:cubicBezTo>
                  <a:cubicBezTo>
                    <a:pt x="575" y="214"/>
                    <a:pt x="678" y="49"/>
                    <a:pt x="638" y="9"/>
                  </a:cubicBezTo>
                  <a:cubicBezTo>
                    <a:pt x="632" y="3"/>
                    <a:pt x="624" y="0"/>
                    <a:pt x="6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59"/>
            <p:cNvSpPr/>
            <p:nvPr/>
          </p:nvSpPr>
          <p:spPr>
            <a:xfrm rot="-406505">
              <a:off x="4046903" y="262478"/>
              <a:ext cx="37340" cy="24844"/>
            </a:xfrm>
            <a:custGeom>
              <a:rect b="b" l="l" r="r" t="t"/>
              <a:pathLst>
                <a:path extrusionOk="0" h="334" w="502">
                  <a:moveTo>
                    <a:pt x="1" y="0"/>
                  </a:moveTo>
                  <a:cubicBezTo>
                    <a:pt x="23" y="35"/>
                    <a:pt x="58" y="63"/>
                    <a:pt x="86" y="97"/>
                  </a:cubicBezTo>
                  <a:cubicBezTo>
                    <a:pt x="227" y="238"/>
                    <a:pt x="372" y="334"/>
                    <a:pt x="437" y="334"/>
                  </a:cubicBezTo>
                  <a:cubicBezTo>
                    <a:pt x="448" y="334"/>
                    <a:pt x="456" y="331"/>
                    <a:pt x="462" y="325"/>
                  </a:cubicBezTo>
                  <a:cubicBezTo>
                    <a:pt x="502" y="285"/>
                    <a:pt x="416" y="149"/>
                    <a:pt x="2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59"/>
            <p:cNvSpPr/>
            <p:nvPr/>
          </p:nvSpPr>
          <p:spPr>
            <a:xfrm rot="-406505">
              <a:off x="4330015" y="228847"/>
              <a:ext cx="37340" cy="24844"/>
            </a:xfrm>
            <a:custGeom>
              <a:rect b="b" l="l" r="r" t="t"/>
              <a:pathLst>
                <a:path extrusionOk="0" h="334" w="502">
                  <a:moveTo>
                    <a:pt x="1" y="0"/>
                  </a:moveTo>
                  <a:cubicBezTo>
                    <a:pt x="29" y="35"/>
                    <a:pt x="58" y="63"/>
                    <a:pt x="92" y="97"/>
                  </a:cubicBezTo>
                  <a:cubicBezTo>
                    <a:pt x="233" y="238"/>
                    <a:pt x="374" y="334"/>
                    <a:pt x="437" y="334"/>
                  </a:cubicBezTo>
                  <a:cubicBezTo>
                    <a:pt x="448" y="334"/>
                    <a:pt x="456" y="331"/>
                    <a:pt x="462" y="325"/>
                  </a:cubicBezTo>
                  <a:cubicBezTo>
                    <a:pt x="502" y="285"/>
                    <a:pt x="416" y="149"/>
                    <a:pt x="2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59"/>
            <p:cNvSpPr/>
            <p:nvPr/>
          </p:nvSpPr>
          <p:spPr>
            <a:xfrm rot="-406505">
              <a:off x="4391796" y="457889"/>
              <a:ext cx="22091" cy="18893"/>
            </a:xfrm>
            <a:custGeom>
              <a:rect b="b" l="l" r="r" t="t"/>
              <a:pathLst>
                <a:path extrusionOk="0" h="254" w="297">
                  <a:moveTo>
                    <a:pt x="171" y="0"/>
                  </a:moveTo>
                  <a:cubicBezTo>
                    <a:pt x="58" y="0"/>
                    <a:pt x="1" y="137"/>
                    <a:pt x="80" y="217"/>
                  </a:cubicBezTo>
                  <a:cubicBezTo>
                    <a:pt x="108" y="242"/>
                    <a:pt x="140" y="254"/>
                    <a:pt x="171" y="254"/>
                  </a:cubicBezTo>
                  <a:cubicBezTo>
                    <a:pt x="236" y="254"/>
                    <a:pt x="297" y="203"/>
                    <a:pt x="297" y="126"/>
                  </a:cubicBezTo>
                  <a:cubicBezTo>
                    <a:pt x="297" y="57"/>
                    <a:pt x="240" y="0"/>
                    <a:pt x="1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59"/>
            <p:cNvSpPr/>
            <p:nvPr/>
          </p:nvSpPr>
          <p:spPr>
            <a:xfrm rot="-406505">
              <a:off x="4375705" y="322428"/>
              <a:ext cx="22091" cy="18893"/>
            </a:xfrm>
            <a:custGeom>
              <a:rect b="b" l="l" r="r" t="t"/>
              <a:pathLst>
                <a:path extrusionOk="0" h="254" w="297">
                  <a:moveTo>
                    <a:pt x="171" y="0"/>
                  </a:moveTo>
                  <a:cubicBezTo>
                    <a:pt x="58" y="0"/>
                    <a:pt x="1" y="137"/>
                    <a:pt x="80" y="217"/>
                  </a:cubicBezTo>
                  <a:cubicBezTo>
                    <a:pt x="106" y="242"/>
                    <a:pt x="138" y="254"/>
                    <a:pt x="169" y="254"/>
                  </a:cubicBezTo>
                  <a:cubicBezTo>
                    <a:pt x="234" y="254"/>
                    <a:pt x="297" y="203"/>
                    <a:pt x="297" y="126"/>
                  </a:cubicBezTo>
                  <a:cubicBezTo>
                    <a:pt x="297" y="57"/>
                    <a:pt x="240" y="0"/>
                    <a:pt x="1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59"/>
            <p:cNvSpPr/>
            <p:nvPr/>
          </p:nvSpPr>
          <p:spPr>
            <a:xfrm rot="-406505">
              <a:off x="4340291" y="415231"/>
              <a:ext cx="50431" cy="46266"/>
            </a:xfrm>
            <a:custGeom>
              <a:rect b="b" l="l" r="r" t="t"/>
              <a:pathLst>
                <a:path extrusionOk="0" h="622" w="678">
                  <a:moveTo>
                    <a:pt x="613" y="1"/>
                  </a:moveTo>
                  <a:cubicBezTo>
                    <a:pt x="550" y="1"/>
                    <a:pt x="409" y="96"/>
                    <a:pt x="268" y="237"/>
                  </a:cubicBezTo>
                  <a:cubicBezTo>
                    <a:pt x="103" y="402"/>
                    <a:pt x="0" y="573"/>
                    <a:pt x="40" y="613"/>
                  </a:cubicBezTo>
                  <a:cubicBezTo>
                    <a:pt x="46" y="619"/>
                    <a:pt x="54" y="622"/>
                    <a:pt x="65" y="622"/>
                  </a:cubicBezTo>
                  <a:cubicBezTo>
                    <a:pt x="128" y="622"/>
                    <a:pt x="269" y="526"/>
                    <a:pt x="410" y="385"/>
                  </a:cubicBezTo>
                  <a:cubicBezTo>
                    <a:pt x="575" y="220"/>
                    <a:pt x="678" y="49"/>
                    <a:pt x="638" y="9"/>
                  </a:cubicBezTo>
                  <a:cubicBezTo>
                    <a:pt x="632" y="4"/>
                    <a:pt x="624" y="1"/>
                    <a:pt x="6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59"/>
            <p:cNvSpPr/>
            <p:nvPr/>
          </p:nvSpPr>
          <p:spPr>
            <a:xfrm rot="-406505">
              <a:off x="4196131" y="567020"/>
              <a:ext cx="18744" cy="18744"/>
            </a:xfrm>
            <a:custGeom>
              <a:rect b="b" l="l" r="r" t="t"/>
              <a:pathLst>
                <a:path extrusionOk="0" h="252" w="252">
                  <a:moveTo>
                    <a:pt x="126" y="1"/>
                  </a:moveTo>
                  <a:cubicBezTo>
                    <a:pt x="58" y="1"/>
                    <a:pt x="1" y="58"/>
                    <a:pt x="1" y="126"/>
                  </a:cubicBezTo>
                  <a:cubicBezTo>
                    <a:pt x="1" y="195"/>
                    <a:pt x="58" y="252"/>
                    <a:pt x="126" y="252"/>
                  </a:cubicBezTo>
                  <a:cubicBezTo>
                    <a:pt x="194" y="252"/>
                    <a:pt x="251" y="195"/>
                    <a:pt x="251" y="126"/>
                  </a:cubicBezTo>
                  <a:cubicBezTo>
                    <a:pt x="251" y="58"/>
                    <a:pt x="194" y="1"/>
                    <a:pt x="1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59"/>
            <p:cNvSpPr/>
            <p:nvPr/>
          </p:nvSpPr>
          <p:spPr>
            <a:xfrm rot="-406505">
              <a:off x="4244632" y="239016"/>
              <a:ext cx="36893" cy="24844"/>
            </a:xfrm>
            <a:custGeom>
              <a:rect b="b" l="l" r="r" t="t"/>
              <a:pathLst>
                <a:path extrusionOk="0" h="334" w="496">
                  <a:moveTo>
                    <a:pt x="217" y="0"/>
                  </a:moveTo>
                  <a:cubicBezTo>
                    <a:pt x="80" y="149"/>
                    <a:pt x="0" y="291"/>
                    <a:pt x="35" y="325"/>
                  </a:cubicBezTo>
                  <a:cubicBezTo>
                    <a:pt x="40" y="331"/>
                    <a:pt x="49" y="334"/>
                    <a:pt x="60" y="334"/>
                  </a:cubicBezTo>
                  <a:cubicBezTo>
                    <a:pt x="123" y="334"/>
                    <a:pt x="264" y="238"/>
                    <a:pt x="405" y="97"/>
                  </a:cubicBezTo>
                  <a:cubicBezTo>
                    <a:pt x="439" y="63"/>
                    <a:pt x="467" y="35"/>
                    <a:pt x="4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59"/>
            <p:cNvSpPr/>
            <p:nvPr/>
          </p:nvSpPr>
          <p:spPr>
            <a:xfrm rot="-406505">
              <a:off x="4133645" y="507635"/>
              <a:ext cx="50505" cy="45819"/>
            </a:xfrm>
            <a:custGeom>
              <a:rect b="b" l="l" r="r" t="t"/>
              <a:pathLst>
                <a:path extrusionOk="0" h="616" w="679">
                  <a:moveTo>
                    <a:pt x="614" y="0"/>
                  </a:moveTo>
                  <a:cubicBezTo>
                    <a:pt x="552" y="0"/>
                    <a:pt x="414" y="96"/>
                    <a:pt x="268" y="237"/>
                  </a:cubicBezTo>
                  <a:cubicBezTo>
                    <a:pt x="103" y="402"/>
                    <a:pt x="0" y="567"/>
                    <a:pt x="40" y="607"/>
                  </a:cubicBezTo>
                  <a:cubicBezTo>
                    <a:pt x="46" y="613"/>
                    <a:pt x="55" y="616"/>
                    <a:pt x="65" y="616"/>
                  </a:cubicBezTo>
                  <a:cubicBezTo>
                    <a:pt x="128" y="616"/>
                    <a:pt x="269" y="520"/>
                    <a:pt x="411" y="379"/>
                  </a:cubicBezTo>
                  <a:cubicBezTo>
                    <a:pt x="576" y="214"/>
                    <a:pt x="678" y="49"/>
                    <a:pt x="638" y="9"/>
                  </a:cubicBezTo>
                  <a:cubicBezTo>
                    <a:pt x="633" y="3"/>
                    <a:pt x="624" y="0"/>
                    <a:pt x="6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59"/>
            <p:cNvSpPr/>
            <p:nvPr/>
          </p:nvSpPr>
          <p:spPr>
            <a:xfrm rot="-406505">
              <a:off x="4157836" y="272806"/>
              <a:ext cx="22091" cy="18967"/>
            </a:xfrm>
            <a:custGeom>
              <a:rect b="b" l="l" r="r" t="t"/>
              <a:pathLst>
                <a:path extrusionOk="0" h="255" w="297">
                  <a:moveTo>
                    <a:pt x="171" y="0"/>
                  </a:moveTo>
                  <a:cubicBezTo>
                    <a:pt x="57" y="0"/>
                    <a:pt x="0" y="137"/>
                    <a:pt x="80" y="217"/>
                  </a:cubicBezTo>
                  <a:cubicBezTo>
                    <a:pt x="106" y="243"/>
                    <a:pt x="138" y="254"/>
                    <a:pt x="169" y="254"/>
                  </a:cubicBezTo>
                  <a:cubicBezTo>
                    <a:pt x="234" y="254"/>
                    <a:pt x="296" y="204"/>
                    <a:pt x="296" y="131"/>
                  </a:cubicBezTo>
                  <a:cubicBezTo>
                    <a:pt x="296" y="57"/>
                    <a:pt x="239" y="0"/>
                    <a:pt x="1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59"/>
            <p:cNvSpPr/>
            <p:nvPr/>
          </p:nvSpPr>
          <p:spPr>
            <a:xfrm rot="-406505">
              <a:off x="4125721" y="440693"/>
              <a:ext cx="50877" cy="46266"/>
            </a:xfrm>
            <a:custGeom>
              <a:rect b="b" l="l" r="r" t="t"/>
              <a:pathLst>
                <a:path extrusionOk="0" h="622" w="684">
                  <a:moveTo>
                    <a:pt x="66" y="1"/>
                  </a:moveTo>
                  <a:cubicBezTo>
                    <a:pt x="55" y="1"/>
                    <a:pt x="46" y="4"/>
                    <a:pt x="40" y="9"/>
                  </a:cubicBezTo>
                  <a:cubicBezTo>
                    <a:pt x="0" y="49"/>
                    <a:pt x="103" y="220"/>
                    <a:pt x="274" y="385"/>
                  </a:cubicBezTo>
                  <a:cubicBezTo>
                    <a:pt x="415" y="526"/>
                    <a:pt x="556" y="622"/>
                    <a:pt x="619" y="622"/>
                  </a:cubicBezTo>
                  <a:cubicBezTo>
                    <a:pt x="630" y="622"/>
                    <a:pt x="638" y="619"/>
                    <a:pt x="644" y="613"/>
                  </a:cubicBezTo>
                  <a:cubicBezTo>
                    <a:pt x="684" y="573"/>
                    <a:pt x="581" y="408"/>
                    <a:pt x="416" y="237"/>
                  </a:cubicBezTo>
                  <a:cubicBezTo>
                    <a:pt x="275" y="96"/>
                    <a:pt x="130" y="1"/>
                    <a:pt x="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59"/>
            <p:cNvSpPr/>
            <p:nvPr/>
          </p:nvSpPr>
          <p:spPr>
            <a:xfrm rot="-406505">
              <a:off x="4095989" y="355858"/>
              <a:ext cx="18670" cy="18670"/>
            </a:xfrm>
            <a:custGeom>
              <a:rect b="b" l="l" r="r" t="t"/>
              <a:pathLst>
                <a:path extrusionOk="0" h="251" w="251">
                  <a:moveTo>
                    <a:pt x="126" y="0"/>
                  </a:moveTo>
                  <a:cubicBezTo>
                    <a:pt x="57" y="0"/>
                    <a:pt x="0" y="57"/>
                    <a:pt x="0" y="126"/>
                  </a:cubicBezTo>
                  <a:cubicBezTo>
                    <a:pt x="0" y="194"/>
                    <a:pt x="57" y="251"/>
                    <a:pt x="126" y="251"/>
                  </a:cubicBezTo>
                  <a:cubicBezTo>
                    <a:pt x="194" y="251"/>
                    <a:pt x="251" y="194"/>
                    <a:pt x="251" y="126"/>
                  </a:cubicBezTo>
                  <a:cubicBezTo>
                    <a:pt x="251" y="57"/>
                    <a:pt x="194" y="0"/>
                    <a:pt x="1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59"/>
            <p:cNvSpPr/>
            <p:nvPr/>
          </p:nvSpPr>
          <p:spPr>
            <a:xfrm rot="-406505">
              <a:off x="4109481" y="303976"/>
              <a:ext cx="50877" cy="46266"/>
            </a:xfrm>
            <a:custGeom>
              <a:rect b="b" l="l" r="r" t="t"/>
              <a:pathLst>
                <a:path extrusionOk="0" h="622" w="684">
                  <a:moveTo>
                    <a:pt x="66" y="1"/>
                  </a:moveTo>
                  <a:cubicBezTo>
                    <a:pt x="55" y="1"/>
                    <a:pt x="46" y="4"/>
                    <a:pt x="40" y="10"/>
                  </a:cubicBezTo>
                  <a:cubicBezTo>
                    <a:pt x="0" y="49"/>
                    <a:pt x="103" y="220"/>
                    <a:pt x="274" y="385"/>
                  </a:cubicBezTo>
                  <a:cubicBezTo>
                    <a:pt x="415" y="526"/>
                    <a:pt x="556" y="622"/>
                    <a:pt x="619" y="622"/>
                  </a:cubicBezTo>
                  <a:cubicBezTo>
                    <a:pt x="630" y="622"/>
                    <a:pt x="638" y="619"/>
                    <a:pt x="644" y="613"/>
                  </a:cubicBezTo>
                  <a:cubicBezTo>
                    <a:pt x="684" y="573"/>
                    <a:pt x="581" y="408"/>
                    <a:pt x="416" y="237"/>
                  </a:cubicBezTo>
                  <a:cubicBezTo>
                    <a:pt x="275" y="96"/>
                    <a:pt x="130" y="1"/>
                    <a:pt x="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59"/>
            <p:cNvSpPr/>
            <p:nvPr/>
          </p:nvSpPr>
          <p:spPr>
            <a:xfrm rot="-406505">
              <a:off x="4112080" y="491319"/>
              <a:ext cx="18670" cy="18670"/>
            </a:xfrm>
            <a:custGeom>
              <a:rect b="b" l="l" r="r" t="t"/>
              <a:pathLst>
                <a:path extrusionOk="0" h="251" w="251">
                  <a:moveTo>
                    <a:pt x="126" y="0"/>
                  </a:moveTo>
                  <a:cubicBezTo>
                    <a:pt x="57" y="0"/>
                    <a:pt x="0" y="57"/>
                    <a:pt x="0" y="126"/>
                  </a:cubicBezTo>
                  <a:cubicBezTo>
                    <a:pt x="0" y="194"/>
                    <a:pt x="57" y="251"/>
                    <a:pt x="126" y="251"/>
                  </a:cubicBezTo>
                  <a:cubicBezTo>
                    <a:pt x="194" y="251"/>
                    <a:pt x="251" y="194"/>
                    <a:pt x="251" y="126"/>
                  </a:cubicBezTo>
                  <a:cubicBezTo>
                    <a:pt x="251" y="57"/>
                    <a:pt x="194" y="0"/>
                    <a:pt x="1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59"/>
            <p:cNvSpPr/>
            <p:nvPr/>
          </p:nvSpPr>
          <p:spPr>
            <a:xfrm rot="-406505">
              <a:off x="4102892" y="255853"/>
              <a:ext cx="36893" cy="24844"/>
            </a:xfrm>
            <a:custGeom>
              <a:rect b="b" l="l" r="r" t="t"/>
              <a:pathLst>
                <a:path extrusionOk="0" h="334" w="496">
                  <a:moveTo>
                    <a:pt x="222" y="0"/>
                  </a:moveTo>
                  <a:cubicBezTo>
                    <a:pt x="80" y="149"/>
                    <a:pt x="0" y="291"/>
                    <a:pt x="34" y="325"/>
                  </a:cubicBezTo>
                  <a:cubicBezTo>
                    <a:pt x="40" y="331"/>
                    <a:pt x="49" y="334"/>
                    <a:pt x="60" y="334"/>
                  </a:cubicBezTo>
                  <a:cubicBezTo>
                    <a:pt x="124" y="334"/>
                    <a:pt x="269" y="238"/>
                    <a:pt x="410" y="97"/>
                  </a:cubicBezTo>
                  <a:cubicBezTo>
                    <a:pt x="439" y="63"/>
                    <a:pt x="467" y="35"/>
                    <a:pt x="4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59"/>
            <p:cNvSpPr/>
            <p:nvPr/>
          </p:nvSpPr>
          <p:spPr>
            <a:xfrm rot="-406505">
              <a:off x="4117848" y="370870"/>
              <a:ext cx="50431" cy="45819"/>
            </a:xfrm>
            <a:custGeom>
              <a:rect b="b" l="l" r="r" t="t"/>
              <a:pathLst>
                <a:path extrusionOk="0" h="616" w="678">
                  <a:moveTo>
                    <a:pt x="613" y="0"/>
                  </a:moveTo>
                  <a:cubicBezTo>
                    <a:pt x="550" y="0"/>
                    <a:pt x="409" y="96"/>
                    <a:pt x="268" y="237"/>
                  </a:cubicBezTo>
                  <a:cubicBezTo>
                    <a:pt x="97" y="402"/>
                    <a:pt x="0" y="567"/>
                    <a:pt x="34" y="607"/>
                  </a:cubicBezTo>
                  <a:cubicBezTo>
                    <a:pt x="40" y="613"/>
                    <a:pt x="49" y="616"/>
                    <a:pt x="60" y="616"/>
                  </a:cubicBezTo>
                  <a:cubicBezTo>
                    <a:pt x="124" y="616"/>
                    <a:pt x="269" y="520"/>
                    <a:pt x="410" y="379"/>
                  </a:cubicBezTo>
                  <a:cubicBezTo>
                    <a:pt x="575" y="214"/>
                    <a:pt x="678" y="49"/>
                    <a:pt x="638" y="9"/>
                  </a:cubicBezTo>
                  <a:cubicBezTo>
                    <a:pt x="632" y="3"/>
                    <a:pt x="624" y="0"/>
                    <a:pt x="6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59"/>
            <p:cNvSpPr/>
            <p:nvPr/>
          </p:nvSpPr>
          <p:spPr>
            <a:xfrm rot="-406505">
              <a:off x="4198476" y="432073"/>
              <a:ext cx="50505" cy="46266"/>
            </a:xfrm>
            <a:custGeom>
              <a:rect b="b" l="l" r="r" t="t"/>
              <a:pathLst>
                <a:path extrusionOk="0" h="622" w="679">
                  <a:moveTo>
                    <a:pt x="614" y="1"/>
                  </a:moveTo>
                  <a:cubicBezTo>
                    <a:pt x="551" y="1"/>
                    <a:pt x="409" y="96"/>
                    <a:pt x="268" y="237"/>
                  </a:cubicBezTo>
                  <a:cubicBezTo>
                    <a:pt x="103" y="402"/>
                    <a:pt x="1" y="573"/>
                    <a:pt x="41" y="613"/>
                  </a:cubicBezTo>
                  <a:cubicBezTo>
                    <a:pt x="46" y="619"/>
                    <a:pt x="55" y="622"/>
                    <a:pt x="66" y="622"/>
                  </a:cubicBezTo>
                  <a:cubicBezTo>
                    <a:pt x="129" y="622"/>
                    <a:pt x="270" y="526"/>
                    <a:pt x="411" y="385"/>
                  </a:cubicBezTo>
                  <a:cubicBezTo>
                    <a:pt x="576" y="220"/>
                    <a:pt x="678" y="49"/>
                    <a:pt x="639" y="9"/>
                  </a:cubicBezTo>
                  <a:cubicBezTo>
                    <a:pt x="633" y="4"/>
                    <a:pt x="624" y="1"/>
                    <a:pt x="6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59"/>
            <p:cNvSpPr/>
            <p:nvPr/>
          </p:nvSpPr>
          <p:spPr>
            <a:xfrm rot="-406505">
              <a:off x="4188645" y="245662"/>
              <a:ext cx="36968" cy="24844"/>
            </a:xfrm>
            <a:custGeom>
              <a:rect b="b" l="l" r="r" t="t"/>
              <a:pathLst>
                <a:path extrusionOk="0" h="334" w="497">
                  <a:moveTo>
                    <a:pt x="1" y="0"/>
                  </a:moveTo>
                  <a:cubicBezTo>
                    <a:pt x="29" y="35"/>
                    <a:pt x="52" y="63"/>
                    <a:pt x="86" y="97"/>
                  </a:cubicBezTo>
                  <a:cubicBezTo>
                    <a:pt x="227" y="238"/>
                    <a:pt x="369" y="334"/>
                    <a:pt x="432" y="334"/>
                  </a:cubicBezTo>
                  <a:cubicBezTo>
                    <a:pt x="442" y="334"/>
                    <a:pt x="451" y="331"/>
                    <a:pt x="457" y="325"/>
                  </a:cubicBezTo>
                  <a:cubicBezTo>
                    <a:pt x="496" y="285"/>
                    <a:pt x="411" y="149"/>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59"/>
            <p:cNvSpPr/>
            <p:nvPr/>
          </p:nvSpPr>
          <p:spPr>
            <a:xfrm rot="-406505">
              <a:off x="4250424" y="474678"/>
              <a:ext cx="22166" cy="18893"/>
            </a:xfrm>
            <a:custGeom>
              <a:rect b="b" l="l" r="r" t="t"/>
              <a:pathLst>
                <a:path extrusionOk="0" h="254" w="298">
                  <a:moveTo>
                    <a:pt x="172" y="0"/>
                  </a:moveTo>
                  <a:cubicBezTo>
                    <a:pt x="58" y="0"/>
                    <a:pt x="1" y="137"/>
                    <a:pt x="81" y="217"/>
                  </a:cubicBezTo>
                  <a:cubicBezTo>
                    <a:pt x="106" y="242"/>
                    <a:pt x="138" y="254"/>
                    <a:pt x="169" y="254"/>
                  </a:cubicBezTo>
                  <a:cubicBezTo>
                    <a:pt x="234" y="254"/>
                    <a:pt x="297" y="203"/>
                    <a:pt x="297" y="126"/>
                  </a:cubicBezTo>
                  <a:cubicBezTo>
                    <a:pt x="297" y="57"/>
                    <a:pt x="240" y="0"/>
                    <a:pt x="1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59"/>
            <p:cNvSpPr/>
            <p:nvPr/>
          </p:nvSpPr>
          <p:spPr>
            <a:xfrm rot="-406505">
              <a:off x="4234333" y="339217"/>
              <a:ext cx="22166" cy="18893"/>
            </a:xfrm>
            <a:custGeom>
              <a:rect b="b" l="l" r="r" t="t"/>
              <a:pathLst>
                <a:path extrusionOk="0" h="254" w="298">
                  <a:moveTo>
                    <a:pt x="172" y="0"/>
                  </a:moveTo>
                  <a:cubicBezTo>
                    <a:pt x="58" y="0"/>
                    <a:pt x="1" y="137"/>
                    <a:pt x="81" y="217"/>
                  </a:cubicBezTo>
                  <a:cubicBezTo>
                    <a:pt x="106" y="242"/>
                    <a:pt x="138" y="254"/>
                    <a:pt x="169" y="254"/>
                  </a:cubicBezTo>
                  <a:cubicBezTo>
                    <a:pt x="234" y="254"/>
                    <a:pt x="297" y="203"/>
                    <a:pt x="297" y="126"/>
                  </a:cubicBezTo>
                  <a:cubicBezTo>
                    <a:pt x="297" y="57"/>
                    <a:pt x="240" y="0"/>
                    <a:pt x="1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59"/>
            <p:cNvSpPr/>
            <p:nvPr/>
          </p:nvSpPr>
          <p:spPr>
            <a:xfrm rot="-406505">
              <a:off x="4190158" y="362276"/>
              <a:ext cx="50505" cy="45819"/>
            </a:xfrm>
            <a:custGeom>
              <a:rect b="b" l="l" r="r" t="t"/>
              <a:pathLst>
                <a:path extrusionOk="0" h="616" w="679">
                  <a:moveTo>
                    <a:pt x="66" y="0"/>
                  </a:moveTo>
                  <a:cubicBezTo>
                    <a:pt x="55" y="0"/>
                    <a:pt x="46" y="3"/>
                    <a:pt x="41" y="9"/>
                  </a:cubicBezTo>
                  <a:cubicBezTo>
                    <a:pt x="1" y="49"/>
                    <a:pt x="103" y="214"/>
                    <a:pt x="268" y="379"/>
                  </a:cubicBezTo>
                  <a:cubicBezTo>
                    <a:pt x="409" y="520"/>
                    <a:pt x="551" y="616"/>
                    <a:pt x="614" y="616"/>
                  </a:cubicBezTo>
                  <a:cubicBezTo>
                    <a:pt x="624" y="616"/>
                    <a:pt x="633" y="613"/>
                    <a:pt x="639" y="607"/>
                  </a:cubicBezTo>
                  <a:cubicBezTo>
                    <a:pt x="678" y="567"/>
                    <a:pt x="576" y="402"/>
                    <a:pt x="411" y="237"/>
                  </a:cubicBezTo>
                  <a:cubicBezTo>
                    <a:pt x="270" y="96"/>
                    <a:pt x="129" y="0"/>
                    <a:pt x="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59"/>
            <p:cNvSpPr/>
            <p:nvPr/>
          </p:nvSpPr>
          <p:spPr>
            <a:xfrm rot="-406505">
              <a:off x="4182236" y="295356"/>
              <a:ext cx="50505" cy="46266"/>
            </a:xfrm>
            <a:custGeom>
              <a:rect b="b" l="l" r="r" t="t"/>
              <a:pathLst>
                <a:path extrusionOk="0" h="622" w="679">
                  <a:moveTo>
                    <a:pt x="614" y="1"/>
                  </a:moveTo>
                  <a:cubicBezTo>
                    <a:pt x="551" y="1"/>
                    <a:pt x="409" y="96"/>
                    <a:pt x="268" y="237"/>
                  </a:cubicBezTo>
                  <a:cubicBezTo>
                    <a:pt x="103" y="408"/>
                    <a:pt x="1" y="573"/>
                    <a:pt x="41" y="613"/>
                  </a:cubicBezTo>
                  <a:cubicBezTo>
                    <a:pt x="46" y="619"/>
                    <a:pt x="55" y="622"/>
                    <a:pt x="66" y="622"/>
                  </a:cubicBezTo>
                  <a:cubicBezTo>
                    <a:pt x="129" y="622"/>
                    <a:pt x="270" y="526"/>
                    <a:pt x="411" y="385"/>
                  </a:cubicBezTo>
                  <a:cubicBezTo>
                    <a:pt x="576" y="215"/>
                    <a:pt x="678" y="49"/>
                    <a:pt x="639" y="10"/>
                  </a:cubicBezTo>
                  <a:cubicBezTo>
                    <a:pt x="633" y="4"/>
                    <a:pt x="624" y="1"/>
                    <a:pt x="6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59"/>
            <p:cNvSpPr/>
            <p:nvPr/>
          </p:nvSpPr>
          <p:spPr>
            <a:xfrm rot="-406505">
              <a:off x="4206399" y="498992"/>
              <a:ext cx="50505" cy="45819"/>
            </a:xfrm>
            <a:custGeom>
              <a:rect b="b" l="l" r="r" t="t"/>
              <a:pathLst>
                <a:path extrusionOk="0" h="616" w="679">
                  <a:moveTo>
                    <a:pt x="66" y="0"/>
                  </a:moveTo>
                  <a:cubicBezTo>
                    <a:pt x="55" y="0"/>
                    <a:pt x="46" y="3"/>
                    <a:pt x="41" y="9"/>
                  </a:cubicBezTo>
                  <a:cubicBezTo>
                    <a:pt x="1" y="49"/>
                    <a:pt x="103" y="214"/>
                    <a:pt x="268" y="379"/>
                  </a:cubicBezTo>
                  <a:cubicBezTo>
                    <a:pt x="409" y="520"/>
                    <a:pt x="551" y="616"/>
                    <a:pt x="614" y="616"/>
                  </a:cubicBezTo>
                  <a:cubicBezTo>
                    <a:pt x="624" y="616"/>
                    <a:pt x="633" y="613"/>
                    <a:pt x="639" y="607"/>
                  </a:cubicBezTo>
                  <a:cubicBezTo>
                    <a:pt x="678" y="567"/>
                    <a:pt x="576" y="402"/>
                    <a:pt x="411" y="237"/>
                  </a:cubicBezTo>
                  <a:cubicBezTo>
                    <a:pt x="270" y="96"/>
                    <a:pt x="129" y="0"/>
                    <a:pt x="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59"/>
            <p:cNvSpPr/>
            <p:nvPr/>
          </p:nvSpPr>
          <p:spPr>
            <a:xfrm rot="-406505">
              <a:off x="4175323" y="420011"/>
              <a:ext cx="22091" cy="18967"/>
            </a:xfrm>
            <a:custGeom>
              <a:rect b="b" l="l" r="r" t="t"/>
              <a:pathLst>
                <a:path extrusionOk="0" h="255" w="297">
                  <a:moveTo>
                    <a:pt x="171" y="1"/>
                  </a:moveTo>
                  <a:cubicBezTo>
                    <a:pt x="57" y="1"/>
                    <a:pt x="0" y="137"/>
                    <a:pt x="80" y="217"/>
                  </a:cubicBezTo>
                  <a:cubicBezTo>
                    <a:pt x="107" y="243"/>
                    <a:pt x="140" y="254"/>
                    <a:pt x="171" y="254"/>
                  </a:cubicBezTo>
                  <a:cubicBezTo>
                    <a:pt x="236" y="254"/>
                    <a:pt x="296" y="203"/>
                    <a:pt x="296" y="126"/>
                  </a:cubicBezTo>
                  <a:cubicBezTo>
                    <a:pt x="296" y="58"/>
                    <a:pt x="239" y="1"/>
                    <a:pt x="1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13" name="Google Shape;2113;p59"/>
          <p:cNvSpPr/>
          <p:nvPr/>
        </p:nvSpPr>
        <p:spPr>
          <a:xfrm rot="-9312">
            <a:off x="7003651" y="1842731"/>
            <a:ext cx="1323949" cy="513335"/>
          </a:xfrm>
          <a:custGeom>
            <a:rect b="b" l="l" r="r" t="t"/>
            <a:pathLst>
              <a:path extrusionOk="0" h="4631" w="9500">
                <a:moveTo>
                  <a:pt x="0" y="0"/>
                </a:moveTo>
                <a:lnTo>
                  <a:pt x="142" y="1407"/>
                </a:lnTo>
                <a:lnTo>
                  <a:pt x="0" y="2455"/>
                </a:lnTo>
                <a:lnTo>
                  <a:pt x="142" y="3827"/>
                </a:lnTo>
                <a:lnTo>
                  <a:pt x="142" y="4630"/>
                </a:lnTo>
                <a:lnTo>
                  <a:pt x="9500" y="4556"/>
                </a:lnTo>
                <a:lnTo>
                  <a:pt x="9500" y="3571"/>
                </a:lnTo>
                <a:lnTo>
                  <a:pt x="9283" y="2164"/>
                </a:lnTo>
                <a:lnTo>
                  <a:pt x="9500" y="940"/>
                </a:lnTo>
                <a:lnTo>
                  <a:pt x="950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accent1"/>
                </a:solidFill>
                <a:latin typeface="Grand Hotel"/>
                <a:ea typeface="Grand Hotel"/>
                <a:cs typeface="Grand Hotel"/>
                <a:sym typeface="Grand Hotel"/>
              </a:rPr>
              <a:t>Jupiter</a:t>
            </a:r>
            <a:endParaRPr sz="2500">
              <a:solidFill>
                <a:schemeClr val="accent1"/>
              </a:solidFill>
              <a:latin typeface="Grand Hotel"/>
              <a:ea typeface="Grand Hotel"/>
              <a:cs typeface="Grand Hotel"/>
              <a:sym typeface="Grand Hotel"/>
            </a:endParaRPr>
          </a:p>
        </p:txBody>
      </p:sp>
      <p:sp>
        <p:nvSpPr>
          <p:cNvPr id="2114" name="Google Shape;2114;p59"/>
          <p:cNvSpPr txBox="1"/>
          <p:nvPr/>
        </p:nvSpPr>
        <p:spPr>
          <a:xfrm>
            <a:off x="6992125" y="2406413"/>
            <a:ext cx="1347000" cy="440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Andika"/>
                <a:ea typeface="Andika"/>
                <a:cs typeface="Andika"/>
                <a:sym typeface="Andika"/>
              </a:rPr>
              <a:t>Jupiter is a gas giant</a:t>
            </a:r>
            <a:endParaRPr>
              <a:solidFill>
                <a:schemeClr val="dk1"/>
              </a:solidFill>
              <a:latin typeface="Andika"/>
              <a:ea typeface="Andika"/>
              <a:cs typeface="Andika"/>
              <a:sym typeface="Andika"/>
            </a:endParaRPr>
          </a:p>
        </p:txBody>
      </p:sp>
      <p:sp>
        <p:nvSpPr>
          <p:cNvPr id="2115" name="Google Shape;2115;p59"/>
          <p:cNvSpPr/>
          <p:nvPr/>
        </p:nvSpPr>
        <p:spPr>
          <a:xfrm rot="-9312">
            <a:off x="7003651" y="3545149"/>
            <a:ext cx="1323949" cy="513335"/>
          </a:xfrm>
          <a:custGeom>
            <a:rect b="b" l="l" r="r" t="t"/>
            <a:pathLst>
              <a:path extrusionOk="0" h="4631" w="9500">
                <a:moveTo>
                  <a:pt x="0" y="0"/>
                </a:moveTo>
                <a:lnTo>
                  <a:pt x="142" y="1407"/>
                </a:lnTo>
                <a:lnTo>
                  <a:pt x="0" y="2455"/>
                </a:lnTo>
                <a:lnTo>
                  <a:pt x="142" y="3827"/>
                </a:lnTo>
                <a:lnTo>
                  <a:pt x="142" y="4630"/>
                </a:lnTo>
                <a:lnTo>
                  <a:pt x="9500" y="4556"/>
                </a:lnTo>
                <a:lnTo>
                  <a:pt x="9500" y="3571"/>
                </a:lnTo>
                <a:lnTo>
                  <a:pt x="9283" y="2164"/>
                </a:lnTo>
                <a:lnTo>
                  <a:pt x="9500" y="940"/>
                </a:lnTo>
                <a:lnTo>
                  <a:pt x="9500" y="0"/>
                </a:lnTo>
                <a:close/>
              </a:path>
            </a:pathLst>
          </a:cu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accent1"/>
                </a:solidFill>
                <a:latin typeface="Grand Hotel"/>
                <a:ea typeface="Grand Hotel"/>
                <a:cs typeface="Grand Hotel"/>
                <a:sym typeface="Grand Hotel"/>
              </a:rPr>
              <a:t>Saturn</a:t>
            </a:r>
            <a:endParaRPr sz="2500">
              <a:solidFill>
                <a:schemeClr val="accent1"/>
              </a:solidFill>
              <a:latin typeface="Grand Hotel"/>
              <a:ea typeface="Grand Hotel"/>
              <a:cs typeface="Grand Hotel"/>
              <a:sym typeface="Grand Hotel"/>
            </a:endParaRPr>
          </a:p>
        </p:txBody>
      </p:sp>
      <p:sp>
        <p:nvSpPr>
          <p:cNvPr id="2116" name="Google Shape;2116;p59"/>
          <p:cNvSpPr txBox="1"/>
          <p:nvPr/>
        </p:nvSpPr>
        <p:spPr>
          <a:xfrm>
            <a:off x="6992125" y="4108842"/>
            <a:ext cx="1347000" cy="440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Andika"/>
                <a:ea typeface="Andika"/>
                <a:cs typeface="Andika"/>
                <a:sym typeface="Andika"/>
              </a:rPr>
              <a:t>Saturn has several rings</a:t>
            </a:r>
            <a:endParaRPr>
              <a:solidFill>
                <a:schemeClr val="dk1"/>
              </a:solidFill>
              <a:latin typeface="Andika"/>
              <a:ea typeface="Andika"/>
              <a:cs typeface="Andika"/>
              <a:sym typeface="Andika"/>
            </a:endParaRPr>
          </a:p>
        </p:txBody>
      </p:sp>
      <p:sp>
        <p:nvSpPr>
          <p:cNvPr id="2117" name="Google Shape;2117;p59"/>
          <p:cNvSpPr/>
          <p:nvPr/>
        </p:nvSpPr>
        <p:spPr>
          <a:xfrm rot="-9312">
            <a:off x="816401" y="1842731"/>
            <a:ext cx="1323949" cy="513335"/>
          </a:xfrm>
          <a:custGeom>
            <a:rect b="b" l="l" r="r" t="t"/>
            <a:pathLst>
              <a:path extrusionOk="0" h="4631" w="9500">
                <a:moveTo>
                  <a:pt x="0" y="0"/>
                </a:moveTo>
                <a:lnTo>
                  <a:pt x="142" y="1407"/>
                </a:lnTo>
                <a:lnTo>
                  <a:pt x="0" y="2455"/>
                </a:lnTo>
                <a:lnTo>
                  <a:pt x="142" y="3827"/>
                </a:lnTo>
                <a:lnTo>
                  <a:pt x="142" y="4630"/>
                </a:lnTo>
                <a:lnTo>
                  <a:pt x="9500" y="4556"/>
                </a:lnTo>
                <a:lnTo>
                  <a:pt x="9500" y="3571"/>
                </a:lnTo>
                <a:lnTo>
                  <a:pt x="9283" y="2164"/>
                </a:lnTo>
                <a:lnTo>
                  <a:pt x="9500" y="940"/>
                </a:lnTo>
                <a:lnTo>
                  <a:pt x="9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accent1"/>
                </a:solidFill>
                <a:latin typeface="Grand Hotel"/>
                <a:ea typeface="Grand Hotel"/>
                <a:cs typeface="Grand Hotel"/>
                <a:sym typeface="Grand Hotel"/>
              </a:rPr>
              <a:t>Mercury</a:t>
            </a:r>
            <a:endParaRPr sz="2500">
              <a:solidFill>
                <a:schemeClr val="accent1"/>
              </a:solidFill>
              <a:latin typeface="Grand Hotel"/>
              <a:ea typeface="Grand Hotel"/>
              <a:cs typeface="Grand Hotel"/>
              <a:sym typeface="Grand Hotel"/>
            </a:endParaRPr>
          </a:p>
        </p:txBody>
      </p:sp>
      <p:sp>
        <p:nvSpPr>
          <p:cNvPr id="2118" name="Google Shape;2118;p59"/>
          <p:cNvSpPr txBox="1"/>
          <p:nvPr/>
        </p:nvSpPr>
        <p:spPr>
          <a:xfrm>
            <a:off x="804875" y="2406413"/>
            <a:ext cx="1347000" cy="440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Andika"/>
                <a:ea typeface="Andika"/>
                <a:cs typeface="Andika"/>
                <a:sym typeface="Andika"/>
              </a:rPr>
              <a:t>It has a roman name</a:t>
            </a:r>
            <a:endParaRPr>
              <a:solidFill>
                <a:schemeClr val="dk1"/>
              </a:solidFill>
              <a:latin typeface="Andika"/>
              <a:ea typeface="Andika"/>
              <a:cs typeface="Andika"/>
              <a:sym typeface="Andika"/>
            </a:endParaRPr>
          </a:p>
        </p:txBody>
      </p:sp>
      <p:sp>
        <p:nvSpPr>
          <p:cNvPr id="2119" name="Google Shape;2119;p59"/>
          <p:cNvSpPr/>
          <p:nvPr/>
        </p:nvSpPr>
        <p:spPr>
          <a:xfrm rot="-9312">
            <a:off x="816401" y="3545149"/>
            <a:ext cx="1323949" cy="513335"/>
          </a:xfrm>
          <a:custGeom>
            <a:rect b="b" l="l" r="r" t="t"/>
            <a:pathLst>
              <a:path extrusionOk="0" h="4631" w="9500">
                <a:moveTo>
                  <a:pt x="0" y="0"/>
                </a:moveTo>
                <a:lnTo>
                  <a:pt x="142" y="1407"/>
                </a:lnTo>
                <a:lnTo>
                  <a:pt x="0" y="2455"/>
                </a:lnTo>
                <a:lnTo>
                  <a:pt x="142" y="3827"/>
                </a:lnTo>
                <a:lnTo>
                  <a:pt x="142" y="4630"/>
                </a:lnTo>
                <a:lnTo>
                  <a:pt x="9500" y="4556"/>
                </a:lnTo>
                <a:lnTo>
                  <a:pt x="9500" y="3571"/>
                </a:lnTo>
                <a:lnTo>
                  <a:pt x="9283" y="2164"/>
                </a:lnTo>
                <a:lnTo>
                  <a:pt x="9500" y="940"/>
                </a:lnTo>
                <a:lnTo>
                  <a:pt x="9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accent1"/>
                </a:solidFill>
                <a:latin typeface="Grand Hotel"/>
                <a:ea typeface="Grand Hotel"/>
                <a:cs typeface="Grand Hotel"/>
                <a:sym typeface="Grand Hotel"/>
              </a:rPr>
              <a:t>Venus</a:t>
            </a:r>
            <a:endParaRPr sz="2500">
              <a:solidFill>
                <a:schemeClr val="accent1"/>
              </a:solidFill>
              <a:latin typeface="Grand Hotel"/>
              <a:ea typeface="Grand Hotel"/>
              <a:cs typeface="Grand Hotel"/>
              <a:sym typeface="Grand Hotel"/>
            </a:endParaRPr>
          </a:p>
        </p:txBody>
      </p:sp>
      <p:sp>
        <p:nvSpPr>
          <p:cNvPr id="2120" name="Google Shape;2120;p59"/>
          <p:cNvSpPr txBox="1"/>
          <p:nvPr/>
        </p:nvSpPr>
        <p:spPr>
          <a:xfrm>
            <a:off x="804875" y="4108842"/>
            <a:ext cx="1347000" cy="440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Andika"/>
                <a:ea typeface="Andika"/>
                <a:cs typeface="Andika"/>
                <a:sym typeface="Andika"/>
              </a:rPr>
              <a:t>Venus has a nice name</a:t>
            </a:r>
            <a:endParaRPr>
              <a:solidFill>
                <a:schemeClr val="dk1"/>
              </a:solidFill>
              <a:latin typeface="Andika"/>
              <a:ea typeface="Andika"/>
              <a:cs typeface="Andika"/>
              <a:sym typeface="Andika"/>
            </a:endParaRPr>
          </a:p>
        </p:txBody>
      </p:sp>
      <p:grpSp>
        <p:nvGrpSpPr>
          <p:cNvPr id="2121" name="Google Shape;2121;p59"/>
          <p:cNvGrpSpPr/>
          <p:nvPr/>
        </p:nvGrpSpPr>
        <p:grpSpPr>
          <a:xfrm>
            <a:off x="1274010" y="200522"/>
            <a:ext cx="380514" cy="1132980"/>
            <a:chOff x="7788827" y="208475"/>
            <a:chExt cx="434973" cy="1289823"/>
          </a:xfrm>
        </p:grpSpPr>
        <p:sp>
          <p:nvSpPr>
            <p:cNvPr id="2122" name="Google Shape;2122;p59"/>
            <p:cNvSpPr/>
            <p:nvPr/>
          </p:nvSpPr>
          <p:spPr>
            <a:xfrm rot="5400000">
              <a:off x="7361402" y="635900"/>
              <a:ext cx="1289823" cy="434973"/>
            </a:xfrm>
            <a:custGeom>
              <a:rect b="b" l="l" r="r" t="t"/>
              <a:pathLst>
                <a:path extrusionOk="0" h="4005" w="11876">
                  <a:moveTo>
                    <a:pt x="7867" y="432"/>
                  </a:moveTo>
                  <a:cubicBezTo>
                    <a:pt x="7903" y="432"/>
                    <a:pt x="7939" y="437"/>
                    <a:pt x="7974" y="447"/>
                  </a:cubicBezTo>
                  <a:cubicBezTo>
                    <a:pt x="8111" y="470"/>
                    <a:pt x="8236" y="526"/>
                    <a:pt x="8339" y="618"/>
                  </a:cubicBezTo>
                  <a:cubicBezTo>
                    <a:pt x="8413" y="686"/>
                    <a:pt x="8452" y="788"/>
                    <a:pt x="8452" y="891"/>
                  </a:cubicBezTo>
                  <a:cubicBezTo>
                    <a:pt x="8435" y="1164"/>
                    <a:pt x="8265" y="1409"/>
                    <a:pt x="8008" y="1512"/>
                  </a:cubicBezTo>
                  <a:cubicBezTo>
                    <a:pt x="7959" y="1527"/>
                    <a:pt x="7908" y="1535"/>
                    <a:pt x="7858" y="1535"/>
                  </a:cubicBezTo>
                  <a:cubicBezTo>
                    <a:pt x="7707" y="1535"/>
                    <a:pt x="7560" y="1466"/>
                    <a:pt x="7462" y="1347"/>
                  </a:cubicBezTo>
                  <a:cubicBezTo>
                    <a:pt x="7410" y="1284"/>
                    <a:pt x="7387" y="1198"/>
                    <a:pt x="7393" y="1119"/>
                  </a:cubicBezTo>
                  <a:cubicBezTo>
                    <a:pt x="7410" y="959"/>
                    <a:pt x="7450" y="800"/>
                    <a:pt x="7518" y="652"/>
                  </a:cubicBezTo>
                  <a:cubicBezTo>
                    <a:pt x="7583" y="514"/>
                    <a:pt x="7721" y="432"/>
                    <a:pt x="7867" y="432"/>
                  </a:cubicBezTo>
                  <a:close/>
                  <a:moveTo>
                    <a:pt x="3374" y="1681"/>
                  </a:moveTo>
                  <a:cubicBezTo>
                    <a:pt x="3673" y="1681"/>
                    <a:pt x="3965" y="1956"/>
                    <a:pt x="3965" y="2263"/>
                  </a:cubicBezTo>
                  <a:cubicBezTo>
                    <a:pt x="3965" y="2377"/>
                    <a:pt x="3936" y="2491"/>
                    <a:pt x="3891" y="2594"/>
                  </a:cubicBezTo>
                  <a:cubicBezTo>
                    <a:pt x="3800" y="2803"/>
                    <a:pt x="3634" y="2921"/>
                    <a:pt x="3440" y="2921"/>
                  </a:cubicBezTo>
                  <a:cubicBezTo>
                    <a:pt x="3401" y="2921"/>
                    <a:pt x="3361" y="2916"/>
                    <a:pt x="3321" y="2907"/>
                  </a:cubicBezTo>
                  <a:cubicBezTo>
                    <a:pt x="3076" y="2856"/>
                    <a:pt x="2911" y="2634"/>
                    <a:pt x="2928" y="2383"/>
                  </a:cubicBezTo>
                  <a:cubicBezTo>
                    <a:pt x="2934" y="2167"/>
                    <a:pt x="2979" y="1939"/>
                    <a:pt x="3156" y="1774"/>
                  </a:cubicBezTo>
                  <a:cubicBezTo>
                    <a:pt x="3190" y="1728"/>
                    <a:pt x="3236" y="1700"/>
                    <a:pt x="3293" y="1688"/>
                  </a:cubicBezTo>
                  <a:cubicBezTo>
                    <a:pt x="3320" y="1683"/>
                    <a:pt x="3347" y="1681"/>
                    <a:pt x="3374" y="1681"/>
                  </a:cubicBezTo>
                  <a:close/>
                  <a:moveTo>
                    <a:pt x="11686" y="0"/>
                  </a:moveTo>
                  <a:cubicBezTo>
                    <a:pt x="11623" y="0"/>
                    <a:pt x="11550" y="17"/>
                    <a:pt x="11488" y="20"/>
                  </a:cubicBezTo>
                  <a:cubicBezTo>
                    <a:pt x="10355" y="42"/>
                    <a:pt x="9221" y="25"/>
                    <a:pt x="8094" y="48"/>
                  </a:cubicBezTo>
                  <a:cubicBezTo>
                    <a:pt x="7330" y="64"/>
                    <a:pt x="6566" y="67"/>
                    <a:pt x="5801" y="67"/>
                  </a:cubicBezTo>
                  <a:cubicBezTo>
                    <a:pt x="5094" y="67"/>
                    <a:pt x="4387" y="64"/>
                    <a:pt x="3680" y="64"/>
                  </a:cubicBezTo>
                  <a:cubicBezTo>
                    <a:pt x="3475" y="64"/>
                    <a:pt x="3270" y="64"/>
                    <a:pt x="3065" y="65"/>
                  </a:cubicBezTo>
                  <a:cubicBezTo>
                    <a:pt x="3038" y="62"/>
                    <a:pt x="3011" y="61"/>
                    <a:pt x="2984" y="61"/>
                  </a:cubicBezTo>
                  <a:cubicBezTo>
                    <a:pt x="2903" y="61"/>
                    <a:pt x="2823" y="74"/>
                    <a:pt x="2746" y="99"/>
                  </a:cubicBezTo>
                  <a:cubicBezTo>
                    <a:pt x="2649" y="373"/>
                    <a:pt x="2438" y="498"/>
                    <a:pt x="2159" y="509"/>
                  </a:cubicBezTo>
                  <a:cubicBezTo>
                    <a:pt x="2139" y="510"/>
                    <a:pt x="2120" y="511"/>
                    <a:pt x="2101" y="511"/>
                  </a:cubicBezTo>
                  <a:cubicBezTo>
                    <a:pt x="1813" y="511"/>
                    <a:pt x="1649" y="388"/>
                    <a:pt x="1516" y="105"/>
                  </a:cubicBezTo>
                  <a:cubicBezTo>
                    <a:pt x="1049" y="105"/>
                    <a:pt x="582" y="99"/>
                    <a:pt x="120" y="99"/>
                  </a:cubicBezTo>
                  <a:cubicBezTo>
                    <a:pt x="110" y="98"/>
                    <a:pt x="99" y="97"/>
                    <a:pt x="89" y="97"/>
                  </a:cubicBezTo>
                  <a:cubicBezTo>
                    <a:pt x="60" y="97"/>
                    <a:pt x="32" y="102"/>
                    <a:pt x="7" y="111"/>
                  </a:cubicBezTo>
                  <a:lnTo>
                    <a:pt x="7" y="2081"/>
                  </a:lnTo>
                  <a:cubicBezTo>
                    <a:pt x="103" y="2087"/>
                    <a:pt x="189" y="2144"/>
                    <a:pt x="234" y="2235"/>
                  </a:cubicBezTo>
                  <a:cubicBezTo>
                    <a:pt x="502" y="2645"/>
                    <a:pt x="405" y="3186"/>
                    <a:pt x="24" y="3488"/>
                  </a:cubicBezTo>
                  <a:cubicBezTo>
                    <a:pt x="18" y="3488"/>
                    <a:pt x="12" y="3494"/>
                    <a:pt x="1" y="3499"/>
                  </a:cubicBezTo>
                  <a:lnTo>
                    <a:pt x="1" y="3989"/>
                  </a:lnTo>
                  <a:cubicBezTo>
                    <a:pt x="46" y="3995"/>
                    <a:pt x="92" y="4001"/>
                    <a:pt x="143" y="4001"/>
                  </a:cubicBezTo>
                  <a:cubicBezTo>
                    <a:pt x="192" y="4003"/>
                    <a:pt x="240" y="4004"/>
                    <a:pt x="289" y="4004"/>
                  </a:cubicBezTo>
                  <a:cubicBezTo>
                    <a:pt x="550" y="4004"/>
                    <a:pt x="813" y="3972"/>
                    <a:pt x="1072" y="3972"/>
                  </a:cubicBezTo>
                  <a:lnTo>
                    <a:pt x="6818" y="3972"/>
                  </a:lnTo>
                  <a:cubicBezTo>
                    <a:pt x="6915" y="3972"/>
                    <a:pt x="7012" y="3966"/>
                    <a:pt x="7103" y="3961"/>
                  </a:cubicBezTo>
                  <a:cubicBezTo>
                    <a:pt x="7006" y="3704"/>
                    <a:pt x="7074" y="3459"/>
                    <a:pt x="7194" y="3226"/>
                  </a:cubicBezTo>
                  <a:cubicBezTo>
                    <a:pt x="7304" y="3015"/>
                    <a:pt x="7479" y="2933"/>
                    <a:pt x="7699" y="2933"/>
                  </a:cubicBezTo>
                  <a:cubicBezTo>
                    <a:pt x="7740" y="2933"/>
                    <a:pt x="7782" y="2936"/>
                    <a:pt x="7826" y="2941"/>
                  </a:cubicBezTo>
                  <a:cubicBezTo>
                    <a:pt x="8060" y="2975"/>
                    <a:pt x="8265" y="3232"/>
                    <a:pt x="8287" y="3471"/>
                  </a:cubicBezTo>
                  <a:cubicBezTo>
                    <a:pt x="8299" y="3642"/>
                    <a:pt x="8265" y="3807"/>
                    <a:pt x="8185" y="3961"/>
                  </a:cubicBezTo>
                  <a:cubicBezTo>
                    <a:pt x="8230" y="3961"/>
                    <a:pt x="8276" y="3966"/>
                    <a:pt x="8327" y="3966"/>
                  </a:cubicBezTo>
                  <a:cubicBezTo>
                    <a:pt x="9432" y="3966"/>
                    <a:pt x="10531" y="3961"/>
                    <a:pt x="11636" y="3955"/>
                  </a:cubicBezTo>
                  <a:lnTo>
                    <a:pt x="11716" y="3955"/>
                  </a:lnTo>
                  <a:cubicBezTo>
                    <a:pt x="11853" y="3949"/>
                    <a:pt x="11870" y="3926"/>
                    <a:pt x="11818" y="3813"/>
                  </a:cubicBezTo>
                  <a:cubicBezTo>
                    <a:pt x="11636" y="3431"/>
                    <a:pt x="11465" y="3049"/>
                    <a:pt x="11260" y="2685"/>
                  </a:cubicBezTo>
                  <a:cubicBezTo>
                    <a:pt x="11118" y="2674"/>
                    <a:pt x="10981" y="2628"/>
                    <a:pt x="10862" y="2548"/>
                  </a:cubicBezTo>
                  <a:cubicBezTo>
                    <a:pt x="10685" y="2434"/>
                    <a:pt x="10582" y="2286"/>
                    <a:pt x="10600" y="2064"/>
                  </a:cubicBezTo>
                  <a:cubicBezTo>
                    <a:pt x="10611" y="1859"/>
                    <a:pt x="10685" y="1665"/>
                    <a:pt x="10810" y="1506"/>
                  </a:cubicBezTo>
                  <a:cubicBezTo>
                    <a:pt x="10855" y="1436"/>
                    <a:pt x="10930" y="1396"/>
                    <a:pt x="11007" y="1396"/>
                  </a:cubicBezTo>
                  <a:cubicBezTo>
                    <a:pt x="11036" y="1396"/>
                    <a:pt x="11066" y="1402"/>
                    <a:pt x="11095" y="1415"/>
                  </a:cubicBezTo>
                  <a:cubicBezTo>
                    <a:pt x="11146" y="1369"/>
                    <a:pt x="11186" y="1312"/>
                    <a:pt x="11209" y="1250"/>
                  </a:cubicBezTo>
                  <a:cubicBezTo>
                    <a:pt x="11374" y="959"/>
                    <a:pt x="11539" y="669"/>
                    <a:pt x="11693" y="378"/>
                  </a:cubicBezTo>
                  <a:cubicBezTo>
                    <a:pt x="11750" y="270"/>
                    <a:pt x="11875" y="156"/>
                    <a:pt x="11813" y="54"/>
                  </a:cubicBezTo>
                  <a:cubicBezTo>
                    <a:pt x="11787" y="12"/>
                    <a:pt x="11740" y="0"/>
                    <a:pt x="116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59"/>
            <p:cNvSpPr/>
            <p:nvPr/>
          </p:nvSpPr>
          <p:spPr>
            <a:xfrm rot="5400000">
              <a:off x="7778669" y="984216"/>
              <a:ext cx="140538" cy="111974"/>
            </a:xfrm>
            <a:custGeom>
              <a:rect b="b" l="l" r="r" t="t"/>
              <a:pathLst>
                <a:path extrusionOk="0" h="1031" w="1294">
                  <a:moveTo>
                    <a:pt x="681" y="0"/>
                  </a:moveTo>
                  <a:cubicBezTo>
                    <a:pt x="467" y="0"/>
                    <a:pt x="297" y="84"/>
                    <a:pt x="189" y="296"/>
                  </a:cubicBezTo>
                  <a:cubicBezTo>
                    <a:pt x="69" y="523"/>
                    <a:pt x="1" y="774"/>
                    <a:pt x="97" y="1030"/>
                  </a:cubicBezTo>
                  <a:lnTo>
                    <a:pt x="1180" y="1030"/>
                  </a:lnTo>
                  <a:cubicBezTo>
                    <a:pt x="1259" y="882"/>
                    <a:pt x="1293" y="711"/>
                    <a:pt x="1282" y="541"/>
                  </a:cubicBezTo>
                  <a:cubicBezTo>
                    <a:pt x="1259" y="301"/>
                    <a:pt x="1054" y="45"/>
                    <a:pt x="821" y="11"/>
                  </a:cubicBezTo>
                  <a:cubicBezTo>
                    <a:pt x="772" y="4"/>
                    <a:pt x="726" y="0"/>
                    <a:pt x="681"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59"/>
            <p:cNvSpPr/>
            <p:nvPr/>
          </p:nvSpPr>
          <p:spPr>
            <a:xfrm rot="5400000">
              <a:off x="7893740" y="159059"/>
              <a:ext cx="53978" cy="154114"/>
            </a:xfrm>
            <a:custGeom>
              <a:rect b="b" l="l" r="r" t="t"/>
              <a:pathLst>
                <a:path extrusionOk="0" h="1419" w="497">
                  <a:moveTo>
                    <a:pt x="1" y="0"/>
                  </a:moveTo>
                  <a:lnTo>
                    <a:pt x="1" y="1418"/>
                  </a:lnTo>
                  <a:cubicBezTo>
                    <a:pt x="12" y="1413"/>
                    <a:pt x="18" y="1407"/>
                    <a:pt x="23" y="1407"/>
                  </a:cubicBezTo>
                  <a:cubicBezTo>
                    <a:pt x="405" y="1105"/>
                    <a:pt x="496" y="564"/>
                    <a:pt x="234" y="154"/>
                  </a:cubicBezTo>
                  <a:cubicBezTo>
                    <a:pt x="188" y="63"/>
                    <a:pt x="103" y="6"/>
                    <a:pt x="1"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59"/>
            <p:cNvSpPr/>
            <p:nvPr/>
          </p:nvSpPr>
          <p:spPr>
            <a:xfrm rot="5400000">
              <a:off x="7965313" y="1324652"/>
              <a:ext cx="73744" cy="139995"/>
            </a:xfrm>
            <a:custGeom>
              <a:rect b="b" l="l" r="r" t="t"/>
              <a:pathLst>
                <a:path extrusionOk="0" h="1289" w="679">
                  <a:moveTo>
                    <a:pt x="432" y="0"/>
                  </a:moveTo>
                  <a:cubicBezTo>
                    <a:pt x="351" y="0"/>
                    <a:pt x="275" y="40"/>
                    <a:pt x="234" y="110"/>
                  </a:cubicBezTo>
                  <a:cubicBezTo>
                    <a:pt x="109" y="269"/>
                    <a:pt x="35" y="463"/>
                    <a:pt x="18" y="662"/>
                  </a:cubicBezTo>
                  <a:cubicBezTo>
                    <a:pt x="0" y="890"/>
                    <a:pt x="109" y="1038"/>
                    <a:pt x="280" y="1152"/>
                  </a:cubicBezTo>
                  <a:cubicBezTo>
                    <a:pt x="399" y="1232"/>
                    <a:pt x="536" y="1278"/>
                    <a:pt x="678" y="1289"/>
                  </a:cubicBezTo>
                  <a:cubicBezTo>
                    <a:pt x="673" y="1221"/>
                    <a:pt x="655" y="1158"/>
                    <a:pt x="616" y="1101"/>
                  </a:cubicBezTo>
                  <a:cubicBezTo>
                    <a:pt x="530" y="924"/>
                    <a:pt x="445" y="748"/>
                    <a:pt x="354" y="577"/>
                  </a:cubicBezTo>
                  <a:cubicBezTo>
                    <a:pt x="308" y="503"/>
                    <a:pt x="308" y="406"/>
                    <a:pt x="359" y="338"/>
                  </a:cubicBezTo>
                  <a:cubicBezTo>
                    <a:pt x="422" y="235"/>
                    <a:pt x="502" y="144"/>
                    <a:pt x="524" y="19"/>
                  </a:cubicBezTo>
                  <a:cubicBezTo>
                    <a:pt x="494" y="6"/>
                    <a:pt x="463" y="0"/>
                    <a:pt x="432"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59"/>
            <p:cNvSpPr/>
            <p:nvPr/>
          </p:nvSpPr>
          <p:spPr>
            <a:xfrm rot="5400000">
              <a:off x="8124804" y="417167"/>
              <a:ext cx="133696" cy="46701"/>
            </a:xfrm>
            <a:custGeom>
              <a:rect b="b" l="l" r="r" t="t"/>
              <a:pathLst>
                <a:path extrusionOk="0" h="430" w="1231">
                  <a:moveTo>
                    <a:pt x="243" y="0"/>
                  </a:moveTo>
                  <a:cubicBezTo>
                    <a:pt x="161" y="0"/>
                    <a:pt x="80" y="5"/>
                    <a:pt x="0" y="24"/>
                  </a:cubicBezTo>
                  <a:cubicBezTo>
                    <a:pt x="129" y="307"/>
                    <a:pt x="297" y="430"/>
                    <a:pt x="585" y="430"/>
                  </a:cubicBezTo>
                  <a:cubicBezTo>
                    <a:pt x="604" y="430"/>
                    <a:pt x="624" y="429"/>
                    <a:pt x="644" y="428"/>
                  </a:cubicBezTo>
                  <a:cubicBezTo>
                    <a:pt x="923" y="411"/>
                    <a:pt x="1128" y="292"/>
                    <a:pt x="1231" y="18"/>
                  </a:cubicBezTo>
                  <a:cubicBezTo>
                    <a:pt x="1080" y="7"/>
                    <a:pt x="927" y="1"/>
                    <a:pt x="774" y="1"/>
                  </a:cubicBezTo>
                  <a:cubicBezTo>
                    <a:pt x="691" y="1"/>
                    <a:pt x="607" y="3"/>
                    <a:pt x="524" y="7"/>
                  </a:cubicBezTo>
                  <a:cubicBezTo>
                    <a:pt x="430" y="7"/>
                    <a:pt x="336" y="0"/>
                    <a:pt x="243"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59"/>
            <p:cNvSpPr/>
            <p:nvPr/>
          </p:nvSpPr>
          <p:spPr>
            <a:xfrm rot="5400000">
              <a:off x="7916656" y="514536"/>
              <a:ext cx="114472" cy="134673"/>
            </a:xfrm>
            <a:custGeom>
              <a:rect b="b" l="l" r="r" t="t"/>
              <a:pathLst>
                <a:path extrusionOk="0" h="1240" w="1054">
                  <a:moveTo>
                    <a:pt x="463" y="0"/>
                  </a:moveTo>
                  <a:cubicBezTo>
                    <a:pt x="436" y="0"/>
                    <a:pt x="409" y="2"/>
                    <a:pt x="382" y="7"/>
                  </a:cubicBezTo>
                  <a:cubicBezTo>
                    <a:pt x="325" y="19"/>
                    <a:pt x="279" y="47"/>
                    <a:pt x="245" y="93"/>
                  </a:cubicBezTo>
                  <a:cubicBezTo>
                    <a:pt x="68" y="258"/>
                    <a:pt x="23" y="486"/>
                    <a:pt x="17" y="702"/>
                  </a:cubicBezTo>
                  <a:cubicBezTo>
                    <a:pt x="0" y="953"/>
                    <a:pt x="165" y="1175"/>
                    <a:pt x="410" y="1226"/>
                  </a:cubicBezTo>
                  <a:cubicBezTo>
                    <a:pt x="450" y="1235"/>
                    <a:pt x="490" y="1240"/>
                    <a:pt x="529" y="1240"/>
                  </a:cubicBezTo>
                  <a:cubicBezTo>
                    <a:pt x="723" y="1240"/>
                    <a:pt x="889" y="1122"/>
                    <a:pt x="980" y="913"/>
                  </a:cubicBezTo>
                  <a:cubicBezTo>
                    <a:pt x="1025" y="810"/>
                    <a:pt x="1054" y="696"/>
                    <a:pt x="1054" y="582"/>
                  </a:cubicBezTo>
                  <a:cubicBezTo>
                    <a:pt x="1054" y="275"/>
                    <a:pt x="762" y="0"/>
                    <a:pt x="463"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59"/>
            <p:cNvSpPr/>
            <p:nvPr/>
          </p:nvSpPr>
          <p:spPr>
            <a:xfrm rot="5400000">
              <a:off x="8059151" y="1008707"/>
              <a:ext cx="115776" cy="119903"/>
            </a:xfrm>
            <a:custGeom>
              <a:rect b="b" l="l" r="r" t="t"/>
              <a:pathLst>
                <a:path extrusionOk="0" h="1104" w="1066">
                  <a:moveTo>
                    <a:pt x="480" y="1"/>
                  </a:moveTo>
                  <a:cubicBezTo>
                    <a:pt x="334" y="1"/>
                    <a:pt x="196" y="83"/>
                    <a:pt x="131" y="221"/>
                  </a:cubicBezTo>
                  <a:cubicBezTo>
                    <a:pt x="63" y="369"/>
                    <a:pt x="23" y="528"/>
                    <a:pt x="6" y="688"/>
                  </a:cubicBezTo>
                  <a:cubicBezTo>
                    <a:pt x="0" y="767"/>
                    <a:pt x="23" y="853"/>
                    <a:pt x="75" y="916"/>
                  </a:cubicBezTo>
                  <a:cubicBezTo>
                    <a:pt x="173" y="1035"/>
                    <a:pt x="320" y="1104"/>
                    <a:pt x="471" y="1104"/>
                  </a:cubicBezTo>
                  <a:cubicBezTo>
                    <a:pt x="521" y="1104"/>
                    <a:pt x="572" y="1096"/>
                    <a:pt x="621" y="1081"/>
                  </a:cubicBezTo>
                  <a:cubicBezTo>
                    <a:pt x="878" y="978"/>
                    <a:pt x="1048" y="733"/>
                    <a:pt x="1065" y="460"/>
                  </a:cubicBezTo>
                  <a:cubicBezTo>
                    <a:pt x="1065" y="357"/>
                    <a:pt x="1026" y="255"/>
                    <a:pt x="952" y="187"/>
                  </a:cubicBezTo>
                  <a:cubicBezTo>
                    <a:pt x="849" y="95"/>
                    <a:pt x="724" y="39"/>
                    <a:pt x="587" y="16"/>
                  </a:cubicBezTo>
                  <a:cubicBezTo>
                    <a:pt x="552" y="6"/>
                    <a:pt x="516" y="1"/>
                    <a:pt x="480"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32" name="Shape 2132"/>
        <p:cNvGrpSpPr/>
        <p:nvPr/>
      </p:nvGrpSpPr>
      <p:grpSpPr>
        <a:xfrm>
          <a:off x="0" y="0"/>
          <a:ext cx="0" cy="0"/>
          <a:chOff x="0" y="0"/>
          <a:chExt cx="0" cy="0"/>
        </a:xfrm>
      </p:grpSpPr>
      <p:grpSp>
        <p:nvGrpSpPr>
          <p:cNvPr id="2133" name="Google Shape;2133;p60"/>
          <p:cNvGrpSpPr/>
          <p:nvPr/>
        </p:nvGrpSpPr>
        <p:grpSpPr>
          <a:xfrm>
            <a:off x="991870" y="752587"/>
            <a:ext cx="7122424" cy="3662721"/>
            <a:chOff x="1107286" y="970050"/>
            <a:chExt cx="6890890" cy="3231337"/>
          </a:xfrm>
        </p:grpSpPr>
        <p:grpSp>
          <p:nvGrpSpPr>
            <p:cNvPr id="2134" name="Google Shape;2134;p60"/>
            <p:cNvGrpSpPr/>
            <p:nvPr/>
          </p:nvGrpSpPr>
          <p:grpSpPr>
            <a:xfrm>
              <a:off x="1107286" y="995861"/>
              <a:ext cx="6852020" cy="3205526"/>
              <a:chOff x="1700212" y="1003875"/>
              <a:chExt cx="5779369" cy="3086094"/>
            </a:xfrm>
          </p:grpSpPr>
          <p:sp>
            <p:nvSpPr>
              <p:cNvPr id="2135" name="Google Shape;2135;p60"/>
              <p:cNvSpPr/>
              <p:nvPr/>
            </p:nvSpPr>
            <p:spPr>
              <a:xfrm>
                <a:off x="1700212" y="1003875"/>
                <a:ext cx="5779369" cy="3086094"/>
              </a:xfrm>
              <a:custGeom>
                <a:rect b="b" l="l" r="r" t="t"/>
                <a:pathLst>
                  <a:path extrusionOk="0" h="7290" w="13652">
                    <a:moveTo>
                      <a:pt x="0" y="0"/>
                    </a:moveTo>
                    <a:lnTo>
                      <a:pt x="0" y="7290"/>
                    </a:lnTo>
                    <a:lnTo>
                      <a:pt x="13652" y="7290"/>
                    </a:lnTo>
                    <a:lnTo>
                      <a:pt x="1365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60"/>
              <p:cNvSpPr/>
              <p:nvPr/>
            </p:nvSpPr>
            <p:spPr>
              <a:xfrm>
                <a:off x="2721609" y="1028700"/>
                <a:ext cx="352215" cy="1642107"/>
              </a:xfrm>
              <a:custGeom>
                <a:rect b="b" l="l" r="r" t="t"/>
                <a:pathLst>
                  <a:path extrusionOk="0" h="3879" w="832">
                    <a:moveTo>
                      <a:pt x="0" y="0"/>
                    </a:moveTo>
                    <a:lnTo>
                      <a:pt x="0" y="3879"/>
                    </a:lnTo>
                    <a:lnTo>
                      <a:pt x="832" y="3879"/>
                    </a:lnTo>
                    <a:lnTo>
                      <a:pt x="83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60"/>
              <p:cNvSpPr/>
              <p:nvPr/>
            </p:nvSpPr>
            <p:spPr>
              <a:xfrm>
                <a:off x="1778844" y="1028700"/>
                <a:ext cx="352215" cy="1642107"/>
              </a:xfrm>
              <a:custGeom>
                <a:rect b="b" l="l" r="r" t="t"/>
                <a:pathLst>
                  <a:path extrusionOk="0" h="3879" w="832">
                    <a:moveTo>
                      <a:pt x="0" y="0"/>
                    </a:moveTo>
                    <a:lnTo>
                      <a:pt x="0" y="3879"/>
                    </a:lnTo>
                    <a:lnTo>
                      <a:pt x="832" y="3879"/>
                    </a:lnTo>
                    <a:lnTo>
                      <a:pt x="83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60"/>
              <p:cNvSpPr/>
              <p:nvPr/>
            </p:nvSpPr>
            <p:spPr>
              <a:xfrm>
                <a:off x="2241548" y="1028700"/>
                <a:ext cx="149861" cy="1642107"/>
              </a:xfrm>
              <a:custGeom>
                <a:rect b="b" l="l" r="r" t="t"/>
                <a:pathLst>
                  <a:path extrusionOk="0" h="3879" w="354">
                    <a:moveTo>
                      <a:pt x="1" y="0"/>
                    </a:moveTo>
                    <a:lnTo>
                      <a:pt x="1" y="3879"/>
                    </a:lnTo>
                    <a:lnTo>
                      <a:pt x="354" y="3879"/>
                    </a:lnTo>
                    <a:lnTo>
                      <a:pt x="35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60"/>
              <p:cNvSpPr/>
              <p:nvPr/>
            </p:nvSpPr>
            <p:spPr>
              <a:xfrm>
                <a:off x="2434589" y="1028700"/>
                <a:ext cx="74930" cy="1642107"/>
              </a:xfrm>
              <a:custGeom>
                <a:rect b="b" l="l" r="r" t="t"/>
                <a:pathLst>
                  <a:path extrusionOk="0" h="3879" w="177">
                    <a:moveTo>
                      <a:pt x="0" y="0"/>
                    </a:moveTo>
                    <a:lnTo>
                      <a:pt x="0" y="3879"/>
                    </a:lnTo>
                    <a:lnTo>
                      <a:pt x="177" y="3879"/>
                    </a:lnTo>
                    <a:lnTo>
                      <a:pt x="17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60"/>
              <p:cNvSpPr/>
              <p:nvPr/>
            </p:nvSpPr>
            <p:spPr>
              <a:xfrm>
                <a:off x="4151208" y="1028700"/>
                <a:ext cx="354755" cy="1642107"/>
              </a:xfrm>
              <a:custGeom>
                <a:rect b="b" l="l" r="r" t="t"/>
                <a:pathLst>
                  <a:path extrusionOk="0" h="3879" w="838">
                    <a:moveTo>
                      <a:pt x="0" y="0"/>
                    </a:moveTo>
                    <a:lnTo>
                      <a:pt x="0" y="3879"/>
                    </a:lnTo>
                    <a:lnTo>
                      <a:pt x="837" y="3879"/>
                    </a:lnTo>
                    <a:lnTo>
                      <a:pt x="83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60"/>
              <p:cNvSpPr/>
              <p:nvPr/>
            </p:nvSpPr>
            <p:spPr>
              <a:xfrm>
                <a:off x="3208443" y="1028700"/>
                <a:ext cx="354755" cy="1642107"/>
              </a:xfrm>
              <a:custGeom>
                <a:rect b="b" l="l" r="r" t="t"/>
                <a:pathLst>
                  <a:path extrusionOk="0" h="3879" w="838">
                    <a:moveTo>
                      <a:pt x="0" y="0"/>
                    </a:moveTo>
                    <a:lnTo>
                      <a:pt x="0" y="3879"/>
                    </a:lnTo>
                    <a:lnTo>
                      <a:pt x="838" y="3879"/>
                    </a:lnTo>
                    <a:lnTo>
                      <a:pt x="83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60"/>
              <p:cNvSpPr/>
              <p:nvPr/>
            </p:nvSpPr>
            <p:spPr>
              <a:xfrm>
                <a:off x="3671147" y="1028700"/>
                <a:ext cx="152401" cy="1642107"/>
              </a:xfrm>
              <a:custGeom>
                <a:rect b="b" l="l" r="r" t="t"/>
                <a:pathLst>
                  <a:path extrusionOk="0" h="3879" w="360">
                    <a:moveTo>
                      <a:pt x="1" y="0"/>
                    </a:moveTo>
                    <a:lnTo>
                      <a:pt x="1" y="3879"/>
                    </a:lnTo>
                    <a:lnTo>
                      <a:pt x="360" y="3879"/>
                    </a:lnTo>
                    <a:lnTo>
                      <a:pt x="36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60"/>
              <p:cNvSpPr/>
              <p:nvPr/>
            </p:nvSpPr>
            <p:spPr>
              <a:xfrm>
                <a:off x="3864188" y="1028700"/>
                <a:ext cx="77470" cy="1642107"/>
              </a:xfrm>
              <a:custGeom>
                <a:rect b="b" l="l" r="r" t="t"/>
                <a:pathLst>
                  <a:path extrusionOk="0" h="3879" w="183">
                    <a:moveTo>
                      <a:pt x="1" y="0"/>
                    </a:moveTo>
                    <a:lnTo>
                      <a:pt x="1" y="3879"/>
                    </a:lnTo>
                    <a:lnTo>
                      <a:pt x="183" y="3879"/>
                    </a:lnTo>
                    <a:lnTo>
                      <a:pt x="18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60"/>
              <p:cNvSpPr/>
              <p:nvPr/>
            </p:nvSpPr>
            <p:spPr>
              <a:xfrm>
                <a:off x="5583347" y="1028700"/>
                <a:ext cx="352215" cy="1642107"/>
              </a:xfrm>
              <a:custGeom>
                <a:rect b="b" l="l" r="r" t="t"/>
                <a:pathLst>
                  <a:path extrusionOk="0" h="3879" w="832">
                    <a:moveTo>
                      <a:pt x="0" y="0"/>
                    </a:moveTo>
                    <a:lnTo>
                      <a:pt x="0" y="3879"/>
                    </a:lnTo>
                    <a:lnTo>
                      <a:pt x="832" y="3879"/>
                    </a:lnTo>
                    <a:lnTo>
                      <a:pt x="83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60"/>
              <p:cNvSpPr/>
              <p:nvPr/>
            </p:nvSpPr>
            <p:spPr>
              <a:xfrm>
                <a:off x="4640582" y="1028700"/>
                <a:ext cx="352215" cy="1642107"/>
              </a:xfrm>
              <a:custGeom>
                <a:rect b="b" l="l" r="r" t="t"/>
                <a:pathLst>
                  <a:path extrusionOk="0" h="3879" w="832">
                    <a:moveTo>
                      <a:pt x="0" y="0"/>
                    </a:moveTo>
                    <a:lnTo>
                      <a:pt x="0" y="3879"/>
                    </a:lnTo>
                    <a:lnTo>
                      <a:pt x="832" y="3879"/>
                    </a:lnTo>
                    <a:lnTo>
                      <a:pt x="83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60"/>
              <p:cNvSpPr/>
              <p:nvPr/>
            </p:nvSpPr>
            <p:spPr>
              <a:xfrm>
                <a:off x="5103286" y="1028700"/>
                <a:ext cx="149861" cy="1642107"/>
              </a:xfrm>
              <a:custGeom>
                <a:rect b="b" l="l" r="r" t="t"/>
                <a:pathLst>
                  <a:path extrusionOk="0" h="3879" w="354">
                    <a:moveTo>
                      <a:pt x="1" y="0"/>
                    </a:moveTo>
                    <a:lnTo>
                      <a:pt x="1" y="3879"/>
                    </a:lnTo>
                    <a:lnTo>
                      <a:pt x="354" y="3879"/>
                    </a:lnTo>
                    <a:lnTo>
                      <a:pt x="35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60"/>
              <p:cNvSpPr/>
              <p:nvPr/>
            </p:nvSpPr>
            <p:spPr>
              <a:xfrm>
                <a:off x="5296327" y="1028700"/>
                <a:ext cx="74930" cy="1642107"/>
              </a:xfrm>
              <a:custGeom>
                <a:rect b="b" l="l" r="r" t="t"/>
                <a:pathLst>
                  <a:path extrusionOk="0" h="3879" w="177">
                    <a:moveTo>
                      <a:pt x="0" y="0"/>
                    </a:moveTo>
                    <a:lnTo>
                      <a:pt x="0" y="3879"/>
                    </a:lnTo>
                    <a:lnTo>
                      <a:pt x="177" y="3879"/>
                    </a:lnTo>
                    <a:lnTo>
                      <a:pt x="17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60"/>
              <p:cNvSpPr/>
              <p:nvPr/>
            </p:nvSpPr>
            <p:spPr>
              <a:xfrm>
                <a:off x="7012946" y="1028700"/>
                <a:ext cx="352215" cy="1642107"/>
              </a:xfrm>
              <a:custGeom>
                <a:rect b="b" l="l" r="r" t="t"/>
                <a:pathLst>
                  <a:path extrusionOk="0" h="3879" w="832">
                    <a:moveTo>
                      <a:pt x="0" y="0"/>
                    </a:moveTo>
                    <a:lnTo>
                      <a:pt x="0" y="3879"/>
                    </a:lnTo>
                    <a:lnTo>
                      <a:pt x="832" y="3879"/>
                    </a:lnTo>
                    <a:lnTo>
                      <a:pt x="83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60"/>
              <p:cNvSpPr/>
              <p:nvPr/>
            </p:nvSpPr>
            <p:spPr>
              <a:xfrm>
                <a:off x="6070181" y="1028700"/>
                <a:ext cx="352638" cy="1642107"/>
              </a:xfrm>
              <a:custGeom>
                <a:rect b="b" l="l" r="r" t="t"/>
                <a:pathLst>
                  <a:path extrusionOk="0" h="3879" w="833">
                    <a:moveTo>
                      <a:pt x="1" y="0"/>
                    </a:moveTo>
                    <a:lnTo>
                      <a:pt x="1" y="3879"/>
                    </a:lnTo>
                    <a:lnTo>
                      <a:pt x="832" y="3879"/>
                    </a:lnTo>
                    <a:lnTo>
                      <a:pt x="83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60"/>
              <p:cNvSpPr/>
              <p:nvPr/>
            </p:nvSpPr>
            <p:spPr>
              <a:xfrm>
                <a:off x="6533309" y="1028700"/>
                <a:ext cx="151977" cy="1642107"/>
              </a:xfrm>
              <a:custGeom>
                <a:rect b="b" l="l" r="r" t="t"/>
                <a:pathLst>
                  <a:path extrusionOk="0" h="3879" w="359">
                    <a:moveTo>
                      <a:pt x="0" y="0"/>
                    </a:moveTo>
                    <a:lnTo>
                      <a:pt x="0" y="3879"/>
                    </a:lnTo>
                    <a:lnTo>
                      <a:pt x="359" y="3879"/>
                    </a:lnTo>
                    <a:lnTo>
                      <a:pt x="35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60"/>
              <p:cNvSpPr/>
              <p:nvPr/>
            </p:nvSpPr>
            <p:spPr>
              <a:xfrm>
                <a:off x="6725926" y="1028700"/>
                <a:ext cx="75354" cy="1642107"/>
              </a:xfrm>
              <a:custGeom>
                <a:rect b="b" l="l" r="r" t="t"/>
                <a:pathLst>
                  <a:path extrusionOk="0" h="3879" w="178">
                    <a:moveTo>
                      <a:pt x="1" y="0"/>
                    </a:moveTo>
                    <a:lnTo>
                      <a:pt x="1" y="3879"/>
                    </a:lnTo>
                    <a:lnTo>
                      <a:pt x="177" y="3879"/>
                    </a:lnTo>
                    <a:lnTo>
                      <a:pt x="17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2" name="Google Shape;2152;p60"/>
            <p:cNvGrpSpPr/>
            <p:nvPr/>
          </p:nvGrpSpPr>
          <p:grpSpPr>
            <a:xfrm>
              <a:off x="1146156" y="970050"/>
              <a:ext cx="6852020" cy="3205526"/>
              <a:chOff x="1682324" y="1028700"/>
              <a:chExt cx="5779369" cy="3086094"/>
            </a:xfrm>
          </p:grpSpPr>
          <p:sp>
            <p:nvSpPr>
              <p:cNvPr id="2153" name="Google Shape;2153;p60"/>
              <p:cNvSpPr/>
              <p:nvPr/>
            </p:nvSpPr>
            <p:spPr>
              <a:xfrm>
                <a:off x="1682324" y="1028700"/>
                <a:ext cx="5779369" cy="3086094"/>
              </a:xfrm>
              <a:custGeom>
                <a:rect b="b" l="l" r="r" t="t"/>
                <a:pathLst>
                  <a:path extrusionOk="0" h="7290" w="13652">
                    <a:moveTo>
                      <a:pt x="0" y="0"/>
                    </a:moveTo>
                    <a:lnTo>
                      <a:pt x="0" y="7290"/>
                    </a:lnTo>
                    <a:lnTo>
                      <a:pt x="13652" y="7290"/>
                    </a:lnTo>
                    <a:lnTo>
                      <a:pt x="1365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60"/>
              <p:cNvSpPr/>
              <p:nvPr/>
            </p:nvSpPr>
            <p:spPr>
              <a:xfrm>
                <a:off x="2721609" y="1028700"/>
                <a:ext cx="352215" cy="1642107"/>
              </a:xfrm>
              <a:custGeom>
                <a:rect b="b" l="l" r="r" t="t"/>
                <a:pathLst>
                  <a:path extrusionOk="0" h="3879" w="832">
                    <a:moveTo>
                      <a:pt x="0" y="0"/>
                    </a:moveTo>
                    <a:lnTo>
                      <a:pt x="0" y="3879"/>
                    </a:lnTo>
                    <a:lnTo>
                      <a:pt x="832" y="3879"/>
                    </a:lnTo>
                    <a:lnTo>
                      <a:pt x="83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60"/>
              <p:cNvSpPr/>
              <p:nvPr/>
            </p:nvSpPr>
            <p:spPr>
              <a:xfrm>
                <a:off x="1778844" y="1028700"/>
                <a:ext cx="352215" cy="1642107"/>
              </a:xfrm>
              <a:custGeom>
                <a:rect b="b" l="l" r="r" t="t"/>
                <a:pathLst>
                  <a:path extrusionOk="0" h="3879" w="832">
                    <a:moveTo>
                      <a:pt x="0" y="0"/>
                    </a:moveTo>
                    <a:lnTo>
                      <a:pt x="0" y="3879"/>
                    </a:lnTo>
                    <a:lnTo>
                      <a:pt x="832" y="3879"/>
                    </a:lnTo>
                    <a:lnTo>
                      <a:pt x="83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60"/>
              <p:cNvSpPr/>
              <p:nvPr/>
            </p:nvSpPr>
            <p:spPr>
              <a:xfrm>
                <a:off x="2241548" y="1028700"/>
                <a:ext cx="149861" cy="1642107"/>
              </a:xfrm>
              <a:custGeom>
                <a:rect b="b" l="l" r="r" t="t"/>
                <a:pathLst>
                  <a:path extrusionOk="0" h="3879" w="354">
                    <a:moveTo>
                      <a:pt x="1" y="0"/>
                    </a:moveTo>
                    <a:lnTo>
                      <a:pt x="1" y="3879"/>
                    </a:lnTo>
                    <a:lnTo>
                      <a:pt x="354" y="3879"/>
                    </a:lnTo>
                    <a:lnTo>
                      <a:pt x="35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60"/>
              <p:cNvSpPr/>
              <p:nvPr/>
            </p:nvSpPr>
            <p:spPr>
              <a:xfrm>
                <a:off x="2434589" y="1028700"/>
                <a:ext cx="74930" cy="1642107"/>
              </a:xfrm>
              <a:custGeom>
                <a:rect b="b" l="l" r="r" t="t"/>
                <a:pathLst>
                  <a:path extrusionOk="0" h="3879" w="177">
                    <a:moveTo>
                      <a:pt x="0" y="0"/>
                    </a:moveTo>
                    <a:lnTo>
                      <a:pt x="0" y="3879"/>
                    </a:lnTo>
                    <a:lnTo>
                      <a:pt x="177" y="3879"/>
                    </a:lnTo>
                    <a:lnTo>
                      <a:pt x="17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60"/>
              <p:cNvSpPr/>
              <p:nvPr/>
            </p:nvSpPr>
            <p:spPr>
              <a:xfrm>
                <a:off x="4151208" y="1028700"/>
                <a:ext cx="354755" cy="1642107"/>
              </a:xfrm>
              <a:custGeom>
                <a:rect b="b" l="l" r="r" t="t"/>
                <a:pathLst>
                  <a:path extrusionOk="0" h="3879" w="838">
                    <a:moveTo>
                      <a:pt x="0" y="0"/>
                    </a:moveTo>
                    <a:lnTo>
                      <a:pt x="0" y="3879"/>
                    </a:lnTo>
                    <a:lnTo>
                      <a:pt x="837" y="3879"/>
                    </a:lnTo>
                    <a:lnTo>
                      <a:pt x="83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60"/>
              <p:cNvSpPr/>
              <p:nvPr/>
            </p:nvSpPr>
            <p:spPr>
              <a:xfrm>
                <a:off x="3208443" y="1028700"/>
                <a:ext cx="354755" cy="1642107"/>
              </a:xfrm>
              <a:custGeom>
                <a:rect b="b" l="l" r="r" t="t"/>
                <a:pathLst>
                  <a:path extrusionOk="0" h="3879" w="838">
                    <a:moveTo>
                      <a:pt x="0" y="0"/>
                    </a:moveTo>
                    <a:lnTo>
                      <a:pt x="0" y="3879"/>
                    </a:lnTo>
                    <a:lnTo>
                      <a:pt x="838" y="3879"/>
                    </a:lnTo>
                    <a:lnTo>
                      <a:pt x="83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60"/>
              <p:cNvSpPr/>
              <p:nvPr/>
            </p:nvSpPr>
            <p:spPr>
              <a:xfrm>
                <a:off x="3671147" y="1028700"/>
                <a:ext cx="152401" cy="1642107"/>
              </a:xfrm>
              <a:custGeom>
                <a:rect b="b" l="l" r="r" t="t"/>
                <a:pathLst>
                  <a:path extrusionOk="0" h="3879" w="360">
                    <a:moveTo>
                      <a:pt x="1" y="0"/>
                    </a:moveTo>
                    <a:lnTo>
                      <a:pt x="1" y="3879"/>
                    </a:lnTo>
                    <a:lnTo>
                      <a:pt x="360" y="3879"/>
                    </a:lnTo>
                    <a:lnTo>
                      <a:pt x="36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60"/>
              <p:cNvSpPr/>
              <p:nvPr/>
            </p:nvSpPr>
            <p:spPr>
              <a:xfrm>
                <a:off x="3864188" y="1028700"/>
                <a:ext cx="77470" cy="1642107"/>
              </a:xfrm>
              <a:custGeom>
                <a:rect b="b" l="l" r="r" t="t"/>
                <a:pathLst>
                  <a:path extrusionOk="0" h="3879" w="183">
                    <a:moveTo>
                      <a:pt x="1" y="0"/>
                    </a:moveTo>
                    <a:lnTo>
                      <a:pt x="1" y="3879"/>
                    </a:lnTo>
                    <a:lnTo>
                      <a:pt x="183" y="3879"/>
                    </a:lnTo>
                    <a:lnTo>
                      <a:pt x="18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60"/>
              <p:cNvSpPr/>
              <p:nvPr/>
            </p:nvSpPr>
            <p:spPr>
              <a:xfrm>
                <a:off x="5583347" y="1028700"/>
                <a:ext cx="352215" cy="1642107"/>
              </a:xfrm>
              <a:custGeom>
                <a:rect b="b" l="l" r="r" t="t"/>
                <a:pathLst>
                  <a:path extrusionOk="0" h="3879" w="832">
                    <a:moveTo>
                      <a:pt x="0" y="0"/>
                    </a:moveTo>
                    <a:lnTo>
                      <a:pt x="0" y="3879"/>
                    </a:lnTo>
                    <a:lnTo>
                      <a:pt x="832" y="3879"/>
                    </a:lnTo>
                    <a:lnTo>
                      <a:pt x="83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60"/>
              <p:cNvSpPr/>
              <p:nvPr/>
            </p:nvSpPr>
            <p:spPr>
              <a:xfrm>
                <a:off x="4640582" y="1028700"/>
                <a:ext cx="352215" cy="1642107"/>
              </a:xfrm>
              <a:custGeom>
                <a:rect b="b" l="l" r="r" t="t"/>
                <a:pathLst>
                  <a:path extrusionOk="0" h="3879" w="832">
                    <a:moveTo>
                      <a:pt x="0" y="0"/>
                    </a:moveTo>
                    <a:lnTo>
                      <a:pt x="0" y="3879"/>
                    </a:lnTo>
                    <a:lnTo>
                      <a:pt x="832" y="3879"/>
                    </a:lnTo>
                    <a:lnTo>
                      <a:pt x="83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60"/>
              <p:cNvSpPr/>
              <p:nvPr/>
            </p:nvSpPr>
            <p:spPr>
              <a:xfrm>
                <a:off x="5103286" y="1028700"/>
                <a:ext cx="149861" cy="1642107"/>
              </a:xfrm>
              <a:custGeom>
                <a:rect b="b" l="l" r="r" t="t"/>
                <a:pathLst>
                  <a:path extrusionOk="0" h="3879" w="354">
                    <a:moveTo>
                      <a:pt x="1" y="0"/>
                    </a:moveTo>
                    <a:lnTo>
                      <a:pt x="1" y="3879"/>
                    </a:lnTo>
                    <a:lnTo>
                      <a:pt x="354" y="3879"/>
                    </a:lnTo>
                    <a:lnTo>
                      <a:pt x="35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60"/>
              <p:cNvSpPr/>
              <p:nvPr/>
            </p:nvSpPr>
            <p:spPr>
              <a:xfrm>
                <a:off x="5296327" y="1028700"/>
                <a:ext cx="74930" cy="1642107"/>
              </a:xfrm>
              <a:custGeom>
                <a:rect b="b" l="l" r="r" t="t"/>
                <a:pathLst>
                  <a:path extrusionOk="0" h="3879" w="177">
                    <a:moveTo>
                      <a:pt x="0" y="0"/>
                    </a:moveTo>
                    <a:lnTo>
                      <a:pt x="0" y="3879"/>
                    </a:lnTo>
                    <a:lnTo>
                      <a:pt x="177" y="3879"/>
                    </a:lnTo>
                    <a:lnTo>
                      <a:pt x="17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60"/>
              <p:cNvSpPr/>
              <p:nvPr/>
            </p:nvSpPr>
            <p:spPr>
              <a:xfrm>
                <a:off x="7012946" y="1028700"/>
                <a:ext cx="352215" cy="1642107"/>
              </a:xfrm>
              <a:custGeom>
                <a:rect b="b" l="l" r="r" t="t"/>
                <a:pathLst>
                  <a:path extrusionOk="0" h="3879" w="832">
                    <a:moveTo>
                      <a:pt x="0" y="0"/>
                    </a:moveTo>
                    <a:lnTo>
                      <a:pt x="0" y="3879"/>
                    </a:lnTo>
                    <a:lnTo>
                      <a:pt x="832" y="3879"/>
                    </a:lnTo>
                    <a:lnTo>
                      <a:pt x="83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60"/>
              <p:cNvSpPr/>
              <p:nvPr/>
            </p:nvSpPr>
            <p:spPr>
              <a:xfrm>
                <a:off x="6070181" y="1028700"/>
                <a:ext cx="352638" cy="1642107"/>
              </a:xfrm>
              <a:custGeom>
                <a:rect b="b" l="l" r="r" t="t"/>
                <a:pathLst>
                  <a:path extrusionOk="0" h="3879" w="833">
                    <a:moveTo>
                      <a:pt x="1" y="0"/>
                    </a:moveTo>
                    <a:lnTo>
                      <a:pt x="1" y="3879"/>
                    </a:lnTo>
                    <a:lnTo>
                      <a:pt x="832" y="3879"/>
                    </a:lnTo>
                    <a:lnTo>
                      <a:pt x="83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60"/>
              <p:cNvSpPr/>
              <p:nvPr/>
            </p:nvSpPr>
            <p:spPr>
              <a:xfrm>
                <a:off x="6533309" y="1028700"/>
                <a:ext cx="151977" cy="1642107"/>
              </a:xfrm>
              <a:custGeom>
                <a:rect b="b" l="l" r="r" t="t"/>
                <a:pathLst>
                  <a:path extrusionOk="0" h="3879" w="359">
                    <a:moveTo>
                      <a:pt x="0" y="0"/>
                    </a:moveTo>
                    <a:lnTo>
                      <a:pt x="0" y="3879"/>
                    </a:lnTo>
                    <a:lnTo>
                      <a:pt x="359" y="3879"/>
                    </a:lnTo>
                    <a:lnTo>
                      <a:pt x="35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60"/>
              <p:cNvSpPr/>
              <p:nvPr/>
            </p:nvSpPr>
            <p:spPr>
              <a:xfrm>
                <a:off x="6725926" y="1028700"/>
                <a:ext cx="75354" cy="1642107"/>
              </a:xfrm>
              <a:custGeom>
                <a:rect b="b" l="l" r="r" t="t"/>
                <a:pathLst>
                  <a:path extrusionOk="0" h="3879" w="178">
                    <a:moveTo>
                      <a:pt x="1" y="0"/>
                    </a:moveTo>
                    <a:lnTo>
                      <a:pt x="1" y="3879"/>
                    </a:lnTo>
                    <a:lnTo>
                      <a:pt x="177" y="3879"/>
                    </a:lnTo>
                    <a:lnTo>
                      <a:pt x="17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60"/>
              <p:cNvSpPr/>
              <p:nvPr/>
            </p:nvSpPr>
            <p:spPr>
              <a:xfrm>
                <a:off x="1682324" y="2525606"/>
                <a:ext cx="5779369" cy="176530"/>
              </a:xfrm>
              <a:custGeom>
                <a:rect b="b" l="l" r="r" t="t"/>
                <a:pathLst>
                  <a:path extrusionOk="0" h="417" w="13652">
                    <a:moveTo>
                      <a:pt x="0" y="1"/>
                    </a:moveTo>
                    <a:lnTo>
                      <a:pt x="0" y="417"/>
                    </a:lnTo>
                    <a:lnTo>
                      <a:pt x="13652" y="417"/>
                    </a:lnTo>
                    <a:lnTo>
                      <a:pt x="13652" y="1"/>
                    </a:ln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1" name="Google Shape;2171;p60"/>
            <p:cNvGrpSpPr/>
            <p:nvPr/>
          </p:nvGrpSpPr>
          <p:grpSpPr>
            <a:xfrm>
              <a:off x="1443032" y="1265811"/>
              <a:ext cx="6258260" cy="2614045"/>
              <a:chOff x="3414822" y="1306327"/>
              <a:chExt cx="2199895" cy="2273478"/>
            </a:xfrm>
          </p:grpSpPr>
          <p:sp>
            <p:nvSpPr>
              <p:cNvPr id="2172" name="Google Shape;2172;p60"/>
              <p:cNvSpPr/>
              <p:nvPr/>
            </p:nvSpPr>
            <p:spPr>
              <a:xfrm>
                <a:off x="3414822" y="1306327"/>
                <a:ext cx="2199895" cy="2273478"/>
              </a:xfrm>
              <a:custGeom>
                <a:rect b="b" l="l" r="r" t="t"/>
                <a:pathLst>
                  <a:path extrusionOk="0" h="11061" w="11061">
                    <a:moveTo>
                      <a:pt x="0" y="0"/>
                    </a:moveTo>
                    <a:lnTo>
                      <a:pt x="0" y="11060"/>
                    </a:lnTo>
                    <a:lnTo>
                      <a:pt x="11060" y="11060"/>
                    </a:lnTo>
                    <a:lnTo>
                      <a:pt x="110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60"/>
              <p:cNvSpPr/>
              <p:nvPr/>
            </p:nvSpPr>
            <p:spPr>
              <a:xfrm>
                <a:off x="3456448" y="1384633"/>
                <a:ext cx="2116651" cy="2116651"/>
              </a:xfrm>
              <a:custGeom>
                <a:rect b="b" l="l" r="r" t="t"/>
                <a:pathLst>
                  <a:path extrusionOk="0" h="10298" w="10298">
                    <a:moveTo>
                      <a:pt x="1" y="1"/>
                    </a:moveTo>
                    <a:lnTo>
                      <a:pt x="1" y="10298"/>
                    </a:lnTo>
                    <a:lnTo>
                      <a:pt x="10298" y="10298"/>
                    </a:lnTo>
                    <a:lnTo>
                      <a:pt x="10298" y="1"/>
                    </a:lnTo>
                    <a:close/>
                  </a:path>
                </a:pathLst>
              </a:custGeom>
              <a:noFill/>
              <a:ln cap="flat" cmpd="sng" w="2857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174" name="Google Shape;2174;p60"/>
          <p:cNvSpPr/>
          <p:nvPr/>
        </p:nvSpPr>
        <p:spPr>
          <a:xfrm rot="81468">
            <a:off x="2646106" y="1701617"/>
            <a:ext cx="3851788" cy="1264403"/>
          </a:xfrm>
          <a:custGeom>
            <a:rect b="b" l="l" r="r" t="t"/>
            <a:pathLst>
              <a:path extrusionOk="0" h="4631" w="9500">
                <a:moveTo>
                  <a:pt x="0" y="0"/>
                </a:moveTo>
                <a:lnTo>
                  <a:pt x="142" y="1407"/>
                </a:lnTo>
                <a:lnTo>
                  <a:pt x="0" y="2455"/>
                </a:lnTo>
                <a:lnTo>
                  <a:pt x="142" y="3827"/>
                </a:lnTo>
                <a:lnTo>
                  <a:pt x="142" y="4630"/>
                </a:lnTo>
                <a:lnTo>
                  <a:pt x="9500" y="4556"/>
                </a:lnTo>
                <a:lnTo>
                  <a:pt x="9500" y="3571"/>
                </a:lnTo>
                <a:lnTo>
                  <a:pt x="9283" y="2164"/>
                </a:lnTo>
                <a:lnTo>
                  <a:pt x="9500" y="940"/>
                </a:lnTo>
                <a:lnTo>
                  <a:pt x="9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2500">
              <a:solidFill>
                <a:schemeClr val="accent1"/>
              </a:solidFill>
              <a:latin typeface="Grand Hotel"/>
              <a:ea typeface="Grand Hotel"/>
              <a:cs typeface="Grand Hotel"/>
              <a:sym typeface="Grand Hotel"/>
            </a:endParaRPr>
          </a:p>
        </p:txBody>
      </p:sp>
      <p:sp>
        <p:nvSpPr>
          <p:cNvPr id="2175" name="Google Shape;2175;p60"/>
          <p:cNvSpPr txBox="1"/>
          <p:nvPr>
            <p:ph type="title"/>
          </p:nvPr>
        </p:nvSpPr>
        <p:spPr>
          <a:xfrm>
            <a:off x="2902050" y="1656213"/>
            <a:ext cx="3339900" cy="1290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1"/>
                </a:solidFill>
              </a:rPr>
              <a:t>150,000</a:t>
            </a:r>
            <a:endParaRPr>
              <a:solidFill>
                <a:schemeClr val="accent1"/>
              </a:solidFill>
            </a:endParaRPr>
          </a:p>
        </p:txBody>
      </p:sp>
      <p:sp>
        <p:nvSpPr>
          <p:cNvPr id="2176" name="Google Shape;2176;p60"/>
          <p:cNvSpPr txBox="1"/>
          <p:nvPr>
            <p:ph idx="1" type="body"/>
          </p:nvPr>
        </p:nvSpPr>
        <p:spPr>
          <a:xfrm>
            <a:off x="1756650" y="3107788"/>
            <a:ext cx="5630700" cy="37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Big numbers catch your audience’s attention</a:t>
            </a:r>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80" name="Shape 2180"/>
        <p:cNvGrpSpPr/>
        <p:nvPr/>
      </p:nvGrpSpPr>
      <p:grpSpPr>
        <a:xfrm>
          <a:off x="0" y="0"/>
          <a:ext cx="0" cy="0"/>
          <a:chOff x="0" y="0"/>
          <a:chExt cx="0" cy="0"/>
        </a:xfrm>
      </p:grpSpPr>
      <p:grpSp>
        <p:nvGrpSpPr>
          <p:cNvPr id="2181" name="Google Shape;2181;p61"/>
          <p:cNvGrpSpPr/>
          <p:nvPr/>
        </p:nvGrpSpPr>
        <p:grpSpPr>
          <a:xfrm>
            <a:off x="591425" y="3028858"/>
            <a:ext cx="1637015" cy="1386454"/>
            <a:chOff x="7100000" y="338851"/>
            <a:chExt cx="1430082" cy="1211194"/>
          </a:xfrm>
        </p:grpSpPr>
        <p:sp>
          <p:nvSpPr>
            <p:cNvPr id="2182" name="Google Shape;2182;p61"/>
            <p:cNvSpPr/>
            <p:nvPr/>
          </p:nvSpPr>
          <p:spPr>
            <a:xfrm rot="-2046389">
              <a:off x="7635411" y="428828"/>
              <a:ext cx="494531" cy="828136"/>
            </a:xfrm>
            <a:custGeom>
              <a:rect b="b" l="l" r="r" t="t"/>
              <a:pathLst>
                <a:path extrusionOk="0" h="1899" w="1134">
                  <a:moveTo>
                    <a:pt x="200" y="0"/>
                  </a:moveTo>
                  <a:lnTo>
                    <a:pt x="200" y="0"/>
                  </a:lnTo>
                  <a:cubicBezTo>
                    <a:pt x="101" y="577"/>
                    <a:pt x="478" y="587"/>
                    <a:pt x="506" y="587"/>
                  </a:cubicBezTo>
                  <a:cubicBezTo>
                    <a:pt x="507" y="587"/>
                    <a:pt x="507" y="587"/>
                    <a:pt x="507" y="587"/>
                  </a:cubicBezTo>
                  <a:cubicBezTo>
                    <a:pt x="547" y="661"/>
                    <a:pt x="581" y="735"/>
                    <a:pt x="604" y="815"/>
                  </a:cubicBezTo>
                  <a:cubicBezTo>
                    <a:pt x="545" y="766"/>
                    <a:pt x="467" y="749"/>
                    <a:pt x="388" y="749"/>
                  </a:cubicBezTo>
                  <a:cubicBezTo>
                    <a:pt x="231" y="749"/>
                    <a:pt x="74" y="815"/>
                    <a:pt x="74" y="815"/>
                  </a:cubicBezTo>
                  <a:cubicBezTo>
                    <a:pt x="229" y="1062"/>
                    <a:pt x="380" y="1128"/>
                    <a:pt x="494" y="1128"/>
                  </a:cubicBezTo>
                  <a:cubicBezTo>
                    <a:pt x="556" y="1128"/>
                    <a:pt x="608" y="1108"/>
                    <a:pt x="644" y="1088"/>
                  </a:cubicBezTo>
                  <a:lnTo>
                    <a:pt x="644" y="1162"/>
                  </a:lnTo>
                  <a:cubicBezTo>
                    <a:pt x="632" y="1271"/>
                    <a:pt x="604" y="1379"/>
                    <a:pt x="558" y="1481"/>
                  </a:cubicBezTo>
                  <a:cubicBezTo>
                    <a:pt x="536" y="1504"/>
                    <a:pt x="513" y="1527"/>
                    <a:pt x="501" y="1555"/>
                  </a:cubicBezTo>
                  <a:cubicBezTo>
                    <a:pt x="479" y="1271"/>
                    <a:pt x="0" y="1259"/>
                    <a:pt x="0" y="1259"/>
                  </a:cubicBezTo>
                  <a:lnTo>
                    <a:pt x="0" y="1259"/>
                  </a:lnTo>
                  <a:cubicBezTo>
                    <a:pt x="57" y="1675"/>
                    <a:pt x="262" y="1738"/>
                    <a:pt x="382" y="1738"/>
                  </a:cubicBezTo>
                  <a:cubicBezTo>
                    <a:pt x="353" y="1766"/>
                    <a:pt x="325" y="1800"/>
                    <a:pt x="296" y="1829"/>
                  </a:cubicBezTo>
                  <a:cubicBezTo>
                    <a:pt x="273" y="1852"/>
                    <a:pt x="300" y="1899"/>
                    <a:pt x="332" y="1899"/>
                  </a:cubicBezTo>
                  <a:cubicBezTo>
                    <a:pt x="339" y="1899"/>
                    <a:pt x="346" y="1896"/>
                    <a:pt x="353" y="1891"/>
                  </a:cubicBezTo>
                  <a:cubicBezTo>
                    <a:pt x="410" y="1851"/>
                    <a:pt x="462" y="1806"/>
                    <a:pt x="501" y="1749"/>
                  </a:cubicBezTo>
                  <a:cubicBezTo>
                    <a:pt x="533" y="1766"/>
                    <a:pt x="589" y="1789"/>
                    <a:pt x="657" y="1789"/>
                  </a:cubicBezTo>
                  <a:cubicBezTo>
                    <a:pt x="773" y="1789"/>
                    <a:pt x="928" y="1723"/>
                    <a:pt x="1071" y="1447"/>
                  </a:cubicBezTo>
                  <a:cubicBezTo>
                    <a:pt x="994" y="1423"/>
                    <a:pt x="913" y="1411"/>
                    <a:pt x="830" y="1411"/>
                  </a:cubicBezTo>
                  <a:cubicBezTo>
                    <a:pt x="778" y="1411"/>
                    <a:pt x="725" y="1416"/>
                    <a:pt x="672" y="1424"/>
                  </a:cubicBezTo>
                  <a:cubicBezTo>
                    <a:pt x="707" y="1339"/>
                    <a:pt x="724" y="1248"/>
                    <a:pt x="729" y="1157"/>
                  </a:cubicBezTo>
                  <a:cubicBezTo>
                    <a:pt x="729" y="1117"/>
                    <a:pt x="729" y="1088"/>
                    <a:pt x="729" y="1054"/>
                  </a:cubicBezTo>
                  <a:cubicBezTo>
                    <a:pt x="739" y="1055"/>
                    <a:pt x="751" y="1056"/>
                    <a:pt x="765" y="1056"/>
                  </a:cubicBezTo>
                  <a:cubicBezTo>
                    <a:pt x="877" y="1056"/>
                    <a:pt x="1098" y="995"/>
                    <a:pt x="1134" y="553"/>
                  </a:cubicBezTo>
                  <a:lnTo>
                    <a:pt x="1134" y="553"/>
                  </a:lnTo>
                  <a:cubicBezTo>
                    <a:pt x="1134" y="553"/>
                    <a:pt x="781" y="587"/>
                    <a:pt x="678" y="781"/>
                  </a:cubicBezTo>
                  <a:cubicBezTo>
                    <a:pt x="650" y="684"/>
                    <a:pt x="610" y="598"/>
                    <a:pt x="553" y="513"/>
                  </a:cubicBezTo>
                  <a:cubicBezTo>
                    <a:pt x="729" y="188"/>
                    <a:pt x="200" y="1"/>
                    <a:pt x="2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61"/>
            <p:cNvSpPr/>
            <p:nvPr/>
          </p:nvSpPr>
          <p:spPr>
            <a:xfrm rot="-2046389">
              <a:off x="7657946" y="406284"/>
              <a:ext cx="494531" cy="828136"/>
            </a:xfrm>
            <a:custGeom>
              <a:rect b="b" l="l" r="r" t="t"/>
              <a:pathLst>
                <a:path extrusionOk="0" h="1899" w="1134">
                  <a:moveTo>
                    <a:pt x="200" y="0"/>
                  </a:moveTo>
                  <a:lnTo>
                    <a:pt x="200" y="0"/>
                  </a:lnTo>
                  <a:cubicBezTo>
                    <a:pt x="101" y="577"/>
                    <a:pt x="478" y="587"/>
                    <a:pt x="506" y="587"/>
                  </a:cubicBezTo>
                  <a:cubicBezTo>
                    <a:pt x="507" y="587"/>
                    <a:pt x="507" y="587"/>
                    <a:pt x="507" y="587"/>
                  </a:cubicBezTo>
                  <a:cubicBezTo>
                    <a:pt x="547" y="661"/>
                    <a:pt x="581" y="735"/>
                    <a:pt x="604" y="815"/>
                  </a:cubicBezTo>
                  <a:cubicBezTo>
                    <a:pt x="545" y="766"/>
                    <a:pt x="467" y="749"/>
                    <a:pt x="388" y="749"/>
                  </a:cubicBezTo>
                  <a:cubicBezTo>
                    <a:pt x="231" y="749"/>
                    <a:pt x="74" y="815"/>
                    <a:pt x="74" y="815"/>
                  </a:cubicBezTo>
                  <a:cubicBezTo>
                    <a:pt x="229" y="1062"/>
                    <a:pt x="380" y="1128"/>
                    <a:pt x="494" y="1128"/>
                  </a:cubicBezTo>
                  <a:cubicBezTo>
                    <a:pt x="556" y="1128"/>
                    <a:pt x="608" y="1108"/>
                    <a:pt x="644" y="1088"/>
                  </a:cubicBezTo>
                  <a:lnTo>
                    <a:pt x="644" y="1162"/>
                  </a:lnTo>
                  <a:cubicBezTo>
                    <a:pt x="632" y="1271"/>
                    <a:pt x="604" y="1379"/>
                    <a:pt x="558" y="1481"/>
                  </a:cubicBezTo>
                  <a:cubicBezTo>
                    <a:pt x="536" y="1504"/>
                    <a:pt x="513" y="1527"/>
                    <a:pt x="501" y="1555"/>
                  </a:cubicBezTo>
                  <a:cubicBezTo>
                    <a:pt x="479" y="1271"/>
                    <a:pt x="0" y="1259"/>
                    <a:pt x="0" y="1259"/>
                  </a:cubicBezTo>
                  <a:lnTo>
                    <a:pt x="0" y="1259"/>
                  </a:lnTo>
                  <a:cubicBezTo>
                    <a:pt x="57" y="1675"/>
                    <a:pt x="262" y="1738"/>
                    <a:pt x="382" y="1738"/>
                  </a:cubicBezTo>
                  <a:cubicBezTo>
                    <a:pt x="353" y="1766"/>
                    <a:pt x="325" y="1800"/>
                    <a:pt x="296" y="1829"/>
                  </a:cubicBezTo>
                  <a:cubicBezTo>
                    <a:pt x="273" y="1852"/>
                    <a:pt x="300" y="1899"/>
                    <a:pt x="332" y="1899"/>
                  </a:cubicBezTo>
                  <a:cubicBezTo>
                    <a:pt x="339" y="1899"/>
                    <a:pt x="346" y="1896"/>
                    <a:pt x="353" y="1891"/>
                  </a:cubicBezTo>
                  <a:cubicBezTo>
                    <a:pt x="410" y="1851"/>
                    <a:pt x="462" y="1806"/>
                    <a:pt x="501" y="1749"/>
                  </a:cubicBezTo>
                  <a:cubicBezTo>
                    <a:pt x="533" y="1766"/>
                    <a:pt x="589" y="1789"/>
                    <a:pt x="657" y="1789"/>
                  </a:cubicBezTo>
                  <a:cubicBezTo>
                    <a:pt x="773" y="1789"/>
                    <a:pt x="928" y="1723"/>
                    <a:pt x="1071" y="1447"/>
                  </a:cubicBezTo>
                  <a:cubicBezTo>
                    <a:pt x="994" y="1423"/>
                    <a:pt x="913" y="1411"/>
                    <a:pt x="830" y="1411"/>
                  </a:cubicBezTo>
                  <a:cubicBezTo>
                    <a:pt x="778" y="1411"/>
                    <a:pt x="725" y="1416"/>
                    <a:pt x="672" y="1424"/>
                  </a:cubicBezTo>
                  <a:cubicBezTo>
                    <a:pt x="707" y="1339"/>
                    <a:pt x="724" y="1248"/>
                    <a:pt x="729" y="1157"/>
                  </a:cubicBezTo>
                  <a:cubicBezTo>
                    <a:pt x="729" y="1117"/>
                    <a:pt x="729" y="1088"/>
                    <a:pt x="729" y="1054"/>
                  </a:cubicBezTo>
                  <a:cubicBezTo>
                    <a:pt x="739" y="1055"/>
                    <a:pt x="751" y="1056"/>
                    <a:pt x="765" y="1056"/>
                  </a:cubicBezTo>
                  <a:cubicBezTo>
                    <a:pt x="877" y="1056"/>
                    <a:pt x="1098" y="995"/>
                    <a:pt x="1134" y="553"/>
                  </a:cubicBezTo>
                  <a:lnTo>
                    <a:pt x="1134" y="553"/>
                  </a:lnTo>
                  <a:cubicBezTo>
                    <a:pt x="1134" y="553"/>
                    <a:pt x="781" y="587"/>
                    <a:pt x="678" y="781"/>
                  </a:cubicBezTo>
                  <a:cubicBezTo>
                    <a:pt x="650" y="684"/>
                    <a:pt x="610" y="598"/>
                    <a:pt x="553" y="513"/>
                  </a:cubicBezTo>
                  <a:cubicBezTo>
                    <a:pt x="729" y="188"/>
                    <a:pt x="200" y="1"/>
                    <a:pt x="2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61"/>
            <p:cNvSpPr/>
            <p:nvPr/>
          </p:nvSpPr>
          <p:spPr>
            <a:xfrm rot="941997">
              <a:off x="7155118" y="1088277"/>
              <a:ext cx="1306797" cy="226557"/>
            </a:xfrm>
            <a:custGeom>
              <a:rect b="b" l="l" r="r" t="t"/>
              <a:pathLst>
                <a:path extrusionOk="0" h="2133" w="12303">
                  <a:moveTo>
                    <a:pt x="81" y="0"/>
                  </a:moveTo>
                  <a:lnTo>
                    <a:pt x="81" y="0"/>
                  </a:lnTo>
                  <a:cubicBezTo>
                    <a:pt x="314" y="313"/>
                    <a:pt x="553" y="627"/>
                    <a:pt x="781" y="940"/>
                  </a:cubicBezTo>
                  <a:cubicBezTo>
                    <a:pt x="878" y="1071"/>
                    <a:pt x="872" y="1071"/>
                    <a:pt x="776" y="1190"/>
                  </a:cubicBezTo>
                  <a:cubicBezTo>
                    <a:pt x="519" y="1498"/>
                    <a:pt x="246" y="1783"/>
                    <a:pt x="1" y="2119"/>
                  </a:cubicBezTo>
                  <a:cubicBezTo>
                    <a:pt x="364" y="2122"/>
                    <a:pt x="726" y="2132"/>
                    <a:pt x="1088" y="2132"/>
                  </a:cubicBezTo>
                  <a:cubicBezTo>
                    <a:pt x="1424" y="2132"/>
                    <a:pt x="1760" y="2123"/>
                    <a:pt x="2097" y="2090"/>
                  </a:cubicBezTo>
                  <a:cubicBezTo>
                    <a:pt x="2165" y="2085"/>
                    <a:pt x="2245" y="2085"/>
                    <a:pt x="2319" y="2085"/>
                  </a:cubicBezTo>
                  <a:cubicBezTo>
                    <a:pt x="3179" y="2085"/>
                    <a:pt x="4038" y="2091"/>
                    <a:pt x="4899" y="2091"/>
                  </a:cubicBezTo>
                  <a:cubicBezTo>
                    <a:pt x="5651" y="2091"/>
                    <a:pt x="6405" y="2086"/>
                    <a:pt x="7160" y="2067"/>
                  </a:cubicBezTo>
                  <a:cubicBezTo>
                    <a:pt x="8817" y="2028"/>
                    <a:pt x="10480" y="2045"/>
                    <a:pt x="12137" y="2028"/>
                  </a:cubicBezTo>
                  <a:cubicBezTo>
                    <a:pt x="12183" y="2028"/>
                    <a:pt x="12234" y="2016"/>
                    <a:pt x="12280" y="2016"/>
                  </a:cubicBezTo>
                  <a:cubicBezTo>
                    <a:pt x="12092" y="1731"/>
                    <a:pt x="11864" y="1509"/>
                    <a:pt x="11659" y="1259"/>
                  </a:cubicBezTo>
                  <a:cubicBezTo>
                    <a:pt x="11545" y="1116"/>
                    <a:pt x="11539" y="1122"/>
                    <a:pt x="11659" y="974"/>
                  </a:cubicBezTo>
                  <a:cubicBezTo>
                    <a:pt x="11864" y="712"/>
                    <a:pt x="12109" y="496"/>
                    <a:pt x="12303" y="211"/>
                  </a:cubicBezTo>
                  <a:cubicBezTo>
                    <a:pt x="12115" y="205"/>
                    <a:pt x="11927" y="199"/>
                    <a:pt x="11733" y="199"/>
                  </a:cubicBezTo>
                  <a:cubicBezTo>
                    <a:pt x="10594" y="165"/>
                    <a:pt x="9455" y="177"/>
                    <a:pt x="8316" y="137"/>
                  </a:cubicBezTo>
                  <a:cubicBezTo>
                    <a:pt x="7800" y="119"/>
                    <a:pt x="7284" y="118"/>
                    <a:pt x="6769" y="118"/>
                  </a:cubicBezTo>
                  <a:cubicBezTo>
                    <a:pt x="6695" y="118"/>
                    <a:pt x="6621" y="118"/>
                    <a:pt x="6548" y="118"/>
                  </a:cubicBezTo>
                  <a:cubicBezTo>
                    <a:pt x="5958" y="118"/>
                    <a:pt x="5369" y="117"/>
                    <a:pt x="4779" y="91"/>
                  </a:cubicBezTo>
                  <a:cubicBezTo>
                    <a:pt x="3606" y="40"/>
                    <a:pt x="2410" y="74"/>
                    <a:pt x="1220" y="34"/>
                  </a:cubicBezTo>
                  <a:cubicBezTo>
                    <a:pt x="844" y="23"/>
                    <a:pt x="462" y="12"/>
                    <a:pt x="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61"/>
            <p:cNvSpPr/>
            <p:nvPr/>
          </p:nvSpPr>
          <p:spPr>
            <a:xfrm rot="941997">
              <a:off x="7080265" y="1316839"/>
              <a:ext cx="1390816" cy="45885"/>
            </a:xfrm>
            <a:custGeom>
              <a:rect b="b" l="l" r="r" t="t"/>
              <a:pathLst>
                <a:path extrusionOk="0" h="432" w="13094">
                  <a:moveTo>
                    <a:pt x="12763" y="0"/>
                  </a:moveTo>
                  <a:cubicBezTo>
                    <a:pt x="12697" y="24"/>
                    <a:pt x="12630" y="36"/>
                    <a:pt x="12564" y="36"/>
                  </a:cubicBezTo>
                  <a:cubicBezTo>
                    <a:pt x="12551" y="36"/>
                    <a:pt x="12537" y="35"/>
                    <a:pt x="12524" y="34"/>
                  </a:cubicBezTo>
                  <a:lnTo>
                    <a:pt x="11653" y="40"/>
                  </a:lnTo>
                  <a:cubicBezTo>
                    <a:pt x="8896" y="51"/>
                    <a:pt x="6134" y="91"/>
                    <a:pt x="3378" y="103"/>
                  </a:cubicBezTo>
                  <a:cubicBezTo>
                    <a:pt x="2415" y="108"/>
                    <a:pt x="1453" y="120"/>
                    <a:pt x="490" y="137"/>
                  </a:cubicBezTo>
                  <a:cubicBezTo>
                    <a:pt x="468" y="140"/>
                    <a:pt x="445" y="141"/>
                    <a:pt x="422" y="141"/>
                  </a:cubicBezTo>
                  <a:cubicBezTo>
                    <a:pt x="350" y="141"/>
                    <a:pt x="274" y="127"/>
                    <a:pt x="205" y="97"/>
                  </a:cubicBezTo>
                  <a:cubicBezTo>
                    <a:pt x="126" y="177"/>
                    <a:pt x="52" y="262"/>
                    <a:pt x="0" y="365"/>
                  </a:cubicBezTo>
                  <a:cubicBezTo>
                    <a:pt x="333" y="404"/>
                    <a:pt x="5300" y="432"/>
                    <a:pt x="9020" y="432"/>
                  </a:cubicBezTo>
                  <a:cubicBezTo>
                    <a:pt x="11228" y="432"/>
                    <a:pt x="12996" y="422"/>
                    <a:pt x="13094" y="399"/>
                  </a:cubicBezTo>
                  <a:cubicBezTo>
                    <a:pt x="13008" y="245"/>
                    <a:pt x="12894" y="108"/>
                    <a:pt x="127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61"/>
            <p:cNvSpPr/>
            <p:nvPr/>
          </p:nvSpPr>
          <p:spPr>
            <a:xfrm rot="941997">
              <a:off x="7174193" y="1054534"/>
              <a:ext cx="1375733" cy="43017"/>
            </a:xfrm>
            <a:custGeom>
              <a:rect b="b" l="l" r="r" t="t"/>
              <a:pathLst>
                <a:path extrusionOk="0" h="405" w="12952">
                  <a:moveTo>
                    <a:pt x="4710" y="0"/>
                  </a:moveTo>
                  <a:cubicBezTo>
                    <a:pt x="3213" y="0"/>
                    <a:pt x="1726" y="6"/>
                    <a:pt x="234" y="11"/>
                  </a:cubicBezTo>
                  <a:lnTo>
                    <a:pt x="132" y="11"/>
                  </a:lnTo>
                  <a:cubicBezTo>
                    <a:pt x="124" y="13"/>
                    <a:pt x="116" y="14"/>
                    <a:pt x="108" y="14"/>
                  </a:cubicBezTo>
                  <a:cubicBezTo>
                    <a:pt x="94" y="14"/>
                    <a:pt x="80" y="12"/>
                    <a:pt x="66" y="12"/>
                  </a:cubicBezTo>
                  <a:cubicBezTo>
                    <a:pt x="42" y="12"/>
                    <a:pt x="19" y="18"/>
                    <a:pt x="1" y="51"/>
                  </a:cubicBezTo>
                  <a:cubicBezTo>
                    <a:pt x="29" y="142"/>
                    <a:pt x="80" y="217"/>
                    <a:pt x="154" y="273"/>
                  </a:cubicBezTo>
                  <a:cubicBezTo>
                    <a:pt x="209" y="223"/>
                    <a:pt x="268" y="213"/>
                    <a:pt x="328" y="213"/>
                  </a:cubicBezTo>
                  <a:cubicBezTo>
                    <a:pt x="363" y="213"/>
                    <a:pt x="398" y="217"/>
                    <a:pt x="433" y="217"/>
                  </a:cubicBezTo>
                  <a:cubicBezTo>
                    <a:pt x="1415" y="217"/>
                    <a:pt x="2392" y="267"/>
                    <a:pt x="3372" y="267"/>
                  </a:cubicBezTo>
                  <a:cubicBezTo>
                    <a:pt x="3535" y="267"/>
                    <a:pt x="3698" y="265"/>
                    <a:pt x="3862" y="262"/>
                  </a:cubicBezTo>
                  <a:lnTo>
                    <a:pt x="3947" y="262"/>
                  </a:lnTo>
                  <a:cubicBezTo>
                    <a:pt x="5559" y="279"/>
                    <a:pt x="7171" y="296"/>
                    <a:pt x="8783" y="330"/>
                  </a:cubicBezTo>
                  <a:cubicBezTo>
                    <a:pt x="10001" y="353"/>
                    <a:pt x="11220" y="342"/>
                    <a:pt x="12439" y="359"/>
                  </a:cubicBezTo>
                  <a:cubicBezTo>
                    <a:pt x="12451" y="359"/>
                    <a:pt x="12464" y="359"/>
                    <a:pt x="12477" y="359"/>
                  </a:cubicBezTo>
                  <a:cubicBezTo>
                    <a:pt x="12536" y="359"/>
                    <a:pt x="12599" y="363"/>
                    <a:pt x="12655" y="404"/>
                  </a:cubicBezTo>
                  <a:cubicBezTo>
                    <a:pt x="12752" y="291"/>
                    <a:pt x="12872" y="194"/>
                    <a:pt x="12951" y="51"/>
                  </a:cubicBezTo>
                  <a:cubicBezTo>
                    <a:pt x="12920" y="20"/>
                    <a:pt x="12888" y="13"/>
                    <a:pt x="12857" y="13"/>
                  </a:cubicBezTo>
                  <a:cubicBezTo>
                    <a:pt x="12833" y="13"/>
                    <a:pt x="12809" y="17"/>
                    <a:pt x="12786" y="17"/>
                  </a:cubicBezTo>
                  <a:cubicBezTo>
                    <a:pt x="10092" y="6"/>
                    <a:pt x="7404" y="0"/>
                    <a:pt x="471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61"/>
            <p:cNvSpPr/>
            <p:nvPr/>
          </p:nvSpPr>
          <p:spPr>
            <a:xfrm rot="941997">
              <a:off x="7184666" y="1074267"/>
              <a:ext cx="1327935" cy="43336"/>
            </a:xfrm>
            <a:custGeom>
              <a:rect b="b" l="l" r="r" t="t"/>
              <a:pathLst>
                <a:path extrusionOk="0" h="408" w="12502">
                  <a:moveTo>
                    <a:pt x="174" y="0"/>
                  </a:moveTo>
                  <a:cubicBezTo>
                    <a:pt x="114" y="0"/>
                    <a:pt x="55" y="10"/>
                    <a:pt x="0" y="60"/>
                  </a:cubicBezTo>
                  <a:lnTo>
                    <a:pt x="97" y="197"/>
                  </a:lnTo>
                  <a:cubicBezTo>
                    <a:pt x="473" y="209"/>
                    <a:pt x="855" y="220"/>
                    <a:pt x="1236" y="237"/>
                  </a:cubicBezTo>
                  <a:cubicBezTo>
                    <a:pt x="2421" y="271"/>
                    <a:pt x="3605" y="237"/>
                    <a:pt x="4796" y="288"/>
                  </a:cubicBezTo>
                  <a:cubicBezTo>
                    <a:pt x="5388" y="314"/>
                    <a:pt x="5977" y="315"/>
                    <a:pt x="6566" y="315"/>
                  </a:cubicBezTo>
                  <a:cubicBezTo>
                    <a:pt x="6640" y="315"/>
                    <a:pt x="6713" y="315"/>
                    <a:pt x="6787" y="315"/>
                  </a:cubicBezTo>
                  <a:cubicBezTo>
                    <a:pt x="7302" y="315"/>
                    <a:pt x="7817" y="316"/>
                    <a:pt x="8332" y="334"/>
                  </a:cubicBezTo>
                  <a:cubicBezTo>
                    <a:pt x="9471" y="374"/>
                    <a:pt x="10610" y="362"/>
                    <a:pt x="11749" y="396"/>
                  </a:cubicBezTo>
                  <a:cubicBezTo>
                    <a:pt x="11937" y="402"/>
                    <a:pt x="12125" y="402"/>
                    <a:pt x="12319" y="408"/>
                  </a:cubicBezTo>
                  <a:cubicBezTo>
                    <a:pt x="12393" y="351"/>
                    <a:pt x="12456" y="277"/>
                    <a:pt x="12501" y="197"/>
                  </a:cubicBezTo>
                  <a:cubicBezTo>
                    <a:pt x="12433" y="140"/>
                    <a:pt x="12359" y="152"/>
                    <a:pt x="12279" y="146"/>
                  </a:cubicBezTo>
                  <a:cubicBezTo>
                    <a:pt x="11066" y="129"/>
                    <a:pt x="9847" y="140"/>
                    <a:pt x="8623" y="117"/>
                  </a:cubicBezTo>
                  <a:cubicBezTo>
                    <a:pt x="7017" y="83"/>
                    <a:pt x="5405" y="60"/>
                    <a:pt x="3793" y="49"/>
                  </a:cubicBezTo>
                  <a:lnTo>
                    <a:pt x="3708" y="49"/>
                  </a:lnTo>
                  <a:cubicBezTo>
                    <a:pt x="3533" y="53"/>
                    <a:pt x="3358" y="54"/>
                    <a:pt x="3184" y="54"/>
                  </a:cubicBezTo>
                  <a:cubicBezTo>
                    <a:pt x="2215" y="54"/>
                    <a:pt x="1249" y="8"/>
                    <a:pt x="279" y="4"/>
                  </a:cubicBezTo>
                  <a:cubicBezTo>
                    <a:pt x="244" y="4"/>
                    <a:pt x="209" y="0"/>
                    <a:pt x="174"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61"/>
            <p:cNvSpPr/>
            <p:nvPr/>
          </p:nvSpPr>
          <p:spPr>
            <a:xfrm rot="941997">
              <a:off x="7109013" y="1297170"/>
              <a:ext cx="1333989" cy="33776"/>
            </a:xfrm>
            <a:custGeom>
              <a:rect b="b" l="l" r="r" t="t"/>
              <a:pathLst>
                <a:path extrusionOk="0" h="318" w="12559">
                  <a:moveTo>
                    <a:pt x="12416" y="1"/>
                  </a:moveTo>
                  <a:cubicBezTo>
                    <a:pt x="12370" y="6"/>
                    <a:pt x="12325" y="12"/>
                    <a:pt x="12273" y="12"/>
                  </a:cubicBezTo>
                  <a:cubicBezTo>
                    <a:pt x="10622" y="35"/>
                    <a:pt x="8959" y="12"/>
                    <a:pt x="7302" y="57"/>
                  </a:cubicBezTo>
                  <a:cubicBezTo>
                    <a:pt x="6607" y="75"/>
                    <a:pt x="5911" y="79"/>
                    <a:pt x="5215" y="79"/>
                  </a:cubicBezTo>
                  <a:cubicBezTo>
                    <a:pt x="4454" y="79"/>
                    <a:pt x="3693" y="74"/>
                    <a:pt x="2933" y="74"/>
                  </a:cubicBezTo>
                  <a:cubicBezTo>
                    <a:pt x="2775" y="74"/>
                    <a:pt x="2618" y="74"/>
                    <a:pt x="2461" y="75"/>
                  </a:cubicBezTo>
                  <a:cubicBezTo>
                    <a:pt x="2387" y="75"/>
                    <a:pt x="2313" y="75"/>
                    <a:pt x="2239" y="80"/>
                  </a:cubicBezTo>
                  <a:cubicBezTo>
                    <a:pt x="1912" y="112"/>
                    <a:pt x="1587" y="122"/>
                    <a:pt x="1262" y="122"/>
                  </a:cubicBezTo>
                  <a:cubicBezTo>
                    <a:pt x="889" y="122"/>
                    <a:pt x="517" y="109"/>
                    <a:pt x="143" y="103"/>
                  </a:cubicBezTo>
                  <a:cubicBezTo>
                    <a:pt x="86" y="149"/>
                    <a:pt x="34" y="206"/>
                    <a:pt x="0" y="274"/>
                  </a:cubicBezTo>
                  <a:cubicBezTo>
                    <a:pt x="69" y="304"/>
                    <a:pt x="142" y="318"/>
                    <a:pt x="215" y="318"/>
                  </a:cubicBezTo>
                  <a:cubicBezTo>
                    <a:pt x="238" y="318"/>
                    <a:pt x="262" y="317"/>
                    <a:pt x="285" y="314"/>
                  </a:cubicBezTo>
                  <a:cubicBezTo>
                    <a:pt x="1248" y="297"/>
                    <a:pt x="2210" y="285"/>
                    <a:pt x="3173" y="280"/>
                  </a:cubicBezTo>
                  <a:cubicBezTo>
                    <a:pt x="5929" y="268"/>
                    <a:pt x="8685" y="228"/>
                    <a:pt x="11448" y="217"/>
                  </a:cubicBezTo>
                  <a:lnTo>
                    <a:pt x="12319" y="211"/>
                  </a:lnTo>
                  <a:cubicBezTo>
                    <a:pt x="12332" y="212"/>
                    <a:pt x="12346" y="213"/>
                    <a:pt x="12359" y="213"/>
                  </a:cubicBezTo>
                  <a:cubicBezTo>
                    <a:pt x="12427" y="213"/>
                    <a:pt x="12496" y="201"/>
                    <a:pt x="12558" y="177"/>
                  </a:cubicBezTo>
                  <a:cubicBezTo>
                    <a:pt x="12530" y="109"/>
                    <a:pt x="12478" y="46"/>
                    <a:pt x="12416"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9" name="Google Shape;2189;p61"/>
          <p:cNvGrpSpPr/>
          <p:nvPr/>
        </p:nvGrpSpPr>
        <p:grpSpPr>
          <a:xfrm rot="2700290">
            <a:off x="6878934" y="152709"/>
            <a:ext cx="1543163" cy="1305066"/>
            <a:chOff x="7342975" y="2937669"/>
            <a:chExt cx="1838088" cy="1554356"/>
          </a:xfrm>
        </p:grpSpPr>
        <p:sp>
          <p:nvSpPr>
            <p:cNvPr id="2190" name="Google Shape;2190;p61"/>
            <p:cNvSpPr/>
            <p:nvPr/>
          </p:nvSpPr>
          <p:spPr>
            <a:xfrm rot="-1053406">
              <a:off x="7477443" y="3147928"/>
              <a:ext cx="1569152" cy="1133838"/>
            </a:xfrm>
            <a:custGeom>
              <a:rect b="b" l="l" r="r" t="t"/>
              <a:pathLst>
                <a:path extrusionOk="0" h="9182" w="12707">
                  <a:moveTo>
                    <a:pt x="12706" y="4591"/>
                  </a:moveTo>
                  <a:cubicBezTo>
                    <a:pt x="12706" y="3942"/>
                    <a:pt x="12393" y="3390"/>
                    <a:pt x="11954" y="3156"/>
                  </a:cubicBezTo>
                  <a:lnTo>
                    <a:pt x="11954" y="1584"/>
                  </a:lnTo>
                  <a:cubicBezTo>
                    <a:pt x="11954" y="1294"/>
                    <a:pt x="11721" y="1060"/>
                    <a:pt x="11430" y="1060"/>
                  </a:cubicBezTo>
                  <a:lnTo>
                    <a:pt x="9933" y="1060"/>
                  </a:lnTo>
                  <a:cubicBezTo>
                    <a:pt x="8959" y="400"/>
                    <a:pt x="7712" y="1"/>
                    <a:pt x="6350" y="1"/>
                  </a:cubicBezTo>
                  <a:cubicBezTo>
                    <a:pt x="4995" y="1"/>
                    <a:pt x="3748" y="400"/>
                    <a:pt x="2774" y="1060"/>
                  </a:cubicBezTo>
                  <a:lnTo>
                    <a:pt x="1276" y="1060"/>
                  </a:lnTo>
                  <a:cubicBezTo>
                    <a:pt x="986" y="1060"/>
                    <a:pt x="752" y="1294"/>
                    <a:pt x="752" y="1584"/>
                  </a:cubicBezTo>
                  <a:lnTo>
                    <a:pt x="752" y="3156"/>
                  </a:lnTo>
                  <a:cubicBezTo>
                    <a:pt x="308" y="3390"/>
                    <a:pt x="0" y="3942"/>
                    <a:pt x="0" y="4591"/>
                  </a:cubicBezTo>
                  <a:cubicBezTo>
                    <a:pt x="0" y="5235"/>
                    <a:pt x="308" y="5793"/>
                    <a:pt x="752" y="6026"/>
                  </a:cubicBezTo>
                  <a:lnTo>
                    <a:pt x="752" y="7604"/>
                  </a:lnTo>
                  <a:cubicBezTo>
                    <a:pt x="752" y="7889"/>
                    <a:pt x="986" y="8122"/>
                    <a:pt x="1276" y="8122"/>
                  </a:cubicBezTo>
                  <a:lnTo>
                    <a:pt x="2774" y="8122"/>
                  </a:lnTo>
                  <a:cubicBezTo>
                    <a:pt x="3748" y="8783"/>
                    <a:pt x="4995" y="9182"/>
                    <a:pt x="6350" y="9182"/>
                  </a:cubicBezTo>
                  <a:cubicBezTo>
                    <a:pt x="7712" y="9182"/>
                    <a:pt x="8959" y="8783"/>
                    <a:pt x="9933" y="8122"/>
                  </a:cubicBezTo>
                  <a:lnTo>
                    <a:pt x="11430" y="8122"/>
                  </a:lnTo>
                  <a:cubicBezTo>
                    <a:pt x="11721" y="8122"/>
                    <a:pt x="11949" y="7889"/>
                    <a:pt x="11954" y="7604"/>
                  </a:cubicBezTo>
                  <a:lnTo>
                    <a:pt x="11954" y="6026"/>
                  </a:lnTo>
                  <a:cubicBezTo>
                    <a:pt x="12393" y="5793"/>
                    <a:pt x="12706" y="5241"/>
                    <a:pt x="12706" y="45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2500">
                <a:latin typeface="Grand Hotel"/>
                <a:ea typeface="Grand Hotel"/>
                <a:cs typeface="Grand Hotel"/>
                <a:sym typeface="Grand Hotel"/>
              </a:endParaRPr>
            </a:p>
          </p:txBody>
        </p:sp>
        <p:sp>
          <p:nvSpPr>
            <p:cNvPr id="2191" name="Google Shape;2191;p61"/>
            <p:cNvSpPr/>
            <p:nvPr/>
          </p:nvSpPr>
          <p:spPr>
            <a:xfrm rot="-1053417">
              <a:off x="7507898" y="3176722"/>
              <a:ext cx="1508870" cy="1076185"/>
            </a:xfrm>
            <a:custGeom>
              <a:rect b="b" l="l" r="r" t="t"/>
              <a:pathLst>
                <a:path extrusionOk="0" h="8783" w="12314">
                  <a:moveTo>
                    <a:pt x="6151" y="63"/>
                  </a:moveTo>
                  <a:cubicBezTo>
                    <a:pt x="7410" y="63"/>
                    <a:pt x="8629" y="416"/>
                    <a:pt x="9586" y="1077"/>
                  </a:cubicBezTo>
                  <a:lnTo>
                    <a:pt x="9637" y="1111"/>
                  </a:lnTo>
                  <a:lnTo>
                    <a:pt x="9654" y="1122"/>
                  </a:lnTo>
                  <a:lnTo>
                    <a:pt x="11231" y="1122"/>
                  </a:lnTo>
                  <a:cubicBezTo>
                    <a:pt x="11380" y="1122"/>
                    <a:pt x="11493" y="1236"/>
                    <a:pt x="11493" y="1384"/>
                  </a:cubicBezTo>
                  <a:lnTo>
                    <a:pt x="11493" y="3116"/>
                  </a:lnTo>
                  <a:lnTo>
                    <a:pt x="11528" y="3133"/>
                  </a:lnTo>
                  <a:lnTo>
                    <a:pt x="11636" y="3184"/>
                  </a:lnTo>
                  <a:cubicBezTo>
                    <a:pt x="12000" y="3378"/>
                    <a:pt x="12251" y="3862"/>
                    <a:pt x="12251" y="4391"/>
                  </a:cubicBezTo>
                  <a:cubicBezTo>
                    <a:pt x="12251" y="4915"/>
                    <a:pt x="12000" y="5405"/>
                    <a:pt x="11636" y="5599"/>
                  </a:cubicBezTo>
                  <a:lnTo>
                    <a:pt x="11528" y="5650"/>
                  </a:lnTo>
                  <a:lnTo>
                    <a:pt x="11493" y="5667"/>
                  </a:lnTo>
                  <a:lnTo>
                    <a:pt x="11493" y="7404"/>
                  </a:lnTo>
                  <a:cubicBezTo>
                    <a:pt x="11493" y="7546"/>
                    <a:pt x="11380" y="7666"/>
                    <a:pt x="11231" y="7666"/>
                  </a:cubicBezTo>
                  <a:lnTo>
                    <a:pt x="9654" y="7666"/>
                  </a:lnTo>
                  <a:lnTo>
                    <a:pt x="9637" y="7677"/>
                  </a:lnTo>
                  <a:lnTo>
                    <a:pt x="9586" y="7712"/>
                  </a:lnTo>
                  <a:cubicBezTo>
                    <a:pt x="8629" y="8361"/>
                    <a:pt x="7404" y="8725"/>
                    <a:pt x="6151" y="8725"/>
                  </a:cubicBezTo>
                  <a:cubicBezTo>
                    <a:pt x="4898" y="8725"/>
                    <a:pt x="3680" y="8361"/>
                    <a:pt x="2723" y="7712"/>
                  </a:cubicBezTo>
                  <a:lnTo>
                    <a:pt x="2672" y="7677"/>
                  </a:lnTo>
                  <a:lnTo>
                    <a:pt x="2655" y="7666"/>
                  </a:lnTo>
                  <a:lnTo>
                    <a:pt x="1077" y="7666"/>
                  </a:lnTo>
                  <a:cubicBezTo>
                    <a:pt x="929" y="7666"/>
                    <a:pt x="809" y="7546"/>
                    <a:pt x="809" y="7404"/>
                  </a:cubicBezTo>
                  <a:lnTo>
                    <a:pt x="809" y="5673"/>
                  </a:lnTo>
                  <a:lnTo>
                    <a:pt x="775" y="5656"/>
                  </a:lnTo>
                  <a:lnTo>
                    <a:pt x="673" y="5599"/>
                  </a:lnTo>
                  <a:cubicBezTo>
                    <a:pt x="302" y="5405"/>
                    <a:pt x="58" y="4921"/>
                    <a:pt x="58" y="4391"/>
                  </a:cubicBezTo>
                  <a:cubicBezTo>
                    <a:pt x="58" y="3867"/>
                    <a:pt x="302" y="3383"/>
                    <a:pt x="673" y="3190"/>
                  </a:cubicBezTo>
                  <a:lnTo>
                    <a:pt x="775" y="3133"/>
                  </a:lnTo>
                  <a:lnTo>
                    <a:pt x="809" y="3116"/>
                  </a:lnTo>
                  <a:lnTo>
                    <a:pt x="809" y="1384"/>
                  </a:lnTo>
                  <a:cubicBezTo>
                    <a:pt x="809" y="1242"/>
                    <a:pt x="929" y="1122"/>
                    <a:pt x="1077" y="1122"/>
                  </a:cubicBezTo>
                  <a:lnTo>
                    <a:pt x="2655" y="1122"/>
                  </a:lnTo>
                  <a:lnTo>
                    <a:pt x="2672" y="1111"/>
                  </a:lnTo>
                  <a:lnTo>
                    <a:pt x="2723" y="1077"/>
                  </a:lnTo>
                  <a:cubicBezTo>
                    <a:pt x="3680" y="422"/>
                    <a:pt x="4898" y="63"/>
                    <a:pt x="6151" y="63"/>
                  </a:cubicBezTo>
                  <a:close/>
                  <a:moveTo>
                    <a:pt x="6151" y="0"/>
                  </a:moveTo>
                  <a:cubicBezTo>
                    <a:pt x="4887" y="0"/>
                    <a:pt x="3657" y="365"/>
                    <a:pt x="2683" y="1025"/>
                  </a:cubicBezTo>
                  <a:lnTo>
                    <a:pt x="2637" y="1060"/>
                  </a:lnTo>
                  <a:lnTo>
                    <a:pt x="1077" y="1060"/>
                  </a:lnTo>
                  <a:cubicBezTo>
                    <a:pt x="895" y="1060"/>
                    <a:pt x="752" y="1208"/>
                    <a:pt x="752" y="1384"/>
                  </a:cubicBezTo>
                  <a:lnTo>
                    <a:pt x="752" y="3081"/>
                  </a:lnTo>
                  <a:lnTo>
                    <a:pt x="650" y="3133"/>
                  </a:lnTo>
                  <a:cubicBezTo>
                    <a:pt x="257" y="3332"/>
                    <a:pt x="1" y="3845"/>
                    <a:pt x="1" y="4391"/>
                  </a:cubicBezTo>
                  <a:cubicBezTo>
                    <a:pt x="1" y="4938"/>
                    <a:pt x="257" y="5445"/>
                    <a:pt x="650" y="5650"/>
                  </a:cubicBezTo>
                  <a:lnTo>
                    <a:pt x="752" y="5701"/>
                  </a:lnTo>
                  <a:lnTo>
                    <a:pt x="752" y="7404"/>
                  </a:lnTo>
                  <a:cubicBezTo>
                    <a:pt x="752" y="7581"/>
                    <a:pt x="900" y="7723"/>
                    <a:pt x="1077" y="7723"/>
                  </a:cubicBezTo>
                  <a:lnTo>
                    <a:pt x="2643" y="7723"/>
                  </a:lnTo>
                  <a:lnTo>
                    <a:pt x="2689" y="7757"/>
                  </a:lnTo>
                  <a:cubicBezTo>
                    <a:pt x="3663" y="8423"/>
                    <a:pt x="4893" y="8782"/>
                    <a:pt x="6157" y="8782"/>
                  </a:cubicBezTo>
                  <a:cubicBezTo>
                    <a:pt x="7421" y="8782"/>
                    <a:pt x="8657" y="8423"/>
                    <a:pt x="9625" y="7757"/>
                  </a:cubicBezTo>
                  <a:lnTo>
                    <a:pt x="9677" y="7723"/>
                  </a:lnTo>
                  <a:lnTo>
                    <a:pt x="11237" y="7723"/>
                  </a:lnTo>
                  <a:cubicBezTo>
                    <a:pt x="11414" y="7723"/>
                    <a:pt x="11562" y="7581"/>
                    <a:pt x="11562" y="7404"/>
                  </a:cubicBezTo>
                  <a:lnTo>
                    <a:pt x="11562" y="5707"/>
                  </a:lnTo>
                  <a:lnTo>
                    <a:pt x="11664" y="5650"/>
                  </a:lnTo>
                  <a:cubicBezTo>
                    <a:pt x="12052" y="5451"/>
                    <a:pt x="12314" y="4938"/>
                    <a:pt x="12314" y="4391"/>
                  </a:cubicBezTo>
                  <a:cubicBezTo>
                    <a:pt x="12314" y="3845"/>
                    <a:pt x="12052" y="3338"/>
                    <a:pt x="11664" y="3133"/>
                  </a:cubicBezTo>
                  <a:lnTo>
                    <a:pt x="11562" y="3081"/>
                  </a:lnTo>
                  <a:lnTo>
                    <a:pt x="11562" y="1384"/>
                  </a:lnTo>
                  <a:cubicBezTo>
                    <a:pt x="11562" y="1208"/>
                    <a:pt x="11414" y="1060"/>
                    <a:pt x="11237" y="1060"/>
                  </a:cubicBezTo>
                  <a:lnTo>
                    <a:pt x="9671" y="1060"/>
                  </a:lnTo>
                  <a:lnTo>
                    <a:pt x="9620" y="1025"/>
                  </a:lnTo>
                  <a:cubicBezTo>
                    <a:pt x="8652" y="365"/>
                    <a:pt x="7421" y="0"/>
                    <a:pt x="61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92" name="Google Shape;2192;p61"/>
          <p:cNvSpPr txBox="1"/>
          <p:nvPr>
            <p:ph idx="4294967295" type="subTitle"/>
          </p:nvPr>
        </p:nvSpPr>
        <p:spPr>
          <a:xfrm rot="1669379">
            <a:off x="7096115" y="426738"/>
            <a:ext cx="1142817" cy="702924"/>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lang="en" sz="2000">
                <a:solidFill>
                  <a:schemeClr val="accent1"/>
                </a:solidFill>
                <a:latin typeface="Grand Hotel"/>
                <a:ea typeface="Grand Hotel"/>
                <a:cs typeface="Grand Hotel"/>
                <a:sym typeface="Grand Hotel"/>
              </a:rPr>
              <a:t>Our Numbers</a:t>
            </a:r>
            <a:endParaRPr sz="2000">
              <a:solidFill>
                <a:schemeClr val="accent1"/>
              </a:solidFill>
              <a:latin typeface="Grand Hotel"/>
              <a:ea typeface="Grand Hotel"/>
              <a:cs typeface="Grand Hotel"/>
              <a:sym typeface="Grand Hotel"/>
            </a:endParaRPr>
          </a:p>
        </p:txBody>
      </p:sp>
      <p:grpSp>
        <p:nvGrpSpPr>
          <p:cNvPr id="2193" name="Google Shape;2193;p61"/>
          <p:cNvGrpSpPr/>
          <p:nvPr/>
        </p:nvGrpSpPr>
        <p:grpSpPr>
          <a:xfrm rot="-300835">
            <a:off x="2634237" y="2645876"/>
            <a:ext cx="3875534" cy="2083459"/>
            <a:chOff x="2634225" y="2645431"/>
            <a:chExt cx="3875431" cy="2083403"/>
          </a:xfrm>
        </p:grpSpPr>
        <p:grpSp>
          <p:nvGrpSpPr>
            <p:cNvPr id="2194" name="Google Shape;2194;p61"/>
            <p:cNvGrpSpPr/>
            <p:nvPr/>
          </p:nvGrpSpPr>
          <p:grpSpPr>
            <a:xfrm rot="233258">
              <a:off x="2691170" y="2800550"/>
              <a:ext cx="3693458" cy="1805153"/>
              <a:chOff x="4694975" y="2307550"/>
              <a:chExt cx="3693454" cy="1805151"/>
            </a:xfrm>
          </p:grpSpPr>
          <p:sp>
            <p:nvSpPr>
              <p:cNvPr id="2195" name="Google Shape;2195;p61"/>
              <p:cNvSpPr/>
              <p:nvPr/>
            </p:nvSpPr>
            <p:spPr>
              <a:xfrm>
                <a:off x="4694975" y="2307550"/>
                <a:ext cx="3693454" cy="1151253"/>
              </a:xfrm>
              <a:custGeom>
                <a:rect b="b" l="l" r="r" t="t"/>
                <a:pathLst>
                  <a:path extrusionOk="0" h="5035" w="17240">
                    <a:moveTo>
                      <a:pt x="6915" y="4653"/>
                    </a:moveTo>
                    <a:cubicBezTo>
                      <a:pt x="6909" y="4653"/>
                      <a:pt x="6903" y="4653"/>
                      <a:pt x="6897" y="4653"/>
                    </a:cubicBezTo>
                    <a:lnTo>
                      <a:pt x="6914" y="4653"/>
                    </a:lnTo>
                    <a:cubicBezTo>
                      <a:pt x="6914" y="4653"/>
                      <a:pt x="6915" y="4653"/>
                      <a:pt x="6915" y="4653"/>
                    </a:cubicBezTo>
                    <a:close/>
                    <a:moveTo>
                      <a:pt x="16795" y="0"/>
                    </a:moveTo>
                    <a:lnTo>
                      <a:pt x="16795" y="251"/>
                    </a:lnTo>
                    <a:cubicBezTo>
                      <a:pt x="17040" y="382"/>
                      <a:pt x="16943" y="758"/>
                      <a:pt x="16664" y="758"/>
                    </a:cubicBezTo>
                    <a:cubicBezTo>
                      <a:pt x="16385" y="758"/>
                      <a:pt x="16288" y="382"/>
                      <a:pt x="16533" y="251"/>
                    </a:cubicBezTo>
                    <a:lnTo>
                      <a:pt x="16533" y="6"/>
                    </a:lnTo>
                    <a:lnTo>
                      <a:pt x="15856" y="6"/>
                    </a:lnTo>
                    <a:lnTo>
                      <a:pt x="15856" y="251"/>
                    </a:lnTo>
                    <a:cubicBezTo>
                      <a:pt x="16100" y="382"/>
                      <a:pt x="16004" y="758"/>
                      <a:pt x="15725" y="758"/>
                    </a:cubicBezTo>
                    <a:cubicBezTo>
                      <a:pt x="15440" y="758"/>
                      <a:pt x="15349" y="382"/>
                      <a:pt x="15594" y="251"/>
                    </a:cubicBezTo>
                    <a:lnTo>
                      <a:pt x="15594" y="6"/>
                    </a:lnTo>
                    <a:lnTo>
                      <a:pt x="14910" y="6"/>
                    </a:lnTo>
                    <a:lnTo>
                      <a:pt x="14910" y="251"/>
                    </a:lnTo>
                    <a:cubicBezTo>
                      <a:pt x="15161" y="382"/>
                      <a:pt x="15064" y="758"/>
                      <a:pt x="14785" y="758"/>
                    </a:cubicBezTo>
                    <a:cubicBezTo>
                      <a:pt x="14500" y="758"/>
                      <a:pt x="14403" y="382"/>
                      <a:pt x="14654" y="251"/>
                    </a:cubicBezTo>
                    <a:lnTo>
                      <a:pt x="14654" y="6"/>
                    </a:lnTo>
                    <a:lnTo>
                      <a:pt x="13965" y="6"/>
                    </a:lnTo>
                    <a:lnTo>
                      <a:pt x="13965" y="251"/>
                    </a:lnTo>
                    <a:cubicBezTo>
                      <a:pt x="14210" y="382"/>
                      <a:pt x="14113" y="758"/>
                      <a:pt x="13834" y="758"/>
                    </a:cubicBezTo>
                    <a:cubicBezTo>
                      <a:pt x="13549" y="758"/>
                      <a:pt x="13458" y="382"/>
                      <a:pt x="13703" y="251"/>
                    </a:cubicBezTo>
                    <a:lnTo>
                      <a:pt x="13703" y="6"/>
                    </a:lnTo>
                    <a:lnTo>
                      <a:pt x="13019" y="6"/>
                    </a:lnTo>
                    <a:lnTo>
                      <a:pt x="13019" y="251"/>
                    </a:lnTo>
                    <a:cubicBezTo>
                      <a:pt x="13270" y="382"/>
                      <a:pt x="13173" y="758"/>
                      <a:pt x="12894" y="758"/>
                    </a:cubicBezTo>
                    <a:cubicBezTo>
                      <a:pt x="12609" y="758"/>
                      <a:pt x="12512" y="382"/>
                      <a:pt x="12763" y="251"/>
                    </a:cubicBezTo>
                    <a:lnTo>
                      <a:pt x="12763" y="6"/>
                    </a:lnTo>
                    <a:lnTo>
                      <a:pt x="12080" y="6"/>
                    </a:lnTo>
                    <a:lnTo>
                      <a:pt x="12080" y="251"/>
                    </a:lnTo>
                    <a:cubicBezTo>
                      <a:pt x="12325" y="382"/>
                      <a:pt x="12228" y="758"/>
                      <a:pt x="11949" y="758"/>
                    </a:cubicBezTo>
                    <a:cubicBezTo>
                      <a:pt x="11670" y="758"/>
                      <a:pt x="11573" y="382"/>
                      <a:pt x="11818" y="251"/>
                    </a:cubicBezTo>
                    <a:lnTo>
                      <a:pt x="11818" y="6"/>
                    </a:lnTo>
                    <a:lnTo>
                      <a:pt x="11140" y="6"/>
                    </a:lnTo>
                    <a:lnTo>
                      <a:pt x="11140" y="251"/>
                    </a:lnTo>
                    <a:cubicBezTo>
                      <a:pt x="11385" y="382"/>
                      <a:pt x="11288" y="758"/>
                      <a:pt x="11009" y="758"/>
                    </a:cubicBezTo>
                    <a:cubicBezTo>
                      <a:pt x="10730" y="758"/>
                      <a:pt x="10633" y="382"/>
                      <a:pt x="10878" y="251"/>
                    </a:cubicBezTo>
                    <a:lnTo>
                      <a:pt x="10878" y="6"/>
                    </a:lnTo>
                    <a:lnTo>
                      <a:pt x="10200" y="6"/>
                    </a:lnTo>
                    <a:lnTo>
                      <a:pt x="10200" y="251"/>
                    </a:lnTo>
                    <a:cubicBezTo>
                      <a:pt x="10445" y="382"/>
                      <a:pt x="10348" y="758"/>
                      <a:pt x="10069" y="758"/>
                    </a:cubicBezTo>
                    <a:cubicBezTo>
                      <a:pt x="9790" y="758"/>
                      <a:pt x="9693" y="382"/>
                      <a:pt x="9938" y="251"/>
                    </a:cubicBezTo>
                    <a:lnTo>
                      <a:pt x="9938" y="6"/>
                    </a:lnTo>
                    <a:lnTo>
                      <a:pt x="9266" y="6"/>
                    </a:lnTo>
                    <a:lnTo>
                      <a:pt x="9266" y="251"/>
                    </a:lnTo>
                    <a:cubicBezTo>
                      <a:pt x="9511" y="382"/>
                      <a:pt x="9414" y="758"/>
                      <a:pt x="9135" y="758"/>
                    </a:cubicBezTo>
                    <a:cubicBezTo>
                      <a:pt x="8850" y="758"/>
                      <a:pt x="8754" y="382"/>
                      <a:pt x="9004" y="251"/>
                    </a:cubicBezTo>
                    <a:lnTo>
                      <a:pt x="9004" y="6"/>
                    </a:lnTo>
                    <a:lnTo>
                      <a:pt x="8321" y="6"/>
                    </a:lnTo>
                    <a:lnTo>
                      <a:pt x="8321" y="251"/>
                    </a:lnTo>
                    <a:cubicBezTo>
                      <a:pt x="8571" y="382"/>
                      <a:pt x="8475" y="758"/>
                      <a:pt x="8190" y="758"/>
                    </a:cubicBezTo>
                    <a:cubicBezTo>
                      <a:pt x="7911" y="758"/>
                      <a:pt x="7814" y="382"/>
                      <a:pt x="8059" y="251"/>
                    </a:cubicBezTo>
                    <a:lnTo>
                      <a:pt x="8059" y="6"/>
                    </a:lnTo>
                    <a:lnTo>
                      <a:pt x="7381" y="6"/>
                    </a:lnTo>
                    <a:lnTo>
                      <a:pt x="7381" y="251"/>
                    </a:lnTo>
                    <a:cubicBezTo>
                      <a:pt x="7626" y="382"/>
                      <a:pt x="7535" y="758"/>
                      <a:pt x="7250" y="758"/>
                    </a:cubicBezTo>
                    <a:cubicBezTo>
                      <a:pt x="6971" y="758"/>
                      <a:pt x="6874" y="382"/>
                      <a:pt x="7119" y="251"/>
                    </a:cubicBezTo>
                    <a:lnTo>
                      <a:pt x="7119" y="6"/>
                    </a:lnTo>
                    <a:lnTo>
                      <a:pt x="6441" y="6"/>
                    </a:lnTo>
                    <a:lnTo>
                      <a:pt x="6441" y="251"/>
                    </a:lnTo>
                    <a:cubicBezTo>
                      <a:pt x="6686" y="382"/>
                      <a:pt x="6589" y="758"/>
                      <a:pt x="6310" y="758"/>
                    </a:cubicBezTo>
                    <a:cubicBezTo>
                      <a:pt x="6031" y="758"/>
                      <a:pt x="5935" y="382"/>
                      <a:pt x="6179" y="251"/>
                    </a:cubicBezTo>
                    <a:lnTo>
                      <a:pt x="6179" y="6"/>
                    </a:lnTo>
                    <a:lnTo>
                      <a:pt x="5502" y="6"/>
                    </a:lnTo>
                    <a:lnTo>
                      <a:pt x="5502" y="251"/>
                    </a:lnTo>
                    <a:cubicBezTo>
                      <a:pt x="5747" y="382"/>
                      <a:pt x="5650" y="758"/>
                      <a:pt x="5371" y="758"/>
                    </a:cubicBezTo>
                    <a:cubicBezTo>
                      <a:pt x="5086" y="758"/>
                      <a:pt x="4995" y="382"/>
                      <a:pt x="5240" y="251"/>
                    </a:cubicBezTo>
                    <a:lnTo>
                      <a:pt x="5240" y="6"/>
                    </a:lnTo>
                    <a:lnTo>
                      <a:pt x="4562" y="6"/>
                    </a:lnTo>
                    <a:lnTo>
                      <a:pt x="4562" y="251"/>
                    </a:lnTo>
                    <a:cubicBezTo>
                      <a:pt x="4807" y="382"/>
                      <a:pt x="4710" y="758"/>
                      <a:pt x="4431" y="758"/>
                    </a:cubicBezTo>
                    <a:cubicBezTo>
                      <a:pt x="4146" y="758"/>
                      <a:pt x="4049" y="382"/>
                      <a:pt x="4300" y="251"/>
                    </a:cubicBezTo>
                    <a:lnTo>
                      <a:pt x="4300" y="6"/>
                    </a:lnTo>
                    <a:lnTo>
                      <a:pt x="3617" y="6"/>
                    </a:lnTo>
                    <a:lnTo>
                      <a:pt x="3617" y="251"/>
                    </a:lnTo>
                    <a:cubicBezTo>
                      <a:pt x="3867" y="382"/>
                      <a:pt x="3770" y="758"/>
                      <a:pt x="3486" y="758"/>
                    </a:cubicBezTo>
                    <a:cubicBezTo>
                      <a:pt x="3207" y="758"/>
                      <a:pt x="3110" y="382"/>
                      <a:pt x="3360" y="251"/>
                    </a:cubicBezTo>
                    <a:lnTo>
                      <a:pt x="3360" y="6"/>
                    </a:lnTo>
                    <a:lnTo>
                      <a:pt x="2677" y="6"/>
                    </a:lnTo>
                    <a:lnTo>
                      <a:pt x="2677" y="251"/>
                    </a:lnTo>
                    <a:cubicBezTo>
                      <a:pt x="2922" y="382"/>
                      <a:pt x="2831" y="758"/>
                      <a:pt x="2546" y="758"/>
                    </a:cubicBezTo>
                    <a:cubicBezTo>
                      <a:pt x="2267" y="758"/>
                      <a:pt x="2170" y="382"/>
                      <a:pt x="2415" y="251"/>
                    </a:cubicBezTo>
                    <a:lnTo>
                      <a:pt x="2415" y="6"/>
                    </a:lnTo>
                    <a:lnTo>
                      <a:pt x="1737" y="6"/>
                    </a:lnTo>
                    <a:lnTo>
                      <a:pt x="1737" y="251"/>
                    </a:lnTo>
                    <a:cubicBezTo>
                      <a:pt x="1982" y="382"/>
                      <a:pt x="1885" y="758"/>
                      <a:pt x="1606" y="758"/>
                    </a:cubicBezTo>
                    <a:cubicBezTo>
                      <a:pt x="1327" y="758"/>
                      <a:pt x="1230" y="382"/>
                      <a:pt x="1475" y="251"/>
                    </a:cubicBezTo>
                    <a:lnTo>
                      <a:pt x="1475" y="6"/>
                    </a:lnTo>
                    <a:lnTo>
                      <a:pt x="792" y="6"/>
                    </a:lnTo>
                    <a:lnTo>
                      <a:pt x="792" y="251"/>
                    </a:lnTo>
                    <a:cubicBezTo>
                      <a:pt x="1037" y="382"/>
                      <a:pt x="940" y="758"/>
                      <a:pt x="661" y="758"/>
                    </a:cubicBezTo>
                    <a:cubicBezTo>
                      <a:pt x="382" y="758"/>
                      <a:pt x="285" y="382"/>
                      <a:pt x="530" y="251"/>
                    </a:cubicBezTo>
                    <a:lnTo>
                      <a:pt x="530" y="6"/>
                    </a:lnTo>
                    <a:lnTo>
                      <a:pt x="0" y="6"/>
                    </a:lnTo>
                    <a:lnTo>
                      <a:pt x="0" y="4972"/>
                    </a:lnTo>
                    <a:cubicBezTo>
                      <a:pt x="6" y="4972"/>
                      <a:pt x="12" y="4972"/>
                      <a:pt x="17" y="4967"/>
                    </a:cubicBezTo>
                    <a:cubicBezTo>
                      <a:pt x="56" y="4947"/>
                      <a:pt x="100" y="4938"/>
                      <a:pt x="145" y="4938"/>
                    </a:cubicBezTo>
                    <a:cubicBezTo>
                      <a:pt x="165" y="4938"/>
                      <a:pt x="185" y="4940"/>
                      <a:pt x="205" y="4944"/>
                    </a:cubicBezTo>
                    <a:cubicBezTo>
                      <a:pt x="222" y="4950"/>
                      <a:pt x="239" y="4955"/>
                      <a:pt x="256" y="4955"/>
                    </a:cubicBezTo>
                    <a:cubicBezTo>
                      <a:pt x="264" y="4957"/>
                      <a:pt x="270" y="4958"/>
                      <a:pt x="274" y="4958"/>
                    </a:cubicBezTo>
                    <a:cubicBezTo>
                      <a:pt x="293" y="4958"/>
                      <a:pt x="286" y="4943"/>
                      <a:pt x="291" y="4938"/>
                    </a:cubicBezTo>
                    <a:cubicBezTo>
                      <a:pt x="296" y="4927"/>
                      <a:pt x="302" y="4915"/>
                      <a:pt x="313" y="4910"/>
                    </a:cubicBezTo>
                    <a:cubicBezTo>
                      <a:pt x="336" y="4893"/>
                      <a:pt x="313" y="4864"/>
                      <a:pt x="359" y="4853"/>
                    </a:cubicBezTo>
                    <a:cubicBezTo>
                      <a:pt x="393" y="4841"/>
                      <a:pt x="433" y="4836"/>
                      <a:pt x="467" y="4830"/>
                    </a:cubicBezTo>
                    <a:lnTo>
                      <a:pt x="467" y="4830"/>
                    </a:lnTo>
                    <a:lnTo>
                      <a:pt x="444" y="4841"/>
                    </a:lnTo>
                    <a:cubicBezTo>
                      <a:pt x="433" y="4847"/>
                      <a:pt x="427" y="4858"/>
                      <a:pt x="422" y="4864"/>
                    </a:cubicBezTo>
                    <a:cubicBezTo>
                      <a:pt x="433" y="4875"/>
                      <a:pt x="456" y="4887"/>
                      <a:pt x="467" y="4904"/>
                    </a:cubicBezTo>
                    <a:cubicBezTo>
                      <a:pt x="484" y="4915"/>
                      <a:pt x="501" y="4938"/>
                      <a:pt x="467" y="4950"/>
                    </a:cubicBezTo>
                    <a:cubicBezTo>
                      <a:pt x="399" y="4972"/>
                      <a:pt x="376" y="5001"/>
                      <a:pt x="365" y="5035"/>
                    </a:cubicBezTo>
                    <a:cubicBezTo>
                      <a:pt x="416" y="5024"/>
                      <a:pt x="461" y="5006"/>
                      <a:pt x="507" y="4989"/>
                    </a:cubicBezTo>
                    <a:cubicBezTo>
                      <a:pt x="541" y="4938"/>
                      <a:pt x="592" y="4904"/>
                      <a:pt x="649" y="4893"/>
                    </a:cubicBezTo>
                    <a:lnTo>
                      <a:pt x="723" y="4875"/>
                    </a:lnTo>
                    <a:cubicBezTo>
                      <a:pt x="763" y="4866"/>
                      <a:pt x="804" y="4862"/>
                      <a:pt x="844" y="4862"/>
                    </a:cubicBezTo>
                    <a:cubicBezTo>
                      <a:pt x="931" y="4862"/>
                      <a:pt x="1018" y="4882"/>
                      <a:pt x="1099" y="4921"/>
                    </a:cubicBezTo>
                    <a:cubicBezTo>
                      <a:pt x="1172" y="4908"/>
                      <a:pt x="1245" y="4902"/>
                      <a:pt x="1317" y="4902"/>
                    </a:cubicBezTo>
                    <a:cubicBezTo>
                      <a:pt x="1341" y="4902"/>
                      <a:pt x="1366" y="4903"/>
                      <a:pt x="1390" y="4904"/>
                    </a:cubicBezTo>
                    <a:lnTo>
                      <a:pt x="1373" y="4875"/>
                    </a:lnTo>
                    <a:lnTo>
                      <a:pt x="1470" y="4858"/>
                    </a:lnTo>
                    <a:cubicBezTo>
                      <a:pt x="1493" y="4844"/>
                      <a:pt x="1516" y="4834"/>
                      <a:pt x="1543" y="4834"/>
                    </a:cubicBezTo>
                    <a:cubicBezTo>
                      <a:pt x="1549" y="4834"/>
                      <a:pt x="1555" y="4835"/>
                      <a:pt x="1561" y="4836"/>
                    </a:cubicBezTo>
                    <a:cubicBezTo>
                      <a:pt x="1578" y="4830"/>
                      <a:pt x="1601" y="4819"/>
                      <a:pt x="1618" y="4813"/>
                    </a:cubicBezTo>
                    <a:cubicBezTo>
                      <a:pt x="1630" y="4804"/>
                      <a:pt x="1646" y="4799"/>
                      <a:pt x="1662" y="4799"/>
                    </a:cubicBezTo>
                    <a:cubicBezTo>
                      <a:pt x="1668" y="4799"/>
                      <a:pt x="1674" y="4800"/>
                      <a:pt x="1680" y="4801"/>
                    </a:cubicBezTo>
                    <a:cubicBezTo>
                      <a:pt x="1675" y="4813"/>
                      <a:pt x="1697" y="4824"/>
                      <a:pt x="1737" y="4836"/>
                    </a:cubicBezTo>
                    <a:cubicBezTo>
                      <a:pt x="1766" y="4819"/>
                      <a:pt x="1806" y="4807"/>
                      <a:pt x="1840" y="4801"/>
                    </a:cubicBezTo>
                    <a:cubicBezTo>
                      <a:pt x="1851" y="4779"/>
                      <a:pt x="1891" y="4762"/>
                      <a:pt x="1919" y="4744"/>
                    </a:cubicBezTo>
                    <a:cubicBezTo>
                      <a:pt x="1925" y="4744"/>
                      <a:pt x="1931" y="4750"/>
                      <a:pt x="1937" y="4750"/>
                    </a:cubicBezTo>
                    <a:cubicBezTo>
                      <a:pt x="1948" y="4756"/>
                      <a:pt x="1959" y="4767"/>
                      <a:pt x="1971" y="4773"/>
                    </a:cubicBezTo>
                    <a:cubicBezTo>
                      <a:pt x="2096" y="4756"/>
                      <a:pt x="2227" y="4744"/>
                      <a:pt x="2364" y="4733"/>
                    </a:cubicBezTo>
                    <a:cubicBezTo>
                      <a:pt x="2529" y="4722"/>
                      <a:pt x="2671" y="4710"/>
                      <a:pt x="2814" y="4705"/>
                    </a:cubicBezTo>
                    <a:cubicBezTo>
                      <a:pt x="2848" y="4689"/>
                      <a:pt x="2884" y="4682"/>
                      <a:pt x="2922" y="4682"/>
                    </a:cubicBezTo>
                    <a:cubicBezTo>
                      <a:pt x="2941" y="4682"/>
                      <a:pt x="2960" y="4684"/>
                      <a:pt x="2979" y="4688"/>
                    </a:cubicBezTo>
                    <a:cubicBezTo>
                      <a:pt x="2990" y="4688"/>
                      <a:pt x="2996" y="4693"/>
                      <a:pt x="3007" y="4699"/>
                    </a:cubicBezTo>
                    <a:cubicBezTo>
                      <a:pt x="3121" y="4699"/>
                      <a:pt x="3235" y="4705"/>
                      <a:pt x="3349" y="4716"/>
                    </a:cubicBezTo>
                    <a:cubicBezTo>
                      <a:pt x="3372" y="4716"/>
                      <a:pt x="3394" y="4722"/>
                      <a:pt x="3412" y="4727"/>
                    </a:cubicBezTo>
                    <a:cubicBezTo>
                      <a:pt x="3423" y="4727"/>
                      <a:pt x="3429" y="4722"/>
                      <a:pt x="3440" y="4722"/>
                    </a:cubicBezTo>
                    <a:cubicBezTo>
                      <a:pt x="3525" y="4705"/>
                      <a:pt x="3611" y="4682"/>
                      <a:pt x="3691" y="4665"/>
                    </a:cubicBezTo>
                    <a:lnTo>
                      <a:pt x="3765" y="4682"/>
                    </a:lnTo>
                    <a:cubicBezTo>
                      <a:pt x="3782" y="4680"/>
                      <a:pt x="3799" y="4679"/>
                      <a:pt x="3816" y="4679"/>
                    </a:cubicBezTo>
                    <a:cubicBezTo>
                      <a:pt x="3903" y="4679"/>
                      <a:pt x="3991" y="4703"/>
                      <a:pt x="4067" y="4750"/>
                    </a:cubicBezTo>
                    <a:cubicBezTo>
                      <a:pt x="4249" y="4750"/>
                      <a:pt x="4425" y="4773"/>
                      <a:pt x="4608" y="4813"/>
                    </a:cubicBezTo>
                    <a:cubicBezTo>
                      <a:pt x="4653" y="4819"/>
                      <a:pt x="4699" y="4836"/>
                      <a:pt x="4744" y="4864"/>
                    </a:cubicBezTo>
                    <a:cubicBezTo>
                      <a:pt x="4758" y="4867"/>
                      <a:pt x="4774" y="4868"/>
                      <a:pt x="4791" y="4868"/>
                    </a:cubicBezTo>
                    <a:cubicBezTo>
                      <a:pt x="4807" y="4868"/>
                      <a:pt x="4824" y="4867"/>
                      <a:pt x="4841" y="4864"/>
                    </a:cubicBezTo>
                    <a:lnTo>
                      <a:pt x="4852" y="4841"/>
                    </a:lnTo>
                    <a:cubicBezTo>
                      <a:pt x="4864" y="4853"/>
                      <a:pt x="4881" y="4858"/>
                      <a:pt x="4898" y="4864"/>
                    </a:cubicBezTo>
                    <a:cubicBezTo>
                      <a:pt x="4915" y="4870"/>
                      <a:pt x="4955" y="4875"/>
                      <a:pt x="4983" y="4881"/>
                    </a:cubicBezTo>
                    <a:lnTo>
                      <a:pt x="5063" y="4875"/>
                    </a:lnTo>
                    <a:cubicBezTo>
                      <a:pt x="5077" y="4884"/>
                      <a:pt x="5093" y="4888"/>
                      <a:pt x="5109" y="4888"/>
                    </a:cubicBezTo>
                    <a:cubicBezTo>
                      <a:pt x="5124" y="4888"/>
                      <a:pt x="5140" y="4884"/>
                      <a:pt x="5154" y="4875"/>
                    </a:cubicBezTo>
                    <a:lnTo>
                      <a:pt x="5177" y="4875"/>
                    </a:lnTo>
                    <a:cubicBezTo>
                      <a:pt x="5251" y="4864"/>
                      <a:pt x="5314" y="4853"/>
                      <a:pt x="5382" y="4841"/>
                    </a:cubicBezTo>
                    <a:cubicBezTo>
                      <a:pt x="5372" y="4808"/>
                      <a:pt x="5404" y="4804"/>
                      <a:pt x="5443" y="4804"/>
                    </a:cubicBezTo>
                    <a:cubicBezTo>
                      <a:pt x="5457" y="4804"/>
                      <a:pt x="5471" y="4805"/>
                      <a:pt x="5485" y="4805"/>
                    </a:cubicBezTo>
                    <a:cubicBezTo>
                      <a:pt x="5500" y="4805"/>
                      <a:pt x="5513" y="4804"/>
                      <a:pt x="5524" y="4801"/>
                    </a:cubicBezTo>
                    <a:cubicBezTo>
                      <a:pt x="5543" y="4811"/>
                      <a:pt x="5562" y="4815"/>
                      <a:pt x="5582" y="4815"/>
                    </a:cubicBezTo>
                    <a:cubicBezTo>
                      <a:pt x="5598" y="4815"/>
                      <a:pt x="5615" y="4812"/>
                      <a:pt x="5633" y="4807"/>
                    </a:cubicBezTo>
                    <a:cubicBezTo>
                      <a:pt x="5673" y="4796"/>
                      <a:pt x="5718" y="4784"/>
                      <a:pt x="5730" y="4756"/>
                    </a:cubicBezTo>
                    <a:cubicBezTo>
                      <a:pt x="5749" y="4705"/>
                      <a:pt x="5759" y="4683"/>
                      <a:pt x="5796" y="4683"/>
                    </a:cubicBezTo>
                    <a:cubicBezTo>
                      <a:pt x="5825" y="4683"/>
                      <a:pt x="5871" y="4697"/>
                      <a:pt x="5952" y="4722"/>
                    </a:cubicBezTo>
                    <a:cubicBezTo>
                      <a:pt x="5957" y="4727"/>
                      <a:pt x="5969" y="4727"/>
                      <a:pt x="5974" y="4727"/>
                    </a:cubicBezTo>
                    <a:cubicBezTo>
                      <a:pt x="5997" y="4727"/>
                      <a:pt x="6026" y="4727"/>
                      <a:pt x="6026" y="4722"/>
                    </a:cubicBezTo>
                    <a:cubicBezTo>
                      <a:pt x="6026" y="4699"/>
                      <a:pt x="6060" y="4693"/>
                      <a:pt x="6094" y="4688"/>
                    </a:cubicBezTo>
                    <a:lnTo>
                      <a:pt x="6094" y="4688"/>
                    </a:lnTo>
                    <a:cubicBezTo>
                      <a:pt x="6094" y="4693"/>
                      <a:pt x="6094" y="4699"/>
                      <a:pt x="6088" y="4699"/>
                    </a:cubicBezTo>
                    <a:cubicBezTo>
                      <a:pt x="6071" y="4716"/>
                      <a:pt x="6060" y="4722"/>
                      <a:pt x="6094" y="4739"/>
                    </a:cubicBezTo>
                    <a:cubicBezTo>
                      <a:pt x="6107" y="4745"/>
                      <a:pt x="6123" y="4748"/>
                      <a:pt x="6139" y="4748"/>
                    </a:cubicBezTo>
                    <a:cubicBezTo>
                      <a:pt x="6150" y="4748"/>
                      <a:pt x="6162" y="4747"/>
                      <a:pt x="6174" y="4744"/>
                    </a:cubicBezTo>
                    <a:cubicBezTo>
                      <a:pt x="6231" y="4727"/>
                      <a:pt x="6288" y="4716"/>
                      <a:pt x="6345" y="4710"/>
                    </a:cubicBezTo>
                    <a:cubicBezTo>
                      <a:pt x="6362" y="4670"/>
                      <a:pt x="6436" y="4670"/>
                      <a:pt x="6515" y="4665"/>
                    </a:cubicBezTo>
                    <a:cubicBezTo>
                      <a:pt x="6520" y="4666"/>
                      <a:pt x="6526" y="4666"/>
                      <a:pt x="6531" y="4666"/>
                    </a:cubicBezTo>
                    <a:cubicBezTo>
                      <a:pt x="6556" y="4666"/>
                      <a:pt x="6582" y="4656"/>
                      <a:pt x="6601" y="4642"/>
                    </a:cubicBezTo>
                    <a:cubicBezTo>
                      <a:pt x="6629" y="4619"/>
                      <a:pt x="6658" y="4614"/>
                      <a:pt x="6692" y="4614"/>
                    </a:cubicBezTo>
                    <a:lnTo>
                      <a:pt x="6891" y="4614"/>
                    </a:lnTo>
                    <a:cubicBezTo>
                      <a:pt x="6931" y="4614"/>
                      <a:pt x="6886" y="4614"/>
                      <a:pt x="6914" y="4631"/>
                    </a:cubicBezTo>
                    <a:cubicBezTo>
                      <a:pt x="6920" y="4636"/>
                      <a:pt x="6920" y="4647"/>
                      <a:pt x="6915" y="4653"/>
                    </a:cubicBezTo>
                    <a:lnTo>
                      <a:pt x="6915" y="4653"/>
                    </a:lnTo>
                    <a:cubicBezTo>
                      <a:pt x="6951" y="4651"/>
                      <a:pt x="6987" y="4651"/>
                      <a:pt x="7025" y="4651"/>
                    </a:cubicBezTo>
                    <a:cubicBezTo>
                      <a:pt x="7112" y="4651"/>
                      <a:pt x="7205" y="4653"/>
                      <a:pt x="7307" y="4653"/>
                    </a:cubicBezTo>
                    <a:cubicBezTo>
                      <a:pt x="7358" y="4653"/>
                      <a:pt x="7410" y="4648"/>
                      <a:pt x="7461" y="4642"/>
                    </a:cubicBezTo>
                    <a:lnTo>
                      <a:pt x="7529" y="4636"/>
                    </a:lnTo>
                    <a:cubicBezTo>
                      <a:pt x="7558" y="4619"/>
                      <a:pt x="7586" y="4608"/>
                      <a:pt x="7615" y="4602"/>
                    </a:cubicBezTo>
                    <a:cubicBezTo>
                      <a:pt x="7626" y="4599"/>
                      <a:pt x="7636" y="4598"/>
                      <a:pt x="7645" y="4598"/>
                    </a:cubicBezTo>
                    <a:cubicBezTo>
                      <a:pt x="7654" y="4598"/>
                      <a:pt x="7663" y="4599"/>
                      <a:pt x="7672" y="4602"/>
                    </a:cubicBezTo>
                    <a:cubicBezTo>
                      <a:pt x="7672" y="4602"/>
                      <a:pt x="7683" y="4608"/>
                      <a:pt x="7683" y="4614"/>
                    </a:cubicBezTo>
                    <a:cubicBezTo>
                      <a:pt x="7683" y="4616"/>
                      <a:pt x="7683" y="4616"/>
                      <a:pt x="7683" y="4616"/>
                    </a:cubicBezTo>
                    <a:cubicBezTo>
                      <a:pt x="7683" y="4616"/>
                      <a:pt x="7683" y="4616"/>
                      <a:pt x="7683" y="4619"/>
                    </a:cubicBezTo>
                    <a:cubicBezTo>
                      <a:pt x="7763" y="4608"/>
                      <a:pt x="7848" y="4602"/>
                      <a:pt x="7928" y="4596"/>
                    </a:cubicBezTo>
                    <a:cubicBezTo>
                      <a:pt x="8082" y="4579"/>
                      <a:pt x="8235" y="4562"/>
                      <a:pt x="8389" y="4545"/>
                    </a:cubicBezTo>
                    <a:cubicBezTo>
                      <a:pt x="8403" y="4543"/>
                      <a:pt x="8416" y="4542"/>
                      <a:pt x="8429" y="4542"/>
                    </a:cubicBezTo>
                    <a:cubicBezTo>
                      <a:pt x="8484" y="4542"/>
                      <a:pt x="8536" y="4561"/>
                      <a:pt x="8577" y="4602"/>
                    </a:cubicBezTo>
                    <a:lnTo>
                      <a:pt x="8691" y="4568"/>
                    </a:lnTo>
                    <a:cubicBezTo>
                      <a:pt x="8691" y="4568"/>
                      <a:pt x="8685" y="4557"/>
                      <a:pt x="8691" y="4557"/>
                    </a:cubicBezTo>
                    <a:cubicBezTo>
                      <a:pt x="8714" y="4545"/>
                      <a:pt x="8731" y="4539"/>
                      <a:pt x="8754" y="4539"/>
                    </a:cubicBezTo>
                    <a:cubicBezTo>
                      <a:pt x="8885" y="4522"/>
                      <a:pt x="8987" y="4488"/>
                      <a:pt x="9118" y="4477"/>
                    </a:cubicBezTo>
                    <a:cubicBezTo>
                      <a:pt x="9123" y="4476"/>
                      <a:pt x="9128" y="4476"/>
                      <a:pt x="9133" y="4476"/>
                    </a:cubicBezTo>
                    <a:cubicBezTo>
                      <a:pt x="9168" y="4476"/>
                      <a:pt x="9216" y="4491"/>
                      <a:pt x="9221" y="4505"/>
                    </a:cubicBezTo>
                    <a:cubicBezTo>
                      <a:pt x="9226" y="4522"/>
                      <a:pt x="9232" y="4557"/>
                      <a:pt x="9243" y="4579"/>
                    </a:cubicBezTo>
                    <a:lnTo>
                      <a:pt x="9255" y="4579"/>
                    </a:lnTo>
                    <a:lnTo>
                      <a:pt x="9420" y="4642"/>
                    </a:lnTo>
                    <a:lnTo>
                      <a:pt x="9483" y="4642"/>
                    </a:lnTo>
                    <a:cubicBezTo>
                      <a:pt x="9565" y="4598"/>
                      <a:pt x="9658" y="4574"/>
                      <a:pt x="9751" y="4574"/>
                    </a:cubicBezTo>
                    <a:cubicBezTo>
                      <a:pt x="9825" y="4574"/>
                      <a:pt x="9899" y="4589"/>
                      <a:pt x="9967" y="4619"/>
                    </a:cubicBezTo>
                    <a:lnTo>
                      <a:pt x="10092" y="4636"/>
                    </a:lnTo>
                    <a:lnTo>
                      <a:pt x="10103" y="4636"/>
                    </a:lnTo>
                    <a:cubicBezTo>
                      <a:pt x="10160" y="4608"/>
                      <a:pt x="10223" y="4596"/>
                      <a:pt x="10291" y="4591"/>
                    </a:cubicBezTo>
                    <a:cubicBezTo>
                      <a:pt x="10308" y="4596"/>
                      <a:pt x="10326" y="4596"/>
                      <a:pt x="10343" y="4608"/>
                    </a:cubicBezTo>
                    <a:cubicBezTo>
                      <a:pt x="10348" y="4608"/>
                      <a:pt x="10354" y="4619"/>
                      <a:pt x="10354" y="4619"/>
                    </a:cubicBezTo>
                    <a:cubicBezTo>
                      <a:pt x="10348" y="4636"/>
                      <a:pt x="10343" y="4648"/>
                      <a:pt x="10337" y="4659"/>
                    </a:cubicBezTo>
                    <a:cubicBezTo>
                      <a:pt x="10331" y="4670"/>
                      <a:pt x="10314" y="4676"/>
                      <a:pt x="10326" y="4693"/>
                    </a:cubicBezTo>
                    <a:cubicBezTo>
                      <a:pt x="10331" y="4699"/>
                      <a:pt x="10343" y="4705"/>
                      <a:pt x="10348" y="4716"/>
                    </a:cubicBezTo>
                    <a:cubicBezTo>
                      <a:pt x="10360" y="4722"/>
                      <a:pt x="10377" y="4722"/>
                      <a:pt x="10394" y="4722"/>
                    </a:cubicBezTo>
                    <a:cubicBezTo>
                      <a:pt x="10408" y="4719"/>
                      <a:pt x="10422" y="4715"/>
                      <a:pt x="10438" y="4715"/>
                    </a:cubicBezTo>
                    <a:cubicBezTo>
                      <a:pt x="10454" y="4715"/>
                      <a:pt x="10471" y="4719"/>
                      <a:pt x="10491" y="4733"/>
                    </a:cubicBezTo>
                    <a:cubicBezTo>
                      <a:pt x="10508" y="4750"/>
                      <a:pt x="10531" y="4762"/>
                      <a:pt x="10559" y="4762"/>
                    </a:cubicBezTo>
                    <a:cubicBezTo>
                      <a:pt x="10656" y="4762"/>
                      <a:pt x="10679" y="4801"/>
                      <a:pt x="10730" y="4830"/>
                    </a:cubicBezTo>
                    <a:cubicBezTo>
                      <a:pt x="10747" y="4838"/>
                      <a:pt x="10742" y="4844"/>
                      <a:pt x="10727" y="4844"/>
                    </a:cubicBezTo>
                    <a:cubicBezTo>
                      <a:pt x="10722" y="4844"/>
                      <a:pt x="10715" y="4843"/>
                      <a:pt x="10707" y="4841"/>
                    </a:cubicBezTo>
                    <a:cubicBezTo>
                      <a:pt x="10697" y="4841"/>
                      <a:pt x="10688" y="4840"/>
                      <a:pt x="10679" y="4840"/>
                    </a:cubicBezTo>
                    <a:cubicBezTo>
                      <a:pt x="10605" y="4840"/>
                      <a:pt x="10582" y="4862"/>
                      <a:pt x="10582" y="4893"/>
                    </a:cubicBezTo>
                    <a:cubicBezTo>
                      <a:pt x="10582" y="4904"/>
                      <a:pt x="10588" y="4915"/>
                      <a:pt x="10588" y="4921"/>
                    </a:cubicBezTo>
                    <a:cubicBezTo>
                      <a:pt x="10667" y="4944"/>
                      <a:pt x="10747" y="4967"/>
                      <a:pt x="10832" y="4989"/>
                    </a:cubicBezTo>
                    <a:cubicBezTo>
                      <a:pt x="10841" y="4992"/>
                      <a:pt x="10851" y="4994"/>
                      <a:pt x="10861" y="4994"/>
                    </a:cubicBezTo>
                    <a:cubicBezTo>
                      <a:pt x="10871" y="4994"/>
                      <a:pt x="10881" y="4992"/>
                      <a:pt x="10889" y="4989"/>
                    </a:cubicBezTo>
                    <a:lnTo>
                      <a:pt x="11208" y="4932"/>
                    </a:lnTo>
                    <a:cubicBezTo>
                      <a:pt x="11197" y="4915"/>
                      <a:pt x="11185" y="4904"/>
                      <a:pt x="11174" y="4887"/>
                    </a:cubicBezTo>
                    <a:cubicBezTo>
                      <a:pt x="11157" y="4858"/>
                      <a:pt x="11157" y="4841"/>
                      <a:pt x="11208" y="4824"/>
                    </a:cubicBezTo>
                    <a:cubicBezTo>
                      <a:pt x="11231" y="4819"/>
                      <a:pt x="11248" y="4813"/>
                      <a:pt x="11271" y="4801"/>
                    </a:cubicBezTo>
                    <a:cubicBezTo>
                      <a:pt x="11291" y="4796"/>
                      <a:pt x="11313" y="4794"/>
                      <a:pt x="11335" y="4794"/>
                    </a:cubicBezTo>
                    <a:cubicBezTo>
                      <a:pt x="11361" y="4794"/>
                      <a:pt x="11388" y="4798"/>
                      <a:pt x="11413" y="4807"/>
                    </a:cubicBezTo>
                    <a:cubicBezTo>
                      <a:pt x="11436" y="4819"/>
                      <a:pt x="11447" y="4824"/>
                      <a:pt x="11470" y="4830"/>
                    </a:cubicBezTo>
                    <a:cubicBezTo>
                      <a:pt x="11509" y="4849"/>
                      <a:pt x="11551" y="4858"/>
                      <a:pt x="11591" y="4858"/>
                    </a:cubicBezTo>
                    <a:cubicBezTo>
                      <a:pt x="11610" y="4858"/>
                      <a:pt x="11629" y="4856"/>
                      <a:pt x="11647" y="4853"/>
                    </a:cubicBezTo>
                    <a:cubicBezTo>
                      <a:pt x="11698" y="4836"/>
                      <a:pt x="11738" y="4824"/>
                      <a:pt x="11789" y="4807"/>
                    </a:cubicBezTo>
                    <a:cubicBezTo>
                      <a:pt x="11835" y="4796"/>
                      <a:pt x="11886" y="4796"/>
                      <a:pt x="11932" y="4796"/>
                    </a:cubicBezTo>
                    <a:cubicBezTo>
                      <a:pt x="11973" y="4800"/>
                      <a:pt x="12029" y="4816"/>
                      <a:pt x="12064" y="4816"/>
                    </a:cubicBezTo>
                    <a:cubicBezTo>
                      <a:pt x="12072" y="4816"/>
                      <a:pt x="12080" y="4815"/>
                      <a:pt x="12085" y="4813"/>
                    </a:cubicBezTo>
                    <a:cubicBezTo>
                      <a:pt x="12142" y="4784"/>
                      <a:pt x="12194" y="4750"/>
                      <a:pt x="12165" y="4699"/>
                    </a:cubicBezTo>
                    <a:cubicBezTo>
                      <a:pt x="12159" y="4699"/>
                      <a:pt x="12159" y="4693"/>
                      <a:pt x="12154" y="4688"/>
                    </a:cubicBezTo>
                    <a:cubicBezTo>
                      <a:pt x="12142" y="4642"/>
                      <a:pt x="12194" y="4608"/>
                      <a:pt x="12285" y="4602"/>
                    </a:cubicBezTo>
                    <a:cubicBezTo>
                      <a:pt x="12307" y="4602"/>
                      <a:pt x="12325" y="4602"/>
                      <a:pt x="12347" y="4608"/>
                    </a:cubicBezTo>
                    <a:cubicBezTo>
                      <a:pt x="12364" y="4614"/>
                      <a:pt x="12381" y="4625"/>
                      <a:pt x="12399" y="4631"/>
                    </a:cubicBezTo>
                    <a:cubicBezTo>
                      <a:pt x="12433" y="4636"/>
                      <a:pt x="12461" y="4648"/>
                      <a:pt x="12490" y="4665"/>
                    </a:cubicBezTo>
                    <a:cubicBezTo>
                      <a:pt x="12598" y="4619"/>
                      <a:pt x="12706" y="4596"/>
                      <a:pt x="12826" y="4591"/>
                    </a:cubicBezTo>
                    <a:cubicBezTo>
                      <a:pt x="12849" y="4587"/>
                      <a:pt x="12872" y="4586"/>
                      <a:pt x="12895" y="4586"/>
                    </a:cubicBezTo>
                    <a:cubicBezTo>
                      <a:pt x="12993" y="4586"/>
                      <a:pt x="13091" y="4614"/>
                      <a:pt x="13179" y="4665"/>
                    </a:cubicBezTo>
                    <a:lnTo>
                      <a:pt x="13259" y="4676"/>
                    </a:lnTo>
                    <a:cubicBezTo>
                      <a:pt x="13304" y="4653"/>
                      <a:pt x="13361" y="4636"/>
                      <a:pt x="13412" y="4631"/>
                    </a:cubicBezTo>
                    <a:cubicBezTo>
                      <a:pt x="13488" y="4617"/>
                      <a:pt x="13564" y="4609"/>
                      <a:pt x="13640" y="4609"/>
                    </a:cubicBezTo>
                    <a:cubicBezTo>
                      <a:pt x="13689" y="4609"/>
                      <a:pt x="13739" y="4612"/>
                      <a:pt x="13788" y="4619"/>
                    </a:cubicBezTo>
                    <a:cubicBezTo>
                      <a:pt x="13868" y="4585"/>
                      <a:pt x="13953" y="4562"/>
                      <a:pt x="14039" y="4551"/>
                    </a:cubicBezTo>
                    <a:cubicBezTo>
                      <a:pt x="14101" y="4545"/>
                      <a:pt x="14164" y="4545"/>
                      <a:pt x="14221" y="4545"/>
                    </a:cubicBezTo>
                    <a:cubicBezTo>
                      <a:pt x="14323" y="4465"/>
                      <a:pt x="14547" y="4419"/>
                      <a:pt x="14759" y="4419"/>
                    </a:cubicBezTo>
                    <a:cubicBezTo>
                      <a:pt x="14771" y="4419"/>
                      <a:pt x="14784" y="4420"/>
                      <a:pt x="14796" y="4420"/>
                    </a:cubicBezTo>
                    <a:cubicBezTo>
                      <a:pt x="14813" y="4408"/>
                      <a:pt x="14836" y="4403"/>
                      <a:pt x="14859" y="4397"/>
                    </a:cubicBezTo>
                    <a:cubicBezTo>
                      <a:pt x="14916" y="4386"/>
                      <a:pt x="14973" y="4363"/>
                      <a:pt x="15018" y="4334"/>
                    </a:cubicBezTo>
                    <a:cubicBezTo>
                      <a:pt x="15053" y="4329"/>
                      <a:pt x="15081" y="4329"/>
                      <a:pt x="15109" y="4329"/>
                    </a:cubicBezTo>
                    <a:cubicBezTo>
                      <a:pt x="15121" y="4295"/>
                      <a:pt x="15121" y="4255"/>
                      <a:pt x="15201" y="4243"/>
                    </a:cubicBezTo>
                    <a:lnTo>
                      <a:pt x="15315" y="4198"/>
                    </a:lnTo>
                    <a:cubicBezTo>
                      <a:pt x="15303" y="4186"/>
                      <a:pt x="15292" y="4169"/>
                      <a:pt x="15280" y="4158"/>
                    </a:cubicBezTo>
                    <a:cubicBezTo>
                      <a:pt x="15269" y="4141"/>
                      <a:pt x="15258" y="4129"/>
                      <a:pt x="15246" y="4118"/>
                    </a:cubicBezTo>
                    <a:cubicBezTo>
                      <a:pt x="15261" y="4114"/>
                      <a:pt x="15277" y="4112"/>
                      <a:pt x="15293" y="4112"/>
                    </a:cubicBezTo>
                    <a:cubicBezTo>
                      <a:pt x="15325" y="4112"/>
                      <a:pt x="15358" y="4120"/>
                      <a:pt x="15389" y="4135"/>
                    </a:cubicBezTo>
                    <a:cubicBezTo>
                      <a:pt x="15406" y="4141"/>
                      <a:pt x="15417" y="4152"/>
                      <a:pt x="15434" y="4158"/>
                    </a:cubicBezTo>
                    <a:cubicBezTo>
                      <a:pt x="15476" y="4179"/>
                      <a:pt x="15522" y="4191"/>
                      <a:pt x="15568" y="4191"/>
                    </a:cubicBezTo>
                    <a:cubicBezTo>
                      <a:pt x="15584" y="4191"/>
                      <a:pt x="15600" y="4189"/>
                      <a:pt x="15616" y="4186"/>
                    </a:cubicBezTo>
                    <a:cubicBezTo>
                      <a:pt x="15673" y="4175"/>
                      <a:pt x="15719" y="4164"/>
                      <a:pt x="15776" y="4152"/>
                    </a:cubicBezTo>
                    <a:cubicBezTo>
                      <a:pt x="15801" y="4149"/>
                      <a:pt x="15827" y="4148"/>
                      <a:pt x="15853" y="4148"/>
                    </a:cubicBezTo>
                    <a:cubicBezTo>
                      <a:pt x="15878" y="4148"/>
                      <a:pt x="15904" y="4149"/>
                      <a:pt x="15930" y="4152"/>
                    </a:cubicBezTo>
                    <a:cubicBezTo>
                      <a:pt x="15964" y="4158"/>
                      <a:pt x="16009" y="4175"/>
                      <a:pt x="16049" y="4175"/>
                    </a:cubicBezTo>
                    <a:lnTo>
                      <a:pt x="16118" y="4164"/>
                    </a:lnTo>
                    <a:cubicBezTo>
                      <a:pt x="16169" y="4141"/>
                      <a:pt x="16214" y="4118"/>
                      <a:pt x="16197" y="4072"/>
                    </a:cubicBezTo>
                    <a:cubicBezTo>
                      <a:pt x="16192" y="4067"/>
                      <a:pt x="16192" y="4061"/>
                      <a:pt x="16192" y="4055"/>
                    </a:cubicBezTo>
                    <a:cubicBezTo>
                      <a:pt x="16192" y="4021"/>
                      <a:pt x="16226" y="3998"/>
                      <a:pt x="16288" y="3987"/>
                    </a:cubicBezTo>
                    <a:cubicBezTo>
                      <a:pt x="16343" y="3957"/>
                      <a:pt x="16402" y="3940"/>
                      <a:pt x="16462" y="3940"/>
                    </a:cubicBezTo>
                    <a:cubicBezTo>
                      <a:pt x="16470" y="3940"/>
                      <a:pt x="16479" y="3941"/>
                      <a:pt x="16488" y="3941"/>
                    </a:cubicBezTo>
                    <a:cubicBezTo>
                      <a:pt x="16539" y="3911"/>
                      <a:pt x="16598" y="3897"/>
                      <a:pt x="16658" y="3897"/>
                    </a:cubicBezTo>
                    <a:cubicBezTo>
                      <a:pt x="16677" y="3897"/>
                      <a:pt x="16696" y="3899"/>
                      <a:pt x="16716" y="3902"/>
                    </a:cubicBezTo>
                    <a:cubicBezTo>
                      <a:pt x="16892" y="3924"/>
                      <a:pt x="17000" y="3981"/>
                      <a:pt x="17160" y="4010"/>
                    </a:cubicBezTo>
                    <a:lnTo>
                      <a:pt x="17239" y="4021"/>
                    </a:lnTo>
                    <a:lnTo>
                      <a:pt x="1723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61"/>
              <p:cNvSpPr/>
              <p:nvPr/>
            </p:nvSpPr>
            <p:spPr>
              <a:xfrm>
                <a:off x="4694975" y="2961448"/>
                <a:ext cx="3693454" cy="1151253"/>
              </a:xfrm>
              <a:custGeom>
                <a:rect b="b" l="l" r="r" t="t"/>
                <a:pathLst>
                  <a:path extrusionOk="0" h="5035" w="17240">
                    <a:moveTo>
                      <a:pt x="6915" y="4653"/>
                    </a:moveTo>
                    <a:cubicBezTo>
                      <a:pt x="6909" y="4653"/>
                      <a:pt x="6903" y="4653"/>
                      <a:pt x="6897" y="4653"/>
                    </a:cubicBezTo>
                    <a:lnTo>
                      <a:pt x="6914" y="4653"/>
                    </a:lnTo>
                    <a:cubicBezTo>
                      <a:pt x="6914" y="4653"/>
                      <a:pt x="6915" y="4653"/>
                      <a:pt x="6915" y="4653"/>
                    </a:cubicBezTo>
                    <a:close/>
                    <a:moveTo>
                      <a:pt x="16795" y="0"/>
                    </a:moveTo>
                    <a:lnTo>
                      <a:pt x="16795" y="251"/>
                    </a:lnTo>
                    <a:cubicBezTo>
                      <a:pt x="17040" y="382"/>
                      <a:pt x="16943" y="758"/>
                      <a:pt x="16664" y="758"/>
                    </a:cubicBezTo>
                    <a:cubicBezTo>
                      <a:pt x="16385" y="758"/>
                      <a:pt x="16288" y="382"/>
                      <a:pt x="16533" y="251"/>
                    </a:cubicBezTo>
                    <a:lnTo>
                      <a:pt x="16533" y="6"/>
                    </a:lnTo>
                    <a:lnTo>
                      <a:pt x="15856" y="6"/>
                    </a:lnTo>
                    <a:lnTo>
                      <a:pt x="15856" y="251"/>
                    </a:lnTo>
                    <a:cubicBezTo>
                      <a:pt x="16100" y="382"/>
                      <a:pt x="16004" y="758"/>
                      <a:pt x="15725" y="758"/>
                    </a:cubicBezTo>
                    <a:cubicBezTo>
                      <a:pt x="15440" y="758"/>
                      <a:pt x="15349" y="382"/>
                      <a:pt x="15594" y="251"/>
                    </a:cubicBezTo>
                    <a:lnTo>
                      <a:pt x="15594" y="6"/>
                    </a:lnTo>
                    <a:lnTo>
                      <a:pt x="14910" y="6"/>
                    </a:lnTo>
                    <a:lnTo>
                      <a:pt x="14910" y="251"/>
                    </a:lnTo>
                    <a:cubicBezTo>
                      <a:pt x="15161" y="382"/>
                      <a:pt x="15064" y="758"/>
                      <a:pt x="14785" y="758"/>
                    </a:cubicBezTo>
                    <a:cubicBezTo>
                      <a:pt x="14500" y="758"/>
                      <a:pt x="14403" y="382"/>
                      <a:pt x="14654" y="251"/>
                    </a:cubicBezTo>
                    <a:lnTo>
                      <a:pt x="14654" y="6"/>
                    </a:lnTo>
                    <a:lnTo>
                      <a:pt x="13965" y="6"/>
                    </a:lnTo>
                    <a:lnTo>
                      <a:pt x="13965" y="251"/>
                    </a:lnTo>
                    <a:cubicBezTo>
                      <a:pt x="14210" y="382"/>
                      <a:pt x="14113" y="758"/>
                      <a:pt x="13834" y="758"/>
                    </a:cubicBezTo>
                    <a:cubicBezTo>
                      <a:pt x="13549" y="758"/>
                      <a:pt x="13458" y="382"/>
                      <a:pt x="13703" y="251"/>
                    </a:cubicBezTo>
                    <a:lnTo>
                      <a:pt x="13703" y="6"/>
                    </a:lnTo>
                    <a:lnTo>
                      <a:pt x="13019" y="6"/>
                    </a:lnTo>
                    <a:lnTo>
                      <a:pt x="13019" y="251"/>
                    </a:lnTo>
                    <a:cubicBezTo>
                      <a:pt x="13270" y="382"/>
                      <a:pt x="13173" y="758"/>
                      <a:pt x="12894" y="758"/>
                    </a:cubicBezTo>
                    <a:cubicBezTo>
                      <a:pt x="12609" y="758"/>
                      <a:pt x="12512" y="382"/>
                      <a:pt x="12763" y="251"/>
                    </a:cubicBezTo>
                    <a:lnTo>
                      <a:pt x="12763" y="6"/>
                    </a:lnTo>
                    <a:lnTo>
                      <a:pt x="12080" y="6"/>
                    </a:lnTo>
                    <a:lnTo>
                      <a:pt x="12080" y="251"/>
                    </a:lnTo>
                    <a:cubicBezTo>
                      <a:pt x="12325" y="382"/>
                      <a:pt x="12228" y="758"/>
                      <a:pt x="11949" y="758"/>
                    </a:cubicBezTo>
                    <a:cubicBezTo>
                      <a:pt x="11670" y="758"/>
                      <a:pt x="11573" y="382"/>
                      <a:pt x="11818" y="251"/>
                    </a:cubicBezTo>
                    <a:lnTo>
                      <a:pt x="11818" y="6"/>
                    </a:lnTo>
                    <a:lnTo>
                      <a:pt x="11140" y="6"/>
                    </a:lnTo>
                    <a:lnTo>
                      <a:pt x="11140" y="251"/>
                    </a:lnTo>
                    <a:cubicBezTo>
                      <a:pt x="11385" y="382"/>
                      <a:pt x="11288" y="758"/>
                      <a:pt x="11009" y="758"/>
                    </a:cubicBezTo>
                    <a:cubicBezTo>
                      <a:pt x="10730" y="758"/>
                      <a:pt x="10633" y="382"/>
                      <a:pt x="10878" y="251"/>
                    </a:cubicBezTo>
                    <a:lnTo>
                      <a:pt x="10878" y="6"/>
                    </a:lnTo>
                    <a:lnTo>
                      <a:pt x="10200" y="6"/>
                    </a:lnTo>
                    <a:lnTo>
                      <a:pt x="10200" y="251"/>
                    </a:lnTo>
                    <a:cubicBezTo>
                      <a:pt x="10445" y="382"/>
                      <a:pt x="10348" y="758"/>
                      <a:pt x="10069" y="758"/>
                    </a:cubicBezTo>
                    <a:cubicBezTo>
                      <a:pt x="9790" y="758"/>
                      <a:pt x="9693" y="382"/>
                      <a:pt x="9938" y="251"/>
                    </a:cubicBezTo>
                    <a:lnTo>
                      <a:pt x="9938" y="6"/>
                    </a:lnTo>
                    <a:lnTo>
                      <a:pt x="9266" y="6"/>
                    </a:lnTo>
                    <a:lnTo>
                      <a:pt x="9266" y="251"/>
                    </a:lnTo>
                    <a:cubicBezTo>
                      <a:pt x="9511" y="382"/>
                      <a:pt x="9414" y="758"/>
                      <a:pt x="9135" y="758"/>
                    </a:cubicBezTo>
                    <a:cubicBezTo>
                      <a:pt x="8850" y="758"/>
                      <a:pt x="8754" y="382"/>
                      <a:pt x="9004" y="251"/>
                    </a:cubicBezTo>
                    <a:lnTo>
                      <a:pt x="9004" y="6"/>
                    </a:lnTo>
                    <a:lnTo>
                      <a:pt x="8321" y="6"/>
                    </a:lnTo>
                    <a:lnTo>
                      <a:pt x="8321" y="251"/>
                    </a:lnTo>
                    <a:cubicBezTo>
                      <a:pt x="8571" y="382"/>
                      <a:pt x="8475" y="758"/>
                      <a:pt x="8190" y="758"/>
                    </a:cubicBezTo>
                    <a:cubicBezTo>
                      <a:pt x="7911" y="758"/>
                      <a:pt x="7814" y="382"/>
                      <a:pt x="8059" y="251"/>
                    </a:cubicBezTo>
                    <a:lnTo>
                      <a:pt x="8059" y="6"/>
                    </a:lnTo>
                    <a:lnTo>
                      <a:pt x="7381" y="6"/>
                    </a:lnTo>
                    <a:lnTo>
                      <a:pt x="7381" y="251"/>
                    </a:lnTo>
                    <a:cubicBezTo>
                      <a:pt x="7626" y="382"/>
                      <a:pt x="7535" y="758"/>
                      <a:pt x="7250" y="758"/>
                    </a:cubicBezTo>
                    <a:cubicBezTo>
                      <a:pt x="6971" y="758"/>
                      <a:pt x="6874" y="382"/>
                      <a:pt x="7119" y="251"/>
                    </a:cubicBezTo>
                    <a:lnTo>
                      <a:pt x="7119" y="6"/>
                    </a:lnTo>
                    <a:lnTo>
                      <a:pt x="6441" y="6"/>
                    </a:lnTo>
                    <a:lnTo>
                      <a:pt x="6441" y="251"/>
                    </a:lnTo>
                    <a:cubicBezTo>
                      <a:pt x="6686" y="382"/>
                      <a:pt x="6589" y="758"/>
                      <a:pt x="6310" y="758"/>
                    </a:cubicBezTo>
                    <a:cubicBezTo>
                      <a:pt x="6031" y="758"/>
                      <a:pt x="5935" y="382"/>
                      <a:pt x="6179" y="251"/>
                    </a:cubicBezTo>
                    <a:lnTo>
                      <a:pt x="6179" y="6"/>
                    </a:lnTo>
                    <a:lnTo>
                      <a:pt x="5502" y="6"/>
                    </a:lnTo>
                    <a:lnTo>
                      <a:pt x="5502" y="251"/>
                    </a:lnTo>
                    <a:cubicBezTo>
                      <a:pt x="5747" y="382"/>
                      <a:pt x="5650" y="758"/>
                      <a:pt x="5371" y="758"/>
                    </a:cubicBezTo>
                    <a:cubicBezTo>
                      <a:pt x="5086" y="758"/>
                      <a:pt x="4995" y="382"/>
                      <a:pt x="5240" y="251"/>
                    </a:cubicBezTo>
                    <a:lnTo>
                      <a:pt x="5240" y="6"/>
                    </a:lnTo>
                    <a:lnTo>
                      <a:pt x="4562" y="6"/>
                    </a:lnTo>
                    <a:lnTo>
                      <a:pt x="4562" y="251"/>
                    </a:lnTo>
                    <a:cubicBezTo>
                      <a:pt x="4807" y="382"/>
                      <a:pt x="4710" y="758"/>
                      <a:pt x="4431" y="758"/>
                    </a:cubicBezTo>
                    <a:cubicBezTo>
                      <a:pt x="4146" y="758"/>
                      <a:pt x="4049" y="382"/>
                      <a:pt x="4300" y="251"/>
                    </a:cubicBezTo>
                    <a:lnTo>
                      <a:pt x="4300" y="6"/>
                    </a:lnTo>
                    <a:lnTo>
                      <a:pt x="3617" y="6"/>
                    </a:lnTo>
                    <a:lnTo>
                      <a:pt x="3617" y="251"/>
                    </a:lnTo>
                    <a:cubicBezTo>
                      <a:pt x="3867" y="382"/>
                      <a:pt x="3770" y="758"/>
                      <a:pt x="3486" y="758"/>
                    </a:cubicBezTo>
                    <a:cubicBezTo>
                      <a:pt x="3207" y="758"/>
                      <a:pt x="3110" y="382"/>
                      <a:pt x="3360" y="251"/>
                    </a:cubicBezTo>
                    <a:lnTo>
                      <a:pt x="3360" y="6"/>
                    </a:lnTo>
                    <a:lnTo>
                      <a:pt x="2677" y="6"/>
                    </a:lnTo>
                    <a:lnTo>
                      <a:pt x="2677" y="251"/>
                    </a:lnTo>
                    <a:cubicBezTo>
                      <a:pt x="2922" y="382"/>
                      <a:pt x="2831" y="758"/>
                      <a:pt x="2546" y="758"/>
                    </a:cubicBezTo>
                    <a:cubicBezTo>
                      <a:pt x="2267" y="758"/>
                      <a:pt x="2170" y="382"/>
                      <a:pt x="2415" y="251"/>
                    </a:cubicBezTo>
                    <a:lnTo>
                      <a:pt x="2415" y="6"/>
                    </a:lnTo>
                    <a:lnTo>
                      <a:pt x="1737" y="6"/>
                    </a:lnTo>
                    <a:lnTo>
                      <a:pt x="1737" y="251"/>
                    </a:lnTo>
                    <a:cubicBezTo>
                      <a:pt x="1982" y="382"/>
                      <a:pt x="1885" y="758"/>
                      <a:pt x="1606" y="758"/>
                    </a:cubicBezTo>
                    <a:cubicBezTo>
                      <a:pt x="1327" y="758"/>
                      <a:pt x="1230" y="382"/>
                      <a:pt x="1475" y="251"/>
                    </a:cubicBezTo>
                    <a:lnTo>
                      <a:pt x="1475" y="6"/>
                    </a:lnTo>
                    <a:lnTo>
                      <a:pt x="792" y="6"/>
                    </a:lnTo>
                    <a:lnTo>
                      <a:pt x="792" y="251"/>
                    </a:lnTo>
                    <a:cubicBezTo>
                      <a:pt x="1037" y="382"/>
                      <a:pt x="940" y="758"/>
                      <a:pt x="661" y="758"/>
                    </a:cubicBezTo>
                    <a:cubicBezTo>
                      <a:pt x="382" y="758"/>
                      <a:pt x="285" y="382"/>
                      <a:pt x="530" y="251"/>
                    </a:cubicBezTo>
                    <a:lnTo>
                      <a:pt x="530" y="6"/>
                    </a:lnTo>
                    <a:lnTo>
                      <a:pt x="0" y="6"/>
                    </a:lnTo>
                    <a:lnTo>
                      <a:pt x="0" y="4972"/>
                    </a:lnTo>
                    <a:cubicBezTo>
                      <a:pt x="6" y="4972"/>
                      <a:pt x="12" y="4972"/>
                      <a:pt x="17" y="4967"/>
                    </a:cubicBezTo>
                    <a:cubicBezTo>
                      <a:pt x="56" y="4947"/>
                      <a:pt x="100" y="4938"/>
                      <a:pt x="145" y="4938"/>
                    </a:cubicBezTo>
                    <a:cubicBezTo>
                      <a:pt x="165" y="4938"/>
                      <a:pt x="185" y="4940"/>
                      <a:pt x="205" y="4944"/>
                    </a:cubicBezTo>
                    <a:cubicBezTo>
                      <a:pt x="222" y="4950"/>
                      <a:pt x="239" y="4955"/>
                      <a:pt x="256" y="4955"/>
                    </a:cubicBezTo>
                    <a:cubicBezTo>
                      <a:pt x="264" y="4957"/>
                      <a:pt x="270" y="4958"/>
                      <a:pt x="274" y="4958"/>
                    </a:cubicBezTo>
                    <a:cubicBezTo>
                      <a:pt x="293" y="4958"/>
                      <a:pt x="286" y="4943"/>
                      <a:pt x="291" y="4938"/>
                    </a:cubicBezTo>
                    <a:cubicBezTo>
                      <a:pt x="296" y="4927"/>
                      <a:pt x="302" y="4915"/>
                      <a:pt x="313" y="4910"/>
                    </a:cubicBezTo>
                    <a:cubicBezTo>
                      <a:pt x="336" y="4893"/>
                      <a:pt x="313" y="4864"/>
                      <a:pt x="359" y="4853"/>
                    </a:cubicBezTo>
                    <a:cubicBezTo>
                      <a:pt x="393" y="4841"/>
                      <a:pt x="433" y="4836"/>
                      <a:pt x="467" y="4830"/>
                    </a:cubicBezTo>
                    <a:lnTo>
                      <a:pt x="467" y="4830"/>
                    </a:lnTo>
                    <a:lnTo>
                      <a:pt x="444" y="4841"/>
                    </a:lnTo>
                    <a:cubicBezTo>
                      <a:pt x="433" y="4847"/>
                      <a:pt x="427" y="4858"/>
                      <a:pt x="422" y="4864"/>
                    </a:cubicBezTo>
                    <a:cubicBezTo>
                      <a:pt x="433" y="4875"/>
                      <a:pt x="456" y="4887"/>
                      <a:pt x="467" y="4904"/>
                    </a:cubicBezTo>
                    <a:cubicBezTo>
                      <a:pt x="484" y="4915"/>
                      <a:pt x="501" y="4938"/>
                      <a:pt x="467" y="4950"/>
                    </a:cubicBezTo>
                    <a:cubicBezTo>
                      <a:pt x="399" y="4972"/>
                      <a:pt x="376" y="5001"/>
                      <a:pt x="365" y="5035"/>
                    </a:cubicBezTo>
                    <a:cubicBezTo>
                      <a:pt x="416" y="5024"/>
                      <a:pt x="461" y="5006"/>
                      <a:pt x="507" y="4989"/>
                    </a:cubicBezTo>
                    <a:cubicBezTo>
                      <a:pt x="541" y="4938"/>
                      <a:pt x="592" y="4904"/>
                      <a:pt x="649" y="4893"/>
                    </a:cubicBezTo>
                    <a:lnTo>
                      <a:pt x="723" y="4875"/>
                    </a:lnTo>
                    <a:cubicBezTo>
                      <a:pt x="763" y="4866"/>
                      <a:pt x="804" y="4862"/>
                      <a:pt x="844" y="4862"/>
                    </a:cubicBezTo>
                    <a:cubicBezTo>
                      <a:pt x="931" y="4862"/>
                      <a:pt x="1018" y="4882"/>
                      <a:pt x="1099" y="4921"/>
                    </a:cubicBezTo>
                    <a:cubicBezTo>
                      <a:pt x="1172" y="4908"/>
                      <a:pt x="1245" y="4902"/>
                      <a:pt x="1317" y="4902"/>
                    </a:cubicBezTo>
                    <a:cubicBezTo>
                      <a:pt x="1341" y="4902"/>
                      <a:pt x="1366" y="4903"/>
                      <a:pt x="1390" y="4904"/>
                    </a:cubicBezTo>
                    <a:lnTo>
                      <a:pt x="1373" y="4875"/>
                    </a:lnTo>
                    <a:lnTo>
                      <a:pt x="1470" y="4858"/>
                    </a:lnTo>
                    <a:cubicBezTo>
                      <a:pt x="1493" y="4844"/>
                      <a:pt x="1516" y="4834"/>
                      <a:pt x="1543" y="4834"/>
                    </a:cubicBezTo>
                    <a:cubicBezTo>
                      <a:pt x="1549" y="4834"/>
                      <a:pt x="1555" y="4835"/>
                      <a:pt x="1561" y="4836"/>
                    </a:cubicBezTo>
                    <a:cubicBezTo>
                      <a:pt x="1578" y="4830"/>
                      <a:pt x="1601" y="4819"/>
                      <a:pt x="1618" y="4813"/>
                    </a:cubicBezTo>
                    <a:cubicBezTo>
                      <a:pt x="1630" y="4804"/>
                      <a:pt x="1646" y="4799"/>
                      <a:pt x="1662" y="4799"/>
                    </a:cubicBezTo>
                    <a:cubicBezTo>
                      <a:pt x="1668" y="4799"/>
                      <a:pt x="1674" y="4800"/>
                      <a:pt x="1680" y="4801"/>
                    </a:cubicBezTo>
                    <a:cubicBezTo>
                      <a:pt x="1675" y="4813"/>
                      <a:pt x="1697" y="4824"/>
                      <a:pt x="1737" y="4836"/>
                    </a:cubicBezTo>
                    <a:cubicBezTo>
                      <a:pt x="1766" y="4819"/>
                      <a:pt x="1806" y="4807"/>
                      <a:pt x="1840" y="4801"/>
                    </a:cubicBezTo>
                    <a:cubicBezTo>
                      <a:pt x="1851" y="4779"/>
                      <a:pt x="1891" y="4762"/>
                      <a:pt x="1919" y="4744"/>
                    </a:cubicBezTo>
                    <a:cubicBezTo>
                      <a:pt x="1925" y="4744"/>
                      <a:pt x="1931" y="4750"/>
                      <a:pt x="1937" y="4750"/>
                    </a:cubicBezTo>
                    <a:cubicBezTo>
                      <a:pt x="1948" y="4756"/>
                      <a:pt x="1959" y="4767"/>
                      <a:pt x="1971" y="4773"/>
                    </a:cubicBezTo>
                    <a:cubicBezTo>
                      <a:pt x="2096" y="4756"/>
                      <a:pt x="2227" y="4744"/>
                      <a:pt x="2364" y="4733"/>
                    </a:cubicBezTo>
                    <a:cubicBezTo>
                      <a:pt x="2529" y="4722"/>
                      <a:pt x="2671" y="4710"/>
                      <a:pt x="2814" y="4705"/>
                    </a:cubicBezTo>
                    <a:cubicBezTo>
                      <a:pt x="2848" y="4689"/>
                      <a:pt x="2884" y="4682"/>
                      <a:pt x="2922" y="4682"/>
                    </a:cubicBezTo>
                    <a:cubicBezTo>
                      <a:pt x="2941" y="4682"/>
                      <a:pt x="2960" y="4684"/>
                      <a:pt x="2979" y="4688"/>
                    </a:cubicBezTo>
                    <a:cubicBezTo>
                      <a:pt x="2990" y="4688"/>
                      <a:pt x="2996" y="4693"/>
                      <a:pt x="3007" y="4699"/>
                    </a:cubicBezTo>
                    <a:cubicBezTo>
                      <a:pt x="3121" y="4699"/>
                      <a:pt x="3235" y="4705"/>
                      <a:pt x="3349" y="4716"/>
                    </a:cubicBezTo>
                    <a:cubicBezTo>
                      <a:pt x="3372" y="4716"/>
                      <a:pt x="3394" y="4722"/>
                      <a:pt x="3412" y="4727"/>
                    </a:cubicBezTo>
                    <a:cubicBezTo>
                      <a:pt x="3423" y="4727"/>
                      <a:pt x="3429" y="4722"/>
                      <a:pt x="3440" y="4722"/>
                    </a:cubicBezTo>
                    <a:cubicBezTo>
                      <a:pt x="3525" y="4705"/>
                      <a:pt x="3611" y="4682"/>
                      <a:pt x="3691" y="4665"/>
                    </a:cubicBezTo>
                    <a:lnTo>
                      <a:pt x="3765" y="4682"/>
                    </a:lnTo>
                    <a:cubicBezTo>
                      <a:pt x="3782" y="4680"/>
                      <a:pt x="3799" y="4679"/>
                      <a:pt x="3816" y="4679"/>
                    </a:cubicBezTo>
                    <a:cubicBezTo>
                      <a:pt x="3903" y="4679"/>
                      <a:pt x="3991" y="4703"/>
                      <a:pt x="4067" y="4750"/>
                    </a:cubicBezTo>
                    <a:cubicBezTo>
                      <a:pt x="4249" y="4750"/>
                      <a:pt x="4425" y="4773"/>
                      <a:pt x="4608" y="4813"/>
                    </a:cubicBezTo>
                    <a:cubicBezTo>
                      <a:pt x="4653" y="4819"/>
                      <a:pt x="4699" y="4836"/>
                      <a:pt x="4744" y="4864"/>
                    </a:cubicBezTo>
                    <a:cubicBezTo>
                      <a:pt x="4758" y="4867"/>
                      <a:pt x="4774" y="4868"/>
                      <a:pt x="4791" y="4868"/>
                    </a:cubicBezTo>
                    <a:cubicBezTo>
                      <a:pt x="4807" y="4868"/>
                      <a:pt x="4824" y="4867"/>
                      <a:pt x="4841" y="4864"/>
                    </a:cubicBezTo>
                    <a:lnTo>
                      <a:pt x="4852" y="4841"/>
                    </a:lnTo>
                    <a:cubicBezTo>
                      <a:pt x="4864" y="4853"/>
                      <a:pt x="4881" y="4858"/>
                      <a:pt x="4898" y="4864"/>
                    </a:cubicBezTo>
                    <a:cubicBezTo>
                      <a:pt x="4915" y="4870"/>
                      <a:pt x="4955" y="4875"/>
                      <a:pt x="4983" y="4881"/>
                    </a:cubicBezTo>
                    <a:lnTo>
                      <a:pt x="5063" y="4875"/>
                    </a:lnTo>
                    <a:cubicBezTo>
                      <a:pt x="5077" y="4884"/>
                      <a:pt x="5093" y="4888"/>
                      <a:pt x="5109" y="4888"/>
                    </a:cubicBezTo>
                    <a:cubicBezTo>
                      <a:pt x="5124" y="4888"/>
                      <a:pt x="5140" y="4884"/>
                      <a:pt x="5154" y="4875"/>
                    </a:cubicBezTo>
                    <a:lnTo>
                      <a:pt x="5177" y="4875"/>
                    </a:lnTo>
                    <a:cubicBezTo>
                      <a:pt x="5251" y="4864"/>
                      <a:pt x="5314" y="4853"/>
                      <a:pt x="5382" y="4841"/>
                    </a:cubicBezTo>
                    <a:cubicBezTo>
                      <a:pt x="5372" y="4808"/>
                      <a:pt x="5404" y="4804"/>
                      <a:pt x="5443" y="4804"/>
                    </a:cubicBezTo>
                    <a:cubicBezTo>
                      <a:pt x="5457" y="4804"/>
                      <a:pt x="5471" y="4805"/>
                      <a:pt x="5485" y="4805"/>
                    </a:cubicBezTo>
                    <a:cubicBezTo>
                      <a:pt x="5500" y="4805"/>
                      <a:pt x="5513" y="4804"/>
                      <a:pt x="5524" y="4801"/>
                    </a:cubicBezTo>
                    <a:cubicBezTo>
                      <a:pt x="5543" y="4811"/>
                      <a:pt x="5562" y="4815"/>
                      <a:pt x="5582" y="4815"/>
                    </a:cubicBezTo>
                    <a:cubicBezTo>
                      <a:pt x="5598" y="4815"/>
                      <a:pt x="5615" y="4812"/>
                      <a:pt x="5633" y="4807"/>
                    </a:cubicBezTo>
                    <a:cubicBezTo>
                      <a:pt x="5673" y="4796"/>
                      <a:pt x="5718" y="4784"/>
                      <a:pt x="5730" y="4756"/>
                    </a:cubicBezTo>
                    <a:cubicBezTo>
                      <a:pt x="5749" y="4705"/>
                      <a:pt x="5759" y="4683"/>
                      <a:pt x="5796" y="4683"/>
                    </a:cubicBezTo>
                    <a:cubicBezTo>
                      <a:pt x="5825" y="4683"/>
                      <a:pt x="5871" y="4697"/>
                      <a:pt x="5952" y="4722"/>
                    </a:cubicBezTo>
                    <a:cubicBezTo>
                      <a:pt x="5957" y="4727"/>
                      <a:pt x="5969" y="4727"/>
                      <a:pt x="5974" y="4727"/>
                    </a:cubicBezTo>
                    <a:cubicBezTo>
                      <a:pt x="5997" y="4727"/>
                      <a:pt x="6026" y="4727"/>
                      <a:pt x="6026" y="4722"/>
                    </a:cubicBezTo>
                    <a:cubicBezTo>
                      <a:pt x="6026" y="4699"/>
                      <a:pt x="6060" y="4693"/>
                      <a:pt x="6094" y="4688"/>
                    </a:cubicBezTo>
                    <a:lnTo>
                      <a:pt x="6094" y="4688"/>
                    </a:lnTo>
                    <a:cubicBezTo>
                      <a:pt x="6094" y="4693"/>
                      <a:pt x="6094" y="4699"/>
                      <a:pt x="6088" y="4699"/>
                    </a:cubicBezTo>
                    <a:cubicBezTo>
                      <a:pt x="6071" y="4716"/>
                      <a:pt x="6060" y="4722"/>
                      <a:pt x="6094" y="4739"/>
                    </a:cubicBezTo>
                    <a:cubicBezTo>
                      <a:pt x="6107" y="4745"/>
                      <a:pt x="6123" y="4748"/>
                      <a:pt x="6139" y="4748"/>
                    </a:cubicBezTo>
                    <a:cubicBezTo>
                      <a:pt x="6150" y="4748"/>
                      <a:pt x="6162" y="4747"/>
                      <a:pt x="6174" y="4744"/>
                    </a:cubicBezTo>
                    <a:cubicBezTo>
                      <a:pt x="6231" y="4727"/>
                      <a:pt x="6288" y="4716"/>
                      <a:pt x="6345" y="4710"/>
                    </a:cubicBezTo>
                    <a:cubicBezTo>
                      <a:pt x="6362" y="4670"/>
                      <a:pt x="6436" y="4670"/>
                      <a:pt x="6515" y="4665"/>
                    </a:cubicBezTo>
                    <a:cubicBezTo>
                      <a:pt x="6520" y="4666"/>
                      <a:pt x="6526" y="4666"/>
                      <a:pt x="6531" y="4666"/>
                    </a:cubicBezTo>
                    <a:cubicBezTo>
                      <a:pt x="6556" y="4666"/>
                      <a:pt x="6582" y="4656"/>
                      <a:pt x="6601" y="4642"/>
                    </a:cubicBezTo>
                    <a:cubicBezTo>
                      <a:pt x="6629" y="4619"/>
                      <a:pt x="6658" y="4614"/>
                      <a:pt x="6692" y="4614"/>
                    </a:cubicBezTo>
                    <a:lnTo>
                      <a:pt x="6891" y="4614"/>
                    </a:lnTo>
                    <a:cubicBezTo>
                      <a:pt x="6931" y="4614"/>
                      <a:pt x="6886" y="4614"/>
                      <a:pt x="6914" y="4631"/>
                    </a:cubicBezTo>
                    <a:cubicBezTo>
                      <a:pt x="6920" y="4636"/>
                      <a:pt x="6920" y="4647"/>
                      <a:pt x="6915" y="4653"/>
                    </a:cubicBezTo>
                    <a:lnTo>
                      <a:pt x="6915" y="4653"/>
                    </a:lnTo>
                    <a:cubicBezTo>
                      <a:pt x="6951" y="4651"/>
                      <a:pt x="6987" y="4651"/>
                      <a:pt x="7025" y="4651"/>
                    </a:cubicBezTo>
                    <a:cubicBezTo>
                      <a:pt x="7112" y="4651"/>
                      <a:pt x="7205" y="4653"/>
                      <a:pt x="7307" y="4653"/>
                    </a:cubicBezTo>
                    <a:cubicBezTo>
                      <a:pt x="7358" y="4653"/>
                      <a:pt x="7410" y="4648"/>
                      <a:pt x="7461" y="4642"/>
                    </a:cubicBezTo>
                    <a:lnTo>
                      <a:pt x="7529" y="4636"/>
                    </a:lnTo>
                    <a:cubicBezTo>
                      <a:pt x="7558" y="4619"/>
                      <a:pt x="7586" y="4608"/>
                      <a:pt x="7615" y="4602"/>
                    </a:cubicBezTo>
                    <a:cubicBezTo>
                      <a:pt x="7626" y="4599"/>
                      <a:pt x="7636" y="4598"/>
                      <a:pt x="7645" y="4598"/>
                    </a:cubicBezTo>
                    <a:cubicBezTo>
                      <a:pt x="7654" y="4598"/>
                      <a:pt x="7663" y="4599"/>
                      <a:pt x="7672" y="4602"/>
                    </a:cubicBezTo>
                    <a:cubicBezTo>
                      <a:pt x="7672" y="4602"/>
                      <a:pt x="7683" y="4608"/>
                      <a:pt x="7683" y="4614"/>
                    </a:cubicBezTo>
                    <a:cubicBezTo>
                      <a:pt x="7683" y="4616"/>
                      <a:pt x="7683" y="4616"/>
                      <a:pt x="7683" y="4616"/>
                    </a:cubicBezTo>
                    <a:cubicBezTo>
                      <a:pt x="7683" y="4616"/>
                      <a:pt x="7683" y="4616"/>
                      <a:pt x="7683" y="4619"/>
                    </a:cubicBezTo>
                    <a:cubicBezTo>
                      <a:pt x="7763" y="4608"/>
                      <a:pt x="7848" y="4602"/>
                      <a:pt x="7928" y="4596"/>
                    </a:cubicBezTo>
                    <a:cubicBezTo>
                      <a:pt x="8082" y="4579"/>
                      <a:pt x="8235" y="4562"/>
                      <a:pt x="8389" y="4545"/>
                    </a:cubicBezTo>
                    <a:cubicBezTo>
                      <a:pt x="8403" y="4543"/>
                      <a:pt x="8416" y="4542"/>
                      <a:pt x="8429" y="4542"/>
                    </a:cubicBezTo>
                    <a:cubicBezTo>
                      <a:pt x="8484" y="4542"/>
                      <a:pt x="8536" y="4561"/>
                      <a:pt x="8577" y="4602"/>
                    </a:cubicBezTo>
                    <a:lnTo>
                      <a:pt x="8691" y="4568"/>
                    </a:lnTo>
                    <a:cubicBezTo>
                      <a:pt x="8691" y="4568"/>
                      <a:pt x="8685" y="4557"/>
                      <a:pt x="8691" y="4557"/>
                    </a:cubicBezTo>
                    <a:cubicBezTo>
                      <a:pt x="8714" y="4545"/>
                      <a:pt x="8731" y="4539"/>
                      <a:pt x="8754" y="4539"/>
                    </a:cubicBezTo>
                    <a:cubicBezTo>
                      <a:pt x="8885" y="4522"/>
                      <a:pt x="8987" y="4488"/>
                      <a:pt x="9118" y="4477"/>
                    </a:cubicBezTo>
                    <a:cubicBezTo>
                      <a:pt x="9123" y="4476"/>
                      <a:pt x="9128" y="4476"/>
                      <a:pt x="9133" y="4476"/>
                    </a:cubicBezTo>
                    <a:cubicBezTo>
                      <a:pt x="9168" y="4476"/>
                      <a:pt x="9216" y="4491"/>
                      <a:pt x="9221" y="4505"/>
                    </a:cubicBezTo>
                    <a:cubicBezTo>
                      <a:pt x="9226" y="4522"/>
                      <a:pt x="9232" y="4557"/>
                      <a:pt x="9243" y="4579"/>
                    </a:cubicBezTo>
                    <a:lnTo>
                      <a:pt x="9255" y="4579"/>
                    </a:lnTo>
                    <a:lnTo>
                      <a:pt x="9420" y="4642"/>
                    </a:lnTo>
                    <a:lnTo>
                      <a:pt x="9483" y="4642"/>
                    </a:lnTo>
                    <a:cubicBezTo>
                      <a:pt x="9565" y="4598"/>
                      <a:pt x="9658" y="4574"/>
                      <a:pt x="9751" y="4574"/>
                    </a:cubicBezTo>
                    <a:cubicBezTo>
                      <a:pt x="9825" y="4574"/>
                      <a:pt x="9899" y="4589"/>
                      <a:pt x="9967" y="4619"/>
                    </a:cubicBezTo>
                    <a:lnTo>
                      <a:pt x="10092" y="4636"/>
                    </a:lnTo>
                    <a:lnTo>
                      <a:pt x="10103" y="4636"/>
                    </a:lnTo>
                    <a:cubicBezTo>
                      <a:pt x="10160" y="4608"/>
                      <a:pt x="10223" y="4596"/>
                      <a:pt x="10291" y="4591"/>
                    </a:cubicBezTo>
                    <a:cubicBezTo>
                      <a:pt x="10308" y="4596"/>
                      <a:pt x="10326" y="4596"/>
                      <a:pt x="10343" y="4608"/>
                    </a:cubicBezTo>
                    <a:cubicBezTo>
                      <a:pt x="10348" y="4608"/>
                      <a:pt x="10354" y="4619"/>
                      <a:pt x="10354" y="4619"/>
                    </a:cubicBezTo>
                    <a:cubicBezTo>
                      <a:pt x="10348" y="4636"/>
                      <a:pt x="10343" y="4648"/>
                      <a:pt x="10337" y="4659"/>
                    </a:cubicBezTo>
                    <a:cubicBezTo>
                      <a:pt x="10331" y="4670"/>
                      <a:pt x="10314" y="4676"/>
                      <a:pt x="10326" y="4693"/>
                    </a:cubicBezTo>
                    <a:cubicBezTo>
                      <a:pt x="10331" y="4699"/>
                      <a:pt x="10343" y="4705"/>
                      <a:pt x="10348" y="4716"/>
                    </a:cubicBezTo>
                    <a:cubicBezTo>
                      <a:pt x="10360" y="4722"/>
                      <a:pt x="10377" y="4722"/>
                      <a:pt x="10394" y="4722"/>
                    </a:cubicBezTo>
                    <a:cubicBezTo>
                      <a:pt x="10408" y="4719"/>
                      <a:pt x="10422" y="4715"/>
                      <a:pt x="10438" y="4715"/>
                    </a:cubicBezTo>
                    <a:cubicBezTo>
                      <a:pt x="10454" y="4715"/>
                      <a:pt x="10471" y="4719"/>
                      <a:pt x="10491" y="4733"/>
                    </a:cubicBezTo>
                    <a:cubicBezTo>
                      <a:pt x="10508" y="4750"/>
                      <a:pt x="10531" y="4762"/>
                      <a:pt x="10559" y="4762"/>
                    </a:cubicBezTo>
                    <a:cubicBezTo>
                      <a:pt x="10656" y="4762"/>
                      <a:pt x="10679" y="4801"/>
                      <a:pt x="10730" y="4830"/>
                    </a:cubicBezTo>
                    <a:cubicBezTo>
                      <a:pt x="10747" y="4838"/>
                      <a:pt x="10742" y="4844"/>
                      <a:pt x="10727" y="4844"/>
                    </a:cubicBezTo>
                    <a:cubicBezTo>
                      <a:pt x="10722" y="4844"/>
                      <a:pt x="10715" y="4843"/>
                      <a:pt x="10707" y="4841"/>
                    </a:cubicBezTo>
                    <a:cubicBezTo>
                      <a:pt x="10697" y="4841"/>
                      <a:pt x="10688" y="4840"/>
                      <a:pt x="10679" y="4840"/>
                    </a:cubicBezTo>
                    <a:cubicBezTo>
                      <a:pt x="10605" y="4840"/>
                      <a:pt x="10582" y="4862"/>
                      <a:pt x="10582" y="4893"/>
                    </a:cubicBezTo>
                    <a:cubicBezTo>
                      <a:pt x="10582" y="4904"/>
                      <a:pt x="10588" y="4915"/>
                      <a:pt x="10588" y="4921"/>
                    </a:cubicBezTo>
                    <a:cubicBezTo>
                      <a:pt x="10667" y="4944"/>
                      <a:pt x="10747" y="4967"/>
                      <a:pt x="10832" y="4989"/>
                    </a:cubicBezTo>
                    <a:cubicBezTo>
                      <a:pt x="10841" y="4992"/>
                      <a:pt x="10851" y="4994"/>
                      <a:pt x="10861" y="4994"/>
                    </a:cubicBezTo>
                    <a:cubicBezTo>
                      <a:pt x="10871" y="4994"/>
                      <a:pt x="10881" y="4992"/>
                      <a:pt x="10889" y="4989"/>
                    </a:cubicBezTo>
                    <a:lnTo>
                      <a:pt x="11208" y="4932"/>
                    </a:lnTo>
                    <a:cubicBezTo>
                      <a:pt x="11197" y="4915"/>
                      <a:pt x="11185" y="4904"/>
                      <a:pt x="11174" y="4887"/>
                    </a:cubicBezTo>
                    <a:cubicBezTo>
                      <a:pt x="11157" y="4858"/>
                      <a:pt x="11157" y="4841"/>
                      <a:pt x="11208" y="4824"/>
                    </a:cubicBezTo>
                    <a:cubicBezTo>
                      <a:pt x="11231" y="4819"/>
                      <a:pt x="11248" y="4813"/>
                      <a:pt x="11271" y="4801"/>
                    </a:cubicBezTo>
                    <a:cubicBezTo>
                      <a:pt x="11291" y="4796"/>
                      <a:pt x="11313" y="4794"/>
                      <a:pt x="11335" y="4794"/>
                    </a:cubicBezTo>
                    <a:cubicBezTo>
                      <a:pt x="11361" y="4794"/>
                      <a:pt x="11388" y="4798"/>
                      <a:pt x="11413" y="4807"/>
                    </a:cubicBezTo>
                    <a:cubicBezTo>
                      <a:pt x="11436" y="4819"/>
                      <a:pt x="11447" y="4824"/>
                      <a:pt x="11470" y="4830"/>
                    </a:cubicBezTo>
                    <a:cubicBezTo>
                      <a:pt x="11509" y="4849"/>
                      <a:pt x="11551" y="4858"/>
                      <a:pt x="11591" y="4858"/>
                    </a:cubicBezTo>
                    <a:cubicBezTo>
                      <a:pt x="11610" y="4858"/>
                      <a:pt x="11629" y="4856"/>
                      <a:pt x="11647" y="4853"/>
                    </a:cubicBezTo>
                    <a:cubicBezTo>
                      <a:pt x="11698" y="4836"/>
                      <a:pt x="11738" y="4824"/>
                      <a:pt x="11789" y="4807"/>
                    </a:cubicBezTo>
                    <a:cubicBezTo>
                      <a:pt x="11835" y="4796"/>
                      <a:pt x="11886" y="4796"/>
                      <a:pt x="11932" y="4796"/>
                    </a:cubicBezTo>
                    <a:cubicBezTo>
                      <a:pt x="11973" y="4800"/>
                      <a:pt x="12029" y="4816"/>
                      <a:pt x="12064" y="4816"/>
                    </a:cubicBezTo>
                    <a:cubicBezTo>
                      <a:pt x="12072" y="4816"/>
                      <a:pt x="12080" y="4815"/>
                      <a:pt x="12085" y="4813"/>
                    </a:cubicBezTo>
                    <a:cubicBezTo>
                      <a:pt x="12142" y="4784"/>
                      <a:pt x="12194" y="4750"/>
                      <a:pt x="12165" y="4699"/>
                    </a:cubicBezTo>
                    <a:cubicBezTo>
                      <a:pt x="12159" y="4699"/>
                      <a:pt x="12159" y="4693"/>
                      <a:pt x="12154" y="4688"/>
                    </a:cubicBezTo>
                    <a:cubicBezTo>
                      <a:pt x="12142" y="4642"/>
                      <a:pt x="12194" y="4608"/>
                      <a:pt x="12285" y="4602"/>
                    </a:cubicBezTo>
                    <a:cubicBezTo>
                      <a:pt x="12307" y="4602"/>
                      <a:pt x="12325" y="4602"/>
                      <a:pt x="12347" y="4608"/>
                    </a:cubicBezTo>
                    <a:cubicBezTo>
                      <a:pt x="12364" y="4614"/>
                      <a:pt x="12381" y="4625"/>
                      <a:pt x="12399" y="4631"/>
                    </a:cubicBezTo>
                    <a:cubicBezTo>
                      <a:pt x="12433" y="4636"/>
                      <a:pt x="12461" y="4648"/>
                      <a:pt x="12490" y="4665"/>
                    </a:cubicBezTo>
                    <a:cubicBezTo>
                      <a:pt x="12598" y="4619"/>
                      <a:pt x="12706" y="4596"/>
                      <a:pt x="12826" y="4591"/>
                    </a:cubicBezTo>
                    <a:cubicBezTo>
                      <a:pt x="12849" y="4587"/>
                      <a:pt x="12872" y="4586"/>
                      <a:pt x="12895" y="4586"/>
                    </a:cubicBezTo>
                    <a:cubicBezTo>
                      <a:pt x="12993" y="4586"/>
                      <a:pt x="13091" y="4614"/>
                      <a:pt x="13179" y="4665"/>
                    </a:cubicBezTo>
                    <a:lnTo>
                      <a:pt x="13259" y="4676"/>
                    </a:lnTo>
                    <a:cubicBezTo>
                      <a:pt x="13304" y="4653"/>
                      <a:pt x="13361" y="4636"/>
                      <a:pt x="13412" y="4631"/>
                    </a:cubicBezTo>
                    <a:cubicBezTo>
                      <a:pt x="13488" y="4617"/>
                      <a:pt x="13564" y="4609"/>
                      <a:pt x="13640" y="4609"/>
                    </a:cubicBezTo>
                    <a:cubicBezTo>
                      <a:pt x="13689" y="4609"/>
                      <a:pt x="13739" y="4612"/>
                      <a:pt x="13788" y="4619"/>
                    </a:cubicBezTo>
                    <a:cubicBezTo>
                      <a:pt x="13868" y="4585"/>
                      <a:pt x="13953" y="4562"/>
                      <a:pt x="14039" y="4551"/>
                    </a:cubicBezTo>
                    <a:cubicBezTo>
                      <a:pt x="14101" y="4545"/>
                      <a:pt x="14164" y="4545"/>
                      <a:pt x="14221" y="4545"/>
                    </a:cubicBezTo>
                    <a:cubicBezTo>
                      <a:pt x="14323" y="4465"/>
                      <a:pt x="14547" y="4419"/>
                      <a:pt x="14759" y="4419"/>
                    </a:cubicBezTo>
                    <a:cubicBezTo>
                      <a:pt x="14771" y="4419"/>
                      <a:pt x="14784" y="4420"/>
                      <a:pt x="14796" y="4420"/>
                    </a:cubicBezTo>
                    <a:cubicBezTo>
                      <a:pt x="14813" y="4408"/>
                      <a:pt x="14836" y="4403"/>
                      <a:pt x="14859" y="4397"/>
                    </a:cubicBezTo>
                    <a:cubicBezTo>
                      <a:pt x="14916" y="4386"/>
                      <a:pt x="14973" y="4363"/>
                      <a:pt x="15018" y="4334"/>
                    </a:cubicBezTo>
                    <a:cubicBezTo>
                      <a:pt x="15053" y="4329"/>
                      <a:pt x="15081" y="4329"/>
                      <a:pt x="15109" y="4329"/>
                    </a:cubicBezTo>
                    <a:cubicBezTo>
                      <a:pt x="15121" y="4295"/>
                      <a:pt x="15121" y="4255"/>
                      <a:pt x="15201" y="4243"/>
                    </a:cubicBezTo>
                    <a:lnTo>
                      <a:pt x="15315" y="4198"/>
                    </a:lnTo>
                    <a:cubicBezTo>
                      <a:pt x="15303" y="4186"/>
                      <a:pt x="15292" y="4169"/>
                      <a:pt x="15280" y="4158"/>
                    </a:cubicBezTo>
                    <a:cubicBezTo>
                      <a:pt x="15269" y="4141"/>
                      <a:pt x="15258" y="4129"/>
                      <a:pt x="15246" y="4118"/>
                    </a:cubicBezTo>
                    <a:cubicBezTo>
                      <a:pt x="15261" y="4114"/>
                      <a:pt x="15277" y="4112"/>
                      <a:pt x="15293" y="4112"/>
                    </a:cubicBezTo>
                    <a:cubicBezTo>
                      <a:pt x="15325" y="4112"/>
                      <a:pt x="15358" y="4120"/>
                      <a:pt x="15389" y="4135"/>
                    </a:cubicBezTo>
                    <a:cubicBezTo>
                      <a:pt x="15406" y="4141"/>
                      <a:pt x="15417" y="4152"/>
                      <a:pt x="15434" y="4158"/>
                    </a:cubicBezTo>
                    <a:cubicBezTo>
                      <a:pt x="15476" y="4179"/>
                      <a:pt x="15522" y="4191"/>
                      <a:pt x="15568" y="4191"/>
                    </a:cubicBezTo>
                    <a:cubicBezTo>
                      <a:pt x="15584" y="4191"/>
                      <a:pt x="15600" y="4189"/>
                      <a:pt x="15616" y="4186"/>
                    </a:cubicBezTo>
                    <a:cubicBezTo>
                      <a:pt x="15673" y="4175"/>
                      <a:pt x="15719" y="4164"/>
                      <a:pt x="15776" y="4152"/>
                    </a:cubicBezTo>
                    <a:cubicBezTo>
                      <a:pt x="15801" y="4149"/>
                      <a:pt x="15827" y="4148"/>
                      <a:pt x="15853" y="4148"/>
                    </a:cubicBezTo>
                    <a:cubicBezTo>
                      <a:pt x="15878" y="4148"/>
                      <a:pt x="15904" y="4149"/>
                      <a:pt x="15930" y="4152"/>
                    </a:cubicBezTo>
                    <a:cubicBezTo>
                      <a:pt x="15964" y="4158"/>
                      <a:pt x="16009" y="4175"/>
                      <a:pt x="16049" y="4175"/>
                    </a:cubicBezTo>
                    <a:lnTo>
                      <a:pt x="16118" y="4164"/>
                    </a:lnTo>
                    <a:cubicBezTo>
                      <a:pt x="16169" y="4141"/>
                      <a:pt x="16214" y="4118"/>
                      <a:pt x="16197" y="4072"/>
                    </a:cubicBezTo>
                    <a:cubicBezTo>
                      <a:pt x="16192" y="4067"/>
                      <a:pt x="16192" y="4061"/>
                      <a:pt x="16192" y="4055"/>
                    </a:cubicBezTo>
                    <a:cubicBezTo>
                      <a:pt x="16192" y="4021"/>
                      <a:pt x="16226" y="3998"/>
                      <a:pt x="16288" y="3987"/>
                    </a:cubicBezTo>
                    <a:cubicBezTo>
                      <a:pt x="16343" y="3957"/>
                      <a:pt x="16402" y="3940"/>
                      <a:pt x="16462" y="3940"/>
                    </a:cubicBezTo>
                    <a:cubicBezTo>
                      <a:pt x="16470" y="3940"/>
                      <a:pt x="16479" y="3941"/>
                      <a:pt x="16488" y="3941"/>
                    </a:cubicBezTo>
                    <a:cubicBezTo>
                      <a:pt x="16539" y="3911"/>
                      <a:pt x="16598" y="3897"/>
                      <a:pt x="16658" y="3897"/>
                    </a:cubicBezTo>
                    <a:cubicBezTo>
                      <a:pt x="16677" y="3897"/>
                      <a:pt x="16696" y="3899"/>
                      <a:pt x="16716" y="3902"/>
                    </a:cubicBezTo>
                    <a:cubicBezTo>
                      <a:pt x="16892" y="3924"/>
                      <a:pt x="17000" y="3981"/>
                      <a:pt x="17160" y="4010"/>
                    </a:cubicBezTo>
                    <a:lnTo>
                      <a:pt x="17239" y="4021"/>
                    </a:lnTo>
                    <a:lnTo>
                      <a:pt x="1723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7" name="Google Shape;2197;p61"/>
            <p:cNvGrpSpPr/>
            <p:nvPr/>
          </p:nvGrpSpPr>
          <p:grpSpPr>
            <a:xfrm rot="233258">
              <a:off x="2759252" y="2768562"/>
              <a:ext cx="3693458" cy="1805153"/>
              <a:chOff x="4694975" y="2307550"/>
              <a:chExt cx="3693454" cy="1805151"/>
            </a:xfrm>
          </p:grpSpPr>
          <p:sp>
            <p:nvSpPr>
              <p:cNvPr id="2198" name="Google Shape;2198;p61"/>
              <p:cNvSpPr/>
              <p:nvPr/>
            </p:nvSpPr>
            <p:spPr>
              <a:xfrm>
                <a:off x="4694975" y="2307550"/>
                <a:ext cx="3693454" cy="1151253"/>
              </a:xfrm>
              <a:custGeom>
                <a:rect b="b" l="l" r="r" t="t"/>
                <a:pathLst>
                  <a:path extrusionOk="0" h="5035" w="17240">
                    <a:moveTo>
                      <a:pt x="6915" y="4653"/>
                    </a:moveTo>
                    <a:cubicBezTo>
                      <a:pt x="6909" y="4653"/>
                      <a:pt x="6903" y="4653"/>
                      <a:pt x="6897" y="4653"/>
                    </a:cubicBezTo>
                    <a:lnTo>
                      <a:pt x="6914" y="4653"/>
                    </a:lnTo>
                    <a:cubicBezTo>
                      <a:pt x="6914" y="4653"/>
                      <a:pt x="6915" y="4653"/>
                      <a:pt x="6915" y="4653"/>
                    </a:cubicBezTo>
                    <a:close/>
                    <a:moveTo>
                      <a:pt x="16795" y="0"/>
                    </a:moveTo>
                    <a:lnTo>
                      <a:pt x="16795" y="251"/>
                    </a:lnTo>
                    <a:cubicBezTo>
                      <a:pt x="17040" y="382"/>
                      <a:pt x="16943" y="758"/>
                      <a:pt x="16664" y="758"/>
                    </a:cubicBezTo>
                    <a:cubicBezTo>
                      <a:pt x="16385" y="758"/>
                      <a:pt x="16288" y="382"/>
                      <a:pt x="16533" y="251"/>
                    </a:cubicBezTo>
                    <a:lnTo>
                      <a:pt x="16533" y="6"/>
                    </a:lnTo>
                    <a:lnTo>
                      <a:pt x="15856" y="6"/>
                    </a:lnTo>
                    <a:lnTo>
                      <a:pt x="15856" y="251"/>
                    </a:lnTo>
                    <a:cubicBezTo>
                      <a:pt x="16100" y="382"/>
                      <a:pt x="16004" y="758"/>
                      <a:pt x="15725" y="758"/>
                    </a:cubicBezTo>
                    <a:cubicBezTo>
                      <a:pt x="15440" y="758"/>
                      <a:pt x="15349" y="382"/>
                      <a:pt x="15594" y="251"/>
                    </a:cubicBezTo>
                    <a:lnTo>
                      <a:pt x="15594" y="6"/>
                    </a:lnTo>
                    <a:lnTo>
                      <a:pt x="14910" y="6"/>
                    </a:lnTo>
                    <a:lnTo>
                      <a:pt x="14910" y="251"/>
                    </a:lnTo>
                    <a:cubicBezTo>
                      <a:pt x="15161" y="382"/>
                      <a:pt x="15064" y="758"/>
                      <a:pt x="14785" y="758"/>
                    </a:cubicBezTo>
                    <a:cubicBezTo>
                      <a:pt x="14500" y="758"/>
                      <a:pt x="14403" y="382"/>
                      <a:pt x="14654" y="251"/>
                    </a:cubicBezTo>
                    <a:lnTo>
                      <a:pt x="14654" y="6"/>
                    </a:lnTo>
                    <a:lnTo>
                      <a:pt x="13965" y="6"/>
                    </a:lnTo>
                    <a:lnTo>
                      <a:pt x="13965" y="251"/>
                    </a:lnTo>
                    <a:cubicBezTo>
                      <a:pt x="14210" y="382"/>
                      <a:pt x="14113" y="758"/>
                      <a:pt x="13834" y="758"/>
                    </a:cubicBezTo>
                    <a:cubicBezTo>
                      <a:pt x="13549" y="758"/>
                      <a:pt x="13458" y="382"/>
                      <a:pt x="13703" y="251"/>
                    </a:cubicBezTo>
                    <a:lnTo>
                      <a:pt x="13703" y="6"/>
                    </a:lnTo>
                    <a:lnTo>
                      <a:pt x="13019" y="6"/>
                    </a:lnTo>
                    <a:lnTo>
                      <a:pt x="13019" y="251"/>
                    </a:lnTo>
                    <a:cubicBezTo>
                      <a:pt x="13270" y="382"/>
                      <a:pt x="13173" y="758"/>
                      <a:pt x="12894" y="758"/>
                    </a:cubicBezTo>
                    <a:cubicBezTo>
                      <a:pt x="12609" y="758"/>
                      <a:pt x="12512" y="382"/>
                      <a:pt x="12763" y="251"/>
                    </a:cubicBezTo>
                    <a:lnTo>
                      <a:pt x="12763" y="6"/>
                    </a:lnTo>
                    <a:lnTo>
                      <a:pt x="12080" y="6"/>
                    </a:lnTo>
                    <a:lnTo>
                      <a:pt x="12080" y="251"/>
                    </a:lnTo>
                    <a:cubicBezTo>
                      <a:pt x="12325" y="382"/>
                      <a:pt x="12228" y="758"/>
                      <a:pt x="11949" y="758"/>
                    </a:cubicBezTo>
                    <a:cubicBezTo>
                      <a:pt x="11670" y="758"/>
                      <a:pt x="11573" y="382"/>
                      <a:pt x="11818" y="251"/>
                    </a:cubicBezTo>
                    <a:lnTo>
                      <a:pt x="11818" y="6"/>
                    </a:lnTo>
                    <a:lnTo>
                      <a:pt x="11140" y="6"/>
                    </a:lnTo>
                    <a:lnTo>
                      <a:pt x="11140" y="251"/>
                    </a:lnTo>
                    <a:cubicBezTo>
                      <a:pt x="11385" y="382"/>
                      <a:pt x="11288" y="758"/>
                      <a:pt x="11009" y="758"/>
                    </a:cubicBezTo>
                    <a:cubicBezTo>
                      <a:pt x="10730" y="758"/>
                      <a:pt x="10633" y="382"/>
                      <a:pt x="10878" y="251"/>
                    </a:cubicBezTo>
                    <a:lnTo>
                      <a:pt x="10878" y="6"/>
                    </a:lnTo>
                    <a:lnTo>
                      <a:pt x="10200" y="6"/>
                    </a:lnTo>
                    <a:lnTo>
                      <a:pt x="10200" y="251"/>
                    </a:lnTo>
                    <a:cubicBezTo>
                      <a:pt x="10445" y="382"/>
                      <a:pt x="10348" y="758"/>
                      <a:pt x="10069" y="758"/>
                    </a:cubicBezTo>
                    <a:cubicBezTo>
                      <a:pt x="9790" y="758"/>
                      <a:pt x="9693" y="382"/>
                      <a:pt x="9938" y="251"/>
                    </a:cubicBezTo>
                    <a:lnTo>
                      <a:pt x="9938" y="6"/>
                    </a:lnTo>
                    <a:lnTo>
                      <a:pt x="9266" y="6"/>
                    </a:lnTo>
                    <a:lnTo>
                      <a:pt x="9266" y="251"/>
                    </a:lnTo>
                    <a:cubicBezTo>
                      <a:pt x="9511" y="382"/>
                      <a:pt x="9414" y="758"/>
                      <a:pt x="9135" y="758"/>
                    </a:cubicBezTo>
                    <a:cubicBezTo>
                      <a:pt x="8850" y="758"/>
                      <a:pt x="8754" y="382"/>
                      <a:pt x="9004" y="251"/>
                    </a:cubicBezTo>
                    <a:lnTo>
                      <a:pt x="9004" y="6"/>
                    </a:lnTo>
                    <a:lnTo>
                      <a:pt x="8321" y="6"/>
                    </a:lnTo>
                    <a:lnTo>
                      <a:pt x="8321" y="251"/>
                    </a:lnTo>
                    <a:cubicBezTo>
                      <a:pt x="8571" y="382"/>
                      <a:pt x="8475" y="758"/>
                      <a:pt x="8190" y="758"/>
                    </a:cubicBezTo>
                    <a:cubicBezTo>
                      <a:pt x="7911" y="758"/>
                      <a:pt x="7814" y="382"/>
                      <a:pt x="8059" y="251"/>
                    </a:cubicBezTo>
                    <a:lnTo>
                      <a:pt x="8059" y="6"/>
                    </a:lnTo>
                    <a:lnTo>
                      <a:pt x="7381" y="6"/>
                    </a:lnTo>
                    <a:lnTo>
                      <a:pt x="7381" y="251"/>
                    </a:lnTo>
                    <a:cubicBezTo>
                      <a:pt x="7626" y="382"/>
                      <a:pt x="7535" y="758"/>
                      <a:pt x="7250" y="758"/>
                    </a:cubicBezTo>
                    <a:cubicBezTo>
                      <a:pt x="6971" y="758"/>
                      <a:pt x="6874" y="382"/>
                      <a:pt x="7119" y="251"/>
                    </a:cubicBezTo>
                    <a:lnTo>
                      <a:pt x="7119" y="6"/>
                    </a:lnTo>
                    <a:lnTo>
                      <a:pt x="6441" y="6"/>
                    </a:lnTo>
                    <a:lnTo>
                      <a:pt x="6441" y="251"/>
                    </a:lnTo>
                    <a:cubicBezTo>
                      <a:pt x="6686" y="382"/>
                      <a:pt x="6589" y="758"/>
                      <a:pt x="6310" y="758"/>
                    </a:cubicBezTo>
                    <a:cubicBezTo>
                      <a:pt x="6031" y="758"/>
                      <a:pt x="5935" y="382"/>
                      <a:pt x="6179" y="251"/>
                    </a:cubicBezTo>
                    <a:lnTo>
                      <a:pt x="6179" y="6"/>
                    </a:lnTo>
                    <a:lnTo>
                      <a:pt x="5502" y="6"/>
                    </a:lnTo>
                    <a:lnTo>
                      <a:pt x="5502" y="251"/>
                    </a:lnTo>
                    <a:cubicBezTo>
                      <a:pt x="5747" y="382"/>
                      <a:pt x="5650" y="758"/>
                      <a:pt x="5371" y="758"/>
                    </a:cubicBezTo>
                    <a:cubicBezTo>
                      <a:pt x="5086" y="758"/>
                      <a:pt x="4995" y="382"/>
                      <a:pt x="5240" y="251"/>
                    </a:cubicBezTo>
                    <a:lnTo>
                      <a:pt x="5240" y="6"/>
                    </a:lnTo>
                    <a:lnTo>
                      <a:pt x="4562" y="6"/>
                    </a:lnTo>
                    <a:lnTo>
                      <a:pt x="4562" y="251"/>
                    </a:lnTo>
                    <a:cubicBezTo>
                      <a:pt x="4807" y="382"/>
                      <a:pt x="4710" y="758"/>
                      <a:pt x="4431" y="758"/>
                    </a:cubicBezTo>
                    <a:cubicBezTo>
                      <a:pt x="4146" y="758"/>
                      <a:pt x="4049" y="382"/>
                      <a:pt x="4300" y="251"/>
                    </a:cubicBezTo>
                    <a:lnTo>
                      <a:pt x="4300" y="6"/>
                    </a:lnTo>
                    <a:lnTo>
                      <a:pt x="3617" y="6"/>
                    </a:lnTo>
                    <a:lnTo>
                      <a:pt x="3617" y="251"/>
                    </a:lnTo>
                    <a:cubicBezTo>
                      <a:pt x="3867" y="382"/>
                      <a:pt x="3770" y="758"/>
                      <a:pt x="3486" y="758"/>
                    </a:cubicBezTo>
                    <a:cubicBezTo>
                      <a:pt x="3207" y="758"/>
                      <a:pt x="3110" y="382"/>
                      <a:pt x="3360" y="251"/>
                    </a:cubicBezTo>
                    <a:lnTo>
                      <a:pt x="3360" y="6"/>
                    </a:lnTo>
                    <a:lnTo>
                      <a:pt x="2677" y="6"/>
                    </a:lnTo>
                    <a:lnTo>
                      <a:pt x="2677" y="251"/>
                    </a:lnTo>
                    <a:cubicBezTo>
                      <a:pt x="2922" y="382"/>
                      <a:pt x="2831" y="758"/>
                      <a:pt x="2546" y="758"/>
                    </a:cubicBezTo>
                    <a:cubicBezTo>
                      <a:pt x="2267" y="758"/>
                      <a:pt x="2170" y="382"/>
                      <a:pt x="2415" y="251"/>
                    </a:cubicBezTo>
                    <a:lnTo>
                      <a:pt x="2415" y="6"/>
                    </a:lnTo>
                    <a:lnTo>
                      <a:pt x="1737" y="6"/>
                    </a:lnTo>
                    <a:lnTo>
                      <a:pt x="1737" y="251"/>
                    </a:lnTo>
                    <a:cubicBezTo>
                      <a:pt x="1982" y="382"/>
                      <a:pt x="1885" y="758"/>
                      <a:pt x="1606" y="758"/>
                    </a:cubicBezTo>
                    <a:cubicBezTo>
                      <a:pt x="1327" y="758"/>
                      <a:pt x="1230" y="382"/>
                      <a:pt x="1475" y="251"/>
                    </a:cubicBezTo>
                    <a:lnTo>
                      <a:pt x="1475" y="6"/>
                    </a:lnTo>
                    <a:lnTo>
                      <a:pt x="792" y="6"/>
                    </a:lnTo>
                    <a:lnTo>
                      <a:pt x="792" y="251"/>
                    </a:lnTo>
                    <a:cubicBezTo>
                      <a:pt x="1037" y="382"/>
                      <a:pt x="940" y="758"/>
                      <a:pt x="661" y="758"/>
                    </a:cubicBezTo>
                    <a:cubicBezTo>
                      <a:pt x="382" y="758"/>
                      <a:pt x="285" y="382"/>
                      <a:pt x="530" y="251"/>
                    </a:cubicBezTo>
                    <a:lnTo>
                      <a:pt x="530" y="6"/>
                    </a:lnTo>
                    <a:lnTo>
                      <a:pt x="0" y="6"/>
                    </a:lnTo>
                    <a:lnTo>
                      <a:pt x="0" y="4972"/>
                    </a:lnTo>
                    <a:cubicBezTo>
                      <a:pt x="6" y="4972"/>
                      <a:pt x="12" y="4972"/>
                      <a:pt x="17" y="4967"/>
                    </a:cubicBezTo>
                    <a:cubicBezTo>
                      <a:pt x="56" y="4947"/>
                      <a:pt x="100" y="4938"/>
                      <a:pt x="145" y="4938"/>
                    </a:cubicBezTo>
                    <a:cubicBezTo>
                      <a:pt x="165" y="4938"/>
                      <a:pt x="185" y="4940"/>
                      <a:pt x="205" y="4944"/>
                    </a:cubicBezTo>
                    <a:cubicBezTo>
                      <a:pt x="222" y="4950"/>
                      <a:pt x="239" y="4955"/>
                      <a:pt x="256" y="4955"/>
                    </a:cubicBezTo>
                    <a:cubicBezTo>
                      <a:pt x="264" y="4957"/>
                      <a:pt x="270" y="4958"/>
                      <a:pt x="274" y="4958"/>
                    </a:cubicBezTo>
                    <a:cubicBezTo>
                      <a:pt x="293" y="4958"/>
                      <a:pt x="286" y="4943"/>
                      <a:pt x="291" y="4938"/>
                    </a:cubicBezTo>
                    <a:cubicBezTo>
                      <a:pt x="296" y="4927"/>
                      <a:pt x="302" y="4915"/>
                      <a:pt x="313" y="4910"/>
                    </a:cubicBezTo>
                    <a:cubicBezTo>
                      <a:pt x="336" y="4893"/>
                      <a:pt x="313" y="4864"/>
                      <a:pt x="359" y="4853"/>
                    </a:cubicBezTo>
                    <a:cubicBezTo>
                      <a:pt x="393" y="4841"/>
                      <a:pt x="433" y="4836"/>
                      <a:pt x="467" y="4830"/>
                    </a:cubicBezTo>
                    <a:lnTo>
                      <a:pt x="467" y="4830"/>
                    </a:lnTo>
                    <a:lnTo>
                      <a:pt x="444" y="4841"/>
                    </a:lnTo>
                    <a:cubicBezTo>
                      <a:pt x="433" y="4847"/>
                      <a:pt x="427" y="4858"/>
                      <a:pt x="422" y="4864"/>
                    </a:cubicBezTo>
                    <a:cubicBezTo>
                      <a:pt x="433" y="4875"/>
                      <a:pt x="456" y="4887"/>
                      <a:pt x="467" y="4904"/>
                    </a:cubicBezTo>
                    <a:cubicBezTo>
                      <a:pt x="484" y="4915"/>
                      <a:pt x="501" y="4938"/>
                      <a:pt x="467" y="4950"/>
                    </a:cubicBezTo>
                    <a:cubicBezTo>
                      <a:pt x="399" y="4972"/>
                      <a:pt x="376" y="5001"/>
                      <a:pt x="365" y="5035"/>
                    </a:cubicBezTo>
                    <a:cubicBezTo>
                      <a:pt x="416" y="5024"/>
                      <a:pt x="461" y="5006"/>
                      <a:pt x="507" y="4989"/>
                    </a:cubicBezTo>
                    <a:cubicBezTo>
                      <a:pt x="541" y="4938"/>
                      <a:pt x="592" y="4904"/>
                      <a:pt x="649" y="4893"/>
                    </a:cubicBezTo>
                    <a:lnTo>
                      <a:pt x="723" y="4875"/>
                    </a:lnTo>
                    <a:cubicBezTo>
                      <a:pt x="763" y="4866"/>
                      <a:pt x="804" y="4862"/>
                      <a:pt x="844" y="4862"/>
                    </a:cubicBezTo>
                    <a:cubicBezTo>
                      <a:pt x="931" y="4862"/>
                      <a:pt x="1018" y="4882"/>
                      <a:pt x="1099" y="4921"/>
                    </a:cubicBezTo>
                    <a:cubicBezTo>
                      <a:pt x="1172" y="4908"/>
                      <a:pt x="1245" y="4902"/>
                      <a:pt x="1317" y="4902"/>
                    </a:cubicBezTo>
                    <a:cubicBezTo>
                      <a:pt x="1341" y="4902"/>
                      <a:pt x="1366" y="4903"/>
                      <a:pt x="1390" y="4904"/>
                    </a:cubicBezTo>
                    <a:lnTo>
                      <a:pt x="1373" y="4875"/>
                    </a:lnTo>
                    <a:lnTo>
                      <a:pt x="1470" y="4858"/>
                    </a:lnTo>
                    <a:cubicBezTo>
                      <a:pt x="1493" y="4844"/>
                      <a:pt x="1516" y="4834"/>
                      <a:pt x="1543" y="4834"/>
                    </a:cubicBezTo>
                    <a:cubicBezTo>
                      <a:pt x="1549" y="4834"/>
                      <a:pt x="1555" y="4835"/>
                      <a:pt x="1561" y="4836"/>
                    </a:cubicBezTo>
                    <a:cubicBezTo>
                      <a:pt x="1578" y="4830"/>
                      <a:pt x="1601" y="4819"/>
                      <a:pt x="1618" y="4813"/>
                    </a:cubicBezTo>
                    <a:cubicBezTo>
                      <a:pt x="1630" y="4804"/>
                      <a:pt x="1646" y="4799"/>
                      <a:pt x="1662" y="4799"/>
                    </a:cubicBezTo>
                    <a:cubicBezTo>
                      <a:pt x="1668" y="4799"/>
                      <a:pt x="1674" y="4800"/>
                      <a:pt x="1680" y="4801"/>
                    </a:cubicBezTo>
                    <a:cubicBezTo>
                      <a:pt x="1675" y="4813"/>
                      <a:pt x="1697" y="4824"/>
                      <a:pt x="1737" y="4836"/>
                    </a:cubicBezTo>
                    <a:cubicBezTo>
                      <a:pt x="1766" y="4819"/>
                      <a:pt x="1806" y="4807"/>
                      <a:pt x="1840" y="4801"/>
                    </a:cubicBezTo>
                    <a:cubicBezTo>
                      <a:pt x="1851" y="4779"/>
                      <a:pt x="1891" y="4762"/>
                      <a:pt x="1919" y="4744"/>
                    </a:cubicBezTo>
                    <a:cubicBezTo>
                      <a:pt x="1925" y="4744"/>
                      <a:pt x="1931" y="4750"/>
                      <a:pt x="1937" y="4750"/>
                    </a:cubicBezTo>
                    <a:cubicBezTo>
                      <a:pt x="1948" y="4756"/>
                      <a:pt x="1959" y="4767"/>
                      <a:pt x="1971" y="4773"/>
                    </a:cubicBezTo>
                    <a:cubicBezTo>
                      <a:pt x="2096" y="4756"/>
                      <a:pt x="2227" y="4744"/>
                      <a:pt x="2364" y="4733"/>
                    </a:cubicBezTo>
                    <a:cubicBezTo>
                      <a:pt x="2529" y="4722"/>
                      <a:pt x="2671" y="4710"/>
                      <a:pt x="2814" y="4705"/>
                    </a:cubicBezTo>
                    <a:cubicBezTo>
                      <a:pt x="2848" y="4689"/>
                      <a:pt x="2884" y="4682"/>
                      <a:pt x="2922" y="4682"/>
                    </a:cubicBezTo>
                    <a:cubicBezTo>
                      <a:pt x="2941" y="4682"/>
                      <a:pt x="2960" y="4684"/>
                      <a:pt x="2979" y="4688"/>
                    </a:cubicBezTo>
                    <a:cubicBezTo>
                      <a:pt x="2990" y="4688"/>
                      <a:pt x="2996" y="4693"/>
                      <a:pt x="3007" y="4699"/>
                    </a:cubicBezTo>
                    <a:cubicBezTo>
                      <a:pt x="3121" y="4699"/>
                      <a:pt x="3235" y="4705"/>
                      <a:pt x="3349" y="4716"/>
                    </a:cubicBezTo>
                    <a:cubicBezTo>
                      <a:pt x="3372" y="4716"/>
                      <a:pt x="3394" y="4722"/>
                      <a:pt x="3412" y="4727"/>
                    </a:cubicBezTo>
                    <a:cubicBezTo>
                      <a:pt x="3423" y="4727"/>
                      <a:pt x="3429" y="4722"/>
                      <a:pt x="3440" y="4722"/>
                    </a:cubicBezTo>
                    <a:cubicBezTo>
                      <a:pt x="3525" y="4705"/>
                      <a:pt x="3611" y="4682"/>
                      <a:pt x="3691" y="4665"/>
                    </a:cubicBezTo>
                    <a:lnTo>
                      <a:pt x="3765" y="4682"/>
                    </a:lnTo>
                    <a:cubicBezTo>
                      <a:pt x="3782" y="4680"/>
                      <a:pt x="3799" y="4679"/>
                      <a:pt x="3816" y="4679"/>
                    </a:cubicBezTo>
                    <a:cubicBezTo>
                      <a:pt x="3903" y="4679"/>
                      <a:pt x="3991" y="4703"/>
                      <a:pt x="4067" y="4750"/>
                    </a:cubicBezTo>
                    <a:cubicBezTo>
                      <a:pt x="4249" y="4750"/>
                      <a:pt x="4425" y="4773"/>
                      <a:pt x="4608" y="4813"/>
                    </a:cubicBezTo>
                    <a:cubicBezTo>
                      <a:pt x="4653" y="4819"/>
                      <a:pt x="4699" y="4836"/>
                      <a:pt x="4744" y="4864"/>
                    </a:cubicBezTo>
                    <a:cubicBezTo>
                      <a:pt x="4758" y="4867"/>
                      <a:pt x="4774" y="4868"/>
                      <a:pt x="4791" y="4868"/>
                    </a:cubicBezTo>
                    <a:cubicBezTo>
                      <a:pt x="4807" y="4868"/>
                      <a:pt x="4824" y="4867"/>
                      <a:pt x="4841" y="4864"/>
                    </a:cubicBezTo>
                    <a:lnTo>
                      <a:pt x="4852" y="4841"/>
                    </a:lnTo>
                    <a:cubicBezTo>
                      <a:pt x="4864" y="4853"/>
                      <a:pt x="4881" y="4858"/>
                      <a:pt x="4898" y="4864"/>
                    </a:cubicBezTo>
                    <a:cubicBezTo>
                      <a:pt x="4915" y="4870"/>
                      <a:pt x="4955" y="4875"/>
                      <a:pt x="4983" y="4881"/>
                    </a:cubicBezTo>
                    <a:lnTo>
                      <a:pt x="5063" y="4875"/>
                    </a:lnTo>
                    <a:cubicBezTo>
                      <a:pt x="5077" y="4884"/>
                      <a:pt x="5093" y="4888"/>
                      <a:pt x="5109" y="4888"/>
                    </a:cubicBezTo>
                    <a:cubicBezTo>
                      <a:pt x="5124" y="4888"/>
                      <a:pt x="5140" y="4884"/>
                      <a:pt x="5154" y="4875"/>
                    </a:cubicBezTo>
                    <a:lnTo>
                      <a:pt x="5177" y="4875"/>
                    </a:lnTo>
                    <a:cubicBezTo>
                      <a:pt x="5251" y="4864"/>
                      <a:pt x="5314" y="4853"/>
                      <a:pt x="5382" y="4841"/>
                    </a:cubicBezTo>
                    <a:cubicBezTo>
                      <a:pt x="5372" y="4808"/>
                      <a:pt x="5404" y="4804"/>
                      <a:pt x="5443" y="4804"/>
                    </a:cubicBezTo>
                    <a:cubicBezTo>
                      <a:pt x="5457" y="4804"/>
                      <a:pt x="5471" y="4805"/>
                      <a:pt x="5485" y="4805"/>
                    </a:cubicBezTo>
                    <a:cubicBezTo>
                      <a:pt x="5500" y="4805"/>
                      <a:pt x="5513" y="4804"/>
                      <a:pt x="5524" y="4801"/>
                    </a:cubicBezTo>
                    <a:cubicBezTo>
                      <a:pt x="5543" y="4811"/>
                      <a:pt x="5562" y="4815"/>
                      <a:pt x="5582" y="4815"/>
                    </a:cubicBezTo>
                    <a:cubicBezTo>
                      <a:pt x="5598" y="4815"/>
                      <a:pt x="5615" y="4812"/>
                      <a:pt x="5633" y="4807"/>
                    </a:cubicBezTo>
                    <a:cubicBezTo>
                      <a:pt x="5673" y="4796"/>
                      <a:pt x="5718" y="4784"/>
                      <a:pt x="5730" y="4756"/>
                    </a:cubicBezTo>
                    <a:cubicBezTo>
                      <a:pt x="5749" y="4705"/>
                      <a:pt x="5759" y="4683"/>
                      <a:pt x="5796" y="4683"/>
                    </a:cubicBezTo>
                    <a:cubicBezTo>
                      <a:pt x="5825" y="4683"/>
                      <a:pt x="5871" y="4697"/>
                      <a:pt x="5952" y="4722"/>
                    </a:cubicBezTo>
                    <a:cubicBezTo>
                      <a:pt x="5957" y="4727"/>
                      <a:pt x="5969" y="4727"/>
                      <a:pt x="5974" y="4727"/>
                    </a:cubicBezTo>
                    <a:cubicBezTo>
                      <a:pt x="5997" y="4727"/>
                      <a:pt x="6026" y="4727"/>
                      <a:pt x="6026" y="4722"/>
                    </a:cubicBezTo>
                    <a:cubicBezTo>
                      <a:pt x="6026" y="4699"/>
                      <a:pt x="6060" y="4693"/>
                      <a:pt x="6094" y="4688"/>
                    </a:cubicBezTo>
                    <a:lnTo>
                      <a:pt x="6094" y="4688"/>
                    </a:lnTo>
                    <a:cubicBezTo>
                      <a:pt x="6094" y="4693"/>
                      <a:pt x="6094" y="4699"/>
                      <a:pt x="6088" y="4699"/>
                    </a:cubicBezTo>
                    <a:cubicBezTo>
                      <a:pt x="6071" y="4716"/>
                      <a:pt x="6060" y="4722"/>
                      <a:pt x="6094" y="4739"/>
                    </a:cubicBezTo>
                    <a:cubicBezTo>
                      <a:pt x="6107" y="4745"/>
                      <a:pt x="6123" y="4748"/>
                      <a:pt x="6139" y="4748"/>
                    </a:cubicBezTo>
                    <a:cubicBezTo>
                      <a:pt x="6150" y="4748"/>
                      <a:pt x="6162" y="4747"/>
                      <a:pt x="6174" y="4744"/>
                    </a:cubicBezTo>
                    <a:cubicBezTo>
                      <a:pt x="6231" y="4727"/>
                      <a:pt x="6288" y="4716"/>
                      <a:pt x="6345" y="4710"/>
                    </a:cubicBezTo>
                    <a:cubicBezTo>
                      <a:pt x="6362" y="4670"/>
                      <a:pt x="6436" y="4670"/>
                      <a:pt x="6515" y="4665"/>
                    </a:cubicBezTo>
                    <a:cubicBezTo>
                      <a:pt x="6520" y="4666"/>
                      <a:pt x="6526" y="4666"/>
                      <a:pt x="6531" y="4666"/>
                    </a:cubicBezTo>
                    <a:cubicBezTo>
                      <a:pt x="6556" y="4666"/>
                      <a:pt x="6582" y="4656"/>
                      <a:pt x="6601" y="4642"/>
                    </a:cubicBezTo>
                    <a:cubicBezTo>
                      <a:pt x="6629" y="4619"/>
                      <a:pt x="6658" y="4614"/>
                      <a:pt x="6692" y="4614"/>
                    </a:cubicBezTo>
                    <a:lnTo>
                      <a:pt x="6891" y="4614"/>
                    </a:lnTo>
                    <a:cubicBezTo>
                      <a:pt x="6931" y="4614"/>
                      <a:pt x="6886" y="4614"/>
                      <a:pt x="6914" y="4631"/>
                    </a:cubicBezTo>
                    <a:cubicBezTo>
                      <a:pt x="6920" y="4636"/>
                      <a:pt x="6920" y="4647"/>
                      <a:pt x="6915" y="4653"/>
                    </a:cubicBezTo>
                    <a:lnTo>
                      <a:pt x="6915" y="4653"/>
                    </a:lnTo>
                    <a:cubicBezTo>
                      <a:pt x="6951" y="4651"/>
                      <a:pt x="6987" y="4651"/>
                      <a:pt x="7025" y="4651"/>
                    </a:cubicBezTo>
                    <a:cubicBezTo>
                      <a:pt x="7112" y="4651"/>
                      <a:pt x="7205" y="4653"/>
                      <a:pt x="7307" y="4653"/>
                    </a:cubicBezTo>
                    <a:cubicBezTo>
                      <a:pt x="7358" y="4653"/>
                      <a:pt x="7410" y="4648"/>
                      <a:pt x="7461" y="4642"/>
                    </a:cubicBezTo>
                    <a:lnTo>
                      <a:pt x="7529" y="4636"/>
                    </a:lnTo>
                    <a:cubicBezTo>
                      <a:pt x="7558" y="4619"/>
                      <a:pt x="7586" y="4608"/>
                      <a:pt x="7615" y="4602"/>
                    </a:cubicBezTo>
                    <a:cubicBezTo>
                      <a:pt x="7626" y="4599"/>
                      <a:pt x="7636" y="4598"/>
                      <a:pt x="7645" y="4598"/>
                    </a:cubicBezTo>
                    <a:cubicBezTo>
                      <a:pt x="7654" y="4598"/>
                      <a:pt x="7663" y="4599"/>
                      <a:pt x="7672" y="4602"/>
                    </a:cubicBezTo>
                    <a:cubicBezTo>
                      <a:pt x="7672" y="4602"/>
                      <a:pt x="7683" y="4608"/>
                      <a:pt x="7683" y="4614"/>
                    </a:cubicBezTo>
                    <a:cubicBezTo>
                      <a:pt x="7683" y="4616"/>
                      <a:pt x="7683" y="4616"/>
                      <a:pt x="7683" y="4616"/>
                    </a:cubicBezTo>
                    <a:cubicBezTo>
                      <a:pt x="7683" y="4616"/>
                      <a:pt x="7683" y="4616"/>
                      <a:pt x="7683" y="4619"/>
                    </a:cubicBezTo>
                    <a:cubicBezTo>
                      <a:pt x="7763" y="4608"/>
                      <a:pt x="7848" y="4602"/>
                      <a:pt x="7928" y="4596"/>
                    </a:cubicBezTo>
                    <a:cubicBezTo>
                      <a:pt x="8082" y="4579"/>
                      <a:pt x="8235" y="4562"/>
                      <a:pt x="8389" y="4545"/>
                    </a:cubicBezTo>
                    <a:cubicBezTo>
                      <a:pt x="8403" y="4543"/>
                      <a:pt x="8416" y="4542"/>
                      <a:pt x="8429" y="4542"/>
                    </a:cubicBezTo>
                    <a:cubicBezTo>
                      <a:pt x="8484" y="4542"/>
                      <a:pt x="8536" y="4561"/>
                      <a:pt x="8577" y="4602"/>
                    </a:cubicBezTo>
                    <a:lnTo>
                      <a:pt x="8691" y="4568"/>
                    </a:lnTo>
                    <a:cubicBezTo>
                      <a:pt x="8691" y="4568"/>
                      <a:pt x="8685" y="4557"/>
                      <a:pt x="8691" y="4557"/>
                    </a:cubicBezTo>
                    <a:cubicBezTo>
                      <a:pt x="8714" y="4545"/>
                      <a:pt x="8731" y="4539"/>
                      <a:pt x="8754" y="4539"/>
                    </a:cubicBezTo>
                    <a:cubicBezTo>
                      <a:pt x="8885" y="4522"/>
                      <a:pt x="8987" y="4488"/>
                      <a:pt x="9118" y="4477"/>
                    </a:cubicBezTo>
                    <a:cubicBezTo>
                      <a:pt x="9123" y="4476"/>
                      <a:pt x="9128" y="4476"/>
                      <a:pt x="9133" y="4476"/>
                    </a:cubicBezTo>
                    <a:cubicBezTo>
                      <a:pt x="9168" y="4476"/>
                      <a:pt x="9216" y="4491"/>
                      <a:pt x="9221" y="4505"/>
                    </a:cubicBezTo>
                    <a:cubicBezTo>
                      <a:pt x="9226" y="4522"/>
                      <a:pt x="9232" y="4557"/>
                      <a:pt x="9243" y="4579"/>
                    </a:cubicBezTo>
                    <a:lnTo>
                      <a:pt x="9255" y="4579"/>
                    </a:lnTo>
                    <a:lnTo>
                      <a:pt x="9420" y="4642"/>
                    </a:lnTo>
                    <a:lnTo>
                      <a:pt x="9483" y="4642"/>
                    </a:lnTo>
                    <a:cubicBezTo>
                      <a:pt x="9565" y="4598"/>
                      <a:pt x="9658" y="4574"/>
                      <a:pt x="9751" y="4574"/>
                    </a:cubicBezTo>
                    <a:cubicBezTo>
                      <a:pt x="9825" y="4574"/>
                      <a:pt x="9899" y="4589"/>
                      <a:pt x="9967" y="4619"/>
                    </a:cubicBezTo>
                    <a:lnTo>
                      <a:pt x="10092" y="4636"/>
                    </a:lnTo>
                    <a:lnTo>
                      <a:pt x="10103" y="4636"/>
                    </a:lnTo>
                    <a:cubicBezTo>
                      <a:pt x="10160" y="4608"/>
                      <a:pt x="10223" y="4596"/>
                      <a:pt x="10291" y="4591"/>
                    </a:cubicBezTo>
                    <a:cubicBezTo>
                      <a:pt x="10308" y="4596"/>
                      <a:pt x="10326" y="4596"/>
                      <a:pt x="10343" y="4608"/>
                    </a:cubicBezTo>
                    <a:cubicBezTo>
                      <a:pt x="10348" y="4608"/>
                      <a:pt x="10354" y="4619"/>
                      <a:pt x="10354" y="4619"/>
                    </a:cubicBezTo>
                    <a:cubicBezTo>
                      <a:pt x="10348" y="4636"/>
                      <a:pt x="10343" y="4648"/>
                      <a:pt x="10337" y="4659"/>
                    </a:cubicBezTo>
                    <a:cubicBezTo>
                      <a:pt x="10331" y="4670"/>
                      <a:pt x="10314" y="4676"/>
                      <a:pt x="10326" y="4693"/>
                    </a:cubicBezTo>
                    <a:cubicBezTo>
                      <a:pt x="10331" y="4699"/>
                      <a:pt x="10343" y="4705"/>
                      <a:pt x="10348" y="4716"/>
                    </a:cubicBezTo>
                    <a:cubicBezTo>
                      <a:pt x="10360" y="4722"/>
                      <a:pt x="10377" y="4722"/>
                      <a:pt x="10394" y="4722"/>
                    </a:cubicBezTo>
                    <a:cubicBezTo>
                      <a:pt x="10408" y="4719"/>
                      <a:pt x="10422" y="4715"/>
                      <a:pt x="10438" y="4715"/>
                    </a:cubicBezTo>
                    <a:cubicBezTo>
                      <a:pt x="10454" y="4715"/>
                      <a:pt x="10471" y="4719"/>
                      <a:pt x="10491" y="4733"/>
                    </a:cubicBezTo>
                    <a:cubicBezTo>
                      <a:pt x="10508" y="4750"/>
                      <a:pt x="10531" y="4762"/>
                      <a:pt x="10559" y="4762"/>
                    </a:cubicBezTo>
                    <a:cubicBezTo>
                      <a:pt x="10656" y="4762"/>
                      <a:pt x="10679" y="4801"/>
                      <a:pt x="10730" y="4830"/>
                    </a:cubicBezTo>
                    <a:cubicBezTo>
                      <a:pt x="10747" y="4838"/>
                      <a:pt x="10742" y="4844"/>
                      <a:pt x="10727" y="4844"/>
                    </a:cubicBezTo>
                    <a:cubicBezTo>
                      <a:pt x="10722" y="4844"/>
                      <a:pt x="10715" y="4843"/>
                      <a:pt x="10707" y="4841"/>
                    </a:cubicBezTo>
                    <a:cubicBezTo>
                      <a:pt x="10697" y="4841"/>
                      <a:pt x="10688" y="4840"/>
                      <a:pt x="10679" y="4840"/>
                    </a:cubicBezTo>
                    <a:cubicBezTo>
                      <a:pt x="10605" y="4840"/>
                      <a:pt x="10582" y="4862"/>
                      <a:pt x="10582" y="4893"/>
                    </a:cubicBezTo>
                    <a:cubicBezTo>
                      <a:pt x="10582" y="4904"/>
                      <a:pt x="10588" y="4915"/>
                      <a:pt x="10588" y="4921"/>
                    </a:cubicBezTo>
                    <a:cubicBezTo>
                      <a:pt x="10667" y="4944"/>
                      <a:pt x="10747" y="4967"/>
                      <a:pt x="10832" y="4989"/>
                    </a:cubicBezTo>
                    <a:cubicBezTo>
                      <a:pt x="10841" y="4992"/>
                      <a:pt x="10851" y="4994"/>
                      <a:pt x="10861" y="4994"/>
                    </a:cubicBezTo>
                    <a:cubicBezTo>
                      <a:pt x="10871" y="4994"/>
                      <a:pt x="10881" y="4992"/>
                      <a:pt x="10889" y="4989"/>
                    </a:cubicBezTo>
                    <a:lnTo>
                      <a:pt x="11208" y="4932"/>
                    </a:lnTo>
                    <a:cubicBezTo>
                      <a:pt x="11197" y="4915"/>
                      <a:pt x="11185" y="4904"/>
                      <a:pt x="11174" y="4887"/>
                    </a:cubicBezTo>
                    <a:cubicBezTo>
                      <a:pt x="11157" y="4858"/>
                      <a:pt x="11157" y="4841"/>
                      <a:pt x="11208" y="4824"/>
                    </a:cubicBezTo>
                    <a:cubicBezTo>
                      <a:pt x="11231" y="4819"/>
                      <a:pt x="11248" y="4813"/>
                      <a:pt x="11271" y="4801"/>
                    </a:cubicBezTo>
                    <a:cubicBezTo>
                      <a:pt x="11291" y="4796"/>
                      <a:pt x="11313" y="4794"/>
                      <a:pt x="11335" y="4794"/>
                    </a:cubicBezTo>
                    <a:cubicBezTo>
                      <a:pt x="11361" y="4794"/>
                      <a:pt x="11388" y="4798"/>
                      <a:pt x="11413" y="4807"/>
                    </a:cubicBezTo>
                    <a:cubicBezTo>
                      <a:pt x="11436" y="4819"/>
                      <a:pt x="11447" y="4824"/>
                      <a:pt x="11470" y="4830"/>
                    </a:cubicBezTo>
                    <a:cubicBezTo>
                      <a:pt x="11509" y="4849"/>
                      <a:pt x="11551" y="4858"/>
                      <a:pt x="11591" y="4858"/>
                    </a:cubicBezTo>
                    <a:cubicBezTo>
                      <a:pt x="11610" y="4858"/>
                      <a:pt x="11629" y="4856"/>
                      <a:pt x="11647" y="4853"/>
                    </a:cubicBezTo>
                    <a:cubicBezTo>
                      <a:pt x="11698" y="4836"/>
                      <a:pt x="11738" y="4824"/>
                      <a:pt x="11789" y="4807"/>
                    </a:cubicBezTo>
                    <a:cubicBezTo>
                      <a:pt x="11835" y="4796"/>
                      <a:pt x="11886" y="4796"/>
                      <a:pt x="11932" y="4796"/>
                    </a:cubicBezTo>
                    <a:cubicBezTo>
                      <a:pt x="11973" y="4800"/>
                      <a:pt x="12029" y="4816"/>
                      <a:pt x="12064" y="4816"/>
                    </a:cubicBezTo>
                    <a:cubicBezTo>
                      <a:pt x="12072" y="4816"/>
                      <a:pt x="12080" y="4815"/>
                      <a:pt x="12085" y="4813"/>
                    </a:cubicBezTo>
                    <a:cubicBezTo>
                      <a:pt x="12142" y="4784"/>
                      <a:pt x="12194" y="4750"/>
                      <a:pt x="12165" y="4699"/>
                    </a:cubicBezTo>
                    <a:cubicBezTo>
                      <a:pt x="12159" y="4699"/>
                      <a:pt x="12159" y="4693"/>
                      <a:pt x="12154" y="4688"/>
                    </a:cubicBezTo>
                    <a:cubicBezTo>
                      <a:pt x="12142" y="4642"/>
                      <a:pt x="12194" y="4608"/>
                      <a:pt x="12285" y="4602"/>
                    </a:cubicBezTo>
                    <a:cubicBezTo>
                      <a:pt x="12307" y="4602"/>
                      <a:pt x="12325" y="4602"/>
                      <a:pt x="12347" y="4608"/>
                    </a:cubicBezTo>
                    <a:cubicBezTo>
                      <a:pt x="12364" y="4614"/>
                      <a:pt x="12381" y="4625"/>
                      <a:pt x="12399" y="4631"/>
                    </a:cubicBezTo>
                    <a:cubicBezTo>
                      <a:pt x="12433" y="4636"/>
                      <a:pt x="12461" y="4648"/>
                      <a:pt x="12490" y="4665"/>
                    </a:cubicBezTo>
                    <a:cubicBezTo>
                      <a:pt x="12598" y="4619"/>
                      <a:pt x="12706" y="4596"/>
                      <a:pt x="12826" y="4591"/>
                    </a:cubicBezTo>
                    <a:cubicBezTo>
                      <a:pt x="12849" y="4587"/>
                      <a:pt x="12872" y="4586"/>
                      <a:pt x="12895" y="4586"/>
                    </a:cubicBezTo>
                    <a:cubicBezTo>
                      <a:pt x="12993" y="4586"/>
                      <a:pt x="13091" y="4614"/>
                      <a:pt x="13179" y="4665"/>
                    </a:cubicBezTo>
                    <a:lnTo>
                      <a:pt x="13259" y="4676"/>
                    </a:lnTo>
                    <a:cubicBezTo>
                      <a:pt x="13304" y="4653"/>
                      <a:pt x="13361" y="4636"/>
                      <a:pt x="13412" y="4631"/>
                    </a:cubicBezTo>
                    <a:cubicBezTo>
                      <a:pt x="13488" y="4617"/>
                      <a:pt x="13564" y="4609"/>
                      <a:pt x="13640" y="4609"/>
                    </a:cubicBezTo>
                    <a:cubicBezTo>
                      <a:pt x="13689" y="4609"/>
                      <a:pt x="13739" y="4612"/>
                      <a:pt x="13788" y="4619"/>
                    </a:cubicBezTo>
                    <a:cubicBezTo>
                      <a:pt x="13868" y="4585"/>
                      <a:pt x="13953" y="4562"/>
                      <a:pt x="14039" y="4551"/>
                    </a:cubicBezTo>
                    <a:cubicBezTo>
                      <a:pt x="14101" y="4545"/>
                      <a:pt x="14164" y="4545"/>
                      <a:pt x="14221" y="4545"/>
                    </a:cubicBezTo>
                    <a:cubicBezTo>
                      <a:pt x="14323" y="4465"/>
                      <a:pt x="14547" y="4419"/>
                      <a:pt x="14759" y="4419"/>
                    </a:cubicBezTo>
                    <a:cubicBezTo>
                      <a:pt x="14771" y="4419"/>
                      <a:pt x="14784" y="4420"/>
                      <a:pt x="14796" y="4420"/>
                    </a:cubicBezTo>
                    <a:cubicBezTo>
                      <a:pt x="14813" y="4408"/>
                      <a:pt x="14836" y="4403"/>
                      <a:pt x="14859" y="4397"/>
                    </a:cubicBezTo>
                    <a:cubicBezTo>
                      <a:pt x="14916" y="4386"/>
                      <a:pt x="14973" y="4363"/>
                      <a:pt x="15018" y="4334"/>
                    </a:cubicBezTo>
                    <a:cubicBezTo>
                      <a:pt x="15053" y="4329"/>
                      <a:pt x="15081" y="4329"/>
                      <a:pt x="15109" y="4329"/>
                    </a:cubicBezTo>
                    <a:cubicBezTo>
                      <a:pt x="15121" y="4295"/>
                      <a:pt x="15121" y="4255"/>
                      <a:pt x="15201" y="4243"/>
                    </a:cubicBezTo>
                    <a:lnTo>
                      <a:pt x="15315" y="4198"/>
                    </a:lnTo>
                    <a:cubicBezTo>
                      <a:pt x="15303" y="4186"/>
                      <a:pt x="15292" y="4169"/>
                      <a:pt x="15280" y="4158"/>
                    </a:cubicBezTo>
                    <a:cubicBezTo>
                      <a:pt x="15269" y="4141"/>
                      <a:pt x="15258" y="4129"/>
                      <a:pt x="15246" y="4118"/>
                    </a:cubicBezTo>
                    <a:cubicBezTo>
                      <a:pt x="15261" y="4114"/>
                      <a:pt x="15277" y="4112"/>
                      <a:pt x="15293" y="4112"/>
                    </a:cubicBezTo>
                    <a:cubicBezTo>
                      <a:pt x="15325" y="4112"/>
                      <a:pt x="15358" y="4120"/>
                      <a:pt x="15389" y="4135"/>
                    </a:cubicBezTo>
                    <a:cubicBezTo>
                      <a:pt x="15406" y="4141"/>
                      <a:pt x="15417" y="4152"/>
                      <a:pt x="15434" y="4158"/>
                    </a:cubicBezTo>
                    <a:cubicBezTo>
                      <a:pt x="15476" y="4179"/>
                      <a:pt x="15522" y="4191"/>
                      <a:pt x="15568" y="4191"/>
                    </a:cubicBezTo>
                    <a:cubicBezTo>
                      <a:pt x="15584" y="4191"/>
                      <a:pt x="15600" y="4189"/>
                      <a:pt x="15616" y="4186"/>
                    </a:cubicBezTo>
                    <a:cubicBezTo>
                      <a:pt x="15673" y="4175"/>
                      <a:pt x="15719" y="4164"/>
                      <a:pt x="15776" y="4152"/>
                    </a:cubicBezTo>
                    <a:cubicBezTo>
                      <a:pt x="15801" y="4149"/>
                      <a:pt x="15827" y="4148"/>
                      <a:pt x="15853" y="4148"/>
                    </a:cubicBezTo>
                    <a:cubicBezTo>
                      <a:pt x="15878" y="4148"/>
                      <a:pt x="15904" y="4149"/>
                      <a:pt x="15930" y="4152"/>
                    </a:cubicBezTo>
                    <a:cubicBezTo>
                      <a:pt x="15964" y="4158"/>
                      <a:pt x="16009" y="4175"/>
                      <a:pt x="16049" y="4175"/>
                    </a:cubicBezTo>
                    <a:lnTo>
                      <a:pt x="16118" y="4164"/>
                    </a:lnTo>
                    <a:cubicBezTo>
                      <a:pt x="16169" y="4141"/>
                      <a:pt x="16214" y="4118"/>
                      <a:pt x="16197" y="4072"/>
                    </a:cubicBezTo>
                    <a:cubicBezTo>
                      <a:pt x="16192" y="4067"/>
                      <a:pt x="16192" y="4061"/>
                      <a:pt x="16192" y="4055"/>
                    </a:cubicBezTo>
                    <a:cubicBezTo>
                      <a:pt x="16192" y="4021"/>
                      <a:pt x="16226" y="3998"/>
                      <a:pt x="16288" y="3987"/>
                    </a:cubicBezTo>
                    <a:cubicBezTo>
                      <a:pt x="16343" y="3957"/>
                      <a:pt x="16402" y="3940"/>
                      <a:pt x="16462" y="3940"/>
                    </a:cubicBezTo>
                    <a:cubicBezTo>
                      <a:pt x="16470" y="3940"/>
                      <a:pt x="16479" y="3941"/>
                      <a:pt x="16488" y="3941"/>
                    </a:cubicBezTo>
                    <a:cubicBezTo>
                      <a:pt x="16539" y="3911"/>
                      <a:pt x="16598" y="3897"/>
                      <a:pt x="16658" y="3897"/>
                    </a:cubicBezTo>
                    <a:cubicBezTo>
                      <a:pt x="16677" y="3897"/>
                      <a:pt x="16696" y="3899"/>
                      <a:pt x="16716" y="3902"/>
                    </a:cubicBezTo>
                    <a:cubicBezTo>
                      <a:pt x="16892" y="3924"/>
                      <a:pt x="17000" y="3981"/>
                      <a:pt x="17160" y="4010"/>
                    </a:cubicBezTo>
                    <a:lnTo>
                      <a:pt x="17239" y="4021"/>
                    </a:lnTo>
                    <a:lnTo>
                      <a:pt x="172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61"/>
              <p:cNvSpPr/>
              <p:nvPr/>
            </p:nvSpPr>
            <p:spPr>
              <a:xfrm>
                <a:off x="4694975" y="2961448"/>
                <a:ext cx="3693454" cy="1151253"/>
              </a:xfrm>
              <a:custGeom>
                <a:rect b="b" l="l" r="r" t="t"/>
                <a:pathLst>
                  <a:path extrusionOk="0" h="5035" w="17240">
                    <a:moveTo>
                      <a:pt x="6915" y="4653"/>
                    </a:moveTo>
                    <a:cubicBezTo>
                      <a:pt x="6909" y="4653"/>
                      <a:pt x="6903" y="4653"/>
                      <a:pt x="6897" y="4653"/>
                    </a:cubicBezTo>
                    <a:lnTo>
                      <a:pt x="6914" y="4653"/>
                    </a:lnTo>
                    <a:cubicBezTo>
                      <a:pt x="6914" y="4653"/>
                      <a:pt x="6915" y="4653"/>
                      <a:pt x="6915" y="4653"/>
                    </a:cubicBezTo>
                    <a:close/>
                    <a:moveTo>
                      <a:pt x="16795" y="0"/>
                    </a:moveTo>
                    <a:lnTo>
                      <a:pt x="16795" y="251"/>
                    </a:lnTo>
                    <a:cubicBezTo>
                      <a:pt x="17040" y="382"/>
                      <a:pt x="16943" y="758"/>
                      <a:pt x="16664" y="758"/>
                    </a:cubicBezTo>
                    <a:cubicBezTo>
                      <a:pt x="16385" y="758"/>
                      <a:pt x="16288" y="382"/>
                      <a:pt x="16533" y="251"/>
                    </a:cubicBezTo>
                    <a:lnTo>
                      <a:pt x="16533" y="6"/>
                    </a:lnTo>
                    <a:lnTo>
                      <a:pt x="15856" y="6"/>
                    </a:lnTo>
                    <a:lnTo>
                      <a:pt x="15856" y="251"/>
                    </a:lnTo>
                    <a:cubicBezTo>
                      <a:pt x="16100" y="382"/>
                      <a:pt x="16004" y="758"/>
                      <a:pt x="15725" y="758"/>
                    </a:cubicBezTo>
                    <a:cubicBezTo>
                      <a:pt x="15440" y="758"/>
                      <a:pt x="15349" y="382"/>
                      <a:pt x="15594" y="251"/>
                    </a:cubicBezTo>
                    <a:lnTo>
                      <a:pt x="15594" y="6"/>
                    </a:lnTo>
                    <a:lnTo>
                      <a:pt x="14910" y="6"/>
                    </a:lnTo>
                    <a:lnTo>
                      <a:pt x="14910" y="251"/>
                    </a:lnTo>
                    <a:cubicBezTo>
                      <a:pt x="15161" y="382"/>
                      <a:pt x="15064" y="758"/>
                      <a:pt x="14785" y="758"/>
                    </a:cubicBezTo>
                    <a:cubicBezTo>
                      <a:pt x="14500" y="758"/>
                      <a:pt x="14403" y="382"/>
                      <a:pt x="14654" y="251"/>
                    </a:cubicBezTo>
                    <a:lnTo>
                      <a:pt x="14654" y="6"/>
                    </a:lnTo>
                    <a:lnTo>
                      <a:pt x="13965" y="6"/>
                    </a:lnTo>
                    <a:lnTo>
                      <a:pt x="13965" y="251"/>
                    </a:lnTo>
                    <a:cubicBezTo>
                      <a:pt x="14210" y="382"/>
                      <a:pt x="14113" y="758"/>
                      <a:pt x="13834" y="758"/>
                    </a:cubicBezTo>
                    <a:cubicBezTo>
                      <a:pt x="13549" y="758"/>
                      <a:pt x="13458" y="382"/>
                      <a:pt x="13703" y="251"/>
                    </a:cubicBezTo>
                    <a:lnTo>
                      <a:pt x="13703" y="6"/>
                    </a:lnTo>
                    <a:lnTo>
                      <a:pt x="13019" y="6"/>
                    </a:lnTo>
                    <a:lnTo>
                      <a:pt x="13019" y="251"/>
                    </a:lnTo>
                    <a:cubicBezTo>
                      <a:pt x="13270" y="382"/>
                      <a:pt x="13173" y="758"/>
                      <a:pt x="12894" y="758"/>
                    </a:cubicBezTo>
                    <a:cubicBezTo>
                      <a:pt x="12609" y="758"/>
                      <a:pt x="12512" y="382"/>
                      <a:pt x="12763" y="251"/>
                    </a:cubicBezTo>
                    <a:lnTo>
                      <a:pt x="12763" y="6"/>
                    </a:lnTo>
                    <a:lnTo>
                      <a:pt x="12080" y="6"/>
                    </a:lnTo>
                    <a:lnTo>
                      <a:pt x="12080" y="251"/>
                    </a:lnTo>
                    <a:cubicBezTo>
                      <a:pt x="12325" y="382"/>
                      <a:pt x="12228" y="758"/>
                      <a:pt x="11949" y="758"/>
                    </a:cubicBezTo>
                    <a:cubicBezTo>
                      <a:pt x="11670" y="758"/>
                      <a:pt x="11573" y="382"/>
                      <a:pt x="11818" y="251"/>
                    </a:cubicBezTo>
                    <a:lnTo>
                      <a:pt x="11818" y="6"/>
                    </a:lnTo>
                    <a:lnTo>
                      <a:pt x="11140" y="6"/>
                    </a:lnTo>
                    <a:lnTo>
                      <a:pt x="11140" y="251"/>
                    </a:lnTo>
                    <a:cubicBezTo>
                      <a:pt x="11385" y="382"/>
                      <a:pt x="11288" y="758"/>
                      <a:pt x="11009" y="758"/>
                    </a:cubicBezTo>
                    <a:cubicBezTo>
                      <a:pt x="10730" y="758"/>
                      <a:pt x="10633" y="382"/>
                      <a:pt x="10878" y="251"/>
                    </a:cubicBezTo>
                    <a:lnTo>
                      <a:pt x="10878" y="6"/>
                    </a:lnTo>
                    <a:lnTo>
                      <a:pt x="10200" y="6"/>
                    </a:lnTo>
                    <a:lnTo>
                      <a:pt x="10200" y="251"/>
                    </a:lnTo>
                    <a:cubicBezTo>
                      <a:pt x="10445" y="382"/>
                      <a:pt x="10348" y="758"/>
                      <a:pt x="10069" y="758"/>
                    </a:cubicBezTo>
                    <a:cubicBezTo>
                      <a:pt x="9790" y="758"/>
                      <a:pt x="9693" y="382"/>
                      <a:pt x="9938" y="251"/>
                    </a:cubicBezTo>
                    <a:lnTo>
                      <a:pt x="9938" y="6"/>
                    </a:lnTo>
                    <a:lnTo>
                      <a:pt x="9266" y="6"/>
                    </a:lnTo>
                    <a:lnTo>
                      <a:pt x="9266" y="251"/>
                    </a:lnTo>
                    <a:cubicBezTo>
                      <a:pt x="9511" y="382"/>
                      <a:pt x="9414" y="758"/>
                      <a:pt x="9135" y="758"/>
                    </a:cubicBezTo>
                    <a:cubicBezTo>
                      <a:pt x="8850" y="758"/>
                      <a:pt x="8754" y="382"/>
                      <a:pt x="9004" y="251"/>
                    </a:cubicBezTo>
                    <a:lnTo>
                      <a:pt x="9004" y="6"/>
                    </a:lnTo>
                    <a:lnTo>
                      <a:pt x="8321" y="6"/>
                    </a:lnTo>
                    <a:lnTo>
                      <a:pt x="8321" y="251"/>
                    </a:lnTo>
                    <a:cubicBezTo>
                      <a:pt x="8571" y="382"/>
                      <a:pt x="8475" y="758"/>
                      <a:pt x="8190" y="758"/>
                    </a:cubicBezTo>
                    <a:cubicBezTo>
                      <a:pt x="7911" y="758"/>
                      <a:pt x="7814" y="382"/>
                      <a:pt x="8059" y="251"/>
                    </a:cubicBezTo>
                    <a:lnTo>
                      <a:pt x="8059" y="6"/>
                    </a:lnTo>
                    <a:lnTo>
                      <a:pt x="7381" y="6"/>
                    </a:lnTo>
                    <a:lnTo>
                      <a:pt x="7381" y="251"/>
                    </a:lnTo>
                    <a:cubicBezTo>
                      <a:pt x="7626" y="382"/>
                      <a:pt x="7535" y="758"/>
                      <a:pt x="7250" y="758"/>
                    </a:cubicBezTo>
                    <a:cubicBezTo>
                      <a:pt x="6971" y="758"/>
                      <a:pt x="6874" y="382"/>
                      <a:pt x="7119" y="251"/>
                    </a:cubicBezTo>
                    <a:lnTo>
                      <a:pt x="7119" y="6"/>
                    </a:lnTo>
                    <a:lnTo>
                      <a:pt x="6441" y="6"/>
                    </a:lnTo>
                    <a:lnTo>
                      <a:pt x="6441" y="251"/>
                    </a:lnTo>
                    <a:cubicBezTo>
                      <a:pt x="6686" y="382"/>
                      <a:pt x="6589" y="758"/>
                      <a:pt x="6310" y="758"/>
                    </a:cubicBezTo>
                    <a:cubicBezTo>
                      <a:pt x="6031" y="758"/>
                      <a:pt x="5935" y="382"/>
                      <a:pt x="6179" y="251"/>
                    </a:cubicBezTo>
                    <a:lnTo>
                      <a:pt x="6179" y="6"/>
                    </a:lnTo>
                    <a:lnTo>
                      <a:pt x="5502" y="6"/>
                    </a:lnTo>
                    <a:lnTo>
                      <a:pt x="5502" y="251"/>
                    </a:lnTo>
                    <a:cubicBezTo>
                      <a:pt x="5747" y="382"/>
                      <a:pt x="5650" y="758"/>
                      <a:pt x="5371" y="758"/>
                    </a:cubicBezTo>
                    <a:cubicBezTo>
                      <a:pt x="5086" y="758"/>
                      <a:pt x="4995" y="382"/>
                      <a:pt x="5240" y="251"/>
                    </a:cubicBezTo>
                    <a:lnTo>
                      <a:pt x="5240" y="6"/>
                    </a:lnTo>
                    <a:lnTo>
                      <a:pt x="4562" y="6"/>
                    </a:lnTo>
                    <a:lnTo>
                      <a:pt x="4562" y="251"/>
                    </a:lnTo>
                    <a:cubicBezTo>
                      <a:pt x="4807" y="382"/>
                      <a:pt x="4710" y="758"/>
                      <a:pt x="4431" y="758"/>
                    </a:cubicBezTo>
                    <a:cubicBezTo>
                      <a:pt x="4146" y="758"/>
                      <a:pt x="4049" y="382"/>
                      <a:pt x="4300" y="251"/>
                    </a:cubicBezTo>
                    <a:lnTo>
                      <a:pt x="4300" y="6"/>
                    </a:lnTo>
                    <a:lnTo>
                      <a:pt x="3617" y="6"/>
                    </a:lnTo>
                    <a:lnTo>
                      <a:pt x="3617" y="251"/>
                    </a:lnTo>
                    <a:cubicBezTo>
                      <a:pt x="3867" y="382"/>
                      <a:pt x="3770" y="758"/>
                      <a:pt x="3486" y="758"/>
                    </a:cubicBezTo>
                    <a:cubicBezTo>
                      <a:pt x="3207" y="758"/>
                      <a:pt x="3110" y="382"/>
                      <a:pt x="3360" y="251"/>
                    </a:cubicBezTo>
                    <a:lnTo>
                      <a:pt x="3360" y="6"/>
                    </a:lnTo>
                    <a:lnTo>
                      <a:pt x="2677" y="6"/>
                    </a:lnTo>
                    <a:lnTo>
                      <a:pt x="2677" y="251"/>
                    </a:lnTo>
                    <a:cubicBezTo>
                      <a:pt x="2922" y="382"/>
                      <a:pt x="2831" y="758"/>
                      <a:pt x="2546" y="758"/>
                    </a:cubicBezTo>
                    <a:cubicBezTo>
                      <a:pt x="2267" y="758"/>
                      <a:pt x="2170" y="382"/>
                      <a:pt x="2415" y="251"/>
                    </a:cubicBezTo>
                    <a:lnTo>
                      <a:pt x="2415" y="6"/>
                    </a:lnTo>
                    <a:lnTo>
                      <a:pt x="1737" y="6"/>
                    </a:lnTo>
                    <a:lnTo>
                      <a:pt x="1737" y="251"/>
                    </a:lnTo>
                    <a:cubicBezTo>
                      <a:pt x="1982" y="382"/>
                      <a:pt x="1885" y="758"/>
                      <a:pt x="1606" y="758"/>
                    </a:cubicBezTo>
                    <a:cubicBezTo>
                      <a:pt x="1327" y="758"/>
                      <a:pt x="1230" y="382"/>
                      <a:pt x="1475" y="251"/>
                    </a:cubicBezTo>
                    <a:lnTo>
                      <a:pt x="1475" y="6"/>
                    </a:lnTo>
                    <a:lnTo>
                      <a:pt x="792" y="6"/>
                    </a:lnTo>
                    <a:lnTo>
                      <a:pt x="792" y="251"/>
                    </a:lnTo>
                    <a:cubicBezTo>
                      <a:pt x="1037" y="382"/>
                      <a:pt x="940" y="758"/>
                      <a:pt x="661" y="758"/>
                    </a:cubicBezTo>
                    <a:cubicBezTo>
                      <a:pt x="382" y="758"/>
                      <a:pt x="285" y="382"/>
                      <a:pt x="530" y="251"/>
                    </a:cubicBezTo>
                    <a:lnTo>
                      <a:pt x="530" y="6"/>
                    </a:lnTo>
                    <a:lnTo>
                      <a:pt x="0" y="6"/>
                    </a:lnTo>
                    <a:lnTo>
                      <a:pt x="0" y="4972"/>
                    </a:lnTo>
                    <a:cubicBezTo>
                      <a:pt x="6" y="4972"/>
                      <a:pt x="12" y="4972"/>
                      <a:pt x="17" y="4967"/>
                    </a:cubicBezTo>
                    <a:cubicBezTo>
                      <a:pt x="56" y="4947"/>
                      <a:pt x="100" y="4938"/>
                      <a:pt x="145" y="4938"/>
                    </a:cubicBezTo>
                    <a:cubicBezTo>
                      <a:pt x="165" y="4938"/>
                      <a:pt x="185" y="4940"/>
                      <a:pt x="205" y="4944"/>
                    </a:cubicBezTo>
                    <a:cubicBezTo>
                      <a:pt x="222" y="4950"/>
                      <a:pt x="239" y="4955"/>
                      <a:pt x="256" y="4955"/>
                    </a:cubicBezTo>
                    <a:cubicBezTo>
                      <a:pt x="264" y="4957"/>
                      <a:pt x="270" y="4958"/>
                      <a:pt x="274" y="4958"/>
                    </a:cubicBezTo>
                    <a:cubicBezTo>
                      <a:pt x="293" y="4958"/>
                      <a:pt x="286" y="4943"/>
                      <a:pt x="291" y="4938"/>
                    </a:cubicBezTo>
                    <a:cubicBezTo>
                      <a:pt x="296" y="4927"/>
                      <a:pt x="302" y="4915"/>
                      <a:pt x="313" y="4910"/>
                    </a:cubicBezTo>
                    <a:cubicBezTo>
                      <a:pt x="336" y="4893"/>
                      <a:pt x="313" y="4864"/>
                      <a:pt x="359" y="4853"/>
                    </a:cubicBezTo>
                    <a:cubicBezTo>
                      <a:pt x="393" y="4841"/>
                      <a:pt x="433" y="4836"/>
                      <a:pt x="467" y="4830"/>
                    </a:cubicBezTo>
                    <a:lnTo>
                      <a:pt x="467" y="4830"/>
                    </a:lnTo>
                    <a:lnTo>
                      <a:pt x="444" y="4841"/>
                    </a:lnTo>
                    <a:cubicBezTo>
                      <a:pt x="433" y="4847"/>
                      <a:pt x="427" y="4858"/>
                      <a:pt x="422" y="4864"/>
                    </a:cubicBezTo>
                    <a:cubicBezTo>
                      <a:pt x="433" y="4875"/>
                      <a:pt x="456" y="4887"/>
                      <a:pt x="467" y="4904"/>
                    </a:cubicBezTo>
                    <a:cubicBezTo>
                      <a:pt x="484" y="4915"/>
                      <a:pt x="501" y="4938"/>
                      <a:pt x="467" y="4950"/>
                    </a:cubicBezTo>
                    <a:cubicBezTo>
                      <a:pt x="399" y="4972"/>
                      <a:pt x="376" y="5001"/>
                      <a:pt x="365" y="5035"/>
                    </a:cubicBezTo>
                    <a:cubicBezTo>
                      <a:pt x="416" y="5024"/>
                      <a:pt x="461" y="5006"/>
                      <a:pt x="507" y="4989"/>
                    </a:cubicBezTo>
                    <a:cubicBezTo>
                      <a:pt x="541" y="4938"/>
                      <a:pt x="592" y="4904"/>
                      <a:pt x="649" y="4893"/>
                    </a:cubicBezTo>
                    <a:lnTo>
                      <a:pt x="723" y="4875"/>
                    </a:lnTo>
                    <a:cubicBezTo>
                      <a:pt x="763" y="4866"/>
                      <a:pt x="804" y="4862"/>
                      <a:pt x="844" y="4862"/>
                    </a:cubicBezTo>
                    <a:cubicBezTo>
                      <a:pt x="931" y="4862"/>
                      <a:pt x="1018" y="4882"/>
                      <a:pt x="1099" y="4921"/>
                    </a:cubicBezTo>
                    <a:cubicBezTo>
                      <a:pt x="1172" y="4908"/>
                      <a:pt x="1245" y="4902"/>
                      <a:pt x="1317" y="4902"/>
                    </a:cubicBezTo>
                    <a:cubicBezTo>
                      <a:pt x="1341" y="4902"/>
                      <a:pt x="1366" y="4903"/>
                      <a:pt x="1390" y="4904"/>
                    </a:cubicBezTo>
                    <a:lnTo>
                      <a:pt x="1373" y="4875"/>
                    </a:lnTo>
                    <a:lnTo>
                      <a:pt x="1470" y="4858"/>
                    </a:lnTo>
                    <a:cubicBezTo>
                      <a:pt x="1493" y="4844"/>
                      <a:pt x="1516" y="4834"/>
                      <a:pt x="1543" y="4834"/>
                    </a:cubicBezTo>
                    <a:cubicBezTo>
                      <a:pt x="1549" y="4834"/>
                      <a:pt x="1555" y="4835"/>
                      <a:pt x="1561" y="4836"/>
                    </a:cubicBezTo>
                    <a:cubicBezTo>
                      <a:pt x="1578" y="4830"/>
                      <a:pt x="1601" y="4819"/>
                      <a:pt x="1618" y="4813"/>
                    </a:cubicBezTo>
                    <a:cubicBezTo>
                      <a:pt x="1630" y="4804"/>
                      <a:pt x="1646" y="4799"/>
                      <a:pt x="1662" y="4799"/>
                    </a:cubicBezTo>
                    <a:cubicBezTo>
                      <a:pt x="1668" y="4799"/>
                      <a:pt x="1674" y="4800"/>
                      <a:pt x="1680" y="4801"/>
                    </a:cubicBezTo>
                    <a:cubicBezTo>
                      <a:pt x="1675" y="4813"/>
                      <a:pt x="1697" y="4824"/>
                      <a:pt x="1737" y="4836"/>
                    </a:cubicBezTo>
                    <a:cubicBezTo>
                      <a:pt x="1766" y="4819"/>
                      <a:pt x="1806" y="4807"/>
                      <a:pt x="1840" y="4801"/>
                    </a:cubicBezTo>
                    <a:cubicBezTo>
                      <a:pt x="1851" y="4779"/>
                      <a:pt x="1891" y="4762"/>
                      <a:pt x="1919" y="4744"/>
                    </a:cubicBezTo>
                    <a:cubicBezTo>
                      <a:pt x="1925" y="4744"/>
                      <a:pt x="1931" y="4750"/>
                      <a:pt x="1937" y="4750"/>
                    </a:cubicBezTo>
                    <a:cubicBezTo>
                      <a:pt x="1948" y="4756"/>
                      <a:pt x="1959" y="4767"/>
                      <a:pt x="1971" y="4773"/>
                    </a:cubicBezTo>
                    <a:cubicBezTo>
                      <a:pt x="2096" y="4756"/>
                      <a:pt x="2227" y="4744"/>
                      <a:pt x="2364" y="4733"/>
                    </a:cubicBezTo>
                    <a:cubicBezTo>
                      <a:pt x="2529" y="4722"/>
                      <a:pt x="2671" y="4710"/>
                      <a:pt x="2814" y="4705"/>
                    </a:cubicBezTo>
                    <a:cubicBezTo>
                      <a:pt x="2848" y="4689"/>
                      <a:pt x="2884" y="4682"/>
                      <a:pt x="2922" y="4682"/>
                    </a:cubicBezTo>
                    <a:cubicBezTo>
                      <a:pt x="2941" y="4682"/>
                      <a:pt x="2960" y="4684"/>
                      <a:pt x="2979" y="4688"/>
                    </a:cubicBezTo>
                    <a:cubicBezTo>
                      <a:pt x="2990" y="4688"/>
                      <a:pt x="2996" y="4693"/>
                      <a:pt x="3007" y="4699"/>
                    </a:cubicBezTo>
                    <a:cubicBezTo>
                      <a:pt x="3121" y="4699"/>
                      <a:pt x="3235" y="4705"/>
                      <a:pt x="3349" y="4716"/>
                    </a:cubicBezTo>
                    <a:cubicBezTo>
                      <a:pt x="3372" y="4716"/>
                      <a:pt x="3394" y="4722"/>
                      <a:pt x="3412" y="4727"/>
                    </a:cubicBezTo>
                    <a:cubicBezTo>
                      <a:pt x="3423" y="4727"/>
                      <a:pt x="3429" y="4722"/>
                      <a:pt x="3440" y="4722"/>
                    </a:cubicBezTo>
                    <a:cubicBezTo>
                      <a:pt x="3525" y="4705"/>
                      <a:pt x="3611" y="4682"/>
                      <a:pt x="3691" y="4665"/>
                    </a:cubicBezTo>
                    <a:lnTo>
                      <a:pt x="3765" y="4682"/>
                    </a:lnTo>
                    <a:cubicBezTo>
                      <a:pt x="3782" y="4680"/>
                      <a:pt x="3799" y="4679"/>
                      <a:pt x="3816" y="4679"/>
                    </a:cubicBezTo>
                    <a:cubicBezTo>
                      <a:pt x="3903" y="4679"/>
                      <a:pt x="3991" y="4703"/>
                      <a:pt x="4067" y="4750"/>
                    </a:cubicBezTo>
                    <a:cubicBezTo>
                      <a:pt x="4249" y="4750"/>
                      <a:pt x="4425" y="4773"/>
                      <a:pt x="4608" y="4813"/>
                    </a:cubicBezTo>
                    <a:cubicBezTo>
                      <a:pt x="4653" y="4819"/>
                      <a:pt x="4699" y="4836"/>
                      <a:pt x="4744" y="4864"/>
                    </a:cubicBezTo>
                    <a:cubicBezTo>
                      <a:pt x="4758" y="4867"/>
                      <a:pt x="4774" y="4868"/>
                      <a:pt x="4791" y="4868"/>
                    </a:cubicBezTo>
                    <a:cubicBezTo>
                      <a:pt x="4807" y="4868"/>
                      <a:pt x="4824" y="4867"/>
                      <a:pt x="4841" y="4864"/>
                    </a:cubicBezTo>
                    <a:lnTo>
                      <a:pt x="4852" y="4841"/>
                    </a:lnTo>
                    <a:cubicBezTo>
                      <a:pt x="4864" y="4853"/>
                      <a:pt x="4881" y="4858"/>
                      <a:pt x="4898" y="4864"/>
                    </a:cubicBezTo>
                    <a:cubicBezTo>
                      <a:pt x="4915" y="4870"/>
                      <a:pt x="4955" y="4875"/>
                      <a:pt x="4983" y="4881"/>
                    </a:cubicBezTo>
                    <a:lnTo>
                      <a:pt x="5063" y="4875"/>
                    </a:lnTo>
                    <a:cubicBezTo>
                      <a:pt x="5077" y="4884"/>
                      <a:pt x="5093" y="4888"/>
                      <a:pt x="5109" y="4888"/>
                    </a:cubicBezTo>
                    <a:cubicBezTo>
                      <a:pt x="5124" y="4888"/>
                      <a:pt x="5140" y="4884"/>
                      <a:pt x="5154" y="4875"/>
                    </a:cubicBezTo>
                    <a:lnTo>
                      <a:pt x="5177" y="4875"/>
                    </a:lnTo>
                    <a:cubicBezTo>
                      <a:pt x="5251" y="4864"/>
                      <a:pt x="5314" y="4853"/>
                      <a:pt x="5382" y="4841"/>
                    </a:cubicBezTo>
                    <a:cubicBezTo>
                      <a:pt x="5372" y="4808"/>
                      <a:pt x="5404" y="4804"/>
                      <a:pt x="5443" y="4804"/>
                    </a:cubicBezTo>
                    <a:cubicBezTo>
                      <a:pt x="5457" y="4804"/>
                      <a:pt x="5471" y="4805"/>
                      <a:pt x="5485" y="4805"/>
                    </a:cubicBezTo>
                    <a:cubicBezTo>
                      <a:pt x="5500" y="4805"/>
                      <a:pt x="5513" y="4804"/>
                      <a:pt x="5524" y="4801"/>
                    </a:cubicBezTo>
                    <a:cubicBezTo>
                      <a:pt x="5543" y="4811"/>
                      <a:pt x="5562" y="4815"/>
                      <a:pt x="5582" y="4815"/>
                    </a:cubicBezTo>
                    <a:cubicBezTo>
                      <a:pt x="5598" y="4815"/>
                      <a:pt x="5615" y="4812"/>
                      <a:pt x="5633" y="4807"/>
                    </a:cubicBezTo>
                    <a:cubicBezTo>
                      <a:pt x="5673" y="4796"/>
                      <a:pt x="5718" y="4784"/>
                      <a:pt x="5730" y="4756"/>
                    </a:cubicBezTo>
                    <a:cubicBezTo>
                      <a:pt x="5749" y="4705"/>
                      <a:pt x="5759" y="4683"/>
                      <a:pt x="5796" y="4683"/>
                    </a:cubicBezTo>
                    <a:cubicBezTo>
                      <a:pt x="5825" y="4683"/>
                      <a:pt x="5871" y="4697"/>
                      <a:pt x="5952" y="4722"/>
                    </a:cubicBezTo>
                    <a:cubicBezTo>
                      <a:pt x="5957" y="4727"/>
                      <a:pt x="5969" y="4727"/>
                      <a:pt x="5974" y="4727"/>
                    </a:cubicBezTo>
                    <a:cubicBezTo>
                      <a:pt x="5997" y="4727"/>
                      <a:pt x="6026" y="4727"/>
                      <a:pt x="6026" y="4722"/>
                    </a:cubicBezTo>
                    <a:cubicBezTo>
                      <a:pt x="6026" y="4699"/>
                      <a:pt x="6060" y="4693"/>
                      <a:pt x="6094" y="4688"/>
                    </a:cubicBezTo>
                    <a:lnTo>
                      <a:pt x="6094" y="4688"/>
                    </a:lnTo>
                    <a:cubicBezTo>
                      <a:pt x="6094" y="4693"/>
                      <a:pt x="6094" y="4699"/>
                      <a:pt x="6088" y="4699"/>
                    </a:cubicBezTo>
                    <a:cubicBezTo>
                      <a:pt x="6071" y="4716"/>
                      <a:pt x="6060" y="4722"/>
                      <a:pt x="6094" y="4739"/>
                    </a:cubicBezTo>
                    <a:cubicBezTo>
                      <a:pt x="6107" y="4745"/>
                      <a:pt x="6123" y="4748"/>
                      <a:pt x="6139" y="4748"/>
                    </a:cubicBezTo>
                    <a:cubicBezTo>
                      <a:pt x="6150" y="4748"/>
                      <a:pt x="6162" y="4747"/>
                      <a:pt x="6174" y="4744"/>
                    </a:cubicBezTo>
                    <a:cubicBezTo>
                      <a:pt x="6231" y="4727"/>
                      <a:pt x="6288" y="4716"/>
                      <a:pt x="6345" y="4710"/>
                    </a:cubicBezTo>
                    <a:cubicBezTo>
                      <a:pt x="6362" y="4670"/>
                      <a:pt x="6436" y="4670"/>
                      <a:pt x="6515" y="4665"/>
                    </a:cubicBezTo>
                    <a:cubicBezTo>
                      <a:pt x="6520" y="4666"/>
                      <a:pt x="6526" y="4666"/>
                      <a:pt x="6531" y="4666"/>
                    </a:cubicBezTo>
                    <a:cubicBezTo>
                      <a:pt x="6556" y="4666"/>
                      <a:pt x="6582" y="4656"/>
                      <a:pt x="6601" y="4642"/>
                    </a:cubicBezTo>
                    <a:cubicBezTo>
                      <a:pt x="6629" y="4619"/>
                      <a:pt x="6658" y="4614"/>
                      <a:pt x="6692" y="4614"/>
                    </a:cubicBezTo>
                    <a:lnTo>
                      <a:pt x="6891" y="4614"/>
                    </a:lnTo>
                    <a:cubicBezTo>
                      <a:pt x="6931" y="4614"/>
                      <a:pt x="6886" y="4614"/>
                      <a:pt x="6914" y="4631"/>
                    </a:cubicBezTo>
                    <a:cubicBezTo>
                      <a:pt x="6920" y="4636"/>
                      <a:pt x="6920" y="4647"/>
                      <a:pt x="6915" y="4653"/>
                    </a:cubicBezTo>
                    <a:lnTo>
                      <a:pt x="6915" y="4653"/>
                    </a:lnTo>
                    <a:cubicBezTo>
                      <a:pt x="6951" y="4651"/>
                      <a:pt x="6987" y="4651"/>
                      <a:pt x="7025" y="4651"/>
                    </a:cubicBezTo>
                    <a:cubicBezTo>
                      <a:pt x="7112" y="4651"/>
                      <a:pt x="7205" y="4653"/>
                      <a:pt x="7307" y="4653"/>
                    </a:cubicBezTo>
                    <a:cubicBezTo>
                      <a:pt x="7358" y="4653"/>
                      <a:pt x="7410" y="4648"/>
                      <a:pt x="7461" y="4642"/>
                    </a:cubicBezTo>
                    <a:lnTo>
                      <a:pt x="7529" y="4636"/>
                    </a:lnTo>
                    <a:cubicBezTo>
                      <a:pt x="7558" y="4619"/>
                      <a:pt x="7586" y="4608"/>
                      <a:pt x="7615" y="4602"/>
                    </a:cubicBezTo>
                    <a:cubicBezTo>
                      <a:pt x="7626" y="4599"/>
                      <a:pt x="7636" y="4598"/>
                      <a:pt x="7645" y="4598"/>
                    </a:cubicBezTo>
                    <a:cubicBezTo>
                      <a:pt x="7654" y="4598"/>
                      <a:pt x="7663" y="4599"/>
                      <a:pt x="7672" y="4602"/>
                    </a:cubicBezTo>
                    <a:cubicBezTo>
                      <a:pt x="7672" y="4602"/>
                      <a:pt x="7683" y="4608"/>
                      <a:pt x="7683" y="4614"/>
                    </a:cubicBezTo>
                    <a:cubicBezTo>
                      <a:pt x="7683" y="4616"/>
                      <a:pt x="7683" y="4616"/>
                      <a:pt x="7683" y="4616"/>
                    </a:cubicBezTo>
                    <a:cubicBezTo>
                      <a:pt x="7683" y="4616"/>
                      <a:pt x="7683" y="4616"/>
                      <a:pt x="7683" y="4619"/>
                    </a:cubicBezTo>
                    <a:cubicBezTo>
                      <a:pt x="7763" y="4608"/>
                      <a:pt x="7848" y="4602"/>
                      <a:pt x="7928" y="4596"/>
                    </a:cubicBezTo>
                    <a:cubicBezTo>
                      <a:pt x="8082" y="4579"/>
                      <a:pt x="8235" y="4562"/>
                      <a:pt x="8389" y="4545"/>
                    </a:cubicBezTo>
                    <a:cubicBezTo>
                      <a:pt x="8403" y="4543"/>
                      <a:pt x="8416" y="4542"/>
                      <a:pt x="8429" y="4542"/>
                    </a:cubicBezTo>
                    <a:cubicBezTo>
                      <a:pt x="8484" y="4542"/>
                      <a:pt x="8536" y="4561"/>
                      <a:pt x="8577" y="4602"/>
                    </a:cubicBezTo>
                    <a:lnTo>
                      <a:pt x="8691" y="4568"/>
                    </a:lnTo>
                    <a:cubicBezTo>
                      <a:pt x="8691" y="4568"/>
                      <a:pt x="8685" y="4557"/>
                      <a:pt x="8691" y="4557"/>
                    </a:cubicBezTo>
                    <a:cubicBezTo>
                      <a:pt x="8714" y="4545"/>
                      <a:pt x="8731" y="4539"/>
                      <a:pt x="8754" y="4539"/>
                    </a:cubicBezTo>
                    <a:cubicBezTo>
                      <a:pt x="8885" y="4522"/>
                      <a:pt x="8987" y="4488"/>
                      <a:pt x="9118" y="4477"/>
                    </a:cubicBezTo>
                    <a:cubicBezTo>
                      <a:pt x="9123" y="4476"/>
                      <a:pt x="9128" y="4476"/>
                      <a:pt x="9133" y="4476"/>
                    </a:cubicBezTo>
                    <a:cubicBezTo>
                      <a:pt x="9168" y="4476"/>
                      <a:pt x="9216" y="4491"/>
                      <a:pt x="9221" y="4505"/>
                    </a:cubicBezTo>
                    <a:cubicBezTo>
                      <a:pt x="9226" y="4522"/>
                      <a:pt x="9232" y="4557"/>
                      <a:pt x="9243" y="4579"/>
                    </a:cubicBezTo>
                    <a:lnTo>
                      <a:pt x="9255" y="4579"/>
                    </a:lnTo>
                    <a:lnTo>
                      <a:pt x="9420" y="4642"/>
                    </a:lnTo>
                    <a:lnTo>
                      <a:pt x="9483" y="4642"/>
                    </a:lnTo>
                    <a:cubicBezTo>
                      <a:pt x="9565" y="4598"/>
                      <a:pt x="9658" y="4574"/>
                      <a:pt x="9751" y="4574"/>
                    </a:cubicBezTo>
                    <a:cubicBezTo>
                      <a:pt x="9825" y="4574"/>
                      <a:pt x="9899" y="4589"/>
                      <a:pt x="9967" y="4619"/>
                    </a:cubicBezTo>
                    <a:lnTo>
                      <a:pt x="10092" y="4636"/>
                    </a:lnTo>
                    <a:lnTo>
                      <a:pt x="10103" y="4636"/>
                    </a:lnTo>
                    <a:cubicBezTo>
                      <a:pt x="10160" y="4608"/>
                      <a:pt x="10223" y="4596"/>
                      <a:pt x="10291" y="4591"/>
                    </a:cubicBezTo>
                    <a:cubicBezTo>
                      <a:pt x="10308" y="4596"/>
                      <a:pt x="10326" y="4596"/>
                      <a:pt x="10343" y="4608"/>
                    </a:cubicBezTo>
                    <a:cubicBezTo>
                      <a:pt x="10348" y="4608"/>
                      <a:pt x="10354" y="4619"/>
                      <a:pt x="10354" y="4619"/>
                    </a:cubicBezTo>
                    <a:cubicBezTo>
                      <a:pt x="10348" y="4636"/>
                      <a:pt x="10343" y="4648"/>
                      <a:pt x="10337" y="4659"/>
                    </a:cubicBezTo>
                    <a:cubicBezTo>
                      <a:pt x="10331" y="4670"/>
                      <a:pt x="10314" y="4676"/>
                      <a:pt x="10326" y="4693"/>
                    </a:cubicBezTo>
                    <a:cubicBezTo>
                      <a:pt x="10331" y="4699"/>
                      <a:pt x="10343" y="4705"/>
                      <a:pt x="10348" y="4716"/>
                    </a:cubicBezTo>
                    <a:cubicBezTo>
                      <a:pt x="10360" y="4722"/>
                      <a:pt x="10377" y="4722"/>
                      <a:pt x="10394" y="4722"/>
                    </a:cubicBezTo>
                    <a:cubicBezTo>
                      <a:pt x="10408" y="4719"/>
                      <a:pt x="10422" y="4715"/>
                      <a:pt x="10438" y="4715"/>
                    </a:cubicBezTo>
                    <a:cubicBezTo>
                      <a:pt x="10454" y="4715"/>
                      <a:pt x="10471" y="4719"/>
                      <a:pt x="10491" y="4733"/>
                    </a:cubicBezTo>
                    <a:cubicBezTo>
                      <a:pt x="10508" y="4750"/>
                      <a:pt x="10531" y="4762"/>
                      <a:pt x="10559" y="4762"/>
                    </a:cubicBezTo>
                    <a:cubicBezTo>
                      <a:pt x="10656" y="4762"/>
                      <a:pt x="10679" y="4801"/>
                      <a:pt x="10730" y="4830"/>
                    </a:cubicBezTo>
                    <a:cubicBezTo>
                      <a:pt x="10747" y="4838"/>
                      <a:pt x="10742" y="4844"/>
                      <a:pt x="10727" y="4844"/>
                    </a:cubicBezTo>
                    <a:cubicBezTo>
                      <a:pt x="10722" y="4844"/>
                      <a:pt x="10715" y="4843"/>
                      <a:pt x="10707" y="4841"/>
                    </a:cubicBezTo>
                    <a:cubicBezTo>
                      <a:pt x="10697" y="4841"/>
                      <a:pt x="10688" y="4840"/>
                      <a:pt x="10679" y="4840"/>
                    </a:cubicBezTo>
                    <a:cubicBezTo>
                      <a:pt x="10605" y="4840"/>
                      <a:pt x="10582" y="4862"/>
                      <a:pt x="10582" y="4893"/>
                    </a:cubicBezTo>
                    <a:cubicBezTo>
                      <a:pt x="10582" y="4904"/>
                      <a:pt x="10588" y="4915"/>
                      <a:pt x="10588" y="4921"/>
                    </a:cubicBezTo>
                    <a:cubicBezTo>
                      <a:pt x="10667" y="4944"/>
                      <a:pt x="10747" y="4967"/>
                      <a:pt x="10832" y="4989"/>
                    </a:cubicBezTo>
                    <a:cubicBezTo>
                      <a:pt x="10841" y="4992"/>
                      <a:pt x="10851" y="4994"/>
                      <a:pt x="10861" y="4994"/>
                    </a:cubicBezTo>
                    <a:cubicBezTo>
                      <a:pt x="10871" y="4994"/>
                      <a:pt x="10881" y="4992"/>
                      <a:pt x="10889" y="4989"/>
                    </a:cubicBezTo>
                    <a:lnTo>
                      <a:pt x="11208" y="4932"/>
                    </a:lnTo>
                    <a:cubicBezTo>
                      <a:pt x="11197" y="4915"/>
                      <a:pt x="11185" y="4904"/>
                      <a:pt x="11174" y="4887"/>
                    </a:cubicBezTo>
                    <a:cubicBezTo>
                      <a:pt x="11157" y="4858"/>
                      <a:pt x="11157" y="4841"/>
                      <a:pt x="11208" y="4824"/>
                    </a:cubicBezTo>
                    <a:cubicBezTo>
                      <a:pt x="11231" y="4819"/>
                      <a:pt x="11248" y="4813"/>
                      <a:pt x="11271" y="4801"/>
                    </a:cubicBezTo>
                    <a:cubicBezTo>
                      <a:pt x="11291" y="4796"/>
                      <a:pt x="11313" y="4794"/>
                      <a:pt x="11335" y="4794"/>
                    </a:cubicBezTo>
                    <a:cubicBezTo>
                      <a:pt x="11361" y="4794"/>
                      <a:pt x="11388" y="4798"/>
                      <a:pt x="11413" y="4807"/>
                    </a:cubicBezTo>
                    <a:cubicBezTo>
                      <a:pt x="11436" y="4819"/>
                      <a:pt x="11447" y="4824"/>
                      <a:pt x="11470" y="4830"/>
                    </a:cubicBezTo>
                    <a:cubicBezTo>
                      <a:pt x="11509" y="4849"/>
                      <a:pt x="11551" y="4858"/>
                      <a:pt x="11591" y="4858"/>
                    </a:cubicBezTo>
                    <a:cubicBezTo>
                      <a:pt x="11610" y="4858"/>
                      <a:pt x="11629" y="4856"/>
                      <a:pt x="11647" y="4853"/>
                    </a:cubicBezTo>
                    <a:cubicBezTo>
                      <a:pt x="11698" y="4836"/>
                      <a:pt x="11738" y="4824"/>
                      <a:pt x="11789" y="4807"/>
                    </a:cubicBezTo>
                    <a:cubicBezTo>
                      <a:pt x="11835" y="4796"/>
                      <a:pt x="11886" y="4796"/>
                      <a:pt x="11932" y="4796"/>
                    </a:cubicBezTo>
                    <a:cubicBezTo>
                      <a:pt x="11973" y="4800"/>
                      <a:pt x="12029" y="4816"/>
                      <a:pt x="12064" y="4816"/>
                    </a:cubicBezTo>
                    <a:cubicBezTo>
                      <a:pt x="12072" y="4816"/>
                      <a:pt x="12080" y="4815"/>
                      <a:pt x="12085" y="4813"/>
                    </a:cubicBezTo>
                    <a:cubicBezTo>
                      <a:pt x="12142" y="4784"/>
                      <a:pt x="12194" y="4750"/>
                      <a:pt x="12165" y="4699"/>
                    </a:cubicBezTo>
                    <a:cubicBezTo>
                      <a:pt x="12159" y="4699"/>
                      <a:pt x="12159" y="4693"/>
                      <a:pt x="12154" y="4688"/>
                    </a:cubicBezTo>
                    <a:cubicBezTo>
                      <a:pt x="12142" y="4642"/>
                      <a:pt x="12194" y="4608"/>
                      <a:pt x="12285" y="4602"/>
                    </a:cubicBezTo>
                    <a:cubicBezTo>
                      <a:pt x="12307" y="4602"/>
                      <a:pt x="12325" y="4602"/>
                      <a:pt x="12347" y="4608"/>
                    </a:cubicBezTo>
                    <a:cubicBezTo>
                      <a:pt x="12364" y="4614"/>
                      <a:pt x="12381" y="4625"/>
                      <a:pt x="12399" y="4631"/>
                    </a:cubicBezTo>
                    <a:cubicBezTo>
                      <a:pt x="12433" y="4636"/>
                      <a:pt x="12461" y="4648"/>
                      <a:pt x="12490" y="4665"/>
                    </a:cubicBezTo>
                    <a:cubicBezTo>
                      <a:pt x="12598" y="4619"/>
                      <a:pt x="12706" y="4596"/>
                      <a:pt x="12826" y="4591"/>
                    </a:cubicBezTo>
                    <a:cubicBezTo>
                      <a:pt x="12849" y="4587"/>
                      <a:pt x="12872" y="4586"/>
                      <a:pt x="12895" y="4586"/>
                    </a:cubicBezTo>
                    <a:cubicBezTo>
                      <a:pt x="12993" y="4586"/>
                      <a:pt x="13091" y="4614"/>
                      <a:pt x="13179" y="4665"/>
                    </a:cubicBezTo>
                    <a:lnTo>
                      <a:pt x="13259" y="4676"/>
                    </a:lnTo>
                    <a:cubicBezTo>
                      <a:pt x="13304" y="4653"/>
                      <a:pt x="13361" y="4636"/>
                      <a:pt x="13412" y="4631"/>
                    </a:cubicBezTo>
                    <a:cubicBezTo>
                      <a:pt x="13488" y="4617"/>
                      <a:pt x="13564" y="4609"/>
                      <a:pt x="13640" y="4609"/>
                    </a:cubicBezTo>
                    <a:cubicBezTo>
                      <a:pt x="13689" y="4609"/>
                      <a:pt x="13739" y="4612"/>
                      <a:pt x="13788" y="4619"/>
                    </a:cubicBezTo>
                    <a:cubicBezTo>
                      <a:pt x="13868" y="4585"/>
                      <a:pt x="13953" y="4562"/>
                      <a:pt x="14039" y="4551"/>
                    </a:cubicBezTo>
                    <a:cubicBezTo>
                      <a:pt x="14101" y="4545"/>
                      <a:pt x="14164" y="4545"/>
                      <a:pt x="14221" y="4545"/>
                    </a:cubicBezTo>
                    <a:cubicBezTo>
                      <a:pt x="14323" y="4465"/>
                      <a:pt x="14547" y="4419"/>
                      <a:pt x="14759" y="4419"/>
                    </a:cubicBezTo>
                    <a:cubicBezTo>
                      <a:pt x="14771" y="4419"/>
                      <a:pt x="14784" y="4420"/>
                      <a:pt x="14796" y="4420"/>
                    </a:cubicBezTo>
                    <a:cubicBezTo>
                      <a:pt x="14813" y="4408"/>
                      <a:pt x="14836" y="4403"/>
                      <a:pt x="14859" y="4397"/>
                    </a:cubicBezTo>
                    <a:cubicBezTo>
                      <a:pt x="14916" y="4386"/>
                      <a:pt x="14973" y="4363"/>
                      <a:pt x="15018" y="4334"/>
                    </a:cubicBezTo>
                    <a:cubicBezTo>
                      <a:pt x="15053" y="4329"/>
                      <a:pt x="15081" y="4329"/>
                      <a:pt x="15109" y="4329"/>
                    </a:cubicBezTo>
                    <a:cubicBezTo>
                      <a:pt x="15121" y="4295"/>
                      <a:pt x="15121" y="4255"/>
                      <a:pt x="15201" y="4243"/>
                    </a:cubicBezTo>
                    <a:lnTo>
                      <a:pt x="15315" y="4198"/>
                    </a:lnTo>
                    <a:cubicBezTo>
                      <a:pt x="15303" y="4186"/>
                      <a:pt x="15292" y="4169"/>
                      <a:pt x="15280" y="4158"/>
                    </a:cubicBezTo>
                    <a:cubicBezTo>
                      <a:pt x="15269" y="4141"/>
                      <a:pt x="15258" y="4129"/>
                      <a:pt x="15246" y="4118"/>
                    </a:cubicBezTo>
                    <a:cubicBezTo>
                      <a:pt x="15261" y="4114"/>
                      <a:pt x="15277" y="4112"/>
                      <a:pt x="15293" y="4112"/>
                    </a:cubicBezTo>
                    <a:cubicBezTo>
                      <a:pt x="15325" y="4112"/>
                      <a:pt x="15358" y="4120"/>
                      <a:pt x="15389" y="4135"/>
                    </a:cubicBezTo>
                    <a:cubicBezTo>
                      <a:pt x="15406" y="4141"/>
                      <a:pt x="15417" y="4152"/>
                      <a:pt x="15434" y="4158"/>
                    </a:cubicBezTo>
                    <a:cubicBezTo>
                      <a:pt x="15476" y="4179"/>
                      <a:pt x="15522" y="4191"/>
                      <a:pt x="15568" y="4191"/>
                    </a:cubicBezTo>
                    <a:cubicBezTo>
                      <a:pt x="15584" y="4191"/>
                      <a:pt x="15600" y="4189"/>
                      <a:pt x="15616" y="4186"/>
                    </a:cubicBezTo>
                    <a:cubicBezTo>
                      <a:pt x="15673" y="4175"/>
                      <a:pt x="15719" y="4164"/>
                      <a:pt x="15776" y="4152"/>
                    </a:cubicBezTo>
                    <a:cubicBezTo>
                      <a:pt x="15801" y="4149"/>
                      <a:pt x="15827" y="4148"/>
                      <a:pt x="15853" y="4148"/>
                    </a:cubicBezTo>
                    <a:cubicBezTo>
                      <a:pt x="15878" y="4148"/>
                      <a:pt x="15904" y="4149"/>
                      <a:pt x="15930" y="4152"/>
                    </a:cubicBezTo>
                    <a:cubicBezTo>
                      <a:pt x="15964" y="4158"/>
                      <a:pt x="16009" y="4175"/>
                      <a:pt x="16049" y="4175"/>
                    </a:cubicBezTo>
                    <a:lnTo>
                      <a:pt x="16118" y="4164"/>
                    </a:lnTo>
                    <a:cubicBezTo>
                      <a:pt x="16169" y="4141"/>
                      <a:pt x="16214" y="4118"/>
                      <a:pt x="16197" y="4072"/>
                    </a:cubicBezTo>
                    <a:cubicBezTo>
                      <a:pt x="16192" y="4067"/>
                      <a:pt x="16192" y="4061"/>
                      <a:pt x="16192" y="4055"/>
                    </a:cubicBezTo>
                    <a:cubicBezTo>
                      <a:pt x="16192" y="4021"/>
                      <a:pt x="16226" y="3998"/>
                      <a:pt x="16288" y="3987"/>
                    </a:cubicBezTo>
                    <a:cubicBezTo>
                      <a:pt x="16343" y="3957"/>
                      <a:pt x="16402" y="3940"/>
                      <a:pt x="16462" y="3940"/>
                    </a:cubicBezTo>
                    <a:cubicBezTo>
                      <a:pt x="16470" y="3940"/>
                      <a:pt x="16479" y="3941"/>
                      <a:pt x="16488" y="3941"/>
                    </a:cubicBezTo>
                    <a:cubicBezTo>
                      <a:pt x="16539" y="3911"/>
                      <a:pt x="16598" y="3897"/>
                      <a:pt x="16658" y="3897"/>
                    </a:cubicBezTo>
                    <a:cubicBezTo>
                      <a:pt x="16677" y="3897"/>
                      <a:pt x="16696" y="3899"/>
                      <a:pt x="16716" y="3902"/>
                    </a:cubicBezTo>
                    <a:cubicBezTo>
                      <a:pt x="16892" y="3924"/>
                      <a:pt x="17000" y="3981"/>
                      <a:pt x="17160" y="4010"/>
                    </a:cubicBezTo>
                    <a:lnTo>
                      <a:pt x="17239" y="4021"/>
                    </a:lnTo>
                    <a:lnTo>
                      <a:pt x="172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200" name="Google Shape;2200;p61"/>
          <p:cNvGrpSpPr/>
          <p:nvPr/>
        </p:nvGrpSpPr>
        <p:grpSpPr>
          <a:xfrm rot="120001">
            <a:off x="2677200" y="628740"/>
            <a:ext cx="3789553" cy="1805165"/>
            <a:chOff x="2677238" y="569900"/>
            <a:chExt cx="3789518" cy="1805149"/>
          </a:xfrm>
        </p:grpSpPr>
        <p:sp>
          <p:nvSpPr>
            <p:cNvPr id="2201" name="Google Shape;2201;p61"/>
            <p:cNvSpPr/>
            <p:nvPr/>
          </p:nvSpPr>
          <p:spPr>
            <a:xfrm>
              <a:off x="2677238" y="590729"/>
              <a:ext cx="3731058" cy="1784320"/>
            </a:xfrm>
            <a:custGeom>
              <a:rect b="b" l="l" r="r" t="t"/>
              <a:pathLst>
                <a:path extrusionOk="0" h="8777" w="16506">
                  <a:moveTo>
                    <a:pt x="1" y="1"/>
                  </a:moveTo>
                  <a:lnTo>
                    <a:pt x="1" y="473"/>
                  </a:lnTo>
                  <a:lnTo>
                    <a:pt x="456" y="473"/>
                  </a:lnTo>
                  <a:cubicBezTo>
                    <a:pt x="508" y="377"/>
                    <a:pt x="598" y="333"/>
                    <a:pt x="688" y="333"/>
                  </a:cubicBezTo>
                  <a:cubicBezTo>
                    <a:pt x="826" y="333"/>
                    <a:pt x="963" y="436"/>
                    <a:pt x="963" y="604"/>
                  </a:cubicBezTo>
                  <a:cubicBezTo>
                    <a:pt x="963" y="776"/>
                    <a:pt x="826" y="880"/>
                    <a:pt x="689" y="880"/>
                  </a:cubicBezTo>
                  <a:cubicBezTo>
                    <a:pt x="599" y="880"/>
                    <a:pt x="508" y="835"/>
                    <a:pt x="456" y="735"/>
                  </a:cubicBezTo>
                  <a:lnTo>
                    <a:pt x="1" y="735"/>
                  </a:lnTo>
                  <a:lnTo>
                    <a:pt x="1" y="1556"/>
                  </a:lnTo>
                  <a:lnTo>
                    <a:pt x="456" y="1556"/>
                  </a:lnTo>
                  <a:cubicBezTo>
                    <a:pt x="508" y="1459"/>
                    <a:pt x="598" y="1415"/>
                    <a:pt x="688" y="1415"/>
                  </a:cubicBezTo>
                  <a:cubicBezTo>
                    <a:pt x="826" y="1415"/>
                    <a:pt x="963" y="1518"/>
                    <a:pt x="963" y="1687"/>
                  </a:cubicBezTo>
                  <a:cubicBezTo>
                    <a:pt x="963" y="1855"/>
                    <a:pt x="826" y="1958"/>
                    <a:pt x="688" y="1958"/>
                  </a:cubicBezTo>
                  <a:cubicBezTo>
                    <a:pt x="598" y="1958"/>
                    <a:pt x="508" y="1914"/>
                    <a:pt x="456" y="1817"/>
                  </a:cubicBezTo>
                  <a:lnTo>
                    <a:pt x="1" y="1817"/>
                  </a:lnTo>
                  <a:lnTo>
                    <a:pt x="1" y="2632"/>
                  </a:lnTo>
                  <a:lnTo>
                    <a:pt x="456" y="2632"/>
                  </a:lnTo>
                  <a:cubicBezTo>
                    <a:pt x="508" y="2535"/>
                    <a:pt x="598" y="2492"/>
                    <a:pt x="688" y="2492"/>
                  </a:cubicBezTo>
                  <a:cubicBezTo>
                    <a:pt x="826" y="2492"/>
                    <a:pt x="963" y="2594"/>
                    <a:pt x="963" y="2763"/>
                  </a:cubicBezTo>
                  <a:cubicBezTo>
                    <a:pt x="963" y="2935"/>
                    <a:pt x="826" y="3038"/>
                    <a:pt x="689" y="3038"/>
                  </a:cubicBezTo>
                  <a:cubicBezTo>
                    <a:pt x="599" y="3038"/>
                    <a:pt x="508" y="2993"/>
                    <a:pt x="456" y="2894"/>
                  </a:cubicBezTo>
                  <a:lnTo>
                    <a:pt x="1" y="2894"/>
                  </a:lnTo>
                  <a:lnTo>
                    <a:pt x="1" y="3714"/>
                  </a:lnTo>
                  <a:lnTo>
                    <a:pt x="456" y="3714"/>
                  </a:lnTo>
                  <a:cubicBezTo>
                    <a:pt x="508" y="3617"/>
                    <a:pt x="598" y="3574"/>
                    <a:pt x="688" y="3574"/>
                  </a:cubicBezTo>
                  <a:cubicBezTo>
                    <a:pt x="826" y="3574"/>
                    <a:pt x="963" y="3676"/>
                    <a:pt x="963" y="3845"/>
                  </a:cubicBezTo>
                  <a:cubicBezTo>
                    <a:pt x="963" y="4014"/>
                    <a:pt x="826" y="4116"/>
                    <a:pt x="688" y="4116"/>
                  </a:cubicBezTo>
                  <a:cubicBezTo>
                    <a:pt x="598" y="4116"/>
                    <a:pt x="508" y="4073"/>
                    <a:pt x="456" y="3976"/>
                  </a:cubicBezTo>
                  <a:lnTo>
                    <a:pt x="1" y="3976"/>
                  </a:lnTo>
                  <a:lnTo>
                    <a:pt x="1" y="4790"/>
                  </a:lnTo>
                  <a:lnTo>
                    <a:pt x="456" y="4790"/>
                  </a:lnTo>
                  <a:cubicBezTo>
                    <a:pt x="508" y="4694"/>
                    <a:pt x="598" y="4650"/>
                    <a:pt x="688" y="4650"/>
                  </a:cubicBezTo>
                  <a:cubicBezTo>
                    <a:pt x="826" y="4650"/>
                    <a:pt x="963" y="4752"/>
                    <a:pt x="963" y="4921"/>
                  </a:cubicBezTo>
                  <a:cubicBezTo>
                    <a:pt x="963" y="5093"/>
                    <a:pt x="826" y="5197"/>
                    <a:pt x="689" y="5197"/>
                  </a:cubicBezTo>
                  <a:cubicBezTo>
                    <a:pt x="599" y="5197"/>
                    <a:pt x="508" y="5152"/>
                    <a:pt x="456" y="5052"/>
                  </a:cubicBezTo>
                  <a:lnTo>
                    <a:pt x="1" y="5052"/>
                  </a:lnTo>
                  <a:lnTo>
                    <a:pt x="1" y="5872"/>
                  </a:lnTo>
                  <a:lnTo>
                    <a:pt x="456" y="5872"/>
                  </a:lnTo>
                  <a:cubicBezTo>
                    <a:pt x="508" y="5776"/>
                    <a:pt x="598" y="5732"/>
                    <a:pt x="688" y="5732"/>
                  </a:cubicBezTo>
                  <a:cubicBezTo>
                    <a:pt x="826" y="5732"/>
                    <a:pt x="963" y="5835"/>
                    <a:pt x="963" y="6003"/>
                  </a:cubicBezTo>
                  <a:cubicBezTo>
                    <a:pt x="963" y="6172"/>
                    <a:pt x="826" y="6275"/>
                    <a:pt x="688" y="6275"/>
                  </a:cubicBezTo>
                  <a:cubicBezTo>
                    <a:pt x="598" y="6275"/>
                    <a:pt x="508" y="6231"/>
                    <a:pt x="456" y="6134"/>
                  </a:cubicBezTo>
                  <a:lnTo>
                    <a:pt x="1" y="6134"/>
                  </a:lnTo>
                  <a:lnTo>
                    <a:pt x="1" y="6949"/>
                  </a:lnTo>
                  <a:lnTo>
                    <a:pt x="456" y="6949"/>
                  </a:lnTo>
                  <a:cubicBezTo>
                    <a:pt x="508" y="6852"/>
                    <a:pt x="598" y="6809"/>
                    <a:pt x="688" y="6809"/>
                  </a:cubicBezTo>
                  <a:cubicBezTo>
                    <a:pt x="826" y="6809"/>
                    <a:pt x="963" y="6911"/>
                    <a:pt x="963" y="7080"/>
                  </a:cubicBezTo>
                  <a:cubicBezTo>
                    <a:pt x="963" y="7252"/>
                    <a:pt x="826" y="7355"/>
                    <a:pt x="689" y="7355"/>
                  </a:cubicBezTo>
                  <a:cubicBezTo>
                    <a:pt x="599" y="7355"/>
                    <a:pt x="508" y="7310"/>
                    <a:pt x="456" y="7211"/>
                  </a:cubicBezTo>
                  <a:lnTo>
                    <a:pt x="1" y="7211"/>
                  </a:lnTo>
                  <a:lnTo>
                    <a:pt x="1" y="8031"/>
                  </a:lnTo>
                  <a:lnTo>
                    <a:pt x="456" y="8031"/>
                  </a:lnTo>
                  <a:cubicBezTo>
                    <a:pt x="508" y="7934"/>
                    <a:pt x="598" y="7891"/>
                    <a:pt x="688" y="7891"/>
                  </a:cubicBezTo>
                  <a:cubicBezTo>
                    <a:pt x="826" y="7891"/>
                    <a:pt x="963" y="7993"/>
                    <a:pt x="963" y="8162"/>
                  </a:cubicBezTo>
                  <a:cubicBezTo>
                    <a:pt x="963" y="8331"/>
                    <a:pt x="826" y="8433"/>
                    <a:pt x="688" y="8433"/>
                  </a:cubicBezTo>
                  <a:cubicBezTo>
                    <a:pt x="598" y="8433"/>
                    <a:pt x="508" y="8390"/>
                    <a:pt x="456" y="8293"/>
                  </a:cubicBezTo>
                  <a:lnTo>
                    <a:pt x="1" y="8293"/>
                  </a:lnTo>
                  <a:lnTo>
                    <a:pt x="1" y="8777"/>
                  </a:lnTo>
                  <a:lnTo>
                    <a:pt x="16471" y="8777"/>
                  </a:lnTo>
                  <a:cubicBezTo>
                    <a:pt x="16483" y="8743"/>
                    <a:pt x="16494" y="8709"/>
                    <a:pt x="16500" y="8669"/>
                  </a:cubicBezTo>
                  <a:lnTo>
                    <a:pt x="16494" y="8663"/>
                  </a:lnTo>
                  <a:cubicBezTo>
                    <a:pt x="16488" y="8657"/>
                    <a:pt x="16488" y="8646"/>
                    <a:pt x="16494" y="8635"/>
                  </a:cubicBezTo>
                  <a:cubicBezTo>
                    <a:pt x="16494" y="8629"/>
                    <a:pt x="16500" y="8618"/>
                    <a:pt x="16505" y="8606"/>
                  </a:cubicBezTo>
                  <a:cubicBezTo>
                    <a:pt x="16505" y="8583"/>
                    <a:pt x="16500" y="8561"/>
                    <a:pt x="16494" y="8532"/>
                  </a:cubicBezTo>
                  <a:cubicBezTo>
                    <a:pt x="16403" y="8373"/>
                    <a:pt x="16317" y="8202"/>
                    <a:pt x="16238" y="8025"/>
                  </a:cubicBezTo>
                  <a:cubicBezTo>
                    <a:pt x="16124" y="7792"/>
                    <a:pt x="16021" y="7592"/>
                    <a:pt x="15936" y="7382"/>
                  </a:cubicBezTo>
                  <a:cubicBezTo>
                    <a:pt x="15868" y="7325"/>
                    <a:pt x="15828" y="7251"/>
                    <a:pt x="15816" y="7160"/>
                  </a:cubicBezTo>
                  <a:cubicBezTo>
                    <a:pt x="15816" y="7142"/>
                    <a:pt x="15822" y="7125"/>
                    <a:pt x="15822" y="7108"/>
                  </a:cubicBezTo>
                  <a:cubicBezTo>
                    <a:pt x="15765" y="6949"/>
                    <a:pt x="15714" y="6778"/>
                    <a:pt x="15680" y="6607"/>
                  </a:cubicBezTo>
                  <a:cubicBezTo>
                    <a:pt x="15674" y="6573"/>
                    <a:pt x="15668" y="6539"/>
                    <a:pt x="15674" y="6505"/>
                  </a:cubicBezTo>
                  <a:cubicBezTo>
                    <a:pt x="15663" y="6493"/>
                    <a:pt x="15657" y="6482"/>
                    <a:pt x="15645" y="6470"/>
                  </a:cubicBezTo>
                  <a:cubicBezTo>
                    <a:pt x="15571" y="6357"/>
                    <a:pt x="15486" y="6248"/>
                    <a:pt x="15401" y="6140"/>
                  </a:cubicBezTo>
                  <a:cubicBezTo>
                    <a:pt x="15401" y="6106"/>
                    <a:pt x="15395" y="6066"/>
                    <a:pt x="15395" y="6026"/>
                  </a:cubicBezTo>
                  <a:cubicBezTo>
                    <a:pt x="15315" y="5861"/>
                    <a:pt x="15304" y="5673"/>
                    <a:pt x="15372" y="5554"/>
                  </a:cubicBezTo>
                  <a:cubicBezTo>
                    <a:pt x="15258" y="5274"/>
                    <a:pt x="15241" y="5069"/>
                    <a:pt x="15207" y="4739"/>
                  </a:cubicBezTo>
                  <a:cubicBezTo>
                    <a:pt x="15196" y="4665"/>
                    <a:pt x="15201" y="4585"/>
                    <a:pt x="15230" y="4511"/>
                  </a:cubicBezTo>
                  <a:cubicBezTo>
                    <a:pt x="15224" y="4460"/>
                    <a:pt x="15207" y="4409"/>
                    <a:pt x="15184" y="4363"/>
                  </a:cubicBezTo>
                  <a:lnTo>
                    <a:pt x="15144" y="4363"/>
                  </a:lnTo>
                  <a:cubicBezTo>
                    <a:pt x="15150" y="4340"/>
                    <a:pt x="15156" y="4312"/>
                    <a:pt x="15156" y="4289"/>
                  </a:cubicBezTo>
                  <a:cubicBezTo>
                    <a:pt x="15156" y="4244"/>
                    <a:pt x="15156" y="4198"/>
                    <a:pt x="15150" y="4153"/>
                  </a:cubicBezTo>
                  <a:cubicBezTo>
                    <a:pt x="15127" y="4118"/>
                    <a:pt x="15110" y="4084"/>
                    <a:pt x="15093" y="4044"/>
                  </a:cubicBezTo>
                  <a:cubicBezTo>
                    <a:pt x="15110" y="3999"/>
                    <a:pt x="15093" y="3942"/>
                    <a:pt x="15053" y="3913"/>
                  </a:cubicBezTo>
                  <a:cubicBezTo>
                    <a:pt x="15047" y="3902"/>
                    <a:pt x="15047" y="3891"/>
                    <a:pt x="15042" y="3873"/>
                  </a:cubicBezTo>
                  <a:cubicBezTo>
                    <a:pt x="14985" y="3782"/>
                    <a:pt x="14928" y="3697"/>
                    <a:pt x="14871" y="3611"/>
                  </a:cubicBezTo>
                  <a:cubicBezTo>
                    <a:pt x="14859" y="3619"/>
                    <a:pt x="14848" y="3623"/>
                    <a:pt x="14838" y="3623"/>
                  </a:cubicBezTo>
                  <a:cubicBezTo>
                    <a:pt x="14777" y="3623"/>
                    <a:pt x="14768" y="3484"/>
                    <a:pt x="14729" y="3435"/>
                  </a:cubicBezTo>
                  <a:cubicBezTo>
                    <a:pt x="14734" y="3378"/>
                    <a:pt x="14723" y="3321"/>
                    <a:pt x="14683" y="3275"/>
                  </a:cubicBezTo>
                  <a:cubicBezTo>
                    <a:pt x="14637" y="3224"/>
                    <a:pt x="14592" y="3173"/>
                    <a:pt x="14529" y="3173"/>
                  </a:cubicBezTo>
                  <a:cubicBezTo>
                    <a:pt x="14341" y="3173"/>
                    <a:pt x="14341" y="3173"/>
                    <a:pt x="14353" y="2877"/>
                  </a:cubicBezTo>
                  <a:cubicBezTo>
                    <a:pt x="14353" y="2865"/>
                    <a:pt x="14353" y="2848"/>
                    <a:pt x="14353" y="2837"/>
                  </a:cubicBezTo>
                  <a:cubicBezTo>
                    <a:pt x="14341" y="2808"/>
                    <a:pt x="14324" y="2769"/>
                    <a:pt x="14313" y="2769"/>
                  </a:cubicBezTo>
                  <a:cubicBezTo>
                    <a:pt x="14307" y="2770"/>
                    <a:pt x="14302" y="2771"/>
                    <a:pt x="14298" y="2771"/>
                  </a:cubicBezTo>
                  <a:cubicBezTo>
                    <a:pt x="14260" y="2771"/>
                    <a:pt x="14235" y="2734"/>
                    <a:pt x="14205" y="2689"/>
                  </a:cubicBezTo>
                  <a:cubicBezTo>
                    <a:pt x="14210" y="2686"/>
                    <a:pt x="14216" y="2685"/>
                    <a:pt x="14222" y="2685"/>
                  </a:cubicBezTo>
                  <a:cubicBezTo>
                    <a:pt x="14227" y="2685"/>
                    <a:pt x="14233" y="2686"/>
                    <a:pt x="14239" y="2689"/>
                  </a:cubicBezTo>
                  <a:cubicBezTo>
                    <a:pt x="14253" y="2694"/>
                    <a:pt x="14266" y="2699"/>
                    <a:pt x="14276" y="2699"/>
                  </a:cubicBezTo>
                  <a:cubicBezTo>
                    <a:pt x="14290" y="2699"/>
                    <a:pt x="14301" y="2690"/>
                    <a:pt x="14307" y="2660"/>
                  </a:cubicBezTo>
                  <a:cubicBezTo>
                    <a:pt x="14313" y="2615"/>
                    <a:pt x="14313" y="2564"/>
                    <a:pt x="14279" y="2541"/>
                  </a:cubicBezTo>
                  <a:cubicBezTo>
                    <a:pt x="14216" y="2490"/>
                    <a:pt x="14176" y="2393"/>
                    <a:pt x="14131" y="2313"/>
                  </a:cubicBezTo>
                  <a:cubicBezTo>
                    <a:pt x="14128" y="2313"/>
                    <a:pt x="14126" y="2313"/>
                    <a:pt x="14123" y="2313"/>
                  </a:cubicBezTo>
                  <a:cubicBezTo>
                    <a:pt x="14037" y="2313"/>
                    <a:pt x="13998" y="2213"/>
                    <a:pt x="13954" y="2108"/>
                  </a:cubicBezTo>
                  <a:cubicBezTo>
                    <a:pt x="13943" y="2062"/>
                    <a:pt x="13908" y="2023"/>
                    <a:pt x="13863" y="2000"/>
                  </a:cubicBezTo>
                  <a:cubicBezTo>
                    <a:pt x="13817" y="1983"/>
                    <a:pt x="13783" y="1943"/>
                    <a:pt x="13772" y="1892"/>
                  </a:cubicBezTo>
                  <a:cubicBezTo>
                    <a:pt x="13732" y="1800"/>
                    <a:pt x="13698" y="1704"/>
                    <a:pt x="13669" y="1607"/>
                  </a:cubicBezTo>
                  <a:cubicBezTo>
                    <a:pt x="13663" y="1592"/>
                    <a:pt x="13660" y="1585"/>
                    <a:pt x="13659" y="1583"/>
                  </a:cubicBezTo>
                  <a:lnTo>
                    <a:pt x="13659" y="1583"/>
                  </a:lnTo>
                  <a:cubicBezTo>
                    <a:pt x="13660" y="1585"/>
                    <a:pt x="13662" y="1587"/>
                    <a:pt x="13666" y="1587"/>
                  </a:cubicBezTo>
                  <a:cubicBezTo>
                    <a:pt x="13670" y="1587"/>
                    <a:pt x="13675" y="1583"/>
                    <a:pt x="13681" y="1567"/>
                  </a:cubicBezTo>
                  <a:cubicBezTo>
                    <a:pt x="13684" y="1560"/>
                    <a:pt x="13696" y="1555"/>
                    <a:pt x="13708" y="1555"/>
                  </a:cubicBezTo>
                  <a:cubicBezTo>
                    <a:pt x="13715" y="1555"/>
                    <a:pt x="13722" y="1557"/>
                    <a:pt x="13726" y="1561"/>
                  </a:cubicBezTo>
                  <a:cubicBezTo>
                    <a:pt x="13732" y="1567"/>
                    <a:pt x="13732" y="1573"/>
                    <a:pt x="13738" y="1578"/>
                  </a:cubicBezTo>
                  <a:cubicBezTo>
                    <a:pt x="13669" y="1407"/>
                    <a:pt x="13618" y="1220"/>
                    <a:pt x="13521" y="1003"/>
                  </a:cubicBezTo>
                  <a:cubicBezTo>
                    <a:pt x="13493" y="929"/>
                    <a:pt x="13458" y="861"/>
                    <a:pt x="13430" y="792"/>
                  </a:cubicBezTo>
                  <a:lnTo>
                    <a:pt x="13350" y="684"/>
                  </a:lnTo>
                  <a:cubicBezTo>
                    <a:pt x="13322" y="661"/>
                    <a:pt x="13293" y="633"/>
                    <a:pt x="13265" y="604"/>
                  </a:cubicBezTo>
                  <a:cubicBezTo>
                    <a:pt x="13253" y="582"/>
                    <a:pt x="13242" y="553"/>
                    <a:pt x="13242" y="525"/>
                  </a:cubicBezTo>
                  <a:cubicBezTo>
                    <a:pt x="13242" y="519"/>
                    <a:pt x="13253" y="502"/>
                    <a:pt x="13259" y="502"/>
                  </a:cubicBezTo>
                  <a:lnTo>
                    <a:pt x="13271" y="502"/>
                  </a:lnTo>
                  <a:cubicBezTo>
                    <a:pt x="13214" y="394"/>
                    <a:pt x="13157" y="286"/>
                    <a:pt x="13105" y="172"/>
                  </a:cubicBezTo>
                  <a:lnTo>
                    <a:pt x="1301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61"/>
            <p:cNvSpPr/>
            <p:nvPr/>
          </p:nvSpPr>
          <p:spPr>
            <a:xfrm>
              <a:off x="2735698" y="569900"/>
              <a:ext cx="3731058" cy="1784320"/>
            </a:xfrm>
            <a:custGeom>
              <a:rect b="b" l="l" r="r" t="t"/>
              <a:pathLst>
                <a:path extrusionOk="0" h="8777" w="16506">
                  <a:moveTo>
                    <a:pt x="1" y="1"/>
                  </a:moveTo>
                  <a:lnTo>
                    <a:pt x="1" y="473"/>
                  </a:lnTo>
                  <a:lnTo>
                    <a:pt x="456" y="473"/>
                  </a:lnTo>
                  <a:cubicBezTo>
                    <a:pt x="508" y="377"/>
                    <a:pt x="598" y="333"/>
                    <a:pt x="688" y="333"/>
                  </a:cubicBezTo>
                  <a:cubicBezTo>
                    <a:pt x="826" y="333"/>
                    <a:pt x="963" y="436"/>
                    <a:pt x="963" y="604"/>
                  </a:cubicBezTo>
                  <a:cubicBezTo>
                    <a:pt x="963" y="776"/>
                    <a:pt x="826" y="880"/>
                    <a:pt x="689" y="880"/>
                  </a:cubicBezTo>
                  <a:cubicBezTo>
                    <a:pt x="599" y="880"/>
                    <a:pt x="508" y="835"/>
                    <a:pt x="456" y="735"/>
                  </a:cubicBezTo>
                  <a:lnTo>
                    <a:pt x="1" y="735"/>
                  </a:lnTo>
                  <a:lnTo>
                    <a:pt x="1" y="1556"/>
                  </a:lnTo>
                  <a:lnTo>
                    <a:pt x="456" y="1556"/>
                  </a:lnTo>
                  <a:cubicBezTo>
                    <a:pt x="508" y="1459"/>
                    <a:pt x="598" y="1415"/>
                    <a:pt x="688" y="1415"/>
                  </a:cubicBezTo>
                  <a:cubicBezTo>
                    <a:pt x="826" y="1415"/>
                    <a:pt x="963" y="1518"/>
                    <a:pt x="963" y="1687"/>
                  </a:cubicBezTo>
                  <a:cubicBezTo>
                    <a:pt x="963" y="1855"/>
                    <a:pt x="826" y="1958"/>
                    <a:pt x="688" y="1958"/>
                  </a:cubicBezTo>
                  <a:cubicBezTo>
                    <a:pt x="598" y="1958"/>
                    <a:pt x="508" y="1914"/>
                    <a:pt x="456" y="1817"/>
                  </a:cubicBezTo>
                  <a:lnTo>
                    <a:pt x="1" y="1817"/>
                  </a:lnTo>
                  <a:lnTo>
                    <a:pt x="1" y="2632"/>
                  </a:lnTo>
                  <a:lnTo>
                    <a:pt x="456" y="2632"/>
                  </a:lnTo>
                  <a:cubicBezTo>
                    <a:pt x="508" y="2535"/>
                    <a:pt x="598" y="2492"/>
                    <a:pt x="688" y="2492"/>
                  </a:cubicBezTo>
                  <a:cubicBezTo>
                    <a:pt x="826" y="2492"/>
                    <a:pt x="963" y="2594"/>
                    <a:pt x="963" y="2763"/>
                  </a:cubicBezTo>
                  <a:cubicBezTo>
                    <a:pt x="963" y="2935"/>
                    <a:pt x="826" y="3038"/>
                    <a:pt x="689" y="3038"/>
                  </a:cubicBezTo>
                  <a:cubicBezTo>
                    <a:pt x="599" y="3038"/>
                    <a:pt x="508" y="2993"/>
                    <a:pt x="456" y="2894"/>
                  </a:cubicBezTo>
                  <a:lnTo>
                    <a:pt x="1" y="2894"/>
                  </a:lnTo>
                  <a:lnTo>
                    <a:pt x="1" y="3714"/>
                  </a:lnTo>
                  <a:lnTo>
                    <a:pt x="456" y="3714"/>
                  </a:lnTo>
                  <a:cubicBezTo>
                    <a:pt x="508" y="3617"/>
                    <a:pt x="598" y="3574"/>
                    <a:pt x="688" y="3574"/>
                  </a:cubicBezTo>
                  <a:cubicBezTo>
                    <a:pt x="826" y="3574"/>
                    <a:pt x="963" y="3676"/>
                    <a:pt x="963" y="3845"/>
                  </a:cubicBezTo>
                  <a:cubicBezTo>
                    <a:pt x="963" y="4014"/>
                    <a:pt x="826" y="4116"/>
                    <a:pt x="688" y="4116"/>
                  </a:cubicBezTo>
                  <a:cubicBezTo>
                    <a:pt x="598" y="4116"/>
                    <a:pt x="508" y="4073"/>
                    <a:pt x="456" y="3976"/>
                  </a:cubicBezTo>
                  <a:lnTo>
                    <a:pt x="1" y="3976"/>
                  </a:lnTo>
                  <a:lnTo>
                    <a:pt x="1" y="4790"/>
                  </a:lnTo>
                  <a:lnTo>
                    <a:pt x="456" y="4790"/>
                  </a:lnTo>
                  <a:cubicBezTo>
                    <a:pt x="508" y="4694"/>
                    <a:pt x="598" y="4650"/>
                    <a:pt x="688" y="4650"/>
                  </a:cubicBezTo>
                  <a:cubicBezTo>
                    <a:pt x="826" y="4650"/>
                    <a:pt x="963" y="4752"/>
                    <a:pt x="963" y="4921"/>
                  </a:cubicBezTo>
                  <a:cubicBezTo>
                    <a:pt x="963" y="5093"/>
                    <a:pt x="826" y="5197"/>
                    <a:pt x="689" y="5197"/>
                  </a:cubicBezTo>
                  <a:cubicBezTo>
                    <a:pt x="599" y="5197"/>
                    <a:pt x="508" y="5152"/>
                    <a:pt x="456" y="5052"/>
                  </a:cubicBezTo>
                  <a:lnTo>
                    <a:pt x="1" y="5052"/>
                  </a:lnTo>
                  <a:lnTo>
                    <a:pt x="1" y="5872"/>
                  </a:lnTo>
                  <a:lnTo>
                    <a:pt x="456" y="5872"/>
                  </a:lnTo>
                  <a:cubicBezTo>
                    <a:pt x="508" y="5776"/>
                    <a:pt x="598" y="5732"/>
                    <a:pt x="688" y="5732"/>
                  </a:cubicBezTo>
                  <a:cubicBezTo>
                    <a:pt x="826" y="5732"/>
                    <a:pt x="963" y="5835"/>
                    <a:pt x="963" y="6003"/>
                  </a:cubicBezTo>
                  <a:cubicBezTo>
                    <a:pt x="963" y="6172"/>
                    <a:pt x="826" y="6275"/>
                    <a:pt x="688" y="6275"/>
                  </a:cubicBezTo>
                  <a:cubicBezTo>
                    <a:pt x="598" y="6275"/>
                    <a:pt x="508" y="6231"/>
                    <a:pt x="456" y="6134"/>
                  </a:cubicBezTo>
                  <a:lnTo>
                    <a:pt x="1" y="6134"/>
                  </a:lnTo>
                  <a:lnTo>
                    <a:pt x="1" y="6949"/>
                  </a:lnTo>
                  <a:lnTo>
                    <a:pt x="456" y="6949"/>
                  </a:lnTo>
                  <a:cubicBezTo>
                    <a:pt x="508" y="6852"/>
                    <a:pt x="598" y="6809"/>
                    <a:pt x="688" y="6809"/>
                  </a:cubicBezTo>
                  <a:cubicBezTo>
                    <a:pt x="826" y="6809"/>
                    <a:pt x="963" y="6911"/>
                    <a:pt x="963" y="7080"/>
                  </a:cubicBezTo>
                  <a:cubicBezTo>
                    <a:pt x="963" y="7252"/>
                    <a:pt x="826" y="7355"/>
                    <a:pt x="689" y="7355"/>
                  </a:cubicBezTo>
                  <a:cubicBezTo>
                    <a:pt x="599" y="7355"/>
                    <a:pt x="508" y="7310"/>
                    <a:pt x="456" y="7211"/>
                  </a:cubicBezTo>
                  <a:lnTo>
                    <a:pt x="1" y="7211"/>
                  </a:lnTo>
                  <a:lnTo>
                    <a:pt x="1" y="8031"/>
                  </a:lnTo>
                  <a:lnTo>
                    <a:pt x="456" y="8031"/>
                  </a:lnTo>
                  <a:cubicBezTo>
                    <a:pt x="508" y="7934"/>
                    <a:pt x="598" y="7891"/>
                    <a:pt x="688" y="7891"/>
                  </a:cubicBezTo>
                  <a:cubicBezTo>
                    <a:pt x="826" y="7891"/>
                    <a:pt x="963" y="7993"/>
                    <a:pt x="963" y="8162"/>
                  </a:cubicBezTo>
                  <a:cubicBezTo>
                    <a:pt x="963" y="8331"/>
                    <a:pt x="826" y="8433"/>
                    <a:pt x="688" y="8433"/>
                  </a:cubicBezTo>
                  <a:cubicBezTo>
                    <a:pt x="598" y="8433"/>
                    <a:pt x="508" y="8390"/>
                    <a:pt x="456" y="8293"/>
                  </a:cubicBezTo>
                  <a:lnTo>
                    <a:pt x="1" y="8293"/>
                  </a:lnTo>
                  <a:lnTo>
                    <a:pt x="1" y="8777"/>
                  </a:lnTo>
                  <a:lnTo>
                    <a:pt x="16471" y="8777"/>
                  </a:lnTo>
                  <a:cubicBezTo>
                    <a:pt x="16483" y="8743"/>
                    <a:pt x="16494" y="8709"/>
                    <a:pt x="16500" y="8669"/>
                  </a:cubicBezTo>
                  <a:lnTo>
                    <a:pt x="16494" y="8663"/>
                  </a:lnTo>
                  <a:cubicBezTo>
                    <a:pt x="16488" y="8657"/>
                    <a:pt x="16488" y="8646"/>
                    <a:pt x="16494" y="8635"/>
                  </a:cubicBezTo>
                  <a:cubicBezTo>
                    <a:pt x="16494" y="8629"/>
                    <a:pt x="16500" y="8618"/>
                    <a:pt x="16505" y="8606"/>
                  </a:cubicBezTo>
                  <a:cubicBezTo>
                    <a:pt x="16505" y="8583"/>
                    <a:pt x="16500" y="8561"/>
                    <a:pt x="16494" y="8532"/>
                  </a:cubicBezTo>
                  <a:cubicBezTo>
                    <a:pt x="16403" y="8373"/>
                    <a:pt x="16317" y="8202"/>
                    <a:pt x="16238" y="8025"/>
                  </a:cubicBezTo>
                  <a:cubicBezTo>
                    <a:pt x="16124" y="7792"/>
                    <a:pt x="16021" y="7592"/>
                    <a:pt x="15936" y="7382"/>
                  </a:cubicBezTo>
                  <a:cubicBezTo>
                    <a:pt x="15868" y="7325"/>
                    <a:pt x="15828" y="7251"/>
                    <a:pt x="15816" y="7160"/>
                  </a:cubicBezTo>
                  <a:cubicBezTo>
                    <a:pt x="15816" y="7142"/>
                    <a:pt x="15822" y="7125"/>
                    <a:pt x="15822" y="7108"/>
                  </a:cubicBezTo>
                  <a:cubicBezTo>
                    <a:pt x="15765" y="6949"/>
                    <a:pt x="15714" y="6778"/>
                    <a:pt x="15680" y="6607"/>
                  </a:cubicBezTo>
                  <a:cubicBezTo>
                    <a:pt x="15674" y="6573"/>
                    <a:pt x="15668" y="6539"/>
                    <a:pt x="15674" y="6505"/>
                  </a:cubicBezTo>
                  <a:cubicBezTo>
                    <a:pt x="15663" y="6493"/>
                    <a:pt x="15657" y="6482"/>
                    <a:pt x="15645" y="6470"/>
                  </a:cubicBezTo>
                  <a:cubicBezTo>
                    <a:pt x="15571" y="6357"/>
                    <a:pt x="15486" y="6248"/>
                    <a:pt x="15401" y="6140"/>
                  </a:cubicBezTo>
                  <a:cubicBezTo>
                    <a:pt x="15401" y="6106"/>
                    <a:pt x="15395" y="6066"/>
                    <a:pt x="15395" y="6026"/>
                  </a:cubicBezTo>
                  <a:cubicBezTo>
                    <a:pt x="15315" y="5861"/>
                    <a:pt x="15304" y="5673"/>
                    <a:pt x="15372" y="5554"/>
                  </a:cubicBezTo>
                  <a:cubicBezTo>
                    <a:pt x="15258" y="5274"/>
                    <a:pt x="15241" y="5069"/>
                    <a:pt x="15207" y="4739"/>
                  </a:cubicBezTo>
                  <a:cubicBezTo>
                    <a:pt x="15196" y="4665"/>
                    <a:pt x="15201" y="4585"/>
                    <a:pt x="15230" y="4511"/>
                  </a:cubicBezTo>
                  <a:cubicBezTo>
                    <a:pt x="15224" y="4460"/>
                    <a:pt x="15207" y="4409"/>
                    <a:pt x="15184" y="4363"/>
                  </a:cubicBezTo>
                  <a:lnTo>
                    <a:pt x="15144" y="4363"/>
                  </a:lnTo>
                  <a:cubicBezTo>
                    <a:pt x="15150" y="4340"/>
                    <a:pt x="15156" y="4312"/>
                    <a:pt x="15156" y="4289"/>
                  </a:cubicBezTo>
                  <a:cubicBezTo>
                    <a:pt x="15156" y="4244"/>
                    <a:pt x="15156" y="4198"/>
                    <a:pt x="15150" y="4153"/>
                  </a:cubicBezTo>
                  <a:cubicBezTo>
                    <a:pt x="15127" y="4118"/>
                    <a:pt x="15110" y="4084"/>
                    <a:pt x="15093" y="4044"/>
                  </a:cubicBezTo>
                  <a:cubicBezTo>
                    <a:pt x="15110" y="3999"/>
                    <a:pt x="15093" y="3942"/>
                    <a:pt x="15053" y="3913"/>
                  </a:cubicBezTo>
                  <a:cubicBezTo>
                    <a:pt x="15047" y="3902"/>
                    <a:pt x="15047" y="3891"/>
                    <a:pt x="15042" y="3873"/>
                  </a:cubicBezTo>
                  <a:cubicBezTo>
                    <a:pt x="14985" y="3782"/>
                    <a:pt x="14928" y="3697"/>
                    <a:pt x="14871" y="3611"/>
                  </a:cubicBezTo>
                  <a:cubicBezTo>
                    <a:pt x="14859" y="3619"/>
                    <a:pt x="14848" y="3623"/>
                    <a:pt x="14838" y="3623"/>
                  </a:cubicBezTo>
                  <a:cubicBezTo>
                    <a:pt x="14777" y="3623"/>
                    <a:pt x="14768" y="3484"/>
                    <a:pt x="14729" y="3435"/>
                  </a:cubicBezTo>
                  <a:cubicBezTo>
                    <a:pt x="14734" y="3378"/>
                    <a:pt x="14723" y="3321"/>
                    <a:pt x="14683" y="3275"/>
                  </a:cubicBezTo>
                  <a:cubicBezTo>
                    <a:pt x="14637" y="3224"/>
                    <a:pt x="14592" y="3173"/>
                    <a:pt x="14529" y="3173"/>
                  </a:cubicBezTo>
                  <a:cubicBezTo>
                    <a:pt x="14341" y="3173"/>
                    <a:pt x="14341" y="3173"/>
                    <a:pt x="14353" y="2877"/>
                  </a:cubicBezTo>
                  <a:cubicBezTo>
                    <a:pt x="14353" y="2865"/>
                    <a:pt x="14353" y="2848"/>
                    <a:pt x="14353" y="2837"/>
                  </a:cubicBezTo>
                  <a:cubicBezTo>
                    <a:pt x="14341" y="2808"/>
                    <a:pt x="14324" y="2769"/>
                    <a:pt x="14313" y="2769"/>
                  </a:cubicBezTo>
                  <a:cubicBezTo>
                    <a:pt x="14307" y="2770"/>
                    <a:pt x="14302" y="2771"/>
                    <a:pt x="14298" y="2771"/>
                  </a:cubicBezTo>
                  <a:cubicBezTo>
                    <a:pt x="14260" y="2771"/>
                    <a:pt x="14235" y="2734"/>
                    <a:pt x="14205" y="2689"/>
                  </a:cubicBezTo>
                  <a:cubicBezTo>
                    <a:pt x="14210" y="2686"/>
                    <a:pt x="14216" y="2685"/>
                    <a:pt x="14222" y="2685"/>
                  </a:cubicBezTo>
                  <a:cubicBezTo>
                    <a:pt x="14227" y="2685"/>
                    <a:pt x="14233" y="2686"/>
                    <a:pt x="14239" y="2689"/>
                  </a:cubicBezTo>
                  <a:cubicBezTo>
                    <a:pt x="14253" y="2694"/>
                    <a:pt x="14266" y="2699"/>
                    <a:pt x="14276" y="2699"/>
                  </a:cubicBezTo>
                  <a:cubicBezTo>
                    <a:pt x="14290" y="2699"/>
                    <a:pt x="14301" y="2690"/>
                    <a:pt x="14307" y="2660"/>
                  </a:cubicBezTo>
                  <a:cubicBezTo>
                    <a:pt x="14313" y="2615"/>
                    <a:pt x="14313" y="2564"/>
                    <a:pt x="14279" y="2541"/>
                  </a:cubicBezTo>
                  <a:cubicBezTo>
                    <a:pt x="14216" y="2490"/>
                    <a:pt x="14176" y="2393"/>
                    <a:pt x="14131" y="2313"/>
                  </a:cubicBezTo>
                  <a:cubicBezTo>
                    <a:pt x="14128" y="2313"/>
                    <a:pt x="14126" y="2313"/>
                    <a:pt x="14123" y="2313"/>
                  </a:cubicBezTo>
                  <a:cubicBezTo>
                    <a:pt x="14037" y="2313"/>
                    <a:pt x="13998" y="2213"/>
                    <a:pt x="13954" y="2108"/>
                  </a:cubicBezTo>
                  <a:cubicBezTo>
                    <a:pt x="13943" y="2062"/>
                    <a:pt x="13908" y="2023"/>
                    <a:pt x="13863" y="2000"/>
                  </a:cubicBezTo>
                  <a:cubicBezTo>
                    <a:pt x="13817" y="1983"/>
                    <a:pt x="13783" y="1943"/>
                    <a:pt x="13772" y="1892"/>
                  </a:cubicBezTo>
                  <a:cubicBezTo>
                    <a:pt x="13732" y="1800"/>
                    <a:pt x="13698" y="1704"/>
                    <a:pt x="13669" y="1607"/>
                  </a:cubicBezTo>
                  <a:cubicBezTo>
                    <a:pt x="13663" y="1592"/>
                    <a:pt x="13660" y="1585"/>
                    <a:pt x="13659" y="1583"/>
                  </a:cubicBezTo>
                  <a:lnTo>
                    <a:pt x="13659" y="1583"/>
                  </a:lnTo>
                  <a:cubicBezTo>
                    <a:pt x="13660" y="1585"/>
                    <a:pt x="13662" y="1587"/>
                    <a:pt x="13666" y="1587"/>
                  </a:cubicBezTo>
                  <a:cubicBezTo>
                    <a:pt x="13670" y="1587"/>
                    <a:pt x="13675" y="1583"/>
                    <a:pt x="13681" y="1567"/>
                  </a:cubicBezTo>
                  <a:cubicBezTo>
                    <a:pt x="13684" y="1560"/>
                    <a:pt x="13696" y="1555"/>
                    <a:pt x="13708" y="1555"/>
                  </a:cubicBezTo>
                  <a:cubicBezTo>
                    <a:pt x="13715" y="1555"/>
                    <a:pt x="13722" y="1557"/>
                    <a:pt x="13726" y="1561"/>
                  </a:cubicBezTo>
                  <a:cubicBezTo>
                    <a:pt x="13732" y="1567"/>
                    <a:pt x="13732" y="1573"/>
                    <a:pt x="13738" y="1578"/>
                  </a:cubicBezTo>
                  <a:cubicBezTo>
                    <a:pt x="13669" y="1407"/>
                    <a:pt x="13618" y="1220"/>
                    <a:pt x="13521" y="1003"/>
                  </a:cubicBezTo>
                  <a:cubicBezTo>
                    <a:pt x="13493" y="929"/>
                    <a:pt x="13458" y="861"/>
                    <a:pt x="13430" y="792"/>
                  </a:cubicBezTo>
                  <a:lnTo>
                    <a:pt x="13350" y="684"/>
                  </a:lnTo>
                  <a:cubicBezTo>
                    <a:pt x="13322" y="661"/>
                    <a:pt x="13293" y="633"/>
                    <a:pt x="13265" y="604"/>
                  </a:cubicBezTo>
                  <a:cubicBezTo>
                    <a:pt x="13253" y="582"/>
                    <a:pt x="13242" y="553"/>
                    <a:pt x="13242" y="525"/>
                  </a:cubicBezTo>
                  <a:cubicBezTo>
                    <a:pt x="13242" y="519"/>
                    <a:pt x="13253" y="502"/>
                    <a:pt x="13259" y="502"/>
                  </a:cubicBezTo>
                  <a:lnTo>
                    <a:pt x="13271" y="502"/>
                  </a:lnTo>
                  <a:cubicBezTo>
                    <a:pt x="13214" y="394"/>
                    <a:pt x="13157" y="286"/>
                    <a:pt x="13105" y="172"/>
                  </a:cubicBezTo>
                  <a:lnTo>
                    <a:pt x="1301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03" name="Google Shape;2203;p61"/>
          <p:cNvSpPr txBox="1"/>
          <p:nvPr>
            <p:ph idx="2" type="title"/>
          </p:nvPr>
        </p:nvSpPr>
        <p:spPr>
          <a:xfrm>
            <a:off x="2900688" y="2968600"/>
            <a:ext cx="3342600" cy="942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333,000.000</a:t>
            </a:r>
            <a:endParaRPr/>
          </a:p>
        </p:txBody>
      </p:sp>
      <p:sp>
        <p:nvSpPr>
          <p:cNvPr id="2204" name="Google Shape;2204;p61"/>
          <p:cNvSpPr txBox="1"/>
          <p:nvPr>
            <p:ph type="title"/>
          </p:nvPr>
        </p:nvSpPr>
        <p:spPr>
          <a:xfrm>
            <a:off x="2900688" y="891125"/>
            <a:ext cx="3342600" cy="942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9</a:t>
            </a:r>
            <a:r>
              <a:rPr lang="en"/>
              <a:t>h 55m 23s</a:t>
            </a:r>
            <a:endParaRPr/>
          </a:p>
        </p:txBody>
      </p:sp>
      <p:sp>
        <p:nvSpPr>
          <p:cNvPr id="2205" name="Google Shape;2205;p61"/>
          <p:cNvSpPr txBox="1"/>
          <p:nvPr>
            <p:ph idx="1" type="subTitle"/>
          </p:nvPr>
        </p:nvSpPr>
        <p:spPr>
          <a:xfrm>
            <a:off x="2900688" y="1678400"/>
            <a:ext cx="3342600" cy="496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It’s Jupiter's rotation period</a:t>
            </a:r>
            <a:endParaRPr/>
          </a:p>
        </p:txBody>
      </p:sp>
      <p:sp>
        <p:nvSpPr>
          <p:cNvPr id="2206" name="Google Shape;2206;p61"/>
          <p:cNvSpPr txBox="1"/>
          <p:nvPr>
            <p:ph idx="3" type="subTitle"/>
          </p:nvPr>
        </p:nvSpPr>
        <p:spPr>
          <a:xfrm>
            <a:off x="2900688" y="3755875"/>
            <a:ext cx="3342600" cy="496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rPr>
              <a:t>Earths is the Sun’s mass</a:t>
            </a:r>
            <a:r>
              <a:rPr lang="en"/>
              <a:t> </a:t>
            </a:r>
            <a:endParaRPr/>
          </a:p>
        </p:txBody>
      </p:sp>
      <p:sp>
        <p:nvSpPr>
          <p:cNvPr id="2207" name="Google Shape;2207;p61"/>
          <p:cNvSpPr/>
          <p:nvPr/>
        </p:nvSpPr>
        <p:spPr>
          <a:xfrm rot="-1451879">
            <a:off x="3297752" y="2434282"/>
            <a:ext cx="10546" cy="8214"/>
          </a:xfrm>
          <a:custGeom>
            <a:rect b="b" l="l" r="r" t="t"/>
            <a:pathLst>
              <a:path extrusionOk="0" h="81" w="104">
                <a:moveTo>
                  <a:pt x="52" y="1"/>
                </a:moveTo>
                <a:lnTo>
                  <a:pt x="1" y="80"/>
                </a:lnTo>
                <a:lnTo>
                  <a:pt x="41" y="63"/>
                </a:lnTo>
                <a:cubicBezTo>
                  <a:pt x="63" y="52"/>
                  <a:pt x="86" y="40"/>
                  <a:pt x="103" y="29"/>
                </a:cubicBezTo>
                <a:cubicBezTo>
                  <a:pt x="86" y="18"/>
                  <a:pt x="69" y="6"/>
                  <a:pt x="52" y="1"/>
                </a:cubicBezTo>
                <a:close/>
              </a:path>
            </a:pathLst>
          </a:custGeom>
          <a:solidFill>
            <a:srgbClr val="E4A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08" name="Google Shape;2208;p61"/>
          <p:cNvGrpSpPr/>
          <p:nvPr/>
        </p:nvGrpSpPr>
        <p:grpSpPr>
          <a:xfrm rot="2700000">
            <a:off x="5650195" y="2459301"/>
            <a:ext cx="1383630" cy="814792"/>
            <a:chOff x="2025063" y="2418784"/>
            <a:chExt cx="1383644" cy="814800"/>
          </a:xfrm>
        </p:grpSpPr>
        <p:sp>
          <p:nvSpPr>
            <p:cNvPr id="2209" name="Google Shape;2209;p61"/>
            <p:cNvSpPr/>
            <p:nvPr/>
          </p:nvSpPr>
          <p:spPr>
            <a:xfrm rot="-1451879">
              <a:off x="2018002" y="2693600"/>
              <a:ext cx="1397767" cy="265168"/>
            </a:xfrm>
            <a:custGeom>
              <a:rect b="b" l="l" r="r" t="t"/>
              <a:pathLst>
                <a:path extrusionOk="0" h="2615" w="13784">
                  <a:moveTo>
                    <a:pt x="138" y="1"/>
                  </a:moveTo>
                  <a:cubicBezTo>
                    <a:pt x="143" y="40"/>
                    <a:pt x="138" y="75"/>
                    <a:pt x="126" y="103"/>
                  </a:cubicBezTo>
                  <a:cubicBezTo>
                    <a:pt x="98" y="143"/>
                    <a:pt x="69" y="114"/>
                    <a:pt x="64" y="171"/>
                  </a:cubicBezTo>
                  <a:cubicBezTo>
                    <a:pt x="64" y="200"/>
                    <a:pt x="58" y="228"/>
                    <a:pt x="47" y="257"/>
                  </a:cubicBezTo>
                  <a:cubicBezTo>
                    <a:pt x="41" y="280"/>
                    <a:pt x="12" y="337"/>
                    <a:pt x="24" y="359"/>
                  </a:cubicBezTo>
                  <a:cubicBezTo>
                    <a:pt x="35" y="382"/>
                    <a:pt x="109" y="388"/>
                    <a:pt x="132" y="411"/>
                  </a:cubicBezTo>
                  <a:cubicBezTo>
                    <a:pt x="200" y="485"/>
                    <a:pt x="75" y="519"/>
                    <a:pt x="58" y="576"/>
                  </a:cubicBezTo>
                  <a:cubicBezTo>
                    <a:pt x="52" y="638"/>
                    <a:pt x="75" y="707"/>
                    <a:pt x="121" y="752"/>
                  </a:cubicBezTo>
                  <a:cubicBezTo>
                    <a:pt x="166" y="809"/>
                    <a:pt x="269" y="843"/>
                    <a:pt x="200" y="917"/>
                  </a:cubicBezTo>
                  <a:cubicBezTo>
                    <a:pt x="178" y="940"/>
                    <a:pt x="155" y="946"/>
                    <a:pt x="143" y="980"/>
                  </a:cubicBezTo>
                  <a:cubicBezTo>
                    <a:pt x="138" y="1014"/>
                    <a:pt x="138" y="1043"/>
                    <a:pt x="143" y="1077"/>
                  </a:cubicBezTo>
                  <a:cubicBezTo>
                    <a:pt x="149" y="1122"/>
                    <a:pt x="172" y="1168"/>
                    <a:pt x="206" y="1197"/>
                  </a:cubicBezTo>
                  <a:cubicBezTo>
                    <a:pt x="234" y="1225"/>
                    <a:pt x="274" y="1231"/>
                    <a:pt x="269" y="1282"/>
                  </a:cubicBezTo>
                  <a:cubicBezTo>
                    <a:pt x="263" y="1328"/>
                    <a:pt x="189" y="1356"/>
                    <a:pt x="172" y="1407"/>
                  </a:cubicBezTo>
                  <a:cubicBezTo>
                    <a:pt x="160" y="1441"/>
                    <a:pt x="160" y="1476"/>
                    <a:pt x="172" y="1510"/>
                  </a:cubicBezTo>
                  <a:cubicBezTo>
                    <a:pt x="183" y="1550"/>
                    <a:pt x="257" y="1578"/>
                    <a:pt x="252" y="1618"/>
                  </a:cubicBezTo>
                  <a:cubicBezTo>
                    <a:pt x="252" y="1658"/>
                    <a:pt x="149" y="1698"/>
                    <a:pt x="126" y="1738"/>
                  </a:cubicBezTo>
                  <a:cubicBezTo>
                    <a:pt x="103" y="1777"/>
                    <a:pt x="92" y="1817"/>
                    <a:pt x="81" y="1857"/>
                  </a:cubicBezTo>
                  <a:cubicBezTo>
                    <a:pt x="69" y="1886"/>
                    <a:pt x="47" y="1926"/>
                    <a:pt x="58" y="1960"/>
                  </a:cubicBezTo>
                  <a:cubicBezTo>
                    <a:pt x="81" y="2022"/>
                    <a:pt x="212" y="2028"/>
                    <a:pt x="223" y="2108"/>
                  </a:cubicBezTo>
                  <a:cubicBezTo>
                    <a:pt x="240" y="2165"/>
                    <a:pt x="172" y="2159"/>
                    <a:pt x="121" y="2176"/>
                  </a:cubicBezTo>
                  <a:cubicBezTo>
                    <a:pt x="47" y="2205"/>
                    <a:pt x="41" y="2239"/>
                    <a:pt x="41" y="2318"/>
                  </a:cubicBezTo>
                  <a:cubicBezTo>
                    <a:pt x="35" y="2415"/>
                    <a:pt x="12" y="2518"/>
                    <a:pt x="1" y="2615"/>
                  </a:cubicBezTo>
                  <a:lnTo>
                    <a:pt x="13709" y="2615"/>
                  </a:lnTo>
                  <a:cubicBezTo>
                    <a:pt x="13704" y="2609"/>
                    <a:pt x="13698" y="2598"/>
                    <a:pt x="13698" y="2592"/>
                  </a:cubicBezTo>
                  <a:cubicBezTo>
                    <a:pt x="13669" y="2489"/>
                    <a:pt x="13630" y="2393"/>
                    <a:pt x="13578" y="2296"/>
                  </a:cubicBezTo>
                  <a:cubicBezTo>
                    <a:pt x="13538" y="2233"/>
                    <a:pt x="13544" y="2142"/>
                    <a:pt x="13595" y="2079"/>
                  </a:cubicBezTo>
                  <a:cubicBezTo>
                    <a:pt x="13652" y="2034"/>
                    <a:pt x="13686" y="1965"/>
                    <a:pt x="13686" y="1891"/>
                  </a:cubicBezTo>
                  <a:cubicBezTo>
                    <a:pt x="13692" y="1857"/>
                    <a:pt x="13681" y="1817"/>
                    <a:pt x="13664" y="1783"/>
                  </a:cubicBezTo>
                  <a:cubicBezTo>
                    <a:pt x="13624" y="1715"/>
                    <a:pt x="13550" y="1698"/>
                    <a:pt x="13510" y="1629"/>
                  </a:cubicBezTo>
                  <a:cubicBezTo>
                    <a:pt x="13464" y="1544"/>
                    <a:pt x="13538" y="1515"/>
                    <a:pt x="13590" y="1470"/>
                  </a:cubicBezTo>
                  <a:cubicBezTo>
                    <a:pt x="13635" y="1419"/>
                    <a:pt x="13664" y="1373"/>
                    <a:pt x="13618" y="1310"/>
                  </a:cubicBezTo>
                  <a:cubicBezTo>
                    <a:pt x="13607" y="1299"/>
                    <a:pt x="13595" y="1299"/>
                    <a:pt x="13584" y="1276"/>
                  </a:cubicBezTo>
                  <a:cubicBezTo>
                    <a:pt x="13567" y="1259"/>
                    <a:pt x="13555" y="1225"/>
                    <a:pt x="13544" y="1208"/>
                  </a:cubicBezTo>
                  <a:cubicBezTo>
                    <a:pt x="13533" y="1191"/>
                    <a:pt x="13476" y="1140"/>
                    <a:pt x="13476" y="1117"/>
                  </a:cubicBezTo>
                  <a:cubicBezTo>
                    <a:pt x="13476" y="1043"/>
                    <a:pt x="13624" y="1048"/>
                    <a:pt x="13618" y="963"/>
                  </a:cubicBezTo>
                  <a:cubicBezTo>
                    <a:pt x="13567" y="935"/>
                    <a:pt x="13527" y="895"/>
                    <a:pt x="13499" y="849"/>
                  </a:cubicBezTo>
                  <a:cubicBezTo>
                    <a:pt x="13504" y="804"/>
                    <a:pt x="13555" y="809"/>
                    <a:pt x="13590" y="792"/>
                  </a:cubicBezTo>
                  <a:cubicBezTo>
                    <a:pt x="13641" y="758"/>
                    <a:pt x="13612" y="735"/>
                    <a:pt x="13595" y="684"/>
                  </a:cubicBezTo>
                  <a:cubicBezTo>
                    <a:pt x="13590" y="655"/>
                    <a:pt x="13578" y="627"/>
                    <a:pt x="13561" y="599"/>
                  </a:cubicBezTo>
                  <a:cubicBezTo>
                    <a:pt x="13538" y="559"/>
                    <a:pt x="13521" y="553"/>
                    <a:pt x="13567" y="524"/>
                  </a:cubicBezTo>
                  <a:cubicBezTo>
                    <a:pt x="13595" y="502"/>
                    <a:pt x="13698" y="490"/>
                    <a:pt x="13704" y="462"/>
                  </a:cubicBezTo>
                  <a:cubicBezTo>
                    <a:pt x="13709" y="428"/>
                    <a:pt x="13641" y="388"/>
                    <a:pt x="13618" y="371"/>
                  </a:cubicBezTo>
                  <a:cubicBezTo>
                    <a:pt x="13595" y="354"/>
                    <a:pt x="13573" y="331"/>
                    <a:pt x="13578" y="308"/>
                  </a:cubicBezTo>
                  <a:cubicBezTo>
                    <a:pt x="13584" y="285"/>
                    <a:pt x="13704" y="223"/>
                    <a:pt x="13721" y="217"/>
                  </a:cubicBezTo>
                  <a:cubicBezTo>
                    <a:pt x="13743" y="206"/>
                    <a:pt x="13766" y="194"/>
                    <a:pt x="13783" y="183"/>
                  </a:cubicBezTo>
                  <a:cubicBezTo>
                    <a:pt x="13738" y="143"/>
                    <a:pt x="13675" y="137"/>
                    <a:pt x="13630" y="109"/>
                  </a:cubicBezTo>
                  <a:cubicBezTo>
                    <a:pt x="13595" y="86"/>
                    <a:pt x="13573" y="57"/>
                    <a:pt x="13538" y="40"/>
                  </a:cubicBezTo>
                  <a:lnTo>
                    <a:pt x="1355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61"/>
            <p:cNvSpPr/>
            <p:nvPr/>
          </p:nvSpPr>
          <p:spPr>
            <a:xfrm rot="-1451879">
              <a:off x="2655064" y="2684182"/>
              <a:ext cx="145009" cy="155450"/>
            </a:xfrm>
            <a:custGeom>
              <a:rect b="b" l="l" r="r" t="t"/>
              <a:pathLst>
                <a:path extrusionOk="0" h="1533" w="1430">
                  <a:moveTo>
                    <a:pt x="1202" y="0"/>
                  </a:moveTo>
                  <a:cubicBezTo>
                    <a:pt x="1293" y="405"/>
                    <a:pt x="1151" y="826"/>
                    <a:pt x="838" y="1094"/>
                  </a:cubicBezTo>
                  <a:cubicBezTo>
                    <a:pt x="638" y="1265"/>
                    <a:pt x="382" y="1356"/>
                    <a:pt x="120" y="1356"/>
                  </a:cubicBezTo>
                  <a:cubicBezTo>
                    <a:pt x="0" y="1356"/>
                    <a:pt x="0" y="1532"/>
                    <a:pt x="120" y="1532"/>
                  </a:cubicBezTo>
                  <a:cubicBezTo>
                    <a:pt x="661" y="1532"/>
                    <a:pt x="1139" y="1196"/>
                    <a:pt x="1333" y="695"/>
                  </a:cubicBezTo>
                  <a:cubicBezTo>
                    <a:pt x="1413" y="473"/>
                    <a:pt x="1430" y="228"/>
                    <a:pt x="13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61"/>
            <p:cNvSpPr/>
            <p:nvPr/>
          </p:nvSpPr>
          <p:spPr>
            <a:xfrm rot="-1451879">
              <a:off x="2934026" y="2582171"/>
              <a:ext cx="18050" cy="61754"/>
            </a:xfrm>
            <a:custGeom>
              <a:rect b="b" l="l" r="r" t="t"/>
              <a:pathLst>
                <a:path extrusionOk="0" h="609" w="178">
                  <a:moveTo>
                    <a:pt x="1" y="1"/>
                  </a:moveTo>
                  <a:lnTo>
                    <a:pt x="1" y="519"/>
                  </a:lnTo>
                  <a:cubicBezTo>
                    <a:pt x="1" y="579"/>
                    <a:pt x="45" y="608"/>
                    <a:pt x="89" y="608"/>
                  </a:cubicBezTo>
                  <a:cubicBezTo>
                    <a:pt x="133" y="608"/>
                    <a:pt x="177" y="579"/>
                    <a:pt x="177" y="519"/>
                  </a:cubicBezTo>
                  <a:lnTo>
                    <a:pt x="17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61"/>
            <p:cNvSpPr/>
            <p:nvPr/>
          </p:nvSpPr>
          <p:spPr>
            <a:xfrm rot="-1451879">
              <a:off x="3169272" y="2448923"/>
              <a:ext cx="165189" cy="162650"/>
            </a:xfrm>
            <a:custGeom>
              <a:rect b="b" l="l" r="r" t="t"/>
              <a:pathLst>
                <a:path extrusionOk="0" h="1604" w="1629">
                  <a:moveTo>
                    <a:pt x="0" y="0"/>
                  </a:moveTo>
                  <a:lnTo>
                    <a:pt x="769" y="1344"/>
                  </a:lnTo>
                  <a:lnTo>
                    <a:pt x="889" y="1561"/>
                  </a:lnTo>
                  <a:cubicBezTo>
                    <a:pt x="906" y="1589"/>
                    <a:pt x="936" y="1603"/>
                    <a:pt x="965" y="1603"/>
                  </a:cubicBezTo>
                  <a:cubicBezTo>
                    <a:pt x="995" y="1603"/>
                    <a:pt x="1025" y="1589"/>
                    <a:pt x="1042" y="1561"/>
                  </a:cubicBezTo>
                  <a:cubicBezTo>
                    <a:pt x="1173" y="1327"/>
                    <a:pt x="1304" y="1099"/>
                    <a:pt x="1435" y="872"/>
                  </a:cubicBezTo>
                  <a:lnTo>
                    <a:pt x="1413" y="843"/>
                  </a:lnTo>
                  <a:cubicBezTo>
                    <a:pt x="1418" y="809"/>
                    <a:pt x="1452" y="803"/>
                    <a:pt x="1481" y="792"/>
                  </a:cubicBezTo>
                  <a:lnTo>
                    <a:pt x="1526" y="712"/>
                  </a:lnTo>
                  <a:cubicBezTo>
                    <a:pt x="1526" y="701"/>
                    <a:pt x="1521" y="689"/>
                    <a:pt x="1515" y="678"/>
                  </a:cubicBezTo>
                  <a:cubicBezTo>
                    <a:pt x="1509" y="649"/>
                    <a:pt x="1498" y="621"/>
                    <a:pt x="1481" y="593"/>
                  </a:cubicBezTo>
                  <a:cubicBezTo>
                    <a:pt x="1452" y="553"/>
                    <a:pt x="1435" y="547"/>
                    <a:pt x="1487" y="518"/>
                  </a:cubicBezTo>
                  <a:cubicBezTo>
                    <a:pt x="1515" y="496"/>
                    <a:pt x="1618" y="490"/>
                    <a:pt x="1623" y="450"/>
                  </a:cubicBezTo>
                  <a:cubicBezTo>
                    <a:pt x="1629" y="416"/>
                    <a:pt x="1561" y="382"/>
                    <a:pt x="1538" y="365"/>
                  </a:cubicBezTo>
                  <a:lnTo>
                    <a:pt x="1526" y="359"/>
                  </a:lnTo>
                  <a:lnTo>
                    <a:pt x="1014" y="1259"/>
                  </a:lnTo>
                  <a:lnTo>
                    <a:pt x="968" y="1333"/>
                  </a:lnTo>
                  <a:lnTo>
                    <a:pt x="20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61"/>
            <p:cNvSpPr/>
            <p:nvPr/>
          </p:nvSpPr>
          <p:spPr>
            <a:xfrm rot="-1451879">
              <a:off x="2833778" y="2623822"/>
              <a:ext cx="191858" cy="213453"/>
            </a:xfrm>
            <a:custGeom>
              <a:rect b="b" l="l" r="r" t="t"/>
              <a:pathLst>
                <a:path extrusionOk="0" h="2105" w="1892">
                  <a:moveTo>
                    <a:pt x="183" y="241"/>
                  </a:moveTo>
                  <a:lnTo>
                    <a:pt x="1527" y="1004"/>
                  </a:lnTo>
                  <a:lnTo>
                    <a:pt x="1607" y="1050"/>
                  </a:lnTo>
                  <a:lnTo>
                    <a:pt x="257" y="1819"/>
                  </a:lnTo>
                  <a:lnTo>
                    <a:pt x="183" y="1864"/>
                  </a:lnTo>
                  <a:lnTo>
                    <a:pt x="183" y="241"/>
                  </a:lnTo>
                  <a:close/>
                  <a:moveTo>
                    <a:pt x="93" y="1"/>
                  </a:moveTo>
                  <a:cubicBezTo>
                    <a:pt x="48" y="1"/>
                    <a:pt x="6" y="36"/>
                    <a:pt x="6" y="87"/>
                  </a:cubicBezTo>
                  <a:lnTo>
                    <a:pt x="6" y="2018"/>
                  </a:lnTo>
                  <a:cubicBezTo>
                    <a:pt x="1" y="2052"/>
                    <a:pt x="23" y="2081"/>
                    <a:pt x="52" y="2092"/>
                  </a:cubicBezTo>
                  <a:cubicBezTo>
                    <a:pt x="66" y="2100"/>
                    <a:pt x="82" y="2105"/>
                    <a:pt x="97" y="2105"/>
                  </a:cubicBezTo>
                  <a:cubicBezTo>
                    <a:pt x="112" y="2105"/>
                    <a:pt x="126" y="2100"/>
                    <a:pt x="137" y="2092"/>
                  </a:cubicBezTo>
                  <a:lnTo>
                    <a:pt x="1618" y="1249"/>
                  </a:lnTo>
                  <a:lnTo>
                    <a:pt x="1834" y="1129"/>
                  </a:lnTo>
                  <a:cubicBezTo>
                    <a:pt x="1891" y="1095"/>
                    <a:pt x="1891" y="1010"/>
                    <a:pt x="1834" y="976"/>
                  </a:cubicBezTo>
                  <a:lnTo>
                    <a:pt x="354" y="133"/>
                  </a:lnTo>
                  <a:lnTo>
                    <a:pt x="137" y="13"/>
                  </a:lnTo>
                  <a:cubicBezTo>
                    <a:pt x="123" y="5"/>
                    <a:pt x="108" y="1"/>
                    <a:pt x="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61"/>
            <p:cNvSpPr/>
            <p:nvPr/>
          </p:nvSpPr>
          <p:spPr>
            <a:xfrm rot="-1451879">
              <a:off x="2414607" y="2764073"/>
              <a:ext cx="260611" cy="123813"/>
            </a:xfrm>
            <a:custGeom>
              <a:rect b="b" l="l" r="r" t="t"/>
              <a:pathLst>
                <a:path extrusionOk="0" h="1221" w="2570">
                  <a:moveTo>
                    <a:pt x="1" y="1"/>
                  </a:moveTo>
                  <a:cubicBezTo>
                    <a:pt x="29" y="513"/>
                    <a:pt x="359" y="957"/>
                    <a:pt x="838" y="1140"/>
                  </a:cubicBezTo>
                  <a:cubicBezTo>
                    <a:pt x="987" y="1195"/>
                    <a:pt x="1138" y="1221"/>
                    <a:pt x="1286" y="1221"/>
                  </a:cubicBezTo>
                  <a:cubicBezTo>
                    <a:pt x="1944" y="1221"/>
                    <a:pt x="2532" y="708"/>
                    <a:pt x="2569" y="1"/>
                  </a:cubicBezTo>
                  <a:lnTo>
                    <a:pt x="2393" y="1"/>
                  </a:lnTo>
                  <a:cubicBezTo>
                    <a:pt x="2353" y="581"/>
                    <a:pt x="1869" y="1037"/>
                    <a:pt x="1282" y="1037"/>
                  </a:cubicBezTo>
                  <a:cubicBezTo>
                    <a:pt x="701" y="1037"/>
                    <a:pt x="217" y="581"/>
                    <a:pt x="1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61"/>
            <p:cNvSpPr/>
            <p:nvPr/>
          </p:nvSpPr>
          <p:spPr>
            <a:xfrm rot="-1451879">
              <a:off x="2598677" y="2893878"/>
              <a:ext cx="217818" cy="78080"/>
            </a:xfrm>
            <a:custGeom>
              <a:rect b="b" l="l" r="r" t="t"/>
              <a:pathLst>
                <a:path extrusionOk="0" h="770" w="2148">
                  <a:moveTo>
                    <a:pt x="108" y="1"/>
                  </a:moveTo>
                  <a:cubicBezTo>
                    <a:pt x="40" y="6"/>
                    <a:pt x="0" y="75"/>
                    <a:pt x="29" y="137"/>
                  </a:cubicBezTo>
                  <a:lnTo>
                    <a:pt x="387" y="770"/>
                  </a:lnTo>
                  <a:lnTo>
                    <a:pt x="598" y="770"/>
                  </a:lnTo>
                  <a:lnTo>
                    <a:pt x="302" y="257"/>
                  </a:lnTo>
                  <a:lnTo>
                    <a:pt x="262" y="183"/>
                  </a:lnTo>
                  <a:lnTo>
                    <a:pt x="1880" y="183"/>
                  </a:lnTo>
                  <a:lnTo>
                    <a:pt x="1544" y="770"/>
                  </a:lnTo>
                  <a:lnTo>
                    <a:pt x="1749" y="770"/>
                  </a:lnTo>
                  <a:lnTo>
                    <a:pt x="1993" y="348"/>
                  </a:lnTo>
                  <a:lnTo>
                    <a:pt x="2113" y="137"/>
                  </a:lnTo>
                  <a:cubicBezTo>
                    <a:pt x="2147" y="75"/>
                    <a:pt x="2102" y="6"/>
                    <a:pt x="20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61"/>
            <p:cNvSpPr/>
            <p:nvPr/>
          </p:nvSpPr>
          <p:spPr>
            <a:xfrm rot="-1451879">
              <a:off x="2996103" y="2528889"/>
              <a:ext cx="138621" cy="97144"/>
            </a:xfrm>
            <a:custGeom>
              <a:rect b="b" l="l" r="r" t="t"/>
              <a:pathLst>
                <a:path extrusionOk="0" h="958" w="1367">
                  <a:moveTo>
                    <a:pt x="1179" y="1"/>
                  </a:moveTo>
                  <a:cubicBezTo>
                    <a:pt x="1116" y="200"/>
                    <a:pt x="997" y="382"/>
                    <a:pt x="837" y="519"/>
                  </a:cubicBezTo>
                  <a:cubicBezTo>
                    <a:pt x="638" y="684"/>
                    <a:pt x="382" y="781"/>
                    <a:pt x="120" y="781"/>
                  </a:cubicBezTo>
                  <a:cubicBezTo>
                    <a:pt x="0" y="781"/>
                    <a:pt x="0" y="957"/>
                    <a:pt x="120" y="957"/>
                  </a:cubicBezTo>
                  <a:cubicBezTo>
                    <a:pt x="655" y="952"/>
                    <a:pt x="1139" y="621"/>
                    <a:pt x="1327" y="114"/>
                  </a:cubicBezTo>
                  <a:cubicBezTo>
                    <a:pt x="1344" y="80"/>
                    <a:pt x="1356" y="40"/>
                    <a:pt x="13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61"/>
            <p:cNvSpPr/>
            <p:nvPr/>
          </p:nvSpPr>
          <p:spPr>
            <a:xfrm rot="-1451879">
              <a:off x="2187393" y="2875425"/>
              <a:ext cx="217818" cy="116208"/>
            </a:xfrm>
            <a:custGeom>
              <a:rect b="b" l="l" r="r" t="t"/>
              <a:pathLst>
                <a:path extrusionOk="0" h="1146" w="2148">
                  <a:moveTo>
                    <a:pt x="610" y="1"/>
                  </a:moveTo>
                  <a:lnTo>
                    <a:pt x="154" y="798"/>
                  </a:lnTo>
                  <a:cubicBezTo>
                    <a:pt x="114" y="866"/>
                    <a:pt x="74" y="940"/>
                    <a:pt x="34" y="1009"/>
                  </a:cubicBezTo>
                  <a:cubicBezTo>
                    <a:pt x="0" y="1071"/>
                    <a:pt x="40" y="1140"/>
                    <a:pt x="109" y="1145"/>
                  </a:cubicBezTo>
                  <a:lnTo>
                    <a:pt x="2039" y="1145"/>
                  </a:lnTo>
                  <a:cubicBezTo>
                    <a:pt x="2108" y="1140"/>
                    <a:pt x="2147" y="1071"/>
                    <a:pt x="2119" y="1009"/>
                  </a:cubicBezTo>
                  <a:lnTo>
                    <a:pt x="1544" y="1"/>
                  </a:lnTo>
                  <a:lnTo>
                    <a:pt x="1339" y="1"/>
                  </a:lnTo>
                  <a:lnTo>
                    <a:pt x="1846" y="889"/>
                  </a:lnTo>
                  <a:lnTo>
                    <a:pt x="1885" y="963"/>
                  </a:lnTo>
                  <a:lnTo>
                    <a:pt x="262" y="963"/>
                  </a:lnTo>
                  <a:lnTo>
                    <a:pt x="81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61"/>
            <p:cNvSpPr/>
            <p:nvPr/>
          </p:nvSpPr>
          <p:spPr>
            <a:xfrm rot="-1451879">
              <a:off x="2954948" y="2736875"/>
              <a:ext cx="136998" cy="93088"/>
            </a:xfrm>
            <a:custGeom>
              <a:rect b="b" l="l" r="r" t="t"/>
              <a:pathLst>
                <a:path extrusionOk="0" h="918" w="1351">
                  <a:moveTo>
                    <a:pt x="1236" y="0"/>
                  </a:moveTo>
                  <a:cubicBezTo>
                    <a:pt x="695" y="6"/>
                    <a:pt x="217" y="342"/>
                    <a:pt x="23" y="843"/>
                  </a:cubicBezTo>
                  <a:cubicBezTo>
                    <a:pt x="18" y="866"/>
                    <a:pt x="6" y="889"/>
                    <a:pt x="0" y="917"/>
                  </a:cubicBezTo>
                  <a:lnTo>
                    <a:pt x="188" y="917"/>
                  </a:lnTo>
                  <a:cubicBezTo>
                    <a:pt x="257" y="729"/>
                    <a:pt x="371" y="570"/>
                    <a:pt x="513" y="445"/>
                  </a:cubicBezTo>
                  <a:cubicBezTo>
                    <a:pt x="718" y="274"/>
                    <a:pt x="969" y="183"/>
                    <a:pt x="1236" y="183"/>
                  </a:cubicBezTo>
                  <a:cubicBezTo>
                    <a:pt x="1350" y="183"/>
                    <a:pt x="1350" y="0"/>
                    <a:pt x="12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61"/>
            <p:cNvSpPr/>
            <p:nvPr/>
          </p:nvSpPr>
          <p:spPr>
            <a:xfrm rot="-1451879">
              <a:off x="3083059" y="2651094"/>
              <a:ext cx="145111" cy="117627"/>
            </a:xfrm>
            <a:custGeom>
              <a:rect b="b" l="l" r="r" t="t"/>
              <a:pathLst>
                <a:path extrusionOk="0" h="1160" w="1431">
                  <a:moveTo>
                    <a:pt x="721" y="1"/>
                  </a:moveTo>
                  <a:cubicBezTo>
                    <a:pt x="692" y="1"/>
                    <a:pt x="662" y="15"/>
                    <a:pt x="645" y="43"/>
                  </a:cubicBezTo>
                  <a:lnTo>
                    <a:pt x="1" y="1160"/>
                  </a:lnTo>
                  <a:lnTo>
                    <a:pt x="206" y="1160"/>
                  </a:lnTo>
                  <a:lnTo>
                    <a:pt x="673" y="345"/>
                  </a:lnTo>
                  <a:lnTo>
                    <a:pt x="719" y="265"/>
                  </a:lnTo>
                  <a:lnTo>
                    <a:pt x="1225" y="1160"/>
                  </a:lnTo>
                  <a:lnTo>
                    <a:pt x="1430" y="1160"/>
                  </a:lnTo>
                  <a:lnTo>
                    <a:pt x="912" y="254"/>
                  </a:lnTo>
                  <a:lnTo>
                    <a:pt x="798" y="43"/>
                  </a:lnTo>
                  <a:cubicBezTo>
                    <a:pt x="781" y="15"/>
                    <a:pt x="751" y="1"/>
                    <a:pt x="7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61"/>
            <p:cNvSpPr/>
            <p:nvPr/>
          </p:nvSpPr>
          <p:spPr>
            <a:xfrm rot="-1451879">
              <a:off x="2829313" y="2806097"/>
              <a:ext cx="18557" cy="105662"/>
            </a:xfrm>
            <a:custGeom>
              <a:rect b="b" l="l" r="r" t="t"/>
              <a:pathLst>
                <a:path extrusionOk="0" h="1042" w="183">
                  <a:moveTo>
                    <a:pt x="92" y="1"/>
                  </a:moveTo>
                  <a:cubicBezTo>
                    <a:pt x="46" y="1"/>
                    <a:pt x="0" y="31"/>
                    <a:pt x="0" y="91"/>
                  </a:cubicBezTo>
                  <a:lnTo>
                    <a:pt x="0" y="1042"/>
                  </a:lnTo>
                  <a:lnTo>
                    <a:pt x="183" y="1042"/>
                  </a:lnTo>
                  <a:lnTo>
                    <a:pt x="183" y="91"/>
                  </a:lnTo>
                  <a:cubicBezTo>
                    <a:pt x="183" y="31"/>
                    <a:pt x="137" y="1"/>
                    <a:pt x="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61"/>
            <p:cNvSpPr/>
            <p:nvPr/>
          </p:nvSpPr>
          <p:spPr>
            <a:xfrm rot="-1451879">
              <a:off x="2127847" y="2947228"/>
              <a:ext cx="18050" cy="105662"/>
            </a:xfrm>
            <a:custGeom>
              <a:rect b="b" l="l" r="r" t="t"/>
              <a:pathLst>
                <a:path extrusionOk="0" h="1042" w="178">
                  <a:moveTo>
                    <a:pt x="1" y="0"/>
                  </a:moveTo>
                  <a:lnTo>
                    <a:pt x="1" y="951"/>
                  </a:lnTo>
                  <a:cubicBezTo>
                    <a:pt x="1" y="1011"/>
                    <a:pt x="45" y="1041"/>
                    <a:pt x="89" y="1041"/>
                  </a:cubicBezTo>
                  <a:cubicBezTo>
                    <a:pt x="133" y="1041"/>
                    <a:pt x="177" y="1011"/>
                    <a:pt x="177" y="951"/>
                  </a:cubicBezTo>
                  <a:lnTo>
                    <a:pt x="17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61"/>
            <p:cNvSpPr/>
            <p:nvPr/>
          </p:nvSpPr>
          <p:spPr>
            <a:xfrm rot="-1451879">
              <a:off x="3304477" y="2587480"/>
              <a:ext cx="75750" cy="98259"/>
            </a:xfrm>
            <a:custGeom>
              <a:rect b="b" l="l" r="r" t="t"/>
              <a:pathLst>
                <a:path extrusionOk="0" h="969" w="747">
                  <a:moveTo>
                    <a:pt x="610" y="0"/>
                  </a:moveTo>
                  <a:cubicBezTo>
                    <a:pt x="365" y="149"/>
                    <a:pt x="177" y="376"/>
                    <a:pt x="75" y="650"/>
                  </a:cubicBezTo>
                  <a:cubicBezTo>
                    <a:pt x="35" y="752"/>
                    <a:pt x="12" y="860"/>
                    <a:pt x="1" y="969"/>
                  </a:cubicBezTo>
                  <a:lnTo>
                    <a:pt x="183" y="969"/>
                  </a:lnTo>
                  <a:cubicBezTo>
                    <a:pt x="217" y="690"/>
                    <a:pt x="354" y="433"/>
                    <a:pt x="565" y="251"/>
                  </a:cubicBezTo>
                  <a:cubicBezTo>
                    <a:pt x="622" y="200"/>
                    <a:pt x="679" y="160"/>
                    <a:pt x="747" y="126"/>
                  </a:cubicBezTo>
                  <a:cubicBezTo>
                    <a:pt x="707" y="74"/>
                    <a:pt x="650" y="52"/>
                    <a:pt x="6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61"/>
            <p:cNvSpPr/>
            <p:nvPr/>
          </p:nvSpPr>
          <p:spPr>
            <a:xfrm rot="-1451879">
              <a:off x="3241275" y="2583567"/>
              <a:ext cx="18050" cy="141457"/>
            </a:xfrm>
            <a:custGeom>
              <a:rect b="b" l="l" r="r" t="t"/>
              <a:pathLst>
                <a:path extrusionOk="0" h="1395" w="178">
                  <a:moveTo>
                    <a:pt x="89" y="1"/>
                  </a:moveTo>
                  <a:cubicBezTo>
                    <a:pt x="45" y="1"/>
                    <a:pt x="1" y="31"/>
                    <a:pt x="1" y="90"/>
                  </a:cubicBezTo>
                  <a:lnTo>
                    <a:pt x="1" y="1395"/>
                  </a:lnTo>
                  <a:lnTo>
                    <a:pt x="177" y="1395"/>
                  </a:lnTo>
                  <a:lnTo>
                    <a:pt x="177" y="90"/>
                  </a:lnTo>
                  <a:cubicBezTo>
                    <a:pt x="177" y="31"/>
                    <a:pt x="133" y="1"/>
                    <a:pt x="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61"/>
            <p:cNvSpPr/>
            <p:nvPr/>
          </p:nvSpPr>
          <p:spPr>
            <a:xfrm rot="-1451879">
              <a:off x="2121643" y="3190519"/>
              <a:ext cx="6490" cy="11053"/>
            </a:xfrm>
            <a:custGeom>
              <a:rect b="b" l="l" r="r" t="t"/>
              <a:pathLst>
                <a:path extrusionOk="0" h="109" w="64">
                  <a:moveTo>
                    <a:pt x="63" y="0"/>
                  </a:moveTo>
                  <a:cubicBezTo>
                    <a:pt x="12" y="23"/>
                    <a:pt x="1" y="52"/>
                    <a:pt x="1" y="109"/>
                  </a:cubicBezTo>
                  <a:cubicBezTo>
                    <a:pt x="18" y="75"/>
                    <a:pt x="41" y="35"/>
                    <a:pt x="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61"/>
            <p:cNvSpPr/>
            <p:nvPr/>
          </p:nvSpPr>
          <p:spPr>
            <a:xfrm rot="-1451879">
              <a:off x="2106310" y="3078601"/>
              <a:ext cx="227147" cy="110935"/>
            </a:xfrm>
            <a:custGeom>
              <a:rect b="b" l="l" r="r" t="t"/>
              <a:pathLst>
                <a:path extrusionOk="0" h="1094" w="2240">
                  <a:moveTo>
                    <a:pt x="964" y="0"/>
                  </a:moveTo>
                  <a:cubicBezTo>
                    <a:pt x="602" y="0"/>
                    <a:pt x="250" y="151"/>
                    <a:pt x="1" y="433"/>
                  </a:cubicBezTo>
                  <a:lnTo>
                    <a:pt x="1" y="439"/>
                  </a:lnTo>
                  <a:cubicBezTo>
                    <a:pt x="24" y="484"/>
                    <a:pt x="103" y="501"/>
                    <a:pt x="143" y="541"/>
                  </a:cubicBezTo>
                  <a:cubicBezTo>
                    <a:pt x="263" y="410"/>
                    <a:pt x="411" y="308"/>
                    <a:pt x="576" y="245"/>
                  </a:cubicBezTo>
                  <a:cubicBezTo>
                    <a:pt x="701" y="200"/>
                    <a:pt x="830" y="178"/>
                    <a:pt x="958" y="178"/>
                  </a:cubicBezTo>
                  <a:cubicBezTo>
                    <a:pt x="1280" y="178"/>
                    <a:pt x="1596" y="317"/>
                    <a:pt x="1812" y="570"/>
                  </a:cubicBezTo>
                  <a:cubicBezTo>
                    <a:pt x="1937" y="718"/>
                    <a:pt x="2023" y="900"/>
                    <a:pt x="2057" y="1094"/>
                  </a:cubicBezTo>
                  <a:lnTo>
                    <a:pt x="2239" y="1094"/>
                  </a:lnTo>
                  <a:cubicBezTo>
                    <a:pt x="2165" y="632"/>
                    <a:pt x="1852" y="245"/>
                    <a:pt x="1413" y="80"/>
                  </a:cubicBezTo>
                  <a:cubicBezTo>
                    <a:pt x="1266" y="26"/>
                    <a:pt x="1114" y="0"/>
                    <a:pt x="9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61"/>
            <p:cNvSpPr/>
            <p:nvPr/>
          </p:nvSpPr>
          <p:spPr>
            <a:xfrm rot="-1451879">
              <a:off x="2435137" y="2944607"/>
              <a:ext cx="142677" cy="115903"/>
            </a:xfrm>
            <a:custGeom>
              <a:rect b="b" l="l" r="r" t="t"/>
              <a:pathLst>
                <a:path extrusionOk="0" h="1143" w="1407">
                  <a:moveTo>
                    <a:pt x="704" y="1"/>
                  </a:moveTo>
                  <a:cubicBezTo>
                    <a:pt x="674" y="1"/>
                    <a:pt x="644" y="15"/>
                    <a:pt x="627" y="43"/>
                  </a:cubicBezTo>
                  <a:lnTo>
                    <a:pt x="0" y="1143"/>
                  </a:lnTo>
                  <a:lnTo>
                    <a:pt x="205" y="1143"/>
                  </a:lnTo>
                  <a:lnTo>
                    <a:pt x="661" y="345"/>
                  </a:lnTo>
                  <a:lnTo>
                    <a:pt x="701" y="266"/>
                  </a:lnTo>
                  <a:lnTo>
                    <a:pt x="1202" y="1143"/>
                  </a:lnTo>
                  <a:lnTo>
                    <a:pt x="1407" y="1143"/>
                  </a:lnTo>
                  <a:lnTo>
                    <a:pt x="900" y="254"/>
                  </a:lnTo>
                  <a:lnTo>
                    <a:pt x="780" y="43"/>
                  </a:lnTo>
                  <a:cubicBezTo>
                    <a:pt x="763" y="15"/>
                    <a:pt x="733" y="1"/>
                    <a:pt x="7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61"/>
            <p:cNvSpPr/>
            <p:nvPr/>
          </p:nvSpPr>
          <p:spPr>
            <a:xfrm rot="-1451879">
              <a:off x="2383386" y="2996950"/>
              <a:ext cx="17949" cy="114889"/>
            </a:xfrm>
            <a:custGeom>
              <a:rect b="b" l="l" r="r" t="t"/>
              <a:pathLst>
                <a:path extrusionOk="0" h="1133" w="177">
                  <a:moveTo>
                    <a:pt x="89" y="1"/>
                  </a:moveTo>
                  <a:cubicBezTo>
                    <a:pt x="45" y="1"/>
                    <a:pt x="0" y="31"/>
                    <a:pt x="0" y="90"/>
                  </a:cubicBezTo>
                  <a:lnTo>
                    <a:pt x="0" y="1133"/>
                  </a:lnTo>
                  <a:lnTo>
                    <a:pt x="177" y="1133"/>
                  </a:lnTo>
                  <a:lnTo>
                    <a:pt x="177" y="90"/>
                  </a:lnTo>
                  <a:cubicBezTo>
                    <a:pt x="177" y="31"/>
                    <a:pt x="133" y="1"/>
                    <a:pt x="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8" name="Google Shape;2228;p61"/>
          <p:cNvGrpSpPr/>
          <p:nvPr/>
        </p:nvGrpSpPr>
        <p:grpSpPr>
          <a:xfrm rot="-1800044">
            <a:off x="2228484" y="427971"/>
            <a:ext cx="1400449" cy="375359"/>
            <a:chOff x="950019" y="1274386"/>
            <a:chExt cx="1400480" cy="375367"/>
          </a:xfrm>
        </p:grpSpPr>
        <p:sp>
          <p:nvSpPr>
            <p:cNvPr id="2229" name="Google Shape;2229;p61"/>
            <p:cNvSpPr/>
            <p:nvPr/>
          </p:nvSpPr>
          <p:spPr>
            <a:xfrm rot="279355">
              <a:off x="958448" y="1330106"/>
              <a:ext cx="1383623" cy="263927"/>
            </a:xfrm>
            <a:custGeom>
              <a:rect b="b" l="l" r="r" t="t"/>
              <a:pathLst>
                <a:path extrusionOk="0" h="2615" w="13709">
                  <a:moveTo>
                    <a:pt x="1" y="1"/>
                  </a:moveTo>
                  <a:lnTo>
                    <a:pt x="1" y="2615"/>
                  </a:lnTo>
                  <a:lnTo>
                    <a:pt x="13561" y="2615"/>
                  </a:lnTo>
                  <a:cubicBezTo>
                    <a:pt x="13555" y="2592"/>
                    <a:pt x="13550" y="2575"/>
                    <a:pt x="13544" y="2558"/>
                  </a:cubicBezTo>
                  <a:cubicBezTo>
                    <a:pt x="13521" y="2495"/>
                    <a:pt x="13464" y="2484"/>
                    <a:pt x="13436" y="2415"/>
                  </a:cubicBezTo>
                  <a:cubicBezTo>
                    <a:pt x="13401" y="2353"/>
                    <a:pt x="13344" y="2273"/>
                    <a:pt x="13367" y="2193"/>
                  </a:cubicBezTo>
                  <a:cubicBezTo>
                    <a:pt x="13390" y="2114"/>
                    <a:pt x="13510" y="2102"/>
                    <a:pt x="13550" y="2034"/>
                  </a:cubicBezTo>
                  <a:cubicBezTo>
                    <a:pt x="13595" y="1960"/>
                    <a:pt x="13532" y="1920"/>
                    <a:pt x="13475" y="1869"/>
                  </a:cubicBezTo>
                  <a:cubicBezTo>
                    <a:pt x="13441" y="1818"/>
                    <a:pt x="13436" y="1749"/>
                    <a:pt x="13458" y="1692"/>
                  </a:cubicBezTo>
                  <a:cubicBezTo>
                    <a:pt x="13475" y="1647"/>
                    <a:pt x="13555" y="1601"/>
                    <a:pt x="13589" y="1567"/>
                  </a:cubicBezTo>
                  <a:cubicBezTo>
                    <a:pt x="13624" y="1538"/>
                    <a:pt x="13641" y="1516"/>
                    <a:pt x="13646" y="1464"/>
                  </a:cubicBezTo>
                  <a:cubicBezTo>
                    <a:pt x="13646" y="1430"/>
                    <a:pt x="13646" y="1402"/>
                    <a:pt x="13641" y="1373"/>
                  </a:cubicBezTo>
                  <a:cubicBezTo>
                    <a:pt x="13612" y="1316"/>
                    <a:pt x="13544" y="1328"/>
                    <a:pt x="13561" y="1254"/>
                  </a:cubicBezTo>
                  <a:cubicBezTo>
                    <a:pt x="13567" y="1225"/>
                    <a:pt x="13584" y="1191"/>
                    <a:pt x="13589" y="1163"/>
                  </a:cubicBezTo>
                  <a:cubicBezTo>
                    <a:pt x="13595" y="1140"/>
                    <a:pt x="13606" y="1117"/>
                    <a:pt x="13624" y="1094"/>
                  </a:cubicBezTo>
                  <a:cubicBezTo>
                    <a:pt x="13652" y="1037"/>
                    <a:pt x="13635" y="975"/>
                    <a:pt x="13646" y="912"/>
                  </a:cubicBezTo>
                  <a:cubicBezTo>
                    <a:pt x="13652" y="889"/>
                    <a:pt x="13658" y="861"/>
                    <a:pt x="13663" y="838"/>
                  </a:cubicBezTo>
                  <a:cubicBezTo>
                    <a:pt x="13663" y="809"/>
                    <a:pt x="13663" y="775"/>
                    <a:pt x="13663" y="747"/>
                  </a:cubicBezTo>
                  <a:cubicBezTo>
                    <a:pt x="13669" y="718"/>
                    <a:pt x="13692" y="696"/>
                    <a:pt x="13703" y="667"/>
                  </a:cubicBezTo>
                  <a:cubicBezTo>
                    <a:pt x="13703" y="639"/>
                    <a:pt x="13703" y="616"/>
                    <a:pt x="13703" y="587"/>
                  </a:cubicBezTo>
                  <a:cubicBezTo>
                    <a:pt x="13709" y="525"/>
                    <a:pt x="13686" y="468"/>
                    <a:pt x="13641" y="428"/>
                  </a:cubicBezTo>
                  <a:cubicBezTo>
                    <a:pt x="13624" y="405"/>
                    <a:pt x="13601" y="388"/>
                    <a:pt x="13578" y="365"/>
                  </a:cubicBezTo>
                  <a:cubicBezTo>
                    <a:pt x="13561" y="342"/>
                    <a:pt x="13550" y="314"/>
                    <a:pt x="13550" y="291"/>
                  </a:cubicBezTo>
                  <a:cubicBezTo>
                    <a:pt x="13532" y="206"/>
                    <a:pt x="13527" y="126"/>
                    <a:pt x="13532" y="46"/>
                  </a:cubicBezTo>
                  <a:lnTo>
                    <a:pt x="1353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61"/>
            <p:cNvSpPr/>
            <p:nvPr/>
          </p:nvSpPr>
          <p:spPr>
            <a:xfrm rot="279355">
              <a:off x="1841022" y="1537323"/>
              <a:ext cx="28260" cy="58740"/>
            </a:xfrm>
            <a:custGeom>
              <a:rect b="b" l="l" r="r" t="t"/>
              <a:pathLst>
                <a:path extrusionOk="0" h="582" w="280">
                  <a:moveTo>
                    <a:pt x="137" y="1"/>
                  </a:moveTo>
                  <a:cubicBezTo>
                    <a:pt x="57" y="1"/>
                    <a:pt x="1" y="132"/>
                    <a:pt x="1" y="291"/>
                  </a:cubicBezTo>
                  <a:cubicBezTo>
                    <a:pt x="1" y="451"/>
                    <a:pt x="63" y="582"/>
                    <a:pt x="137" y="582"/>
                  </a:cubicBezTo>
                  <a:cubicBezTo>
                    <a:pt x="217" y="582"/>
                    <a:pt x="280" y="451"/>
                    <a:pt x="280" y="291"/>
                  </a:cubicBezTo>
                  <a:cubicBezTo>
                    <a:pt x="280" y="132"/>
                    <a:pt x="217" y="1"/>
                    <a:pt x="1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61"/>
            <p:cNvSpPr/>
            <p:nvPr/>
          </p:nvSpPr>
          <p:spPr>
            <a:xfrm rot="279355">
              <a:off x="1855271" y="1362590"/>
              <a:ext cx="28260" cy="58235"/>
            </a:xfrm>
            <a:custGeom>
              <a:rect b="b" l="l" r="r" t="t"/>
              <a:pathLst>
                <a:path extrusionOk="0" h="577" w="280">
                  <a:moveTo>
                    <a:pt x="137" y="1"/>
                  </a:moveTo>
                  <a:cubicBezTo>
                    <a:pt x="63" y="1"/>
                    <a:pt x="1" y="126"/>
                    <a:pt x="1" y="291"/>
                  </a:cubicBezTo>
                  <a:cubicBezTo>
                    <a:pt x="1" y="451"/>
                    <a:pt x="63" y="576"/>
                    <a:pt x="137" y="576"/>
                  </a:cubicBezTo>
                  <a:cubicBezTo>
                    <a:pt x="217" y="576"/>
                    <a:pt x="280" y="451"/>
                    <a:pt x="280" y="291"/>
                  </a:cubicBezTo>
                  <a:cubicBezTo>
                    <a:pt x="280" y="132"/>
                    <a:pt x="217" y="1"/>
                    <a:pt x="1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61"/>
            <p:cNvSpPr/>
            <p:nvPr/>
          </p:nvSpPr>
          <p:spPr>
            <a:xfrm rot="279355">
              <a:off x="1798864" y="1445716"/>
              <a:ext cx="28865" cy="58740"/>
            </a:xfrm>
            <a:custGeom>
              <a:rect b="b" l="l" r="r" t="t"/>
              <a:pathLst>
                <a:path extrusionOk="0" h="582" w="286">
                  <a:moveTo>
                    <a:pt x="143" y="0"/>
                  </a:moveTo>
                  <a:cubicBezTo>
                    <a:pt x="63" y="0"/>
                    <a:pt x="1" y="131"/>
                    <a:pt x="1" y="291"/>
                  </a:cubicBezTo>
                  <a:cubicBezTo>
                    <a:pt x="1" y="450"/>
                    <a:pt x="58" y="581"/>
                    <a:pt x="143" y="581"/>
                  </a:cubicBezTo>
                  <a:cubicBezTo>
                    <a:pt x="223" y="581"/>
                    <a:pt x="285" y="450"/>
                    <a:pt x="285" y="291"/>
                  </a:cubicBezTo>
                  <a:cubicBezTo>
                    <a:pt x="285" y="131"/>
                    <a:pt x="217" y="0"/>
                    <a:pt x="14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61"/>
            <p:cNvSpPr/>
            <p:nvPr/>
          </p:nvSpPr>
          <p:spPr>
            <a:xfrm rot="279355">
              <a:off x="1848157" y="1449705"/>
              <a:ext cx="28260" cy="58740"/>
            </a:xfrm>
            <a:custGeom>
              <a:rect b="b" l="l" r="r" t="t"/>
              <a:pathLst>
                <a:path extrusionOk="0" h="582" w="280">
                  <a:moveTo>
                    <a:pt x="137" y="0"/>
                  </a:moveTo>
                  <a:cubicBezTo>
                    <a:pt x="63" y="0"/>
                    <a:pt x="1" y="131"/>
                    <a:pt x="1" y="291"/>
                  </a:cubicBezTo>
                  <a:cubicBezTo>
                    <a:pt x="1" y="450"/>
                    <a:pt x="63" y="581"/>
                    <a:pt x="137" y="581"/>
                  </a:cubicBezTo>
                  <a:cubicBezTo>
                    <a:pt x="217" y="581"/>
                    <a:pt x="280" y="450"/>
                    <a:pt x="280" y="291"/>
                  </a:cubicBezTo>
                  <a:cubicBezTo>
                    <a:pt x="280" y="131"/>
                    <a:pt x="217" y="0"/>
                    <a:pt x="1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61"/>
            <p:cNvSpPr/>
            <p:nvPr/>
          </p:nvSpPr>
          <p:spPr>
            <a:xfrm rot="279355">
              <a:off x="1952648" y="1370520"/>
              <a:ext cx="28260" cy="58235"/>
            </a:xfrm>
            <a:custGeom>
              <a:rect b="b" l="l" r="r" t="t"/>
              <a:pathLst>
                <a:path extrusionOk="0" h="577" w="280">
                  <a:moveTo>
                    <a:pt x="137" y="1"/>
                  </a:moveTo>
                  <a:cubicBezTo>
                    <a:pt x="63" y="1"/>
                    <a:pt x="1" y="126"/>
                    <a:pt x="1" y="291"/>
                  </a:cubicBezTo>
                  <a:cubicBezTo>
                    <a:pt x="1" y="451"/>
                    <a:pt x="63" y="576"/>
                    <a:pt x="137" y="576"/>
                  </a:cubicBezTo>
                  <a:cubicBezTo>
                    <a:pt x="217" y="576"/>
                    <a:pt x="280" y="451"/>
                    <a:pt x="280" y="291"/>
                  </a:cubicBezTo>
                  <a:cubicBezTo>
                    <a:pt x="280" y="132"/>
                    <a:pt x="217" y="1"/>
                    <a:pt x="1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61"/>
            <p:cNvSpPr/>
            <p:nvPr/>
          </p:nvSpPr>
          <p:spPr>
            <a:xfrm rot="279355">
              <a:off x="1938399" y="1545253"/>
              <a:ext cx="28260" cy="58740"/>
            </a:xfrm>
            <a:custGeom>
              <a:rect b="b" l="l" r="r" t="t"/>
              <a:pathLst>
                <a:path extrusionOk="0" h="582" w="280">
                  <a:moveTo>
                    <a:pt x="137" y="1"/>
                  </a:moveTo>
                  <a:cubicBezTo>
                    <a:pt x="58" y="1"/>
                    <a:pt x="1" y="132"/>
                    <a:pt x="1" y="291"/>
                  </a:cubicBezTo>
                  <a:cubicBezTo>
                    <a:pt x="1" y="451"/>
                    <a:pt x="63" y="582"/>
                    <a:pt x="137" y="582"/>
                  </a:cubicBezTo>
                  <a:cubicBezTo>
                    <a:pt x="217" y="582"/>
                    <a:pt x="280" y="451"/>
                    <a:pt x="280" y="291"/>
                  </a:cubicBezTo>
                  <a:cubicBezTo>
                    <a:pt x="280" y="132"/>
                    <a:pt x="217" y="1"/>
                    <a:pt x="1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61"/>
            <p:cNvSpPr/>
            <p:nvPr/>
          </p:nvSpPr>
          <p:spPr>
            <a:xfrm rot="279355">
              <a:off x="1903355" y="1366530"/>
              <a:ext cx="28865" cy="58235"/>
            </a:xfrm>
            <a:custGeom>
              <a:rect b="b" l="l" r="r" t="t"/>
              <a:pathLst>
                <a:path extrusionOk="0" h="577" w="286">
                  <a:moveTo>
                    <a:pt x="143" y="1"/>
                  </a:moveTo>
                  <a:cubicBezTo>
                    <a:pt x="69" y="1"/>
                    <a:pt x="1" y="126"/>
                    <a:pt x="1" y="291"/>
                  </a:cubicBezTo>
                  <a:cubicBezTo>
                    <a:pt x="1" y="451"/>
                    <a:pt x="64" y="576"/>
                    <a:pt x="143" y="576"/>
                  </a:cubicBezTo>
                  <a:cubicBezTo>
                    <a:pt x="223" y="576"/>
                    <a:pt x="286" y="451"/>
                    <a:pt x="286" y="291"/>
                  </a:cubicBezTo>
                  <a:cubicBezTo>
                    <a:pt x="286" y="132"/>
                    <a:pt x="223" y="1"/>
                    <a:pt x="1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61"/>
            <p:cNvSpPr/>
            <p:nvPr/>
          </p:nvSpPr>
          <p:spPr>
            <a:xfrm rot="279355">
              <a:off x="1896241" y="1453645"/>
              <a:ext cx="28865" cy="58740"/>
            </a:xfrm>
            <a:custGeom>
              <a:rect b="b" l="l" r="r" t="t"/>
              <a:pathLst>
                <a:path extrusionOk="0" h="582" w="286">
                  <a:moveTo>
                    <a:pt x="143" y="0"/>
                  </a:moveTo>
                  <a:cubicBezTo>
                    <a:pt x="69" y="0"/>
                    <a:pt x="1" y="131"/>
                    <a:pt x="1" y="291"/>
                  </a:cubicBezTo>
                  <a:cubicBezTo>
                    <a:pt x="1" y="450"/>
                    <a:pt x="64" y="581"/>
                    <a:pt x="143" y="581"/>
                  </a:cubicBezTo>
                  <a:cubicBezTo>
                    <a:pt x="223" y="581"/>
                    <a:pt x="286" y="450"/>
                    <a:pt x="286" y="291"/>
                  </a:cubicBezTo>
                  <a:cubicBezTo>
                    <a:pt x="286" y="131"/>
                    <a:pt x="223" y="0"/>
                    <a:pt x="14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61"/>
            <p:cNvSpPr/>
            <p:nvPr/>
          </p:nvSpPr>
          <p:spPr>
            <a:xfrm rot="279355">
              <a:off x="1889710" y="1541288"/>
              <a:ext cx="28260" cy="58740"/>
            </a:xfrm>
            <a:custGeom>
              <a:rect b="b" l="l" r="r" t="t"/>
              <a:pathLst>
                <a:path extrusionOk="0" h="582" w="280">
                  <a:moveTo>
                    <a:pt x="137" y="1"/>
                  </a:moveTo>
                  <a:cubicBezTo>
                    <a:pt x="63" y="1"/>
                    <a:pt x="1" y="132"/>
                    <a:pt x="1" y="291"/>
                  </a:cubicBezTo>
                  <a:cubicBezTo>
                    <a:pt x="1" y="451"/>
                    <a:pt x="63" y="582"/>
                    <a:pt x="137" y="582"/>
                  </a:cubicBezTo>
                  <a:cubicBezTo>
                    <a:pt x="217" y="582"/>
                    <a:pt x="280" y="451"/>
                    <a:pt x="280" y="291"/>
                  </a:cubicBezTo>
                  <a:cubicBezTo>
                    <a:pt x="280" y="132"/>
                    <a:pt x="217" y="1"/>
                    <a:pt x="1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61"/>
            <p:cNvSpPr/>
            <p:nvPr/>
          </p:nvSpPr>
          <p:spPr>
            <a:xfrm rot="279355">
              <a:off x="1694354" y="1525380"/>
              <a:ext cx="28260" cy="58740"/>
            </a:xfrm>
            <a:custGeom>
              <a:rect b="b" l="l" r="r" t="t"/>
              <a:pathLst>
                <a:path extrusionOk="0" h="582" w="280">
                  <a:moveTo>
                    <a:pt x="143" y="1"/>
                  </a:moveTo>
                  <a:cubicBezTo>
                    <a:pt x="63" y="1"/>
                    <a:pt x="1" y="132"/>
                    <a:pt x="1" y="291"/>
                  </a:cubicBezTo>
                  <a:cubicBezTo>
                    <a:pt x="1" y="451"/>
                    <a:pt x="63" y="582"/>
                    <a:pt x="143" y="582"/>
                  </a:cubicBezTo>
                  <a:cubicBezTo>
                    <a:pt x="223" y="582"/>
                    <a:pt x="280" y="451"/>
                    <a:pt x="280" y="291"/>
                  </a:cubicBezTo>
                  <a:cubicBezTo>
                    <a:pt x="280" y="132"/>
                    <a:pt x="217" y="1"/>
                    <a:pt x="1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61"/>
            <p:cNvSpPr/>
            <p:nvPr/>
          </p:nvSpPr>
          <p:spPr>
            <a:xfrm rot="279355">
              <a:off x="1708604" y="1350647"/>
              <a:ext cx="28260" cy="58235"/>
            </a:xfrm>
            <a:custGeom>
              <a:rect b="b" l="l" r="r" t="t"/>
              <a:pathLst>
                <a:path extrusionOk="0" h="577" w="280">
                  <a:moveTo>
                    <a:pt x="143" y="1"/>
                  </a:moveTo>
                  <a:cubicBezTo>
                    <a:pt x="63" y="1"/>
                    <a:pt x="1" y="126"/>
                    <a:pt x="1" y="291"/>
                  </a:cubicBezTo>
                  <a:cubicBezTo>
                    <a:pt x="1" y="451"/>
                    <a:pt x="63" y="576"/>
                    <a:pt x="143" y="576"/>
                  </a:cubicBezTo>
                  <a:cubicBezTo>
                    <a:pt x="223" y="576"/>
                    <a:pt x="280" y="451"/>
                    <a:pt x="280" y="291"/>
                  </a:cubicBezTo>
                  <a:cubicBezTo>
                    <a:pt x="280" y="132"/>
                    <a:pt x="217" y="1"/>
                    <a:pt x="1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61"/>
            <p:cNvSpPr/>
            <p:nvPr/>
          </p:nvSpPr>
          <p:spPr>
            <a:xfrm rot="279355">
              <a:off x="1945533" y="1457634"/>
              <a:ext cx="28260" cy="58740"/>
            </a:xfrm>
            <a:custGeom>
              <a:rect b="b" l="l" r="r" t="t"/>
              <a:pathLst>
                <a:path extrusionOk="0" h="582" w="280">
                  <a:moveTo>
                    <a:pt x="137" y="0"/>
                  </a:moveTo>
                  <a:cubicBezTo>
                    <a:pt x="63" y="0"/>
                    <a:pt x="1" y="131"/>
                    <a:pt x="1" y="291"/>
                  </a:cubicBezTo>
                  <a:cubicBezTo>
                    <a:pt x="1" y="450"/>
                    <a:pt x="63" y="581"/>
                    <a:pt x="137" y="581"/>
                  </a:cubicBezTo>
                  <a:cubicBezTo>
                    <a:pt x="217" y="581"/>
                    <a:pt x="280" y="450"/>
                    <a:pt x="280" y="291"/>
                  </a:cubicBezTo>
                  <a:cubicBezTo>
                    <a:pt x="280" y="131"/>
                    <a:pt x="217" y="0"/>
                    <a:pt x="1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61"/>
            <p:cNvSpPr/>
            <p:nvPr/>
          </p:nvSpPr>
          <p:spPr>
            <a:xfrm rot="279355">
              <a:off x="1659914" y="1346707"/>
              <a:ext cx="28865" cy="58235"/>
            </a:xfrm>
            <a:custGeom>
              <a:rect b="b" l="l" r="r" t="t"/>
              <a:pathLst>
                <a:path extrusionOk="0" h="577" w="286">
                  <a:moveTo>
                    <a:pt x="143" y="1"/>
                  </a:moveTo>
                  <a:cubicBezTo>
                    <a:pt x="63" y="1"/>
                    <a:pt x="0" y="126"/>
                    <a:pt x="0" y="291"/>
                  </a:cubicBezTo>
                  <a:cubicBezTo>
                    <a:pt x="0" y="451"/>
                    <a:pt x="63" y="576"/>
                    <a:pt x="143" y="576"/>
                  </a:cubicBezTo>
                  <a:cubicBezTo>
                    <a:pt x="217" y="576"/>
                    <a:pt x="285" y="451"/>
                    <a:pt x="285" y="291"/>
                  </a:cubicBezTo>
                  <a:cubicBezTo>
                    <a:pt x="285" y="132"/>
                    <a:pt x="217" y="1"/>
                    <a:pt x="1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61"/>
            <p:cNvSpPr/>
            <p:nvPr/>
          </p:nvSpPr>
          <p:spPr>
            <a:xfrm rot="279355">
              <a:off x="1701489" y="1437762"/>
              <a:ext cx="28260" cy="58740"/>
            </a:xfrm>
            <a:custGeom>
              <a:rect b="b" l="l" r="r" t="t"/>
              <a:pathLst>
                <a:path extrusionOk="0" h="582" w="280">
                  <a:moveTo>
                    <a:pt x="143" y="0"/>
                  </a:moveTo>
                  <a:cubicBezTo>
                    <a:pt x="63" y="0"/>
                    <a:pt x="1" y="131"/>
                    <a:pt x="1" y="291"/>
                  </a:cubicBezTo>
                  <a:cubicBezTo>
                    <a:pt x="1" y="450"/>
                    <a:pt x="63" y="581"/>
                    <a:pt x="143" y="581"/>
                  </a:cubicBezTo>
                  <a:cubicBezTo>
                    <a:pt x="223" y="581"/>
                    <a:pt x="280" y="450"/>
                    <a:pt x="280" y="291"/>
                  </a:cubicBezTo>
                  <a:cubicBezTo>
                    <a:pt x="280" y="131"/>
                    <a:pt x="217" y="0"/>
                    <a:pt x="14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61"/>
            <p:cNvSpPr/>
            <p:nvPr/>
          </p:nvSpPr>
          <p:spPr>
            <a:xfrm rot="279355">
              <a:off x="1645665" y="1521440"/>
              <a:ext cx="28865" cy="58740"/>
            </a:xfrm>
            <a:custGeom>
              <a:rect b="b" l="l" r="r" t="t"/>
              <a:pathLst>
                <a:path extrusionOk="0" h="582" w="286">
                  <a:moveTo>
                    <a:pt x="143" y="1"/>
                  </a:moveTo>
                  <a:cubicBezTo>
                    <a:pt x="63" y="1"/>
                    <a:pt x="0" y="132"/>
                    <a:pt x="0" y="291"/>
                  </a:cubicBezTo>
                  <a:cubicBezTo>
                    <a:pt x="0" y="451"/>
                    <a:pt x="63" y="582"/>
                    <a:pt x="143" y="582"/>
                  </a:cubicBezTo>
                  <a:cubicBezTo>
                    <a:pt x="217" y="582"/>
                    <a:pt x="285" y="451"/>
                    <a:pt x="285" y="291"/>
                  </a:cubicBezTo>
                  <a:cubicBezTo>
                    <a:pt x="285" y="132"/>
                    <a:pt x="223" y="1"/>
                    <a:pt x="1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61"/>
            <p:cNvSpPr/>
            <p:nvPr/>
          </p:nvSpPr>
          <p:spPr>
            <a:xfrm rot="279355">
              <a:off x="1792333" y="1533383"/>
              <a:ext cx="28865" cy="58740"/>
            </a:xfrm>
            <a:custGeom>
              <a:rect b="b" l="l" r="r" t="t"/>
              <a:pathLst>
                <a:path extrusionOk="0" h="582" w="286">
                  <a:moveTo>
                    <a:pt x="143" y="1"/>
                  </a:moveTo>
                  <a:cubicBezTo>
                    <a:pt x="63" y="1"/>
                    <a:pt x="0" y="132"/>
                    <a:pt x="0" y="291"/>
                  </a:cubicBezTo>
                  <a:cubicBezTo>
                    <a:pt x="0" y="451"/>
                    <a:pt x="57" y="582"/>
                    <a:pt x="143" y="582"/>
                  </a:cubicBezTo>
                  <a:cubicBezTo>
                    <a:pt x="223" y="582"/>
                    <a:pt x="285" y="451"/>
                    <a:pt x="285" y="291"/>
                  </a:cubicBezTo>
                  <a:cubicBezTo>
                    <a:pt x="285" y="132"/>
                    <a:pt x="223" y="1"/>
                    <a:pt x="1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61"/>
            <p:cNvSpPr/>
            <p:nvPr/>
          </p:nvSpPr>
          <p:spPr>
            <a:xfrm rot="279355">
              <a:off x="1805979" y="1358601"/>
              <a:ext cx="28865" cy="58235"/>
            </a:xfrm>
            <a:custGeom>
              <a:rect b="b" l="l" r="r" t="t"/>
              <a:pathLst>
                <a:path extrusionOk="0" h="577" w="286">
                  <a:moveTo>
                    <a:pt x="143" y="1"/>
                  </a:moveTo>
                  <a:cubicBezTo>
                    <a:pt x="63" y="1"/>
                    <a:pt x="1" y="126"/>
                    <a:pt x="1" y="291"/>
                  </a:cubicBezTo>
                  <a:cubicBezTo>
                    <a:pt x="1" y="451"/>
                    <a:pt x="58" y="576"/>
                    <a:pt x="143" y="576"/>
                  </a:cubicBezTo>
                  <a:cubicBezTo>
                    <a:pt x="223" y="576"/>
                    <a:pt x="285" y="451"/>
                    <a:pt x="285" y="291"/>
                  </a:cubicBezTo>
                  <a:cubicBezTo>
                    <a:pt x="285" y="132"/>
                    <a:pt x="217" y="1"/>
                    <a:pt x="1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61"/>
            <p:cNvSpPr/>
            <p:nvPr/>
          </p:nvSpPr>
          <p:spPr>
            <a:xfrm rot="279355">
              <a:off x="1750176" y="1441751"/>
              <a:ext cx="28865" cy="58740"/>
            </a:xfrm>
            <a:custGeom>
              <a:rect b="b" l="l" r="r" t="t"/>
              <a:pathLst>
                <a:path extrusionOk="0" h="582" w="286">
                  <a:moveTo>
                    <a:pt x="143" y="0"/>
                  </a:moveTo>
                  <a:cubicBezTo>
                    <a:pt x="63" y="0"/>
                    <a:pt x="1" y="131"/>
                    <a:pt x="1" y="291"/>
                  </a:cubicBezTo>
                  <a:cubicBezTo>
                    <a:pt x="1" y="450"/>
                    <a:pt x="63" y="581"/>
                    <a:pt x="143" y="581"/>
                  </a:cubicBezTo>
                  <a:cubicBezTo>
                    <a:pt x="223" y="581"/>
                    <a:pt x="285" y="450"/>
                    <a:pt x="285" y="291"/>
                  </a:cubicBezTo>
                  <a:cubicBezTo>
                    <a:pt x="285" y="131"/>
                    <a:pt x="217" y="0"/>
                    <a:pt x="14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61"/>
            <p:cNvSpPr/>
            <p:nvPr/>
          </p:nvSpPr>
          <p:spPr>
            <a:xfrm rot="279355">
              <a:off x="1757291" y="1354636"/>
              <a:ext cx="28865" cy="58235"/>
            </a:xfrm>
            <a:custGeom>
              <a:rect b="b" l="l" r="r" t="t"/>
              <a:pathLst>
                <a:path extrusionOk="0" h="577" w="286">
                  <a:moveTo>
                    <a:pt x="143" y="1"/>
                  </a:moveTo>
                  <a:cubicBezTo>
                    <a:pt x="63" y="1"/>
                    <a:pt x="1" y="126"/>
                    <a:pt x="1" y="291"/>
                  </a:cubicBezTo>
                  <a:cubicBezTo>
                    <a:pt x="1" y="451"/>
                    <a:pt x="63" y="576"/>
                    <a:pt x="143" y="576"/>
                  </a:cubicBezTo>
                  <a:cubicBezTo>
                    <a:pt x="223" y="576"/>
                    <a:pt x="285" y="451"/>
                    <a:pt x="285" y="291"/>
                  </a:cubicBezTo>
                  <a:cubicBezTo>
                    <a:pt x="285" y="132"/>
                    <a:pt x="217" y="1"/>
                    <a:pt x="1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61"/>
            <p:cNvSpPr/>
            <p:nvPr/>
          </p:nvSpPr>
          <p:spPr>
            <a:xfrm rot="279355">
              <a:off x="1743645" y="1529419"/>
              <a:ext cx="28865" cy="58740"/>
            </a:xfrm>
            <a:custGeom>
              <a:rect b="b" l="l" r="r" t="t"/>
              <a:pathLst>
                <a:path extrusionOk="0" h="582" w="286">
                  <a:moveTo>
                    <a:pt x="143" y="1"/>
                  </a:moveTo>
                  <a:cubicBezTo>
                    <a:pt x="57" y="1"/>
                    <a:pt x="0" y="132"/>
                    <a:pt x="0" y="291"/>
                  </a:cubicBezTo>
                  <a:cubicBezTo>
                    <a:pt x="0" y="451"/>
                    <a:pt x="57" y="582"/>
                    <a:pt x="143" y="582"/>
                  </a:cubicBezTo>
                  <a:cubicBezTo>
                    <a:pt x="222" y="582"/>
                    <a:pt x="285" y="451"/>
                    <a:pt x="285" y="291"/>
                  </a:cubicBezTo>
                  <a:cubicBezTo>
                    <a:pt x="285" y="132"/>
                    <a:pt x="222" y="1"/>
                    <a:pt x="1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61"/>
            <p:cNvSpPr/>
            <p:nvPr/>
          </p:nvSpPr>
          <p:spPr>
            <a:xfrm rot="279355">
              <a:off x="1652800" y="1433822"/>
              <a:ext cx="28865" cy="58740"/>
            </a:xfrm>
            <a:custGeom>
              <a:rect b="b" l="l" r="r" t="t"/>
              <a:pathLst>
                <a:path extrusionOk="0" h="582" w="286">
                  <a:moveTo>
                    <a:pt x="143" y="0"/>
                  </a:moveTo>
                  <a:cubicBezTo>
                    <a:pt x="63" y="0"/>
                    <a:pt x="0" y="131"/>
                    <a:pt x="0" y="291"/>
                  </a:cubicBezTo>
                  <a:cubicBezTo>
                    <a:pt x="0" y="450"/>
                    <a:pt x="63" y="581"/>
                    <a:pt x="143" y="581"/>
                  </a:cubicBezTo>
                  <a:cubicBezTo>
                    <a:pt x="217" y="581"/>
                    <a:pt x="285" y="450"/>
                    <a:pt x="285" y="291"/>
                  </a:cubicBezTo>
                  <a:cubicBezTo>
                    <a:pt x="285" y="131"/>
                    <a:pt x="217" y="0"/>
                    <a:pt x="14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61"/>
            <p:cNvSpPr/>
            <p:nvPr/>
          </p:nvSpPr>
          <p:spPr>
            <a:xfrm rot="279355">
              <a:off x="2231131" y="1569090"/>
              <a:ext cx="28260" cy="58740"/>
            </a:xfrm>
            <a:custGeom>
              <a:rect b="b" l="l" r="r" t="t"/>
              <a:pathLst>
                <a:path extrusionOk="0" h="582" w="280">
                  <a:moveTo>
                    <a:pt x="143" y="1"/>
                  </a:moveTo>
                  <a:cubicBezTo>
                    <a:pt x="64" y="1"/>
                    <a:pt x="1" y="132"/>
                    <a:pt x="1" y="291"/>
                  </a:cubicBezTo>
                  <a:cubicBezTo>
                    <a:pt x="1" y="451"/>
                    <a:pt x="58" y="582"/>
                    <a:pt x="143" y="582"/>
                  </a:cubicBezTo>
                  <a:cubicBezTo>
                    <a:pt x="223" y="582"/>
                    <a:pt x="280" y="451"/>
                    <a:pt x="280" y="291"/>
                  </a:cubicBezTo>
                  <a:cubicBezTo>
                    <a:pt x="280" y="132"/>
                    <a:pt x="217" y="1"/>
                    <a:pt x="1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61"/>
            <p:cNvSpPr/>
            <p:nvPr/>
          </p:nvSpPr>
          <p:spPr>
            <a:xfrm rot="279355">
              <a:off x="2189074" y="1477466"/>
              <a:ext cx="28260" cy="58740"/>
            </a:xfrm>
            <a:custGeom>
              <a:rect b="b" l="l" r="r" t="t"/>
              <a:pathLst>
                <a:path extrusionOk="0" h="582" w="280">
                  <a:moveTo>
                    <a:pt x="143" y="0"/>
                  </a:moveTo>
                  <a:cubicBezTo>
                    <a:pt x="63" y="0"/>
                    <a:pt x="0" y="131"/>
                    <a:pt x="0" y="291"/>
                  </a:cubicBezTo>
                  <a:cubicBezTo>
                    <a:pt x="0" y="450"/>
                    <a:pt x="63" y="581"/>
                    <a:pt x="143" y="581"/>
                  </a:cubicBezTo>
                  <a:cubicBezTo>
                    <a:pt x="222" y="581"/>
                    <a:pt x="279" y="450"/>
                    <a:pt x="279" y="291"/>
                  </a:cubicBezTo>
                  <a:cubicBezTo>
                    <a:pt x="279" y="131"/>
                    <a:pt x="217" y="0"/>
                    <a:pt x="14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61"/>
            <p:cNvSpPr/>
            <p:nvPr/>
          </p:nvSpPr>
          <p:spPr>
            <a:xfrm rot="279355">
              <a:off x="2244877" y="1394316"/>
              <a:ext cx="28260" cy="58235"/>
            </a:xfrm>
            <a:custGeom>
              <a:rect b="b" l="l" r="r" t="t"/>
              <a:pathLst>
                <a:path extrusionOk="0" h="577" w="280">
                  <a:moveTo>
                    <a:pt x="143" y="1"/>
                  </a:moveTo>
                  <a:cubicBezTo>
                    <a:pt x="69" y="1"/>
                    <a:pt x="0" y="126"/>
                    <a:pt x="0" y="291"/>
                  </a:cubicBezTo>
                  <a:cubicBezTo>
                    <a:pt x="0" y="451"/>
                    <a:pt x="63" y="576"/>
                    <a:pt x="143" y="576"/>
                  </a:cubicBezTo>
                  <a:cubicBezTo>
                    <a:pt x="222" y="576"/>
                    <a:pt x="279" y="451"/>
                    <a:pt x="279" y="291"/>
                  </a:cubicBezTo>
                  <a:cubicBezTo>
                    <a:pt x="279" y="132"/>
                    <a:pt x="217" y="1"/>
                    <a:pt x="1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61"/>
            <p:cNvSpPr/>
            <p:nvPr/>
          </p:nvSpPr>
          <p:spPr>
            <a:xfrm rot="279355">
              <a:off x="2196189" y="1390351"/>
              <a:ext cx="28260" cy="58235"/>
            </a:xfrm>
            <a:custGeom>
              <a:rect b="b" l="l" r="r" t="t"/>
              <a:pathLst>
                <a:path extrusionOk="0" h="577" w="280">
                  <a:moveTo>
                    <a:pt x="143" y="1"/>
                  </a:moveTo>
                  <a:cubicBezTo>
                    <a:pt x="63" y="1"/>
                    <a:pt x="0" y="126"/>
                    <a:pt x="0" y="291"/>
                  </a:cubicBezTo>
                  <a:cubicBezTo>
                    <a:pt x="0" y="451"/>
                    <a:pt x="63" y="576"/>
                    <a:pt x="143" y="576"/>
                  </a:cubicBezTo>
                  <a:cubicBezTo>
                    <a:pt x="222" y="576"/>
                    <a:pt x="279" y="451"/>
                    <a:pt x="279" y="291"/>
                  </a:cubicBezTo>
                  <a:cubicBezTo>
                    <a:pt x="279" y="132"/>
                    <a:pt x="217" y="1"/>
                    <a:pt x="1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61"/>
            <p:cNvSpPr/>
            <p:nvPr/>
          </p:nvSpPr>
          <p:spPr>
            <a:xfrm rot="279355">
              <a:off x="2181940" y="1565084"/>
              <a:ext cx="28260" cy="58740"/>
            </a:xfrm>
            <a:custGeom>
              <a:rect b="b" l="l" r="r" t="t"/>
              <a:pathLst>
                <a:path extrusionOk="0" h="582" w="280">
                  <a:moveTo>
                    <a:pt x="143" y="1"/>
                  </a:moveTo>
                  <a:cubicBezTo>
                    <a:pt x="63" y="1"/>
                    <a:pt x="0" y="132"/>
                    <a:pt x="0" y="291"/>
                  </a:cubicBezTo>
                  <a:cubicBezTo>
                    <a:pt x="0" y="451"/>
                    <a:pt x="63" y="582"/>
                    <a:pt x="143" y="582"/>
                  </a:cubicBezTo>
                  <a:cubicBezTo>
                    <a:pt x="222" y="582"/>
                    <a:pt x="279" y="451"/>
                    <a:pt x="279" y="291"/>
                  </a:cubicBezTo>
                  <a:cubicBezTo>
                    <a:pt x="279" y="132"/>
                    <a:pt x="217" y="1"/>
                    <a:pt x="1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61"/>
            <p:cNvSpPr/>
            <p:nvPr/>
          </p:nvSpPr>
          <p:spPr>
            <a:xfrm rot="279355">
              <a:off x="2279920" y="1573038"/>
              <a:ext cx="27654" cy="58740"/>
            </a:xfrm>
            <a:custGeom>
              <a:rect b="b" l="l" r="r" t="t"/>
              <a:pathLst>
                <a:path extrusionOk="0" h="582" w="274">
                  <a:moveTo>
                    <a:pt x="137" y="1"/>
                  </a:moveTo>
                  <a:cubicBezTo>
                    <a:pt x="74" y="1"/>
                    <a:pt x="0" y="132"/>
                    <a:pt x="0" y="291"/>
                  </a:cubicBezTo>
                  <a:cubicBezTo>
                    <a:pt x="0" y="451"/>
                    <a:pt x="63" y="582"/>
                    <a:pt x="137" y="582"/>
                  </a:cubicBezTo>
                  <a:cubicBezTo>
                    <a:pt x="171" y="582"/>
                    <a:pt x="211" y="548"/>
                    <a:pt x="228" y="502"/>
                  </a:cubicBezTo>
                  <a:cubicBezTo>
                    <a:pt x="188" y="445"/>
                    <a:pt x="171" y="377"/>
                    <a:pt x="182" y="314"/>
                  </a:cubicBezTo>
                  <a:cubicBezTo>
                    <a:pt x="194" y="274"/>
                    <a:pt x="234" y="251"/>
                    <a:pt x="273" y="229"/>
                  </a:cubicBezTo>
                  <a:cubicBezTo>
                    <a:pt x="256" y="98"/>
                    <a:pt x="199" y="1"/>
                    <a:pt x="1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61"/>
            <p:cNvSpPr/>
            <p:nvPr/>
          </p:nvSpPr>
          <p:spPr>
            <a:xfrm rot="279355">
              <a:off x="2140386" y="1473522"/>
              <a:ext cx="28764" cy="58740"/>
            </a:xfrm>
            <a:custGeom>
              <a:rect b="b" l="l" r="r" t="t"/>
              <a:pathLst>
                <a:path extrusionOk="0" h="582" w="285">
                  <a:moveTo>
                    <a:pt x="142" y="0"/>
                  </a:moveTo>
                  <a:cubicBezTo>
                    <a:pt x="63" y="0"/>
                    <a:pt x="0" y="131"/>
                    <a:pt x="0" y="291"/>
                  </a:cubicBezTo>
                  <a:cubicBezTo>
                    <a:pt x="0" y="450"/>
                    <a:pt x="63" y="581"/>
                    <a:pt x="142" y="581"/>
                  </a:cubicBezTo>
                  <a:cubicBezTo>
                    <a:pt x="222" y="581"/>
                    <a:pt x="285" y="450"/>
                    <a:pt x="285" y="291"/>
                  </a:cubicBezTo>
                  <a:cubicBezTo>
                    <a:pt x="285" y="131"/>
                    <a:pt x="216" y="0"/>
                    <a:pt x="1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61"/>
            <p:cNvSpPr/>
            <p:nvPr/>
          </p:nvSpPr>
          <p:spPr>
            <a:xfrm rot="279355">
              <a:off x="2287054" y="1485444"/>
              <a:ext cx="28260" cy="58740"/>
            </a:xfrm>
            <a:custGeom>
              <a:rect b="b" l="l" r="r" t="t"/>
              <a:pathLst>
                <a:path extrusionOk="0" h="582" w="280">
                  <a:moveTo>
                    <a:pt x="137" y="0"/>
                  </a:moveTo>
                  <a:cubicBezTo>
                    <a:pt x="57" y="0"/>
                    <a:pt x="0" y="131"/>
                    <a:pt x="0" y="291"/>
                  </a:cubicBezTo>
                  <a:cubicBezTo>
                    <a:pt x="0" y="450"/>
                    <a:pt x="63" y="581"/>
                    <a:pt x="137" y="581"/>
                  </a:cubicBezTo>
                  <a:cubicBezTo>
                    <a:pt x="211" y="581"/>
                    <a:pt x="279" y="450"/>
                    <a:pt x="279" y="291"/>
                  </a:cubicBezTo>
                  <a:cubicBezTo>
                    <a:pt x="279" y="131"/>
                    <a:pt x="216" y="0"/>
                    <a:pt x="1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61"/>
            <p:cNvSpPr/>
            <p:nvPr/>
          </p:nvSpPr>
          <p:spPr>
            <a:xfrm rot="279355">
              <a:off x="2237763" y="1481431"/>
              <a:ext cx="28260" cy="58740"/>
            </a:xfrm>
            <a:custGeom>
              <a:rect b="b" l="l" r="r" t="t"/>
              <a:pathLst>
                <a:path extrusionOk="0" h="582" w="280">
                  <a:moveTo>
                    <a:pt x="143" y="0"/>
                  </a:moveTo>
                  <a:cubicBezTo>
                    <a:pt x="69" y="0"/>
                    <a:pt x="0" y="131"/>
                    <a:pt x="0" y="291"/>
                  </a:cubicBezTo>
                  <a:cubicBezTo>
                    <a:pt x="0" y="450"/>
                    <a:pt x="63" y="581"/>
                    <a:pt x="143" y="581"/>
                  </a:cubicBezTo>
                  <a:cubicBezTo>
                    <a:pt x="222" y="581"/>
                    <a:pt x="279" y="450"/>
                    <a:pt x="279" y="291"/>
                  </a:cubicBezTo>
                  <a:cubicBezTo>
                    <a:pt x="279" y="131"/>
                    <a:pt x="217" y="0"/>
                    <a:pt x="14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61"/>
            <p:cNvSpPr/>
            <p:nvPr/>
          </p:nvSpPr>
          <p:spPr>
            <a:xfrm rot="279355">
              <a:off x="2294169" y="1398330"/>
              <a:ext cx="28260" cy="58235"/>
            </a:xfrm>
            <a:custGeom>
              <a:rect b="b" l="l" r="r" t="t"/>
              <a:pathLst>
                <a:path extrusionOk="0" h="577" w="280">
                  <a:moveTo>
                    <a:pt x="137" y="1"/>
                  </a:moveTo>
                  <a:cubicBezTo>
                    <a:pt x="63" y="1"/>
                    <a:pt x="0" y="126"/>
                    <a:pt x="0" y="291"/>
                  </a:cubicBezTo>
                  <a:cubicBezTo>
                    <a:pt x="0" y="451"/>
                    <a:pt x="63" y="576"/>
                    <a:pt x="137" y="576"/>
                  </a:cubicBezTo>
                  <a:cubicBezTo>
                    <a:pt x="211" y="576"/>
                    <a:pt x="279" y="451"/>
                    <a:pt x="279" y="291"/>
                  </a:cubicBezTo>
                  <a:cubicBezTo>
                    <a:pt x="279" y="132"/>
                    <a:pt x="216" y="1"/>
                    <a:pt x="1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61"/>
            <p:cNvSpPr/>
            <p:nvPr/>
          </p:nvSpPr>
          <p:spPr>
            <a:xfrm rot="279355">
              <a:off x="2042909" y="1465588"/>
              <a:ext cx="28865" cy="58740"/>
            </a:xfrm>
            <a:custGeom>
              <a:rect b="b" l="l" r="r" t="t"/>
              <a:pathLst>
                <a:path extrusionOk="0" h="582" w="286">
                  <a:moveTo>
                    <a:pt x="143" y="0"/>
                  </a:moveTo>
                  <a:cubicBezTo>
                    <a:pt x="64" y="0"/>
                    <a:pt x="1" y="131"/>
                    <a:pt x="1" y="291"/>
                  </a:cubicBezTo>
                  <a:cubicBezTo>
                    <a:pt x="1" y="450"/>
                    <a:pt x="64" y="581"/>
                    <a:pt x="143" y="581"/>
                  </a:cubicBezTo>
                  <a:cubicBezTo>
                    <a:pt x="217" y="581"/>
                    <a:pt x="286" y="450"/>
                    <a:pt x="286" y="291"/>
                  </a:cubicBezTo>
                  <a:cubicBezTo>
                    <a:pt x="286" y="131"/>
                    <a:pt x="217" y="0"/>
                    <a:pt x="14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61"/>
            <p:cNvSpPr/>
            <p:nvPr/>
          </p:nvSpPr>
          <p:spPr>
            <a:xfrm rot="279355">
              <a:off x="1993718" y="1461579"/>
              <a:ext cx="28764" cy="58740"/>
            </a:xfrm>
            <a:custGeom>
              <a:rect b="b" l="l" r="r" t="t"/>
              <a:pathLst>
                <a:path extrusionOk="0" h="582" w="285">
                  <a:moveTo>
                    <a:pt x="142" y="0"/>
                  </a:moveTo>
                  <a:cubicBezTo>
                    <a:pt x="68" y="0"/>
                    <a:pt x="0" y="131"/>
                    <a:pt x="0" y="291"/>
                  </a:cubicBezTo>
                  <a:cubicBezTo>
                    <a:pt x="0" y="450"/>
                    <a:pt x="63" y="581"/>
                    <a:pt x="142" y="581"/>
                  </a:cubicBezTo>
                  <a:cubicBezTo>
                    <a:pt x="222" y="581"/>
                    <a:pt x="285" y="450"/>
                    <a:pt x="285" y="291"/>
                  </a:cubicBezTo>
                  <a:cubicBezTo>
                    <a:pt x="285" y="131"/>
                    <a:pt x="222" y="0"/>
                    <a:pt x="1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61"/>
            <p:cNvSpPr/>
            <p:nvPr/>
          </p:nvSpPr>
          <p:spPr>
            <a:xfrm rot="279355">
              <a:off x="2050023" y="1378474"/>
              <a:ext cx="28865" cy="58235"/>
            </a:xfrm>
            <a:custGeom>
              <a:rect b="b" l="l" r="r" t="t"/>
              <a:pathLst>
                <a:path extrusionOk="0" h="577" w="286">
                  <a:moveTo>
                    <a:pt x="143" y="1"/>
                  </a:moveTo>
                  <a:cubicBezTo>
                    <a:pt x="64" y="1"/>
                    <a:pt x="1" y="126"/>
                    <a:pt x="1" y="291"/>
                  </a:cubicBezTo>
                  <a:cubicBezTo>
                    <a:pt x="1" y="451"/>
                    <a:pt x="64" y="576"/>
                    <a:pt x="143" y="576"/>
                  </a:cubicBezTo>
                  <a:cubicBezTo>
                    <a:pt x="217" y="576"/>
                    <a:pt x="286" y="451"/>
                    <a:pt x="286" y="291"/>
                  </a:cubicBezTo>
                  <a:cubicBezTo>
                    <a:pt x="286" y="132"/>
                    <a:pt x="217" y="1"/>
                    <a:pt x="1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61"/>
            <p:cNvSpPr/>
            <p:nvPr/>
          </p:nvSpPr>
          <p:spPr>
            <a:xfrm rot="279355">
              <a:off x="2147500" y="1386407"/>
              <a:ext cx="28764" cy="58235"/>
            </a:xfrm>
            <a:custGeom>
              <a:rect b="b" l="l" r="r" t="t"/>
              <a:pathLst>
                <a:path extrusionOk="0" h="577" w="285">
                  <a:moveTo>
                    <a:pt x="142" y="1"/>
                  </a:moveTo>
                  <a:cubicBezTo>
                    <a:pt x="63" y="1"/>
                    <a:pt x="0" y="126"/>
                    <a:pt x="0" y="291"/>
                  </a:cubicBezTo>
                  <a:cubicBezTo>
                    <a:pt x="0" y="451"/>
                    <a:pt x="63" y="576"/>
                    <a:pt x="142" y="576"/>
                  </a:cubicBezTo>
                  <a:cubicBezTo>
                    <a:pt x="222" y="576"/>
                    <a:pt x="285" y="451"/>
                    <a:pt x="285" y="291"/>
                  </a:cubicBezTo>
                  <a:cubicBezTo>
                    <a:pt x="285" y="132"/>
                    <a:pt x="216" y="1"/>
                    <a:pt x="14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61"/>
            <p:cNvSpPr/>
            <p:nvPr/>
          </p:nvSpPr>
          <p:spPr>
            <a:xfrm rot="279355">
              <a:off x="2035774" y="1553207"/>
              <a:ext cx="28865" cy="58740"/>
            </a:xfrm>
            <a:custGeom>
              <a:rect b="b" l="l" r="r" t="t"/>
              <a:pathLst>
                <a:path extrusionOk="0" h="582" w="286">
                  <a:moveTo>
                    <a:pt x="143" y="1"/>
                  </a:moveTo>
                  <a:cubicBezTo>
                    <a:pt x="64" y="1"/>
                    <a:pt x="1" y="132"/>
                    <a:pt x="1" y="291"/>
                  </a:cubicBezTo>
                  <a:cubicBezTo>
                    <a:pt x="1" y="451"/>
                    <a:pt x="64" y="582"/>
                    <a:pt x="143" y="582"/>
                  </a:cubicBezTo>
                  <a:cubicBezTo>
                    <a:pt x="217" y="582"/>
                    <a:pt x="286" y="451"/>
                    <a:pt x="286" y="291"/>
                  </a:cubicBezTo>
                  <a:cubicBezTo>
                    <a:pt x="286" y="132"/>
                    <a:pt x="217" y="1"/>
                    <a:pt x="1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61"/>
            <p:cNvSpPr/>
            <p:nvPr/>
          </p:nvSpPr>
          <p:spPr>
            <a:xfrm rot="279355">
              <a:off x="1987086" y="1549242"/>
              <a:ext cx="28865" cy="58740"/>
            </a:xfrm>
            <a:custGeom>
              <a:rect b="b" l="l" r="r" t="t"/>
              <a:pathLst>
                <a:path extrusionOk="0" h="582" w="286">
                  <a:moveTo>
                    <a:pt x="143" y="1"/>
                  </a:moveTo>
                  <a:cubicBezTo>
                    <a:pt x="63" y="1"/>
                    <a:pt x="1" y="132"/>
                    <a:pt x="1" y="291"/>
                  </a:cubicBezTo>
                  <a:cubicBezTo>
                    <a:pt x="1" y="451"/>
                    <a:pt x="63" y="582"/>
                    <a:pt x="143" y="582"/>
                  </a:cubicBezTo>
                  <a:cubicBezTo>
                    <a:pt x="223" y="582"/>
                    <a:pt x="286" y="451"/>
                    <a:pt x="286" y="291"/>
                  </a:cubicBezTo>
                  <a:cubicBezTo>
                    <a:pt x="286" y="132"/>
                    <a:pt x="223" y="1"/>
                    <a:pt x="1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61"/>
            <p:cNvSpPr/>
            <p:nvPr/>
          </p:nvSpPr>
          <p:spPr>
            <a:xfrm rot="279355">
              <a:off x="2091597" y="1469532"/>
              <a:ext cx="28361" cy="58740"/>
            </a:xfrm>
            <a:custGeom>
              <a:rect b="b" l="l" r="r" t="t"/>
              <a:pathLst>
                <a:path extrusionOk="0" h="582" w="281">
                  <a:moveTo>
                    <a:pt x="143" y="0"/>
                  </a:moveTo>
                  <a:cubicBezTo>
                    <a:pt x="64" y="0"/>
                    <a:pt x="1" y="131"/>
                    <a:pt x="1" y="291"/>
                  </a:cubicBezTo>
                  <a:cubicBezTo>
                    <a:pt x="1" y="450"/>
                    <a:pt x="64" y="581"/>
                    <a:pt x="143" y="581"/>
                  </a:cubicBezTo>
                  <a:cubicBezTo>
                    <a:pt x="223" y="581"/>
                    <a:pt x="280" y="450"/>
                    <a:pt x="280" y="291"/>
                  </a:cubicBezTo>
                  <a:cubicBezTo>
                    <a:pt x="280" y="131"/>
                    <a:pt x="223" y="0"/>
                    <a:pt x="14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61"/>
            <p:cNvSpPr/>
            <p:nvPr/>
          </p:nvSpPr>
          <p:spPr>
            <a:xfrm rot="279355">
              <a:off x="2084462" y="1557171"/>
              <a:ext cx="28865" cy="58740"/>
            </a:xfrm>
            <a:custGeom>
              <a:rect b="b" l="l" r="r" t="t"/>
              <a:pathLst>
                <a:path extrusionOk="0" h="582" w="286">
                  <a:moveTo>
                    <a:pt x="143" y="1"/>
                  </a:moveTo>
                  <a:cubicBezTo>
                    <a:pt x="69" y="1"/>
                    <a:pt x="1" y="132"/>
                    <a:pt x="1" y="291"/>
                  </a:cubicBezTo>
                  <a:cubicBezTo>
                    <a:pt x="1" y="451"/>
                    <a:pt x="64" y="582"/>
                    <a:pt x="143" y="582"/>
                  </a:cubicBezTo>
                  <a:cubicBezTo>
                    <a:pt x="223" y="582"/>
                    <a:pt x="286" y="451"/>
                    <a:pt x="286" y="291"/>
                  </a:cubicBezTo>
                  <a:cubicBezTo>
                    <a:pt x="286" y="132"/>
                    <a:pt x="223" y="1"/>
                    <a:pt x="1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61"/>
            <p:cNvSpPr/>
            <p:nvPr/>
          </p:nvSpPr>
          <p:spPr>
            <a:xfrm rot="279355">
              <a:off x="2000832" y="1374464"/>
              <a:ext cx="28764" cy="58235"/>
            </a:xfrm>
            <a:custGeom>
              <a:rect b="b" l="l" r="r" t="t"/>
              <a:pathLst>
                <a:path extrusionOk="0" h="577" w="285">
                  <a:moveTo>
                    <a:pt x="142" y="1"/>
                  </a:moveTo>
                  <a:cubicBezTo>
                    <a:pt x="68" y="1"/>
                    <a:pt x="0" y="126"/>
                    <a:pt x="0" y="291"/>
                  </a:cubicBezTo>
                  <a:cubicBezTo>
                    <a:pt x="0" y="451"/>
                    <a:pt x="63" y="576"/>
                    <a:pt x="142" y="576"/>
                  </a:cubicBezTo>
                  <a:cubicBezTo>
                    <a:pt x="222" y="576"/>
                    <a:pt x="285" y="451"/>
                    <a:pt x="285" y="291"/>
                  </a:cubicBezTo>
                  <a:cubicBezTo>
                    <a:pt x="285" y="132"/>
                    <a:pt x="222" y="1"/>
                    <a:pt x="14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61"/>
            <p:cNvSpPr/>
            <p:nvPr/>
          </p:nvSpPr>
          <p:spPr>
            <a:xfrm rot="279355">
              <a:off x="2098712" y="1382418"/>
              <a:ext cx="28361" cy="58235"/>
            </a:xfrm>
            <a:custGeom>
              <a:rect b="b" l="l" r="r" t="t"/>
              <a:pathLst>
                <a:path extrusionOk="0" h="577" w="281">
                  <a:moveTo>
                    <a:pt x="143" y="1"/>
                  </a:moveTo>
                  <a:cubicBezTo>
                    <a:pt x="64" y="1"/>
                    <a:pt x="1" y="126"/>
                    <a:pt x="1" y="291"/>
                  </a:cubicBezTo>
                  <a:cubicBezTo>
                    <a:pt x="1" y="451"/>
                    <a:pt x="64" y="576"/>
                    <a:pt x="143" y="576"/>
                  </a:cubicBezTo>
                  <a:cubicBezTo>
                    <a:pt x="223" y="576"/>
                    <a:pt x="280" y="451"/>
                    <a:pt x="280" y="291"/>
                  </a:cubicBezTo>
                  <a:cubicBezTo>
                    <a:pt x="280" y="132"/>
                    <a:pt x="223" y="1"/>
                    <a:pt x="1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61"/>
            <p:cNvSpPr/>
            <p:nvPr/>
          </p:nvSpPr>
          <p:spPr>
            <a:xfrm rot="279355">
              <a:off x="2133251" y="1561140"/>
              <a:ext cx="28764" cy="58740"/>
            </a:xfrm>
            <a:custGeom>
              <a:rect b="b" l="l" r="r" t="t"/>
              <a:pathLst>
                <a:path extrusionOk="0" h="582" w="285">
                  <a:moveTo>
                    <a:pt x="142" y="1"/>
                  </a:moveTo>
                  <a:cubicBezTo>
                    <a:pt x="63" y="1"/>
                    <a:pt x="0" y="132"/>
                    <a:pt x="0" y="291"/>
                  </a:cubicBezTo>
                  <a:cubicBezTo>
                    <a:pt x="0" y="451"/>
                    <a:pt x="63" y="582"/>
                    <a:pt x="142" y="582"/>
                  </a:cubicBezTo>
                  <a:cubicBezTo>
                    <a:pt x="222" y="582"/>
                    <a:pt x="285" y="451"/>
                    <a:pt x="285" y="291"/>
                  </a:cubicBezTo>
                  <a:cubicBezTo>
                    <a:pt x="285" y="132"/>
                    <a:pt x="216" y="1"/>
                    <a:pt x="14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61"/>
            <p:cNvSpPr/>
            <p:nvPr/>
          </p:nvSpPr>
          <p:spPr>
            <a:xfrm rot="279355">
              <a:off x="1158080" y="1481736"/>
              <a:ext cx="28865" cy="58740"/>
            </a:xfrm>
            <a:custGeom>
              <a:rect b="b" l="l" r="r" t="t"/>
              <a:pathLst>
                <a:path extrusionOk="0" h="582" w="286">
                  <a:moveTo>
                    <a:pt x="143" y="1"/>
                  </a:moveTo>
                  <a:cubicBezTo>
                    <a:pt x="64" y="1"/>
                    <a:pt x="1" y="132"/>
                    <a:pt x="1" y="291"/>
                  </a:cubicBezTo>
                  <a:cubicBezTo>
                    <a:pt x="1" y="451"/>
                    <a:pt x="64" y="582"/>
                    <a:pt x="143" y="582"/>
                  </a:cubicBezTo>
                  <a:cubicBezTo>
                    <a:pt x="223" y="582"/>
                    <a:pt x="286" y="451"/>
                    <a:pt x="286" y="291"/>
                  </a:cubicBezTo>
                  <a:cubicBezTo>
                    <a:pt x="286" y="132"/>
                    <a:pt x="217" y="1"/>
                    <a:pt x="1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61"/>
            <p:cNvSpPr/>
            <p:nvPr/>
          </p:nvSpPr>
          <p:spPr>
            <a:xfrm rot="279355">
              <a:off x="1109392" y="1477771"/>
              <a:ext cx="28865" cy="58740"/>
            </a:xfrm>
            <a:custGeom>
              <a:rect b="b" l="l" r="r" t="t"/>
              <a:pathLst>
                <a:path extrusionOk="0" h="582" w="286">
                  <a:moveTo>
                    <a:pt x="143" y="1"/>
                  </a:moveTo>
                  <a:cubicBezTo>
                    <a:pt x="63" y="1"/>
                    <a:pt x="1" y="132"/>
                    <a:pt x="1" y="291"/>
                  </a:cubicBezTo>
                  <a:cubicBezTo>
                    <a:pt x="1" y="451"/>
                    <a:pt x="63" y="582"/>
                    <a:pt x="143" y="582"/>
                  </a:cubicBezTo>
                  <a:cubicBezTo>
                    <a:pt x="223" y="582"/>
                    <a:pt x="286" y="451"/>
                    <a:pt x="286" y="291"/>
                  </a:cubicBezTo>
                  <a:cubicBezTo>
                    <a:pt x="286" y="132"/>
                    <a:pt x="223" y="1"/>
                    <a:pt x="1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61"/>
            <p:cNvSpPr/>
            <p:nvPr/>
          </p:nvSpPr>
          <p:spPr>
            <a:xfrm rot="279355">
              <a:off x="1221018" y="1310943"/>
              <a:ext cx="28260" cy="58235"/>
            </a:xfrm>
            <a:custGeom>
              <a:rect b="b" l="l" r="r" t="t"/>
              <a:pathLst>
                <a:path extrusionOk="0" h="577" w="280">
                  <a:moveTo>
                    <a:pt x="143" y="1"/>
                  </a:moveTo>
                  <a:cubicBezTo>
                    <a:pt x="64" y="1"/>
                    <a:pt x="1" y="126"/>
                    <a:pt x="1" y="291"/>
                  </a:cubicBezTo>
                  <a:cubicBezTo>
                    <a:pt x="1" y="451"/>
                    <a:pt x="64" y="576"/>
                    <a:pt x="143" y="576"/>
                  </a:cubicBezTo>
                  <a:cubicBezTo>
                    <a:pt x="217" y="576"/>
                    <a:pt x="280" y="451"/>
                    <a:pt x="280" y="291"/>
                  </a:cubicBezTo>
                  <a:cubicBezTo>
                    <a:pt x="280" y="132"/>
                    <a:pt x="217" y="1"/>
                    <a:pt x="1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61"/>
            <p:cNvSpPr/>
            <p:nvPr/>
          </p:nvSpPr>
          <p:spPr>
            <a:xfrm rot="279355">
              <a:off x="1172329" y="1307003"/>
              <a:ext cx="28865" cy="58235"/>
            </a:xfrm>
            <a:custGeom>
              <a:rect b="b" l="l" r="r" t="t"/>
              <a:pathLst>
                <a:path extrusionOk="0" h="577" w="286">
                  <a:moveTo>
                    <a:pt x="143" y="1"/>
                  </a:moveTo>
                  <a:cubicBezTo>
                    <a:pt x="64" y="1"/>
                    <a:pt x="1" y="126"/>
                    <a:pt x="1" y="291"/>
                  </a:cubicBezTo>
                  <a:cubicBezTo>
                    <a:pt x="1" y="451"/>
                    <a:pt x="64" y="576"/>
                    <a:pt x="143" y="576"/>
                  </a:cubicBezTo>
                  <a:cubicBezTo>
                    <a:pt x="223" y="576"/>
                    <a:pt x="286" y="451"/>
                    <a:pt x="286" y="291"/>
                  </a:cubicBezTo>
                  <a:cubicBezTo>
                    <a:pt x="286" y="132"/>
                    <a:pt x="217" y="1"/>
                    <a:pt x="1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61"/>
            <p:cNvSpPr/>
            <p:nvPr/>
          </p:nvSpPr>
          <p:spPr>
            <a:xfrm rot="279355">
              <a:off x="1116527" y="1390153"/>
              <a:ext cx="28865" cy="58740"/>
            </a:xfrm>
            <a:custGeom>
              <a:rect b="b" l="l" r="r" t="t"/>
              <a:pathLst>
                <a:path extrusionOk="0" h="582" w="286">
                  <a:moveTo>
                    <a:pt x="143" y="0"/>
                  </a:moveTo>
                  <a:cubicBezTo>
                    <a:pt x="63" y="0"/>
                    <a:pt x="1" y="131"/>
                    <a:pt x="1" y="291"/>
                  </a:cubicBezTo>
                  <a:cubicBezTo>
                    <a:pt x="1" y="450"/>
                    <a:pt x="58" y="581"/>
                    <a:pt x="143" y="581"/>
                  </a:cubicBezTo>
                  <a:cubicBezTo>
                    <a:pt x="223" y="581"/>
                    <a:pt x="286" y="450"/>
                    <a:pt x="286" y="291"/>
                  </a:cubicBezTo>
                  <a:cubicBezTo>
                    <a:pt x="286" y="131"/>
                    <a:pt x="217" y="0"/>
                    <a:pt x="14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61"/>
            <p:cNvSpPr/>
            <p:nvPr/>
          </p:nvSpPr>
          <p:spPr>
            <a:xfrm rot="279355">
              <a:off x="1165215" y="1394118"/>
              <a:ext cx="28865" cy="58740"/>
            </a:xfrm>
            <a:custGeom>
              <a:rect b="b" l="l" r="r" t="t"/>
              <a:pathLst>
                <a:path extrusionOk="0" h="582" w="286">
                  <a:moveTo>
                    <a:pt x="143" y="0"/>
                  </a:moveTo>
                  <a:cubicBezTo>
                    <a:pt x="64" y="0"/>
                    <a:pt x="1" y="131"/>
                    <a:pt x="1" y="291"/>
                  </a:cubicBezTo>
                  <a:cubicBezTo>
                    <a:pt x="1" y="450"/>
                    <a:pt x="64" y="581"/>
                    <a:pt x="143" y="581"/>
                  </a:cubicBezTo>
                  <a:cubicBezTo>
                    <a:pt x="223" y="581"/>
                    <a:pt x="286" y="450"/>
                    <a:pt x="286" y="291"/>
                  </a:cubicBezTo>
                  <a:cubicBezTo>
                    <a:pt x="286" y="131"/>
                    <a:pt x="217" y="0"/>
                    <a:pt x="14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61"/>
            <p:cNvSpPr/>
            <p:nvPr/>
          </p:nvSpPr>
          <p:spPr>
            <a:xfrm rot="279355">
              <a:off x="1270310" y="1314957"/>
              <a:ext cx="28260" cy="58235"/>
            </a:xfrm>
            <a:custGeom>
              <a:rect b="b" l="l" r="r" t="t"/>
              <a:pathLst>
                <a:path extrusionOk="0" h="577" w="280">
                  <a:moveTo>
                    <a:pt x="137" y="1"/>
                  </a:moveTo>
                  <a:cubicBezTo>
                    <a:pt x="58" y="1"/>
                    <a:pt x="1" y="126"/>
                    <a:pt x="1" y="291"/>
                  </a:cubicBezTo>
                  <a:cubicBezTo>
                    <a:pt x="1" y="451"/>
                    <a:pt x="58" y="576"/>
                    <a:pt x="143" y="576"/>
                  </a:cubicBezTo>
                  <a:cubicBezTo>
                    <a:pt x="223" y="576"/>
                    <a:pt x="280" y="451"/>
                    <a:pt x="280" y="291"/>
                  </a:cubicBezTo>
                  <a:cubicBezTo>
                    <a:pt x="280" y="132"/>
                    <a:pt x="211" y="1"/>
                    <a:pt x="1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61"/>
            <p:cNvSpPr/>
            <p:nvPr/>
          </p:nvSpPr>
          <p:spPr>
            <a:xfrm rot="279355">
              <a:off x="1256061" y="1489690"/>
              <a:ext cx="28260" cy="58740"/>
            </a:xfrm>
            <a:custGeom>
              <a:rect b="b" l="l" r="r" t="t"/>
              <a:pathLst>
                <a:path extrusionOk="0" h="582" w="280">
                  <a:moveTo>
                    <a:pt x="137" y="1"/>
                  </a:moveTo>
                  <a:cubicBezTo>
                    <a:pt x="58" y="1"/>
                    <a:pt x="1" y="132"/>
                    <a:pt x="1" y="291"/>
                  </a:cubicBezTo>
                  <a:cubicBezTo>
                    <a:pt x="1" y="451"/>
                    <a:pt x="58" y="582"/>
                    <a:pt x="143" y="582"/>
                  </a:cubicBezTo>
                  <a:cubicBezTo>
                    <a:pt x="223" y="582"/>
                    <a:pt x="280" y="451"/>
                    <a:pt x="280" y="291"/>
                  </a:cubicBezTo>
                  <a:cubicBezTo>
                    <a:pt x="280" y="132"/>
                    <a:pt x="211" y="1"/>
                    <a:pt x="1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61"/>
            <p:cNvSpPr/>
            <p:nvPr/>
          </p:nvSpPr>
          <p:spPr>
            <a:xfrm rot="279355">
              <a:off x="1213904" y="1398058"/>
              <a:ext cx="28260" cy="58740"/>
            </a:xfrm>
            <a:custGeom>
              <a:rect b="b" l="l" r="r" t="t"/>
              <a:pathLst>
                <a:path extrusionOk="0" h="582" w="280">
                  <a:moveTo>
                    <a:pt x="143" y="0"/>
                  </a:moveTo>
                  <a:cubicBezTo>
                    <a:pt x="64" y="0"/>
                    <a:pt x="1" y="131"/>
                    <a:pt x="1" y="291"/>
                  </a:cubicBezTo>
                  <a:cubicBezTo>
                    <a:pt x="1" y="450"/>
                    <a:pt x="64" y="581"/>
                    <a:pt x="143" y="581"/>
                  </a:cubicBezTo>
                  <a:cubicBezTo>
                    <a:pt x="217" y="581"/>
                    <a:pt x="280" y="450"/>
                    <a:pt x="280" y="291"/>
                  </a:cubicBezTo>
                  <a:cubicBezTo>
                    <a:pt x="280" y="131"/>
                    <a:pt x="217" y="0"/>
                    <a:pt x="14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61"/>
            <p:cNvSpPr/>
            <p:nvPr/>
          </p:nvSpPr>
          <p:spPr>
            <a:xfrm rot="279355">
              <a:off x="1206769" y="1485676"/>
              <a:ext cx="28260" cy="58740"/>
            </a:xfrm>
            <a:custGeom>
              <a:rect b="b" l="l" r="r" t="t"/>
              <a:pathLst>
                <a:path extrusionOk="0" h="582" w="280">
                  <a:moveTo>
                    <a:pt x="143" y="1"/>
                  </a:moveTo>
                  <a:cubicBezTo>
                    <a:pt x="64" y="1"/>
                    <a:pt x="1" y="132"/>
                    <a:pt x="1" y="291"/>
                  </a:cubicBezTo>
                  <a:cubicBezTo>
                    <a:pt x="1" y="451"/>
                    <a:pt x="64" y="582"/>
                    <a:pt x="143" y="582"/>
                  </a:cubicBezTo>
                  <a:cubicBezTo>
                    <a:pt x="217" y="582"/>
                    <a:pt x="280" y="451"/>
                    <a:pt x="280" y="291"/>
                  </a:cubicBezTo>
                  <a:cubicBezTo>
                    <a:pt x="280" y="132"/>
                    <a:pt x="217" y="1"/>
                    <a:pt x="1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61"/>
            <p:cNvSpPr/>
            <p:nvPr/>
          </p:nvSpPr>
          <p:spPr>
            <a:xfrm rot="279355">
              <a:off x="1061309" y="1473831"/>
              <a:ext cx="28260" cy="58740"/>
            </a:xfrm>
            <a:custGeom>
              <a:rect b="b" l="l" r="r" t="t"/>
              <a:pathLst>
                <a:path extrusionOk="0" h="582" w="280">
                  <a:moveTo>
                    <a:pt x="143" y="1"/>
                  </a:moveTo>
                  <a:cubicBezTo>
                    <a:pt x="63" y="1"/>
                    <a:pt x="0" y="132"/>
                    <a:pt x="0" y="291"/>
                  </a:cubicBezTo>
                  <a:cubicBezTo>
                    <a:pt x="0" y="451"/>
                    <a:pt x="63" y="582"/>
                    <a:pt x="143" y="582"/>
                  </a:cubicBezTo>
                  <a:cubicBezTo>
                    <a:pt x="222" y="582"/>
                    <a:pt x="279" y="451"/>
                    <a:pt x="279" y="291"/>
                  </a:cubicBezTo>
                  <a:cubicBezTo>
                    <a:pt x="279" y="132"/>
                    <a:pt x="217" y="1"/>
                    <a:pt x="1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61"/>
            <p:cNvSpPr/>
            <p:nvPr/>
          </p:nvSpPr>
          <p:spPr>
            <a:xfrm rot="279355">
              <a:off x="1012017" y="1469817"/>
              <a:ext cx="28260" cy="58740"/>
            </a:xfrm>
            <a:custGeom>
              <a:rect b="b" l="l" r="r" t="t"/>
              <a:pathLst>
                <a:path extrusionOk="0" h="582" w="280">
                  <a:moveTo>
                    <a:pt x="137" y="1"/>
                  </a:moveTo>
                  <a:cubicBezTo>
                    <a:pt x="63" y="1"/>
                    <a:pt x="1" y="132"/>
                    <a:pt x="1" y="291"/>
                  </a:cubicBezTo>
                  <a:cubicBezTo>
                    <a:pt x="1" y="451"/>
                    <a:pt x="63" y="582"/>
                    <a:pt x="137" y="582"/>
                  </a:cubicBezTo>
                  <a:cubicBezTo>
                    <a:pt x="217" y="582"/>
                    <a:pt x="280" y="451"/>
                    <a:pt x="280" y="291"/>
                  </a:cubicBezTo>
                  <a:cubicBezTo>
                    <a:pt x="280" y="132"/>
                    <a:pt x="217" y="1"/>
                    <a:pt x="1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61"/>
            <p:cNvSpPr/>
            <p:nvPr/>
          </p:nvSpPr>
          <p:spPr>
            <a:xfrm rot="279355">
              <a:off x="977578" y="1291120"/>
              <a:ext cx="28260" cy="58235"/>
            </a:xfrm>
            <a:custGeom>
              <a:rect b="b" l="l" r="r" t="t"/>
              <a:pathLst>
                <a:path extrusionOk="0" h="577" w="280">
                  <a:moveTo>
                    <a:pt x="137" y="1"/>
                  </a:moveTo>
                  <a:cubicBezTo>
                    <a:pt x="63" y="1"/>
                    <a:pt x="0" y="126"/>
                    <a:pt x="0" y="291"/>
                  </a:cubicBezTo>
                  <a:cubicBezTo>
                    <a:pt x="0" y="451"/>
                    <a:pt x="63" y="576"/>
                    <a:pt x="137" y="576"/>
                  </a:cubicBezTo>
                  <a:cubicBezTo>
                    <a:pt x="217" y="576"/>
                    <a:pt x="280" y="451"/>
                    <a:pt x="280" y="291"/>
                  </a:cubicBezTo>
                  <a:cubicBezTo>
                    <a:pt x="280" y="132"/>
                    <a:pt x="217" y="1"/>
                    <a:pt x="1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61"/>
            <p:cNvSpPr/>
            <p:nvPr/>
          </p:nvSpPr>
          <p:spPr>
            <a:xfrm rot="279355">
              <a:off x="1026266" y="1295084"/>
              <a:ext cx="28260" cy="58235"/>
            </a:xfrm>
            <a:custGeom>
              <a:rect b="b" l="l" r="r" t="t"/>
              <a:pathLst>
                <a:path extrusionOk="0" h="577" w="280">
                  <a:moveTo>
                    <a:pt x="137" y="1"/>
                  </a:moveTo>
                  <a:cubicBezTo>
                    <a:pt x="63" y="1"/>
                    <a:pt x="1" y="126"/>
                    <a:pt x="1" y="291"/>
                  </a:cubicBezTo>
                  <a:cubicBezTo>
                    <a:pt x="1" y="451"/>
                    <a:pt x="63" y="576"/>
                    <a:pt x="137" y="576"/>
                  </a:cubicBezTo>
                  <a:cubicBezTo>
                    <a:pt x="217" y="576"/>
                    <a:pt x="280" y="451"/>
                    <a:pt x="280" y="291"/>
                  </a:cubicBezTo>
                  <a:cubicBezTo>
                    <a:pt x="280" y="132"/>
                    <a:pt x="217" y="1"/>
                    <a:pt x="1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61"/>
            <p:cNvSpPr/>
            <p:nvPr/>
          </p:nvSpPr>
          <p:spPr>
            <a:xfrm rot="279355">
              <a:off x="963329" y="1465853"/>
              <a:ext cx="28260" cy="58740"/>
            </a:xfrm>
            <a:custGeom>
              <a:rect b="b" l="l" r="r" t="t"/>
              <a:pathLst>
                <a:path extrusionOk="0" h="582" w="280">
                  <a:moveTo>
                    <a:pt x="137" y="1"/>
                  </a:moveTo>
                  <a:cubicBezTo>
                    <a:pt x="63" y="1"/>
                    <a:pt x="0" y="132"/>
                    <a:pt x="0" y="291"/>
                  </a:cubicBezTo>
                  <a:cubicBezTo>
                    <a:pt x="0" y="451"/>
                    <a:pt x="63" y="582"/>
                    <a:pt x="137" y="582"/>
                  </a:cubicBezTo>
                  <a:cubicBezTo>
                    <a:pt x="217" y="582"/>
                    <a:pt x="280" y="451"/>
                    <a:pt x="280" y="291"/>
                  </a:cubicBezTo>
                  <a:cubicBezTo>
                    <a:pt x="280" y="132"/>
                    <a:pt x="217" y="1"/>
                    <a:pt x="1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61"/>
            <p:cNvSpPr/>
            <p:nvPr/>
          </p:nvSpPr>
          <p:spPr>
            <a:xfrm rot="279355">
              <a:off x="970464" y="1378234"/>
              <a:ext cx="28260" cy="58740"/>
            </a:xfrm>
            <a:custGeom>
              <a:rect b="b" l="l" r="r" t="t"/>
              <a:pathLst>
                <a:path extrusionOk="0" h="582" w="280">
                  <a:moveTo>
                    <a:pt x="137" y="0"/>
                  </a:moveTo>
                  <a:cubicBezTo>
                    <a:pt x="57" y="0"/>
                    <a:pt x="0" y="131"/>
                    <a:pt x="0" y="291"/>
                  </a:cubicBezTo>
                  <a:cubicBezTo>
                    <a:pt x="0" y="450"/>
                    <a:pt x="63" y="581"/>
                    <a:pt x="137" y="581"/>
                  </a:cubicBezTo>
                  <a:cubicBezTo>
                    <a:pt x="217" y="581"/>
                    <a:pt x="280" y="450"/>
                    <a:pt x="280" y="291"/>
                  </a:cubicBezTo>
                  <a:cubicBezTo>
                    <a:pt x="280" y="131"/>
                    <a:pt x="217" y="0"/>
                    <a:pt x="1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61"/>
            <p:cNvSpPr/>
            <p:nvPr/>
          </p:nvSpPr>
          <p:spPr>
            <a:xfrm rot="279355">
              <a:off x="1263196" y="1402071"/>
              <a:ext cx="28260" cy="58740"/>
            </a:xfrm>
            <a:custGeom>
              <a:rect b="b" l="l" r="r" t="t"/>
              <a:pathLst>
                <a:path extrusionOk="0" h="582" w="280">
                  <a:moveTo>
                    <a:pt x="137" y="0"/>
                  </a:moveTo>
                  <a:cubicBezTo>
                    <a:pt x="58" y="0"/>
                    <a:pt x="1" y="131"/>
                    <a:pt x="1" y="291"/>
                  </a:cubicBezTo>
                  <a:cubicBezTo>
                    <a:pt x="1" y="450"/>
                    <a:pt x="58" y="581"/>
                    <a:pt x="143" y="581"/>
                  </a:cubicBezTo>
                  <a:cubicBezTo>
                    <a:pt x="223" y="581"/>
                    <a:pt x="280" y="450"/>
                    <a:pt x="280" y="291"/>
                  </a:cubicBezTo>
                  <a:cubicBezTo>
                    <a:pt x="280" y="131"/>
                    <a:pt x="211" y="0"/>
                    <a:pt x="1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61"/>
            <p:cNvSpPr/>
            <p:nvPr/>
          </p:nvSpPr>
          <p:spPr>
            <a:xfrm rot="279355">
              <a:off x="1123641" y="1303038"/>
              <a:ext cx="28865" cy="58235"/>
            </a:xfrm>
            <a:custGeom>
              <a:rect b="b" l="l" r="r" t="t"/>
              <a:pathLst>
                <a:path extrusionOk="0" h="577" w="286">
                  <a:moveTo>
                    <a:pt x="143" y="1"/>
                  </a:moveTo>
                  <a:cubicBezTo>
                    <a:pt x="63" y="1"/>
                    <a:pt x="1" y="126"/>
                    <a:pt x="1" y="291"/>
                  </a:cubicBezTo>
                  <a:cubicBezTo>
                    <a:pt x="1" y="451"/>
                    <a:pt x="58" y="576"/>
                    <a:pt x="143" y="576"/>
                  </a:cubicBezTo>
                  <a:cubicBezTo>
                    <a:pt x="223" y="576"/>
                    <a:pt x="286" y="451"/>
                    <a:pt x="286" y="291"/>
                  </a:cubicBezTo>
                  <a:cubicBezTo>
                    <a:pt x="286" y="132"/>
                    <a:pt x="217" y="1"/>
                    <a:pt x="1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61"/>
            <p:cNvSpPr/>
            <p:nvPr/>
          </p:nvSpPr>
          <p:spPr>
            <a:xfrm rot="279355">
              <a:off x="1067235" y="1386139"/>
              <a:ext cx="28865" cy="58740"/>
            </a:xfrm>
            <a:custGeom>
              <a:rect b="b" l="l" r="r" t="t"/>
              <a:pathLst>
                <a:path extrusionOk="0" h="582" w="286">
                  <a:moveTo>
                    <a:pt x="143" y="0"/>
                  </a:moveTo>
                  <a:cubicBezTo>
                    <a:pt x="69" y="0"/>
                    <a:pt x="1" y="131"/>
                    <a:pt x="1" y="291"/>
                  </a:cubicBezTo>
                  <a:cubicBezTo>
                    <a:pt x="1" y="450"/>
                    <a:pt x="64" y="581"/>
                    <a:pt x="143" y="581"/>
                  </a:cubicBezTo>
                  <a:cubicBezTo>
                    <a:pt x="223" y="581"/>
                    <a:pt x="286" y="450"/>
                    <a:pt x="286" y="291"/>
                  </a:cubicBezTo>
                  <a:cubicBezTo>
                    <a:pt x="286" y="131"/>
                    <a:pt x="223" y="0"/>
                    <a:pt x="14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61"/>
            <p:cNvSpPr/>
            <p:nvPr/>
          </p:nvSpPr>
          <p:spPr>
            <a:xfrm rot="279355">
              <a:off x="1074349" y="1299024"/>
              <a:ext cx="28865" cy="58235"/>
            </a:xfrm>
            <a:custGeom>
              <a:rect b="b" l="l" r="r" t="t"/>
              <a:pathLst>
                <a:path extrusionOk="0" h="577" w="286">
                  <a:moveTo>
                    <a:pt x="143" y="1"/>
                  </a:moveTo>
                  <a:cubicBezTo>
                    <a:pt x="69" y="1"/>
                    <a:pt x="1" y="126"/>
                    <a:pt x="1" y="291"/>
                  </a:cubicBezTo>
                  <a:cubicBezTo>
                    <a:pt x="1" y="451"/>
                    <a:pt x="64" y="576"/>
                    <a:pt x="143" y="576"/>
                  </a:cubicBezTo>
                  <a:cubicBezTo>
                    <a:pt x="223" y="576"/>
                    <a:pt x="286" y="451"/>
                    <a:pt x="286" y="291"/>
                  </a:cubicBezTo>
                  <a:cubicBezTo>
                    <a:pt x="286" y="132"/>
                    <a:pt x="223" y="1"/>
                    <a:pt x="1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61"/>
            <p:cNvSpPr/>
            <p:nvPr/>
          </p:nvSpPr>
          <p:spPr>
            <a:xfrm rot="279355">
              <a:off x="1019152" y="1382199"/>
              <a:ext cx="28260" cy="58740"/>
            </a:xfrm>
            <a:custGeom>
              <a:rect b="b" l="l" r="r" t="t"/>
              <a:pathLst>
                <a:path extrusionOk="0" h="582" w="280">
                  <a:moveTo>
                    <a:pt x="137" y="0"/>
                  </a:moveTo>
                  <a:cubicBezTo>
                    <a:pt x="63" y="0"/>
                    <a:pt x="1" y="131"/>
                    <a:pt x="1" y="291"/>
                  </a:cubicBezTo>
                  <a:cubicBezTo>
                    <a:pt x="1" y="450"/>
                    <a:pt x="63" y="581"/>
                    <a:pt x="137" y="581"/>
                  </a:cubicBezTo>
                  <a:cubicBezTo>
                    <a:pt x="217" y="581"/>
                    <a:pt x="280" y="450"/>
                    <a:pt x="280" y="291"/>
                  </a:cubicBezTo>
                  <a:cubicBezTo>
                    <a:pt x="280" y="131"/>
                    <a:pt x="217" y="0"/>
                    <a:pt x="1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61"/>
            <p:cNvSpPr/>
            <p:nvPr/>
          </p:nvSpPr>
          <p:spPr>
            <a:xfrm rot="279355">
              <a:off x="1450914" y="1505557"/>
              <a:ext cx="28260" cy="58740"/>
            </a:xfrm>
            <a:custGeom>
              <a:rect b="b" l="l" r="r" t="t"/>
              <a:pathLst>
                <a:path extrusionOk="0" h="582" w="280">
                  <a:moveTo>
                    <a:pt x="137" y="1"/>
                  </a:moveTo>
                  <a:cubicBezTo>
                    <a:pt x="63" y="1"/>
                    <a:pt x="0" y="132"/>
                    <a:pt x="0" y="291"/>
                  </a:cubicBezTo>
                  <a:cubicBezTo>
                    <a:pt x="0" y="451"/>
                    <a:pt x="63" y="582"/>
                    <a:pt x="137" y="582"/>
                  </a:cubicBezTo>
                  <a:cubicBezTo>
                    <a:pt x="217" y="582"/>
                    <a:pt x="279" y="451"/>
                    <a:pt x="279" y="291"/>
                  </a:cubicBezTo>
                  <a:cubicBezTo>
                    <a:pt x="279" y="132"/>
                    <a:pt x="217" y="1"/>
                    <a:pt x="1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61"/>
            <p:cNvSpPr/>
            <p:nvPr/>
          </p:nvSpPr>
          <p:spPr>
            <a:xfrm rot="279355">
              <a:off x="1499601" y="1509542"/>
              <a:ext cx="28764" cy="58740"/>
            </a:xfrm>
            <a:custGeom>
              <a:rect b="b" l="l" r="r" t="t"/>
              <a:pathLst>
                <a:path extrusionOk="0" h="582" w="285">
                  <a:moveTo>
                    <a:pt x="143" y="1"/>
                  </a:moveTo>
                  <a:cubicBezTo>
                    <a:pt x="63" y="1"/>
                    <a:pt x="0" y="132"/>
                    <a:pt x="0" y="291"/>
                  </a:cubicBezTo>
                  <a:cubicBezTo>
                    <a:pt x="0" y="451"/>
                    <a:pt x="63" y="582"/>
                    <a:pt x="143" y="582"/>
                  </a:cubicBezTo>
                  <a:cubicBezTo>
                    <a:pt x="222" y="582"/>
                    <a:pt x="285" y="451"/>
                    <a:pt x="285" y="291"/>
                  </a:cubicBezTo>
                  <a:cubicBezTo>
                    <a:pt x="285" y="132"/>
                    <a:pt x="222" y="1"/>
                    <a:pt x="1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61"/>
            <p:cNvSpPr/>
            <p:nvPr/>
          </p:nvSpPr>
          <p:spPr>
            <a:xfrm rot="279355">
              <a:off x="1506132" y="1421878"/>
              <a:ext cx="28865" cy="58740"/>
            </a:xfrm>
            <a:custGeom>
              <a:rect b="b" l="l" r="r" t="t"/>
              <a:pathLst>
                <a:path extrusionOk="0" h="582" w="286">
                  <a:moveTo>
                    <a:pt x="143" y="0"/>
                  </a:moveTo>
                  <a:cubicBezTo>
                    <a:pt x="69" y="0"/>
                    <a:pt x="0" y="131"/>
                    <a:pt x="0" y="291"/>
                  </a:cubicBezTo>
                  <a:cubicBezTo>
                    <a:pt x="0" y="450"/>
                    <a:pt x="63" y="581"/>
                    <a:pt x="143" y="581"/>
                  </a:cubicBezTo>
                  <a:cubicBezTo>
                    <a:pt x="228" y="581"/>
                    <a:pt x="285" y="450"/>
                    <a:pt x="285" y="291"/>
                  </a:cubicBezTo>
                  <a:cubicBezTo>
                    <a:pt x="285" y="131"/>
                    <a:pt x="223" y="0"/>
                    <a:pt x="14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61"/>
            <p:cNvSpPr/>
            <p:nvPr/>
          </p:nvSpPr>
          <p:spPr>
            <a:xfrm rot="279355">
              <a:off x="1562539" y="1338753"/>
              <a:ext cx="28260" cy="58235"/>
            </a:xfrm>
            <a:custGeom>
              <a:rect b="b" l="l" r="r" t="t"/>
              <a:pathLst>
                <a:path extrusionOk="0" h="577" w="280">
                  <a:moveTo>
                    <a:pt x="143" y="1"/>
                  </a:moveTo>
                  <a:cubicBezTo>
                    <a:pt x="63" y="1"/>
                    <a:pt x="0" y="126"/>
                    <a:pt x="0" y="291"/>
                  </a:cubicBezTo>
                  <a:cubicBezTo>
                    <a:pt x="0" y="451"/>
                    <a:pt x="57" y="576"/>
                    <a:pt x="143" y="576"/>
                  </a:cubicBezTo>
                  <a:cubicBezTo>
                    <a:pt x="222" y="576"/>
                    <a:pt x="279" y="451"/>
                    <a:pt x="279" y="291"/>
                  </a:cubicBezTo>
                  <a:cubicBezTo>
                    <a:pt x="279" y="132"/>
                    <a:pt x="217" y="1"/>
                    <a:pt x="1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61"/>
            <p:cNvSpPr/>
            <p:nvPr/>
          </p:nvSpPr>
          <p:spPr>
            <a:xfrm rot="279355">
              <a:off x="1513247" y="1334764"/>
              <a:ext cx="28865" cy="58235"/>
            </a:xfrm>
            <a:custGeom>
              <a:rect b="b" l="l" r="r" t="t"/>
              <a:pathLst>
                <a:path extrusionOk="0" h="577" w="286">
                  <a:moveTo>
                    <a:pt x="143" y="1"/>
                  </a:moveTo>
                  <a:cubicBezTo>
                    <a:pt x="69" y="1"/>
                    <a:pt x="0" y="126"/>
                    <a:pt x="0" y="291"/>
                  </a:cubicBezTo>
                  <a:cubicBezTo>
                    <a:pt x="0" y="451"/>
                    <a:pt x="63" y="576"/>
                    <a:pt x="143" y="576"/>
                  </a:cubicBezTo>
                  <a:cubicBezTo>
                    <a:pt x="228" y="576"/>
                    <a:pt x="285" y="451"/>
                    <a:pt x="285" y="291"/>
                  </a:cubicBezTo>
                  <a:cubicBezTo>
                    <a:pt x="285" y="132"/>
                    <a:pt x="223" y="1"/>
                    <a:pt x="1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61"/>
            <p:cNvSpPr/>
            <p:nvPr/>
          </p:nvSpPr>
          <p:spPr>
            <a:xfrm rot="279355">
              <a:off x="1457444" y="1417914"/>
              <a:ext cx="28865" cy="58740"/>
            </a:xfrm>
            <a:custGeom>
              <a:rect b="b" l="l" r="r" t="t"/>
              <a:pathLst>
                <a:path extrusionOk="0" h="582" w="286">
                  <a:moveTo>
                    <a:pt x="143" y="0"/>
                  </a:moveTo>
                  <a:cubicBezTo>
                    <a:pt x="69" y="0"/>
                    <a:pt x="0" y="131"/>
                    <a:pt x="0" y="291"/>
                  </a:cubicBezTo>
                  <a:cubicBezTo>
                    <a:pt x="0" y="450"/>
                    <a:pt x="63" y="581"/>
                    <a:pt x="143" y="581"/>
                  </a:cubicBezTo>
                  <a:cubicBezTo>
                    <a:pt x="223" y="581"/>
                    <a:pt x="285" y="450"/>
                    <a:pt x="285" y="291"/>
                  </a:cubicBezTo>
                  <a:cubicBezTo>
                    <a:pt x="285" y="131"/>
                    <a:pt x="223" y="0"/>
                    <a:pt x="14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61"/>
            <p:cNvSpPr/>
            <p:nvPr/>
          </p:nvSpPr>
          <p:spPr>
            <a:xfrm rot="279355">
              <a:off x="1604112" y="1429857"/>
              <a:ext cx="28865" cy="58740"/>
            </a:xfrm>
            <a:custGeom>
              <a:rect b="b" l="l" r="r" t="t"/>
              <a:pathLst>
                <a:path extrusionOk="0" h="582" w="286">
                  <a:moveTo>
                    <a:pt x="143" y="0"/>
                  </a:moveTo>
                  <a:cubicBezTo>
                    <a:pt x="63" y="0"/>
                    <a:pt x="0" y="131"/>
                    <a:pt x="0" y="291"/>
                  </a:cubicBezTo>
                  <a:cubicBezTo>
                    <a:pt x="0" y="450"/>
                    <a:pt x="63" y="581"/>
                    <a:pt x="143" y="581"/>
                  </a:cubicBezTo>
                  <a:cubicBezTo>
                    <a:pt x="217" y="581"/>
                    <a:pt x="285" y="450"/>
                    <a:pt x="285" y="291"/>
                  </a:cubicBezTo>
                  <a:cubicBezTo>
                    <a:pt x="285" y="131"/>
                    <a:pt x="217" y="0"/>
                    <a:pt x="14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61"/>
            <p:cNvSpPr/>
            <p:nvPr/>
          </p:nvSpPr>
          <p:spPr>
            <a:xfrm rot="279355">
              <a:off x="1318997" y="1318946"/>
              <a:ext cx="28865" cy="58235"/>
            </a:xfrm>
            <a:custGeom>
              <a:rect b="b" l="l" r="r" t="t"/>
              <a:pathLst>
                <a:path extrusionOk="0" h="577" w="286">
                  <a:moveTo>
                    <a:pt x="143" y="1"/>
                  </a:moveTo>
                  <a:cubicBezTo>
                    <a:pt x="63" y="1"/>
                    <a:pt x="1" y="126"/>
                    <a:pt x="1" y="291"/>
                  </a:cubicBezTo>
                  <a:cubicBezTo>
                    <a:pt x="1" y="451"/>
                    <a:pt x="63" y="576"/>
                    <a:pt x="143" y="576"/>
                  </a:cubicBezTo>
                  <a:cubicBezTo>
                    <a:pt x="217" y="576"/>
                    <a:pt x="286" y="451"/>
                    <a:pt x="286" y="291"/>
                  </a:cubicBezTo>
                  <a:cubicBezTo>
                    <a:pt x="286" y="132"/>
                    <a:pt x="212" y="1"/>
                    <a:pt x="1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61"/>
            <p:cNvSpPr/>
            <p:nvPr/>
          </p:nvSpPr>
          <p:spPr>
            <a:xfrm rot="279355">
              <a:off x="1596977" y="1517475"/>
              <a:ext cx="28865" cy="58740"/>
            </a:xfrm>
            <a:custGeom>
              <a:rect b="b" l="l" r="r" t="t"/>
              <a:pathLst>
                <a:path extrusionOk="0" h="582" w="286">
                  <a:moveTo>
                    <a:pt x="143" y="1"/>
                  </a:moveTo>
                  <a:cubicBezTo>
                    <a:pt x="63" y="1"/>
                    <a:pt x="0" y="132"/>
                    <a:pt x="0" y="291"/>
                  </a:cubicBezTo>
                  <a:cubicBezTo>
                    <a:pt x="0" y="451"/>
                    <a:pt x="63" y="582"/>
                    <a:pt x="143" y="582"/>
                  </a:cubicBezTo>
                  <a:cubicBezTo>
                    <a:pt x="217" y="582"/>
                    <a:pt x="285" y="451"/>
                    <a:pt x="285" y="291"/>
                  </a:cubicBezTo>
                  <a:cubicBezTo>
                    <a:pt x="285" y="132"/>
                    <a:pt x="217" y="1"/>
                    <a:pt x="1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61"/>
            <p:cNvSpPr/>
            <p:nvPr/>
          </p:nvSpPr>
          <p:spPr>
            <a:xfrm rot="279355">
              <a:off x="1611226" y="1342742"/>
              <a:ext cx="28865" cy="58235"/>
            </a:xfrm>
            <a:custGeom>
              <a:rect b="b" l="l" r="r" t="t"/>
              <a:pathLst>
                <a:path extrusionOk="0" h="577" w="286">
                  <a:moveTo>
                    <a:pt x="143" y="1"/>
                  </a:moveTo>
                  <a:cubicBezTo>
                    <a:pt x="63" y="1"/>
                    <a:pt x="0" y="126"/>
                    <a:pt x="0" y="291"/>
                  </a:cubicBezTo>
                  <a:cubicBezTo>
                    <a:pt x="0" y="451"/>
                    <a:pt x="63" y="576"/>
                    <a:pt x="143" y="576"/>
                  </a:cubicBezTo>
                  <a:cubicBezTo>
                    <a:pt x="217" y="576"/>
                    <a:pt x="285" y="451"/>
                    <a:pt x="285" y="291"/>
                  </a:cubicBezTo>
                  <a:cubicBezTo>
                    <a:pt x="285" y="132"/>
                    <a:pt x="217" y="1"/>
                    <a:pt x="1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61"/>
            <p:cNvSpPr/>
            <p:nvPr/>
          </p:nvSpPr>
          <p:spPr>
            <a:xfrm rot="279355">
              <a:off x="1555425" y="1425868"/>
              <a:ext cx="28260" cy="58740"/>
            </a:xfrm>
            <a:custGeom>
              <a:rect b="b" l="l" r="r" t="t"/>
              <a:pathLst>
                <a:path extrusionOk="0" h="582" w="280">
                  <a:moveTo>
                    <a:pt x="143" y="0"/>
                  </a:moveTo>
                  <a:cubicBezTo>
                    <a:pt x="63" y="0"/>
                    <a:pt x="0" y="131"/>
                    <a:pt x="0" y="291"/>
                  </a:cubicBezTo>
                  <a:cubicBezTo>
                    <a:pt x="0" y="450"/>
                    <a:pt x="57" y="581"/>
                    <a:pt x="143" y="581"/>
                  </a:cubicBezTo>
                  <a:cubicBezTo>
                    <a:pt x="222" y="581"/>
                    <a:pt x="279" y="450"/>
                    <a:pt x="279" y="291"/>
                  </a:cubicBezTo>
                  <a:cubicBezTo>
                    <a:pt x="279" y="131"/>
                    <a:pt x="217" y="0"/>
                    <a:pt x="14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61"/>
            <p:cNvSpPr/>
            <p:nvPr/>
          </p:nvSpPr>
          <p:spPr>
            <a:xfrm rot="279355">
              <a:off x="1548290" y="1513486"/>
              <a:ext cx="28260" cy="58740"/>
            </a:xfrm>
            <a:custGeom>
              <a:rect b="b" l="l" r="r" t="t"/>
              <a:pathLst>
                <a:path extrusionOk="0" h="582" w="280">
                  <a:moveTo>
                    <a:pt x="143" y="1"/>
                  </a:moveTo>
                  <a:cubicBezTo>
                    <a:pt x="69" y="1"/>
                    <a:pt x="0" y="132"/>
                    <a:pt x="0" y="291"/>
                  </a:cubicBezTo>
                  <a:cubicBezTo>
                    <a:pt x="0" y="451"/>
                    <a:pt x="63" y="582"/>
                    <a:pt x="143" y="582"/>
                  </a:cubicBezTo>
                  <a:cubicBezTo>
                    <a:pt x="222" y="582"/>
                    <a:pt x="279" y="451"/>
                    <a:pt x="279" y="291"/>
                  </a:cubicBezTo>
                  <a:cubicBezTo>
                    <a:pt x="279" y="132"/>
                    <a:pt x="222" y="1"/>
                    <a:pt x="1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61"/>
            <p:cNvSpPr/>
            <p:nvPr/>
          </p:nvSpPr>
          <p:spPr>
            <a:xfrm rot="279355">
              <a:off x="1353438" y="1497599"/>
              <a:ext cx="27755" cy="58740"/>
            </a:xfrm>
            <a:custGeom>
              <a:rect b="b" l="l" r="r" t="t"/>
              <a:pathLst>
                <a:path extrusionOk="0" h="582" w="275">
                  <a:moveTo>
                    <a:pt x="138" y="1"/>
                  </a:moveTo>
                  <a:cubicBezTo>
                    <a:pt x="64" y="1"/>
                    <a:pt x="1" y="132"/>
                    <a:pt x="1" y="291"/>
                  </a:cubicBezTo>
                  <a:cubicBezTo>
                    <a:pt x="1" y="451"/>
                    <a:pt x="64" y="582"/>
                    <a:pt x="138" y="582"/>
                  </a:cubicBezTo>
                  <a:cubicBezTo>
                    <a:pt x="212" y="582"/>
                    <a:pt x="274" y="451"/>
                    <a:pt x="274" y="291"/>
                  </a:cubicBezTo>
                  <a:cubicBezTo>
                    <a:pt x="274" y="132"/>
                    <a:pt x="212" y="1"/>
                    <a:pt x="1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61"/>
            <p:cNvSpPr/>
            <p:nvPr/>
          </p:nvSpPr>
          <p:spPr>
            <a:xfrm rot="279355">
              <a:off x="1311883" y="1406061"/>
              <a:ext cx="28865" cy="58740"/>
            </a:xfrm>
            <a:custGeom>
              <a:rect b="b" l="l" r="r" t="t"/>
              <a:pathLst>
                <a:path extrusionOk="0" h="582" w="286">
                  <a:moveTo>
                    <a:pt x="143" y="0"/>
                  </a:moveTo>
                  <a:cubicBezTo>
                    <a:pt x="63" y="0"/>
                    <a:pt x="1" y="131"/>
                    <a:pt x="1" y="291"/>
                  </a:cubicBezTo>
                  <a:cubicBezTo>
                    <a:pt x="1" y="450"/>
                    <a:pt x="63" y="581"/>
                    <a:pt x="143" y="581"/>
                  </a:cubicBezTo>
                  <a:cubicBezTo>
                    <a:pt x="217" y="581"/>
                    <a:pt x="286" y="450"/>
                    <a:pt x="286" y="291"/>
                  </a:cubicBezTo>
                  <a:cubicBezTo>
                    <a:pt x="286" y="131"/>
                    <a:pt x="212" y="0"/>
                    <a:pt x="14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61"/>
            <p:cNvSpPr/>
            <p:nvPr/>
          </p:nvSpPr>
          <p:spPr>
            <a:xfrm rot="279355">
              <a:off x="1367182" y="1322866"/>
              <a:ext cx="28764" cy="58235"/>
            </a:xfrm>
            <a:custGeom>
              <a:rect b="b" l="l" r="r" t="t"/>
              <a:pathLst>
                <a:path extrusionOk="0" h="577" w="285">
                  <a:moveTo>
                    <a:pt x="143" y="1"/>
                  </a:moveTo>
                  <a:cubicBezTo>
                    <a:pt x="69" y="1"/>
                    <a:pt x="0" y="126"/>
                    <a:pt x="0" y="291"/>
                  </a:cubicBezTo>
                  <a:cubicBezTo>
                    <a:pt x="0" y="451"/>
                    <a:pt x="63" y="576"/>
                    <a:pt x="143" y="576"/>
                  </a:cubicBezTo>
                  <a:cubicBezTo>
                    <a:pt x="222" y="576"/>
                    <a:pt x="285" y="451"/>
                    <a:pt x="285" y="291"/>
                  </a:cubicBezTo>
                  <a:cubicBezTo>
                    <a:pt x="285" y="132"/>
                    <a:pt x="222" y="1"/>
                    <a:pt x="1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61"/>
            <p:cNvSpPr/>
            <p:nvPr/>
          </p:nvSpPr>
          <p:spPr>
            <a:xfrm rot="279355">
              <a:off x="1304749" y="1493655"/>
              <a:ext cx="28260" cy="58740"/>
            </a:xfrm>
            <a:custGeom>
              <a:rect b="b" l="l" r="r" t="t"/>
              <a:pathLst>
                <a:path extrusionOk="0" h="582" w="280">
                  <a:moveTo>
                    <a:pt x="138" y="1"/>
                  </a:moveTo>
                  <a:cubicBezTo>
                    <a:pt x="58" y="1"/>
                    <a:pt x="1" y="132"/>
                    <a:pt x="1" y="291"/>
                  </a:cubicBezTo>
                  <a:cubicBezTo>
                    <a:pt x="1" y="451"/>
                    <a:pt x="58" y="582"/>
                    <a:pt x="138" y="582"/>
                  </a:cubicBezTo>
                  <a:cubicBezTo>
                    <a:pt x="212" y="582"/>
                    <a:pt x="280" y="451"/>
                    <a:pt x="280" y="291"/>
                  </a:cubicBezTo>
                  <a:cubicBezTo>
                    <a:pt x="280" y="132"/>
                    <a:pt x="217" y="1"/>
                    <a:pt x="1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61"/>
            <p:cNvSpPr/>
            <p:nvPr/>
          </p:nvSpPr>
          <p:spPr>
            <a:xfrm rot="279355">
              <a:off x="1402225" y="1501613"/>
              <a:ext cx="28764" cy="58740"/>
            </a:xfrm>
            <a:custGeom>
              <a:rect b="b" l="l" r="r" t="t"/>
              <a:pathLst>
                <a:path extrusionOk="0" h="582" w="285">
                  <a:moveTo>
                    <a:pt x="142" y="1"/>
                  </a:moveTo>
                  <a:cubicBezTo>
                    <a:pt x="63" y="1"/>
                    <a:pt x="0" y="132"/>
                    <a:pt x="0" y="291"/>
                  </a:cubicBezTo>
                  <a:cubicBezTo>
                    <a:pt x="0" y="451"/>
                    <a:pt x="63" y="582"/>
                    <a:pt x="142" y="582"/>
                  </a:cubicBezTo>
                  <a:cubicBezTo>
                    <a:pt x="222" y="582"/>
                    <a:pt x="285" y="451"/>
                    <a:pt x="285" y="291"/>
                  </a:cubicBezTo>
                  <a:cubicBezTo>
                    <a:pt x="285" y="132"/>
                    <a:pt x="222" y="1"/>
                    <a:pt x="14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61"/>
            <p:cNvSpPr/>
            <p:nvPr/>
          </p:nvSpPr>
          <p:spPr>
            <a:xfrm rot="279355">
              <a:off x="1408756" y="1413949"/>
              <a:ext cx="28865" cy="58740"/>
            </a:xfrm>
            <a:custGeom>
              <a:rect b="b" l="l" r="r" t="t"/>
              <a:pathLst>
                <a:path extrusionOk="0" h="582" w="286">
                  <a:moveTo>
                    <a:pt x="143" y="0"/>
                  </a:moveTo>
                  <a:cubicBezTo>
                    <a:pt x="69" y="0"/>
                    <a:pt x="0" y="131"/>
                    <a:pt x="0" y="291"/>
                  </a:cubicBezTo>
                  <a:cubicBezTo>
                    <a:pt x="0" y="450"/>
                    <a:pt x="63" y="581"/>
                    <a:pt x="143" y="581"/>
                  </a:cubicBezTo>
                  <a:cubicBezTo>
                    <a:pt x="222" y="581"/>
                    <a:pt x="285" y="450"/>
                    <a:pt x="285" y="291"/>
                  </a:cubicBezTo>
                  <a:cubicBezTo>
                    <a:pt x="285" y="131"/>
                    <a:pt x="222" y="0"/>
                    <a:pt x="14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61"/>
            <p:cNvSpPr/>
            <p:nvPr/>
          </p:nvSpPr>
          <p:spPr>
            <a:xfrm rot="279355">
              <a:off x="1464558" y="1330799"/>
              <a:ext cx="28865" cy="58235"/>
            </a:xfrm>
            <a:custGeom>
              <a:rect b="b" l="l" r="r" t="t"/>
              <a:pathLst>
                <a:path extrusionOk="0" h="577" w="286">
                  <a:moveTo>
                    <a:pt x="143" y="1"/>
                  </a:moveTo>
                  <a:cubicBezTo>
                    <a:pt x="69" y="1"/>
                    <a:pt x="0" y="126"/>
                    <a:pt x="0" y="291"/>
                  </a:cubicBezTo>
                  <a:cubicBezTo>
                    <a:pt x="0" y="451"/>
                    <a:pt x="63" y="576"/>
                    <a:pt x="143" y="576"/>
                  </a:cubicBezTo>
                  <a:cubicBezTo>
                    <a:pt x="223" y="576"/>
                    <a:pt x="285" y="451"/>
                    <a:pt x="285" y="291"/>
                  </a:cubicBezTo>
                  <a:cubicBezTo>
                    <a:pt x="285" y="132"/>
                    <a:pt x="223" y="1"/>
                    <a:pt x="1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61"/>
            <p:cNvSpPr/>
            <p:nvPr/>
          </p:nvSpPr>
          <p:spPr>
            <a:xfrm rot="279355">
              <a:off x="1415870" y="1326834"/>
              <a:ext cx="28865" cy="58235"/>
            </a:xfrm>
            <a:custGeom>
              <a:rect b="b" l="l" r="r" t="t"/>
              <a:pathLst>
                <a:path extrusionOk="0" h="577" w="286">
                  <a:moveTo>
                    <a:pt x="143" y="1"/>
                  </a:moveTo>
                  <a:cubicBezTo>
                    <a:pt x="69" y="1"/>
                    <a:pt x="0" y="126"/>
                    <a:pt x="0" y="291"/>
                  </a:cubicBezTo>
                  <a:cubicBezTo>
                    <a:pt x="0" y="451"/>
                    <a:pt x="63" y="576"/>
                    <a:pt x="143" y="576"/>
                  </a:cubicBezTo>
                  <a:cubicBezTo>
                    <a:pt x="222" y="576"/>
                    <a:pt x="285" y="451"/>
                    <a:pt x="285" y="291"/>
                  </a:cubicBezTo>
                  <a:cubicBezTo>
                    <a:pt x="285" y="132"/>
                    <a:pt x="222" y="1"/>
                    <a:pt x="1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61"/>
            <p:cNvSpPr/>
            <p:nvPr/>
          </p:nvSpPr>
          <p:spPr>
            <a:xfrm rot="279355">
              <a:off x="1360068" y="1409980"/>
              <a:ext cx="28764" cy="58740"/>
            </a:xfrm>
            <a:custGeom>
              <a:rect b="b" l="l" r="r" t="t"/>
              <a:pathLst>
                <a:path extrusionOk="0" h="582" w="285">
                  <a:moveTo>
                    <a:pt x="143" y="0"/>
                  </a:moveTo>
                  <a:cubicBezTo>
                    <a:pt x="69" y="0"/>
                    <a:pt x="0" y="131"/>
                    <a:pt x="0" y="291"/>
                  </a:cubicBezTo>
                  <a:cubicBezTo>
                    <a:pt x="0" y="450"/>
                    <a:pt x="63" y="581"/>
                    <a:pt x="143" y="581"/>
                  </a:cubicBezTo>
                  <a:cubicBezTo>
                    <a:pt x="222" y="581"/>
                    <a:pt x="285" y="450"/>
                    <a:pt x="285" y="291"/>
                  </a:cubicBezTo>
                  <a:cubicBezTo>
                    <a:pt x="285" y="131"/>
                    <a:pt x="222" y="0"/>
                    <a:pt x="14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17" name="Shape 2317"/>
        <p:cNvGrpSpPr/>
        <p:nvPr/>
      </p:nvGrpSpPr>
      <p:grpSpPr>
        <a:xfrm>
          <a:off x="0" y="0"/>
          <a:ext cx="0" cy="0"/>
          <a:chOff x="0" y="0"/>
          <a:chExt cx="0" cy="0"/>
        </a:xfrm>
      </p:grpSpPr>
      <p:grpSp>
        <p:nvGrpSpPr>
          <p:cNvPr id="2318" name="Google Shape;2318;p62"/>
          <p:cNvGrpSpPr/>
          <p:nvPr/>
        </p:nvGrpSpPr>
        <p:grpSpPr>
          <a:xfrm>
            <a:off x="2664105" y="307825"/>
            <a:ext cx="3763796" cy="1366883"/>
            <a:chOff x="2664105" y="307825"/>
            <a:chExt cx="3763796" cy="1366883"/>
          </a:xfrm>
        </p:grpSpPr>
        <p:grpSp>
          <p:nvGrpSpPr>
            <p:cNvPr id="2319" name="Google Shape;2319;p62"/>
            <p:cNvGrpSpPr/>
            <p:nvPr/>
          </p:nvGrpSpPr>
          <p:grpSpPr>
            <a:xfrm>
              <a:off x="2664105" y="326275"/>
              <a:ext cx="3711901" cy="1348433"/>
              <a:chOff x="2716000" y="307825"/>
              <a:chExt cx="3711901" cy="1348433"/>
            </a:xfrm>
          </p:grpSpPr>
          <p:sp>
            <p:nvSpPr>
              <p:cNvPr id="2320" name="Google Shape;2320;p62"/>
              <p:cNvSpPr/>
              <p:nvPr/>
            </p:nvSpPr>
            <p:spPr>
              <a:xfrm>
                <a:off x="2716000" y="572185"/>
                <a:ext cx="3711901" cy="1084073"/>
              </a:xfrm>
              <a:custGeom>
                <a:rect b="b" l="l" r="r" t="t"/>
                <a:pathLst>
                  <a:path extrusionOk="0" h="5035" w="17240">
                    <a:moveTo>
                      <a:pt x="6915" y="4653"/>
                    </a:moveTo>
                    <a:cubicBezTo>
                      <a:pt x="6909" y="4653"/>
                      <a:pt x="6903" y="4653"/>
                      <a:pt x="6897" y="4653"/>
                    </a:cubicBezTo>
                    <a:lnTo>
                      <a:pt x="6914" y="4653"/>
                    </a:lnTo>
                    <a:cubicBezTo>
                      <a:pt x="6914" y="4653"/>
                      <a:pt x="6915" y="4653"/>
                      <a:pt x="6915" y="4653"/>
                    </a:cubicBezTo>
                    <a:close/>
                    <a:moveTo>
                      <a:pt x="16795" y="0"/>
                    </a:moveTo>
                    <a:lnTo>
                      <a:pt x="16795" y="251"/>
                    </a:lnTo>
                    <a:cubicBezTo>
                      <a:pt x="17040" y="382"/>
                      <a:pt x="16943" y="758"/>
                      <a:pt x="16664" y="758"/>
                    </a:cubicBezTo>
                    <a:cubicBezTo>
                      <a:pt x="16385" y="758"/>
                      <a:pt x="16288" y="382"/>
                      <a:pt x="16533" y="251"/>
                    </a:cubicBezTo>
                    <a:lnTo>
                      <a:pt x="16533" y="6"/>
                    </a:lnTo>
                    <a:lnTo>
                      <a:pt x="15856" y="6"/>
                    </a:lnTo>
                    <a:lnTo>
                      <a:pt x="15856" y="251"/>
                    </a:lnTo>
                    <a:cubicBezTo>
                      <a:pt x="16100" y="382"/>
                      <a:pt x="16004" y="758"/>
                      <a:pt x="15725" y="758"/>
                    </a:cubicBezTo>
                    <a:cubicBezTo>
                      <a:pt x="15440" y="758"/>
                      <a:pt x="15349" y="382"/>
                      <a:pt x="15594" y="251"/>
                    </a:cubicBezTo>
                    <a:lnTo>
                      <a:pt x="15594" y="6"/>
                    </a:lnTo>
                    <a:lnTo>
                      <a:pt x="14910" y="6"/>
                    </a:lnTo>
                    <a:lnTo>
                      <a:pt x="14910" y="251"/>
                    </a:lnTo>
                    <a:cubicBezTo>
                      <a:pt x="15161" y="382"/>
                      <a:pt x="15064" y="758"/>
                      <a:pt x="14785" y="758"/>
                    </a:cubicBezTo>
                    <a:cubicBezTo>
                      <a:pt x="14500" y="758"/>
                      <a:pt x="14403" y="382"/>
                      <a:pt x="14654" y="251"/>
                    </a:cubicBezTo>
                    <a:lnTo>
                      <a:pt x="14654" y="6"/>
                    </a:lnTo>
                    <a:lnTo>
                      <a:pt x="13965" y="6"/>
                    </a:lnTo>
                    <a:lnTo>
                      <a:pt x="13965" y="251"/>
                    </a:lnTo>
                    <a:cubicBezTo>
                      <a:pt x="14210" y="382"/>
                      <a:pt x="14113" y="758"/>
                      <a:pt x="13834" y="758"/>
                    </a:cubicBezTo>
                    <a:cubicBezTo>
                      <a:pt x="13549" y="758"/>
                      <a:pt x="13458" y="382"/>
                      <a:pt x="13703" y="251"/>
                    </a:cubicBezTo>
                    <a:lnTo>
                      <a:pt x="13703" y="6"/>
                    </a:lnTo>
                    <a:lnTo>
                      <a:pt x="13019" y="6"/>
                    </a:lnTo>
                    <a:lnTo>
                      <a:pt x="13019" y="251"/>
                    </a:lnTo>
                    <a:cubicBezTo>
                      <a:pt x="13270" y="382"/>
                      <a:pt x="13173" y="758"/>
                      <a:pt x="12894" y="758"/>
                    </a:cubicBezTo>
                    <a:cubicBezTo>
                      <a:pt x="12609" y="758"/>
                      <a:pt x="12512" y="382"/>
                      <a:pt x="12763" y="251"/>
                    </a:cubicBezTo>
                    <a:lnTo>
                      <a:pt x="12763" y="6"/>
                    </a:lnTo>
                    <a:lnTo>
                      <a:pt x="12080" y="6"/>
                    </a:lnTo>
                    <a:lnTo>
                      <a:pt x="12080" y="251"/>
                    </a:lnTo>
                    <a:cubicBezTo>
                      <a:pt x="12325" y="382"/>
                      <a:pt x="12228" y="758"/>
                      <a:pt x="11949" y="758"/>
                    </a:cubicBezTo>
                    <a:cubicBezTo>
                      <a:pt x="11670" y="758"/>
                      <a:pt x="11573" y="382"/>
                      <a:pt x="11818" y="251"/>
                    </a:cubicBezTo>
                    <a:lnTo>
                      <a:pt x="11818" y="6"/>
                    </a:lnTo>
                    <a:lnTo>
                      <a:pt x="11140" y="6"/>
                    </a:lnTo>
                    <a:lnTo>
                      <a:pt x="11140" y="251"/>
                    </a:lnTo>
                    <a:cubicBezTo>
                      <a:pt x="11385" y="382"/>
                      <a:pt x="11288" y="758"/>
                      <a:pt x="11009" y="758"/>
                    </a:cubicBezTo>
                    <a:cubicBezTo>
                      <a:pt x="10730" y="758"/>
                      <a:pt x="10633" y="382"/>
                      <a:pt x="10878" y="251"/>
                    </a:cubicBezTo>
                    <a:lnTo>
                      <a:pt x="10878" y="6"/>
                    </a:lnTo>
                    <a:lnTo>
                      <a:pt x="10200" y="6"/>
                    </a:lnTo>
                    <a:lnTo>
                      <a:pt x="10200" y="251"/>
                    </a:lnTo>
                    <a:cubicBezTo>
                      <a:pt x="10445" y="382"/>
                      <a:pt x="10348" y="758"/>
                      <a:pt x="10069" y="758"/>
                    </a:cubicBezTo>
                    <a:cubicBezTo>
                      <a:pt x="9790" y="758"/>
                      <a:pt x="9693" y="382"/>
                      <a:pt x="9938" y="251"/>
                    </a:cubicBezTo>
                    <a:lnTo>
                      <a:pt x="9938" y="6"/>
                    </a:lnTo>
                    <a:lnTo>
                      <a:pt x="9266" y="6"/>
                    </a:lnTo>
                    <a:lnTo>
                      <a:pt x="9266" y="251"/>
                    </a:lnTo>
                    <a:cubicBezTo>
                      <a:pt x="9511" y="382"/>
                      <a:pt x="9414" y="758"/>
                      <a:pt x="9135" y="758"/>
                    </a:cubicBezTo>
                    <a:cubicBezTo>
                      <a:pt x="8850" y="758"/>
                      <a:pt x="8754" y="382"/>
                      <a:pt x="9004" y="251"/>
                    </a:cubicBezTo>
                    <a:lnTo>
                      <a:pt x="9004" y="6"/>
                    </a:lnTo>
                    <a:lnTo>
                      <a:pt x="8321" y="6"/>
                    </a:lnTo>
                    <a:lnTo>
                      <a:pt x="8321" y="251"/>
                    </a:lnTo>
                    <a:cubicBezTo>
                      <a:pt x="8571" y="382"/>
                      <a:pt x="8475" y="758"/>
                      <a:pt x="8190" y="758"/>
                    </a:cubicBezTo>
                    <a:cubicBezTo>
                      <a:pt x="7911" y="758"/>
                      <a:pt x="7814" y="382"/>
                      <a:pt x="8059" y="251"/>
                    </a:cubicBezTo>
                    <a:lnTo>
                      <a:pt x="8059" y="6"/>
                    </a:lnTo>
                    <a:lnTo>
                      <a:pt x="7381" y="6"/>
                    </a:lnTo>
                    <a:lnTo>
                      <a:pt x="7381" y="251"/>
                    </a:lnTo>
                    <a:cubicBezTo>
                      <a:pt x="7626" y="382"/>
                      <a:pt x="7535" y="758"/>
                      <a:pt x="7250" y="758"/>
                    </a:cubicBezTo>
                    <a:cubicBezTo>
                      <a:pt x="6971" y="758"/>
                      <a:pt x="6874" y="382"/>
                      <a:pt x="7119" y="251"/>
                    </a:cubicBezTo>
                    <a:lnTo>
                      <a:pt x="7119" y="6"/>
                    </a:lnTo>
                    <a:lnTo>
                      <a:pt x="6441" y="6"/>
                    </a:lnTo>
                    <a:lnTo>
                      <a:pt x="6441" y="251"/>
                    </a:lnTo>
                    <a:cubicBezTo>
                      <a:pt x="6686" y="382"/>
                      <a:pt x="6589" y="758"/>
                      <a:pt x="6310" y="758"/>
                    </a:cubicBezTo>
                    <a:cubicBezTo>
                      <a:pt x="6031" y="758"/>
                      <a:pt x="5935" y="382"/>
                      <a:pt x="6179" y="251"/>
                    </a:cubicBezTo>
                    <a:lnTo>
                      <a:pt x="6179" y="6"/>
                    </a:lnTo>
                    <a:lnTo>
                      <a:pt x="5502" y="6"/>
                    </a:lnTo>
                    <a:lnTo>
                      <a:pt x="5502" y="251"/>
                    </a:lnTo>
                    <a:cubicBezTo>
                      <a:pt x="5747" y="382"/>
                      <a:pt x="5650" y="758"/>
                      <a:pt x="5371" y="758"/>
                    </a:cubicBezTo>
                    <a:cubicBezTo>
                      <a:pt x="5086" y="758"/>
                      <a:pt x="4995" y="382"/>
                      <a:pt x="5240" y="251"/>
                    </a:cubicBezTo>
                    <a:lnTo>
                      <a:pt x="5240" y="6"/>
                    </a:lnTo>
                    <a:lnTo>
                      <a:pt x="4562" y="6"/>
                    </a:lnTo>
                    <a:lnTo>
                      <a:pt x="4562" y="251"/>
                    </a:lnTo>
                    <a:cubicBezTo>
                      <a:pt x="4807" y="382"/>
                      <a:pt x="4710" y="758"/>
                      <a:pt x="4431" y="758"/>
                    </a:cubicBezTo>
                    <a:cubicBezTo>
                      <a:pt x="4146" y="758"/>
                      <a:pt x="4049" y="382"/>
                      <a:pt x="4300" y="251"/>
                    </a:cubicBezTo>
                    <a:lnTo>
                      <a:pt x="4300" y="6"/>
                    </a:lnTo>
                    <a:lnTo>
                      <a:pt x="3617" y="6"/>
                    </a:lnTo>
                    <a:lnTo>
                      <a:pt x="3617" y="251"/>
                    </a:lnTo>
                    <a:cubicBezTo>
                      <a:pt x="3867" y="382"/>
                      <a:pt x="3770" y="758"/>
                      <a:pt x="3486" y="758"/>
                    </a:cubicBezTo>
                    <a:cubicBezTo>
                      <a:pt x="3207" y="758"/>
                      <a:pt x="3110" y="382"/>
                      <a:pt x="3360" y="251"/>
                    </a:cubicBezTo>
                    <a:lnTo>
                      <a:pt x="3360" y="6"/>
                    </a:lnTo>
                    <a:lnTo>
                      <a:pt x="2677" y="6"/>
                    </a:lnTo>
                    <a:lnTo>
                      <a:pt x="2677" y="251"/>
                    </a:lnTo>
                    <a:cubicBezTo>
                      <a:pt x="2922" y="382"/>
                      <a:pt x="2831" y="758"/>
                      <a:pt x="2546" y="758"/>
                    </a:cubicBezTo>
                    <a:cubicBezTo>
                      <a:pt x="2267" y="758"/>
                      <a:pt x="2170" y="382"/>
                      <a:pt x="2415" y="251"/>
                    </a:cubicBezTo>
                    <a:lnTo>
                      <a:pt x="2415" y="6"/>
                    </a:lnTo>
                    <a:lnTo>
                      <a:pt x="1737" y="6"/>
                    </a:lnTo>
                    <a:lnTo>
                      <a:pt x="1737" y="251"/>
                    </a:lnTo>
                    <a:cubicBezTo>
                      <a:pt x="1982" y="382"/>
                      <a:pt x="1885" y="758"/>
                      <a:pt x="1606" y="758"/>
                    </a:cubicBezTo>
                    <a:cubicBezTo>
                      <a:pt x="1327" y="758"/>
                      <a:pt x="1230" y="382"/>
                      <a:pt x="1475" y="251"/>
                    </a:cubicBezTo>
                    <a:lnTo>
                      <a:pt x="1475" y="6"/>
                    </a:lnTo>
                    <a:lnTo>
                      <a:pt x="792" y="6"/>
                    </a:lnTo>
                    <a:lnTo>
                      <a:pt x="792" y="251"/>
                    </a:lnTo>
                    <a:cubicBezTo>
                      <a:pt x="1037" y="382"/>
                      <a:pt x="940" y="758"/>
                      <a:pt x="661" y="758"/>
                    </a:cubicBezTo>
                    <a:cubicBezTo>
                      <a:pt x="382" y="758"/>
                      <a:pt x="285" y="382"/>
                      <a:pt x="530" y="251"/>
                    </a:cubicBezTo>
                    <a:lnTo>
                      <a:pt x="530" y="6"/>
                    </a:lnTo>
                    <a:lnTo>
                      <a:pt x="0" y="6"/>
                    </a:lnTo>
                    <a:lnTo>
                      <a:pt x="0" y="4972"/>
                    </a:lnTo>
                    <a:cubicBezTo>
                      <a:pt x="6" y="4972"/>
                      <a:pt x="12" y="4972"/>
                      <a:pt x="17" y="4967"/>
                    </a:cubicBezTo>
                    <a:cubicBezTo>
                      <a:pt x="56" y="4947"/>
                      <a:pt x="100" y="4938"/>
                      <a:pt x="145" y="4938"/>
                    </a:cubicBezTo>
                    <a:cubicBezTo>
                      <a:pt x="165" y="4938"/>
                      <a:pt x="185" y="4940"/>
                      <a:pt x="205" y="4944"/>
                    </a:cubicBezTo>
                    <a:cubicBezTo>
                      <a:pt x="222" y="4950"/>
                      <a:pt x="239" y="4955"/>
                      <a:pt x="256" y="4955"/>
                    </a:cubicBezTo>
                    <a:cubicBezTo>
                      <a:pt x="264" y="4957"/>
                      <a:pt x="270" y="4958"/>
                      <a:pt x="274" y="4958"/>
                    </a:cubicBezTo>
                    <a:cubicBezTo>
                      <a:pt x="293" y="4958"/>
                      <a:pt x="286" y="4943"/>
                      <a:pt x="291" y="4938"/>
                    </a:cubicBezTo>
                    <a:cubicBezTo>
                      <a:pt x="296" y="4927"/>
                      <a:pt x="302" y="4915"/>
                      <a:pt x="313" y="4910"/>
                    </a:cubicBezTo>
                    <a:cubicBezTo>
                      <a:pt x="336" y="4893"/>
                      <a:pt x="313" y="4864"/>
                      <a:pt x="359" y="4853"/>
                    </a:cubicBezTo>
                    <a:cubicBezTo>
                      <a:pt x="393" y="4841"/>
                      <a:pt x="433" y="4836"/>
                      <a:pt x="467" y="4830"/>
                    </a:cubicBezTo>
                    <a:lnTo>
                      <a:pt x="467" y="4830"/>
                    </a:lnTo>
                    <a:lnTo>
                      <a:pt x="444" y="4841"/>
                    </a:lnTo>
                    <a:cubicBezTo>
                      <a:pt x="433" y="4847"/>
                      <a:pt x="427" y="4858"/>
                      <a:pt x="422" y="4864"/>
                    </a:cubicBezTo>
                    <a:cubicBezTo>
                      <a:pt x="433" y="4875"/>
                      <a:pt x="456" y="4887"/>
                      <a:pt x="467" y="4904"/>
                    </a:cubicBezTo>
                    <a:cubicBezTo>
                      <a:pt x="484" y="4915"/>
                      <a:pt x="501" y="4938"/>
                      <a:pt x="467" y="4950"/>
                    </a:cubicBezTo>
                    <a:cubicBezTo>
                      <a:pt x="399" y="4972"/>
                      <a:pt x="376" y="5001"/>
                      <a:pt x="365" y="5035"/>
                    </a:cubicBezTo>
                    <a:cubicBezTo>
                      <a:pt x="416" y="5024"/>
                      <a:pt x="461" y="5006"/>
                      <a:pt x="507" y="4989"/>
                    </a:cubicBezTo>
                    <a:cubicBezTo>
                      <a:pt x="541" y="4938"/>
                      <a:pt x="592" y="4904"/>
                      <a:pt x="649" y="4893"/>
                    </a:cubicBezTo>
                    <a:lnTo>
                      <a:pt x="723" y="4875"/>
                    </a:lnTo>
                    <a:cubicBezTo>
                      <a:pt x="763" y="4866"/>
                      <a:pt x="804" y="4862"/>
                      <a:pt x="844" y="4862"/>
                    </a:cubicBezTo>
                    <a:cubicBezTo>
                      <a:pt x="931" y="4862"/>
                      <a:pt x="1018" y="4882"/>
                      <a:pt x="1099" y="4921"/>
                    </a:cubicBezTo>
                    <a:cubicBezTo>
                      <a:pt x="1172" y="4908"/>
                      <a:pt x="1245" y="4902"/>
                      <a:pt x="1317" y="4902"/>
                    </a:cubicBezTo>
                    <a:cubicBezTo>
                      <a:pt x="1341" y="4902"/>
                      <a:pt x="1366" y="4903"/>
                      <a:pt x="1390" y="4904"/>
                    </a:cubicBezTo>
                    <a:lnTo>
                      <a:pt x="1373" y="4875"/>
                    </a:lnTo>
                    <a:lnTo>
                      <a:pt x="1470" y="4858"/>
                    </a:lnTo>
                    <a:cubicBezTo>
                      <a:pt x="1493" y="4844"/>
                      <a:pt x="1516" y="4834"/>
                      <a:pt x="1543" y="4834"/>
                    </a:cubicBezTo>
                    <a:cubicBezTo>
                      <a:pt x="1549" y="4834"/>
                      <a:pt x="1555" y="4835"/>
                      <a:pt x="1561" y="4836"/>
                    </a:cubicBezTo>
                    <a:cubicBezTo>
                      <a:pt x="1578" y="4830"/>
                      <a:pt x="1601" y="4819"/>
                      <a:pt x="1618" y="4813"/>
                    </a:cubicBezTo>
                    <a:cubicBezTo>
                      <a:pt x="1630" y="4804"/>
                      <a:pt x="1646" y="4799"/>
                      <a:pt x="1662" y="4799"/>
                    </a:cubicBezTo>
                    <a:cubicBezTo>
                      <a:pt x="1668" y="4799"/>
                      <a:pt x="1674" y="4800"/>
                      <a:pt x="1680" y="4801"/>
                    </a:cubicBezTo>
                    <a:cubicBezTo>
                      <a:pt x="1675" y="4813"/>
                      <a:pt x="1697" y="4824"/>
                      <a:pt x="1737" y="4836"/>
                    </a:cubicBezTo>
                    <a:cubicBezTo>
                      <a:pt x="1766" y="4819"/>
                      <a:pt x="1806" y="4807"/>
                      <a:pt x="1840" y="4801"/>
                    </a:cubicBezTo>
                    <a:cubicBezTo>
                      <a:pt x="1851" y="4779"/>
                      <a:pt x="1891" y="4762"/>
                      <a:pt x="1919" y="4744"/>
                    </a:cubicBezTo>
                    <a:cubicBezTo>
                      <a:pt x="1925" y="4744"/>
                      <a:pt x="1931" y="4750"/>
                      <a:pt x="1937" y="4750"/>
                    </a:cubicBezTo>
                    <a:cubicBezTo>
                      <a:pt x="1948" y="4756"/>
                      <a:pt x="1959" y="4767"/>
                      <a:pt x="1971" y="4773"/>
                    </a:cubicBezTo>
                    <a:cubicBezTo>
                      <a:pt x="2096" y="4756"/>
                      <a:pt x="2227" y="4744"/>
                      <a:pt x="2364" y="4733"/>
                    </a:cubicBezTo>
                    <a:cubicBezTo>
                      <a:pt x="2529" y="4722"/>
                      <a:pt x="2671" y="4710"/>
                      <a:pt x="2814" y="4705"/>
                    </a:cubicBezTo>
                    <a:cubicBezTo>
                      <a:pt x="2848" y="4689"/>
                      <a:pt x="2884" y="4682"/>
                      <a:pt x="2922" y="4682"/>
                    </a:cubicBezTo>
                    <a:cubicBezTo>
                      <a:pt x="2941" y="4682"/>
                      <a:pt x="2960" y="4684"/>
                      <a:pt x="2979" y="4688"/>
                    </a:cubicBezTo>
                    <a:cubicBezTo>
                      <a:pt x="2990" y="4688"/>
                      <a:pt x="2996" y="4693"/>
                      <a:pt x="3007" y="4699"/>
                    </a:cubicBezTo>
                    <a:cubicBezTo>
                      <a:pt x="3121" y="4699"/>
                      <a:pt x="3235" y="4705"/>
                      <a:pt x="3349" y="4716"/>
                    </a:cubicBezTo>
                    <a:cubicBezTo>
                      <a:pt x="3372" y="4716"/>
                      <a:pt x="3394" y="4722"/>
                      <a:pt x="3412" y="4727"/>
                    </a:cubicBezTo>
                    <a:cubicBezTo>
                      <a:pt x="3423" y="4727"/>
                      <a:pt x="3429" y="4722"/>
                      <a:pt x="3440" y="4722"/>
                    </a:cubicBezTo>
                    <a:cubicBezTo>
                      <a:pt x="3525" y="4705"/>
                      <a:pt x="3611" y="4682"/>
                      <a:pt x="3691" y="4665"/>
                    </a:cubicBezTo>
                    <a:lnTo>
                      <a:pt x="3765" y="4682"/>
                    </a:lnTo>
                    <a:cubicBezTo>
                      <a:pt x="3782" y="4680"/>
                      <a:pt x="3799" y="4679"/>
                      <a:pt x="3816" y="4679"/>
                    </a:cubicBezTo>
                    <a:cubicBezTo>
                      <a:pt x="3903" y="4679"/>
                      <a:pt x="3991" y="4703"/>
                      <a:pt x="4067" y="4750"/>
                    </a:cubicBezTo>
                    <a:cubicBezTo>
                      <a:pt x="4249" y="4750"/>
                      <a:pt x="4425" y="4773"/>
                      <a:pt x="4608" y="4813"/>
                    </a:cubicBezTo>
                    <a:cubicBezTo>
                      <a:pt x="4653" y="4819"/>
                      <a:pt x="4699" y="4836"/>
                      <a:pt x="4744" y="4864"/>
                    </a:cubicBezTo>
                    <a:cubicBezTo>
                      <a:pt x="4758" y="4867"/>
                      <a:pt x="4774" y="4868"/>
                      <a:pt x="4791" y="4868"/>
                    </a:cubicBezTo>
                    <a:cubicBezTo>
                      <a:pt x="4807" y="4868"/>
                      <a:pt x="4824" y="4867"/>
                      <a:pt x="4841" y="4864"/>
                    </a:cubicBezTo>
                    <a:lnTo>
                      <a:pt x="4852" y="4841"/>
                    </a:lnTo>
                    <a:cubicBezTo>
                      <a:pt x="4864" y="4853"/>
                      <a:pt x="4881" y="4858"/>
                      <a:pt x="4898" y="4864"/>
                    </a:cubicBezTo>
                    <a:cubicBezTo>
                      <a:pt x="4915" y="4870"/>
                      <a:pt x="4955" y="4875"/>
                      <a:pt x="4983" y="4881"/>
                    </a:cubicBezTo>
                    <a:lnTo>
                      <a:pt x="5063" y="4875"/>
                    </a:lnTo>
                    <a:cubicBezTo>
                      <a:pt x="5077" y="4884"/>
                      <a:pt x="5093" y="4888"/>
                      <a:pt x="5109" y="4888"/>
                    </a:cubicBezTo>
                    <a:cubicBezTo>
                      <a:pt x="5124" y="4888"/>
                      <a:pt x="5140" y="4884"/>
                      <a:pt x="5154" y="4875"/>
                    </a:cubicBezTo>
                    <a:lnTo>
                      <a:pt x="5177" y="4875"/>
                    </a:lnTo>
                    <a:cubicBezTo>
                      <a:pt x="5251" y="4864"/>
                      <a:pt x="5314" y="4853"/>
                      <a:pt x="5382" y="4841"/>
                    </a:cubicBezTo>
                    <a:cubicBezTo>
                      <a:pt x="5372" y="4808"/>
                      <a:pt x="5404" y="4804"/>
                      <a:pt x="5443" y="4804"/>
                    </a:cubicBezTo>
                    <a:cubicBezTo>
                      <a:pt x="5457" y="4804"/>
                      <a:pt x="5471" y="4805"/>
                      <a:pt x="5485" y="4805"/>
                    </a:cubicBezTo>
                    <a:cubicBezTo>
                      <a:pt x="5500" y="4805"/>
                      <a:pt x="5513" y="4804"/>
                      <a:pt x="5524" y="4801"/>
                    </a:cubicBezTo>
                    <a:cubicBezTo>
                      <a:pt x="5543" y="4811"/>
                      <a:pt x="5562" y="4815"/>
                      <a:pt x="5582" y="4815"/>
                    </a:cubicBezTo>
                    <a:cubicBezTo>
                      <a:pt x="5598" y="4815"/>
                      <a:pt x="5615" y="4812"/>
                      <a:pt x="5633" y="4807"/>
                    </a:cubicBezTo>
                    <a:cubicBezTo>
                      <a:pt x="5673" y="4796"/>
                      <a:pt x="5718" y="4784"/>
                      <a:pt x="5730" y="4756"/>
                    </a:cubicBezTo>
                    <a:cubicBezTo>
                      <a:pt x="5749" y="4705"/>
                      <a:pt x="5759" y="4683"/>
                      <a:pt x="5796" y="4683"/>
                    </a:cubicBezTo>
                    <a:cubicBezTo>
                      <a:pt x="5825" y="4683"/>
                      <a:pt x="5871" y="4697"/>
                      <a:pt x="5952" y="4722"/>
                    </a:cubicBezTo>
                    <a:cubicBezTo>
                      <a:pt x="5957" y="4727"/>
                      <a:pt x="5969" y="4727"/>
                      <a:pt x="5974" y="4727"/>
                    </a:cubicBezTo>
                    <a:cubicBezTo>
                      <a:pt x="5997" y="4727"/>
                      <a:pt x="6026" y="4727"/>
                      <a:pt x="6026" y="4722"/>
                    </a:cubicBezTo>
                    <a:cubicBezTo>
                      <a:pt x="6026" y="4699"/>
                      <a:pt x="6060" y="4693"/>
                      <a:pt x="6094" y="4688"/>
                    </a:cubicBezTo>
                    <a:lnTo>
                      <a:pt x="6094" y="4688"/>
                    </a:lnTo>
                    <a:cubicBezTo>
                      <a:pt x="6094" y="4693"/>
                      <a:pt x="6094" y="4699"/>
                      <a:pt x="6088" y="4699"/>
                    </a:cubicBezTo>
                    <a:cubicBezTo>
                      <a:pt x="6071" y="4716"/>
                      <a:pt x="6060" y="4722"/>
                      <a:pt x="6094" y="4739"/>
                    </a:cubicBezTo>
                    <a:cubicBezTo>
                      <a:pt x="6107" y="4745"/>
                      <a:pt x="6123" y="4748"/>
                      <a:pt x="6139" y="4748"/>
                    </a:cubicBezTo>
                    <a:cubicBezTo>
                      <a:pt x="6150" y="4748"/>
                      <a:pt x="6162" y="4747"/>
                      <a:pt x="6174" y="4744"/>
                    </a:cubicBezTo>
                    <a:cubicBezTo>
                      <a:pt x="6231" y="4727"/>
                      <a:pt x="6288" y="4716"/>
                      <a:pt x="6345" y="4710"/>
                    </a:cubicBezTo>
                    <a:cubicBezTo>
                      <a:pt x="6362" y="4670"/>
                      <a:pt x="6436" y="4670"/>
                      <a:pt x="6515" y="4665"/>
                    </a:cubicBezTo>
                    <a:cubicBezTo>
                      <a:pt x="6520" y="4666"/>
                      <a:pt x="6526" y="4666"/>
                      <a:pt x="6531" y="4666"/>
                    </a:cubicBezTo>
                    <a:cubicBezTo>
                      <a:pt x="6556" y="4666"/>
                      <a:pt x="6582" y="4656"/>
                      <a:pt x="6601" y="4642"/>
                    </a:cubicBezTo>
                    <a:cubicBezTo>
                      <a:pt x="6629" y="4619"/>
                      <a:pt x="6658" y="4614"/>
                      <a:pt x="6692" y="4614"/>
                    </a:cubicBezTo>
                    <a:lnTo>
                      <a:pt x="6891" y="4614"/>
                    </a:lnTo>
                    <a:cubicBezTo>
                      <a:pt x="6931" y="4614"/>
                      <a:pt x="6886" y="4614"/>
                      <a:pt x="6914" y="4631"/>
                    </a:cubicBezTo>
                    <a:cubicBezTo>
                      <a:pt x="6920" y="4636"/>
                      <a:pt x="6920" y="4647"/>
                      <a:pt x="6915" y="4653"/>
                    </a:cubicBezTo>
                    <a:lnTo>
                      <a:pt x="6915" y="4653"/>
                    </a:lnTo>
                    <a:cubicBezTo>
                      <a:pt x="6951" y="4651"/>
                      <a:pt x="6987" y="4651"/>
                      <a:pt x="7025" y="4651"/>
                    </a:cubicBezTo>
                    <a:cubicBezTo>
                      <a:pt x="7112" y="4651"/>
                      <a:pt x="7205" y="4653"/>
                      <a:pt x="7307" y="4653"/>
                    </a:cubicBezTo>
                    <a:cubicBezTo>
                      <a:pt x="7358" y="4653"/>
                      <a:pt x="7410" y="4648"/>
                      <a:pt x="7461" y="4642"/>
                    </a:cubicBezTo>
                    <a:lnTo>
                      <a:pt x="7529" y="4636"/>
                    </a:lnTo>
                    <a:cubicBezTo>
                      <a:pt x="7558" y="4619"/>
                      <a:pt x="7586" y="4608"/>
                      <a:pt x="7615" y="4602"/>
                    </a:cubicBezTo>
                    <a:cubicBezTo>
                      <a:pt x="7626" y="4599"/>
                      <a:pt x="7636" y="4598"/>
                      <a:pt x="7645" y="4598"/>
                    </a:cubicBezTo>
                    <a:cubicBezTo>
                      <a:pt x="7654" y="4598"/>
                      <a:pt x="7663" y="4599"/>
                      <a:pt x="7672" y="4602"/>
                    </a:cubicBezTo>
                    <a:cubicBezTo>
                      <a:pt x="7672" y="4602"/>
                      <a:pt x="7683" y="4608"/>
                      <a:pt x="7683" y="4614"/>
                    </a:cubicBezTo>
                    <a:cubicBezTo>
                      <a:pt x="7683" y="4616"/>
                      <a:pt x="7683" y="4616"/>
                      <a:pt x="7683" y="4616"/>
                    </a:cubicBezTo>
                    <a:cubicBezTo>
                      <a:pt x="7683" y="4616"/>
                      <a:pt x="7683" y="4616"/>
                      <a:pt x="7683" y="4619"/>
                    </a:cubicBezTo>
                    <a:cubicBezTo>
                      <a:pt x="7763" y="4608"/>
                      <a:pt x="7848" y="4602"/>
                      <a:pt x="7928" y="4596"/>
                    </a:cubicBezTo>
                    <a:cubicBezTo>
                      <a:pt x="8082" y="4579"/>
                      <a:pt x="8235" y="4562"/>
                      <a:pt x="8389" y="4545"/>
                    </a:cubicBezTo>
                    <a:cubicBezTo>
                      <a:pt x="8403" y="4543"/>
                      <a:pt x="8416" y="4542"/>
                      <a:pt x="8429" y="4542"/>
                    </a:cubicBezTo>
                    <a:cubicBezTo>
                      <a:pt x="8484" y="4542"/>
                      <a:pt x="8536" y="4561"/>
                      <a:pt x="8577" y="4602"/>
                    </a:cubicBezTo>
                    <a:lnTo>
                      <a:pt x="8691" y="4568"/>
                    </a:lnTo>
                    <a:cubicBezTo>
                      <a:pt x="8691" y="4568"/>
                      <a:pt x="8685" y="4557"/>
                      <a:pt x="8691" y="4557"/>
                    </a:cubicBezTo>
                    <a:cubicBezTo>
                      <a:pt x="8714" y="4545"/>
                      <a:pt x="8731" y="4539"/>
                      <a:pt x="8754" y="4539"/>
                    </a:cubicBezTo>
                    <a:cubicBezTo>
                      <a:pt x="8885" y="4522"/>
                      <a:pt x="8987" y="4488"/>
                      <a:pt x="9118" y="4477"/>
                    </a:cubicBezTo>
                    <a:cubicBezTo>
                      <a:pt x="9123" y="4476"/>
                      <a:pt x="9128" y="4476"/>
                      <a:pt x="9133" y="4476"/>
                    </a:cubicBezTo>
                    <a:cubicBezTo>
                      <a:pt x="9168" y="4476"/>
                      <a:pt x="9216" y="4491"/>
                      <a:pt x="9221" y="4505"/>
                    </a:cubicBezTo>
                    <a:cubicBezTo>
                      <a:pt x="9226" y="4522"/>
                      <a:pt x="9232" y="4557"/>
                      <a:pt x="9243" y="4579"/>
                    </a:cubicBezTo>
                    <a:lnTo>
                      <a:pt x="9255" y="4579"/>
                    </a:lnTo>
                    <a:lnTo>
                      <a:pt x="9420" y="4642"/>
                    </a:lnTo>
                    <a:lnTo>
                      <a:pt x="9483" y="4642"/>
                    </a:lnTo>
                    <a:cubicBezTo>
                      <a:pt x="9565" y="4598"/>
                      <a:pt x="9658" y="4574"/>
                      <a:pt x="9751" y="4574"/>
                    </a:cubicBezTo>
                    <a:cubicBezTo>
                      <a:pt x="9825" y="4574"/>
                      <a:pt x="9899" y="4589"/>
                      <a:pt x="9967" y="4619"/>
                    </a:cubicBezTo>
                    <a:lnTo>
                      <a:pt x="10092" y="4636"/>
                    </a:lnTo>
                    <a:lnTo>
                      <a:pt x="10103" y="4636"/>
                    </a:lnTo>
                    <a:cubicBezTo>
                      <a:pt x="10160" y="4608"/>
                      <a:pt x="10223" y="4596"/>
                      <a:pt x="10291" y="4591"/>
                    </a:cubicBezTo>
                    <a:cubicBezTo>
                      <a:pt x="10308" y="4596"/>
                      <a:pt x="10326" y="4596"/>
                      <a:pt x="10343" y="4608"/>
                    </a:cubicBezTo>
                    <a:cubicBezTo>
                      <a:pt x="10348" y="4608"/>
                      <a:pt x="10354" y="4619"/>
                      <a:pt x="10354" y="4619"/>
                    </a:cubicBezTo>
                    <a:cubicBezTo>
                      <a:pt x="10348" y="4636"/>
                      <a:pt x="10343" y="4648"/>
                      <a:pt x="10337" y="4659"/>
                    </a:cubicBezTo>
                    <a:cubicBezTo>
                      <a:pt x="10331" y="4670"/>
                      <a:pt x="10314" y="4676"/>
                      <a:pt x="10326" y="4693"/>
                    </a:cubicBezTo>
                    <a:cubicBezTo>
                      <a:pt x="10331" y="4699"/>
                      <a:pt x="10343" y="4705"/>
                      <a:pt x="10348" y="4716"/>
                    </a:cubicBezTo>
                    <a:cubicBezTo>
                      <a:pt x="10360" y="4722"/>
                      <a:pt x="10377" y="4722"/>
                      <a:pt x="10394" y="4722"/>
                    </a:cubicBezTo>
                    <a:cubicBezTo>
                      <a:pt x="10408" y="4719"/>
                      <a:pt x="10422" y="4715"/>
                      <a:pt x="10438" y="4715"/>
                    </a:cubicBezTo>
                    <a:cubicBezTo>
                      <a:pt x="10454" y="4715"/>
                      <a:pt x="10471" y="4719"/>
                      <a:pt x="10491" y="4733"/>
                    </a:cubicBezTo>
                    <a:cubicBezTo>
                      <a:pt x="10508" y="4750"/>
                      <a:pt x="10531" y="4762"/>
                      <a:pt x="10559" y="4762"/>
                    </a:cubicBezTo>
                    <a:cubicBezTo>
                      <a:pt x="10656" y="4762"/>
                      <a:pt x="10679" y="4801"/>
                      <a:pt x="10730" y="4830"/>
                    </a:cubicBezTo>
                    <a:cubicBezTo>
                      <a:pt x="10747" y="4838"/>
                      <a:pt x="10742" y="4844"/>
                      <a:pt x="10727" y="4844"/>
                    </a:cubicBezTo>
                    <a:cubicBezTo>
                      <a:pt x="10722" y="4844"/>
                      <a:pt x="10715" y="4843"/>
                      <a:pt x="10707" y="4841"/>
                    </a:cubicBezTo>
                    <a:cubicBezTo>
                      <a:pt x="10697" y="4841"/>
                      <a:pt x="10688" y="4840"/>
                      <a:pt x="10679" y="4840"/>
                    </a:cubicBezTo>
                    <a:cubicBezTo>
                      <a:pt x="10605" y="4840"/>
                      <a:pt x="10582" y="4862"/>
                      <a:pt x="10582" y="4893"/>
                    </a:cubicBezTo>
                    <a:cubicBezTo>
                      <a:pt x="10582" y="4904"/>
                      <a:pt x="10588" y="4915"/>
                      <a:pt x="10588" y="4921"/>
                    </a:cubicBezTo>
                    <a:cubicBezTo>
                      <a:pt x="10667" y="4944"/>
                      <a:pt x="10747" y="4967"/>
                      <a:pt x="10832" y="4989"/>
                    </a:cubicBezTo>
                    <a:cubicBezTo>
                      <a:pt x="10841" y="4992"/>
                      <a:pt x="10851" y="4994"/>
                      <a:pt x="10861" y="4994"/>
                    </a:cubicBezTo>
                    <a:cubicBezTo>
                      <a:pt x="10871" y="4994"/>
                      <a:pt x="10881" y="4992"/>
                      <a:pt x="10889" y="4989"/>
                    </a:cubicBezTo>
                    <a:lnTo>
                      <a:pt x="11208" y="4932"/>
                    </a:lnTo>
                    <a:cubicBezTo>
                      <a:pt x="11197" y="4915"/>
                      <a:pt x="11185" y="4904"/>
                      <a:pt x="11174" y="4887"/>
                    </a:cubicBezTo>
                    <a:cubicBezTo>
                      <a:pt x="11157" y="4858"/>
                      <a:pt x="11157" y="4841"/>
                      <a:pt x="11208" y="4824"/>
                    </a:cubicBezTo>
                    <a:cubicBezTo>
                      <a:pt x="11231" y="4819"/>
                      <a:pt x="11248" y="4813"/>
                      <a:pt x="11271" y="4801"/>
                    </a:cubicBezTo>
                    <a:cubicBezTo>
                      <a:pt x="11291" y="4796"/>
                      <a:pt x="11313" y="4794"/>
                      <a:pt x="11335" y="4794"/>
                    </a:cubicBezTo>
                    <a:cubicBezTo>
                      <a:pt x="11361" y="4794"/>
                      <a:pt x="11388" y="4798"/>
                      <a:pt x="11413" y="4807"/>
                    </a:cubicBezTo>
                    <a:cubicBezTo>
                      <a:pt x="11436" y="4819"/>
                      <a:pt x="11447" y="4824"/>
                      <a:pt x="11470" y="4830"/>
                    </a:cubicBezTo>
                    <a:cubicBezTo>
                      <a:pt x="11509" y="4849"/>
                      <a:pt x="11551" y="4858"/>
                      <a:pt x="11591" y="4858"/>
                    </a:cubicBezTo>
                    <a:cubicBezTo>
                      <a:pt x="11610" y="4858"/>
                      <a:pt x="11629" y="4856"/>
                      <a:pt x="11647" y="4853"/>
                    </a:cubicBezTo>
                    <a:cubicBezTo>
                      <a:pt x="11698" y="4836"/>
                      <a:pt x="11738" y="4824"/>
                      <a:pt x="11789" y="4807"/>
                    </a:cubicBezTo>
                    <a:cubicBezTo>
                      <a:pt x="11835" y="4796"/>
                      <a:pt x="11886" y="4796"/>
                      <a:pt x="11932" y="4796"/>
                    </a:cubicBezTo>
                    <a:cubicBezTo>
                      <a:pt x="11973" y="4800"/>
                      <a:pt x="12029" y="4816"/>
                      <a:pt x="12064" y="4816"/>
                    </a:cubicBezTo>
                    <a:cubicBezTo>
                      <a:pt x="12072" y="4816"/>
                      <a:pt x="12080" y="4815"/>
                      <a:pt x="12085" y="4813"/>
                    </a:cubicBezTo>
                    <a:cubicBezTo>
                      <a:pt x="12142" y="4784"/>
                      <a:pt x="12194" y="4750"/>
                      <a:pt x="12165" y="4699"/>
                    </a:cubicBezTo>
                    <a:cubicBezTo>
                      <a:pt x="12159" y="4699"/>
                      <a:pt x="12159" y="4693"/>
                      <a:pt x="12154" y="4688"/>
                    </a:cubicBezTo>
                    <a:cubicBezTo>
                      <a:pt x="12142" y="4642"/>
                      <a:pt x="12194" y="4608"/>
                      <a:pt x="12285" y="4602"/>
                    </a:cubicBezTo>
                    <a:cubicBezTo>
                      <a:pt x="12307" y="4602"/>
                      <a:pt x="12325" y="4602"/>
                      <a:pt x="12347" y="4608"/>
                    </a:cubicBezTo>
                    <a:cubicBezTo>
                      <a:pt x="12364" y="4614"/>
                      <a:pt x="12381" y="4625"/>
                      <a:pt x="12399" y="4631"/>
                    </a:cubicBezTo>
                    <a:cubicBezTo>
                      <a:pt x="12433" y="4636"/>
                      <a:pt x="12461" y="4648"/>
                      <a:pt x="12490" y="4665"/>
                    </a:cubicBezTo>
                    <a:cubicBezTo>
                      <a:pt x="12598" y="4619"/>
                      <a:pt x="12706" y="4596"/>
                      <a:pt x="12826" y="4591"/>
                    </a:cubicBezTo>
                    <a:cubicBezTo>
                      <a:pt x="12849" y="4587"/>
                      <a:pt x="12872" y="4586"/>
                      <a:pt x="12895" y="4586"/>
                    </a:cubicBezTo>
                    <a:cubicBezTo>
                      <a:pt x="12993" y="4586"/>
                      <a:pt x="13091" y="4614"/>
                      <a:pt x="13179" y="4665"/>
                    </a:cubicBezTo>
                    <a:lnTo>
                      <a:pt x="13259" y="4676"/>
                    </a:lnTo>
                    <a:cubicBezTo>
                      <a:pt x="13304" y="4653"/>
                      <a:pt x="13361" y="4636"/>
                      <a:pt x="13412" y="4631"/>
                    </a:cubicBezTo>
                    <a:cubicBezTo>
                      <a:pt x="13488" y="4617"/>
                      <a:pt x="13564" y="4609"/>
                      <a:pt x="13640" y="4609"/>
                    </a:cubicBezTo>
                    <a:cubicBezTo>
                      <a:pt x="13689" y="4609"/>
                      <a:pt x="13739" y="4612"/>
                      <a:pt x="13788" y="4619"/>
                    </a:cubicBezTo>
                    <a:cubicBezTo>
                      <a:pt x="13868" y="4585"/>
                      <a:pt x="13953" y="4562"/>
                      <a:pt x="14039" y="4551"/>
                    </a:cubicBezTo>
                    <a:cubicBezTo>
                      <a:pt x="14101" y="4545"/>
                      <a:pt x="14164" y="4545"/>
                      <a:pt x="14221" y="4545"/>
                    </a:cubicBezTo>
                    <a:cubicBezTo>
                      <a:pt x="14323" y="4465"/>
                      <a:pt x="14547" y="4419"/>
                      <a:pt x="14759" y="4419"/>
                    </a:cubicBezTo>
                    <a:cubicBezTo>
                      <a:pt x="14771" y="4419"/>
                      <a:pt x="14784" y="4420"/>
                      <a:pt x="14796" y="4420"/>
                    </a:cubicBezTo>
                    <a:cubicBezTo>
                      <a:pt x="14813" y="4408"/>
                      <a:pt x="14836" y="4403"/>
                      <a:pt x="14859" y="4397"/>
                    </a:cubicBezTo>
                    <a:cubicBezTo>
                      <a:pt x="14916" y="4386"/>
                      <a:pt x="14973" y="4363"/>
                      <a:pt x="15018" y="4334"/>
                    </a:cubicBezTo>
                    <a:cubicBezTo>
                      <a:pt x="15053" y="4329"/>
                      <a:pt x="15081" y="4329"/>
                      <a:pt x="15109" y="4329"/>
                    </a:cubicBezTo>
                    <a:cubicBezTo>
                      <a:pt x="15121" y="4295"/>
                      <a:pt x="15121" y="4255"/>
                      <a:pt x="15201" y="4243"/>
                    </a:cubicBezTo>
                    <a:lnTo>
                      <a:pt x="15315" y="4198"/>
                    </a:lnTo>
                    <a:cubicBezTo>
                      <a:pt x="15303" y="4186"/>
                      <a:pt x="15292" y="4169"/>
                      <a:pt x="15280" y="4158"/>
                    </a:cubicBezTo>
                    <a:cubicBezTo>
                      <a:pt x="15269" y="4141"/>
                      <a:pt x="15258" y="4129"/>
                      <a:pt x="15246" y="4118"/>
                    </a:cubicBezTo>
                    <a:cubicBezTo>
                      <a:pt x="15261" y="4114"/>
                      <a:pt x="15277" y="4112"/>
                      <a:pt x="15293" y="4112"/>
                    </a:cubicBezTo>
                    <a:cubicBezTo>
                      <a:pt x="15325" y="4112"/>
                      <a:pt x="15358" y="4120"/>
                      <a:pt x="15389" y="4135"/>
                    </a:cubicBezTo>
                    <a:cubicBezTo>
                      <a:pt x="15406" y="4141"/>
                      <a:pt x="15417" y="4152"/>
                      <a:pt x="15434" y="4158"/>
                    </a:cubicBezTo>
                    <a:cubicBezTo>
                      <a:pt x="15476" y="4179"/>
                      <a:pt x="15522" y="4191"/>
                      <a:pt x="15568" y="4191"/>
                    </a:cubicBezTo>
                    <a:cubicBezTo>
                      <a:pt x="15584" y="4191"/>
                      <a:pt x="15600" y="4189"/>
                      <a:pt x="15616" y="4186"/>
                    </a:cubicBezTo>
                    <a:cubicBezTo>
                      <a:pt x="15673" y="4175"/>
                      <a:pt x="15719" y="4164"/>
                      <a:pt x="15776" y="4152"/>
                    </a:cubicBezTo>
                    <a:cubicBezTo>
                      <a:pt x="15801" y="4149"/>
                      <a:pt x="15827" y="4148"/>
                      <a:pt x="15853" y="4148"/>
                    </a:cubicBezTo>
                    <a:cubicBezTo>
                      <a:pt x="15878" y="4148"/>
                      <a:pt x="15904" y="4149"/>
                      <a:pt x="15930" y="4152"/>
                    </a:cubicBezTo>
                    <a:cubicBezTo>
                      <a:pt x="15964" y="4158"/>
                      <a:pt x="16009" y="4175"/>
                      <a:pt x="16049" y="4175"/>
                    </a:cubicBezTo>
                    <a:lnTo>
                      <a:pt x="16118" y="4164"/>
                    </a:lnTo>
                    <a:cubicBezTo>
                      <a:pt x="16169" y="4141"/>
                      <a:pt x="16214" y="4118"/>
                      <a:pt x="16197" y="4072"/>
                    </a:cubicBezTo>
                    <a:cubicBezTo>
                      <a:pt x="16192" y="4067"/>
                      <a:pt x="16192" y="4061"/>
                      <a:pt x="16192" y="4055"/>
                    </a:cubicBezTo>
                    <a:cubicBezTo>
                      <a:pt x="16192" y="4021"/>
                      <a:pt x="16226" y="3998"/>
                      <a:pt x="16288" y="3987"/>
                    </a:cubicBezTo>
                    <a:cubicBezTo>
                      <a:pt x="16343" y="3957"/>
                      <a:pt x="16402" y="3940"/>
                      <a:pt x="16462" y="3940"/>
                    </a:cubicBezTo>
                    <a:cubicBezTo>
                      <a:pt x="16470" y="3940"/>
                      <a:pt x="16479" y="3941"/>
                      <a:pt x="16488" y="3941"/>
                    </a:cubicBezTo>
                    <a:cubicBezTo>
                      <a:pt x="16539" y="3911"/>
                      <a:pt x="16598" y="3897"/>
                      <a:pt x="16658" y="3897"/>
                    </a:cubicBezTo>
                    <a:cubicBezTo>
                      <a:pt x="16677" y="3897"/>
                      <a:pt x="16696" y="3899"/>
                      <a:pt x="16716" y="3902"/>
                    </a:cubicBezTo>
                    <a:cubicBezTo>
                      <a:pt x="16892" y="3924"/>
                      <a:pt x="17000" y="3981"/>
                      <a:pt x="17160" y="4010"/>
                    </a:cubicBezTo>
                    <a:lnTo>
                      <a:pt x="17239" y="4021"/>
                    </a:lnTo>
                    <a:lnTo>
                      <a:pt x="1723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62"/>
              <p:cNvSpPr/>
              <p:nvPr/>
            </p:nvSpPr>
            <p:spPr>
              <a:xfrm>
                <a:off x="2716000" y="307825"/>
                <a:ext cx="3711901" cy="1084073"/>
              </a:xfrm>
              <a:custGeom>
                <a:rect b="b" l="l" r="r" t="t"/>
                <a:pathLst>
                  <a:path extrusionOk="0" h="5035" w="17240">
                    <a:moveTo>
                      <a:pt x="6915" y="4653"/>
                    </a:moveTo>
                    <a:cubicBezTo>
                      <a:pt x="6909" y="4653"/>
                      <a:pt x="6903" y="4653"/>
                      <a:pt x="6897" y="4653"/>
                    </a:cubicBezTo>
                    <a:lnTo>
                      <a:pt x="6914" y="4653"/>
                    </a:lnTo>
                    <a:cubicBezTo>
                      <a:pt x="6914" y="4653"/>
                      <a:pt x="6915" y="4653"/>
                      <a:pt x="6915" y="4653"/>
                    </a:cubicBezTo>
                    <a:close/>
                    <a:moveTo>
                      <a:pt x="16795" y="0"/>
                    </a:moveTo>
                    <a:lnTo>
                      <a:pt x="16795" y="251"/>
                    </a:lnTo>
                    <a:cubicBezTo>
                      <a:pt x="17040" y="382"/>
                      <a:pt x="16943" y="758"/>
                      <a:pt x="16664" y="758"/>
                    </a:cubicBezTo>
                    <a:cubicBezTo>
                      <a:pt x="16385" y="758"/>
                      <a:pt x="16288" y="382"/>
                      <a:pt x="16533" y="251"/>
                    </a:cubicBezTo>
                    <a:lnTo>
                      <a:pt x="16533" y="6"/>
                    </a:lnTo>
                    <a:lnTo>
                      <a:pt x="15856" y="6"/>
                    </a:lnTo>
                    <a:lnTo>
                      <a:pt x="15856" y="251"/>
                    </a:lnTo>
                    <a:cubicBezTo>
                      <a:pt x="16100" y="382"/>
                      <a:pt x="16004" y="758"/>
                      <a:pt x="15725" y="758"/>
                    </a:cubicBezTo>
                    <a:cubicBezTo>
                      <a:pt x="15440" y="758"/>
                      <a:pt x="15349" y="382"/>
                      <a:pt x="15594" y="251"/>
                    </a:cubicBezTo>
                    <a:lnTo>
                      <a:pt x="15594" y="6"/>
                    </a:lnTo>
                    <a:lnTo>
                      <a:pt x="14910" y="6"/>
                    </a:lnTo>
                    <a:lnTo>
                      <a:pt x="14910" y="251"/>
                    </a:lnTo>
                    <a:cubicBezTo>
                      <a:pt x="15161" y="382"/>
                      <a:pt x="15064" y="758"/>
                      <a:pt x="14785" y="758"/>
                    </a:cubicBezTo>
                    <a:cubicBezTo>
                      <a:pt x="14500" y="758"/>
                      <a:pt x="14403" y="382"/>
                      <a:pt x="14654" y="251"/>
                    </a:cubicBezTo>
                    <a:lnTo>
                      <a:pt x="14654" y="6"/>
                    </a:lnTo>
                    <a:lnTo>
                      <a:pt x="13965" y="6"/>
                    </a:lnTo>
                    <a:lnTo>
                      <a:pt x="13965" y="251"/>
                    </a:lnTo>
                    <a:cubicBezTo>
                      <a:pt x="14210" y="382"/>
                      <a:pt x="14113" y="758"/>
                      <a:pt x="13834" y="758"/>
                    </a:cubicBezTo>
                    <a:cubicBezTo>
                      <a:pt x="13549" y="758"/>
                      <a:pt x="13458" y="382"/>
                      <a:pt x="13703" y="251"/>
                    </a:cubicBezTo>
                    <a:lnTo>
                      <a:pt x="13703" y="6"/>
                    </a:lnTo>
                    <a:lnTo>
                      <a:pt x="13019" y="6"/>
                    </a:lnTo>
                    <a:lnTo>
                      <a:pt x="13019" y="251"/>
                    </a:lnTo>
                    <a:cubicBezTo>
                      <a:pt x="13270" y="382"/>
                      <a:pt x="13173" y="758"/>
                      <a:pt x="12894" y="758"/>
                    </a:cubicBezTo>
                    <a:cubicBezTo>
                      <a:pt x="12609" y="758"/>
                      <a:pt x="12512" y="382"/>
                      <a:pt x="12763" y="251"/>
                    </a:cubicBezTo>
                    <a:lnTo>
                      <a:pt x="12763" y="6"/>
                    </a:lnTo>
                    <a:lnTo>
                      <a:pt x="12080" y="6"/>
                    </a:lnTo>
                    <a:lnTo>
                      <a:pt x="12080" y="251"/>
                    </a:lnTo>
                    <a:cubicBezTo>
                      <a:pt x="12325" y="382"/>
                      <a:pt x="12228" y="758"/>
                      <a:pt x="11949" y="758"/>
                    </a:cubicBezTo>
                    <a:cubicBezTo>
                      <a:pt x="11670" y="758"/>
                      <a:pt x="11573" y="382"/>
                      <a:pt x="11818" y="251"/>
                    </a:cubicBezTo>
                    <a:lnTo>
                      <a:pt x="11818" y="6"/>
                    </a:lnTo>
                    <a:lnTo>
                      <a:pt x="11140" y="6"/>
                    </a:lnTo>
                    <a:lnTo>
                      <a:pt x="11140" y="251"/>
                    </a:lnTo>
                    <a:cubicBezTo>
                      <a:pt x="11385" y="382"/>
                      <a:pt x="11288" y="758"/>
                      <a:pt x="11009" y="758"/>
                    </a:cubicBezTo>
                    <a:cubicBezTo>
                      <a:pt x="10730" y="758"/>
                      <a:pt x="10633" y="382"/>
                      <a:pt x="10878" y="251"/>
                    </a:cubicBezTo>
                    <a:lnTo>
                      <a:pt x="10878" y="6"/>
                    </a:lnTo>
                    <a:lnTo>
                      <a:pt x="10200" y="6"/>
                    </a:lnTo>
                    <a:lnTo>
                      <a:pt x="10200" y="251"/>
                    </a:lnTo>
                    <a:cubicBezTo>
                      <a:pt x="10445" y="382"/>
                      <a:pt x="10348" y="758"/>
                      <a:pt x="10069" y="758"/>
                    </a:cubicBezTo>
                    <a:cubicBezTo>
                      <a:pt x="9790" y="758"/>
                      <a:pt x="9693" y="382"/>
                      <a:pt x="9938" y="251"/>
                    </a:cubicBezTo>
                    <a:lnTo>
                      <a:pt x="9938" y="6"/>
                    </a:lnTo>
                    <a:lnTo>
                      <a:pt x="9266" y="6"/>
                    </a:lnTo>
                    <a:lnTo>
                      <a:pt x="9266" y="251"/>
                    </a:lnTo>
                    <a:cubicBezTo>
                      <a:pt x="9511" y="382"/>
                      <a:pt x="9414" y="758"/>
                      <a:pt x="9135" y="758"/>
                    </a:cubicBezTo>
                    <a:cubicBezTo>
                      <a:pt x="8850" y="758"/>
                      <a:pt x="8754" y="382"/>
                      <a:pt x="9004" y="251"/>
                    </a:cubicBezTo>
                    <a:lnTo>
                      <a:pt x="9004" y="6"/>
                    </a:lnTo>
                    <a:lnTo>
                      <a:pt x="8321" y="6"/>
                    </a:lnTo>
                    <a:lnTo>
                      <a:pt x="8321" y="251"/>
                    </a:lnTo>
                    <a:cubicBezTo>
                      <a:pt x="8571" y="382"/>
                      <a:pt x="8475" y="758"/>
                      <a:pt x="8190" y="758"/>
                    </a:cubicBezTo>
                    <a:cubicBezTo>
                      <a:pt x="7911" y="758"/>
                      <a:pt x="7814" y="382"/>
                      <a:pt x="8059" y="251"/>
                    </a:cubicBezTo>
                    <a:lnTo>
                      <a:pt x="8059" y="6"/>
                    </a:lnTo>
                    <a:lnTo>
                      <a:pt x="7381" y="6"/>
                    </a:lnTo>
                    <a:lnTo>
                      <a:pt x="7381" y="251"/>
                    </a:lnTo>
                    <a:cubicBezTo>
                      <a:pt x="7626" y="382"/>
                      <a:pt x="7535" y="758"/>
                      <a:pt x="7250" y="758"/>
                    </a:cubicBezTo>
                    <a:cubicBezTo>
                      <a:pt x="6971" y="758"/>
                      <a:pt x="6874" y="382"/>
                      <a:pt x="7119" y="251"/>
                    </a:cubicBezTo>
                    <a:lnTo>
                      <a:pt x="7119" y="6"/>
                    </a:lnTo>
                    <a:lnTo>
                      <a:pt x="6441" y="6"/>
                    </a:lnTo>
                    <a:lnTo>
                      <a:pt x="6441" y="251"/>
                    </a:lnTo>
                    <a:cubicBezTo>
                      <a:pt x="6686" y="382"/>
                      <a:pt x="6589" y="758"/>
                      <a:pt x="6310" y="758"/>
                    </a:cubicBezTo>
                    <a:cubicBezTo>
                      <a:pt x="6031" y="758"/>
                      <a:pt x="5935" y="382"/>
                      <a:pt x="6179" y="251"/>
                    </a:cubicBezTo>
                    <a:lnTo>
                      <a:pt x="6179" y="6"/>
                    </a:lnTo>
                    <a:lnTo>
                      <a:pt x="5502" y="6"/>
                    </a:lnTo>
                    <a:lnTo>
                      <a:pt x="5502" y="251"/>
                    </a:lnTo>
                    <a:cubicBezTo>
                      <a:pt x="5747" y="382"/>
                      <a:pt x="5650" y="758"/>
                      <a:pt x="5371" y="758"/>
                    </a:cubicBezTo>
                    <a:cubicBezTo>
                      <a:pt x="5086" y="758"/>
                      <a:pt x="4995" y="382"/>
                      <a:pt x="5240" y="251"/>
                    </a:cubicBezTo>
                    <a:lnTo>
                      <a:pt x="5240" y="6"/>
                    </a:lnTo>
                    <a:lnTo>
                      <a:pt x="4562" y="6"/>
                    </a:lnTo>
                    <a:lnTo>
                      <a:pt x="4562" y="251"/>
                    </a:lnTo>
                    <a:cubicBezTo>
                      <a:pt x="4807" y="382"/>
                      <a:pt x="4710" y="758"/>
                      <a:pt x="4431" y="758"/>
                    </a:cubicBezTo>
                    <a:cubicBezTo>
                      <a:pt x="4146" y="758"/>
                      <a:pt x="4049" y="382"/>
                      <a:pt x="4300" y="251"/>
                    </a:cubicBezTo>
                    <a:lnTo>
                      <a:pt x="4300" y="6"/>
                    </a:lnTo>
                    <a:lnTo>
                      <a:pt x="3617" y="6"/>
                    </a:lnTo>
                    <a:lnTo>
                      <a:pt x="3617" y="251"/>
                    </a:lnTo>
                    <a:cubicBezTo>
                      <a:pt x="3867" y="382"/>
                      <a:pt x="3770" y="758"/>
                      <a:pt x="3486" y="758"/>
                    </a:cubicBezTo>
                    <a:cubicBezTo>
                      <a:pt x="3207" y="758"/>
                      <a:pt x="3110" y="382"/>
                      <a:pt x="3360" y="251"/>
                    </a:cubicBezTo>
                    <a:lnTo>
                      <a:pt x="3360" y="6"/>
                    </a:lnTo>
                    <a:lnTo>
                      <a:pt x="2677" y="6"/>
                    </a:lnTo>
                    <a:lnTo>
                      <a:pt x="2677" y="251"/>
                    </a:lnTo>
                    <a:cubicBezTo>
                      <a:pt x="2922" y="382"/>
                      <a:pt x="2831" y="758"/>
                      <a:pt x="2546" y="758"/>
                    </a:cubicBezTo>
                    <a:cubicBezTo>
                      <a:pt x="2267" y="758"/>
                      <a:pt x="2170" y="382"/>
                      <a:pt x="2415" y="251"/>
                    </a:cubicBezTo>
                    <a:lnTo>
                      <a:pt x="2415" y="6"/>
                    </a:lnTo>
                    <a:lnTo>
                      <a:pt x="1737" y="6"/>
                    </a:lnTo>
                    <a:lnTo>
                      <a:pt x="1737" y="251"/>
                    </a:lnTo>
                    <a:cubicBezTo>
                      <a:pt x="1982" y="382"/>
                      <a:pt x="1885" y="758"/>
                      <a:pt x="1606" y="758"/>
                    </a:cubicBezTo>
                    <a:cubicBezTo>
                      <a:pt x="1327" y="758"/>
                      <a:pt x="1230" y="382"/>
                      <a:pt x="1475" y="251"/>
                    </a:cubicBezTo>
                    <a:lnTo>
                      <a:pt x="1475" y="6"/>
                    </a:lnTo>
                    <a:lnTo>
                      <a:pt x="792" y="6"/>
                    </a:lnTo>
                    <a:lnTo>
                      <a:pt x="792" y="251"/>
                    </a:lnTo>
                    <a:cubicBezTo>
                      <a:pt x="1037" y="382"/>
                      <a:pt x="940" y="758"/>
                      <a:pt x="661" y="758"/>
                    </a:cubicBezTo>
                    <a:cubicBezTo>
                      <a:pt x="382" y="758"/>
                      <a:pt x="285" y="382"/>
                      <a:pt x="530" y="251"/>
                    </a:cubicBezTo>
                    <a:lnTo>
                      <a:pt x="530" y="6"/>
                    </a:lnTo>
                    <a:lnTo>
                      <a:pt x="0" y="6"/>
                    </a:lnTo>
                    <a:lnTo>
                      <a:pt x="0" y="4972"/>
                    </a:lnTo>
                    <a:cubicBezTo>
                      <a:pt x="6" y="4972"/>
                      <a:pt x="12" y="4972"/>
                      <a:pt x="17" y="4967"/>
                    </a:cubicBezTo>
                    <a:cubicBezTo>
                      <a:pt x="56" y="4947"/>
                      <a:pt x="100" y="4938"/>
                      <a:pt x="145" y="4938"/>
                    </a:cubicBezTo>
                    <a:cubicBezTo>
                      <a:pt x="165" y="4938"/>
                      <a:pt x="185" y="4940"/>
                      <a:pt x="205" y="4944"/>
                    </a:cubicBezTo>
                    <a:cubicBezTo>
                      <a:pt x="222" y="4950"/>
                      <a:pt x="239" y="4955"/>
                      <a:pt x="256" y="4955"/>
                    </a:cubicBezTo>
                    <a:cubicBezTo>
                      <a:pt x="264" y="4957"/>
                      <a:pt x="270" y="4958"/>
                      <a:pt x="274" y="4958"/>
                    </a:cubicBezTo>
                    <a:cubicBezTo>
                      <a:pt x="293" y="4958"/>
                      <a:pt x="286" y="4943"/>
                      <a:pt x="291" y="4938"/>
                    </a:cubicBezTo>
                    <a:cubicBezTo>
                      <a:pt x="296" y="4927"/>
                      <a:pt x="302" y="4915"/>
                      <a:pt x="313" y="4910"/>
                    </a:cubicBezTo>
                    <a:cubicBezTo>
                      <a:pt x="336" y="4893"/>
                      <a:pt x="313" y="4864"/>
                      <a:pt x="359" y="4853"/>
                    </a:cubicBezTo>
                    <a:cubicBezTo>
                      <a:pt x="393" y="4841"/>
                      <a:pt x="433" y="4836"/>
                      <a:pt x="467" y="4830"/>
                    </a:cubicBezTo>
                    <a:lnTo>
                      <a:pt x="467" y="4830"/>
                    </a:lnTo>
                    <a:lnTo>
                      <a:pt x="444" y="4841"/>
                    </a:lnTo>
                    <a:cubicBezTo>
                      <a:pt x="433" y="4847"/>
                      <a:pt x="427" y="4858"/>
                      <a:pt x="422" y="4864"/>
                    </a:cubicBezTo>
                    <a:cubicBezTo>
                      <a:pt x="433" y="4875"/>
                      <a:pt x="456" y="4887"/>
                      <a:pt x="467" y="4904"/>
                    </a:cubicBezTo>
                    <a:cubicBezTo>
                      <a:pt x="484" y="4915"/>
                      <a:pt x="501" y="4938"/>
                      <a:pt x="467" y="4950"/>
                    </a:cubicBezTo>
                    <a:cubicBezTo>
                      <a:pt x="399" y="4972"/>
                      <a:pt x="376" y="5001"/>
                      <a:pt x="365" y="5035"/>
                    </a:cubicBezTo>
                    <a:cubicBezTo>
                      <a:pt x="416" y="5024"/>
                      <a:pt x="461" y="5006"/>
                      <a:pt x="507" y="4989"/>
                    </a:cubicBezTo>
                    <a:cubicBezTo>
                      <a:pt x="541" y="4938"/>
                      <a:pt x="592" y="4904"/>
                      <a:pt x="649" y="4893"/>
                    </a:cubicBezTo>
                    <a:lnTo>
                      <a:pt x="723" y="4875"/>
                    </a:lnTo>
                    <a:cubicBezTo>
                      <a:pt x="763" y="4866"/>
                      <a:pt x="804" y="4862"/>
                      <a:pt x="844" y="4862"/>
                    </a:cubicBezTo>
                    <a:cubicBezTo>
                      <a:pt x="931" y="4862"/>
                      <a:pt x="1018" y="4882"/>
                      <a:pt x="1099" y="4921"/>
                    </a:cubicBezTo>
                    <a:cubicBezTo>
                      <a:pt x="1172" y="4908"/>
                      <a:pt x="1245" y="4902"/>
                      <a:pt x="1317" y="4902"/>
                    </a:cubicBezTo>
                    <a:cubicBezTo>
                      <a:pt x="1341" y="4902"/>
                      <a:pt x="1366" y="4903"/>
                      <a:pt x="1390" y="4904"/>
                    </a:cubicBezTo>
                    <a:lnTo>
                      <a:pt x="1373" y="4875"/>
                    </a:lnTo>
                    <a:lnTo>
                      <a:pt x="1470" y="4858"/>
                    </a:lnTo>
                    <a:cubicBezTo>
                      <a:pt x="1493" y="4844"/>
                      <a:pt x="1516" y="4834"/>
                      <a:pt x="1543" y="4834"/>
                    </a:cubicBezTo>
                    <a:cubicBezTo>
                      <a:pt x="1549" y="4834"/>
                      <a:pt x="1555" y="4835"/>
                      <a:pt x="1561" y="4836"/>
                    </a:cubicBezTo>
                    <a:cubicBezTo>
                      <a:pt x="1578" y="4830"/>
                      <a:pt x="1601" y="4819"/>
                      <a:pt x="1618" y="4813"/>
                    </a:cubicBezTo>
                    <a:cubicBezTo>
                      <a:pt x="1630" y="4804"/>
                      <a:pt x="1646" y="4799"/>
                      <a:pt x="1662" y="4799"/>
                    </a:cubicBezTo>
                    <a:cubicBezTo>
                      <a:pt x="1668" y="4799"/>
                      <a:pt x="1674" y="4800"/>
                      <a:pt x="1680" y="4801"/>
                    </a:cubicBezTo>
                    <a:cubicBezTo>
                      <a:pt x="1675" y="4813"/>
                      <a:pt x="1697" y="4824"/>
                      <a:pt x="1737" y="4836"/>
                    </a:cubicBezTo>
                    <a:cubicBezTo>
                      <a:pt x="1766" y="4819"/>
                      <a:pt x="1806" y="4807"/>
                      <a:pt x="1840" y="4801"/>
                    </a:cubicBezTo>
                    <a:cubicBezTo>
                      <a:pt x="1851" y="4779"/>
                      <a:pt x="1891" y="4762"/>
                      <a:pt x="1919" y="4744"/>
                    </a:cubicBezTo>
                    <a:cubicBezTo>
                      <a:pt x="1925" y="4744"/>
                      <a:pt x="1931" y="4750"/>
                      <a:pt x="1937" y="4750"/>
                    </a:cubicBezTo>
                    <a:cubicBezTo>
                      <a:pt x="1948" y="4756"/>
                      <a:pt x="1959" y="4767"/>
                      <a:pt x="1971" y="4773"/>
                    </a:cubicBezTo>
                    <a:cubicBezTo>
                      <a:pt x="2096" y="4756"/>
                      <a:pt x="2227" y="4744"/>
                      <a:pt x="2364" y="4733"/>
                    </a:cubicBezTo>
                    <a:cubicBezTo>
                      <a:pt x="2529" y="4722"/>
                      <a:pt x="2671" y="4710"/>
                      <a:pt x="2814" y="4705"/>
                    </a:cubicBezTo>
                    <a:cubicBezTo>
                      <a:pt x="2848" y="4689"/>
                      <a:pt x="2884" y="4682"/>
                      <a:pt x="2922" y="4682"/>
                    </a:cubicBezTo>
                    <a:cubicBezTo>
                      <a:pt x="2941" y="4682"/>
                      <a:pt x="2960" y="4684"/>
                      <a:pt x="2979" y="4688"/>
                    </a:cubicBezTo>
                    <a:cubicBezTo>
                      <a:pt x="2990" y="4688"/>
                      <a:pt x="2996" y="4693"/>
                      <a:pt x="3007" y="4699"/>
                    </a:cubicBezTo>
                    <a:cubicBezTo>
                      <a:pt x="3121" y="4699"/>
                      <a:pt x="3235" y="4705"/>
                      <a:pt x="3349" y="4716"/>
                    </a:cubicBezTo>
                    <a:cubicBezTo>
                      <a:pt x="3372" y="4716"/>
                      <a:pt x="3394" y="4722"/>
                      <a:pt x="3412" y="4727"/>
                    </a:cubicBezTo>
                    <a:cubicBezTo>
                      <a:pt x="3423" y="4727"/>
                      <a:pt x="3429" y="4722"/>
                      <a:pt x="3440" y="4722"/>
                    </a:cubicBezTo>
                    <a:cubicBezTo>
                      <a:pt x="3525" y="4705"/>
                      <a:pt x="3611" y="4682"/>
                      <a:pt x="3691" y="4665"/>
                    </a:cubicBezTo>
                    <a:lnTo>
                      <a:pt x="3765" y="4682"/>
                    </a:lnTo>
                    <a:cubicBezTo>
                      <a:pt x="3782" y="4680"/>
                      <a:pt x="3799" y="4679"/>
                      <a:pt x="3816" y="4679"/>
                    </a:cubicBezTo>
                    <a:cubicBezTo>
                      <a:pt x="3903" y="4679"/>
                      <a:pt x="3991" y="4703"/>
                      <a:pt x="4067" y="4750"/>
                    </a:cubicBezTo>
                    <a:cubicBezTo>
                      <a:pt x="4249" y="4750"/>
                      <a:pt x="4425" y="4773"/>
                      <a:pt x="4608" y="4813"/>
                    </a:cubicBezTo>
                    <a:cubicBezTo>
                      <a:pt x="4653" y="4819"/>
                      <a:pt x="4699" y="4836"/>
                      <a:pt x="4744" y="4864"/>
                    </a:cubicBezTo>
                    <a:cubicBezTo>
                      <a:pt x="4758" y="4867"/>
                      <a:pt x="4774" y="4868"/>
                      <a:pt x="4791" y="4868"/>
                    </a:cubicBezTo>
                    <a:cubicBezTo>
                      <a:pt x="4807" y="4868"/>
                      <a:pt x="4824" y="4867"/>
                      <a:pt x="4841" y="4864"/>
                    </a:cubicBezTo>
                    <a:lnTo>
                      <a:pt x="4852" y="4841"/>
                    </a:lnTo>
                    <a:cubicBezTo>
                      <a:pt x="4864" y="4853"/>
                      <a:pt x="4881" y="4858"/>
                      <a:pt x="4898" y="4864"/>
                    </a:cubicBezTo>
                    <a:cubicBezTo>
                      <a:pt x="4915" y="4870"/>
                      <a:pt x="4955" y="4875"/>
                      <a:pt x="4983" y="4881"/>
                    </a:cubicBezTo>
                    <a:lnTo>
                      <a:pt x="5063" y="4875"/>
                    </a:lnTo>
                    <a:cubicBezTo>
                      <a:pt x="5077" y="4884"/>
                      <a:pt x="5093" y="4888"/>
                      <a:pt x="5109" y="4888"/>
                    </a:cubicBezTo>
                    <a:cubicBezTo>
                      <a:pt x="5124" y="4888"/>
                      <a:pt x="5140" y="4884"/>
                      <a:pt x="5154" y="4875"/>
                    </a:cubicBezTo>
                    <a:lnTo>
                      <a:pt x="5177" y="4875"/>
                    </a:lnTo>
                    <a:cubicBezTo>
                      <a:pt x="5251" y="4864"/>
                      <a:pt x="5314" y="4853"/>
                      <a:pt x="5382" y="4841"/>
                    </a:cubicBezTo>
                    <a:cubicBezTo>
                      <a:pt x="5372" y="4808"/>
                      <a:pt x="5404" y="4804"/>
                      <a:pt x="5443" y="4804"/>
                    </a:cubicBezTo>
                    <a:cubicBezTo>
                      <a:pt x="5457" y="4804"/>
                      <a:pt x="5471" y="4805"/>
                      <a:pt x="5485" y="4805"/>
                    </a:cubicBezTo>
                    <a:cubicBezTo>
                      <a:pt x="5500" y="4805"/>
                      <a:pt x="5513" y="4804"/>
                      <a:pt x="5524" y="4801"/>
                    </a:cubicBezTo>
                    <a:cubicBezTo>
                      <a:pt x="5543" y="4811"/>
                      <a:pt x="5562" y="4815"/>
                      <a:pt x="5582" y="4815"/>
                    </a:cubicBezTo>
                    <a:cubicBezTo>
                      <a:pt x="5598" y="4815"/>
                      <a:pt x="5615" y="4812"/>
                      <a:pt x="5633" y="4807"/>
                    </a:cubicBezTo>
                    <a:cubicBezTo>
                      <a:pt x="5673" y="4796"/>
                      <a:pt x="5718" y="4784"/>
                      <a:pt x="5730" y="4756"/>
                    </a:cubicBezTo>
                    <a:cubicBezTo>
                      <a:pt x="5749" y="4705"/>
                      <a:pt x="5759" y="4683"/>
                      <a:pt x="5796" y="4683"/>
                    </a:cubicBezTo>
                    <a:cubicBezTo>
                      <a:pt x="5825" y="4683"/>
                      <a:pt x="5871" y="4697"/>
                      <a:pt x="5952" y="4722"/>
                    </a:cubicBezTo>
                    <a:cubicBezTo>
                      <a:pt x="5957" y="4727"/>
                      <a:pt x="5969" y="4727"/>
                      <a:pt x="5974" y="4727"/>
                    </a:cubicBezTo>
                    <a:cubicBezTo>
                      <a:pt x="5997" y="4727"/>
                      <a:pt x="6026" y="4727"/>
                      <a:pt x="6026" y="4722"/>
                    </a:cubicBezTo>
                    <a:cubicBezTo>
                      <a:pt x="6026" y="4699"/>
                      <a:pt x="6060" y="4693"/>
                      <a:pt x="6094" y="4688"/>
                    </a:cubicBezTo>
                    <a:lnTo>
                      <a:pt x="6094" y="4688"/>
                    </a:lnTo>
                    <a:cubicBezTo>
                      <a:pt x="6094" y="4693"/>
                      <a:pt x="6094" y="4699"/>
                      <a:pt x="6088" y="4699"/>
                    </a:cubicBezTo>
                    <a:cubicBezTo>
                      <a:pt x="6071" y="4716"/>
                      <a:pt x="6060" y="4722"/>
                      <a:pt x="6094" y="4739"/>
                    </a:cubicBezTo>
                    <a:cubicBezTo>
                      <a:pt x="6107" y="4745"/>
                      <a:pt x="6123" y="4748"/>
                      <a:pt x="6139" y="4748"/>
                    </a:cubicBezTo>
                    <a:cubicBezTo>
                      <a:pt x="6150" y="4748"/>
                      <a:pt x="6162" y="4747"/>
                      <a:pt x="6174" y="4744"/>
                    </a:cubicBezTo>
                    <a:cubicBezTo>
                      <a:pt x="6231" y="4727"/>
                      <a:pt x="6288" y="4716"/>
                      <a:pt x="6345" y="4710"/>
                    </a:cubicBezTo>
                    <a:cubicBezTo>
                      <a:pt x="6362" y="4670"/>
                      <a:pt x="6436" y="4670"/>
                      <a:pt x="6515" y="4665"/>
                    </a:cubicBezTo>
                    <a:cubicBezTo>
                      <a:pt x="6520" y="4666"/>
                      <a:pt x="6526" y="4666"/>
                      <a:pt x="6531" y="4666"/>
                    </a:cubicBezTo>
                    <a:cubicBezTo>
                      <a:pt x="6556" y="4666"/>
                      <a:pt x="6582" y="4656"/>
                      <a:pt x="6601" y="4642"/>
                    </a:cubicBezTo>
                    <a:cubicBezTo>
                      <a:pt x="6629" y="4619"/>
                      <a:pt x="6658" y="4614"/>
                      <a:pt x="6692" y="4614"/>
                    </a:cubicBezTo>
                    <a:lnTo>
                      <a:pt x="6891" y="4614"/>
                    </a:lnTo>
                    <a:cubicBezTo>
                      <a:pt x="6931" y="4614"/>
                      <a:pt x="6886" y="4614"/>
                      <a:pt x="6914" y="4631"/>
                    </a:cubicBezTo>
                    <a:cubicBezTo>
                      <a:pt x="6920" y="4636"/>
                      <a:pt x="6920" y="4647"/>
                      <a:pt x="6915" y="4653"/>
                    </a:cubicBezTo>
                    <a:lnTo>
                      <a:pt x="6915" y="4653"/>
                    </a:lnTo>
                    <a:cubicBezTo>
                      <a:pt x="6951" y="4651"/>
                      <a:pt x="6987" y="4651"/>
                      <a:pt x="7025" y="4651"/>
                    </a:cubicBezTo>
                    <a:cubicBezTo>
                      <a:pt x="7112" y="4651"/>
                      <a:pt x="7205" y="4653"/>
                      <a:pt x="7307" y="4653"/>
                    </a:cubicBezTo>
                    <a:cubicBezTo>
                      <a:pt x="7358" y="4653"/>
                      <a:pt x="7410" y="4648"/>
                      <a:pt x="7461" y="4642"/>
                    </a:cubicBezTo>
                    <a:lnTo>
                      <a:pt x="7529" y="4636"/>
                    </a:lnTo>
                    <a:cubicBezTo>
                      <a:pt x="7558" y="4619"/>
                      <a:pt x="7586" y="4608"/>
                      <a:pt x="7615" y="4602"/>
                    </a:cubicBezTo>
                    <a:cubicBezTo>
                      <a:pt x="7626" y="4599"/>
                      <a:pt x="7636" y="4598"/>
                      <a:pt x="7645" y="4598"/>
                    </a:cubicBezTo>
                    <a:cubicBezTo>
                      <a:pt x="7654" y="4598"/>
                      <a:pt x="7663" y="4599"/>
                      <a:pt x="7672" y="4602"/>
                    </a:cubicBezTo>
                    <a:cubicBezTo>
                      <a:pt x="7672" y="4602"/>
                      <a:pt x="7683" y="4608"/>
                      <a:pt x="7683" y="4614"/>
                    </a:cubicBezTo>
                    <a:cubicBezTo>
                      <a:pt x="7683" y="4616"/>
                      <a:pt x="7683" y="4616"/>
                      <a:pt x="7683" y="4616"/>
                    </a:cubicBezTo>
                    <a:cubicBezTo>
                      <a:pt x="7683" y="4616"/>
                      <a:pt x="7683" y="4616"/>
                      <a:pt x="7683" y="4619"/>
                    </a:cubicBezTo>
                    <a:cubicBezTo>
                      <a:pt x="7763" y="4608"/>
                      <a:pt x="7848" y="4602"/>
                      <a:pt x="7928" y="4596"/>
                    </a:cubicBezTo>
                    <a:cubicBezTo>
                      <a:pt x="8082" y="4579"/>
                      <a:pt x="8235" y="4562"/>
                      <a:pt x="8389" y="4545"/>
                    </a:cubicBezTo>
                    <a:cubicBezTo>
                      <a:pt x="8403" y="4543"/>
                      <a:pt x="8416" y="4542"/>
                      <a:pt x="8429" y="4542"/>
                    </a:cubicBezTo>
                    <a:cubicBezTo>
                      <a:pt x="8484" y="4542"/>
                      <a:pt x="8536" y="4561"/>
                      <a:pt x="8577" y="4602"/>
                    </a:cubicBezTo>
                    <a:lnTo>
                      <a:pt x="8691" y="4568"/>
                    </a:lnTo>
                    <a:cubicBezTo>
                      <a:pt x="8691" y="4568"/>
                      <a:pt x="8685" y="4557"/>
                      <a:pt x="8691" y="4557"/>
                    </a:cubicBezTo>
                    <a:cubicBezTo>
                      <a:pt x="8714" y="4545"/>
                      <a:pt x="8731" y="4539"/>
                      <a:pt x="8754" y="4539"/>
                    </a:cubicBezTo>
                    <a:cubicBezTo>
                      <a:pt x="8885" y="4522"/>
                      <a:pt x="8987" y="4488"/>
                      <a:pt x="9118" y="4477"/>
                    </a:cubicBezTo>
                    <a:cubicBezTo>
                      <a:pt x="9123" y="4476"/>
                      <a:pt x="9128" y="4476"/>
                      <a:pt x="9133" y="4476"/>
                    </a:cubicBezTo>
                    <a:cubicBezTo>
                      <a:pt x="9168" y="4476"/>
                      <a:pt x="9216" y="4491"/>
                      <a:pt x="9221" y="4505"/>
                    </a:cubicBezTo>
                    <a:cubicBezTo>
                      <a:pt x="9226" y="4522"/>
                      <a:pt x="9232" y="4557"/>
                      <a:pt x="9243" y="4579"/>
                    </a:cubicBezTo>
                    <a:lnTo>
                      <a:pt x="9255" y="4579"/>
                    </a:lnTo>
                    <a:lnTo>
                      <a:pt x="9420" y="4642"/>
                    </a:lnTo>
                    <a:lnTo>
                      <a:pt x="9483" y="4642"/>
                    </a:lnTo>
                    <a:cubicBezTo>
                      <a:pt x="9565" y="4598"/>
                      <a:pt x="9658" y="4574"/>
                      <a:pt x="9751" y="4574"/>
                    </a:cubicBezTo>
                    <a:cubicBezTo>
                      <a:pt x="9825" y="4574"/>
                      <a:pt x="9899" y="4589"/>
                      <a:pt x="9967" y="4619"/>
                    </a:cubicBezTo>
                    <a:lnTo>
                      <a:pt x="10092" y="4636"/>
                    </a:lnTo>
                    <a:lnTo>
                      <a:pt x="10103" y="4636"/>
                    </a:lnTo>
                    <a:cubicBezTo>
                      <a:pt x="10160" y="4608"/>
                      <a:pt x="10223" y="4596"/>
                      <a:pt x="10291" y="4591"/>
                    </a:cubicBezTo>
                    <a:cubicBezTo>
                      <a:pt x="10308" y="4596"/>
                      <a:pt x="10326" y="4596"/>
                      <a:pt x="10343" y="4608"/>
                    </a:cubicBezTo>
                    <a:cubicBezTo>
                      <a:pt x="10348" y="4608"/>
                      <a:pt x="10354" y="4619"/>
                      <a:pt x="10354" y="4619"/>
                    </a:cubicBezTo>
                    <a:cubicBezTo>
                      <a:pt x="10348" y="4636"/>
                      <a:pt x="10343" y="4648"/>
                      <a:pt x="10337" y="4659"/>
                    </a:cubicBezTo>
                    <a:cubicBezTo>
                      <a:pt x="10331" y="4670"/>
                      <a:pt x="10314" y="4676"/>
                      <a:pt x="10326" y="4693"/>
                    </a:cubicBezTo>
                    <a:cubicBezTo>
                      <a:pt x="10331" y="4699"/>
                      <a:pt x="10343" y="4705"/>
                      <a:pt x="10348" y="4716"/>
                    </a:cubicBezTo>
                    <a:cubicBezTo>
                      <a:pt x="10360" y="4722"/>
                      <a:pt x="10377" y="4722"/>
                      <a:pt x="10394" y="4722"/>
                    </a:cubicBezTo>
                    <a:cubicBezTo>
                      <a:pt x="10408" y="4719"/>
                      <a:pt x="10422" y="4715"/>
                      <a:pt x="10438" y="4715"/>
                    </a:cubicBezTo>
                    <a:cubicBezTo>
                      <a:pt x="10454" y="4715"/>
                      <a:pt x="10471" y="4719"/>
                      <a:pt x="10491" y="4733"/>
                    </a:cubicBezTo>
                    <a:cubicBezTo>
                      <a:pt x="10508" y="4750"/>
                      <a:pt x="10531" y="4762"/>
                      <a:pt x="10559" y="4762"/>
                    </a:cubicBezTo>
                    <a:cubicBezTo>
                      <a:pt x="10656" y="4762"/>
                      <a:pt x="10679" y="4801"/>
                      <a:pt x="10730" y="4830"/>
                    </a:cubicBezTo>
                    <a:cubicBezTo>
                      <a:pt x="10747" y="4838"/>
                      <a:pt x="10742" y="4844"/>
                      <a:pt x="10727" y="4844"/>
                    </a:cubicBezTo>
                    <a:cubicBezTo>
                      <a:pt x="10722" y="4844"/>
                      <a:pt x="10715" y="4843"/>
                      <a:pt x="10707" y="4841"/>
                    </a:cubicBezTo>
                    <a:cubicBezTo>
                      <a:pt x="10697" y="4841"/>
                      <a:pt x="10688" y="4840"/>
                      <a:pt x="10679" y="4840"/>
                    </a:cubicBezTo>
                    <a:cubicBezTo>
                      <a:pt x="10605" y="4840"/>
                      <a:pt x="10582" y="4862"/>
                      <a:pt x="10582" y="4893"/>
                    </a:cubicBezTo>
                    <a:cubicBezTo>
                      <a:pt x="10582" y="4904"/>
                      <a:pt x="10588" y="4915"/>
                      <a:pt x="10588" y="4921"/>
                    </a:cubicBezTo>
                    <a:cubicBezTo>
                      <a:pt x="10667" y="4944"/>
                      <a:pt x="10747" y="4967"/>
                      <a:pt x="10832" y="4989"/>
                    </a:cubicBezTo>
                    <a:cubicBezTo>
                      <a:pt x="10841" y="4992"/>
                      <a:pt x="10851" y="4994"/>
                      <a:pt x="10861" y="4994"/>
                    </a:cubicBezTo>
                    <a:cubicBezTo>
                      <a:pt x="10871" y="4994"/>
                      <a:pt x="10881" y="4992"/>
                      <a:pt x="10889" y="4989"/>
                    </a:cubicBezTo>
                    <a:lnTo>
                      <a:pt x="11208" y="4932"/>
                    </a:lnTo>
                    <a:cubicBezTo>
                      <a:pt x="11197" y="4915"/>
                      <a:pt x="11185" y="4904"/>
                      <a:pt x="11174" y="4887"/>
                    </a:cubicBezTo>
                    <a:cubicBezTo>
                      <a:pt x="11157" y="4858"/>
                      <a:pt x="11157" y="4841"/>
                      <a:pt x="11208" y="4824"/>
                    </a:cubicBezTo>
                    <a:cubicBezTo>
                      <a:pt x="11231" y="4819"/>
                      <a:pt x="11248" y="4813"/>
                      <a:pt x="11271" y="4801"/>
                    </a:cubicBezTo>
                    <a:cubicBezTo>
                      <a:pt x="11291" y="4796"/>
                      <a:pt x="11313" y="4794"/>
                      <a:pt x="11335" y="4794"/>
                    </a:cubicBezTo>
                    <a:cubicBezTo>
                      <a:pt x="11361" y="4794"/>
                      <a:pt x="11388" y="4798"/>
                      <a:pt x="11413" y="4807"/>
                    </a:cubicBezTo>
                    <a:cubicBezTo>
                      <a:pt x="11436" y="4819"/>
                      <a:pt x="11447" y="4824"/>
                      <a:pt x="11470" y="4830"/>
                    </a:cubicBezTo>
                    <a:cubicBezTo>
                      <a:pt x="11509" y="4849"/>
                      <a:pt x="11551" y="4858"/>
                      <a:pt x="11591" y="4858"/>
                    </a:cubicBezTo>
                    <a:cubicBezTo>
                      <a:pt x="11610" y="4858"/>
                      <a:pt x="11629" y="4856"/>
                      <a:pt x="11647" y="4853"/>
                    </a:cubicBezTo>
                    <a:cubicBezTo>
                      <a:pt x="11698" y="4836"/>
                      <a:pt x="11738" y="4824"/>
                      <a:pt x="11789" y="4807"/>
                    </a:cubicBezTo>
                    <a:cubicBezTo>
                      <a:pt x="11835" y="4796"/>
                      <a:pt x="11886" y="4796"/>
                      <a:pt x="11932" y="4796"/>
                    </a:cubicBezTo>
                    <a:cubicBezTo>
                      <a:pt x="11973" y="4800"/>
                      <a:pt x="12029" y="4816"/>
                      <a:pt x="12064" y="4816"/>
                    </a:cubicBezTo>
                    <a:cubicBezTo>
                      <a:pt x="12072" y="4816"/>
                      <a:pt x="12080" y="4815"/>
                      <a:pt x="12085" y="4813"/>
                    </a:cubicBezTo>
                    <a:cubicBezTo>
                      <a:pt x="12142" y="4784"/>
                      <a:pt x="12194" y="4750"/>
                      <a:pt x="12165" y="4699"/>
                    </a:cubicBezTo>
                    <a:cubicBezTo>
                      <a:pt x="12159" y="4699"/>
                      <a:pt x="12159" y="4693"/>
                      <a:pt x="12154" y="4688"/>
                    </a:cubicBezTo>
                    <a:cubicBezTo>
                      <a:pt x="12142" y="4642"/>
                      <a:pt x="12194" y="4608"/>
                      <a:pt x="12285" y="4602"/>
                    </a:cubicBezTo>
                    <a:cubicBezTo>
                      <a:pt x="12307" y="4602"/>
                      <a:pt x="12325" y="4602"/>
                      <a:pt x="12347" y="4608"/>
                    </a:cubicBezTo>
                    <a:cubicBezTo>
                      <a:pt x="12364" y="4614"/>
                      <a:pt x="12381" y="4625"/>
                      <a:pt x="12399" y="4631"/>
                    </a:cubicBezTo>
                    <a:cubicBezTo>
                      <a:pt x="12433" y="4636"/>
                      <a:pt x="12461" y="4648"/>
                      <a:pt x="12490" y="4665"/>
                    </a:cubicBezTo>
                    <a:cubicBezTo>
                      <a:pt x="12598" y="4619"/>
                      <a:pt x="12706" y="4596"/>
                      <a:pt x="12826" y="4591"/>
                    </a:cubicBezTo>
                    <a:cubicBezTo>
                      <a:pt x="12849" y="4587"/>
                      <a:pt x="12872" y="4586"/>
                      <a:pt x="12895" y="4586"/>
                    </a:cubicBezTo>
                    <a:cubicBezTo>
                      <a:pt x="12993" y="4586"/>
                      <a:pt x="13091" y="4614"/>
                      <a:pt x="13179" y="4665"/>
                    </a:cubicBezTo>
                    <a:lnTo>
                      <a:pt x="13259" y="4676"/>
                    </a:lnTo>
                    <a:cubicBezTo>
                      <a:pt x="13304" y="4653"/>
                      <a:pt x="13361" y="4636"/>
                      <a:pt x="13412" y="4631"/>
                    </a:cubicBezTo>
                    <a:cubicBezTo>
                      <a:pt x="13488" y="4617"/>
                      <a:pt x="13564" y="4609"/>
                      <a:pt x="13640" y="4609"/>
                    </a:cubicBezTo>
                    <a:cubicBezTo>
                      <a:pt x="13689" y="4609"/>
                      <a:pt x="13739" y="4612"/>
                      <a:pt x="13788" y="4619"/>
                    </a:cubicBezTo>
                    <a:cubicBezTo>
                      <a:pt x="13868" y="4585"/>
                      <a:pt x="13953" y="4562"/>
                      <a:pt x="14039" y="4551"/>
                    </a:cubicBezTo>
                    <a:cubicBezTo>
                      <a:pt x="14101" y="4545"/>
                      <a:pt x="14164" y="4545"/>
                      <a:pt x="14221" y="4545"/>
                    </a:cubicBezTo>
                    <a:cubicBezTo>
                      <a:pt x="14323" y="4465"/>
                      <a:pt x="14547" y="4419"/>
                      <a:pt x="14759" y="4419"/>
                    </a:cubicBezTo>
                    <a:cubicBezTo>
                      <a:pt x="14771" y="4419"/>
                      <a:pt x="14784" y="4420"/>
                      <a:pt x="14796" y="4420"/>
                    </a:cubicBezTo>
                    <a:cubicBezTo>
                      <a:pt x="14813" y="4408"/>
                      <a:pt x="14836" y="4403"/>
                      <a:pt x="14859" y="4397"/>
                    </a:cubicBezTo>
                    <a:cubicBezTo>
                      <a:pt x="14916" y="4386"/>
                      <a:pt x="14973" y="4363"/>
                      <a:pt x="15018" y="4334"/>
                    </a:cubicBezTo>
                    <a:cubicBezTo>
                      <a:pt x="15053" y="4329"/>
                      <a:pt x="15081" y="4329"/>
                      <a:pt x="15109" y="4329"/>
                    </a:cubicBezTo>
                    <a:cubicBezTo>
                      <a:pt x="15121" y="4295"/>
                      <a:pt x="15121" y="4255"/>
                      <a:pt x="15201" y="4243"/>
                    </a:cubicBezTo>
                    <a:lnTo>
                      <a:pt x="15315" y="4198"/>
                    </a:lnTo>
                    <a:cubicBezTo>
                      <a:pt x="15303" y="4186"/>
                      <a:pt x="15292" y="4169"/>
                      <a:pt x="15280" y="4158"/>
                    </a:cubicBezTo>
                    <a:cubicBezTo>
                      <a:pt x="15269" y="4141"/>
                      <a:pt x="15258" y="4129"/>
                      <a:pt x="15246" y="4118"/>
                    </a:cubicBezTo>
                    <a:cubicBezTo>
                      <a:pt x="15261" y="4114"/>
                      <a:pt x="15277" y="4112"/>
                      <a:pt x="15293" y="4112"/>
                    </a:cubicBezTo>
                    <a:cubicBezTo>
                      <a:pt x="15325" y="4112"/>
                      <a:pt x="15358" y="4120"/>
                      <a:pt x="15389" y="4135"/>
                    </a:cubicBezTo>
                    <a:cubicBezTo>
                      <a:pt x="15406" y="4141"/>
                      <a:pt x="15417" y="4152"/>
                      <a:pt x="15434" y="4158"/>
                    </a:cubicBezTo>
                    <a:cubicBezTo>
                      <a:pt x="15476" y="4179"/>
                      <a:pt x="15522" y="4191"/>
                      <a:pt x="15568" y="4191"/>
                    </a:cubicBezTo>
                    <a:cubicBezTo>
                      <a:pt x="15584" y="4191"/>
                      <a:pt x="15600" y="4189"/>
                      <a:pt x="15616" y="4186"/>
                    </a:cubicBezTo>
                    <a:cubicBezTo>
                      <a:pt x="15673" y="4175"/>
                      <a:pt x="15719" y="4164"/>
                      <a:pt x="15776" y="4152"/>
                    </a:cubicBezTo>
                    <a:cubicBezTo>
                      <a:pt x="15801" y="4149"/>
                      <a:pt x="15827" y="4148"/>
                      <a:pt x="15853" y="4148"/>
                    </a:cubicBezTo>
                    <a:cubicBezTo>
                      <a:pt x="15878" y="4148"/>
                      <a:pt x="15904" y="4149"/>
                      <a:pt x="15930" y="4152"/>
                    </a:cubicBezTo>
                    <a:cubicBezTo>
                      <a:pt x="15964" y="4158"/>
                      <a:pt x="16009" y="4175"/>
                      <a:pt x="16049" y="4175"/>
                    </a:cubicBezTo>
                    <a:lnTo>
                      <a:pt x="16118" y="4164"/>
                    </a:lnTo>
                    <a:cubicBezTo>
                      <a:pt x="16169" y="4141"/>
                      <a:pt x="16214" y="4118"/>
                      <a:pt x="16197" y="4072"/>
                    </a:cubicBezTo>
                    <a:cubicBezTo>
                      <a:pt x="16192" y="4067"/>
                      <a:pt x="16192" y="4061"/>
                      <a:pt x="16192" y="4055"/>
                    </a:cubicBezTo>
                    <a:cubicBezTo>
                      <a:pt x="16192" y="4021"/>
                      <a:pt x="16226" y="3998"/>
                      <a:pt x="16288" y="3987"/>
                    </a:cubicBezTo>
                    <a:cubicBezTo>
                      <a:pt x="16343" y="3957"/>
                      <a:pt x="16402" y="3940"/>
                      <a:pt x="16462" y="3940"/>
                    </a:cubicBezTo>
                    <a:cubicBezTo>
                      <a:pt x="16470" y="3940"/>
                      <a:pt x="16479" y="3941"/>
                      <a:pt x="16488" y="3941"/>
                    </a:cubicBezTo>
                    <a:cubicBezTo>
                      <a:pt x="16539" y="3911"/>
                      <a:pt x="16598" y="3897"/>
                      <a:pt x="16658" y="3897"/>
                    </a:cubicBezTo>
                    <a:cubicBezTo>
                      <a:pt x="16677" y="3897"/>
                      <a:pt x="16696" y="3899"/>
                      <a:pt x="16716" y="3902"/>
                    </a:cubicBezTo>
                    <a:cubicBezTo>
                      <a:pt x="16892" y="3924"/>
                      <a:pt x="17000" y="3981"/>
                      <a:pt x="17160" y="4010"/>
                    </a:cubicBezTo>
                    <a:lnTo>
                      <a:pt x="17239" y="4021"/>
                    </a:lnTo>
                    <a:lnTo>
                      <a:pt x="1723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2" name="Google Shape;2322;p62"/>
            <p:cNvGrpSpPr/>
            <p:nvPr/>
          </p:nvGrpSpPr>
          <p:grpSpPr>
            <a:xfrm>
              <a:off x="2716000" y="307825"/>
              <a:ext cx="3711901" cy="1348433"/>
              <a:chOff x="2716000" y="307825"/>
              <a:chExt cx="3711901" cy="1348433"/>
            </a:xfrm>
          </p:grpSpPr>
          <p:sp>
            <p:nvSpPr>
              <p:cNvPr id="2323" name="Google Shape;2323;p62"/>
              <p:cNvSpPr/>
              <p:nvPr/>
            </p:nvSpPr>
            <p:spPr>
              <a:xfrm>
                <a:off x="2716000" y="572185"/>
                <a:ext cx="3711901" cy="1084073"/>
              </a:xfrm>
              <a:custGeom>
                <a:rect b="b" l="l" r="r" t="t"/>
                <a:pathLst>
                  <a:path extrusionOk="0" h="5035" w="17240">
                    <a:moveTo>
                      <a:pt x="6915" y="4653"/>
                    </a:moveTo>
                    <a:cubicBezTo>
                      <a:pt x="6909" y="4653"/>
                      <a:pt x="6903" y="4653"/>
                      <a:pt x="6897" y="4653"/>
                    </a:cubicBezTo>
                    <a:lnTo>
                      <a:pt x="6914" y="4653"/>
                    </a:lnTo>
                    <a:cubicBezTo>
                      <a:pt x="6914" y="4653"/>
                      <a:pt x="6915" y="4653"/>
                      <a:pt x="6915" y="4653"/>
                    </a:cubicBezTo>
                    <a:close/>
                    <a:moveTo>
                      <a:pt x="16795" y="0"/>
                    </a:moveTo>
                    <a:lnTo>
                      <a:pt x="16795" y="251"/>
                    </a:lnTo>
                    <a:cubicBezTo>
                      <a:pt x="17040" y="382"/>
                      <a:pt x="16943" y="758"/>
                      <a:pt x="16664" y="758"/>
                    </a:cubicBezTo>
                    <a:cubicBezTo>
                      <a:pt x="16385" y="758"/>
                      <a:pt x="16288" y="382"/>
                      <a:pt x="16533" y="251"/>
                    </a:cubicBezTo>
                    <a:lnTo>
                      <a:pt x="16533" y="6"/>
                    </a:lnTo>
                    <a:lnTo>
                      <a:pt x="15856" y="6"/>
                    </a:lnTo>
                    <a:lnTo>
                      <a:pt x="15856" y="251"/>
                    </a:lnTo>
                    <a:cubicBezTo>
                      <a:pt x="16100" y="382"/>
                      <a:pt x="16004" y="758"/>
                      <a:pt x="15725" y="758"/>
                    </a:cubicBezTo>
                    <a:cubicBezTo>
                      <a:pt x="15440" y="758"/>
                      <a:pt x="15349" y="382"/>
                      <a:pt x="15594" y="251"/>
                    </a:cubicBezTo>
                    <a:lnTo>
                      <a:pt x="15594" y="6"/>
                    </a:lnTo>
                    <a:lnTo>
                      <a:pt x="14910" y="6"/>
                    </a:lnTo>
                    <a:lnTo>
                      <a:pt x="14910" y="251"/>
                    </a:lnTo>
                    <a:cubicBezTo>
                      <a:pt x="15161" y="382"/>
                      <a:pt x="15064" y="758"/>
                      <a:pt x="14785" y="758"/>
                    </a:cubicBezTo>
                    <a:cubicBezTo>
                      <a:pt x="14500" y="758"/>
                      <a:pt x="14403" y="382"/>
                      <a:pt x="14654" y="251"/>
                    </a:cubicBezTo>
                    <a:lnTo>
                      <a:pt x="14654" y="6"/>
                    </a:lnTo>
                    <a:lnTo>
                      <a:pt x="13965" y="6"/>
                    </a:lnTo>
                    <a:lnTo>
                      <a:pt x="13965" y="251"/>
                    </a:lnTo>
                    <a:cubicBezTo>
                      <a:pt x="14210" y="382"/>
                      <a:pt x="14113" y="758"/>
                      <a:pt x="13834" y="758"/>
                    </a:cubicBezTo>
                    <a:cubicBezTo>
                      <a:pt x="13549" y="758"/>
                      <a:pt x="13458" y="382"/>
                      <a:pt x="13703" y="251"/>
                    </a:cubicBezTo>
                    <a:lnTo>
                      <a:pt x="13703" y="6"/>
                    </a:lnTo>
                    <a:lnTo>
                      <a:pt x="13019" y="6"/>
                    </a:lnTo>
                    <a:lnTo>
                      <a:pt x="13019" y="251"/>
                    </a:lnTo>
                    <a:cubicBezTo>
                      <a:pt x="13270" y="382"/>
                      <a:pt x="13173" y="758"/>
                      <a:pt x="12894" y="758"/>
                    </a:cubicBezTo>
                    <a:cubicBezTo>
                      <a:pt x="12609" y="758"/>
                      <a:pt x="12512" y="382"/>
                      <a:pt x="12763" y="251"/>
                    </a:cubicBezTo>
                    <a:lnTo>
                      <a:pt x="12763" y="6"/>
                    </a:lnTo>
                    <a:lnTo>
                      <a:pt x="12080" y="6"/>
                    </a:lnTo>
                    <a:lnTo>
                      <a:pt x="12080" y="251"/>
                    </a:lnTo>
                    <a:cubicBezTo>
                      <a:pt x="12325" y="382"/>
                      <a:pt x="12228" y="758"/>
                      <a:pt x="11949" y="758"/>
                    </a:cubicBezTo>
                    <a:cubicBezTo>
                      <a:pt x="11670" y="758"/>
                      <a:pt x="11573" y="382"/>
                      <a:pt x="11818" y="251"/>
                    </a:cubicBezTo>
                    <a:lnTo>
                      <a:pt x="11818" y="6"/>
                    </a:lnTo>
                    <a:lnTo>
                      <a:pt x="11140" y="6"/>
                    </a:lnTo>
                    <a:lnTo>
                      <a:pt x="11140" y="251"/>
                    </a:lnTo>
                    <a:cubicBezTo>
                      <a:pt x="11385" y="382"/>
                      <a:pt x="11288" y="758"/>
                      <a:pt x="11009" y="758"/>
                    </a:cubicBezTo>
                    <a:cubicBezTo>
                      <a:pt x="10730" y="758"/>
                      <a:pt x="10633" y="382"/>
                      <a:pt x="10878" y="251"/>
                    </a:cubicBezTo>
                    <a:lnTo>
                      <a:pt x="10878" y="6"/>
                    </a:lnTo>
                    <a:lnTo>
                      <a:pt x="10200" y="6"/>
                    </a:lnTo>
                    <a:lnTo>
                      <a:pt x="10200" y="251"/>
                    </a:lnTo>
                    <a:cubicBezTo>
                      <a:pt x="10445" y="382"/>
                      <a:pt x="10348" y="758"/>
                      <a:pt x="10069" y="758"/>
                    </a:cubicBezTo>
                    <a:cubicBezTo>
                      <a:pt x="9790" y="758"/>
                      <a:pt x="9693" y="382"/>
                      <a:pt x="9938" y="251"/>
                    </a:cubicBezTo>
                    <a:lnTo>
                      <a:pt x="9938" y="6"/>
                    </a:lnTo>
                    <a:lnTo>
                      <a:pt x="9266" y="6"/>
                    </a:lnTo>
                    <a:lnTo>
                      <a:pt x="9266" y="251"/>
                    </a:lnTo>
                    <a:cubicBezTo>
                      <a:pt x="9511" y="382"/>
                      <a:pt x="9414" y="758"/>
                      <a:pt x="9135" y="758"/>
                    </a:cubicBezTo>
                    <a:cubicBezTo>
                      <a:pt x="8850" y="758"/>
                      <a:pt x="8754" y="382"/>
                      <a:pt x="9004" y="251"/>
                    </a:cubicBezTo>
                    <a:lnTo>
                      <a:pt x="9004" y="6"/>
                    </a:lnTo>
                    <a:lnTo>
                      <a:pt x="8321" y="6"/>
                    </a:lnTo>
                    <a:lnTo>
                      <a:pt x="8321" y="251"/>
                    </a:lnTo>
                    <a:cubicBezTo>
                      <a:pt x="8571" y="382"/>
                      <a:pt x="8475" y="758"/>
                      <a:pt x="8190" y="758"/>
                    </a:cubicBezTo>
                    <a:cubicBezTo>
                      <a:pt x="7911" y="758"/>
                      <a:pt x="7814" y="382"/>
                      <a:pt x="8059" y="251"/>
                    </a:cubicBezTo>
                    <a:lnTo>
                      <a:pt x="8059" y="6"/>
                    </a:lnTo>
                    <a:lnTo>
                      <a:pt x="7381" y="6"/>
                    </a:lnTo>
                    <a:lnTo>
                      <a:pt x="7381" y="251"/>
                    </a:lnTo>
                    <a:cubicBezTo>
                      <a:pt x="7626" y="382"/>
                      <a:pt x="7535" y="758"/>
                      <a:pt x="7250" y="758"/>
                    </a:cubicBezTo>
                    <a:cubicBezTo>
                      <a:pt x="6971" y="758"/>
                      <a:pt x="6874" y="382"/>
                      <a:pt x="7119" y="251"/>
                    </a:cubicBezTo>
                    <a:lnTo>
                      <a:pt x="7119" y="6"/>
                    </a:lnTo>
                    <a:lnTo>
                      <a:pt x="6441" y="6"/>
                    </a:lnTo>
                    <a:lnTo>
                      <a:pt x="6441" y="251"/>
                    </a:lnTo>
                    <a:cubicBezTo>
                      <a:pt x="6686" y="382"/>
                      <a:pt x="6589" y="758"/>
                      <a:pt x="6310" y="758"/>
                    </a:cubicBezTo>
                    <a:cubicBezTo>
                      <a:pt x="6031" y="758"/>
                      <a:pt x="5935" y="382"/>
                      <a:pt x="6179" y="251"/>
                    </a:cubicBezTo>
                    <a:lnTo>
                      <a:pt x="6179" y="6"/>
                    </a:lnTo>
                    <a:lnTo>
                      <a:pt x="5502" y="6"/>
                    </a:lnTo>
                    <a:lnTo>
                      <a:pt x="5502" y="251"/>
                    </a:lnTo>
                    <a:cubicBezTo>
                      <a:pt x="5747" y="382"/>
                      <a:pt x="5650" y="758"/>
                      <a:pt x="5371" y="758"/>
                    </a:cubicBezTo>
                    <a:cubicBezTo>
                      <a:pt x="5086" y="758"/>
                      <a:pt x="4995" y="382"/>
                      <a:pt x="5240" y="251"/>
                    </a:cubicBezTo>
                    <a:lnTo>
                      <a:pt x="5240" y="6"/>
                    </a:lnTo>
                    <a:lnTo>
                      <a:pt x="4562" y="6"/>
                    </a:lnTo>
                    <a:lnTo>
                      <a:pt x="4562" y="251"/>
                    </a:lnTo>
                    <a:cubicBezTo>
                      <a:pt x="4807" y="382"/>
                      <a:pt x="4710" y="758"/>
                      <a:pt x="4431" y="758"/>
                    </a:cubicBezTo>
                    <a:cubicBezTo>
                      <a:pt x="4146" y="758"/>
                      <a:pt x="4049" y="382"/>
                      <a:pt x="4300" y="251"/>
                    </a:cubicBezTo>
                    <a:lnTo>
                      <a:pt x="4300" y="6"/>
                    </a:lnTo>
                    <a:lnTo>
                      <a:pt x="3617" y="6"/>
                    </a:lnTo>
                    <a:lnTo>
                      <a:pt x="3617" y="251"/>
                    </a:lnTo>
                    <a:cubicBezTo>
                      <a:pt x="3867" y="382"/>
                      <a:pt x="3770" y="758"/>
                      <a:pt x="3486" y="758"/>
                    </a:cubicBezTo>
                    <a:cubicBezTo>
                      <a:pt x="3207" y="758"/>
                      <a:pt x="3110" y="382"/>
                      <a:pt x="3360" y="251"/>
                    </a:cubicBezTo>
                    <a:lnTo>
                      <a:pt x="3360" y="6"/>
                    </a:lnTo>
                    <a:lnTo>
                      <a:pt x="2677" y="6"/>
                    </a:lnTo>
                    <a:lnTo>
                      <a:pt x="2677" y="251"/>
                    </a:lnTo>
                    <a:cubicBezTo>
                      <a:pt x="2922" y="382"/>
                      <a:pt x="2831" y="758"/>
                      <a:pt x="2546" y="758"/>
                    </a:cubicBezTo>
                    <a:cubicBezTo>
                      <a:pt x="2267" y="758"/>
                      <a:pt x="2170" y="382"/>
                      <a:pt x="2415" y="251"/>
                    </a:cubicBezTo>
                    <a:lnTo>
                      <a:pt x="2415" y="6"/>
                    </a:lnTo>
                    <a:lnTo>
                      <a:pt x="1737" y="6"/>
                    </a:lnTo>
                    <a:lnTo>
                      <a:pt x="1737" y="251"/>
                    </a:lnTo>
                    <a:cubicBezTo>
                      <a:pt x="1982" y="382"/>
                      <a:pt x="1885" y="758"/>
                      <a:pt x="1606" y="758"/>
                    </a:cubicBezTo>
                    <a:cubicBezTo>
                      <a:pt x="1327" y="758"/>
                      <a:pt x="1230" y="382"/>
                      <a:pt x="1475" y="251"/>
                    </a:cubicBezTo>
                    <a:lnTo>
                      <a:pt x="1475" y="6"/>
                    </a:lnTo>
                    <a:lnTo>
                      <a:pt x="792" y="6"/>
                    </a:lnTo>
                    <a:lnTo>
                      <a:pt x="792" y="251"/>
                    </a:lnTo>
                    <a:cubicBezTo>
                      <a:pt x="1037" y="382"/>
                      <a:pt x="940" y="758"/>
                      <a:pt x="661" y="758"/>
                    </a:cubicBezTo>
                    <a:cubicBezTo>
                      <a:pt x="382" y="758"/>
                      <a:pt x="285" y="382"/>
                      <a:pt x="530" y="251"/>
                    </a:cubicBezTo>
                    <a:lnTo>
                      <a:pt x="530" y="6"/>
                    </a:lnTo>
                    <a:lnTo>
                      <a:pt x="0" y="6"/>
                    </a:lnTo>
                    <a:lnTo>
                      <a:pt x="0" y="4972"/>
                    </a:lnTo>
                    <a:cubicBezTo>
                      <a:pt x="6" y="4972"/>
                      <a:pt x="12" y="4972"/>
                      <a:pt x="17" y="4967"/>
                    </a:cubicBezTo>
                    <a:cubicBezTo>
                      <a:pt x="56" y="4947"/>
                      <a:pt x="100" y="4938"/>
                      <a:pt x="145" y="4938"/>
                    </a:cubicBezTo>
                    <a:cubicBezTo>
                      <a:pt x="165" y="4938"/>
                      <a:pt x="185" y="4940"/>
                      <a:pt x="205" y="4944"/>
                    </a:cubicBezTo>
                    <a:cubicBezTo>
                      <a:pt x="222" y="4950"/>
                      <a:pt x="239" y="4955"/>
                      <a:pt x="256" y="4955"/>
                    </a:cubicBezTo>
                    <a:cubicBezTo>
                      <a:pt x="264" y="4957"/>
                      <a:pt x="270" y="4958"/>
                      <a:pt x="274" y="4958"/>
                    </a:cubicBezTo>
                    <a:cubicBezTo>
                      <a:pt x="293" y="4958"/>
                      <a:pt x="286" y="4943"/>
                      <a:pt x="291" y="4938"/>
                    </a:cubicBezTo>
                    <a:cubicBezTo>
                      <a:pt x="296" y="4927"/>
                      <a:pt x="302" y="4915"/>
                      <a:pt x="313" y="4910"/>
                    </a:cubicBezTo>
                    <a:cubicBezTo>
                      <a:pt x="336" y="4893"/>
                      <a:pt x="313" y="4864"/>
                      <a:pt x="359" y="4853"/>
                    </a:cubicBezTo>
                    <a:cubicBezTo>
                      <a:pt x="393" y="4841"/>
                      <a:pt x="433" y="4836"/>
                      <a:pt x="467" y="4830"/>
                    </a:cubicBezTo>
                    <a:lnTo>
                      <a:pt x="467" y="4830"/>
                    </a:lnTo>
                    <a:lnTo>
                      <a:pt x="444" y="4841"/>
                    </a:lnTo>
                    <a:cubicBezTo>
                      <a:pt x="433" y="4847"/>
                      <a:pt x="427" y="4858"/>
                      <a:pt x="422" y="4864"/>
                    </a:cubicBezTo>
                    <a:cubicBezTo>
                      <a:pt x="433" y="4875"/>
                      <a:pt x="456" y="4887"/>
                      <a:pt x="467" y="4904"/>
                    </a:cubicBezTo>
                    <a:cubicBezTo>
                      <a:pt x="484" y="4915"/>
                      <a:pt x="501" y="4938"/>
                      <a:pt x="467" y="4950"/>
                    </a:cubicBezTo>
                    <a:cubicBezTo>
                      <a:pt x="399" y="4972"/>
                      <a:pt x="376" y="5001"/>
                      <a:pt x="365" y="5035"/>
                    </a:cubicBezTo>
                    <a:cubicBezTo>
                      <a:pt x="416" y="5024"/>
                      <a:pt x="461" y="5006"/>
                      <a:pt x="507" y="4989"/>
                    </a:cubicBezTo>
                    <a:cubicBezTo>
                      <a:pt x="541" y="4938"/>
                      <a:pt x="592" y="4904"/>
                      <a:pt x="649" y="4893"/>
                    </a:cubicBezTo>
                    <a:lnTo>
                      <a:pt x="723" y="4875"/>
                    </a:lnTo>
                    <a:cubicBezTo>
                      <a:pt x="763" y="4866"/>
                      <a:pt x="804" y="4862"/>
                      <a:pt x="844" y="4862"/>
                    </a:cubicBezTo>
                    <a:cubicBezTo>
                      <a:pt x="931" y="4862"/>
                      <a:pt x="1018" y="4882"/>
                      <a:pt x="1099" y="4921"/>
                    </a:cubicBezTo>
                    <a:cubicBezTo>
                      <a:pt x="1172" y="4908"/>
                      <a:pt x="1245" y="4902"/>
                      <a:pt x="1317" y="4902"/>
                    </a:cubicBezTo>
                    <a:cubicBezTo>
                      <a:pt x="1341" y="4902"/>
                      <a:pt x="1366" y="4903"/>
                      <a:pt x="1390" y="4904"/>
                    </a:cubicBezTo>
                    <a:lnTo>
                      <a:pt x="1373" y="4875"/>
                    </a:lnTo>
                    <a:lnTo>
                      <a:pt x="1470" y="4858"/>
                    </a:lnTo>
                    <a:cubicBezTo>
                      <a:pt x="1493" y="4844"/>
                      <a:pt x="1516" y="4834"/>
                      <a:pt x="1543" y="4834"/>
                    </a:cubicBezTo>
                    <a:cubicBezTo>
                      <a:pt x="1549" y="4834"/>
                      <a:pt x="1555" y="4835"/>
                      <a:pt x="1561" y="4836"/>
                    </a:cubicBezTo>
                    <a:cubicBezTo>
                      <a:pt x="1578" y="4830"/>
                      <a:pt x="1601" y="4819"/>
                      <a:pt x="1618" y="4813"/>
                    </a:cubicBezTo>
                    <a:cubicBezTo>
                      <a:pt x="1630" y="4804"/>
                      <a:pt x="1646" y="4799"/>
                      <a:pt x="1662" y="4799"/>
                    </a:cubicBezTo>
                    <a:cubicBezTo>
                      <a:pt x="1668" y="4799"/>
                      <a:pt x="1674" y="4800"/>
                      <a:pt x="1680" y="4801"/>
                    </a:cubicBezTo>
                    <a:cubicBezTo>
                      <a:pt x="1675" y="4813"/>
                      <a:pt x="1697" y="4824"/>
                      <a:pt x="1737" y="4836"/>
                    </a:cubicBezTo>
                    <a:cubicBezTo>
                      <a:pt x="1766" y="4819"/>
                      <a:pt x="1806" y="4807"/>
                      <a:pt x="1840" y="4801"/>
                    </a:cubicBezTo>
                    <a:cubicBezTo>
                      <a:pt x="1851" y="4779"/>
                      <a:pt x="1891" y="4762"/>
                      <a:pt x="1919" y="4744"/>
                    </a:cubicBezTo>
                    <a:cubicBezTo>
                      <a:pt x="1925" y="4744"/>
                      <a:pt x="1931" y="4750"/>
                      <a:pt x="1937" y="4750"/>
                    </a:cubicBezTo>
                    <a:cubicBezTo>
                      <a:pt x="1948" y="4756"/>
                      <a:pt x="1959" y="4767"/>
                      <a:pt x="1971" y="4773"/>
                    </a:cubicBezTo>
                    <a:cubicBezTo>
                      <a:pt x="2096" y="4756"/>
                      <a:pt x="2227" y="4744"/>
                      <a:pt x="2364" y="4733"/>
                    </a:cubicBezTo>
                    <a:cubicBezTo>
                      <a:pt x="2529" y="4722"/>
                      <a:pt x="2671" y="4710"/>
                      <a:pt x="2814" y="4705"/>
                    </a:cubicBezTo>
                    <a:cubicBezTo>
                      <a:pt x="2848" y="4689"/>
                      <a:pt x="2884" y="4682"/>
                      <a:pt x="2922" y="4682"/>
                    </a:cubicBezTo>
                    <a:cubicBezTo>
                      <a:pt x="2941" y="4682"/>
                      <a:pt x="2960" y="4684"/>
                      <a:pt x="2979" y="4688"/>
                    </a:cubicBezTo>
                    <a:cubicBezTo>
                      <a:pt x="2990" y="4688"/>
                      <a:pt x="2996" y="4693"/>
                      <a:pt x="3007" y="4699"/>
                    </a:cubicBezTo>
                    <a:cubicBezTo>
                      <a:pt x="3121" y="4699"/>
                      <a:pt x="3235" y="4705"/>
                      <a:pt x="3349" y="4716"/>
                    </a:cubicBezTo>
                    <a:cubicBezTo>
                      <a:pt x="3372" y="4716"/>
                      <a:pt x="3394" y="4722"/>
                      <a:pt x="3412" y="4727"/>
                    </a:cubicBezTo>
                    <a:cubicBezTo>
                      <a:pt x="3423" y="4727"/>
                      <a:pt x="3429" y="4722"/>
                      <a:pt x="3440" y="4722"/>
                    </a:cubicBezTo>
                    <a:cubicBezTo>
                      <a:pt x="3525" y="4705"/>
                      <a:pt x="3611" y="4682"/>
                      <a:pt x="3691" y="4665"/>
                    </a:cubicBezTo>
                    <a:lnTo>
                      <a:pt x="3765" y="4682"/>
                    </a:lnTo>
                    <a:cubicBezTo>
                      <a:pt x="3782" y="4680"/>
                      <a:pt x="3799" y="4679"/>
                      <a:pt x="3816" y="4679"/>
                    </a:cubicBezTo>
                    <a:cubicBezTo>
                      <a:pt x="3903" y="4679"/>
                      <a:pt x="3991" y="4703"/>
                      <a:pt x="4067" y="4750"/>
                    </a:cubicBezTo>
                    <a:cubicBezTo>
                      <a:pt x="4249" y="4750"/>
                      <a:pt x="4425" y="4773"/>
                      <a:pt x="4608" y="4813"/>
                    </a:cubicBezTo>
                    <a:cubicBezTo>
                      <a:pt x="4653" y="4819"/>
                      <a:pt x="4699" y="4836"/>
                      <a:pt x="4744" y="4864"/>
                    </a:cubicBezTo>
                    <a:cubicBezTo>
                      <a:pt x="4758" y="4867"/>
                      <a:pt x="4774" y="4868"/>
                      <a:pt x="4791" y="4868"/>
                    </a:cubicBezTo>
                    <a:cubicBezTo>
                      <a:pt x="4807" y="4868"/>
                      <a:pt x="4824" y="4867"/>
                      <a:pt x="4841" y="4864"/>
                    </a:cubicBezTo>
                    <a:lnTo>
                      <a:pt x="4852" y="4841"/>
                    </a:lnTo>
                    <a:cubicBezTo>
                      <a:pt x="4864" y="4853"/>
                      <a:pt x="4881" y="4858"/>
                      <a:pt x="4898" y="4864"/>
                    </a:cubicBezTo>
                    <a:cubicBezTo>
                      <a:pt x="4915" y="4870"/>
                      <a:pt x="4955" y="4875"/>
                      <a:pt x="4983" y="4881"/>
                    </a:cubicBezTo>
                    <a:lnTo>
                      <a:pt x="5063" y="4875"/>
                    </a:lnTo>
                    <a:cubicBezTo>
                      <a:pt x="5077" y="4884"/>
                      <a:pt x="5093" y="4888"/>
                      <a:pt x="5109" y="4888"/>
                    </a:cubicBezTo>
                    <a:cubicBezTo>
                      <a:pt x="5124" y="4888"/>
                      <a:pt x="5140" y="4884"/>
                      <a:pt x="5154" y="4875"/>
                    </a:cubicBezTo>
                    <a:lnTo>
                      <a:pt x="5177" y="4875"/>
                    </a:lnTo>
                    <a:cubicBezTo>
                      <a:pt x="5251" y="4864"/>
                      <a:pt x="5314" y="4853"/>
                      <a:pt x="5382" y="4841"/>
                    </a:cubicBezTo>
                    <a:cubicBezTo>
                      <a:pt x="5372" y="4808"/>
                      <a:pt x="5404" y="4804"/>
                      <a:pt x="5443" y="4804"/>
                    </a:cubicBezTo>
                    <a:cubicBezTo>
                      <a:pt x="5457" y="4804"/>
                      <a:pt x="5471" y="4805"/>
                      <a:pt x="5485" y="4805"/>
                    </a:cubicBezTo>
                    <a:cubicBezTo>
                      <a:pt x="5500" y="4805"/>
                      <a:pt x="5513" y="4804"/>
                      <a:pt x="5524" y="4801"/>
                    </a:cubicBezTo>
                    <a:cubicBezTo>
                      <a:pt x="5543" y="4811"/>
                      <a:pt x="5562" y="4815"/>
                      <a:pt x="5582" y="4815"/>
                    </a:cubicBezTo>
                    <a:cubicBezTo>
                      <a:pt x="5598" y="4815"/>
                      <a:pt x="5615" y="4812"/>
                      <a:pt x="5633" y="4807"/>
                    </a:cubicBezTo>
                    <a:cubicBezTo>
                      <a:pt x="5673" y="4796"/>
                      <a:pt x="5718" y="4784"/>
                      <a:pt x="5730" y="4756"/>
                    </a:cubicBezTo>
                    <a:cubicBezTo>
                      <a:pt x="5749" y="4705"/>
                      <a:pt x="5759" y="4683"/>
                      <a:pt x="5796" y="4683"/>
                    </a:cubicBezTo>
                    <a:cubicBezTo>
                      <a:pt x="5825" y="4683"/>
                      <a:pt x="5871" y="4697"/>
                      <a:pt x="5952" y="4722"/>
                    </a:cubicBezTo>
                    <a:cubicBezTo>
                      <a:pt x="5957" y="4727"/>
                      <a:pt x="5969" y="4727"/>
                      <a:pt x="5974" y="4727"/>
                    </a:cubicBezTo>
                    <a:cubicBezTo>
                      <a:pt x="5997" y="4727"/>
                      <a:pt x="6026" y="4727"/>
                      <a:pt x="6026" y="4722"/>
                    </a:cubicBezTo>
                    <a:cubicBezTo>
                      <a:pt x="6026" y="4699"/>
                      <a:pt x="6060" y="4693"/>
                      <a:pt x="6094" y="4688"/>
                    </a:cubicBezTo>
                    <a:lnTo>
                      <a:pt x="6094" y="4688"/>
                    </a:lnTo>
                    <a:cubicBezTo>
                      <a:pt x="6094" y="4693"/>
                      <a:pt x="6094" y="4699"/>
                      <a:pt x="6088" y="4699"/>
                    </a:cubicBezTo>
                    <a:cubicBezTo>
                      <a:pt x="6071" y="4716"/>
                      <a:pt x="6060" y="4722"/>
                      <a:pt x="6094" y="4739"/>
                    </a:cubicBezTo>
                    <a:cubicBezTo>
                      <a:pt x="6107" y="4745"/>
                      <a:pt x="6123" y="4748"/>
                      <a:pt x="6139" y="4748"/>
                    </a:cubicBezTo>
                    <a:cubicBezTo>
                      <a:pt x="6150" y="4748"/>
                      <a:pt x="6162" y="4747"/>
                      <a:pt x="6174" y="4744"/>
                    </a:cubicBezTo>
                    <a:cubicBezTo>
                      <a:pt x="6231" y="4727"/>
                      <a:pt x="6288" y="4716"/>
                      <a:pt x="6345" y="4710"/>
                    </a:cubicBezTo>
                    <a:cubicBezTo>
                      <a:pt x="6362" y="4670"/>
                      <a:pt x="6436" y="4670"/>
                      <a:pt x="6515" y="4665"/>
                    </a:cubicBezTo>
                    <a:cubicBezTo>
                      <a:pt x="6520" y="4666"/>
                      <a:pt x="6526" y="4666"/>
                      <a:pt x="6531" y="4666"/>
                    </a:cubicBezTo>
                    <a:cubicBezTo>
                      <a:pt x="6556" y="4666"/>
                      <a:pt x="6582" y="4656"/>
                      <a:pt x="6601" y="4642"/>
                    </a:cubicBezTo>
                    <a:cubicBezTo>
                      <a:pt x="6629" y="4619"/>
                      <a:pt x="6658" y="4614"/>
                      <a:pt x="6692" y="4614"/>
                    </a:cubicBezTo>
                    <a:lnTo>
                      <a:pt x="6891" y="4614"/>
                    </a:lnTo>
                    <a:cubicBezTo>
                      <a:pt x="6931" y="4614"/>
                      <a:pt x="6886" y="4614"/>
                      <a:pt x="6914" y="4631"/>
                    </a:cubicBezTo>
                    <a:cubicBezTo>
                      <a:pt x="6920" y="4636"/>
                      <a:pt x="6920" y="4647"/>
                      <a:pt x="6915" y="4653"/>
                    </a:cubicBezTo>
                    <a:lnTo>
                      <a:pt x="6915" y="4653"/>
                    </a:lnTo>
                    <a:cubicBezTo>
                      <a:pt x="6951" y="4651"/>
                      <a:pt x="6987" y="4651"/>
                      <a:pt x="7025" y="4651"/>
                    </a:cubicBezTo>
                    <a:cubicBezTo>
                      <a:pt x="7112" y="4651"/>
                      <a:pt x="7205" y="4653"/>
                      <a:pt x="7307" y="4653"/>
                    </a:cubicBezTo>
                    <a:cubicBezTo>
                      <a:pt x="7358" y="4653"/>
                      <a:pt x="7410" y="4648"/>
                      <a:pt x="7461" y="4642"/>
                    </a:cubicBezTo>
                    <a:lnTo>
                      <a:pt x="7529" y="4636"/>
                    </a:lnTo>
                    <a:cubicBezTo>
                      <a:pt x="7558" y="4619"/>
                      <a:pt x="7586" y="4608"/>
                      <a:pt x="7615" y="4602"/>
                    </a:cubicBezTo>
                    <a:cubicBezTo>
                      <a:pt x="7626" y="4599"/>
                      <a:pt x="7636" y="4598"/>
                      <a:pt x="7645" y="4598"/>
                    </a:cubicBezTo>
                    <a:cubicBezTo>
                      <a:pt x="7654" y="4598"/>
                      <a:pt x="7663" y="4599"/>
                      <a:pt x="7672" y="4602"/>
                    </a:cubicBezTo>
                    <a:cubicBezTo>
                      <a:pt x="7672" y="4602"/>
                      <a:pt x="7683" y="4608"/>
                      <a:pt x="7683" y="4614"/>
                    </a:cubicBezTo>
                    <a:cubicBezTo>
                      <a:pt x="7683" y="4616"/>
                      <a:pt x="7683" y="4616"/>
                      <a:pt x="7683" y="4616"/>
                    </a:cubicBezTo>
                    <a:cubicBezTo>
                      <a:pt x="7683" y="4616"/>
                      <a:pt x="7683" y="4616"/>
                      <a:pt x="7683" y="4619"/>
                    </a:cubicBezTo>
                    <a:cubicBezTo>
                      <a:pt x="7763" y="4608"/>
                      <a:pt x="7848" y="4602"/>
                      <a:pt x="7928" y="4596"/>
                    </a:cubicBezTo>
                    <a:cubicBezTo>
                      <a:pt x="8082" y="4579"/>
                      <a:pt x="8235" y="4562"/>
                      <a:pt x="8389" y="4545"/>
                    </a:cubicBezTo>
                    <a:cubicBezTo>
                      <a:pt x="8403" y="4543"/>
                      <a:pt x="8416" y="4542"/>
                      <a:pt x="8429" y="4542"/>
                    </a:cubicBezTo>
                    <a:cubicBezTo>
                      <a:pt x="8484" y="4542"/>
                      <a:pt x="8536" y="4561"/>
                      <a:pt x="8577" y="4602"/>
                    </a:cubicBezTo>
                    <a:lnTo>
                      <a:pt x="8691" y="4568"/>
                    </a:lnTo>
                    <a:cubicBezTo>
                      <a:pt x="8691" y="4568"/>
                      <a:pt x="8685" y="4557"/>
                      <a:pt x="8691" y="4557"/>
                    </a:cubicBezTo>
                    <a:cubicBezTo>
                      <a:pt x="8714" y="4545"/>
                      <a:pt x="8731" y="4539"/>
                      <a:pt x="8754" y="4539"/>
                    </a:cubicBezTo>
                    <a:cubicBezTo>
                      <a:pt x="8885" y="4522"/>
                      <a:pt x="8987" y="4488"/>
                      <a:pt x="9118" y="4477"/>
                    </a:cubicBezTo>
                    <a:cubicBezTo>
                      <a:pt x="9123" y="4476"/>
                      <a:pt x="9128" y="4476"/>
                      <a:pt x="9133" y="4476"/>
                    </a:cubicBezTo>
                    <a:cubicBezTo>
                      <a:pt x="9168" y="4476"/>
                      <a:pt x="9216" y="4491"/>
                      <a:pt x="9221" y="4505"/>
                    </a:cubicBezTo>
                    <a:cubicBezTo>
                      <a:pt x="9226" y="4522"/>
                      <a:pt x="9232" y="4557"/>
                      <a:pt x="9243" y="4579"/>
                    </a:cubicBezTo>
                    <a:lnTo>
                      <a:pt x="9255" y="4579"/>
                    </a:lnTo>
                    <a:lnTo>
                      <a:pt x="9420" y="4642"/>
                    </a:lnTo>
                    <a:lnTo>
                      <a:pt x="9483" y="4642"/>
                    </a:lnTo>
                    <a:cubicBezTo>
                      <a:pt x="9565" y="4598"/>
                      <a:pt x="9658" y="4574"/>
                      <a:pt x="9751" y="4574"/>
                    </a:cubicBezTo>
                    <a:cubicBezTo>
                      <a:pt x="9825" y="4574"/>
                      <a:pt x="9899" y="4589"/>
                      <a:pt x="9967" y="4619"/>
                    </a:cubicBezTo>
                    <a:lnTo>
                      <a:pt x="10092" y="4636"/>
                    </a:lnTo>
                    <a:lnTo>
                      <a:pt x="10103" y="4636"/>
                    </a:lnTo>
                    <a:cubicBezTo>
                      <a:pt x="10160" y="4608"/>
                      <a:pt x="10223" y="4596"/>
                      <a:pt x="10291" y="4591"/>
                    </a:cubicBezTo>
                    <a:cubicBezTo>
                      <a:pt x="10308" y="4596"/>
                      <a:pt x="10326" y="4596"/>
                      <a:pt x="10343" y="4608"/>
                    </a:cubicBezTo>
                    <a:cubicBezTo>
                      <a:pt x="10348" y="4608"/>
                      <a:pt x="10354" y="4619"/>
                      <a:pt x="10354" y="4619"/>
                    </a:cubicBezTo>
                    <a:cubicBezTo>
                      <a:pt x="10348" y="4636"/>
                      <a:pt x="10343" y="4648"/>
                      <a:pt x="10337" y="4659"/>
                    </a:cubicBezTo>
                    <a:cubicBezTo>
                      <a:pt x="10331" y="4670"/>
                      <a:pt x="10314" y="4676"/>
                      <a:pt x="10326" y="4693"/>
                    </a:cubicBezTo>
                    <a:cubicBezTo>
                      <a:pt x="10331" y="4699"/>
                      <a:pt x="10343" y="4705"/>
                      <a:pt x="10348" y="4716"/>
                    </a:cubicBezTo>
                    <a:cubicBezTo>
                      <a:pt x="10360" y="4722"/>
                      <a:pt x="10377" y="4722"/>
                      <a:pt x="10394" y="4722"/>
                    </a:cubicBezTo>
                    <a:cubicBezTo>
                      <a:pt x="10408" y="4719"/>
                      <a:pt x="10422" y="4715"/>
                      <a:pt x="10438" y="4715"/>
                    </a:cubicBezTo>
                    <a:cubicBezTo>
                      <a:pt x="10454" y="4715"/>
                      <a:pt x="10471" y="4719"/>
                      <a:pt x="10491" y="4733"/>
                    </a:cubicBezTo>
                    <a:cubicBezTo>
                      <a:pt x="10508" y="4750"/>
                      <a:pt x="10531" y="4762"/>
                      <a:pt x="10559" y="4762"/>
                    </a:cubicBezTo>
                    <a:cubicBezTo>
                      <a:pt x="10656" y="4762"/>
                      <a:pt x="10679" y="4801"/>
                      <a:pt x="10730" y="4830"/>
                    </a:cubicBezTo>
                    <a:cubicBezTo>
                      <a:pt x="10747" y="4838"/>
                      <a:pt x="10742" y="4844"/>
                      <a:pt x="10727" y="4844"/>
                    </a:cubicBezTo>
                    <a:cubicBezTo>
                      <a:pt x="10722" y="4844"/>
                      <a:pt x="10715" y="4843"/>
                      <a:pt x="10707" y="4841"/>
                    </a:cubicBezTo>
                    <a:cubicBezTo>
                      <a:pt x="10697" y="4841"/>
                      <a:pt x="10688" y="4840"/>
                      <a:pt x="10679" y="4840"/>
                    </a:cubicBezTo>
                    <a:cubicBezTo>
                      <a:pt x="10605" y="4840"/>
                      <a:pt x="10582" y="4862"/>
                      <a:pt x="10582" y="4893"/>
                    </a:cubicBezTo>
                    <a:cubicBezTo>
                      <a:pt x="10582" y="4904"/>
                      <a:pt x="10588" y="4915"/>
                      <a:pt x="10588" y="4921"/>
                    </a:cubicBezTo>
                    <a:cubicBezTo>
                      <a:pt x="10667" y="4944"/>
                      <a:pt x="10747" y="4967"/>
                      <a:pt x="10832" y="4989"/>
                    </a:cubicBezTo>
                    <a:cubicBezTo>
                      <a:pt x="10841" y="4992"/>
                      <a:pt x="10851" y="4994"/>
                      <a:pt x="10861" y="4994"/>
                    </a:cubicBezTo>
                    <a:cubicBezTo>
                      <a:pt x="10871" y="4994"/>
                      <a:pt x="10881" y="4992"/>
                      <a:pt x="10889" y="4989"/>
                    </a:cubicBezTo>
                    <a:lnTo>
                      <a:pt x="11208" y="4932"/>
                    </a:lnTo>
                    <a:cubicBezTo>
                      <a:pt x="11197" y="4915"/>
                      <a:pt x="11185" y="4904"/>
                      <a:pt x="11174" y="4887"/>
                    </a:cubicBezTo>
                    <a:cubicBezTo>
                      <a:pt x="11157" y="4858"/>
                      <a:pt x="11157" y="4841"/>
                      <a:pt x="11208" y="4824"/>
                    </a:cubicBezTo>
                    <a:cubicBezTo>
                      <a:pt x="11231" y="4819"/>
                      <a:pt x="11248" y="4813"/>
                      <a:pt x="11271" y="4801"/>
                    </a:cubicBezTo>
                    <a:cubicBezTo>
                      <a:pt x="11291" y="4796"/>
                      <a:pt x="11313" y="4794"/>
                      <a:pt x="11335" y="4794"/>
                    </a:cubicBezTo>
                    <a:cubicBezTo>
                      <a:pt x="11361" y="4794"/>
                      <a:pt x="11388" y="4798"/>
                      <a:pt x="11413" y="4807"/>
                    </a:cubicBezTo>
                    <a:cubicBezTo>
                      <a:pt x="11436" y="4819"/>
                      <a:pt x="11447" y="4824"/>
                      <a:pt x="11470" y="4830"/>
                    </a:cubicBezTo>
                    <a:cubicBezTo>
                      <a:pt x="11509" y="4849"/>
                      <a:pt x="11551" y="4858"/>
                      <a:pt x="11591" y="4858"/>
                    </a:cubicBezTo>
                    <a:cubicBezTo>
                      <a:pt x="11610" y="4858"/>
                      <a:pt x="11629" y="4856"/>
                      <a:pt x="11647" y="4853"/>
                    </a:cubicBezTo>
                    <a:cubicBezTo>
                      <a:pt x="11698" y="4836"/>
                      <a:pt x="11738" y="4824"/>
                      <a:pt x="11789" y="4807"/>
                    </a:cubicBezTo>
                    <a:cubicBezTo>
                      <a:pt x="11835" y="4796"/>
                      <a:pt x="11886" y="4796"/>
                      <a:pt x="11932" y="4796"/>
                    </a:cubicBezTo>
                    <a:cubicBezTo>
                      <a:pt x="11973" y="4800"/>
                      <a:pt x="12029" y="4816"/>
                      <a:pt x="12064" y="4816"/>
                    </a:cubicBezTo>
                    <a:cubicBezTo>
                      <a:pt x="12072" y="4816"/>
                      <a:pt x="12080" y="4815"/>
                      <a:pt x="12085" y="4813"/>
                    </a:cubicBezTo>
                    <a:cubicBezTo>
                      <a:pt x="12142" y="4784"/>
                      <a:pt x="12194" y="4750"/>
                      <a:pt x="12165" y="4699"/>
                    </a:cubicBezTo>
                    <a:cubicBezTo>
                      <a:pt x="12159" y="4699"/>
                      <a:pt x="12159" y="4693"/>
                      <a:pt x="12154" y="4688"/>
                    </a:cubicBezTo>
                    <a:cubicBezTo>
                      <a:pt x="12142" y="4642"/>
                      <a:pt x="12194" y="4608"/>
                      <a:pt x="12285" y="4602"/>
                    </a:cubicBezTo>
                    <a:cubicBezTo>
                      <a:pt x="12307" y="4602"/>
                      <a:pt x="12325" y="4602"/>
                      <a:pt x="12347" y="4608"/>
                    </a:cubicBezTo>
                    <a:cubicBezTo>
                      <a:pt x="12364" y="4614"/>
                      <a:pt x="12381" y="4625"/>
                      <a:pt x="12399" y="4631"/>
                    </a:cubicBezTo>
                    <a:cubicBezTo>
                      <a:pt x="12433" y="4636"/>
                      <a:pt x="12461" y="4648"/>
                      <a:pt x="12490" y="4665"/>
                    </a:cubicBezTo>
                    <a:cubicBezTo>
                      <a:pt x="12598" y="4619"/>
                      <a:pt x="12706" y="4596"/>
                      <a:pt x="12826" y="4591"/>
                    </a:cubicBezTo>
                    <a:cubicBezTo>
                      <a:pt x="12849" y="4587"/>
                      <a:pt x="12872" y="4586"/>
                      <a:pt x="12895" y="4586"/>
                    </a:cubicBezTo>
                    <a:cubicBezTo>
                      <a:pt x="12993" y="4586"/>
                      <a:pt x="13091" y="4614"/>
                      <a:pt x="13179" y="4665"/>
                    </a:cubicBezTo>
                    <a:lnTo>
                      <a:pt x="13259" y="4676"/>
                    </a:lnTo>
                    <a:cubicBezTo>
                      <a:pt x="13304" y="4653"/>
                      <a:pt x="13361" y="4636"/>
                      <a:pt x="13412" y="4631"/>
                    </a:cubicBezTo>
                    <a:cubicBezTo>
                      <a:pt x="13488" y="4617"/>
                      <a:pt x="13564" y="4609"/>
                      <a:pt x="13640" y="4609"/>
                    </a:cubicBezTo>
                    <a:cubicBezTo>
                      <a:pt x="13689" y="4609"/>
                      <a:pt x="13739" y="4612"/>
                      <a:pt x="13788" y="4619"/>
                    </a:cubicBezTo>
                    <a:cubicBezTo>
                      <a:pt x="13868" y="4585"/>
                      <a:pt x="13953" y="4562"/>
                      <a:pt x="14039" y="4551"/>
                    </a:cubicBezTo>
                    <a:cubicBezTo>
                      <a:pt x="14101" y="4545"/>
                      <a:pt x="14164" y="4545"/>
                      <a:pt x="14221" y="4545"/>
                    </a:cubicBezTo>
                    <a:cubicBezTo>
                      <a:pt x="14323" y="4465"/>
                      <a:pt x="14547" y="4419"/>
                      <a:pt x="14759" y="4419"/>
                    </a:cubicBezTo>
                    <a:cubicBezTo>
                      <a:pt x="14771" y="4419"/>
                      <a:pt x="14784" y="4420"/>
                      <a:pt x="14796" y="4420"/>
                    </a:cubicBezTo>
                    <a:cubicBezTo>
                      <a:pt x="14813" y="4408"/>
                      <a:pt x="14836" y="4403"/>
                      <a:pt x="14859" y="4397"/>
                    </a:cubicBezTo>
                    <a:cubicBezTo>
                      <a:pt x="14916" y="4386"/>
                      <a:pt x="14973" y="4363"/>
                      <a:pt x="15018" y="4334"/>
                    </a:cubicBezTo>
                    <a:cubicBezTo>
                      <a:pt x="15053" y="4329"/>
                      <a:pt x="15081" y="4329"/>
                      <a:pt x="15109" y="4329"/>
                    </a:cubicBezTo>
                    <a:cubicBezTo>
                      <a:pt x="15121" y="4295"/>
                      <a:pt x="15121" y="4255"/>
                      <a:pt x="15201" y="4243"/>
                    </a:cubicBezTo>
                    <a:lnTo>
                      <a:pt x="15315" y="4198"/>
                    </a:lnTo>
                    <a:cubicBezTo>
                      <a:pt x="15303" y="4186"/>
                      <a:pt x="15292" y="4169"/>
                      <a:pt x="15280" y="4158"/>
                    </a:cubicBezTo>
                    <a:cubicBezTo>
                      <a:pt x="15269" y="4141"/>
                      <a:pt x="15258" y="4129"/>
                      <a:pt x="15246" y="4118"/>
                    </a:cubicBezTo>
                    <a:cubicBezTo>
                      <a:pt x="15261" y="4114"/>
                      <a:pt x="15277" y="4112"/>
                      <a:pt x="15293" y="4112"/>
                    </a:cubicBezTo>
                    <a:cubicBezTo>
                      <a:pt x="15325" y="4112"/>
                      <a:pt x="15358" y="4120"/>
                      <a:pt x="15389" y="4135"/>
                    </a:cubicBezTo>
                    <a:cubicBezTo>
                      <a:pt x="15406" y="4141"/>
                      <a:pt x="15417" y="4152"/>
                      <a:pt x="15434" y="4158"/>
                    </a:cubicBezTo>
                    <a:cubicBezTo>
                      <a:pt x="15476" y="4179"/>
                      <a:pt x="15522" y="4191"/>
                      <a:pt x="15568" y="4191"/>
                    </a:cubicBezTo>
                    <a:cubicBezTo>
                      <a:pt x="15584" y="4191"/>
                      <a:pt x="15600" y="4189"/>
                      <a:pt x="15616" y="4186"/>
                    </a:cubicBezTo>
                    <a:cubicBezTo>
                      <a:pt x="15673" y="4175"/>
                      <a:pt x="15719" y="4164"/>
                      <a:pt x="15776" y="4152"/>
                    </a:cubicBezTo>
                    <a:cubicBezTo>
                      <a:pt x="15801" y="4149"/>
                      <a:pt x="15827" y="4148"/>
                      <a:pt x="15853" y="4148"/>
                    </a:cubicBezTo>
                    <a:cubicBezTo>
                      <a:pt x="15878" y="4148"/>
                      <a:pt x="15904" y="4149"/>
                      <a:pt x="15930" y="4152"/>
                    </a:cubicBezTo>
                    <a:cubicBezTo>
                      <a:pt x="15964" y="4158"/>
                      <a:pt x="16009" y="4175"/>
                      <a:pt x="16049" y="4175"/>
                    </a:cubicBezTo>
                    <a:lnTo>
                      <a:pt x="16118" y="4164"/>
                    </a:lnTo>
                    <a:cubicBezTo>
                      <a:pt x="16169" y="4141"/>
                      <a:pt x="16214" y="4118"/>
                      <a:pt x="16197" y="4072"/>
                    </a:cubicBezTo>
                    <a:cubicBezTo>
                      <a:pt x="16192" y="4067"/>
                      <a:pt x="16192" y="4061"/>
                      <a:pt x="16192" y="4055"/>
                    </a:cubicBezTo>
                    <a:cubicBezTo>
                      <a:pt x="16192" y="4021"/>
                      <a:pt x="16226" y="3998"/>
                      <a:pt x="16288" y="3987"/>
                    </a:cubicBezTo>
                    <a:cubicBezTo>
                      <a:pt x="16343" y="3957"/>
                      <a:pt x="16402" y="3940"/>
                      <a:pt x="16462" y="3940"/>
                    </a:cubicBezTo>
                    <a:cubicBezTo>
                      <a:pt x="16470" y="3940"/>
                      <a:pt x="16479" y="3941"/>
                      <a:pt x="16488" y="3941"/>
                    </a:cubicBezTo>
                    <a:cubicBezTo>
                      <a:pt x="16539" y="3911"/>
                      <a:pt x="16598" y="3897"/>
                      <a:pt x="16658" y="3897"/>
                    </a:cubicBezTo>
                    <a:cubicBezTo>
                      <a:pt x="16677" y="3897"/>
                      <a:pt x="16696" y="3899"/>
                      <a:pt x="16716" y="3902"/>
                    </a:cubicBezTo>
                    <a:cubicBezTo>
                      <a:pt x="16892" y="3924"/>
                      <a:pt x="17000" y="3981"/>
                      <a:pt x="17160" y="4010"/>
                    </a:cubicBezTo>
                    <a:lnTo>
                      <a:pt x="17239" y="4021"/>
                    </a:lnTo>
                    <a:lnTo>
                      <a:pt x="172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62"/>
              <p:cNvSpPr/>
              <p:nvPr/>
            </p:nvSpPr>
            <p:spPr>
              <a:xfrm>
                <a:off x="2716000" y="307825"/>
                <a:ext cx="3711901" cy="1084073"/>
              </a:xfrm>
              <a:custGeom>
                <a:rect b="b" l="l" r="r" t="t"/>
                <a:pathLst>
                  <a:path extrusionOk="0" h="5035" w="17240">
                    <a:moveTo>
                      <a:pt x="6915" y="4653"/>
                    </a:moveTo>
                    <a:cubicBezTo>
                      <a:pt x="6909" y="4653"/>
                      <a:pt x="6903" y="4653"/>
                      <a:pt x="6897" y="4653"/>
                    </a:cubicBezTo>
                    <a:lnTo>
                      <a:pt x="6914" y="4653"/>
                    </a:lnTo>
                    <a:cubicBezTo>
                      <a:pt x="6914" y="4653"/>
                      <a:pt x="6915" y="4653"/>
                      <a:pt x="6915" y="4653"/>
                    </a:cubicBezTo>
                    <a:close/>
                    <a:moveTo>
                      <a:pt x="16795" y="0"/>
                    </a:moveTo>
                    <a:lnTo>
                      <a:pt x="16795" y="251"/>
                    </a:lnTo>
                    <a:cubicBezTo>
                      <a:pt x="17040" y="382"/>
                      <a:pt x="16943" y="758"/>
                      <a:pt x="16664" y="758"/>
                    </a:cubicBezTo>
                    <a:cubicBezTo>
                      <a:pt x="16385" y="758"/>
                      <a:pt x="16288" y="382"/>
                      <a:pt x="16533" y="251"/>
                    </a:cubicBezTo>
                    <a:lnTo>
                      <a:pt x="16533" y="6"/>
                    </a:lnTo>
                    <a:lnTo>
                      <a:pt x="15856" y="6"/>
                    </a:lnTo>
                    <a:lnTo>
                      <a:pt x="15856" y="251"/>
                    </a:lnTo>
                    <a:cubicBezTo>
                      <a:pt x="16100" y="382"/>
                      <a:pt x="16004" y="758"/>
                      <a:pt x="15725" y="758"/>
                    </a:cubicBezTo>
                    <a:cubicBezTo>
                      <a:pt x="15440" y="758"/>
                      <a:pt x="15349" y="382"/>
                      <a:pt x="15594" y="251"/>
                    </a:cubicBezTo>
                    <a:lnTo>
                      <a:pt x="15594" y="6"/>
                    </a:lnTo>
                    <a:lnTo>
                      <a:pt x="14910" y="6"/>
                    </a:lnTo>
                    <a:lnTo>
                      <a:pt x="14910" y="251"/>
                    </a:lnTo>
                    <a:cubicBezTo>
                      <a:pt x="15161" y="382"/>
                      <a:pt x="15064" y="758"/>
                      <a:pt x="14785" y="758"/>
                    </a:cubicBezTo>
                    <a:cubicBezTo>
                      <a:pt x="14500" y="758"/>
                      <a:pt x="14403" y="382"/>
                      <a:pt x="14654" y="251"/>
                    </a:cubicBezTo>
                    <a:lnTo>
                      <a:pt x="14654" y="6"/>
                    </a:lnTo>
                    <a:lnTo>
                      <a:pt x="13965" y="6"/>
                    </a:lnTo>
                    <a:lnTo>
                      <a:pt x="13965" y="251"/>
                    </a:lnTo>
                    <a:cubicBezTo>
                      <a:pt x="14210" y="382"/>
                      <a:pt x="14113" y="758"/>
                      <a:pt x="13834" y="758"/>
                    </a:cubicBezTo>
                    <a:cubicBezTo>
                      <a:pt x="13549" y="758"/>
                      <a:pt x="13458" y="382"/>
                      <a:pt x="13703" y="251"/>
                    </a:cubicBezTo>
                    <a:lnTo>
                      <a:pt x="13703" y="6"/>
                    </a:lnTo>
                    <a:lnTo>
                      <a:pt x="13019" y="6"/>
                    </a:lnTo>
                    <a:lnTo>
                      <a:pt x="13019" y="251"/>
                    </a:lnTo>
                    <a:cubicBezTo>
                      <a:pt x="13270" y="382"/>
                      <a:pt x="13173" y="758"/>
                      <a:pt x="12894" y="758"/>
                    </a:cubicBezTo>
                    <a:cubicBezTo>
                      <a:pt x="12609" y="758"/>
                      <a:pt x="12512" y="382"/>
                      <a:pt x="12763" y="251"/>
                    </a:cubicBezTo>
                    <a:lnTo>
                      <a:pt x="12763" y="6"/>
                    </a:lnTo>
                    <a:lnTo>
                      <a:pt x="12080" y="6"/>
                    </a:lnTo>
                    <a:lnTo>
                      <a:pt x="12080" y="251"/>
                    </a:lnTo>
                    <a:cubicBezTo>
                      <a:pt x="12325" y="382"/>
                      <a:pt x="12228" y="758"/>
                      <a:pt x="11949" y="758"/>
                    </a:cubicBezTo>
                    <a:cubicBezTo>
                      <a:pt x="11670" y="758"/>
                      <a:pt x="11573" y="382"/>
                      <a:pt x="11818" y="251"/>
                    </a:cubicBezTo>
                    <a:lnTo>
                      <a:pt x="11818" y="6"/>
                    </a:lnTo>
                    <a:lnTo>
                      <a:pt x="11140" y="6"/>
                    </a:lnTo>
                    <a:lnTo>
                      <a:pt x="11140" y="251"/>
                    </a:lnTo>
                    <a:cubicBezTo>
                      <a:pt x="11385" y="382"/>
                      <a:pt x="11288" y="758"/>
                      <a:pt x="11009" y="758"/>
                    </a:cubicBezTo>
                    <a:cubicBezTo>
                      <a:pt x="10730" y="758"/>
                      <a:pt x="10633" y="382"/>
                      <a:pt x="10878" y="251"/>
                    </a:cubicBezTo>
                    <a:lnTo>
                      <a:pt x="10878" y="6"/>
                    </a:lnTo>
                    <a:lnTo>
                      <a:pt x="10200" y="6"/>
                    </a:lnTo>
                    <a:lnTo>
                      <a:pt x="10200" y="251"/>
                    </a:lnTo>
                    <a:cubicBezTo>
                      <a:pt x="10445" y="382"/>
                      <a:pt x="10348" y="758"/>
                      <a:pt x="10069" y="758"/>
                    </a:cubicBezTo>
                    <a:cubicBezTo>
                      <a:pt x="9790" y="758"/>
                      <a:pt x="9693" y="382"/>
                      <a:pt x="9938" y="251"/>
                    </a:cubicBezTo>
                    <a:lnTo>
                      <a:pt x="9938" y="6"/>
                    </a:lnTo>
                    <a:lnTo>
                      <a:pt x="9266" y="6"/>
                    </a:lnTo>
                    <a:lnTo>
                      <a:pt x="9266" y="251"/>
                    </a:lnTo>
                    <a:cubicBezTo>
                      <a:pt x="9511" y="382"/>
                      <a:pt x="9414" y="758"/>
                      <a:pt x="9135" y="758"/>
                    </a:cubicBezTo>
                    <a:cubicBezTo>
                      <a:pt x="8850" y="758"/>
                      <a:pt x="8754" y="382"/>
                      <a:pt x="9004" y="251"/>
                    </a:cubicBezTo>
                    <a:lnTo>
                      <a:pt x="9004" y="6"/>
                    </a:lnTo>
                    <a:lnTo>
                      <a:pt x="8321" y="6"/>
                    </a:lnTo>
                    <a:lnTo>
                      <a:pt x="8321" y="251"/>
                    </a:lnTo>
                    <a:cubicBezTo>
                      <a:pt x="8571" y="382"/>
                      <a:pt x="8475" y="758"/>
                      <a:pt x="8190" y="758"/>
                    </a:cubicBezTo>
                    <a:cubicBezTo>
                      <a:pt x="7911" y="758"/>
                      <a:pt x="7814" y="382"/>
                      <a:pt x="8059" y="251"/>
                    </a:cubicBezTo>
                    <a:lnTo>
                      <a:pt x="8059" y="6"/>
                    </a:lnTo>
                    <a:lnTo>
                      <a:pt x="7381" y="6"/>
                    </a:lnTo>
                    <a:lnTo>
                      <a:pt x="7381" y="251"/>
                    </a:lnTo>
                    <a:cubicBezTo>
                      <a:pt x="7626" y="382"/>
                      <a:pt x="7535" y="758"/>
                      <a:pt x="7250" y="758"/>
                    </a:cubicBezTo>
                    <a:cubicBezTo>
                      <a:pt x="6971" y="758"/>
                      <a:pt x="6874" y="382"/>
                      <a:pt x="7119" y="251"/>
                    </a:cubicBezTo>
                    <a:lnTo>
                      <a:pt x="7119" y="6"/>
                    </a:lnTo>
                    <a:lnTo>
                      <a:pt x="6441" y="6"/>
                    </a:lnTo>
                    <a:lnTo>
                      <a:pt x="6441" y="251"/>
                    </a:lnTo>
                    <a:cubicBezTo>
                      <a:pt x="6686" y="382"/>
                      <a:pt x="6589" y="758"/>
                      <a:pt x="6310" y="758"/>
                    </a:cubicBezTo>
                    <a:cubicBezTo>
                      <a:pt x="6031" y="758"/>
                      <a:pt x="5935" y="382"/>
                      <a:pt x="6179" y="251"/>
                    </a:cubicBezTo>
                    <a:lnTo>
                      <a:pt x="6179" y="6"/>
                    </a:lnTo>
                    <a:lnTo>
                      <a:pt x="5502" y="6"/>
                    </a:lnTo>
                    <a:lnTo>
                      <a:pt x="5502" y="251"/>
                    </a:lnTo>
                    <a:cubicBezTo>
                      <a:pt x="5747" y="382"/>
                      <a:pt x="5650" y="758"/>
                      <a:pt x="5371" y="758"/>
                    </a:cubicBezTo>
                    <a:cubicBezTo>
                      <a:pt x="5086" y="758"/>
                      <a:pt x="4995" y="382"/>
                      <a:pt x="5240" y="251"/>
                    </a:cubicBezTo>
                    <a:lnTo>
                      <a:pt x="5240" y="6"/>
                    </a:lnTo>
                    <a:lnTo>
                      <a:pt x="4562" y="6"/>
                    </a:lnTo>
                    <a:lnTo>
                      <a:pt x="4562" y="251"/>
                    </a:lnTo>
                    <a:cubicBezTo>
                      <a:pt x="4807" y="382"/>
                      <a:pt x="4710" y="758"/>
                      <a:pt x="4431" y="758"/>
                    </a:cubicBezTo>
                    <a:cubicBezTo>
                      <a:pt x="4146" y="758"/>
                      <a:pt x="4049" y="382"/>
                      <a:pt x="4300" y="251"/>
                    </a:cubicBezTo>
                    <a:lnTo>
                      <a:pt x="4300" y="6"/>
                    </a:lnTo>
                    <a:lnTo>
                      <a:pt x="3617" y="6"/>
                    </a:lnTo>
                    <a:lnTo>
                      <a:pt x="3617" y="251"/>
                    </a:lnTo>
                    <a:cubicBezTo>
                      <a:pt x="3867" y="382"/>
                      <a:pt x="3770" y="758"/>
                      <a:pt x="3486" y="758"/>
                    </a:cubicBezTo>
                    <a:cubicBezTo>
                      <a:pt x="3207" y="758"/>
                      <a:pt x="3110" y="382"/>
                      <a:pt x="3360" y="251"/>
                    </a:cubicBezTo>
                    <a:lnTo>
                      <a:pt x="3360" y="6"/>
                    </a:lnTo>
                    <a:lnTo>
                      <a:pt x="2677" y="6"/>
                    </a:lnTo>
                    <a:lnTo>
                      <a:pt x="2677" y="251"/>
                    </a:lnTo>
                    <a:cubicBezTo>
                      <a:pt x="2922" y="382"/>
                      <a:pt x="2831" y="758"/>
                      <a:pt x="2546" y="758"/>
                    </a:cubicBezTo>
                    <a:cubicBezTo>
                      <a:pt x="2267" y="758"/>
                      <a:pt x="2170" y="382"/>
                      <a:pt x="2415" y="251"/>
                    </a:cubicBezTo>
                    <a:lnTo>
                      <a:pt x="2415" y="6"/>
                    </a:lnTo>
                    <a:lnTo>
                      <a:pt x="1737" y="6"/>
                    </a:lnTo>
                    <a:lnTo>
                      <a:pt x="1737" y="251"/>
                    </a:lnTo>
                    <a:cubicBezTo>
                      <a:pt x="1982" y="382"/>
                      <a:pt x="1885" y="758"/>
                      <a:pt x="1606" y="758"/>
                    </a:cubicBezTo>
                    <a:cubicBezTo>
                      <a:pt x="1327" y="758"/>
                      <a:pt x="1230" y="382"/>
                      <a:pt x="1475" y="251"/>
                    </a:cubicBezTo>
                    <a:lnTo>
                      <a:pt x="1475" y="6"/>
                    </a:lnTo>
                    <a:lnTo>
                      <a:pt x="792" y="6"/>
                    </a:lnTo>
                    <a:lnTo>
                      <a:pt x="792" y="251"/>
                    </a:lnTo>
                    <a:cubicBezTo>
                      <a:pt x="1037" y="382"/>
                      <a:pt x="940" y="758"/>
                      <a:pt x="661" y="758"/>
                    </a:cubicBezTo>
                    <a:cubicBezTo>
                      <a:pt x="382" y="758"/>
                      <a:pt x="285" y="382"/>
                      <a:pt x="530" y="251"/>
                    </a:cubicBezTo>
                    <a:lnTo>
                      <a:pt x="530" y="6"/>
                    </a:lnTo>
                    <a:lnTo>
                      <a:pt x="0" y="6"/>
                    </a:lnTo>
                    <a:lnTo>
                      <a:pt x="0" y="4972"/>
                    </a:lnTo>
                    <a:cubicBezTo>
                      <a:pt x="6" y="4972"/>
                      <a:pt x="12" y="4972"/>
                      <a:pt x="17" y="4967"/>
                    </a:cubicBezTo>
                    <a:cubicBezTo>
                      <a:pt x="56" y="4947"/>
                      <a:pt x="100" y="4938"/>
                      <a:pt x="145" y="4938"/>
                    </a:cubicBezTo>
                    <a:cubicBezTo>
                      <a:pt x="165" y="4938"/>
                      <a:pt x="185" y="4940"/>
                      <a:pt x="205" y="4944"/>
                    </a:cubicBezTo>
                    <a:cubicBezTo>
                      <a:pt x="222" y="4950"/>
                      <a:pt x="239" y="4955"/>
                      <a:pt x="256" y="4955"/>
                    </a:cubicBezTo>
                    <a:cubicBezTo>
                      <a:pt x="264" y="4957"/>
                      <a:pt x="270" y="4958"/>
                      <a:pt x="274" y="4958"/>
                    </a:cubicBezTo>
                    <a:cubicBezTo>
                      <a:pt x="293" y="4958"/>
                      <a:pt x="286" y="4943"/>
                      <a:pt x="291" y="4938"/>
                    </a:cubicBezTo>
                    <a:cubicBezTo>
                      <a:pt x="296" y="4927"/>
                      <a:pt x="302" y="4915"/>
                      <a:pt x="313" y="4910"/>
                    </a:cubicBezTo>
                    <a:cubicBezTo>
                      <a:pt x="336" y="4893"/>
                      <a:pt x="313" y="4864"/>
                      <a:pt x="359" y="4853"/>
                    </a:cubicBezTo>
                    <a:cubicBezTo>
                      <a:pt x="393" y="4841"/>
                      <a:pt x="433" y="4836"/>
                      <a:pt x="467" y="4830"/>
                    </a:cubicBezTo>
                    <a:lnTo>
                      <a:pt x="467" y="4830"/>
                    </a:lnTo>
                    <a:lnTo>
                      <a:pt x="444" y="4841"/>
                    </a:lnTo>
                    <a:cubicBezTo>
                      <a:pt x="433" y="4847"/>
                      <a:pt x="427" y="4858"/>
                      <a:pt x="422" y="4864"/>
                    </a:cubicBezTo>
                    <a:cubicBezTo>
                      <a:pt x="433" y="4875"/>
                      <a:pt x="456" y="4887"/>
                      <a:pt x="467" y="4904"/>
                    </a:cubicBezTo>
                    <a:cubicBezTo>
                      <a:pt x="484" y="4915"/>
                      <a:pt x="501" y="4938"/>
                      <a:pt x="467" y="4950"/>
                    </a:cubicBezTo>
                    <a:cubicBezTo>
                      <a:pt x="399" y="4972"/>
                      <a:pt x="376" y="5001"/>
                      <a:pt x="365" y="5035"/>
                    </a:cubicBezTo>
                    <a:cubicBezTo>
                      <a:pt x="416" y="5024"/>
                      <a:pt x="461" y="5006"/>
                      <a:pt x="507" y="4989"/>
                    </a:cubicBezTo>
                    <a:cubicBezTo>
                      <a:pt x="541" y="4938"/>
                      <a:pt x="592" y="4904"/>
                      <a:pt x="649" y="4893"/>
                    </a:cubicBezTo>
                    <a:lnTo>
                      <a:pt x="723" y="4875"/>
                    </a:lnTo>
                    <a:cubicBezTo>
                      <a:pt x="763" y="4866"/>
                      <a:pt x="804" y="4862"/>
                      <a:pt x="844" y="4862"/>
                    </a:cubicBezTo>
                    <a:cubicBezTo>
                      <a:pt x="931" y="4862"/>
                      <a:pt x="1018" y="4882"/>
                      <a:pt x="1099" y="4921"/>
                    </a:cubicBezTo>
                    <a:cubicBezTo>
                      <a:pt x="1172" y="4908"/>
                      <a:pt x="1245" y="4902"/>
                      <a:pt x="1317" y="4902"/>
                    </a:cubicBezTo>
                    <a:cubicBezTo>
                      <a:pt x="1341" y="4902"/>
                      <a:pt x="1366" y="4903"/>
                      <a:pt x="1390" y="4904"/>
                    </a:cubicBezTo>
                    <a:lnTo>
                      <a:pt x="1373" y="4875"/>
                    </a:lnTo>
                    <a:lnTo>
                      <a:pt x="1470" y="4858"/>
                    </a:lnTo>
                    <a:cubicBezTo>
                      <a:pt x="1493" y="4844"/>
                      <a:pt x="1516" y="4834"/>
                      <a:pt x="1543" y="4834"/>
                    </a:cubicBezTo>
                    <a:cubicBezTo>
                      <a:pt x="1549" y="4834"/>
                      <a:pt x="1555" y="4835"/>
                      <a:pt x="1561" y="4836"/>
                    </a:cubicBezTo>
                    <a:cubicBezTo>
                      <a:pt x="1578" y="4830"/>
                      <a:pt x="1601" y="4819"/>
                      <a:pt x="1618" y="4813"/>
                    </a:cubicBezTo>
                    <a:cubicBezTo>
                      <a:pt x="1630" y="4804"/>
                      <a:pt x="1646" y="4799"/>
                      <a:pt x="1662" y="4799"/>
                    </a:cubicBezTo>
                    <a:cubicBezTo>
                      <a:pt x="1668" y="4799"/>
                      <a:pt x="1674" y="4800"/>
                      <a:pt x="1680" y="4801"/>
                    </a:cubicBezTo>
                    <a:cubicBezTo>
                      <a:pt x="1675" y="4813"/>
                      <a:pt x="1697" y="4824"/>
                      <a:pt x="1737" y="4836"/>
                    </a:cubicBezTo>
                    <a:cubicBezTo>
                      <a:pt x="1766" y="4819"/>
                      <a:pt x="1806" y="4807"/>
                      <a:pt x="1840" y="4801"/>
                    </a:cubicBezTo>
                    <a:cubicBezTo>
                      <a:pt x="1851" y="4779"/>
                      <a:pt x="1891" y="4762"/>
                      <a:pt x="1919" y="4744"/>
                    </a:cubicBezTo>
                    <a:cubicBezTo>
                      <a:pt x="1925" y="4744"/>
                      <a:pt x="1931" y="4750"/>
                      <a:pt x="1937" y="4750"/>
                    </a:cubicBezTo>
                    <a:cubicBezTo>
                      <a:pt x="1948" y="4756"/>
                      <a:pt x="1959" y="4767"/>
                      <a:pt x="1971" y="4773"/>
                    </a:cubicBezTo>
                    <a:cubicBezTo>
                      <a:pt x="2096" y="4756"/>
                      <a:pt x="2227" y="4744"/>
                      <a:pt x="2364" y="4733"/>
                    </a:cubicBezTo>
                    <a:cubicBezTo>
                      <a:pt x="2529" y="4722"/>
                      <a:pt x="2671" y="4710"/>
                      <a:pt x="2814" y="4705"/>
                    </a:cubicBezTo>
                    <a:cubicBezTo>
                      <a:pt x="2848" y="4689"/>
                      <a:pt x="2884" y="4682"/>
                      <a:pt x="2922" y="4682"/>
                    </a:cubicBezTo>
                    <a:cubicBezTo>
                      <a:pt x="2941" y="4682"/>
                      <a:pt x="2960" y="4684"/>
                      <a:pt x="2979" y="4688"/>
                    </a:cubicBezTo>
                    <a:cubicBezTo>
                      <a:pt x="2990" y="4688"/>
                      <a:pt x="2996" y="4693"/>
                      <a:pt x="3007" y="4699"/>
                    </a:cubicBezTo>
                    <a:cubicBezTo>
                      <a:pt x="3121" y="4699"/>
                      <a:pt x="3235" y="4705"/>
                      <a:pt x="3349" y="4716"/>
                    </a:cubicBezTo>
                    <a:cubicBezTo>
                      <a:pt x="3372" y="4716"/>
                      <a:pt x="3394" y="4722"/>
                      <a:pt x="3412" y="4727"/>
                    </a:cubicBezTo>
                    <a:cubicBezTo>
                      <a:pt x="3423" y="4727"/>
                      <a:pt x="3429" y="4722"/>
                      <a:pt x="3440" y="4722"/>
                    </a:cubicBezTo>
                    <a:cubicBezTo>
                      <a:pt x="3525" y="4705"/>
                      <a:pt x="3611" y="4682"/>
                      <a:pt x="3691" y="4665"/>
                    </a:cubicBezTo>
                    <a:lnTo>
                      <a:pt x="3765" y="4682"/>
                    </a:lnTo>
                    <a:cubicBezTo>
                      <a:pt x="3782" y="4680"/>
                      <a:pt x="3799" y="4679"/>
                      <a:pt x="3816" y="4679"/>
                    </a:cubicBezTo>
                    <a:cubicBezTo>
                      <a:pt x="3903" y="4679"/>
                      <a:pt x="3991" y="4703"/>
                      <a:pt x="4067" y="4750"/>
                    </a:cubicBezTo>
                    <a:cubicBezTo>
                      <a:pt x="4249" y="4750"/>
                      <a:pt x="4425" y="4773"/>
                      <a:pt x="4608" y="4813"/>
                    </a:cubicBezTo>
                    <a:cubicBezTo>
                      <a:pt x="4653" y="4819"/>
                      <a:pt x="4699" y="4836"/>
                      <a:pt x="4744" y="4864"/>
                    </a:cubicBezTo>
                    <a:cubicBezTo>
                      <a:pt x="4758" y="4867"/>
                      <a:pt x="4774" y="4868"/>
                      <a:pt x="4791" y="4868"/>
                    </a:cubicBezTo>
                    <a:cubicBezTo>
                      <a:pt x="4807" y="4868"/>
                      <a:pt x="4824" y="4867"/>
                      <a:pt x="4841" y="4864"/>
                    </a:cubicBezTo>
                    <a:lnTo>
                      <a:pt x="4852" y="4841"/>
                    </a:lnTo>
                    <a:cubicBezTo>
                      <a:pt x="4864" y="4853"/>
                      <a:pt x="4881" y="4858"/>
                      <a:pt x="4898" y="4864"/>
                    </a:cubicBezTo>
                    <a:cubicBezTo>
                      <a:pt x="4915" y="4870"/>
                      <a:pt x="4955" y="4875"/>
                      <a:pt x="4983" y="4881"/>
                    </a:cubicBezTo>
                    <a:lnTo>
                      <a:pt x="5063" y="4875"/>
                    </a:lnTo>
                    <a:cubicBezTo>
                      <a:pt x="5077" y="4884"/>
                      <a:pt x="5093" y="4888"/>
                      <a:pt x="5109" y="4888"/>
                    </a:cubicBezTo>
                    <a:cubicBezTo>
                      <a:pt x="5124" y="4888"/>
                      <a:pt x="5140" y="4884"/>
                      <a:pt x="5154" y="4875"/>
                    </a:cubicBezTo>
                    <a:lnTo>
                      <a:pt x="5177" y="4875"/>
                    </a:lnTo>
                    <a:cubicBezTo>
                      <a:pt x="5251" y="4864"/>
                      <a:pt x="5314" y="4853"/>
                      <a:pt x="5382" y="4841"/>
                    </a:cubicBezTo>
                    <a:cubicBezTo>
                      <a:pt x="5372" y="4808"/>
                      <a:pt x="5404" y="4804"/>
                      <a:pt x="5443" y="4804"/>
                    </a:cubicBezTo>
                    <a:cubicBezTo>
                      <a:pt x="5457" y="4804"/>
                      <a:pt x="5471" y="4805"/>
                      <a:pt x="5485" y="4805"/>
                    </a:cubicBezTo>
                    <a:cubicBezTo>
                      <a:pt x="5500" y="4805"/>
                      <a:pt x="5513" y="4804"/>
                      <a:pt x="5524" y="4801"/>
                    </a:cubicBezTo>
                    <a:cubicBezTo>
                      <a:pt x="5543" y="4811"/>
                      <a:pt x="5562" y="4815"/>
                      <a:pt x="5582" y="4815"/>
                    </a:cubicBezTo>
                    <a:cubicBezTo>
                      <a:pt x="5598" y="4815"/>
                      <a:pt x="5615" y="4812"/>
                      <a:pt x="5633" y="4807"/>
                    </a:cubicBezTo>
                    <a:cubicBezTo>
                      <a:pt x="5673" y="4796"/>
                      <a:pt x="5718" y="4784"/>
                      <a:pt x="5730" y="4756"/>
                    </a:cubicBezTo>
                    <a:cubicBezTo>
                      <a:pt x="5749" y="4705"/>
                      <a:pt x="5759" y="4683"/>
                      <a:pt x="5796" y="4683"/>
                    </a:cubicBezTo>
                    <a:cubicBezTo>
                      <a:pt x="5825" y="4683"/>
                      <a:pt x="5871" y="4697"/>
                      <a:pt x="5952" y="4722"/>
                    </a:cubicBezTo>
                    <a:cubicBezTo>
                      <a:pt x="5957" y="4727"/>
                      <a:pt x="5969" y="4727"/>
                      <a:pt x="5974" y="4727"/>
                    </a:cubicBezTo>
                    <a:cubicBezTo>
                      <a:pt x="5997" y="4727"/>
                      <a:pt x="6026" y="4727"/>
                      <a:pt x="6026" y="4722"/>
                    </a:cubicBezTo>
                    <a:cubicBezTo>
                      <a:pt x="6026" y="4699"/>
                      <a:pt x="6060" y="4693"/>
                      <a:pt x="6094" y="4688"/>
                    </a:cubicBezTo>
                    <a:lnTo>
                      <a:pt x="6094" y="4688"/>
                    </a:lnTo>
                    <a:cubicBezTo>
                      <a:pt x="6094" y="4693"/>
                      <a:pt x="6094" y="4699"/>
                      <a:pt x="6088" y="4699"/>
                    </a:cubicBezTo>
                    <a:cubicBezTo>
                      <a:pt x="6071" y="4716"/>
                      <a:pt x="6060" y="4722"/>
                      <a:pt x="6094" y="4739"/>
                    </a:cubicBezTo>
                    <a:cubicBezTo>
                      <a:pt x="6107" y="4745"/>
                      <a:pt x="6123" y="4748"/>
                      <a:pt x="6139" y="4748"/>
                    </a:cubicBezTo>
                    <a:cubicBezTo>
                      <a:pt x="6150" y="4748"/>
                      <a:pt x="6162" y="4747"/>
                      <a:pt x="6174" y="4744"/>
                    </a:cubicBezTo>
                    <a:cubicBezTo>
                      <a:pt x="6231" y="4727"/>
                      <a:pt x="6288" y="4716"/>
                      <a:pt x="6345" y="4710"/>
                    </a:cubicBezTo>
                    <a:cubicBezTo>
                      <a:pt x="6362" y="4670"/>
                      <a:pt x="6436" y="4670"/>
                      <a:pt x="6515" y="4665"/>
                    </a:cubicBezTo>
                    <a:cubicBezTo>
                      <a:pt x="6520" y="4666"/>
                      <a:pt x="6526" y="4666"/>
                      <a:pt x="6531" y="4666"/>
                    </a:cubicBezTo>
                    <a:cubicBezTo>
                      <a:pt x="6556" y="4666"/>
                      <a:pt x="6582" y="4656"/>
                      <a:pt x="6601" y="4642"/>
                    </a:cubicBezTo>
                    <a:cubicBezTo>
                      <a:pt x="6629" y="4619"/>
                      <a:pt x="6658" y="4614"/>
                      <a:pt x="6692" y="4614"/>
                    </a:cubicBezTo>
                    <a:lnTo>
                      <a:pt x="6891" y="4614"/>
                    </a:lnTo>
                    <a:cubicBezTo>
                      <a:pt x="6931" y="4614"/>
                      <a:pt x="6886" y="4614"/>
                      <a:pt x="6914" y="4631"/>
                    </a:cubicBezTo>
                    <a:cubicBezTo>
                      <a:pt x="6920" y="4636"/>
                      <a:pt x="6920" y="4647"/>
                      <a:pt x="6915" y="4653"/>
                    </a:cubicBezTo>
                    <a:lnTo>
                      <a:pt x="6915" y="4653"/>
                    </a:lnTo>
                    <a:cubicBezTo>
                      <a:pt x="6951" y="4651"/>
                      <a:pt x="6987" y="4651"/>
                      <a:pt x="7025" y="4651"/>
                    </a:cubicBezTo>
                    <a:cubicBezTo>
                      <a:pt x="7112" y="4651"/>
                      <a:pt x="7205" y="4653"/>
                      <a:pt x="7307" y="4653"/>
                    </a:cubicBezTo>
                    <a:cubicBezTo>
                      <a:pt x="7358" y="4653"/>
                      <a:pt x="7410" y="4648"/>
                      <a:pt x="7461" y="4642"/>
                    </a:cubicBezTo>
                    <a:lnTo>
                      <a:pt x="7529" y="4636"/>
                    </a:lnTo>
                    <a:cubicBezTo>
                      <a:pt x="7558" y="4619"/>
                      <a:pt x="7586" y="4608"/>
                      <a:pt x="7615" y="4602"/>
                    </a:cubicBezTo>
                    <a:cubicBezTo>
                      <a:pt x="7626" y="4599"/>
                      <a:pt x="7636" y="4598"/>
                      <a:pt x="7645" y="4598"/>
                    </a:cubicBezTo>
                    <a:cubicBezTo>
                      <a:pt x="7654" y="4598"/>
                      <a:pt x="7663" y="4599"/>
                      <a:pt x="7672" y="4602"/>
                    </a:cubicBezTo>
                    <a:cubicBezTo>
                      <a:pt x="7672" y="4602"/>
                      <a:pt x="7683" y="4608"/>
                      <a:pt x="7683" y="4614"/>
                    </a:cubicBezTo>
                    <a:cubicBezTo>
                      <a:pt x="7683" y="4616"/>
                      <a:pt x="7683" y="4616"/>
                      <a:pt x="7683" y="4616"/>
                    </a:cubicBezTo>
                    <a:cubicBezTo>
                      <a:pt x="7683" y="4616"/>
                      <a:pt x="7683" y="4616"/>
                      <a:pt x="7683" y="4619"/>
                    </a:cubicBezTo>
                    <a:cubicBezTo>
                      <a:pt x="7763" y="4608"/>
                      <a:pt x="7848" y="4602"/>
                      <a:pt x="7928" y="4596"/>
                    </a:cubicBezTo>
                    <a:cubicBezTo>
                      <a:pt x="8082" y="4579"/>
                      <a:pt x="8235" y="4562"/>
                      <a:pt x="8389" y="4545"/>
                    </a:cubicBezTo>
                    <a:cubicBezTo>
                      <a:pt x="8403" y="4543"/>
                      <a:pt x="8416" y="4542"/>
                      <a:pt x="8429" y="4542"/>
                    </a:cubicBezTo>
                    <a:cubicBezTo>
                      <a:pt x="8484" y="4542"/>
                      <a:pt x="8536" y="4561"/>
                      <a:pt x="8577" y="4602"/>
                    </a:cubicBezTo>
                    <a:lnTo>
                      <a:pt x="8691" y="4568"/>
                    </a:lnTo>
                    <a:cubicBezTo>
                      <a:pt x="8691" y="4568"/>
                      <a:pt x="8685" y="4557"/>
                      <a:pt x="8691" y="4557"/>
                    </a:cubicBezTo>
                    <a:cubicBezTo>
                      <a:pt x="8714" y="4545"/>
                      <a:pt x="8731" y="4539"/>
                      <a:pt x="8754" y="4539"/>
                    </a:cubicBezTo>
                    <a:cubicBezTo>
                      <a:pt x="8885" y="4522"/>
                      <a:pt x="8987" y="4488"/>
                      <a:pt x="9118" y="4477"/>
                    </a:cubicBezTo>
                    <a:cubicBezTo>
                      <a:pt x="9123" y="4476"/>
                      <a:pt x="9128" y="4476"/>
                      <a:pt x="9133" y="4476"/>
                    </a:cubicBezTo>
                    <a:cubicBezTo>
                      <a:pt x="9168" y="4476"/>
                      <a:pt x="9216" y="4491"/>
                      <a:pt x="9221" y="4505"/>
                    </a:cubicBezTo>
                    <a:cubicBezTo>
                      <a:pt x="9226" y="4522"/>
                      <a:pt x="9232" y="4557"/>
                      <a:pt x="9243" y="4579"/>
                    </a:cubicBezTo>
                    <a:lnTo>
                      <a:pt x="9255" y="4579"/>
                    </a:lnTo>
                    <a:lnTo>
                      <a:pt x="9420" y="4642"/>
                    </a:lnTo>
                    <a:lnTo>
                      <a:pt x="9483" y="4642"/>
                    </a:lnTo>
                    <a:cubicBezTo>
                      <a:pt x="9565" y="4598"/>
                      <a:pt x="9658" y="4574"/>
                      <a:pt x="9751" y="4574"/>
                    </a:cubicBezTo>
                    <a:cubicBezTo>
                      <a:pt x="9825" y="4574"/>
                      <a:pt x="9899" y="4589"/>
                      <a:pt x="9967" y="4619"/>
                    </a:cubicBezTo>
                    <a:lnTo>
                      <a:pt x="10092" y="4636"/>
                    </a:lnTo>
                    <a:lnTo>
                      <a:pt x="10103" y="4636"/>
                    </a:lnTo>
                    <a:cubicBezTo>
                      <a:pt x="10160" y="4608"/>
                      <a:pt x="10223" y="4596"/>
                      <a:pt x="10291" y="4591"/>
                    </a:cubicBezTo>
                    <a:cubicBezTo>
                      <a:pt x="10308" y="4596"/>
                      <a:pt x="10326" y="4596"/>
                      <a:pt x="10343" y="4608"/>
                    </a:cubicBezTo>
                    <a:cubicBezTo>
                      <a:pt x="10348" y="4608"/>
                      <a:pt x="10354" y="4619"/>
                      <a:pt x="10354" y="4619"/>
                    </a:cubicBezTo>
                    <a:cubicBezTo>
                      <a:pt x="10348" y="4636"/>
                      <a:pt x="10343" y="4648"/>
                      <a:pt x="10337" y="4659"/>
                    </a:cubicBezTo>
                    <a:cubicBezTo>
                      <a:pt x="10331" y="4670"/>
                      <a:pt x="10314" y="4676"/>
                      <a:pt x="10326" y="4693"/>
                    </a:cubicBezTo>
                    <a:cubicBezTo>
                      <a:pt x="10331" y="4699"/>
                      <a:pt x="10343" y="4705"/>
                      <a:pt x="10348" y="4716"/>
                    </a:cubicBezTo>
                    <a:cubicBezTo>
                      <a:pt x="10360" y="4722"/>
                      <a:pt x="10377" y="4722"/>
                      <a:pt x="10394" y="4722"/>
                    </a:cubicBezTo>
                    <a:cubicBezTo>
                      <a:pt x="10408" y="4719"/>
                      <a:pt x="10422" y="4715"/>
                      <a:pt x="10438" y="4715"/>
                    </a:cubicBezTo>
                    <a:cubicBezTo>
                      <a:pt x="10454" y="4715"/>
                      <a:pt x="10471" y="4719"/>
                      <a:pt x="10491" y="4733"/>
                    </a:cubicBezTo>
                    <a:cubicBezTo>
                      <a:pt x="10508" y="4750"/>
                      <a:pt x="10531" y="4762"/>
                      <a:pt x="10559" y="4762"/>
                    </a:cubicBezTo>
                    <a:cubicBezTo>
                      <a:pt x="10656" y="4762"/>
                      <a:pt x="10679" y="4801"/>
                      <a:pt x="10730" y="4830"/>
                    </a:cubicBezTo>
                    <a:cubicBezTo>
                      <a:pt x="10747" y="4838"/>
                      <a:pt x="10742" y="4844"/>
                      <a:pt x="10727" y="4844"/>
                    </a:cubicBezTo>
                    <a:cubicBezTo>
                      <a:pt x="10722" y="4844"/>
                      <a:pt x="10715" y="4843"/>
                      <a:pt x="10707" y="4841"/>
                    </a:cubicBezTo>
                    <a:cubicBezTo>
                      <a:pt x="10697" y="4841"/>
                      <a:pt x="10688" y="4840"/>
                      <a:pt x="10679" y="4840"/>
                    </a:cubicBezTo>
                    <a:cubicBezTo>
                      <a:pt x="10605" y="4840"/>
                      <a:pt x="10582" y="4862"/>
                      <a:pt x="10582" y="4893"/>
                    </a:cubicBezTo>
                    <a:cubicBezTo>
                      <a:pt x="10582" y="4904"/>
                      <a:pt x="10588" y="4915"/>
                      <a:pt x="10588" y="4921"/>
                    </a:cubicBezTo>
                    <a:cubicBezTo>
                      <a:pt x="10667" y="4944"/>
                      <a:pt x="10747" y="4967"/>
                      <a:pt x="10832" y="4989"/>
                    </a:cubicBezTo>
                    <a:cubicBezTo>
                      <a:pt x="10841" y="4992"/>
                      <a:pt x="10851" y="4994"/>
                      <a:pt x="10861" y="4994"/>
                    </a:cubicBezTo>
                    <a:cubicBezTo>
                      <a:pt x="10871" y="4994"/>
                      <a:pt x="10881" y="4992"/>
                      <a:pt x="10889" y="4989"/>
                    </a:cubicBezTo>
                    <a:lnTo>
                      <a:pt x="11208" y="4932"/>
                    </a:lnTo>
                    <a:cubicBezTo>
                      <a:pt x="11197" y="4915"/>
                      <a:pt x="11185" y="4904"/>
                      <a:pt x="11174" y="4887"/>
                    </a:cubicBezTo>
                    <a:cubicBezTo>
                      <a:pt x="11157" y="4858"/>
                      <a:pt x="11157" y="4841"/>
                      <a:pt x="11208" y="4824"/>
                    </a:cubicBezTo>
                    <a:cubicBezTo>
                      <a:pt x="11231" y="4819"/>
                      <a:pt x="11248" y="4813"/>
                      <a:pt x="11271" y="4801"/>
                    </a:cubicBezTo>
                    <a:cubicBezTo>
                      <a:pt x="11291" y="4796"/>
                      <a:pt x="11313" y="4794"/>
                      <a:pt x="11335" y="4794"/>
                    </a:cubicBezTo>
                    <a:cubicBezTo>
                      <a:pt x="11361" y="4794"/>
                      <a:pt x="11388" y="4798"/>
                      <a:pt x="11413" y="4807"/>
                    </a:cubicBezTo>
                    <a:cubicBezTo>
                      <a:pt x="11436" y="4819"/>
                      <a:pt x="11447" y="4824"/>
                      <a:pt x="11470" y="4830"/>
                    </a:cubicBezTo>
                    <a:cubicBezTo>
                      <a:pt x="11509" y="4849"/>
                      <a:pt x="11551" y="4858"/>
                      <a:pt x="11591" y="4858"/>
                    </a:cubicBezTo>
                    <a:cubicBezTo>
                      <a:pt x="11610" y="4858"/>
                      <a:pt x="11629" y="4856"/>
                      <a:pt x="11647" y="4853"/>
                    </a:cubicBezTo>
                    <a:cubicBezTo>
                      <a:pt x="11698" y="4836"/>
                      <a:pt x="11738" y="4824"/>
                      <a:pt x="11789" y="4807"/>
                    </a:cubicBezTo>
                    <a:cubicBezTo>
                      <a:pt x="11835" y="4796"/>
                      <a:pt x="11886" y="4796"/>
                      <a:pt x="11932" y="4796"/>
                    </a:cubicBezTo>
                    <a:cubicBezTo>
                      <a:pt x="11973" y="4800"/>
                      <a:pt x="12029" y="4816"/>
                      <a:pt x="12064" y="4816"/>
                    </a:cubicBezTo>
                    <a:cubicBezTo>
                      <a:pt x="12072" y="4816"/>
                      <a:pt x="12080" y="4815"/>
                      <a:pt x="12085" y="4813"/>
                    </a:cubicBezTo>
                    <a:cubicBezTo>
                      <a:pt x="12142" y="4784"/>
                      <a:pt x="12194" y="4750"/>
                      <a:pt x="12165" y="4699"/>
                    </a:cubicBezTo>
                    <a:cubicBezTo>
                      <a:pt x="12159" y="4699"/>
                      <a:pt x="12159" y="4693"/>
                      <a:pt x="12154" y="4688"/>
                    </a:cubicBezTo>
                    <a:cubicBezTo>
                      <a:pt x="12142" y="4642"/>
                      <a:pt x="12194" y="4608"/>
                      <a:pt x="12285" y="4602"/>
                    </a:cubicBezTo>
                    <a:cubicBezTo>
                      <a:pt x="12307" y="4602"/>
                      <a:pt x="12325" y="4602"/>
                      <a:pt x="12347" y="4608"/>
                    </a:cubicBezTo>
                    <a:cubicBezTo>
                      <a:pt x="12364" y="4614"/>
                      <a:pt x="12381" y="4625"/>
                      <a:pt x="12399" y="4631"/>
                    </a:cubicBezTo>
                    <a:cubicBezTo>
                      <a:pt x="12433" y="4636"/>
                      <a:pt x="12461" y="4648"/>
                      <a:pt x="12490" y="4665"/>
                    </a:cubicBezTo>
                    <a:cubicBezTo>
                      <a:pt x="12598" y="4619"/>
                      <a:pt x="12706" y="4596"/>
                      <a:pt x="12826" y="4591"/>
                    </a:cubicBezTo>
                    <a:cubicBezTo>
                      <a:pt x="12849" y="4587"/>
                      <a:pt x="12872" y="4586"/>
                      <a:pt x="12895" y="4586"/>
                    </a:cubicBezTo>
                    <a:cubicBezTo>
                      <a:pt x="12993" y="4586"/>
                      <a:pt x="13091" y="4614"/>
                      <a:pt x="13179" y="4665"/>
                    </a:cubicBezTo>
                    <a:lnTo>
                      <a:pt x="13259" y="4676"/>
                    </a:lnTo>
                    <a:cubicBezTo>
                      <a:pt x="13304" y="4653"/>
                      <a:pt x="13361" y="4636"/>
                      <a:pt x="13412" y="4631"/>
                    </a:cubicBezTo>
                    <a:cubicBezTo>
                      <a:pt x="13488" y="4617"/>
                      <a:pt x="13564" y="4609"/>
                      <a:pt x="13640" y="4609"/>
                    </a:cubicBezTo>
                    <a:cubicBezTo>
                      <a:pt x="13689" y="4609"/>
                      <a:pt x="13739" y="4612"/>
                      <a:pt x="13788" y="4619"/>
                    </a:cubicBezTo>
                    <a:cubicBezTo>
                      <a:pt x="13868" y="4585"/>
                      <a:pt x="13953" y="4562"/>
                      <a:pt x="14039" y="4551"/>
                    </a:cubicBezTo>
                    <a:cubicBezTo>
                      <a:pt x="14101" y="4545"/>
                      <a:pt x="14164" y="4545"/>
                      <a:pt x="14221" y="4545"/>
                    </a:cubicBezTo>
                    <a:cubicBezTo>
                      <a:pt x="14323" y="4465"/>
                      <a:pt x="14547" y="4419"/>
                      <a:pt x="14759" y="4419"/>
                    </a:cubicBezTo>
                    <a:cubicBezTo>
                      <a:pt x="14771" y="4419"/>
                      <a:pt x="14784" y="4420"/>
                      <a:pt x="14796" y="4420"/>
                    </a:cubicBezTo>
                    <a:cubicBezTo>
                      <a:pt x="14813" y="4408"/>
                      <a:pt x="14836" y="4403"/>
                      <a:pt x="14859" y="4397"/>
                    </a:cubicBezTo>
                    <a:cubicBezTo>
                      <a:pt x="14916" y="4386"/>
                      <a:pt x="14973" y="4363"/>
                      <a:pt x="15018" y="4334"/>
                    </a:cubicBezTo>
                    <a:cubicBezTo>
                      <a:pt x="15053" y="4329"/>
                      <a:pt x="15081" y="4329"/>
                      <a:pt x="15109" y="4329"/>
                    </a:cubicBezTo>
                    <a:cubicBezTo>
                      <a:pt x="15121" y="4295"/>
                      <a:pt x="15121" y="4255"/>
                      <a:pt x="15201" y="4243"/>
                    </a:cubicBezTo>
                    <a:lnTo>
                      <a:pt x="15315" y="4198"/>
                    </a:lnTo>
                    <a:cubicBezTo>
                      <a:pt x="15303" y="4186"/>
                      <a:pt x="15292" y="4169"/>
                      <a:pt x="15280" y="4158"/>
                    </a:cubicBezTo>
                    <a:cubicBezTo>
                      <a:pt x="15269" y="4141"/>
                      <a:pt x="15258" y="4129"/>
                      <a:pt x="15246" y="4118"/>
                    </a:cubicBezTo>
                    <a:cubicBezTo>
                      <a:pt x="15261" y="4114"/>
                      <a:pt x="15277" y="4112"/>
                      <a:pt x="15293" y="4112"/>
                    </a:cubicBezTo>
                    <a:cubicBezTo>
                      <a:pt x="15325" y="4112"/>
                      <a:pt x="15358" y="4120"/>
                      <a:pt x="15389" y="4135"/>
                    </a:cubicBezTo>
                    <a:cubicBezTo>
                      <a:pt x="15406" y="4141"/>
                      <a:pt x="15417" y="4152"/>
                      <a:pt x="15434" y="4158"/>
                    </a:cubicBezTo>
                    <a:cubicBezTo>
                      <a:pt x="15476" y="4179"/>
                      <a:pt x="15522" y="4191"/>
                      <a:pt x="15568" y="4191"/>
                    </a:cubicBezTo>
                    <a:cubicBezTo>
                      <a:pt x="15584" y="4191"/>
                      <a:pt x="15600" y="4189"/>
                      <a:pt x="15616" y="4186"/>
                    </a:cubicBezTo>
                    <a:cubicBezTo>
                      <a:pt x="15673" y="4175"/>
                      <a:pt x="15719" y="4164"/>
                      <a:pt x="15776" y="4152"/>
                    </a:cubicBezTo>
                    <a:cubicBezTo>
                      <a:pt x="15801" y="4149"/>
                      <a:pt x="15827" y="4148"/>
                      <a:pt x="15853" y="4148"/>
                    </a:cubicBezTo>
                    <a:cubicBezTo>
                      <a:pt x="15878" y="4148"/>
                      <a:pt x="15904" y="4149"/>
                      <a:pt x="15930" y="4152"/>
                    </a:cubicBezTo>
                    <a:cubicBezTo>
                      <a:pt x="15964" y="4158"/>
                      <a:pt x="16009" y="4175"/>
                      <a:pt x="16049" y="4175"/>
                    </a:cubicBezTo>
                    <a:lnTo>
                      <a:pt x="16118" y="4164"/>
                    </a:lnTo>
                    <a:cubicBezTo>
                      <a:pt x="16169" y="4141"/>
                      <a:pt x="16214" y="4118"/>
                      <a:pt x="16197" y="4072"/>
                    </a:cubicBezTo>
                    <a:cubicBezTo>
                      <a:pt x="16192" y="4067"/>
                      <a:pt x="16192" y="4061"/>
                      <a:pt x="16192" y="4055"/>
                    </a:cubicBezTo>
                    <a:cubicBezTo>
                      <a:pt x="16192" y="4021"/>
                      <a:pt x="16226" y="3998"/>
                      <a:pt x="16288" y="3987"/>
                    </a:cubicBezTo>
                    <a:cubicBezTo>
                      <a:pt x="16343" y="3957"/>
                      <a:pt x="16402" y="3940"/>
                      <a:pt x="16462" y="3940"/>
                    </a:cubicBezTo>
                    <a:cubicBezTo>
                      <a:pt x="16470" y="3940"/>
                      <a:pt x="16479" y="3941"/>
                      <a:pt x="16488" y="3941"/>
                    </a:cubicBezTo>
                    <a:cubicBezTo>
                      <a:pt x="16539" y="3911"/>
                      <a:pt x="16598" y="3897"/>
                      <a:pt x="16658" y="3897"/>
                    </a:cubicBezTo>
                    <a:cubicBezTo>
                      <a:pt x="16677" y="3897"/>
                      <a:pt x="16696" y="3899"/>
                      <a:pt x="16716" y="3902"/>
                    </a:cubicBezTo>
                    <a:cubicBezTo>
                      <a:pt x="16892" y="3924"/>
                      <a:pt x="17000" y="3981"/>
                      <a:pt x="17160" y="4010"/>
                    </a:cubicBezTo>
                    <a:lnTo>
                      <a:pt x="17239" y="4021"/>
                    </a:lnTo>
                    <a:lnTo>
                      <a:pt x="172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325" name="Google Shape;2325;p62"/>
          <p:cNvSpPr/>
          <p:nvPr/>
        </p:nvSpPr>
        <p:spPr>
          <a:xfrm rot="-9059">
            <a:off x="4702837" y="2238485"/>
            <a:ext cx="567793" cy="603500"/>
          </a:xfrm>
          <a:custGeom>
            <a:rect b="b" l="l" r="r" t="t"/>
            <a:pathLst>
              <a:path extrusionOk="0" h="4631" w="9500">
                <a:moveTo>
                  <a:pt x="0" y="0"/>
                </a:moveTo>
                <a:lnTo>
                  <a:pt x="142" y="1407"/>
                </a:lnTo>
                <a:lnTo>
                  <a:pt x="0" y="2455"/>
                </a:lnTo>
                <a:lnTo>
                  <a:pt x="142" y="3827"/>
                </a:lnTo>
                <a:lnTo>
                  <a:pt x="142" y="4630"/>
                </a:lnTo>
                <a:lnTo>
                  <a:pt x="9500" y="4556"/>
                </a:lnTo>
                <a:lnTo>
                  <a:pt x="9500" y="3571"/>
                </a:lnTo>
                <a:lnTo>
                  <a:pt x="9283" y="2164"/>
                </a:lnTo>
                <a:lnTo>
                  <a:pt x="9500" y="940"/>
                </a:lnTo>
                <a:lnTo>
                  <a:pt x="950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accent1"/>
                </a:solidFill>
                <a:latin typeface="Grand Hotel"/>
                <a:ea typeface="Grand Hotel"/>
                <a:cs typeface="Grand Hotel"/>
                <a:sym typeface="Grand Hotel"/>
              </a:rPr>
              <a:t>03</a:t>
            </a:r>
            <a:endParaRPr sz="2500">
              <a:solidFill>
                <a:schemeClr val="accent1"/>
              </a:solidFill>
              <a:latin typeface="Grand Hotel"/>
              <a:ea typeface="Grand Hotel"/>
              <a:cs typeface="Grand Hotel"/>
              <a:sym typeface="Grand Hotel"/>
            </a:endParaRPr>
          </a:p>
        </p:txBody>
      </p:sp>
      <p:sp>
        <p:nvSpPr>
          <p:cNvPr id="2326" name="Google Shape;2326;p62"/>
          <p:cNvSpPr/>
          <p:nvPr/>
        </p:nvSpPr>
        <p:spPr>
          <a:xfrm rot="-9059">
            <a:off x="4702837" y="3406523"/>
            <a:ext cx="567793" cy="601949"/>
          </a:xfrm>
          <a:custGeom>
            <a:rect b="b" l="l" r="r" t="t"/>
            <a:pathLst>
              <a:path extrusionOk="0" h="4631" w="9500">
                <a:moveTo>
                  <a:pt x="0" y="0"/>
                </a:moveTo>
                <a:lnTo>
                  <a:pt x="142" y="1407"/>
                </a:lnTo>
                <a:lnTo>
                  <a:pt x="0" y="2455"/>
                </a:lnTo>
                <a:lnTo>
                  <a:pt x="142" y="3827"/>
                </a:lnTo>
                <a:lnTo>
                  <a:pt x="142" y="4630"/>
                </a:lnTo>
                <a:lnTo>
                  <a:pt x="9500" y="4556"/>
                </a:lnTo>
                <a:lnTo>
                  <a:pt x="9500" y="3571"/>
                </a:lnTo>
                <a:lnTo>
                  <a:pt x="9283" y="2164"/>
                </a:lnTo>
                <a:lnTo>
                  <a:pt x="9500" y="940"/>
                </a:lnTo>
                <a:lnTo>
                  <a:pt x="9500" y="0"/>
                </a:lnTo>
                <a:close/>
              </a:path>
            </a:pathLst>
          </a:cu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accent1"/>
                </a:solidFill>
                <a:latin typeface="Grand Hotel"/>
                <a:ea typeface="Grand Hotel"/>
                <a:cs typeface="Grand Hotel"/>
                <a:sym typeface="Grand Hotel"/>
              </a:rPr>
              <a:t>04</a:t>
            </a:r>
            <a:endParaRPr sz="2500">
              <a:solidFill>
                <a:schemeClr val="accent1"/>
              </a:solidFill>
              <a:latin typeface="Grand Hotel"/>
              <a:ea typeface="Grand Hotel"/>
              <a:cs typeface="Grand Hotel"/>
              <a:sym typeface="Grand Hotel"/>
            </a:endParaRPr>
          </a:p>
        </p:txBody>
      </p:sp>
      <p:sp>
        <p:nvSpPr>
          <p:cNvPr id="2327" name="Google Shape;2327;p62"/>
          <p:cNvSpPr/>
          <p:nvPr/>
        </p:nvSpPr>
        <p:spPr>
          <a:xfrm rot="-9059">
            <a:off x="981062" y="2230231"/>
            <a:ext cx="567793" cy="603500"/>
          </a:xfrm>
          <a:custGeom>
            <a:rect b="b" l="l" r="r" t="t"/>
            <a:pathLst>
              <a:path extrusionOk="0" h="4631" w="9500">
                <a:moveTo>
                  <a:pt x="0" y="0"/>
                </a:moveTo>
                <a:lnTo>
                  <a:pt x="142" y="1407"/>
                </a:lnTo>
                <a:lnTo>
                  <a:pt x="0" y="2455"/>
                </a:lnTo>
                <a:lnTo>
                  <a:pt x="142" y="3827"/>
                </a:lnTo>
                <a:lnTo>
                  <a:pt x="142" y="4630"/>
                </a:lnTo>
                <a:lnTo>
                  <a:pt x="9500" y="4556"/>
                </a:lnTo>
                <a:lnTo>
                  <a:pt x="9500" y="3571"/>
                </a:lnTo>
                <a:lnTo>
                  <a:pt x="9283" y="2164"/>
                </a:lnTo>
                <a:lnTo>
                  <a:pt x="9500" y="940"/>
                </a:lnTo>
                <a:lnTo>
                  <a:pt x="9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accent1"/>
                </a:solidFill>
                <a:latin typeface="Grand Hotel"/>
                <a:ea typeface="Grand Hotel"/>
                <a:cs typeface="Grand Hotel"/>
                <a:sym typeface="Grand Hotel"/>
              </a:rPr>
              <a:t>01</a:t>
            </a:r>
            <a:endParaRPr sz="2500">
              <a:solidFill>
                <a:schemeClr val="accent1"/>
              </a:solidFill>
              <a:latin typeface="Grand Hotel"/>
              <a:ea typeface="Grand Hotel"/>
              <a:cs typeface="Grand Hotel"/>
              <a:sym typeface="Grand Hotel"/>
            </a:endParaRPr>
          </a:p>
        </p:txBody>
      </p:sp>
      <p:sp>
        <p:nvSpPr>
          <p:cNvPr id="2328" name="Google Shape;2328;p62"/>
          <p:cNvSpPr txBox="1"/>
          <p:nvPr>
            <p:ph idx="1" type="subTitle"/>
          </p:nvPr>
        </p:nvSpPr>
        <p:spPr>
          <a:xfrm>
            <a:off x="5330026" y="2600640"/>
            <a:ext cx="2832900" cy="353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Answer the question here</a:t>
            </a:r>
            <a:endParaRPr/>
          </a:p>
        </p:txBody>
      </p:sp>
      <p:sp>
        <p:nvSpPr>
          <p:cNvPr id="2329" name="Google Shape;2329;p62"/>
          <p:cNvSpPr txBox="1"/>
          <p:nvPr>
            <p:ph type="title"/>
          </p:nvPr>
        </p:nvSpPr>
        <p:spPr>
          <a:xfrm>
            <a:off x="2998900" y="535650"/>
            <a:ext cx="3146100" cy="569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Questions</a:t>
            </a:r>
            <a:endParaRPr/>
          </a:p>
        </p:txBody>
      </p:sp>
      <p:sp>
        <p:nvSpPr>
          <p:cNvPr id="2330" name="Google Shape;2330;p62"/>
          <p:cNvSpPr txBox="1"/>
          <p:nvPr>
            <p:ph idx="3" type="subTitle"/>
          </p:nvPr>
        </p:nvSpPr>
        <p:spPr>
          <a:xfrm>
            <a:off x="1579960" y="2600640"/>
            <a:ext cx="2832900" cy="353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Answer the question here</a:t>
            </a:r>
            <a:endParaRPr/>
          </a:p>
        </p:txBody>
      </p:sp>
      <p:sp>
        <p:nvSpPr>
          <p:cNvPr id="2331" name="Google Shape;2331;p62"/>
          <p:cNvSpPr txBox="1"/>
          <p:nvPr>
            <p:ph idx="2" type="subTitle"/>
          </p:nvPr>
        </p:nvSpPr>
        <p:spPr>
          <a:xfrm>
            <a:off x="5330024" y="2078500"/>
            <a:ext cx="2832900" cy="545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Closest planet to Earth</a:t>
            </a:r>
            <a:endParaRPr/>
          </a:p>
        </p:txBody>
      </p:sp>
      <p:sp>
        <p:nvSpPr>
          <p:cNvPr id="2332" name="Google Shape;2332;p62"/>
          <p:cNvSpPr txBox="1"/>
          <p:nvPr>
            <p:ph idx="4" type="subTitle"/>
          </p:nvPr>
        </p:nvSpPr>
        <p:spPr>
          <a:xfrm>
            <a:off x="1579850" y="2078500"/>
            <a:ext cx="2832900" cy="545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Closest planet </a:t>
            </a:r>
            <a:r>
              <a:rPr lang="en"/>
              <a:t>to the sun</a:t>
            </a:r>
            <a:endParaRPr/>
          </a:p>
        </p:txBody>
      </p:sp>
      <p:sp>
        <p:nvSpPr>
          <p:cNvPr id="2333" name="Google Shape;2333;p62"/>
          <p:cNvSpPr txBox="1"/>
          <p:nvPr>
            <p:ph idx="5" type="subTitle"/>
          </p:nvPr>
        </p:nvSpPr>
        <p:spPr>
          <a:xfrm>
            <a:off x="1579960" y="3759631"/>
            <a:ext cx="2832900" cy="353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Answer the question here</a:t>
            </a:r>
            <a:endParaRPr/>
          </a:p>
        </p:txBody>
      </p:sp>
      <p:sp>
        <p:nvSpPr>
          <p:cNvPr id="2334" name="Google Shape;2334;p62"/>
          <p:cNvSpPr txBox="1"/>
          <p:nvPr>
            <p:ph idx="6" type="subTitle"/>
          </p:nvPr>
        </p:nvSpPr>
        <p:spPr>
          <a:xfrm>
            <a:off x="1579850" y="3237251"/>
            <a:ext cx="2832900" cy="545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Smallest planet of them all</a:t>
            </a:r>
            <a:endParaRPr/>
          </a:p>
        </p:txBody>
      </p:sp>
      <p:sp>
        <p:nvSpPr>
          <p:cNvPr id="2335" name="Google Shape;2335;p62"/>
          <p:cNvSpPr txBox="1"/>
          <p:nvPr>
            <p:ph idx="7" type="subTitle"/>
          </p:nvPr>
        </p:nvSpPr>
        <p:spPr>
          <a:xfrm>
            <a:off x="5330003" y="3759631"/>
            <a:ext cx="2832900" cy="353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Answer the question here</a:t>
            </a:r>
            <a:endParaRPr/>
          </a:p>
        </p:txBody>
      </p:sp>
      <p:sp>
        <p:nvSpPr>
          <p:cNvPr id="2336" name="Google Shape;2336;p62"/>
          <p:cNvSpPr txBox="1"/>
          <p:nvPr>
            <p:ph idx="8" type="subTitle"/>
          </p:nvPr>
        </p:nvSpPr>
        <p:spPr>
          <a:xfrm>
            <a:off x="5330000" y="3237251"/>
            <a:ext cx="2832900" cy="545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Third planet from the Sun</a:t>
            </a:r>
            <a:endParaRPr/>
          </a:p>
        </p:txBody>
      </p:sp>
      <p:sp>
        <p:nvSpPr>
          <p:cNvPr id="2337" name="Google Shape;2337;p62"/>
          <p:cNvSpPr txBox="1"/>
          <p:nvPr>
            <p:ph idx="9" type="subTitle"/>
          </p:nvPr>
        </p:nvSpPr>
        <p:spPr>
          <a:xfrm>
            <a:off x="2472700" y="1105050"/>
            <a:ext cx="4198500" cy="39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rPr>
              <a:t>Answer the questions</a:t>
            </a:r>
            <a:endParaRPr>
              <a:solidFill>
                <a:schemeClr val="dk1"/>
              </a:solidFill>
            </a:endParaRPr>
          </a:p>
        </p:txBody>
      </p:sp>
      <p:sp>
        <p:nvSpPr>
          <p:cNvPr id="2338" name="Google Shape;2338;p62"/>
          <p:cNvSpPr/>
          <p:nvPr/>
        </p:nvSpPr>
        <p:spPr>
          <a:xfrm rot="-9059">
            <a:off x="981062" y="3400148"/>
            <a:ext cx="567793" cy="614754"/>
          </a:xfrm>
          <a:custGeom>
            <a:rect b="b" l="l" r="r" t="t"/>
            <a:pathLst>
              <a:path extrusionOk="0" h="4631" w="9500">
                <a:moveTo>
                  <a:pt x="0" y="0"/>
                </a:moveTo>
                <a:lnTo>
                  <a:pt x="142" y="1407"/>
                </a:lnTo>
                <a:lnTo>
                  <a:pt x="0" y="2455"/>
                </a:lnTo>
                <a:lnTo>
                  <a:pt x="142" y="3827"/>
                </a:lnTo>
                <a:lnTo>
                  <a:pt x="142" y="4630"/>
                </a:lnTo>
                <a:lnTo>
                  <a:pt x="9500" y="4556"/>
                </a:lnTo>
                <a:lnTo>
                  <a:pt x="9500" y="3571"/>
                </a:lnTo>
                <a:lnTo>
                  <a:pt x="9283" y="2164"/>
                </a:lnTo>
                <a:lnTo>
                  <a:pt x="9500" y="940"/>
                </a:lnTo>
                <a:lnTo>
                  <a:pt x="9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accent1"/>
                </a:solidFill>
                <a:latin typeface="Grand Hotel"/>
                <a:ea typeface="Grand Hotel"/>
                <a:cs typeface="Grand Hotel"/>
                <a:sym typeface="Grand Hotel"/>
              </a:rPr>
              <a:t>02</a:t>
            </a:r>
            <a:endParaRPr sz="2500">
              <a:solidFill>
                <a:schemeClr val="accent1"/>
              </a:solidFill>
              <a:latin typeface="Grand Hotel"/>
              <a:ea typeface="Grand Hotel"/>
              <a:cs typeface="Grand Hotel"/>
              <a:sym typeface="Grand Hotel"/>
            </a:endParaRPr>
          </a:p>
        </p:txBody>
      </p:sp>
      <p:grpSp>
        <p:nvGrpSpPr>
          <p:cNvPr id="2339" name="Google Shape;2339;p62"/>
          <p:cNvGrpSpPr/>
          <p:nvPr/>
        </p:nvGrpSpPr>
        <p:grpSpPr>
          <a:xfrm>
            <a:off x="4066034" y="238068"/>
            <a:ext cx="997399" cy="304347"/>
            <a:chOff x="4066034" y="238068"/>
            <a:chExt cx="997399" cy="304347"/>
          </a:xfrm>
        </p:grpSpPr>
        <p:sp>
          <p:nvSpPr>
            <p:cNvPr id="2340" name="Google Shape;2340;p62"/>
            <p:cNvSpPr/>
            <p:nvPr/>
          </p:nvSpPr>
          <p:spPr>
            <a:xfrm flipH="1" rot="213726">
              <a:off x="4076924" y="267803"/>
              <a:ext cx="975620" cy="244878"/>
            </a:xfrm>
            <a:custGeom>
              <a:rect b="b" l="l" r="r" t="t"/>
              <a:pathLst>
                <a:path extrusionOk="0" h="4631" w="9500">
                  <a:moveTo>
                    <a:pt x="0" y="0"/>
                  </a:moveTo>
                  <a:lnTo>
                    <a:pt x="142" y="1407"/>
                  </a:lnTo>
                  <a:lnTo>
                    <a:pt x="0" y="2455"/>
                  </a:lnTo>
                  <a:lnTo>
                    <a:pt x="142" y="3827"/>
                  </a:lnTo>
                  <a:lnTo>
                    <a:pt x="142" y="4630"/>
                  </a:lnTo>
                  <a:lnTo>
                    <a:pt x="9500" y="4556"/>
                  </a:lnTo>
                  <a:lnTo>
                    <a:pt x="9500" y="3571"/>
                  </a:lnTo>
                  <a:lnTo>
                    <a:pt x="9283" y="2164"/>
                  </a:lnTo>
                  <a:lnTo>
                    <a:pt x="9500" y="940"/>
                  </a:lnTo>
                  <a:lnTo>
                    <a:pt x="9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62"/>
            <p:cNvSpPr/>
            <p:nvPr/>
          </p:nvSpPr>
          <p:spPr>
            <a:xfrm flipH="1" rot="213726">
              <a:off x="4959168" y="295429"/>
              <a:ext cx="103621" cy="15387"/>
            </a:xfrm>
            <a:custGeom>
              <a:rect b="b" l="l" r="r" t="t"/>
              <a:pathLst>
                <a:path extrusionOk="0" h="291" w="1009">
                  <a:moveTo>
                    <a:pt x="0" y="0"/>
                  </a:moveTo>
                  <a:lnTo>
                    <a:pt x="6" y="97"/>
                  </a:lnTo>
                  <a:lnTo>
                    <a:pt x="410" y="290"/>
                  </a:lnTo>
                  <a:lnTo>
                    <a:pt x="1008" y="0"/>
                  </a:lnTo>
                  <a:lnTo>
                    <a:pt x="684" y="0"/>
                  </a:lnTo>
                  <a:lnTo>
                    <a:pt x="410" y="137"/>
                  </a:lnTo>
                  <a:lnTo>
                    <a:pt x="13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62"/>
            <p:cNvSpPr/>
            <p:nvPr/>
          </p:nvSpPr>
          <p:spPr>
            <a:xfrm flipH="1" rot="213726">
              <a:off x="4599585" y="273665"/>
              <a:ext cx="123544" cy="15387"/>
            </a:xfrm>
            <a:custGeom>
              <a:rect b="b" l="l" r="r" t="t"/>
              <a:pathLst>
                <a:path extrusionOk="0" h="291" w="1203">
                  <a:moveTo>
                    <a:pt x="1" y="0"/>
                  </a:moveTo>
                  <a:lnTo>
                    <a:pt x="599" y="290"/>
                  </a:lnTo>
                  <a:lnTo>
                    <a:pt x="1202" y="0"/>
                  </a:lnTo>
                  <a:lnTo>
                    <a:pt x="878" y="0"/>
                  </a:lnTo>
                  <a:lnTo>
                    <a:pt x="599" y="137"/>
                  </a:lnTo>
                  <a:lnTo>
                    <a:pt x="32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62"/>
            <p:cNvSpPr/>
            <p:nvPr/>
          </p:nvSpPr>
          <p:spPr>
            <a:xfrm flipH="1" rot="213726">
              <a:off x="4420418" y="262508"/>
              <a:ext cx="123442" cy="15387"/>
            </a:xfrm>
            <a:custGeom>
              <a:rect b="b" l="l" r="r" t="t"/>
              <a:pathLst>
                <a:path extrusionOk="0" h="291" w="1202">
                  <a:moveTo>
                    <a:pt x="0" y="0"/>
                  </a:moveTo>
                  <a:lnTo>
                    <a:pt x="604" y="290"/>
                  </a:lnTo>
                  <a:lnTo>
                    <a:pt x="1202" y="0"/>
                  </a:lnTo>
                  <a:lnTo>
                    <a:pt x="877" y="0"/>
                  </a:lnTo>
                  <a:lnTo>
                    <a:pt x="604" y="137"/>
                  </a:lnTo>
                  <a:lnTo>
                    <a:pt x="33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62"/>
            <p:cNvSpPr/>
            <p:nvPr/>
          </p:nvSpPr>
          <p:spPr>
            <a:xfrm flipH="1" rot="213726">
              <a:off x="4779367" y="284856"/>
              <a:ext cx="123544" cy="15387"/>
            </a:xfrm>
            <a:custGeom>
              <a:rect b="b" l="l" r="r" t="t"/>
              <a:pathLst>
                <a:path extrusionOk="0" h="291" w="1203">
                  <a:moveTo>
                    <a:pt x="1" y="0"/>
                  </a:moveTo>
                  <a:lnTo>
                    <a:pt x="599" y="290"/>
                  </a:lnTo>
                  <a:lnTo>
                    <a:pt x="1202" y="0"/>
                  </a:lnTo>
                  <a:lnTo>
                    <a:pt x="878" y="0"/>
                  </a:lnTo>
                  <a:lnTo>
                    <a:pt x="599" y="137"/>
                  </a:lnTo>
                  <a:lnTo>
                    <a:pt x="32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62"/>
            <p:cNvSpPr/>
            <p:nvPr/>
          </p:nvSpPr>
          <p:spPr>
            <a:xfrm flipH="1" rot="213726">
              <a:off x="4651803" y="502016"/>
              <a:ext cx="158050" cy="20252"/>
            </a:xfrm>
            <a:custGeom>
              <a:rect b="b" l="l" r="r" t="t"/>
              <a:pathLst>
                <a:path extrusionOk="0" h="383" w="1539">
                  <a:moveTo>
                    <a:pt x="781" y="1"/>
                  </a:moveTo>
                  <a:lnTo>
                    <a:pt x="0" y="382"/>
                  </a:lnTo>
                  <a:lnTo>
                    <a:pt x="331" y="382"/>
                  </a:lnTo>
                  <a:lnTo>
                    <a:pt x="781" y="160"/>
                  </a:lnTo>
                  <a:lnTo>
                    <a:pt x="1219" y="376"/>
                  </a:lnTo>
                  <a:lnTo>
                    <a:pt x="1538" y="371"/>
                  </a:lnTo>
                  <a:lnTo>
                    <a:pt x="78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62"/>
            <p:cNvSpPr/>
            <p:nvPr/>
          </p:nvSpPr>
          <p:spPr>
            <a:xfrm flipH="1" rot="213726">
              <a:off x="4121392" y="468446"/>
              <a:ext cx="140387" cy="18137"/>
            </a:xfrm>
            <a:custGeom>
              <a:rect b="b" l="l" r="r" t="t"/>
              <a:pathLst>
                <a:path extrusionOk="0" h="343" w="1367">
                  <a:moveTo>
                    <a:pt x="695" y="1"/>
                  </a:moveTo>
                  <a:lnTo>
                    <a:pt x="0" y="342"/>
                  </a:lnTo>
                  <a:lnTo>
                    <a:pt x="330" y="337"/>
                  </a:lnTo>
                  <a:lnTo>
                    <a:pt x="695" y="160"/>
                  </a:lnTo>
                  <a:lnTo>
                    <a:pt x="1048" y="331"/>
                  </a:lnTo>
                  <a:lnTo>
                    <a:pt x="1367" y="331"/>
                  </a:lnTo>
                  <a:lnTo>
                    <a:pt x="69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62"/>
            <p:cNvSpPr/>
            <p:nvPr/>
          </p:nvSpPr>
          <p:spPr>
            <a:xfrm flipH="1" rot="213726">
              <a:off x="4298167" y="479636"/>
              <a:ext cx="146343" cy="18719"/>
            </a:xfrm>
            <a:custGeom>
              <a:rect b="b" l="l" r="r" t="t"/>
              <a:pathLst>
                <a:path extrusionOk="0" h="354" w="1425">
                  <a:moveTo>
                    <a:pt x="724" y="1"/>
                  </a:moveTo>
                  <a:lnTo>
                    <a:pt x="1" y="354"/>
                  </a:lnTo>
                  <a:lnTo>
                    <a:pt x="331" y="354"/>
                  </a:lnTo>
                  <a:lnTo>
                    <a:pt x="724" y="160"/>
                  </a:lnTo>
                  <a:lnTo>
                    <a:pt x="1105" y="348"/>
                  </a:lnTo>
                  <a:lnTo>
                    <a:pt x="1424" y="342"/>
                  </a:lnTo>
                  <a:lnTo>
                    <a:pt x="7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62"/>
            <p:cNvSpPr/>
            <p:nvPr/>
          </p:nvSpPr>
          <p:spPr>
            <a:xfrm flipH="1" rot="213726">
              <a:off x="4475030" y="490829"/>
              <a:ext cx="152197" cy="19618"/>
            </a:xfrm>
            <a:custGeom>
              <a:rect b="b" l="l" r="r" t="t"/>
              <a:pathLst>
                <a:path extrusionOk="0" h="371" w="1482">
                  <a:moveTo>
                    <a:pt x="753" y="1"/>
                  </a:moveTo>
                  <a:lnTo>
                    <a:pt x="1" y="371"/>
                  </a:lnTo>
                  <a:lnTo>
                    <a:pt x="331" y="365"/>
                  </a:lnTo>
                  <a:lnTo>
                    <a:pt x="753" y="160"/>
                  </a:lnTo>
                  <a:lnTo>
                    <a:pt x="1163" y="359"/>
                  </a:lnTo>
                  <a:lnTo>
                    <a:pt x="1482" y="359"/>
                  </a:lnTo>
                  <a:lnTo>
                    <a:pt x="7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62"/>
            <p:cNvSpPr/>
            <p:nvPr/>
          </p:nvSpPr>
          <p:spPr>
            <a:xfrm flipH="1" rot="213726">
              <a:off x="4828666" y="513208"/>
              <a:ext cx="163904" cy="21151"/>
            </a:xfrm>
            <a:custGeom>
              <a:rect b="b" l="l" r="r" t="t"/>
              <a:pathLst>
                <a:path extrusionOk="0" h="400" w="1596">
                  <a:moveTo>
                    <a:pt x="810" y="1"/>
                  </a:moveTo>
                  <a:lnTo>
                    <a:pt x="1" y="399"/>
                  </a:lnTo>
                  <a:lnTo>
                    <a:pt x="331" y="393"/>
                  </a:lnTo>
                  <a:lnTo>
                    <a:pt x="810" y="160"/>
                  </a:lnTo>
                  <a:lnTo>
                    <a:pt x="1277" y="388"/>
                  </a:lnTo>
                  <a:lnTo>
                    <a:pt x="1595" y="388"/>
                  </a:lnTo>
                  <a:lnTo>
                    <a:pt x="81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62"/>
            <p:cNvSpPr/>
            <p:nvPr/>
          </p:nvSpPr>
          <p:spPr>
            <a:xfrm flipH="1" rot="213726">
              <a:off x="4240636" y="251317"/>
              <a:ext cx="123442" cy="15387"/>
            </a:xfrm>
            <a:custGeom>
              <a:rect b="b" l="l" r="r" t="t"/>
              <a:pathLst>
                <a:path extrusionOk="0" h="291" w="1202">
                  <a:moveTo>
                    <a:pt x="0" y="0"/>
                  </a:moveTo>
                  <a:lnTo>
                    <a:pt x="604" y="290"/>
                  </a:lnTo>
                  <a:lnTo>
                    <a:pt x="1202" y="0"/>
                  </a:lnTo>
                  <a:lnTo>
                    <a:pt x="877" y="0"/>
                  </a:lnTo>
                  <a:lnTo>
                    <a:pt x="604" y="137"/>
                  </a:lnTo>
                  <a:lnTo>
                    <a:pt x="32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62"/>
            <p:cNvSpPr/>
            <p:nvPr/>
          </p:nvSpPr>
          <p:spPr>
            <a:xfrm flipH="1" rot="213726">
              <a:off x="4084907" y="292349"/>
              <a:ext cx="968637" cy="31039"/>
            </a:xfrm>
            <a:custGeom>
              <a:rect b="b" l="l" r="r" t="t"/>
              <a:pathLst>
                <a:path extrusionOk="0" h="587" w="9432">
                  <a:moveTo>
                    <a:pt x="1214" y="0"/>
                  </a:moveTo>
                  <a:lnTo>
                    <a:pt x="342" y="427"/>
                  </a:lnTo>
                  <a:lnTo>
                    <a:pt x="0" y="262"/>
                  </a:lnTo>
                  <a:lnTo>
                    <a:pt x="18" y="427"/>
                  </a:lnTo>
                  <a:lnTo>
                    <a:pt x="342" y="587"/>
                  </a:lnTo>
                  <a:lnTo>
                    <a:pt x="1214" y="160"/>
                  </a:lnTo>
                  <a:lnTo>
                    <a:pt x="2091" y="587"/>
                  </a:lnTo>
                  <a:lnTo>
                    <a:pt x="2968" y="160"/>
                  </a:lnTo>
                  <a:lnTo>
                    <a:pt x="3845" y="587"/>
                  </a:lnTo>
                  <a:lnTo>
                    <a:pt x="4722" y="160"/>
                  </a:lnTo>
                  <a:lnTo>
                    <a:pt x="5599" y="587"/>
                  </a:lnTo>
                  <a:lnTo>
                    <a:pt x="6476" y="160"/>
                  </a:lnTo>
                  <a:lnTo>
                    <a:pt x="7353" y="587"/>
                  </a:lnTo>
                  <a:lnTo>
                    <a:pt x="8230" y="160"/>
                  </a:lnTo>
                  <a:lnTo>
                    <a:pt x="9107" y="587"/>
                  </a:lnTo>
                  <a:lnTo>
                    <a:pt x="9432" y="427"/>
                  </a:lnTo>
                  <a:lnTo>
                    <a:pt x="9432" y="268"/>
                  </a:lnTo>
                  <a:lnTo>
                    <a:pt x="9107" y="427"/>
                  </a:lnTo>
                  <a:lnTo>
                    <a:pt x="8230" y="0"/>
                  </a:lnTo>
                  <a:lnTo>
                    <a:pt x="7353" y="427"/>
                  </a:lnTo>
                  <a:lnTo>
                    <a:pt x="6476" y="0"/>
                  </a:lnTo>
                  <a:lnTo>
                    <a:pt x="5599" y="427"/>
                  </a:lnTo>
                  <a:lnTo>
                    <a:pt x="4722" y="0"/>
                  </a:lnTo>
                  <a:lnTo>
                    <a:pt x="3845" y="427"/>
                  </a:lnTo>
                  <a:lnTo>
                    <a:pt x="2968" y="0"/>
                  </a:lnTo>
                  <a:lnTo>
                    <a:pt x="2091" y="427"/>
                  </a:lnTo>
                  <a:lnTo>
                    <a:pt x="121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62"/>
            <p:cNvSpPr/>
            <p:nvPr/>
          </p:nvSpPr>
          <p:spPr>
            <a:xfrm flipH="1" rot="213726">
              <a:off x="4088863" y="240996"/>
              <a:ext cx="95405" cy="15387"/>
            </a:xfrm>
            <a:custGeom>
              <a:rect b="b" l="l" r="r" t="t"/>
              <a:pathLst>
                <a:path extrusionOk="0" h="291" w="929">
                  <a:moveTo>
                    <a:pt x="0" y="0"/>
                  </a:moveTo>
                  <a:lnTo>
                    <a:pt x="604" y="290"/>
                  </a:lnTo>
                  <a:lnTo>
                    <a:pt x="929" y="137"/>
                  </a:lnTo>
                  <a:lnTo>
                    <a:pt x="929" y="0"/>
                  </a:lnTo>
                  <a:lnTo>
                    <a:pt x="877" y="0"/>
                  </a:lnTo>
                  <a:lnTo>
                    <a:pt x="604" y="137"/>
                  </a:lnTo>
                  <a:lnTo>
                    <a:pt x="32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62"/>
            <p:cNvSpPr/>
            <p:nvPr/>
          </p:nvSpPr>
          <p:spPr>
            <a:xfrm flipH="1" rot="213726">
              <a:off x="4094117" y="372476"/>
              <a:ext cx="957545" cy="31092"/>
            </a:xfrm>
            <a:custGeom>
              <a:rect b="b" l="l" r="r" t="t"/>
              <a:pathLst>
                <a:path extrusionOk="0" h="588" w="9324">
                  <a:moveTo>
                    <a:pt x="1271" y="1"/>
                  </a:moveTo>
                  <a:lnTo>
                    <a:pt x="399" y="428"/>
                  </a:lnTo>
                  <a:lnTo>
                    <a:pt x="18" y="245"/>
                  </a:lnTo>
                  <a:lnTo>
                    <a:pt x="0" y="394"/>
                  </a:lnTo>
                  <a:lnTo>
                    <a:pt x="399" y="587"/>
                  </a:lnTo>
                  <a:lnTo>
                    <a:pt x="1271" y="160"/>
                  </a:lnTo>
                  <a:lnTo>
                    <a:pt x="2148" y="587"/>
                  </a:lnTo>
                  <a:lnTo>
                    <a:pt x="3025" y="160"/>
                  </a:lnTo>
                  <a:lnTo>
                    <a:pt x="3902" y="587"/>
                  </a:lnTo>
                  <a:lnTo>
                    <a:pt x="4779" y="160"/>
                  </a:lnTo>
                  <a:lnTo>
                    <a:pt x="5656" y="587"/>
                  </a:lnTo>
                  <a:lnTo>
                    <a:pt x="6533" y="160"/>
                  </a:lnTo>
                  <a:lnTo>
                    <a:pt x="7410" y="587"/>
                  </a:lnTo>
                  <a:lnTo>
                    <a:pt x="8287" y="160"/>
                  </a:lnTo>
                  <a:lnTo>
                    <a:pt x="9164" y="587"/>
                  </a:lnTo>
                  <a:lnTo>
                    <a:pt x="9323" y="507"/>
                  </a:lnTo>
                  <a:lnTo>
                    <a:pt x="9301" y="359"/>
                  </a:lnTo>
                  <a:lnTo>
                    <a:pt x="9164" y="428"/>
                  </a:lnTo>
                  <a:lnTo>
                    <a:pt x="8287" y="1"/>
                  </a:lnTo>
                  <a:lnTo>
                    <a:pt x="7410" y="428"/>
                  </a:lnTo>
                  <a:lnTo>
                    <a:pt x="6533" y="1"/>
                  </a:lnTo>
                  <a:lnTo>
                    <a:pt x="5656" y="428"/>
                  </a:lnTo>
                  <a:lnTo>
                    <a:pt x="4779" y="1"/>
                  </a:lnTo>
                  <a:lnTo>
                    <a:pt x="3902" y="428"/>
                  </a:lnTo>
                  <a:lnTo>
                    <a:pt x="3025" y="1"/>
                  </a:lnTo>
                  <a:lnTo>
                    <a:pt x="2148" y="428"/>
                  </a:lnTo>
                  <a:lnTo>
                    <a:pt x="127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62"/>
            <p:cNvSpPr/>
            <p:nvPr/>
          </p:nvSpPr>
          <p:spPr>
            <a:xfrm flipH="1" rot="213726">
              <a:off x="4091520" y="332388"/>
              <a:ext cx="954054" cy="30775"/>
            </a:xfrm>
            <a:custGeom>
              <a:rect b="b" l="l" r="r" t="t"/>
              <a:pathLst>
                <a:path extrusionOk="0" h="582" w="9290">
                  <a:moveTo>
                    <a:pt x="1174" y="1"/>
                  </a:moveTo>
                  <a:lnTo>
                    <a:pt x="302" y="428"/>
                  </a:lnTo>
                  <a:lnTo>
                    <a:pt x="17" y="291"/>
                  </a:lnTo>
                  <a:lnTo>
                    <a:pt x="0" y="439"/>
                  </a:lnTo>
                  <a:lnTo>
                    <a:pt x="302" y="582"/>
                  </a:lnTo>
                  <a:lnTo>
                    <a:pt x="1174" y="155"/>
                  </a:lnTo>
                  <a:lnTo>
                    <a:pt x="2051" y="582"/>
                  </a:lnTo>
                  <a:lnTo>
                    <a:pt x="2928" y="155"/>
                  </a:lnTo>
                  <a:lnTo>
                    <a:pt x="3805" y="582"/>
                  </a:lnTo>
                  <a:lnTo>
                    <a:pt x="4682" y="155"/>
                  </a:lnTo>
                  <a:lnTo>
                    <a:pt x="5559" y="582"/>
                  </a:lnTo>
                  <a:lnTo>
                    <a:pt x="6436" y="155"/>
                  </a:lnTo>
                  <a:lnTo>
                    <a:pt x="7313" y="582"/>
                  </a:lnTo>
                  <a:lnTo>
                    <a:pt x="8190" y="155"/>
                  </a:lnTo>
                  <a:lnTo>
                    <a:pt x="9067" y="582"/>
                  </a:lnTo>
                  <a:lnTo>
                    <a:pt x="9255" y="491"/>
                  </a:lnTo>
                  <a:lnTo>
                    <a:pt x="9289" y="320"/>
                  </a:lnTo>
                  <a:lnTo>
                    <a:pt x="9067" y="428"/>
                  </a:lnTo>
                  <a:lnTo>
                    <a:pt x="8190" y="1"/>
                  </a:lnTo>
                  <a:lnTo>
                    <a:pt x="7313" y="428"/>
                  </a:lnTo>
                  <a:lnTo>
                    <a:pt x="6436" y="1"/>
                  </a:lnTo>
                  <a:lnTo>
                    <a:pt x="5559" y="428"/>
                  </a:lnTo>
                  <a:lnTo>
                    <a:pt x="4682" y="1"/>
                  </a:lnTo>
                  <a:lnTo>
                    <a:pt x="3805" y="428"/>
                  </a:lnTo>
                  <a:lnTo>
                    <a:pt x="2928" y="1"/>
                  </a:lnTo>
                  <a:lnTo>
                    <a:pt x="2051" y="428"/>
                  </a:lnTo>
                  <a:lnTo>
                    <a:pt x="117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62"/>
            <p:cNvSpPr/>
            <p:nvPr/>
          </p:nvSpPr>
          <p:spPr>
            <a:xfrm flipH="1" rot="213726">
              <a:off x="5004946" y="535699"/>
              <a:ext cx="20539" cy="5182"/>
            </a:xfrm>
            <a:custGeom>
              <a:rect b="b" l="l" r="r" t="t"/>
              <a:pathLst>
                <a:path extrusionOk="0" h="98" w="200">
                  <a:moveTo>
                    <a:pt x="0" y="0"/>
                  </a:moveTo>
                  <a:lnTo>
                    <a:pt x="0" y="97"/>
                  </a:lnTo>
                  <a:lnTo>
                    <a:pt x="200" y="97"/>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62"/>
            <p:cNvSpPr/>
            <p:nvPr/>
          </p:nvSpPr>
          <p:spPr>
            <a:xfrm flipH="1" rot="213726">
              <a:off x="4079200" y="411581"/>
              <a:ext cx="964529" cy="31039"/>
            </a:xfrm>
            <a:custGeom>
              <a:rect b="b" l="l" r="r" t="t"/>
              <a:pathLst>
                <a:path extrusionOk="0" h="587" w="9392">
                  <a:moveTo>
                    <a:pt x="1231" y="0"/>
                  </a:moveTo>
                  <a:lnTo>
                    <a:pt x="359" y="427"/>
                  </a:lnTo>
                  <a:lnTo>
                    <a:pt x="0" y="257"/>
                  </a:lnTo>
                  <a:lnTo>
                    <a:pt x="17" y="422"/>
                  </a:lnTo>
                  <a:lnTo>
                    <a:pt x="359" y="587"/>
                  </a:lnTo>
                  <a:lnTo>
                    <a:pt x="1231" y="160"/>
                  </a:lnTo>
                  <a:lnTo>
                    <a:pt x="2108" y="587"/>
                  </a:lnTo>
                  <a:lnTo>
                    <a:pt x="2985" y="160"/>
                  </a:lnTo>
                  <a:lnTo>
                    <a:pt x="3862" y="587"/>
                  </a:lnTo>
                  <a:lnTo>
                    <a:pt x="4739" y="160"/>
                  </a:lnTo>
                  <a:lnTo>
                    <a:pt x="5616" y="587"/>
                  </a:lnTo>
                  <a:lnTo>
                    <a:pt x="6493" y="160"/>
                  </a:lnTo>
                  <a:lnTo>
                    <a:pt x="7370" y="587"/>
                  </a:lnTo>
                  <a:lnTo>
                    <a:pt x="8247" y="160"/>
                  </a:lnTo>
                  <a:lnTo>
                    <a:pt x="9124" y="587"/>
                  </a:lnTo>
                  <a:lnTo>
                    <a:pt x="9392" y="462"/>
                  </a:lnTo>
                  <a:lnTo>
                    <a:pt x="9369" y="314"/>
                  </a:lnTo>
                  <a:lnTo>
                    <a:pt x="9124" y="427"/>
                  </a:lnTo>
                  <a:lnTo>
                    <a:pt x="8247" y="0"/>
                  </a:lnTo>
                  <a:lnTo>
                    <a:pt x="7370" y="427"/>
                  </a:lnTo>
                  <a:lnTo>
                    <a:pt x="6493" y="0"/>
                  </a:lnTo>
                  <a:lnTo>
                    <a:pt x="5616" y="427"/>
                  </a:lnTo>
                  <a:lnTo>
                    <a:pt x="4739" y="0"/>
                  </a:lnTo>
                  <a:lnTo>
                    <a:pt x="3862" y="427"/>
                  </a:lnTo>
                  <a:lnTo>
                    <a:pt x="2985" y="0"/>
                  </a:lnTo>
                  <a:lnTo>
                    <a:pt x="2108" y="427"/>
                  </a:lnTo>
                  <a:lnTo>
                    <a:pt x="123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62"/>
            <p:cNvSpPr/>
            <p:nvPr/>
          </p:nvSpPr>
          <p:spPr>
            <a:xfrm flipH="1" rot="213726">
              <a:off x="4066538" y="475474"/>
              <a:ext cx="11810" cy="2803"/>
            </a:xfrm>
            <a:custGeom>
              <a:rect b="b" l="l" r="r" t="t"/>
              <a:pathLst>
                <a:path extrusionOk="0" h="53" w="115">
                  <a:moveTo>
                    <a:pt x="115" y="1"/>
                  </a:moveTo>
                  <a:lnTo>
                    <a:pt x="1" y="52"/>
                  </a:lnTo>
                  <a:lnTo>
                    <a:pt x="115" y="52"/>
                  </a:lnTo>
                  <a:lnTo>
                    <a:pt x="11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62"/>
            <p:cNvSpPr/>
            <p:nvPr/>
          </p:nvSpPr>
          <p:spPr>
            <a:xfrm flipH="1" rot="213726">
              <a:off x="4069490" y="450969"/>
              <a:ext cx="961653" cy="31092"/>
            </a:xfrm>
            <a:custGeom>
              <a:rect b="b" l="l" r="r" t="t"/>
              <a:pathLst>
                <a:path extrusionOk="0" h="588" w="9364">
                  <a:moveTo>
                    <a:pt x="1146" y="1"/>
                  </a:moveTo>
                  <a:lnTo>
                    <a:pt x="274" y="428"/>
                  </a:lnTo>
                  <a:lnTo>
                    <a:pt x="1" y="297"/>
                  </a:lnTo>
                  <a:lnTo>
                    <a:pt x="6" y="348"/>
                  </a:lnTo>
                  <a:lnTo>
                    <a:pt x="6" y="456"/>
                  </a:lnTo>
                  <a:lnTo>
                    <a:pt x="274" y="587"/>
                  </a:lnTo>
                  <a:lnTo>
                    <a:pt x="1146" y="160"/>
                  </a:lnTo>
                  <a:lnTo>
                    <a:pt x="2023" y="587"/>
                  </a:lnTo>
                  <a:lnTo>
                    <a:pt x="2900" y="160"/>
                  </a:lnTo>
                  <a:lnTo>
                    <a:pt x="3777" y="587"/>
                  </a:lnTo>
                  <a:lnTo>
                    <a:pt x="4654" y="160"/>
                  </a:lnTo>
                  <a:lnTo>
                    <a:pt x="5531" y="587"/>
                  </a:lnTo>
                  <a:lnTo>
                    <a:pt x="6408" y="160"/>
                  </a:lnTo>
                  <a:lnTo>
                    <a:pt x="7285" y="587"/>
                  </a:lnTo>
                  <a:lnTo>
                    <a:pt x="8162" y="160"/>
                  </a:lnTo>
                  <a:lnTo>
                    <a:pt x="9039" y="587"/>
                  </a:lnTo>
                  <a:lnTo>
                    <a:pt x="9364" y="428"/>
                  </a:lnTo>
                  <a:lnTo>
                    <a:pt x="9364" y="268"/>
                  </a:lnTo>
                  <a:lnTo>
                    <a:pt x="9039" y="428"/>
                  </a:lnTo>
                  <a:lnTo>
                    <a:pt x="8162" y="1"/>
                  </a:lnTo>
                  <a:lnTo>
                    <a:pt x="7285" y="428"/>
                  </a:lnTo>
                  <a:lnTo>
                    <a:pt x="6408" y="1"/>
                  </a:lnTo>
                  <a:lnTo>
                    <a:pt x="5531" y="428"/>
                  </a:lnTo>
                  <a:lnTo>
                    <a:pt x="4654" y="1"/>
                  </a:lnTo>
                  <a:lnTo>
                    <a:pt x="3777" y="428"/>
                  </a:lnTo>
                  <a:lnTo>
                    <a:pt x="2900" y="1"/>
                  </a:lnTo>
                  <a:lnTo>
                    <a:pt x="2023" y="428"/>
                  </a:lnTo>
                  <a:lnTo>
                    <a:pt x="114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59" name="Google Shape;2359;p62"/>
          <p:cNvSpPr/>
          <p:nvPr/>
        </p:nvSpPr>
        <p:spPr>
          <a:xfrm rot="1397634">
            <a:off x="7574127" y="375877"/>
            <a:ext cx="963507" cy="573161"/>
          </a:xfrm>
          <a:custGeom>
            <a:rect b="b" l="l" r="r" t="t"/>
            <a:pathLst>
              <a:path extrusionOk="0" h="4654" w="17315">
                <a:moveTo>
                  <a:pt x="1" y="0"/>
                </a:moveTo>
                <a:lnTo>
                  <a:pt x="143" y="1413"/>
                </a:lnTo>
                <a:lnTo>
                  <a:pt x="1" y="2460"/>
                </a:lnTo>
                <a:lnTo>
                  <a:pt x="143" y="3839"/>
                </a:lnTo>
                <a:lnTo>
                  <a:pt x="143" y="4653"/>
                </a:lnTo>
                <a:lnTo>
                  <a:pt x="17314" y="4579"/>
                </a:lnTo>
                <a:lnTo>
                  <a:pt x="17314" y="3588"/>
                </a:lnTo>
                <a:lnTo>
                  <a:pt x="17098" y="2176"/>
                </a:lnTo>
                <a:lnTo>
                  <a:pt x="17314" y="940"/>
                </a:lnTo>
                <a:lnTo>
                  <a:pt x="1731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accent1"/>
                </a:solidFill>
                <a:latin typeface="Grand Hotel"/>
                <a:ea typeface="Grand Hotel"/>
                <a:cs typeface="Grand Hotel"/>
                <a:sym typeface="Grand Hotel"/>
              </a:rPr>
              <a:t>¿?</a:t>
            </a:r>
            <a:endParaRPr sz="2500">
              <a:solidFill>
                <a:schemeClr val="accent1"/>
              </a:solidFill>
              <a:latin typeface="Grand Hotel"/>
              <a:ea typeface="Grand Hotel"/>
              <a:cs typeface="Grand Hotel"/>
              <a:sym typeface="Grand Hotel"/>
            </a:endParaRPr>
          </a:p>
        </p:txBody>
      </p:sp>
      <p:grpSp>
        <p:nvGrpSpPr>
          <p:cNvPr id="2360" name="Google Shape;2360;p62"/>
          <p:cNvGrpSpPr/>
          <p:nvPr/>
        </p:nvGrpSpPr>
        <p:grpSpPr>
          <a:xfrm>
            <a:off x="1043262" y="208716"/>
            <a:ext cx="339250" cy="1455843"/>
            <a:chOff x="958887" y="208716"/>
            <a:chExt cx="339250" cy="1455843"/>
          </a:xfrm>
        </p:grpSpPr>
        <p:sp>
          <p:nvSpPr>
            <p:cNvPr id="2361" name="Google Shape;2361;p62"/>
            <p:cNvSpPr/>
            <p:nvPr/>
          </p:nvSpPr>
          <p:spPr>
            <a:xfrm rot="5400000">
              <a:off x="1114153" y="1634463"/>
              <a:ext cx="28720" cy="31472"/>
            </a:xfrm>
            <a:custGeom>
              <a:rect b="b" l="l" r="r" t="t"/>
              <a:pathLst>
                <a:path extrusionOk="0" h="263" w="240">
                  <a:moveTo>
                    <a:pt x="69" y="0"/>
                  </a:moveTo>
                  <a:cubicBezTo>
                    <a:pt x="0" y="86"/>
                    <a:pt x="23" y="177"/>
                    <a:pt x="74" y="262"/>
                  </a:cubicBezTo>
                  <a:cubicBezTo>
                    <a:pt x="97" y="251"/>
                    <a:pt x="120" y="234"/>
                    <a:pt x="143" y="217"/>
                  </a:cubicBezTo>
                  <a:cubicBezTo>
                    <a:pt x="239" y="131"/>
                    <a:pt x="239" y="120"/>
                    <a:pt x="143" y="34"/>
                  </a:cubicBezTo>
                  <a:cubicBezTo>
                    <a:pt x="120" y="23"/>
                    <a:pt x="97" y="6"/>
                    <a:pt x="69"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62"/>
            <p:cNvSpPr/>
            <p:nvPr/>
          </p:nvSpPr>
          <p:spPr>
            <a:xfrm rot="5400000">
              <a:off x="410163" y="757440"/>
              <a:ext cx="1436698" cy="339250"/>
            </a:xfrm>
            <a:custGeom>
              <a:rect b="b" l="l" r="r" t="t"/>
              <a:pathLst>
                <a:path extrusionOk="0" h="2835" w="12006">
                  <a:moveTo>
                    <a:pt x="8097" y="288"/>
                  </a:moveTo>
                  <a:cubicBezTo>
                    <a:pt x="8103" y="288"/>
                    <a:pt x="8110" y="288"/>
                    <a:pt x="8116" y="289"/>
                  </a:cubicBezTo>
                  <a:cubicBezTo>
                    <a:pt x="8241" y="289"/>
                    <a:pt x="8327" y="363"/>
                    <a:pt x="8321" y="465"/>
                  </a:cubicBezTo>
                  <a:cubicBezTo>
                    <a:pt x="8310" y="574"/>
                    <a:pt x="8219" y="653"/>
                    <a:pt x="8116" y="653"/>
                  </a:cubicBezTo>
                  <a:cubicBezTo>
                    <a:pt x="8008" y="653"/>
                    <a:pt x="7922" y="562"/>
                    <a:pt x="7922" y="454"/>
                  </a:cubicBezTo>
                  <a:cubicBezTo>
                    <a:pt x="7922" y="363"/>
                    <a:pt x="8002" y="288"/>
                    <a:pt x="8097" y="288"/>
                  </a:cubicBezTo>
                  <a:close/>
                  <a:moveTo>
                    <a:pt x="5519" y="363"/>
                  </a:moveTo>
                  <a:cubicBezTo>
                    <a:pt x="5627" y="363"/>
                    <a:pt x="5718" y="443"/>
                    <a:pt x="5718" y="551"/>
                  </a:cubicBezTo>
                  <a:cubicBezTo>
                    <a:pt x="5724" y="642"/>
                    <a:pt x="5656" y="722"/>
                    <a:pt x="5565" y="733"/>
                  </a:cubicBezTo>
                  <a:cubicBezTo>
                    <a:pt x="5561" y="733"/>
                    <a:pt x="5558" y="733"/>
                    <a:pt x="5555" y="733"/>
                  </a:cubicBezTo>
                  <a:cubicBezTo>
                    <a:pt x="5455" y="733"/>
                    <a:pt x="5342" y="651"/>
                    <a:pt x="5337" y="568"/>
                  </a:cubicBezTo>
                  <a:cubicBezTo>
                    <a:pt x="5331" y="460"/>
                    <a:pt x="5411" y="369"/>
                    <a:pt x="5519" y="363"/>
                  </a:cubicBezTo>
                  <a:close/>
                  <a:moveTo>
                    <a:pt x="2842" y="380"/>
                  </a:moveTo>
                  <a:lnTo>
                    <a:pt x="2837" y="386"/>
                  </a:lnTo>
                  <a:cubicBezTo>
                    <a:pt x="2945" y="386"/>
                    <a:pt x="3030" y="471"/>
                    <a:pt x="3030" y="579"/>
                  </a:cubicBezTo>
                  <a:cubicBezTo>
                    <a:pt x="3025" y="682"/>
                    <a:pt x="2945" y="767"/>
                    <a:pt x="2837" y="773"/>
                  </a:cubicBezTo>
                  <a:cubicBezTo>
                    <a:pt x="2734" y="761"/>
                    <a:pt x="2654" y="682"/>
                    <a:pt x="2643" y="574"/>
                  </a:cubicBezTo>
                  <a:cubicBezTo>
                    <a:pt x="2649" y="471"/>
                    <a:pt x="2734" y="386"/>
                    <a:pt x="2842" y="380"/>
                  </a:cubicBezTo>
                  <a:close/>
                  <a:moveTo>
                    <a:pt x="9454" y="653"/>
                  </a:moveTo>
                  <a:cubicBezTo>
                    <a:pt x="9568" y="670"/>
                    <a:pt x="9659" y="767"/>
                    <a:pt x="9659" y="887"/>
                  </a:cubicBezTo>
                  <a:cubicBezTo>
                    <a:pt x="9659" y="995"/>
                    <a:pt x="9568" y="1080"/>
                    <a:pt x="9466" y="1080"/>
                  </a:cubicBezTo>
                  <a:cubicBezTo>
                    <a:pt x="9352" y="1075"/>
                    <a:pt x="9261" y="978"/>
                    <a:pt x="9261" y="864"/>
                  </a:cubicBezTo>
                  <a:cubicBezTo>
                    <a:pt x="9249" y="750"/>
                    <a:pt x="9341" y="653"/>
                    <a:pt x="9454" y="653"/>
                  </a:cubicBezTo>
                  <a:close/>
                  <a:moveTo>
                    <a:pt x="4183" y="726"/>
                  </a:moveTo>
                  <a:cubicBezTo>
                    <a:pt x="4271" y="726"/>
                    <a:pt x="4340" y="797"/>
                    <a:pt x="4334" y="887"/>
                  </a:cubicBezTo>
                  <a:cubicBezTo>
                    <a:pt x="4340" y="989"/>
                    <a:pt x="4266" y="1080"/>
                    <a:pt x="4164" y="1097"/>
                  </a:cubicBezTo>
                  <a:cubicBezTo>
                    <a:pt x="4160" y="1098"/>
                    <a:pt x="4157" y="1098"/>
                    <a:pt x="4153" y="1098"/>
                  </a:cubicBezTo>
                  <a:cubicBezTo>
                    <a:pt x="4055" y="1098"/>
                    <a:pt x="3976" y="1020"/>
                    <a:pt x="3981" y="921"/>
                  </a:cubicBezTo>
                  <a:cubicBezTo>
                    <a:pt x="3965" y="816"/>
                    <a:pt x="4050" y="727"/>
                    <a:pt x="4154" y="727"/>
                  </a:cubicBezTo>
                  <a:cubicBezTo>
                    <a:pt x="4157" y="727"/>
                    <a:pt x="4160" y="727"/>
                    <a:pt x="4164" y="727"/>
                  </a:cubicBezTo>
                  <a:cubicBezTo>
                    <a:pt x="4170" y="727"/>
                    <a:pt x="4177" y="726"/>
                    <a:pt x="4183" y="726"/>
                  </a:cubicBezTo>
                  <a:close/>
                  <a:moveTo>
                    <a:pt x="6817" y="772"/>
                  </a:moveTo>
                  <a:cubicBezTo>
                    <a:pt x="7055" y="772"/>
                    <a:pt x="7063" y="1137"/>
                    <a:pt x="6817" y="1137"/>
                  </a:cubicBezTo>
                  <a:cubicBezTo>
                    <a:pt x="6816" y="1137"/>
                    <a:pt x="6814" y="1137"/>
                    <a:pt x="6812" y="1137"/>
                  </a:cubicBezTo>
                  <a:cubicBezTo>
                    <a:pt x="6704" y="1126"/>
                    <a:pt x="6630" y="1041"/>
                    <a:pt x="6630" y="932"/>
                  </a:cubicBezTo>
                  <a:cubicBezTo>
                    <a:pt x="6624" y="845"/>
                    <a:pt x="6698" y="773"/>
                    <a:pt x="6790" y="773"/>
                  </a:cubicBezTo>
                  <a:cubicBezTo>
                    <a:pt x="6794" y="773"/>
                    <a:pt x="6797" y="773"/>
                    <a:pt x="6801" y="773"/>
                  </a:cubicBezTo>
                  <a:cubicBezTo>
                    <a:pt x="6806" y="772"/>
                    <a:pt x="6811" y="772"/>
                    <a:pt x="6817" y="772"/>
                  </a:cubicBezTo>
                  <a:close/>
                  <a:moveTo>
                    <a:pt x="1561" y="744"/>
                  </a:moveTo>
                  <a:cubicBezTo>
                    <a:pt x="1669" y="750"/>
                    <a:pt x="1749" y="841"/>
                    <a:pt x="1737" y="949"/>
                  </a:cubicBezTo>
                  <a:cubicBezTo>
                    <a:pt x="1737" y="1063"/>
                    <a:pt x="1652" y="1154"/>
                    <a:pt x="1544" y="1160"/>
                  </a:cubicBezTo>
                  <a:cubicBezTo>
                    <a:pt x="1436" y="1154"/>
                    <a:pt x="1356" y="1063"/>
                    <a:pt x="1367" y="961"/>
                  </a:cubicBezTo>
                  <a:cubicBezTo>
                    <a:pt x="1362" y="847"/>
                    <a:pt x="1447" y="750"/>
                    <a:pt x="1561" y="744"/>
                  </a:cubicBezTo>
                  <a:close/>
                  <a:moveTo>
                    <a:pt x="8172" y="1236"/>
                  </a:moveTo>
                  <a:cubicBezTo>
                    <a:pt x="8183" y="1236"/>
                    <a:pt x="8195" y="1237"/>
                    <a:pt x="8207" y="1240"/>
                  </a:cubicBezTo>
                  <a:cubicBezTo>
                    <a:pt x="8293" y="1240"/>
                    <a:pt x="8361" y="1314"/>
                    <a:pt x="8355" y="1399"/>
                  </a:cubicBezTo>
                  <a:cubicBezTo>
                    <a:pt x="8340" y="1489"/>
                    <a:pt x="8261" y="1549"/>
                    <a:pt x="8173" y="1549"/>
                  </a:cubicBezTo>
                  <a:cubicBezTo>
                    <a:pt x="8165" y="1549"/>
                    <a:pt x="8158" y="1548"/>
                    <a:pt x="8150" y="1547"/>
                  </a:cubicBezTo>
                  <a:cubicBezTo>
                    <a:pt x="8065" y="1547"/>
                    <a:pt x="7996" y="1473"/>
                    <a:pt x="8002" y="1388"/>
                  </a:cubicBezTo>
                  <a:cubicBezTo>
                    <a:pt x="8012" y="1303"/>
                    <a:pt x="8088" y="1236"/>
                    <a:pt x="8172" y="1236"/>
                  </a:cubicBezTo>
                  <a:close/>
                  <a:moveTo>
                    <a:pt x="10848" y="1144"/>
                  </a:moveTo>
                  <a:cubicBezTo>
                    <a:pt x="10958" y="1144"/>
                    <a:pt x="11067" y="1221"/>
                    <a:pt x="11043" y="1371"/>
                  </a:cubicBezTo>
                  <a:cubicBezTo>
                    <a:pt x="11038" y="1485"/>
                    <a:pt x="10947" y="1576"/>
                    <a:pt x="10833" y="1576"/>
                  </a:cubicBezTo>
                  <a:cubicBezTo>
                    <a:pt x="10719" y="1570"/>
                    <a:pt x="10633" y="1468"/>
                    <a:pt x="10650" y="1354"/>
                  </a:cubicBezTo>
                  <a:cubicBezTo>
                    <a:pt x="10642" y="1213"/>
                    <a:pt x="10745" y="1144"/>
                    <a:pt x="10848" y="1144"/>
                  </a:cubicBezTo>
                  <a:close/>
                  <a:moveTo>
                    <a:pt x="2847" y="1353"/>
                  </a:moveTo>
                  <a:cubicBezTo>
                    <a:pt x="2928" y="1353"/>
                    <a:pt x="2996" y="1420"/>
                    <a:pt x="2990" y="1502"/>
                  </a:cubicBezTo>
                  <a:cubicBezTo>
                    <a:pt x="2996" y="1590"/>
                    <a:pt x="2927" y="1667"/>
                    <a:pt x="2840" y="1667"/>
                  </a:cubicBezTo>
                  <a:cubicBezTo>
                    <a:pt x="2837" y="1667"/>
                    <a:pt x="2834" y="1667"/>
                    <a:pt x="2831" y="1667"/>
                  </a:cubicBezTo>
                  <a:cubicBezTo>
                    <a:pt x="2828" y="1667"/>
                    <a:pt x="2824" y="1667"/>
                    <a:pt x="2821" y="1667"/>
                  </a:cubicBezTo>
                  <a:cubicBezTo>
                    <a:pt x="2740" y="1667"/>
                    <a:pt x="2677" y="1601"/>
                    <a:pt x="2677" y="1519"/>
                  </a:cubicBezTo>
                  <a:cubicBezTo>
                    <a:pt x="2672" y="1428"/>
                    <a:pt x="2746" y="1354"/>
                    <a:pt x="2837" y="1354"/>
                  </a:cubicBezTo>
                  <a:cubicBezTo>
                    <a:pt x="2840" y="1354"/>
                    <a:pt x="2843" y="1353"/>
                    <a:pt x="2847" y="1353"/>
                  </a:cubicBezTo>
                  <a:close/>
                  <a:moveTo>
                    <a:pt x="5505" y="1279"/>
                  </a:moveTo>
                  <a:cubicBezTo>
                    <a:pt x="5510" y="1279"/>
                    <a:pt x="5515" y="1279"/>
                    <a:pt x="5519" y="1280"/>
                  </a:cubicBezTo>
                  <a:cubicBezTo>
                    <a:pt x="5741" y="1342"/>
                    <a:pt x="5730" y="1661"/>
                    <a:pt x="5508" y="1707"/>
                  </a:cubicBezTo>
                  <a:cubicBezTo>
                    <a:pt x="5399" y="1701"/>
                    <a:pt x="5314" y="1616"/>
                    <a:pt x="5314" y="1513"/>
                  </a:cubicBezTo>
                  <a:cubicBezTo>
                    <a:pt x="5314" y="1394"/>
                    <a:pt x="5408" y="1279"/>
                    <a:pt x="5505" y="1279"/>
                  </a:cubicBezTo>
                  <a:close/>
                  <a:moveTo>
                    <a:pt x="9481" y="1723"/>
                  </a:moveTo>
                  <a:cubicBezTo>
                    <a:pt x="9486" y="1723"/>
                    <a:pt x="9490" y="1723"/>
                    <a:pt x="9494" y="1724"/>
                  </a:cubicBezTo>
                  <a:cubicBezTo>
                    <a:pt x="9591" y="1741"/>
                    <a:pt x="9659" y="1826"/>
                    <a:pt x="9659" y="1923"/>
                  </a:cubicBezTo>
                  <a:cubicBezTo>
                    <a:pt x="9659" y="2023"/>
                    <a:pt x="9579" y="2111"/>
                    <a:pt x="9475" y="2111"/>
                  </a:cubicBezTo>
                  <a:cubicBezTo>
                    <a:pt x="9472" y="2111"/>
                    <a:pt x="9469" y="2111"/>
                    <a:pt x="9466" y="2111"/>
                  </a:cubicBezTo>
                  <a:cubicBezTo>
                    <a:pt x="9369" y="2106"/>
                    <a:pt x="9295" y="2014"/>
                    <a:pt x="9306" y="1918"/>
                  </a:cubicBezTo>
                  <a:cubicBezTo>
                    <a:pt x="9312" y="1820"/>
                    <a:pt x="9399" y="1723"/>
                    <a:pt x="9481" y="1723"/>
                  </a:cubicBezTo>
                  <a:close/>
                  <a:moveTo>
                    <a:pt x="4226" y="1718"/>
                  </a:moveTo>
                  <a:cubicBezTo>
                    <a:pt x="4329" y="1724"/>
                    <a:pt x="4414" y="1809"/>
                    <a:pt x="4409" y="1918"/>
                  </a:cubicBezTo>
                  <a:lnTo>
                    <a:pt x="4409" y="1923"/>
                  </a:lnTo>
                  <a:cubicBezTo>
                    <a:pt x="4403" y="2043"/>
                    <a:pt x="4306" y="2134"/>
                    <a:pt x="4186" y="2134"/>
                  </a:cubicBezTo>
                  <a:cubicBezTo>
                    <a:pt x="4084" y="2134"/>
                    <a:pt x="4004" y="2049"/>
                    <a:pt x="4010" y="1952"/>
                  </a:cubicBezTo>
                  <a:cubicBezTo>
                    <a:pt x="4021" y="1832"/>
                    <a:pt x="4107" y="1735"/>
                    <a:pt x="4226" y="1718"/>
                  </a:cubicBezTo>
                  <a:close/>
                  <a:moveTo>
                    <a:pt x="1571" y="1764"/>
                  </a:moveTo>
                  <a:cubicBezTo>
                    <a:pt x="1663" y="1764"/>
                    <a:pt x="1743" y="1841"/>
                    <a:pt x="1737" y="1940"/>
                  </a:cubicBezTo>
                  <a:cubicBezTo>
                    <a:pt x="1749" y="2054"/>
                    <a:pt x="1663" y="2151"/>
                    <a:pt x="1550" y="2157"/>
                  </a:cubicBezTo>
                  <a:cubicBezTo>
                    <a:pt x="1546" y="2157"/>
                    <a:pt x="1543" y="2157"/>
                    <a:pt x="1539" y="2157"/>
                  </a:cubicBezTo>
                  <a:cubicBezTo>
                    <a:pt x="1447" y="2157"/>
                    <a:pt x="1379" y="2085"/>
                    <a:pt x="1379" y="1992"/>
                  </a:cubicBezTo>
                  <a:cubicBezTo>
                    <a:pt x="1367" y="1883"/>
                    <a:pt x="1447" y="1781"/>
                    <a:pt x="1561" y="1764"/>
                  </a:cubicBezTo>
                  <a:cubicBezTo>
                    <a:pt x="1564" y="1764"/>
                    <a:pt x="1567" y="1764"/>
                    <a:pt x="1571" y="1764"/>
                  </a:cubicBezTo>
                  <a:close/>
                  <a:moveTo>
                    <a:pt x="6812" y="1872"/>
                  </a:moveTo>
                  <a:cubicBezTo>
                    <a:pt x="6920" y="1872"/>
                    <a:pt x="7006" y="1952"/>
                    <a:pt x="7017" y="2060"/>
                  </a:cubicBezTo>
                  <a:cubicBezTo>
                    <a:pt x="7006" y="2162"/>
                    <a:pt x="6926" y="2248"/>
                    <a:pt x="6823" y="2259"/>
                  </a:cubicBezTo>
                  <a:cubicBezTo>
                    <a:pt x="6715" y="2259"/>
                    <a:pt x="6630" y="2180"/>
                    <a:pt x="6630" y="2071"/>
                  </a:cubicBezTo>
                  <a:cubicBezTo>
                    <a:pt x="6624" y="1963"/>
                    <a:pt x="6704" y="1872"/>
                    <a:pt x="6812" y="1872"/>
                  </a:cubicBezTo>
                  <a:close/>
                  <a:moveTo>
                    <a:pt x="8120" y="2157"/>
                  </a:moveTo>
                  <a:cubicBezTo>
                    <a:pt x="8218" y="2157"/>
                    <a:pt x="8293" y="2240"/>
                    <a:pt x="8293" y="2339"/>
                  </a:cubicBezTo>
                  <a:cubicBezTo>
                    <a:pt x="8293" y="2436"/>
                    <a:pt x="8213" y="2516"/>
                    <a:pt x="8116" y="2521"/>
                  </a:cubicBezTo>
                  <a:cubicBezTo>
                    <a:pt x="8014" y="2510"/>
                    <a:pt x="7940" y="2430"/>
                    <a:pt x="7934" y="2333"/>
                  </a:cubicBezTo>
                  <a:cubicBezTo>
                    <a:pt x="7934" y="2237"/>
                    <a:pt x="8014" y="2157"/>
                    <a:pt x="8110" y="2157"/>
                  </a:cubicBezTo>
                  <a:cubicBezTo>
                    <a:pt x="8114" y="2157"/>
                    <a:pt x="8117" y="2157"/>
                    <a:pt x="8120" y="2157"/>
                  </a:cubicBezTo>
                  <a:close/>
                  <a:moveTo>
                    <a:pt x="2865" y="2174"/>
                  </a:moveTo>
                  <a:cubicBezTo>
                    <a:pt x="2951" y="2185"/>
                    <a:pt x="3019" y="2265"/>
                    <a:pt x="3025" y="2356"/>
                  </a:cubicBezTo>
                  <a:cubicBezTo>
                    <a:pt x="3025" y="2456"/>
                    <a:pt x="2933" y="2556"/>
                    <a:pt x="2849" y="2556"/>
                  </a:cubicBezTo>
                  <a:cubicBezTo>
                    <a:pt x="2847" y="2556"/>
                    <a:pt x="2845" y="2556"/>
                    <a:pt x="2842" y="2555"/>
                  </a:cubicBezTo>
                  <a:lnTo>
                    <a:pt x="2837" y="2561"/>
                  </a:lnTo>
                  <a:cubicBezTo>
                    <a:pt x="2746" y="2544"/>
                    <a:pt x="2677" y="2453"/>
                    <a:pt x="2683" y="2356"/>
                  </a:cubicBezTo>
                  <a:cubicBezTo>
                    <a:pt x="2689" y="2259"/>
                    <a:pt x="2763" y="2180"/>
                    <a:pt x="2865" y="2174"/>
                  </a:cubicBezTo>
                  <a:close/>
                  <a:moveTo>
                    <a:pt x="5519" y="2248"/>
                  </a:moveTo>
                  <a:cubicBezTo>
                    <a:pt x="5616" y="2248"/>
                    <a:pt x="5696" y="2322"/>
                    <a:pt x="5707" y="2419"/>
                  </a:cubicBezTo>
                  <a:cubicBezTo>
                    <a:pt x="5691" y="2525"/>
                    <a:pt x="5605" y="2602"/>
                    <a:pt x="5501" y="2602"/>
                  </a:cubicBezTo>
                  <a:cubicBezTo>
                    <a:pt x="5494" y="2602"/>
                    <a:pt x="5486" y="2602"/>
                    <a:pt x="5479" y="2601"/>
                  </a:cubicBezTo>
                  <a:lnTo>
                    <a:pt x="5479" y="2601"/>
                  </a:lnTo>
                  <a:lnTo>
                    <a:pt x="5485" y="2607"/>
                  </a:lnTo>
                  <a:cubicBezTo>
                    <a:pt x="5388" y="2607"/>
                    <a:pt x="5320" y="2527"/>
                    <a:pt x="5320" y="2436"/>
                  </a:cubicBezTo>
                  <a:cubicBezTo>
                    <a:pt x="5331" y="2333"/>
                    <a:pt x="5417" y="2254"/>
                    <a:pt x="5519" y="2248"/>
                  </a:cubicBezTo>
                  <a:close/>
                  <a:moveTo>
                    <a:pt x="10080" y="0"/>
                  </a:moveTo>
                  <a:cubicBezTo>
                    <a:pt x="9955" y="0"/>
                    <a:pt x="9830" y="6"/>
                    <a:pt x="9705" y="27"/>
                  </a:cubicBezTo>
                  <a:cubicBezTo>
                    <a:pt x="9705" y="50"/>
                    <a:pt x="9705" y="78"/>
                    <a:pt x="9699" y="101"/>
                  </a:cubicBezTo>
                  <a:cubicBezTo>
                    <a:pt x="9652" y="216"/>
                    <a:pt x="9586" y="273"/>
                    <a:pt x="9505" y="273"/>
                  </a:cubicBezTo>
                  <a:cubicBezTo>
                    <a:pt x="9498" y="273"/>
                    <a:pt x="9491" y="273"/>
                    <a:pt x="9483" y="272"/>
                  </a:cubicBezTo>
                  <a:cubicBezTo>
                    <a:pt x="9398" y="260"/>
                    <a:pt x="9363" y="203"/>
                    <a:pt x="9352" y="38"/>
                  </a:cubicBezTo>
                  <a:cubicBezTo>
                    <a:pt x="9007" y="30"/>
                    <a:pt x="8662" y="27"/>
                    <a:pt x="8316" y="27"/>
                  </a:cubicBezTo>
                  <a:cubicBezTo>
                    <a:pt x="7896" y="27"/>
                    <a:pt x="7475" y="32"/>
                    <a:pt x="7057" y="38"/>
                  </a:cubicBezTo>
                  <a:cubicBezTo>
                    <a:pt x="7108" y="141"/>
                    <a:pt x="7074" y="260"/>
                    <a:pt x="6977" y="323"/>
                  </a:cubicBezTo>
                  <a:cubicBezTo>
                    <a:pt x="6940" y="342"/>
                    <a:pt x="6900" y="351"/>
                    <a:pt x="6860" y="351"/>
                  </a:cubicBezTo>
                  <a:cubicBezTo>
                    <a:pt x="6802" y="351"/>
                    <a:pt x="6745" y="332"/>
                    <a:pt x="6698" y="294"/>
                  </a:cubicBezTo>
                  <a:cubicBezTo>
                    <a:pt x="6607" y="220"/>
                    <a:pt x="6618" y="135"/>
                    <a:pt x="6670" y="44"/>
                  </a:cubicBezTo>
                  <a:lnTo>
                    <a:pt x="4813" y="44"/>
                  </a:lnTo>
                  <a:cubicBezTo>
                    <a:pt x="4759" y="42"/>
                    <a:pt x="4704" y="40"/>
                    <a:pt x="4651" y="40"/>
                  </a:cubicBezTo>
                  <a:cubicBezTo>
                    <a:pt x="4557" y="40"/>
                    <a:pt x="4465" y="44"/>
                    <a:pt x="4374" y="55"/>
                  </a:cubicBezTo>
                  <a:cubicBezTo>
                    <a:pt x="4363" y="89"/>
                    <a:pt x="4352" y="118"/>
                    <a:pt x="4334" y="146"/>
                  </a:cubicBezTo>
                  <a:cubicBezTo>
                    <a:pt x="4307" y="206"/>
                    <a:pt x="4246" y="244"/>
                    <a:pt x="4181" y="244"/>
                  </a:cubicBezTo>
                  <a:cubicBezTo>
                    <a:pt x="4166" y="244"/>
                    <a:pt x="4150" y="242"/>
                    <a:pt x="4135" y="238"/>
                  </a:cubicBezTo>
                  <a:cubicBezTo>
                    <a:pt x="4050" y="220"/>
                    <a:pt x="4004" y="135"/>
                    <a:pt x="4027" y="55"/>
                  </a:cubicBezTo>
                  <a:cubicBezTo>
                    <a:pt x="3766" y="45"/>
                    <a:pt x="3503" y="43"/>
                    <a:pt x="3240" y="43"/>
                  </a:cubicBezTo>
                  <a:cubicBezTo>
                    <a:pt x="2993" y="43"/>
                    <a:pt x="2745" y="45"/>
                    <a:pt x="2498" y="45"/>
                  </a:cubicBezTo>
                  <a:cubicBezTo>
                    <a:pt x="2400" y="45"/>
                    <a:pt x="2302" y="45"/>
                    <a:pt x="2204" y="44"/>
                  </a:cubicBezTo>
                  <a:cubicBezTo>
                    <a:pt x="2154" y="40"/>
                    <a:pt x="2104" y="38"/>
                    <a:pt x="2053" y="38"/>
                  </a:cubicBezTo>
                  <a:cubicBezTo>
                    <a:pt x="1961" y="38"/>
                    <a:pt x="1869" y="44"/>
                    <a:pt x="1777" y="55"/>
                  </a:cubicBezTo>
                  <a:cubicBezTo>
                    <a:pt x="1737" y="209"/>
                    <a:pt x="1675" y="272"/>
                    <a:pt x="1567" y="272"/>
                  </a:cubicBezTo>
                  <a:cubicBezTo>
                    <a:pt x="1458" y="272"/>
                    <a:pt x="1413" y="215"/>
                    <a:pt x="1379" y="55"/>
                  </a:cubicBezTo>
                  <a:cubicBezTo>
                    <a:pt x="1292" y="47"/>
                    <a:pt x="1181" y="44"/>
                    <a:pt x="1061" y="44"/>
                  </a:cubicBezTo>
                  <a:cubicBezTo>
                    <a:pt x="667" y="44"/>
                    <a:pt x="170" y="83"/>
                    <a:pt x="92" y="135"/>
                  </a:cubicBezTo>
                  <a:lnTo>
                    <a:pt x="439" y="340"/>
                  </a:lnTo>
                  <a:cubicBezTo>
                    <a:pt x="467" y="374"/>
                    <a:pt x="502" y="408"/>
                    <a:pt x="530" y="443"/>
                  </a:cubicBezTo>
                  <a:cubicBezTo>
                    <a:pt x="598" y="505"/>
                    <a:pt x="627" y="574"/>
                    <a:pt x="581" y="653"/>
                  </a:cubicBezTo>
                  <a:cubicBezTo>
                    <a:pt x="548" y="710"/>
                    <a:pt x="496" y="731"/>
                    <a:pt x="439" y="731"/>
                  </a:cubicBezTo>
                  <a:cubicBezTo>
                    <a:pt x="410" y="731"/>
                    <a:pt x="379" y="726"/>
                    <a:pt x="348" y="716"/>
                  </a:cubicBezTo>
                  <a:cubicBezTo>
                    <a:pt x="319" y="710"/>
                    <a:pt x="297" y="676"/>
                    <a:pt x="274" y="659"/>
                  </a:cubicBezTo>
                  <a:cubicBezTo>
                    <a:pt x="194" y="727"/>
                    <a:pt x="126" y="813"/>
                    <a:pt x="69" y="904"/>
                  </a:cubicBezTo>
                  <a:cubicBezTo>
                    <a:pt x="6" y="989"/>
                    <a:pt x="18" y="1018"/>
                    <a:pt x="126" y="1063"/>
                  </a:cubicBezTo>
                  <a:cubicBezTo>
                    <a:pt x="217" y="1103"/>
                    <a:pt x="314" y="1137"/>
                    <a:pt x="411" y="1172"/>
                  </a:cubicBezTo>
                  <a:cubicBezTo>
                    <a:pt x="473" y="1194"/>
                    <a:pt x="445" y="1228"/>
                    <a:pt x="422" y="1263"/>
                  </a:cubicBezTo>
                  <a:cubicBezTo>
                    <a:pt x="462" y="1291"/>
                    <a:pt x="502" y="1314"/>
                    <a:pt x="536" y="1348"/>
                  </a:cubicBezTo>
                  <a:cubicBezTo>
                    <a:pt x="610" y="1411"/>
                    <a:pt x="627" y="1519"/>
                    <a:pt x="581" y="1604"/>
                  </a:cubicBezTo>
                  <a:cubicBezTo>
                    <a:pt x="549" y="1664"/>
                    <a:pt x="487" y="1702"/>
                    <a:pt x="422" y="1702"/>
                  </a:cubicBezTo>
                  <a:cubicBezTo>
                    <a:pt x="407" y="1702"/>
                    <a:pt x="391" y="1700"/>
                    <a:pt x="376" y="1695"/>
                  </a:cubicBezTo>
                  <a:cubicBezTo>
                    <a:pt x="274" y="1678"/>
                    <a:pt x="240" y="1599"/>
                    <a:pt x="240" y="1502"/>
                  </a:cubicBezTo>
                  <a:lnTo>
                    <a:pt x="240" y="1422"/>
                  </a:lnTo>
                  <a:cubicBezTo>
                    <a:pt x="217" y="1433"/>
                    <a:pt x="194" y="1445"/>
                    <a:pt x="171" y="1462"/>
                  </a:cubicBezTo>
                  <a:cubicBezTo>
                    <a:pt x="46" y="1564"/>
                    <a:pt x="46" y="1582"/>
                    <a:pt x="154" y="1695"/>
                  </a:cubicBezTo>
                  <a:cubicBezTo>
                    <a:pt x="251" y="1792"/>
                    <a:pt x="348" y="1889"/>
                    <a:pt x="439" y="1980"/>
                  </a:cubicBezTo>
                  <a:cubicBezTo>
                    <a:pt x="559" y="2100"/>
                    <a:pt x="559" y="2100"/>
                    <a:pt x="456" y="2242"/>
                  </a:cubicBezTo>
                  <a:cubicBezTo>
                    <a:pt x="485" y="2248"/>
                    <a:pt x="513" y="2254"/>
                    <a:pt x="536" y="2259"/>
                  </a:cubicBezTo>
                  <a:cubicBezTo>
                    <a:pt x="667" y="2305"/>
                    <a:pt x="701" y="2350"/>
                    <a:pt x="690" y="2459"/>
                  </a:cubicBezTo>
                  <a:cubicBezTo>
                    <a:pt x="684" y="2550"/>
                    <a:pt x="616" y="2624"/>
                    <a:pt x="524" y="2641"/>
                  </a:cubicBezTo>
                  <a:cubicBezTo>
                    <a:pt x="514" y="2642"/>
                    <a:pt x="505" y="2643"/>
                    <a:pt x="495" y="2643"/>
                  </a:cubicBezTo>
                  <a:cubicBezTo>
                    <a:pt x="410" y="2643"/>
                    <a:pt x="355" y="2595"/>
                    <a:pt x="319" y="2487"/>
                  </a:cubicBezTo>
                  <a:cubicBezTo>
                    <a:pt x="314" y="2470"/>
                    <a:pt x="308" y="2447"/>
                    <a:pt x="314" y="2430"/>
                  </a:cubicBezTo>
                  <a:lnTo>
                    <a:pt x="314" y="2430"/>
                  </a:lnTo>
                  <a:cubicBezTo>
                    <a:pt x="177" y="2538"/>
                    <a:pt x="75" y="2681"/>
                    <a:pt x="0" y="2835"/>
                  </a:cubicBezTo>
                  <a:cubicBezTo>
                    <a:pt x="185" y="2810"/>
                    <a:pt x="364" y="2805"/>
                    <a:pt x="542" y="2805"/>
                  </a:cubicBezTo>
                  <a:cubicBezTo>
                    <a:pt x="652" y="2805"/>
                    <a:pt x="761" y="2807"/>
                    <a:pt x="871" y="2807"/>
                  </a:cubicBezTo>
                  <a:cubicBezTo>
                    <a:pt x="913" y="2807"/>
                    <a:pt x="955" y="2807"/>
                    <a:pt x="997" y="2806"/>
                  </a:cubicBezTo>
                  <a:cubicBezTo>
                    <a:pt x="1186" y="2802"/>
                    <a:pt x="1378" y="2762"/>
                    <a:pt x="1567" y="2762"/>
                  </a:cubicBezTo>
                  <a:cubicBezTo>
                    <a:pt x="1619" y="2762"/>
                    <a:pt x="1670" y="2765"/>
                    <a:pt x="1720" y="2772"/>
                  </a:cubicBezTo>
                  <a:cubicBezTo>
                    <a:pt x="1914" y="2795"/>
                    <a:pt x="2102" y="2800"/>
                    <a:pt x="2290" y="2800"/>
                  </a:cubicBezTo>
                  <a:lnTo>
                    <a:pt x="3554" y="2800"/>
                  </a:lnTo>
                  <a:cubicBezTo>
                    <a:pt x="3594" y="2801"/>
                    <a:pt x="3633" y="2801"/>
                    <a:pt x="3672" y="2801"/>
                  </a:cubicBezTo>
                  <a:cubicBezTo>
                    <a:pt x="3953" y="2801"/>
                    <a:pt x="4230" y="2789"/>
                    <a:pt x="4510" y="2789"/>
                  </a:cubicBezTo>
                  <a:cubicBezTo>
                    <a:pt x="4609" y="2789"/>
                    <a:pt x="4708" y="2791"/>
                    <a:pt x="4807" y="2795"/>
                  </a:cubicBezTo>
                  <a:cubicBezTo>
                    <a:pt x="4985" y="2801"/>
                    <a:pt x="5163" y="2802"/>
                    <a:pt x="5341" y="2802"/>
                  </a:cubicBezTo>
                  <a:cubicBezTo>
                    <a:pt x="5587" y="2802"/>
                    <a:pt x="5832" y="2799"/>
                    <a:pt x="6078" y="2799"/>
                  </a:cubicBezTo>
                  <a:cubicBezTo>
                    <a:pt x="6155" y="2799"/>
                    <a:pt x="6233" y="2799"/>
                    <a:pt x="6311" y="2800"/>
                  </a:cubicBezTo>
                  <a:cubicBezTo>
                    <a:pt x="6504" y="2800"/>
                    <a:pt x="6692" y="2760"/>
                    <a:pt x="6884" y="2760"/>
                  </a:cubicBezTo>
                  <a:cubicBezTo>
                    <a:pt x="6896" y="2760"/>
                    <a:pt x="6908" y="2760"/>
                    <a:pt x="6920" y="2760"/>
                  </a:cubicBezTo>
                  <a:cubicBezTo>
                    <a:pt x="7241" y="2768"/>
                    <a:pt x="7563" y="2771"/>
                    <a:pt x="7884" y="2771"/>
                  </a:cubicBezTo>
                  <a:cubicBezTo>
                    <a:pt x="8275" y="2771"/>
                    <a:pt x="8665" y="2767"/>
                    <a:pt x="9056" y="2760"/>
                  </a:cubicBezTo>
                  <a:cubicBezTo>
                    <a:pt x="9202" y="2760"/>
                    <a:pt x="9347" y="2717"/>
                    <a:pt x="9493" y="2717"/>
                  </a:cubicBezTo>
                  <a:cubicBezTo>
                    <a:pt x="9530" y="2717"/>
                    <a:pt x="9566" y="2719"/>
                    <a:pt x="9603" y="2726"/>
                  </a:cubicBezTo>
                  <a:cubicBezTo>
                    <a:pt x="9730" y="2745"/>
                    <a:pt x="9857" y="2756"/>
                    <a:pt x="9985" y="2756"/>
                  </a:cubicBezTo>
                  <a:cubicBezTo>
                    <a:pt x="10011" y="2756"/>
                    <a:pt x="10037" y="2756"/>
                    <a:pt x="10064" y="2755"/>
                  </a:cubicBezTo>
                  <a:cubicBezTo>
                    <a:pt x="10209" y="2755"/>
                    <a:pt x="10349" y="2731"/>
                    <a:pt x="10489" y="2731"/>
                  </a:cubicBezTo>
                  <a:cubicBezTo>
                    <a:pt x="10503" y="2731"/>
                    <a:pt x="10517" y="2731"/>
                    <a:pt x="10531" y="2732"/>
                  </a:cubicBezTo>
                  <a:cubicBezTo>
                    <a:pt x="10543" y="2733"/>
                    <a:pt x="10555" y="2734"/>
                    <a:pt x="10567" y="2734"/>
                  </a:cubicBezTo>
                  <a:cubicBezTo>
                    <a:pt x="10684" y="2734"/>
                    <a:pt x="10794" y="2682"/>
                    <a:pt x="10867" y="2584"/>
                  </a:cubicBezTo>
                  <a:cubicBezTo>
                    <a:pt x="10838" y="2521"/>
                    <a:pt x="10770" y="2516"/>
                    <a:pt x="10724" y="2476"/>
                  </a:cubicBezTo>
                  <a:cubicBezTo>
                    <a:pt x="10662" y="2424"/>
                    <a:pt x="10639" y="2333"/>
                    <a:pt x="10673" y="2259"/>
                  </a:cubicBezTo>
                  <a:cubicBezTo>
                    <a:pt x="10705" y="2189"/>
                    <a:pt x="10778" y="2145"/>
                    <a:pt x="10853" y="2145"/>
                  </a:cubicBezTo>
                  <a:cubicBezTo>
                    <a:pt x="10858" y="2145"/>
                    <a:pt x="10862" y="2145"/>
                    <a:pt x="10867" y="2145"/>
                  </a:cubicBezTo>
                  <a:cubicBezTo>
                    <a:pt x="10952" y="2145"/>
                    <a:pt x="11026" y="2208"/>
                    <a:pt x="11026" y="2293"/>
                  </a:cubicBezTo>
                  <a:cubicBezTo>
                    <a:pt x="11032" y="2333"/>
                    <a:pt x="11043" y="2373"/>
                    <a:pt x="11055" y="2413"/>
                  </a:cubicBezTo>
                  <a:lnTo>
                    <a:pt x="12006" y="1513"/>
                  </a:lnTo>
                  <a:cubicBezTo>
                    <a:pt x="11955" y="1422"/>
                    <a:pt x="11932" y="1337"/>
                    <a:pt x="12006" y="1246"/>
                  </a:cubicBezTo>
                  <a:cubicBezTo>
                    <a:pt x="11977" y="1206"/>
                    <a:pt x="11943" y="1172"/>
                    <a:pt x="11903" y="1149"/>
                  </a:cubicBezTo>
                  <a:lnTo>
                    <a:pt x="11021" y="408"/>
                  </a:lnTo>
                  <a:lnTo>
                    <a:pt x="11021" y="408"/>
                  </a:lnTo>
                  <a:cubicBezTo>
                    <a:pt x="11032" y="465"/>
                    <a:pt x="11038" y="517"/>
                    <a:pt x="11038" y="568"/>
                  </a:cubicBezTo>
                  <a:cubicBezTo>
                    <a:pt x="11032" y="663"/>
                    <a:pt x="10953" y="734"/>
                    <a:pt x="10864" y="734"/>
                  </a:cubicBezTo>
                  <a:cubicBezTo>
                    <a:pt x="10857" y="734"/>
                    <a:pt x="10851" y="734"/>
                    <a:pt x="10844" y="733"/>
                  </a:cubicBezTo>
                  <a:cubicBezTo>
                    <a:pt x="10753" y="727"/>
                    <a:pt x="10679" y="659"/>
                    <a:pt x="10668" y="568"/>
                  </a:cubicBezTo>
                  <a:cubicBezTo>
                    <a:pt x="10673" y="471"/>
                    <a:pt x="10759" y="397"/>
                    <a:pt x="10855" y="397"/>
                  </a:cubicBezTo>
                  <a:cubicBezTo>
                    <a:pt x="10912" y="397"/>
                    <a:pt x="10964" y="403"/>
                    <a:pt x="11015" y="408"/>
                  </a:cubicBezTo>
                  <a:lnTo>
                    <a:pt x="10673" y="101"/>
                  </a:lnTo>
                  <a:cubicBezTo>
                    <a:pt x="10622" y="55"/>
                    <a:pt x="10582" y="4"/>
                    <a:pt x="10508" y="4"/>
                  </a:cubicBezTo>
                  <a:cubicBezTo>
                    <a:pt x="10482" y="5"/>
                    <a:pt x="10455" y="5"/>
                    <a:pt x="10429" y="5"/>
                  </a:cubicBezTo>
                  <a:cubicBezTo>
                    <a:pt x="10313" y="5"/>
                    <a:pt x="10196" y="0"/>
                    <a:pt x="100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62"/>
            <p:cNvSpPr/>
            <p:nvPr/>
          </p:nvSpPr>
          <p:spPr>
            <a:xfrm rot="5400000">
              <a:off x="1097519" y="233546"/>
              <a:ext cx="45832" cy="51935"/>
            </a:xfrm>
            <a:custGeom>
              <a:rect b="b" l="l" r="r" t="t"/>
              <a:pathLst>
                <a:path extrusionOk="0" h="434" w="383">
                  <a:moveTo>
                    <a:pt x="183" y="0"/>
                  </a:moveTo>
                  <a:cubicBezTo>
                    <a:pt x="109" y="35"/>
                    <a:pt x="47" y="91"/>
                    <a:pt x="1" y="154"/>
                  </a:cubicBezTo>
                  <a:cubicBezTo>
                    <a:pt x="1" y="183"/>
                    <a:pt x="1" y="211"/>
                    <a:pt x="1" y="234"/>
                  </a:cubicBezTo>
                  <a:cubicBezTo>
                    <a:pt x="1" y="331"/>
                    <a:pt x="29" y="410"/>
                    <a:pt x="138" y="427"/>
                  </a:cubicBezTo>
                  <a:cubicBezTo>
                    <a:pt x="153" y="432"/>
                    <a:pt x="168" y="434"/>
                    <a:pt x="183" y="434"/>
                  </a:cubicBezTo>
                  <a:cubicBezTo>
                    <a:pt x="248" y="434"/>
                    <a:pt x="309" y="396"/>
                    <a:pt x="337" y="336"/>
                  </a:cubicBezTo>
                  <a:cubicBezTo>
                    <a:pt x="383" y="251"/>
                    <a:pt x="365" y="148"/>
                    <a:pt x="297" y="80"/>
                  </a:cubicBezTo>
                  <a:cubicBezTo>
                    <a:pt x="263" y="52"/>
                    <a:pt x="223" y="23"/>
                    <a:pt x="1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62"/>
            <p:cNvSpPr/>
            <p:nvPr/>
          </p:nvSpPr>
          <p:spPr>
            <a:xfrm rot="5400000">
              <a:off x="990299" y="1479737"/>
              <a:ext cx="49182" cy="51935"/>
            </a:xfrm>
            <a:custGeom>
              <a:rect b="b" l="l" r="r" t="t"/>
              <a:pathLst>
                <a:path extrusionOk="0" h="434" w="411">
                  <a:moveTo>
                    <a:pt x="213" y="1"/>
                  </a:moveTo>
                  <a:cubicBezTo>
                    <a:pt x="139" y="1"/>
                    <a:pt x="67" y="40"/>
                    <a:pt x="35" y="115"/>
                  </a:cubicBezTo>
                  <a:cubicBezTo>
                    <a:pt x="0" y="189"/>
                    <a:pt x="23" y="280"/>
                    <a:pt x="86" y="326"/>
                  </a:cubicBezTo>
                  <a:cubicBezTo>
                    <a:pt x="131" y="366"/>
                    <a:pt x="200" y="377"/>
                    <a:pt x="228" y="434"/>
                  </a:cubicBezTo>
                  <a:cubicBezTo>
                    <a:pt x="297" y="388"/>
                    <a:pt x="359" y="331"/>
                    <a:pt x="410" y="263"/>
                  </a:cubicBezTo>
                  <a:cubicBezTo>
                    <a:pt x="405" y="223"/>
                    <a:pt x="393" y="189"/>
                    <a:pt x="388" y="149"/>
                  </a:cubicBezTo>
                  <a:cubicBezTo>
                    <a:pt x="388" y="67"/>
                    <a:pt x="319" y="1"/>
                    <a:pt x="238" y="1"/>
                  </a:cubicBezTo>
                  <a:cubicBezTo>
                    <a:pt x="235" y="1"/>
                    <a:pt x="232" y="1"/>
                    <a:pt x="228" y="1"/>
                  </a:cubicBezTo>
                  <a:cubicBezTo>
                    <a:pt x="223" y="1"/>
                    <a:pt x="218" y="1"/>
                    <a:pt x="2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62"/>
            <p:cNvSpPr/>
            <p:nvPr/>
          </p:nvSpPr>
          <p:spPr>
            <a:xfrm rot="5400000">
              <a:off x="1245365" y="1008676"/>
              <a:ext cx="60072" cy="38532"/>
            </a:xfrm>
            <a:custGeom>
              <a:rect b="b" l="l" r="r" t="t"/>
              <a:pathLst>
                <a:path extrusionOk="0" h="322" w="502">
                  <a:moveTo>
                    <a:pt x="259" y="1"/>
                  </a:moveTo>
                  <a:cubicBezTo>
                    <a:pt x="194" y="1"/>
                    <a:pt x="129" y="3"/>
                    <a:pt x="63" y="9"/>
                  </a:cubicBezTo>
                  <a:cubicBezTo>
                    <a:pt x="12" y="106"/>
                    <a:pt x="0" y="191"/>
                    <a:pt x="92" y="265"/>
                  </a:cubicBezTo>
                  <a:cubicBezTo>
                    <a:pt x="139" y="303"/>
                    <a:pt x="196" y="322"/>
                    <a:pt x="254" y="322"/>
                  </a:cubicBezTo>
                  <a:cubicBezTo>
                    <a:pt x="293" y="322"/>
                    <a:pt x="333" y="313"/>
                    <a:pt x="371" y="294"/>
                  </a:cubicBezTo>
                  <a:cubicBezTo>
                    <a:pt x="467" y="231"/>
                    <a:pt x="502" y="112"/>
                    <a:pt x="450" y="9"/>
                  </a:cubicBezTo>
                  <a:cubicBezTo>
                    <a:pt x="388" y="3"/>
                    <a:pt x="324" y="1"/>
                    <a:pt x="25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62"/>
            <p:cNvSpPr/>
            <p:nvPr/>
          </p:nvSpPr>
          <p:spPr>
            <a:xfrm rot="5400000">
              <a:off x="981983" y="244735"/>
              <a:ext cx="46430" cy="48105"/>
            </a:xfrm>
            <a:custGeom>
              <a:rect b="b" l="l" r="r" t="t"/>
              <a:pathLst>
                <a:path extrusionOk="0" h="402" w="388">
                  <a:moveTo>
                    <a:pt x="142" y="1"/>
                  </a:moveTo>
                  <a:cubicBezTo>
                    <a:pt x="85" y="52"/>
                    <a:pt x="34" y="115"/>
                    <a:pt x="0" y="189"/>
                  </a:cubicBezTo>
                  <a:cubicBezTo>
                    <a:pt x="0" y="206"/>
                    <a:pt x="0" y="229"/>
                    <a:pt x="6" y="246"/>
                  </a:cubicBezTo>
                  <a:cubicBezTo>
                    <a:pt x="41" y="358"/>
                    <a:pt x="95" y="401"/>
                    <a:pt x="179" y="401"/>
                  </a:cubicBezTo>
                  <a:cubicBezTo>
                    <a:pt x="189" y="401"/>
                    <a:pt x="200" y="401"/>
                    <a:pt x="211" y="400"/>
                  </a:cubicBezTo>
                  <a:cubicBezTo>
                    <a:pt x="302" y="382"/>
                    <a:pt x="370" y="308"/>
                    <a:pt x="376" y="217"/>
                  </a:cubicBezTo>
                  <a:cubicBezTo>
                    <a:pt x="387" y="109"/>
                    <a:pt x="353" y="64"/>
                    <a:pt x="222" y="18"/>
                  </a:cubicBezTo>
                  <a:cubicBezTo>
                    <a:pt x="199" y="12"/>
                    <a:pt x="171" y="7"/>
                    <a:pt x="1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62"/>
            <p:cNvSpPr/>
            <p:nvPr/>
          </p:nvSpPr>
          <p:spPr>
            <a:xfrm rot="5400000">
              <a:off x="1207790" y="1486737"/>
              <a:ext cx="44515" cy="39968"/>
            </a:xfrm>
            <a:custGeom>
              <a:rect b="b" l="l" r="r" t="t"/>
              <a:pathLst>
                <a:path extrusionOk="0" h="334" w="372">
                  <a:moveTo>
                    <a:pt x="178" y="0"/>
                  </a:moveTo>
                  <a:cubicBezTo>
                    <a:pt x="86" y="0"/>
                    <a:pt x="6" y="73"/>
                    <a:pt x="1" y="172"/>
                  </a:cubicBezTo>
                  <a:cubicBezTo>
                    <a:pt x="12" y="263"/>
                    <a:pt x="86" y="331"/>
                    <a:pt x="177" y="331"/>
                  </a:cubicBezTo>
                  <a:cubicBezTo>
                    <a:pt x="186" y="333"/>
                    <a:pt x="195" y="333"/>
                    <a:pt x="204" y="333"/>
                  </a:cubicBezTo>
                  <a:cubicBezTo>
                    <a:pt x="290" y="333"/>
                    <a:pt x="366" y="259"/>
                    <a:pt x="371" y="172"/>
                  </a:cubicBezTo>
                  <a:cubicBezTo>
                    <a:pt x="371" y="115"/>
                    <a:pt x="360" y="63"/>
                    <a:pt x="348" y="12"/>
                  </a:cubicBezTo>
                  <a:cubicBezTo>
                    <a:pt x="297" y="6"/>
                    <a:pt x="240" y="1"/>
                    <a:pt x="189" y="1"/>
                  </a:cubicBezTo>
                  <a:cubicBezTo>
                    <a:pt x="185" y="0"/>
                    <a:pt x="182" y="0"/>
                    <a:pt x="17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62"/>
            <p:cNvSpPr/>
            <p:nvPr/>
          </p:nvSpPr>
          <p:spPr>
            <a:xfrm rot="5400000">
              <a:off x="1212637" y="238333"/>
              <a:ext cx="42361" cy="47268"/>
            </a:xfrm>
            <a:custGeom>
              <a:rect b="b" l="l" r="r" t="t"/>
              <a:pathLst>
                <a:path extrusionOk="0" h="395" w="354">
                  <a:moveTo>
                    <a:pt x="165" y="0"/>
                  </a:moveTo>
                  <a:cubicBezTo>
                    <a:pt x="165" y="137"/>
                    <a:pt x="29" y="199"/>
                    <a:pt x="0" y="319"/>
                  </a:cubicBezTo>
                  <a:cubicBezTo>
                    <a:pt x="23" y="342"/>
                    <a:pt x="46" y="370"/>
                    <a:pt x="74" y="376"/>
                  </a:cubicBezTo>
                  <a:cubicBezTo>
                    <a:pt x="109" y="387"/>
                    <a:pt x="143" y="394"/>
                    <a:pt x="175" y="394"/>
                  </a:cubicBezTo>
                  <a:cubicBezTo>
                    <a:pt x="227" y="394"/>
                    <a:pt x="273" y="375"/>
                    <a:pt x="308" y="319"/>
                  </a:cubicBezTo>
                  <a:cubicBezTo>
                    <a:pt x="353" y="234"/>
                    <a:pt x="325" y="165"/>
                    <a:pt x="256" y="103"/>
                  </a:cubicBezTo>
                  <a:cubicBezTo>
                    <a:pt x="222" y="74"/>
                    <a:pt x="194" y="34"/>
                    <a:pt x="1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62"/>
            <p:cNvSpPr/>
            <p:nvPr/>
          </p:nvSpPr>
          <p:spPr>
            <a:xfrm rot="5400000">
              <a:off x="1255477" y="383128"/>
              <a:ext cx="47746" cy="27523"/>
            </a:xfrm>
            <a:custGeom>
              <a:rect b="b" l="l" r="r" t="t"/>
              <a:pathLst>
                <a:path extrusionOk="0" h="230" w="399">
                  <a:moveTo>
                    <a:pt x="199" y="0"/>
                  </a:moveTo>
                  <a:cubicBezTo>
                    <a:pt x="132" y="0"/>
                    <a:pt x="65" y="5"/>
                    <a:pt x="0" y="13"/>
                  </a:cubicBezTo>
                  <a:cubicBezTo>
                    <a:pt x="34" y="173"/>
                    <a:pt x="80" y="224"/>
                    <a:pt x="188" y="230"/>
                  </a:cubicBezTo>
                  <a:cubicBezTo>
                    <a:pt x="296" y="230"/>
                    <a:pt x="359" y="167"/>
                    <a:pt x="399" y="13"/>
                  </a:cubicBezTo>
                  <a:cubicBezTo>
                    <a:pt x="333" y="5"/>
                    <a:pt x="266" y="0"/>
                    <a:pt x="1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62"/>
            <p:cNvSpPr/>
            <p:nvPr/>
          </p:nvSpPr>
          <p:spPr>
            <a:xfrm rot="5400000">
              <a:off x="1259306" y="1331831"/>
              <a:ext cx="42361" cy="31472"/>
            </a:xfrm>
            <a:custGeom>
              <a:rect b="b" l="l" r="r" t="t"/>
              <a:pathLst>
                <a:path extrusionOk="0" h="263" w="354">
                  <a:moveTo>
                    <a:pt x="262" y="1"/>
                  </a:moveTo>
                  <a:cubicBezTo>
                    <a:pt x="175" y="1"/>
                    <a:pt x="89" y="24"/>
                    <a:pt x="1" y="28"/>
                  </a:cubicBezTo>
                  <a:cubicBezTo>
                    <a:pt x="12" y="193"/>
                    <a:pt x="46" y="244"/>
                    <a:pt x="132" y="261"/>
                  </a:cubicBezTo>
                  <a:cubicBezTo>
                    <a:pt x="139" y="262"/>
                    <a:pt x="147" y="263"/>
                    <a:pt x="154" y="263"/>
                  </a:cubicBezTo>
                  <a:cubicBezTo>
                    <a:pt x="236" y="263"/>
                    <a:pt x="306" y="205"/>
                    <a:pt x="348" y="91"/>
                  </a:cubicBezTo>
                  <a:cubicBezTo>
                    <a:pt x="354" y="62"/>
                    <a:pt x="354" y="39"/>
                    <a:pt x="354" y="11"/>
                  </a:cubicBezTo>
                  <a:cubicBezTo>
                    <a:pt x="323" y="3"/>
                    <a:pt x="292" y="1"/>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62"/>
            <p:cNvSpPr/>
            <p:nvPr/>
          </p:nvSpPr>
          <p:spPr>
            <a:xfrm rot="5400000">
              <a:off x="1258768" y="696470"/>
              <a:ext cx="44396" cy="24292"/>
            </a:xfrm>
            <a:custGeom>
              <a:rect b="b" l="l" r="r" t="t"/>
              <a:pathLst>
                <a:path extrusionOk="0" h="203" w="371">
                  <a:moveTo>
                    <a:pt x="200" y="0"/>
                  </a:moveTo>
                  <a:cubicBezTo>
                    <a:pt x="143" y="0"/>
                    <a:pt x="86" y="5"/>
                    <a:pt x="29" y="13"/>
                  </a:cubicBezTo>
                  <a:cubicBezTo>
                    <a:pt x="1" y="93"/>
                    <a:pt x="52" y="178"/>
                    <a:pt x="132" y="196"/>
                  </a:cubicBezTo>
                  <a:cubicBezTo>
                    <a:pt x="148" y="200"/>
                    <a:pt x="165" y="202"/>
                    <a:pt x="181" y="202"/>
                  </a:cubicBezTo>
                  <a:cubicBezTo>
                    <a:pt x="245" y="202"/>
                    <a:pt x="305" y="169"/>
                    <a:pt x="337" y="110"/>
                  </a:cubicBezTo>
                  <a:cubicBezTo>
                    <a:pt x="348" y="76"/>
                    <a:pt x="360" y="47"/>
                    <a:pt x="371" y="13"/>
                  </a:cubicBezTo>
                  <a:cubicBezTo>
                    <a:pt x="314" y="5"/>
                    <a:pt x="257" y="0"/>
                    <a:pt x="20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62"/>
            <p:cNvSpPr/>
            <p:nvPr/>
          </p:nvSpPr>
          <p:spPr>
            <a:xfrm rot="5400000">
              <a:off x="1170156" y="1314838"/>
              <a:ext cx="48464" cy="51217"/>
            </a:xfrm>
            <a:custGeom>
              <a:rect b="b" l="l" r="r" t="t"/>
              <a:pathLst>
                <a:path extrusionOk="0" h="428" w="405">
                  <a:moveTo>
                    <a:pt x="199" y="0"/>
                  </a:moveTo>
                  <a:cubicBezTo>
                    <a:pt x="86" y="0"/>
                    <a:pt x="0" y="97"/>
                    <a:pt x="6" y="211"/>
                  </a:cubicBezTo>
                  <a:cubicBezTo>
                    <a:pt x="6" y="325"/>
                    <a:pt x="91" y="422"/>
                    <a:pt x="211" y="427"/>
                  </a:cubicBezTo>
                  <a:cubicBezTo>
                    <a:pt x="313" y="427"/>
                    <a:pt x="404" y="342"/>
                    <a:pt x="404" y="234"/>
                  </a:cubicBezTo>
                  <a:cubicBezTo>
                    <a:pt x="404" y="114"/>
                    <a:pt x="313" y="17"/>
                    <a:pt x="1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62"/>
            <p:cNvSpPr/>
            <p:nvPr/>
          </p:nvSpPr>
          <p:spPr>
            <a:xfrm rot="5400000">
              <a:off x="1107152" y="1484224"/>
              <a:ext cx="56003" cy="51217"/>
            </a:xfrm>
            <a:custGeom>
              <a:rect b="b" l="l" r="r" t="t"/>
              <a:pathLst>
                <a:path extrusionOk="0" h="428" w="468">
                  <a:moveTo>
                    <a:pt x="229" y="0"/>
                  </a:moveTo>
                  <a:cubicBezTo>
                    <a:pt x="114" y="0"/>
                    <a:pt x="17" y="90"/>
                    <a:pt x="11" y="211"/>
                  </a:cubicBezTo>
                  <a:cubicBezTo>
                    <a:pt x="0" y="320"/>
                    <a:pt x="80" y="422"/>
                    <a:pt x="194" y="428"/>
                  </a:cubicBezTo>
                  <a:cubicBezTo>
                    <a:pt x="433" y="405"/>
                    <a:pt x="467" y="75"/>
                    <a:pt x="239" y="1"/>
                  </a:cubicBezTo>
                  <a:cubicBezTo>
                    <a:pt x="236" y="1"/>
                    <a:pt x="232" y="0"/>
                    <a:pt x="22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62"/>
            <p:cNvSpPr/>
            <p:nvPr/>
          </p:nvSpPr>
          <p:spPr>
            <a:xfrm rot="5400000">
              <a:off x="1043371" y="687854"/>
              <a:ext cx="48584" cy="49781"/>
            </a:xfrm>
            <a:custGeom>
              <a:rect b="b" l="l" r="r" t="t"/>
              <a:pathLst>
                <a:path extrusionOk="0" h="416" w="406">
                  <a:moveTo>
                    <a:pt x="217" y="0"/>
                  </a:moveTo>
                  <a:cubicBezTo>
                    <a:pt x="98" y="17"/>
                    <a:pt x="12" y="114"/>
                    <a:pt x="1" y="234"/>
                  </a:cubicBezTo>
                  <a:cubicBezTo>
                    <a:pt x="1" y="331"/>
                    <a:pt x="75" y="416"/>
                    <a:pt x="177" y="416"/>
                  </a:cubicBezTo>
                  <a:cubicBezTo>
                    <a:pt x="297" y="416"/>
                    <a:pt x="394" y="319"/>
                    <a:pt x="400" y="200"/>
                  </a:cubicBezTo>
                  <a:cubicBezTo>
                    <a:pt x="405" y="97"/>
                    <a:pt x="325" y="6"/>
                    <a:pt x="21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62"/>
            <p:cNvSpPr/>
            <p:nvPr/>
          </p:nvSpPr>
          <p:spPr>
            <a:xfrm rot="5400000">
              <a:off x="1093869" y="844615"/>
              <a:ext cx="51217" cy="51217"/>
            </a:xfrm>
            <a:custGeom>
              <a:rect b="b" l="l" r="r" t="t"/>
              <a:pathLst>
                <a:path extrusionOk="0" h="428" w="428">
                  <a:moveTo>
                    <a:pt x="198" y="1"/>
                  </a:moveTo>
                  <a:cubicBezTo>
                    <a:pt x="98" y="1"/>
                    <a:pt x="0" y="112"/>
                    <a:pt x="0" y="234"/>
                  </a:cubicBezTo>
                  <a:cubicBezTo>
                    <a:pt x="6" y="337"/>
                    <a:pt x="85" y="422"/>
                    <a:pt x="194" y="428"/>
                  </a:cubicBezTo>
                  <a:cubicBezTo>
                    <a:pt x="416" y="382"/>
                    <a:pt x="427" y="63"/>
                    <a:pt x="205" y="1"/>
                  </a:cubicBezTo>
                  <a:cubicBezTo>
                    <a:pt x="203" y="1"/>
                    <a:pt x="200" y="1"/>
                    <a:pt x="19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62"/>
            <p:cNvSpPr/>
            <p:nvPr/>
          </p:nvSpPr>
          <p:spPr>
            <a:xfrm rot="5400000">
              <a:off x="1160583" y="369486"/>
              <a:ext cx="47148" cy="49900"/>
            </a:xfrm>
            <a:custGeom>
              <a:rect b="b" l="l" r="r" t="t"/>
              <a:pathLst>
                <a:path extrusionOk="0" h="417" w="394">
                  <a:moveTo>
                    <a:pt x="206" y="0"/>
                  </a:moveTo>
                  <a:cubicBezTo>
                    <a:pt x="98" y="12"/>
                    <a:pt x="12" y="103"/>
                    <a:pt x="12" y="217"/>
                  </a:cubicBezTo>
                  <a:cubicBezTo>
                    <a:pt x="1" y="319"/>
                    <a:pt x="81" y="410"/>
                    <a:pt x="189" y="416"/>
                  </a:cubicBezTo>
                  <a:cubicBezTo>
                    <a:pt x="297" y="410"/>
                    <a:pt x="382" y="314"/>
                    <a:pt x="382" y="205"/>
                  </a:cubicBezTo>
                  <a:cubicBezTo>
                    <a:pt x="394" y="97"/>
                    <a:pt x="314" y="6"/>
                    <a:pt x="20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62"/>
            <p:cNvSpPr/>
            <p:nvPr/>
          </p:nvSpPr>
          <p:spPr>
            <a:xfrm rot="5400000">
              <a:off x="1027396" y="1001556"/>
              <a:ext cx="47148" cy="46550"/>
            </a:xfrm>
            <a:custGeom>
              <a:rect b="b" l="l" r="r" t="t"/>
              <a:pathLst>
                <a:path extrusionOk="0" h="389" w="394">
                  <a:moveTo>
                    <a:pt x="199" y="1"/>
                  </a:moveTo>
                  <a:cubicBezTo>
                    <a:pt x="196" y="1"/>
                    <a:pt x="192" y="1"/>
                    <a:pt x="189" y="1"/>
                  </a:cubicBezTo>
                  <a:cubicBezTo>
                    <a:pt x="81" y="1"/>
                    <a:pt x="1" y="92"/>
                    <a:pt x="1" y="200"/>
                  </a:cubicBezTo>
                  <a:cubicBezTo>
                    <a:pt x="7" y="303"/>
                    <a:pt x="92" y="388"/>
                    <a:pt x="200" y="388"/>
                  </a:cubicBezTo>
                  <a:cubicBezTo>
                    <a:pt x="303" y="371"/>
                    <a:pt x="383" y="291"/>
                    <a:pt x="394" y="183"/>
                  </a:cubicBezTo>
                  <a:cubicBezTo>
                    <a:pt x="383" y="84"/>
                    <a:pt x="302" y="1"/>
                    <a:pt x="19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62"/>
            <p:cNvSpPr/>
            <p:nvPr/>
          </p:nvSpPr>
          <p:spPr>
            <a:xfrm rot="5400000">
              <a:off x="1206295" y="524930"/>
              <a:ext cx="46430" cy="46550"/>
            </a:xfrm>
            <a:custGeom>
              <a:rect b="b" l="l" r="r" t="t"/>
              <a:pathLst>
                <a:path extrusionOk="0" h="389" w="388">
                  <a:moveTo>
                    <a:pt x="199" y="1"/>
                  </a:moveTo>
                  <a:cubicBezTo>
                    <a:pt x="91" y="7"/>
                    <a:pt x="11" y="86"/>
                    <a:pt x="0" y="189"/>
                  </a:cubicBezTo>
                  <a:cubicBezTo>
                    <a:pt x="11" y="291"/>
                    <a:pt x="91" y="377"/>
                    <a:pt x="194" y="388"/>
                  </a:cubicBezTo>
                  <a:cubicBezTo>
                    <a:pt x="302" y="382"/>
                    <a:pt x="387" y="297"/>
                    <a:pt x="387" y="195"/>
                  </a:cubicBezTo>
                  <a:cubicBezTo>
                    <a:pt x="387" y="86"/>
                    <a:pt x="302" y="1"/>
                    <a:pt x="19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62"/>
            <p:cNvSpPr/>
            <p:nvPr/>
          </p:nvSpPr>
          <p:spPr>
            <a:xfrm rot="5400000">
              <a:off x="1040798" y="371520"/>
              <a:ext cx="45712" cy="47268"/>
            </a:xfrm>
            <a:custGeom>
              <a:rect b="b" l="l" r="r" t="t"/>
              <a:pathLst>
                <a:path extrusionOk="0" h="395" w="382">
                  <a:moveTo>
                    <a:pt x="212" y="1"/>
                  </a:moveTo>
                  <a:cubicBezTo>
                    <a:pt x="206" y="1"/>
                    <a:pt x="200" y="1"/>
                    <a:pt x="194" y="2"/>
                  </a:cubicBezTo>
                  <a:cubicBezTo>
                    <a:pt x="80" y="19"/>
                    <a:pt x="0" y="116"/>
                    <a:pt x="12" y="230"/>
                  </a:cubicBezTo>
                  <a:cubicBezTo>
                    <a:pt x="12" y="321"/>
                    <a:pt x="86" y="395"/>
                    <a:pt x="183" y="395"/>
                  </a:cubicBezTo>
                  <a:cubicBezTo>
                    <a:pt x="296" y="395"/>
                    <a:pt x="382" y="292"/>
                    <a:pt x="370" y="178"/>
                  </a:cubicBezTo>
                  <a:cubicBezTo>
                    <a:pt x="376" y="82"/>
                    <a:pt x="306" y="1"/>
                    <a:pt x="2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62"/>
            <p:cNvSpPr/>
            <p:nvPr/>
          </p:nvSpPr>
          <p:spPr>
            <a:xfrm rot="5400000">
              <a:off x="1217603" y="1158975"/>
              <a:ext cx="49182" cy="43199"/>
            </a:xfrm>
            <a:custGeom>
              <a:rect b="b" l="l" r="r" t="t"/>
              <a:pathLst>
                <a:path extrusionOk="0" h="361" w="411">
                  <a:moveTo>
                    <a:pt x="179" y="1"/>
                  </a:moveTo>
                  <a:cubicBezTo>
                    <a:pt x="86" y="1"/>
                    <a:pt x="12" y="71"/>
                    <a:pt x="6" y="167"/>
                  </a:cubicBezTo>
                  <a:cubicBezTo>
                    <a:pt x="1" y="275"/>
                    <a:pt x="92" y="361"/>
                    <a:pt x="200" y="361"/>
                  </a:cubicBezTo>
                  <a:cubicBezTo>
                    <a:pt x="303" y="361"/>
                    <a:pt x="394" y="281"/>
                    <a:pt x="399" y="178"/>
                  </a:cubicBezTo>
                  <a:cubicBezTo>
                    <a:pt x="411" y="76"/>
                    <a:pt x="325" y="2"/>
                    <a:pt x="200" y="2"/>
                  </a:cubicBezTo>
                  <a:cubicBezTo>
                    <a:pt x="193" y="1"/>
                    <a:pt x="186" y="1"/>
                    <a:pt x="1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62"/>
            <p:cNvSpPr/>
            <p:nvPr/>
          </p:nvSpPr>
          <p:spPr>
            <a:xfrm rot="5400000">
              <a:off x="1209047" y="848504"/>
              <a:ext cx="47268" cy="43319"/>
            </a:xfrm>
            <a:custGeom>
              <a:rect b="b" l="l" r="r" t="t"/>
              <a:pathLst>
                <a:path extrusionOk="0" h="362" w="395">
                  <a:moveTo>
                    <a:pt x="200" y="0"/>
                  </a:moveTo>
                  <a:cubicBezTo>
                    <a:pt x="101" y="0"/>
                    <a:pt x="1" y="69"/>
                    <a:pt x="7" y="202"/>
                  </a:cubicBezTo>
                  <a:cubicBezTo>
                    <a:pt x="12" y="279"/>
                    <a:pt x="125" y="362"/>
                    <a:pt x="225" y="362"/>
                  </a:cubicBezTo>
                  <a:cubicBezTo>
                    <a:pt x="228" y="362"/>
                    <a:pt x="231" y="361"/>
                    <a:pt x="235" y="361"/>
                  </a:cubicBezTo>
                  <a:cubicBezTo>
                    <a:pt x="326" y="350"/>
                    <a:pt x="394" y="270"/>
                    <a:pt x="388" y="179"/>
                  </a:cubicBezTo>
                  <a:cubicBezTo>
                    <a:pt x="383" y="59"/>
                    <a:pt x="292" y="0"/>
                    <a:pt x="20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62"/>
            <p:cNvSpPr/>
            <p:nvPr/>
          </p:nvSpPr>
          <p:spPr>
            <a:xfrm rot="5400000">
              <a:off x="1046781" y="1319505"/>
              <a:ext cx="43797" cy="46550"/>
            </a:xfrm>
            <a:custGeom>
              <a:rect b="b" l="l" r="r" t="t"/>
              <a:pathLst>
                <a:path extrusionOk="0" h="389" w="366">
                  <a:moveTo>
                    <a:pt x="187" y="0"/>
                  </a:moveTo>
                  <a:cubicBezTo>
                    <a:pt x="105" y="0"/>
                    <a:pt x="12" y="97"/>
                    <a:pt x="12" y="195"/>
                  </a:cubicBezTo>
                  <a:cubicBezTo>
                    <a:pt x="1" y="291"/>
                    <a:pt x="75" y="383"/>
                    <a:pt x="172" y="388"/>
                  </a:cubicBezTo>
                  <a:cubicBezTo>
                    <a:pt x="175" y="388"/>
                    <a:pt x="178" y="388"/>
                    <a:pt x="181" y="388"/>
                  </a:cubicBezTo>
                  <a:cubicBezTo>
                    <a:pt x="285" y="388"/>
                    <a:pt x="365" y="300"/>
                    <a:pt x="365" y="200"/>
                  </a:cubicBezTo>
                  <a:cubicBezTo>
                    <a:pt x="365" y="103"/>
                    <a:pt x="297" y="18"/>
                    <a:pt x="200" y="1"/>
                  </a:cubicBezTo>
                  <a:cubicBezTo>
                    <a:pt x="196" y="0"/>
                    <a:pt x="192" y="0"/>
                    <a:pt x="1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62"/>
            <p:cNvSpPr/>
            <p:nvPr/>
          </p:nvSpPr>
          <p:spPr>
            <a:xfrm rot="5400000">
              <a:off x="1166626" y="683905"/>
              <a:ext cx="44994" cy="44755"/>
            </a:xfrm>
            <a:custGeom>
              <a:rect b="b" l="l" r="r" t="t"/>
              <a:pathLst>
                <a:path extrusionOk="0" h="374" w="376">
                  <a:moveTo>
                    <a:pt x="224" y="1"/>
                  </a:moveTo>
                  <a:cubicBezTo>
                    <a:pt x="216" y="1"/>
                    <a:pt x="208" y="2"/>
                    <a:pt x="199" y="3"/>
                  </a:cubicBezTo>
                  <a:cubicBezTo>
                    <a:pt x="196" y="3"/>
                    <a:pt x="193" y="3"/>
                    <a:pt x="190" y="3"/>
                  </a:cubicBezTo>
                  <a:cubicBezTo>
                    <a:pt x="86" y="3"/>
                    <a:pt x="0" y="92"/>
                    <a:pt x="11" y="197"/>
                  </a:cubicBezTo>
                  <a:cubicBezTo>
                    <a:pt x="11" y="291"/>
                    <a:pt x="86" y="374"/>
                    <a:pt x="184" y="374"/>
                  </a:cubicBezTo>
                  <a:cubicBezTo>
                    <a:pt x="187" y="374"/>
                    <a:pt x="190" y="374"/>
                    <a:pt x="194" y="373"/>
                  </a:cubicBezTo>
                  <a:cubicBezTo>
                    <a:pt x="296" y="356"/>
                    <a:pt x="370" y="265"/>
                    <a:pt x="370" y="157"/>
                  </a:cubicBezTo>
                  <a:cubicBezTo>
                    <a:pt x="375" y="74"/>
                    <a:pt x="305" y="1"/>
                    <a:pt x="2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62"/>
            <p:cNvSpPr/>
            <p:nvPr/>
          </p:nvSpPr>
          <p:spPr>
            <a:xfrm rot="5400000">
              <a:off x="994667" y="526666"/>
              <a:ext cx="41643" cy="46430"/>
            </a:xfrm>
            <a:custGeom>
              <a:rect b="b" l="l" r="r" t="t"/>
              <a:pathLst>
                <a:path extrusionOk="0" h="388" w="348">
                  <a:moveTo>
                    <a:pt x="188" y="0"/>
                  </a:moveTo>
                  <a:cubicBezTo>
                    <a:pt x="86" y="6"/>
                    <a:pt x="12" y="86"/>
                    <a:pt x="6" y="182"/>
                  </a:cubicBezTo>
                  <a:cubicBezTo>
                    <a:pt x="0" y="285"/>
                    <a:pt x="69" y="370"/>
                    <a:pt x="160" y="387"/>
                  </a:cubicBezTo>
                  <a:cubicBezTo>
                    <a:pt x="162" y="388"/>
                    <a:pt x="165" y="388"/>
                    <a:pt x="167" y="388"/>
                  </a:cubicBezTo>
                  <a:cubicBezTo>
                    <a:pt x="256" y="388"/>
                    <a:pt x="342" y="288"/>
                    <a:pt x="348" y="182"/>
                  </a:cubicBezTo>
                  <a:cubicBezTo>
                    <a:pt x="342" y="91"/>
                    <a:pt x="274" y="12"/>
                    <a:pt x="1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62"/>
            <p:cNvSpPr/>
            <p:nvPr/>
          </p:nvSpPr>
          <p:spPr>
            <a:xfrm rot="5400000">
              <a:off x="984376" y="846889"/>
              <a:ext cx="47148" cy="42601"/>
            </a:xfrm>
            <a:custGeom>
              <a:rect b="b" l="l" r="r" t="t"/>
              <a:pathLst>
                <a:path extrusionOk="0" h="356" w="394">
                  <a:moveTo>
                    <a:pt x="205" y="1"/>
                  </a:moveTo>
                  <a:cubicBezTo>
                    <a:pt x="97" y="7"/>
                    <a:pt x="17" y="86"/>
                    <a:pt x="6" y="189"/>
                  </a:cubicBezTo>
                  <a:cubicBezTo>
                    <a:pt x="0" y="280"/>
                    <a:pt x="74" y="354"/>
                    <a:pt x="165" y="354"/>
                  </a:cubicBezTo>
                  <a:cubicBezTo>
                    <a:pt x="172" y="355"/>
                    <a:pt x="179" y="355"/>
                    <a:pt x="186" y="355"/>
                  </a:cubicBezTo>
                  <a:cubicBezTo>
                    <a:pt x="291" y="355"/>
                    <a:pt x="377" y="273"/>
                    <a:pt x="393" y="172"/>
                  </a:cubicBezTo>
                  <a:cubicBezTo>
                    <a:pt x="382" y="75"/>
                    <a:pt x="302" y="1"/>
                    <a:pt x="20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62"/>
            <p:cNvSpPr/>
            <p:nvPr/>
          </p:nvSpPr>
          <p:spPr>
            <a:xfrm rot="5400000">
              <a:off x="996702" y="1157659"/>
              <a:ext cx="43079" cy="43797"/>
            </a:xfrm>
            <a:custGeom>
              <a:rect b="b" l="l" r="r" t="t"/>
              <a:pathLst>
                <a:path extrusionOk="0" h="366" w="360">
                  <a:moveTo>
                    <a:pt x="187" y="1"/>
                  </a:moveTo>
                  <a:cubicBezTo>
                    <a:pt x="184" y="1"/>
                    <a:pt x="181" y="1"/>
                    <a:pt x="177" y="1"/>
                  </a:cubicBezTo>
                  <a:cubicBezTo>
                    <a:pt x="81" y="1"/>
                    <a:pt x="1" y="81"/>
                    <a:pt x="1" y="177"/>
                  </a:cubicBezTo>
                  <a:cubicBezTo>
                    <a:pt x="7" y="274"/>
                    <a:pt x="81" y="354"/>
                    <a:pt x="183" y="365"/>
                  </a:cubicBezTo>
                  <a:cubicBezTo>
                    <a:pt x="280" y="360"/>
                    <a:pt x="360" y="280"/>
                    <a:pt x="354" y="183"/>
                  </a:cubicBezTo>
                  <a:cubicBezTo>
                    <a:pt x="359" y="84"/>
                    <a:pt x="285" y="1"/>
                    <a:pt x="1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62"/>
            <p:cNvSpPr/>
            <p:nvPr/>
          </p:nvSpPr>
          <p:spPr>
            <a:xfrm rot="5400000">
              <a:off x="1158010" y="1005205"/>
              <a:ext cx="51815" cy="43917"/>
            </a:xfrm>
            <a:custGeom>
              <a:rect b="b" l="l" r="r" t="t"/>
              <a:pathLst>
                <a:path extrusionOk="0" h="367" w="433">
                  <a:moveTo>
                    <a:pt x="193" y="1"/>
                  </a:moveTo>
                  <a:cubicBezTo>
                    <a:pt x="186" y="1"/>
                    <a:pt x="179" y="1"/>
                    <a:pt x="172" y="2"/>
                  </a:cubicBezTo>
                  <a:cubicBezTo>
                    <a:pt x="169" y="2"/>
                    <a:pt x="165" y="2"/>
                    <a:pt x="162" y="2"/>
                  </a:cubicBezTo>
                  <a:cubicBezTo>
                    <a:pt x="75" y="2"/>
                    <a:pt x="1" y="74"/>
                    <a:pt x="7" y="161"/>
                  </a:cubicBezTo>
                  <a:cubicBezTo>
                    <a:pt x="1" y="264"/>
                    <a:pt x="81" y="355"/>
                    <a:pt x="183" y="366"/>
                  </a:cubicBezTo>
                  <a:cubicBezTo>
                    <a:pt x="185" y="366"/>
                    <a:pt x="187" y="366"/>
                    <a:pt x="189" y="366"/>
                  </a:cubicBezTo>
                  <a:cubicBezTo>
                    <a:pt x="432" y="366"/>
                    <a:pt x="427" y="1"/>
                    <a:pt x="1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62"/>
            <p:cNvSpPr/>
            <p:nvPr/>
          </p:nvSpPr>
          <p:spPr>
            <a:xfrm rot="5400000">
              <a:off x="1109426" y="1168309"/>
              <a:ext cx="44276" cy="37575"/>
            </a:xfrm>
            <a:custGeom>
              <a:rect b="b" l="l" r="r" t="t"/>
              <a:pathLst>
                <a:path extrusionOk="0" h="314" w="370">
                  <a:moveTo>
                    <a:pt x="177" y="0"/>
                  </a:moveTo>
                  <a:cubicBezTo>
                    <a:pt x="91" y="0"/>
                    <a:pt x="21" y="64"/>
                    <a:pt x="11" y="153"/>
                  </a:cubicBezTo>
                  <a:cubicBezTo>
                    <a:pt x="0" y="235"/>
                    <a:pt x="64" y="313"/>
                    <a:pt x="150" y="313"/>
                  </a:cubicBezTo>
                  <a:cubicBezTo>
                    <a:pt x="153" y="313"/>
                    <a:pt x="156" y="313"/>
                    <a:pt x="159" y="312"/>
                  </a:cubicBezTo>
                  <a:cubicBezTo>
                    <a:pt x="167" y="313"/>
                    <a:pt x="174" y="314"/>
                    <a:pt x="182" y="314"/>
                  </a:cubicBezTo>
                  <a:cubicBezTo>
                    <a:pt x="270" y="314"/>
                    <a:pt x="349" y="254"/>
                    <a:pt x="364" y="164"/>
                  </a:cubicBezTo>
                  <a:cubicBezTo>
                    <a:pt x="370" y="73"/>
                    <a:pt x="302" y="5"/>
                    <a:pt x="216" y="5"/>
                  </a:cubicBezTo>
                  <a:cubicBezTo>
                    <a:pt x="203" y="2"/>
                    <a:pt x="190" y="0"/>
                    <a:pt x="17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62"/>
            <p:cNvSpPr/>
            <p:nvPr/>
          </p:nvSpPr>
          <p:spPr>
            <a:xfrm rot="5400000">
              <a:off x="1097938" y="529059"/>
              <a:ext cx="39011" cy="37575"/>
            </a:xfrm>
            <a:custGeom>
              <a:rect b="b" l="l" r="r" t="t"/>
              <a:pathLst>
                <a:path extrusionOk="0" h="314" w="326">
                  <a:moveTo>
                    <a:pt x="176" y="0"/>
                  </a:moveTo>
                  <a:cubicBezTo>
                    <a:pt x="172" y="0"/>
                    <a:pt x="169" y="1"/>
                    <a:pt x="166" y="1"/>
                  </a:cubicBezTo>
                  <a:cubicBezTo>
                    <a:pt x="162" y="1"/>
                    <a:pt x="159" y="0"/>
                    <a:pt x="156" y="0"/>
                  </a:cubicBezTo>
                  <a:cubicBezTo>
                    <a:pt x="69" y="0"/>
                    <a:pt x="1" y="73"/>
                    <a:pt x="6" y="166"/>
                  </a:cubicBezTo>
                  <a:cubicBezTo>
                    <a:pt x="6" y="246"/>
                    <a:pt x="80" y="314"/>
                    <a:pt x="160" y="314"/>
                  </a:cubicBezTo>
                  <a:cubicBezTo>
                    <a:pt x="251" y="314"/>
                    <a:pt x="325" y="240"/>
                    <a:pt x="325" y="149"/>
                  </a:cubicBezTo>
                  <a:cubicBezTo>
                    <a:pt x="325" y="67"/>
                    <a:pt x="257" y="0"/>
                    <a:pt x="1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93" name="Shape 2393"/>
        <p:cNvGrpSpPr/>
        <p:nvPr/>
      </p:nvGrpSpPr>
      <p:grpSpPr>
        <a:xfrm>
          <a:off x="0" y="0"/>
          <a:ext cx="0" cy="0"/>
          <a:chOff x="0" y="0"/>
          <a:chExt cx="0" cy="0"/>
        </a:xfrm>
      </p:grpSpPr>
      <p:grpSp>
        <p:nvGrpSpPr>
          <p:cNvPr id="2394" name="Google Shape;2394;p63"/>
          <p:cNvGrpSpPr/>
          <p:nvPr/>
        </p:nvGrpSpPr>
        <p:grpSpPr>
          <a:xfrm>
            <a:off x="1415288" y="969045"/>
            <a:ext cx="6253159" cy="3258135"/>
            <a:chOff x="1415288" y="969045"/>
            <a:chExt cx="6253159" cy="3258135"/>
          </a:xfrm>
        </p:grpSpPr>
        <p:grpSp>
          <p:nvGrpSpPr>
            <p:cNvPr id="2395" name="Google Shape;2395;p63"/>
            <p:cNvGrpSpPr/>
            <p:nvPr/>
          </p:nvGrpSpPr>
          <p:grpSpPr>
            <a:xfrm>
              <a:off x="1415288" y="1021655"/>
              <a:ext cx="6198952" cy="3205526"/>
              <a:chOff x="1682324" y="1028700"/>
              <a:chExt cx="5779369" cy="3086094"/>
            </a:xfrm>
          </p:grpSpPr>
          <p:sp>
            <p:nvSpPr>
              <p:cNvPr id="2396" name="Google Shape;2396;p63"/>
              <p:cNvSpPr/>
              <p:nvPr/>
            </p:nvSpPr>
            <p:spPr>
              <a:xfrm>
                <a:off x="1682324" y="1028700"/>
                <a:ext cx="5779369" cy="3086094"/>
              </a:xfrm>
              <a:custGeom>
                <a:rect b="b" l="l" r="r" t="t"/>
                <a:pathLst>
                  <a:path extrusionOk="0" h="7290" w="13652">
                    <a:moveTo>
                      <a:pt x="0" y="0"/>
                    </a:moveTo>
                    <a:lnTo>
                      <a:pt x="0" y="7290"/>
                    </a:lnTo>
                    <a:lnTo>
                      <a:pt x="13652" y="7290"/>
                    </a:lnTo>
                    <a:lnTo>
                      <a:pt x="1365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63"/>
              <p:cNvSpPr/>
              <p:nvPr/>
            </p:nvSpPr>
            <p:spPr>
              <a:xfrm>
                <a:off x="2721609" y="1028700"/>
                <a:ext cx="352215" cy="1642107"/>
              </a:xfrm>
              <a:custGeom>
                <a:rect b="b" l="l" r="r" t="t"/>
                <a:pathLst>
                  <a:path extrusionOk="0" h="3879" w="832">
                    <a:moveTo>
                      <a:pt x="0" y="0"/>
                    </a:moveTo>
                    <a:lnTo>
                      <a:pt x="0" y="3879"/>
                    </a:lnTo>
                    <a:lnTo>
                      <a:pt x="832" y="3879"/>
                    </a:lnTo>
                    <a:lnTo>
                      <a:pt x="83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63"/>
              <p:cNvSpPr/>
              <p:nvPr/>
            </p:nvSpPr>
            <p:spPr>
              <a:xfrm>
                <a:off x="1778844" y="1028700"/>
                <a:ext cx="352215" cy="1642107"/>
              </a:xfrm>
              <a:custGeom>
                <a:rect b="b" l="l" r="r" t="t"/>
                <a:pathLst>
                  <a:path extrusionOk="0" h="3879" w="832">
                    <a:moveTo>
                      <a:pt x="0" y="0"/>
                    </a:moveTo>
                    <a:lnTo>
                      <a:pt x="0" y="3879"/>
                    </a:lnTo>
                    <a:lnTo>
                      <a:pt x="832" y="3879"/>
                    </a:lnTo>
                    <a:lnTo>
                      <a:pt x="83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63"/>
              <p:cNvSpPr/>
              <p:nvPr/>
            </p:nvSpPr>
            <p:spPr>
              <a:xfrm>
                <a:off x="2241548" y="1028700"/>
                <a:ext cx="149861" cy="1642107"/>
              </a:xfrm>
              <a:custGeom>
                <a:rect b="b" l="l" r="r" t="t"/>
                <a:pathLst>
                  <a:path extrusionOk="0" h="3879" w="354">
                    <a:moveTo>
                      <a:pt x="1" y="0"/>
                    </a:moveTo>
                    <a:lnTo>
                      <a:pt x="1" y="3879"/>
                    </a:lnTo>
                    <a:lnTo>
                      <a:pt x="354" y="3879"/>
                    </a:lnTo>
                    <a:lnTo>
                      <a:pt x="35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63"/>
              <p:cNvSpPr/>
              <p:nvPr/>
            </p:nvSpPr>
            <p:spPr>
              <a:xfrm>
                <a:off x="2434589" y="1028700"/>
                <a:ext cx="74930" cy="1642107"/>
              </a:xfrm>
              <a:custGeom>
                <a:rect b="b" l="l" r="r" t="t"/>
                <a:pathLst>
                  <a:path extrusionOk="0" h="3879" w="177">
                    <a:moveTo>
                      <a:pt x="0" y="0"/>
                    </a:moveTo>
                    <a:lnTo>
                      <a:pt x="0" y="3879"/>
                    </a:lnTo>
                    <a:lnTo>
                      <a:pt x="177" y="3879"/>
                    </a:lnTo>
                    <a:lnTo>
                      <a:pt x="17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63"/>
              <p:cNvSpPr/>
              <p:nvPr/>
            </p:nvSpPr>
            <p:spPr>
              <a:xfrm>
                <a:off x="4151208" y="1028700"/>
                <a:ext cx="354755" cy="1642107"/>
              </a:xfrm>
              <a:custGeom>
                <a:rect b="b" l="l" r="r" t="t"/>
                <a:pathLst>
                  <a:path extrusionOk="0" h="3879" w="838">
                    <a:moveTo>
                      <a:pt x="0" y="0"/>
                    </a:moveTo>
                    <a:lnTo>
                      <a:pt x="0" y="3879"/>
                    </a:lnTo>
                    <a:lnTo>
                      <a:pt x="837" y="3879"/>
                    </a:lnTo>
                    <a:lnTo>
                      <a:pt x="83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63"/>
              <p:cNvSpPr/>
              <p:nvPr/>
            </p:nvSpPr>
            <p:spPr>
              <a:xfrm>
                <a:off x="3208443" y="1028700"/>
                <a:ext cx="354755" cy="1642107"/>
              </a:xfrm>
              <a:custGeom>
                <a:rect b="b" l="l" r="r" t="t"/>
                <a:pathLst>
                  <a:path extrusionOk="0" h="3879" w="838">
                    <a:moveTo>
                      <a:pt x="0" y="0"/>
                    </a:moveTo>
                    <a:lnTo>
                      <a:pt x="0" y="3879"/>
                    </a:lnTo>
                    <a:lnTo>
                      <a:pt x="838" y="3879"/>
                    </a:lnTo>
                    <a:lnTo>
                      <a:pt x="83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63"/>
              <p:cNvSpPr/>
              <p:nvPr/>
            </p:nvSpPr>
            <p:spPr>
              <a:xfrm>
                <a:off x="3671147" y="1028700"/>
                <a:ext cx="152401" cy="1642107"/>
              </a:xfrm>
              <a:custGeom>
                <a:rect b="b" l="l" r="r" t="t"/>
                <a:pathLst>
                  <a:path extrusionOk="0" h="3879" w="360">
                    <a:moveTo>
                      <a:pt x="1" y="0"/>
                    </a:moveTo>
                    <a:lnTo>
                      <a:pt x="1" y="3879"/>
                    </a:lnTo>
                    <a:lnTo>
                      <a:pt x="360" y="3879"/>
                    </a:lnTo>
                    <a:lnTo>
                      <a:pt x="36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63"/>
              <p:cNvSpPr/>
              <p:nvPr/>
            </p:nvSpPr>
            <p:spPr>
              <a:xfrm>
                <a:off x="3864188" y="1028700"/>
                <a:ext cx="77470" cy="1642107"/>
              </a:xfrm>
              <a:custGeom>
                <a:rect b="b" l="l" r="r" t="t"/>
                <a:pathLst>
                  <a:path extrusionOk="0" h="3879" w="183">
                    <a:moveTo>
                      <a:pt x="1" y="0"/>
                    </a:moveTo>
                    <a:lnTo>
                      <a:pt x="1" y="3879"/>
                    </a:lnTo>
                    <a:lnTo>
                      <a:pt x="183" y="3879"/>
                    </a:lnTo>
                    <a:lnTo>
                      <a:pt x="18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63"/>
              <p:cNvSpPr/>
              <p:nvPr/>
            </p:nvSpPr>
            <p:spPr>
              <a:xfrm>
                <a:off x="5583347" y="1028700"/>
                <a:ext cx="352215" cy="1642107"/>
              </a:xfrm>
              <a:custGeom>
                <a:rect b="b" l="l" r="r" t="t"/>
                <a:pathLst>
                  <a:path extrusionOk="0" h="3879" w="832">
                    <a:moveTo>
                      <a:pt x="0" y="0"/>
                    </a:moveTo>
                    <a:lnTo>
                      <a:pt x="0" y="3879"/>
                    </a:lnTo>
                    <a:lnTo>
                      <a:pt x="832" y="3879"/>
                    </a:lnTo>
                    <a:lnTo>
                      <a:pt x="83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63"/>
              <p:cNvSpPr/>
              <p:nvPr/>
            </p:nvSpPr>
            <p:spPr>
              <a:xfrm>
                <a:off x="4640582" y="1028700"/>
                <a:ext cx="352215" cy="1642107"/>
              </a:xfrm>
              <a:custGeom>
                <a:rect b="b" l="l" r="r" t="t"/>
                <a:pathLst>
                  <a:path extrusionOk="0" h="3879" w="832">
                    <a:moveTo>
                      <a:pt x="0" y="0"/>
                    </a:moveTo>
                    <a:lnTo>
                      <a:pt x="0" y="3879"/>
                    </a:lnTo>
                    <a:lnTo>
                      <a:pt x="832" y="3879"/>
                    </a:lnTo>
                    <a:lnTo>
                      <a:pt x="83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63"/>
              <p:cNvSpPr/>
              <p:nvPr/>
            </p:nvSpPr>
            <p:spPr>
              <a:xfrm>
                <a:off x="5103286" y="1028700"/>
                <a:ext cx="149861" cy="1642107"/>
              </a:xfrm>
              <a:custGeom>
                <a:rect b="b" l="l" r="r" t="t"/>
                <a:pathLst>
                  <a:path extrusionOk="0" h="3879" w="354">
                    <a:moveTo>
                      <a:pt x="1" y="0"/>
                    </a:moveTo>
                    <a:lnTo>
                      <a:pt x="1" y="3879"/>
                    </a:lnTo>
                    <a:lnTo>
                      <a:pt x="354" y="3879"/>
                    </a:lnTo>
                    <a:lnTo>
                      <a:pt x="35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63"/>
              <p:cNvSpPr/>
              <p:nvPr/>
            </p:nvSpPr>
            <p:spPr>
              <a:xfrm>
                <a:off x="5296327" y="1028700"/>
                <a:ext cx="74930" cy="1642107"/>
              </a:xfrm>
              <a:custGeom>
                <a:rect b="b" l="l" r="r" t="t"/>
                <a:pathLst>
                  <a:path extrusionOk="0" h="3879" w="177">
                    <a:moveTo>
                      <a:pt x="0" y="0"/>
                    </a:moveTo>
                    <a:lnTo>
                      <a:pt x="0" y="3879"/>
                    </a:lnTo>
                    <a:lnTo>
                      <a:pt x="177" y="3879"/>
                    </a:lnTo>
                    <a:lnTo>
                      <a:pt x="17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63"/>
              <p:cNvSpPr/>
              <p:nvPr/>
            </p:nvSpPr>
            <p:spPr>
              <a:xfrm>
                <a:off x="7012946" y="1028700"/>
                <a:ext cx="352215" cy="1642107"/>
              </a:xfrm>
              <a:custGeom>
                <a:rect b="b" l="l" r="r" t="t"/>
                <a:pathLst>
                  <a:path extrusionOk="0" h="3879" w="832">
                    <a:moveTo>
                      <a:pt x="0" y="0"/>
                    </a:moveTo>
                    <a:lnTo>
                      <a:pt x="0" y="3879"/>
                    </a:lnTo>
                    <a:lnTo>
                      <a:pt x="832" y="3879"/>
                    </a:lnTo>
                    <a:lnTo>
                      <a:pt x="83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63"/>
              <p:cNvSpPr/>
              <p:nvPr/>
            </p:nvSpPr>
            <p:spPr>
              <a:xfrm>
                <a:off x="6070181" y="1028700"/>
                <a:ext cx="352638" cy="1642107"/>
              </a:xfrm>
              <a:custGeom>
                <a:rect b="b" l="l" r="r" t="t"/>
                <a:pathLst>
                  <a:path extrusionOk="0" h="3879" w="833">
                    <a:moveTo>
                      <a:pt x="1" y="0"/>
                    </a:moveTo>
                    <a:lnTo>
                      <a:pt x="1" y="3879"/>
                    </a:lnTo>
                    <a:lnTo>
                      <a:pt x="832" y="3879"/>
                    </a:lnTo>
                    <a:lnTo>
                      <a:pt x="83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63"/>
              <p:cNvSpPr/>
              <p:nvPr/>
            </p:nvSpPr>
            <p:spPr>
              <a:xfrm>
                <a:off x="6533309" y="1028700"/>
                <a:ext cx="151977" cy="1642107"/>
              </a:xfrm>
              <a:custGeom>
                <a:rect b="b" l="l" r="r" t="t"/>
                <a:pathLst>
                  <a:path extrusionOk="0" h="3879" w="359">
                    <a:moveTo>
                      <a:pt x="0" y="0"/>
                    </a:moveTo>
                    <a:lnTo>
                      <a:pt x="0" y="3879"/>
                    </a:lnTo>
                    <a:lnTo>
                      <a:pt x="359" y="3879"/>
                    </a:lnTo>
                    <a:lnTo>
                      <a:pt x="35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63"/>
              <p:cNvSpPr/>
              <p:nvPr/>
            </p:nvSpPr>
            <p:spPr>
              <a:xfrm>
                <a:off x="6725926" y="1028700"/>
                <a:ext cx="75354" cy="1642107"/>
              </a:xfrm>
              <a:custGeom>
                <a:rect b="b" l="l" r="r" t="t"/>
                <a:pathLst>
                  <a:path extrusionOk="0" h="3879" w="178">
                    <a:moveTo>
                      <a:pt x="1" y="0"/>
                    </a:moveTo>
                    <a:lnTo>
                      <a:pt x="1" y="3879"/>
                    </a:lnTo>
                    <a:lnTo>
                      <a:pt x="177" y="3879"/>
                    </a:lnTo>
                    <a:lnTo>
                      <a:pt x="17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63"/>
              <p:cNvSpPr/>
              <p:nvPr/>
            </p:nvSpPr>
            <p:spPr>
              <a:xfrm>
                <a:off x="1682324" y="2525606"/>
                <a:ext cx="5779369" cy="176530"/>
              </a:xfrm>
              <a:custGeom>
                <a:rect b="b" l="l" r="r" t="t"/>
                <a:pathLst>
                  <a:path extrusionOk="0" h="417" w="13652">
                    <a:moveTo>
                      <a:pt x="0" y="1"/>
                    </a:moveTo>
                    <a:lnTo>
                      <a:pt x="0" y="417"/>
                    </a:lnTo>
                    <a:lnTo>
                      <a:pt x="13652" y="417"/>
                    </a:lnTo>
                    <a:lnTo>
                      <a:pt x="1365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4" name="Google Shape;2414;p63"/>
            <p:cNvGrpSpPr/>
            <p:nvPr/>
          </p:nvGrpSpPr>
          <p:grpSpPr>
            <a:xfrm>
              <a:off x="1469496" y="969045"/>
              <a:ext cx="6198952" cy="3205526"/>
              <a:chOff x="1682324" y="1028700"/>
              <a:chExt cx="5779369" cy="3086094"/>
            </a:xfrm>
          </p:grpSpPr>
          <p:sp>
            <p:nvSpPr>
              <p:cNvPr id="2415" name="Google Shape;2415;p63"/>
              <p:cNvSpPr/>
              <p:nvPr/>
            </p:nvSpPr>
            <p:spPr>
              <a:xfrm>
                <a:off x="1682324" y="1028700"/>
                <a:ext cx="5779369" cy="3086094"/>
              </a:xfrm>
              <a:custGeom>
                <a:rect b="b" l="l" r="r" t="t"/>
                <a:pathLst>
                  <a:path extrusionOk="0" h="7290" w="13652">
                    <a:moveTo>
                      <a:pt x="0" y="0"/>
                    </a:moveTo>
                    <a:lnTo>
                      <a:pt x="0" y="7290"/>
                    </a:lnTo>
                    <a:lnTo>
                      <a:pt x="13652" y="7290"/>
                    </a:lnTo>
                    <a:lnTo>
                      <a:pt x="1365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63"/>
              <p:cNvSpPr/>
              <p:nvPr/>
            </p:nvSpPr>
            <p:spPr>
              <a:xfrm>
                <a:off x="2721609" y="1028700"/>
                <a:ext cx="352215" cy="1642107"/>
              </a:xfrm>
              <a:custGeom>
                <a:rect b="b" l="l" r="r" t="t"/>
                <a:pathLst>
                  <a:path extrusionOk="0" h="3879" w="832">
                    <a:moveTo>
                      <a:pt x="0" y="0"/>
                    </a:moveTo>
                    <a:lnTo>
                      <a:pt x="0" y="3879"/>
                    </a:lnTo>
                    <a:lnTo>
                      <a:pt x="832" y="3879"/>
                    </a:lnTo>
                    <a:lnTo>
                      <a:pt x="83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63"/>
              <p:cNvSpPr/>
              <p:nvPr/>
            </p:nvSpPr>
            <p:spPr>
              <a:xfrm>
                <a:off x="1778844" y="1028700"/>
                <a:ext cx="352215" cy="1642107"/>
              </a:xfrm>
              <a:custGeom>
                <a:rect b="b" l="l" r="r" t="t"/>
                <a:pathLst>
                  <a:path extrusionOk="0" h="3879" w="832">
                    <a:moveTo>
                      <a:pt x="0" y="0"/>
                    </a:moveTo>
                    <a:lnTo>
                      <a:pt x="0" y="3879"/>
                    </a:lnTo>
                    <a:lnTo>
                      <a:pt x="832" y="3879"/>
                    </a:lnTo>
                    <a:lnTo>
                      <a:pt x="832" y="0"/>
                    </a:ln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63"/>
              <p:cNvSpPr/>
              <p:nvPr/>
            </p:nvSpPr>
            <p:spPr>
              <a:xfrm>
                <a:off x="2241548" y="1028700"/>
                <a:ext cx="149861" cy="1642107"/>
              </a:xfrm>
              <a:custGeom>
                <a:rect b="b" l="l" r="r" t="t"/>
                <a:pathLst>
                  <a:path extrusionOk="0" h="3879" w="354">
                    <a:moveTo>
                      <a:pt x="1" y="0"/>
                    </a:moveTo>
                    <a:lnTo>
                      <a:pt x="1" y="3879"/>
                    </a:lnTo>
                    <a:lnTo>
                      <a:pt x="354" y="3879"/>
                    </a:lnTo>
                    <a:lnTo>
                      <a:pt x="354" y="0"/>
                    </a:lnTo>
                    <a:close/>
                  </a:path>
                </a:pathLst>
              </a:custGeom>
              <a:solidFill>
                <a:srgbClr val="E4A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63"/>
              <p:cNvSpPr/>
              <p:nvPr/>
            </p:nvSpPr>
            <p:spPr>
              <a:xfrm>
                <a:off x="2434589" y="1028700"/>
                <a:ext cx="74930" cy="1642107"/>
              </a:xfrm>
              <a:custGeom>
                <a:rect b="b" l="l" r="r" t="t"/>
                <a:pathLst>
                  <a:path extrusionOk="0" h="3879" w="177">
                    <a:moveTo>
                      <a:pt x="0" y="0"/>
                    </a:moveTo>
                    <a:lnTo>
                      <a:pt x="0" y="3879"/>
                    </a:lnTo>
                    <a:lnTo>
                      <a:pt x="177" y="3879"/>
                    </a:lnTo>
                    <a:lnTo>
                      <a:pt x="177" y="0"/>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63"/>
              <p:cNvSpPr/>
              <p:nvPr/>
            </p:nvSpPr>
            <p:spPr>
              <a:xfrm>
                <a:off x="4151208" y="1028700"/>
                <a:ext cx="354755" cy="1642107"/>
              </a:xfrm>
              <a:custGeom>
                <a:rect b="b" l="l" r="r" t="t"/>
                <a:pathLst>
                  <a:path extrusionOk="0" h="3879" w="838">
                    <a:moveTo>
                      <a:pt x="0" y="0"/>
                    </a:moveTo>
                    <a:lnTo>
                      <a:pt x="0" y="3879"/>
                    </a:lnTo>
                    <a:lnTo>
                      <a:pt x="837" y="3879"/>
                    </a:lnTo>
                    <a:lnTo>
                      <a:pt x="83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63"/>
              <p:cNvSpPr/>
              <p:nvPr/>
            </p:nvSpPr>
            <p:spPr>
              <a:xfrm>
                <a:off x="3208443" y="1028700"/>
                <a:ext cx="354755" cy="1642107"/>
              </a:xfrm>
              <a:custGeom>
                <a:rect b="b" l="l" r="r" t="t"/>
                <a:pathLst>
                  <a:path extrusionOk="0" h="3879" w="838">
                    <a:moveTo>
                      <a:pt x="0" y="0"/>
                    </a:moveTo>
                    <a:lnTo>
                      <a:pt x="0" y="3879"/>
                    </a:lnTo>
                    <a:lnTo>
                      <a:pt x="838" y="3879"/>
                    </a:lnTo>
                    <a:lnTo>
                      <a:pt x="838" y="0"/>
                    </a:ln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63"/>
              <p:cNvSpPr/>
              <p:nvPr/>
            </p:nvSpPr>
            <p:spPr>
              <a:xfrm>
                <a:off x="3671147" y="1028700"/>
                <a:ext cx="152401" cy="1642107"/>
              </a:xfrm>
              <a:custGeom>
                <a:rect b="b" l="l" r="r" t="t"/>
                <a:pathLst>
                  <a:path extrusionOk="0" h="3879" w="360">
                    <a:moveTo>
                      <a:pt x="1" y="0"/>
                    </a:moveTo>
                    <a:lnTo>
                      <a:pt x="1" y="3879"/>
                    </a:lnTo>
                    <a:lnTo>
                      <a:pt x="360" y="3879"/>
                    </a:lnTo>
                    <a:lnTo>
                      <a:pt x="360" y="0"/>
                    </a:lnTo>
                    <a:close/>
                  </a:path>
                </a:pathLst>
              </a:custGeom>
              <a:solidFill>
                <a:srgbClr val="E4A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63"/>
              <p:cNvSpPr/>
              <p:nvPr/>
            </p:nvSpPr>
            <p:spPr>
              <a:xfrm>
                <a:off x="3864188" y="1028700"/>
                <a:ext cx="77470" cy="1642107"/>
              </a:xfrm>
              <a:custGeom>
                <a:rect b="b" l="l" r="r" t="t"/>
                <a:pathLst>
                  <a:path extrusionOk="0" h="3879" w="183">
                    <a:moveTo>
                      <a:pt x="1" y="0"/>
                    </a:moveTo>
                    <a:lnTo>
                      <a:pt x="1" y="3879"/>
                    </a:lnTo>
                    <a:lnTo>
                      <a:pt x="183" y="3879"/>
                    </a:lnTo>
                    <a:lnTo>
                      <a:pt x="183" y="0"/>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63"/>
              <p:cNvSpPr/>
              <p:nvPr/>
            </p:nvSpPr>
            <p:spPr>
              <a:xfrm>
                <a:off x="5583347" y="1028700"/>
                <a:ext cx="352215" cy="1642107"/>
              </a:xfrm>
              <a:custGeom>
                <a:rect b="b" l="l" r="r" t="t"/>
                <a:pathLst>
                  <a:path extrusionOk="0" h="3879" w="832">
                    <a:moveTo>
                      <a:pt x="0" y="0"/>
                    </a:moveTo>
                    <a:lnTo>
                      <a:pt x="0" y="3879"/>
                    </a:lnTo>
                    <a:lnTo>
                      <a:pt x="832" y="3879"/>
                    </a:lnTo>
                    <a:lnTo>
                      <a:pt x="83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63"/>
              <p:cNvSpPr/>
              <p:nvPr/>
            </p:nvSpPr>
            <p:spPr>
              <a:xfrm>
                <a:off x="4640582" y="1028700"/>
                <a:ext cx="352215" cy="1642107"/>
              </a:xfrm>
              <a:custGeom>
                <a:rect b="b" l="l" r="r" t="t"/>
                <a:pathLst>
                  <a:path extrusionOk="0" h="3879" w="832">
                    <a:moveTo>
                      <a:pt x="0" y="0"/>
                    </a:moveTo>
                    <a:lnTo>
                      <a:pt x="0" y="3879"/>
                    </a:lnTo>
                    <a:lnTo>
                      <a:pt x="832" y="3879"/>
                    </a:lnTo>
                    <a:lnTo>
                      <a:pt x="832" y="0"/>
                    </a:ln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63"/>
              <p:cNvSpPr/>
              <p:nvPr/>
            </p:nvSpPr>
            <p:spPr>
              <a:xfrm>
                <a:off x="5103286" y="1028700"/>
                <a:ext cx="149861" cy="1642107"/>
              </a:xfrm>
              <a:custGeom>
                <a:rect b="b" l="l" r="r" t="t"/>
                <a:pathLst>
                  <a:path extrusionOk="0" h="3879" w="354">
                    <a:moveTo>
                      <a:pt x="1" y="0"/>
                    </a:moveTo>
                    <a:lnTo>
                      <a:pt x="1" y="3879"/>
                    </a:lnTo>
                    <a:lnTo>
                      <a:pt x="354" y="3879"/>
                    </a:lnTo>
                    <a:lnTo>
                      <a:pt x="354" y="0"/>
                    </a:lnTo>
                    <a:close/>
                  </a:path>
                </a:pathLst>
              </a:custGeom>
              <a:solidFill>
                <a:srgbClr val="E4A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63"/>
              <p:cNvSpPr/>
              <p:nvPr/>
            </p:nvSpPr>
            <p:spPr>
              <a:xfrm>
                <a:off x="5296327" y="1028700"/>
                <a:ext cx="74930" cy="1642107"/>
              </a:xfrm>
              <a:custGeom>
                <a:rect b="b" l="l" r="r" t="t"/>
                <a:pathLst>
                  <a:path extrusionOk="0" h="3879" w="177">
                    <a:moveTo>
                      <a:pt x="0" y="0"/>
                    </a:moveTo>
                    <a:lnTo>
                      <a:pt x="0" y="3879"/>
                    </a:lnTo>
                    <a:lnTo>
                      <a:pt x="177" y="3879"/>
                    </a:lnTo>
                    <a:lnTo>
                      <a:pt x="177" y="0"/>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63"/>
              <p:cNvSpPr/>
              <p:nvPr/>
            </p:nvSpPr>
            <p:spPr>
              <a:xfrm>
                <a:off x="7012946" y="1028700"/>
                <a:ext cx="352215" cy="1642107"/>
              </a:xfrm>
              <a:custGeom>
                <a:rect b="b" l="l" r="r" t="t"/>
                <a:pathLst>
                  <a:path extrusionOk="0" h="3879" w="832">
                    <a:moveTo>
                      <a:pt x="0" y="0"/>
                    </a:moveTo>
                    <a:lnTo>
                      <a:pt x="0" y="3879"/>
                    </a:lnTo>
                    <a:lnTo>
                      <a:pt x="832" y="3879"/>
                    </a:lnTo>
                    <a:lnTo>
                      <a:pt x="83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63"/>
              <p:cNvSpPr/>
              <p:nvPr/>
            </p:nvSpPr>
            <p:spPr>
              <a:xfrm>
                <a:off x="6070181" y="1028700"/>
                <a:ext cx="352638" cy="1642107"/>
              </a:xfrm>
              <a:custGeom>
                <a:rect b="b" l="l" r="r" t="t"/>
                <a:pathLst>
                  <a:path extrusionOk="0" h="3879" w="833">
                    <a:moveTo>
                      <a:pt x="1" y="0"/>
                    </a:moveTo>
                    <a:lnTo>
                      <a:pt x="1" y="3879"/>
                    </a:lnTo>
                    <a:lnTo>
                      <a:pt x="832" y="3879"/>
                    </a:lnTo>
                    <a:lnTo>
                      <a:pt x="832" y="0"/>
                    </a:ln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63"/>
              <p:cNvSpPr/>
              <p:nvPr/>
            </p:nvSpPr>
            <p:spPr>
              <a:xfrm>
                <a:off x="6533309" y="1028700"/>
                <a:ext cx="151977" cy="1642107"/>
              </a:xfrm>
              <a:custGeom>
                <a:rect b="b" l="l" r="r" t="t"/>
                <a:pathLst>
                  <a:path extrusionOk="0" h="3879" w="359">
                    <a:moveTo>
                      <a:pt x="0" y="0"/>
                    </a:moveTo>
                    <a:lnTo>
                      <a:pt x="0" y="3879"/>
                    </a:lnTo>
                    <a:lnTo>
                      <a:pt x="359" y="3879"/>
                    </a:lnTo>
                    <a:lnTo>
                      <a:pt x="359" y="0"/>
                    </a:lnTo>
                    <a:close/>
                  </a:path>
                </a:pathLst>
              </a:custGeom>
              <a:solidFill>
                <a:srgbClr val="E4A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63"/>
              <p:cNvSpPr/>
              <p:nvPr/>
            </p:nvSpPr>
            <p:spPr>
              <a:xfrm>
                <a:off x="6725926" y="1028700"/>
                <a:ext cx="75354" cy="1642107"/>
              </a:xfrm>
              <a:custGeom>
                <a:rect b="b" l="l" r="r" t="t"/>
                <a:pathLst>
                  <a:path extrusionOk="0" h="3879" w="178">
                    <a:moveTo>
                      <a:pt x="1" y="0"/>
                    </a:moveTo>
                    <a:lnTo>
                      <a:pt x="1" y="3879"/>
                    </a:lnTo>
                    <a:lnTo>
                      <a:pt x="177" y="3879"/>
                    </a:lnTo>
                    <a:lnTo>
                      <a:pt x="177" y="0"/>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63"/>
              <p:cNvSpPr/>
              <p:nvPr/>
            </p:nvSpPr>
            <p:spPr>
              <a:xfrm>
                <a:off x="1682324" y="2525606"/>
                <a:ext cx="5779369" cy="176530"/>
              </a:xfrm>
              <a:custGeom>
                <a:rect b="b" l="l" r="r" t="t"/>
                <a:pathLst>
                  <a:path extrusionOk="0" h="417" w="13652">
                    <a:moveTo>
                      <a:pt x="0" y="1"/>
                    </a:moveTo>
                    <a:lnTo>
                      <a:pt x="0" y="417"/>
                    </a:lnTo>
                    <a:lnTo>
                      <a:pt x="13652" y="417"/>
                    </a:lnTo>
                    <a:lnTo>
                      <a:pt x="13652" y="1"/>
                    </a:ln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3" name="Google Shape;2433;p63"/>
            <p:cNvGrpSpPr/>
            <p:nvPr/>
          </p:nvGrpSpPr>
          <p:grpSpPr>
            <a:xfrm>
              <a:off x="1988387" y="1265797"/>
              <a:ext cx="5161393" cy="2614045"/>
              <a:chOff x="3414822" y="1306327"/>
              <a:chExt cx="2199895" cy="2273478"/>
            </a:xfrm>
          </p:grpSpPr>
          <p:sp>
            <p:nvSpPr>
              <p:cNvPr id="2434" name="Google Shape;2434;p63"/>
              <p:cNvSpPr/>
              <p:nvPr/>
            </p:nvSpPr>
            <p:spPr>
              <a:xfrm>
                <a:off x="3414822" y="1306327"/>
                <a:ext cx="2199895" cy="2273478"/>
              </a:xfrm>
              <a:custGeom>
                <a:rect b="b" l="l" r="r" t="t"/>
                <a:pathLst>
                  <a:path extrusionOk="0" h="11061" w="11061">
                    <a:moveTo>
                      <a:pt x="0" y="0"/>
                    </a:moveTo>
                    <a:lnTo>
                      <a:pt x="0" y="11060"/>
                    </a:lnTo>
                    <a:lnTo>
                      <a:pt x="11060" y="11060"/>
                    </a:lnTo>
                    <a:lnTo>
                      <a:pt x="1106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63"/>
              <p:cNvSpPr/>
              <p:nvPr/>
            </p:nvSpPr>
            <p:spPr>
              <a:xfrm>
                <a:off x="3457865" y="1384626"/>
                <a:ext cx="2113819" cy="2116651"/>
              </a:xfrm>
              <a:custGeom>
                <a:rect b="b" l="l" r="r" t="t"/>
                <a:pathLst>
                  <a:path extrusionOk="0" h="10298" w="10298">
                    <a:moveTo>
                      <a:pt x="1" y="1"/>
                    </a:moveTo>
                    <a:lnTo>
                      <a:pt x="1" y="10298"/>
                    </a:lnTo>
                    <a:lnTo>
                      <a:pt x="10298" y="10298"/>
                    </a:lnTo>
                    <a:lnTo>
                      <a:pt x="1029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436" name="Google Shape;2436;p63"/>
          <p:cNvSpPr txBox="1"/>
          <p:nvPr>
            <p:ph idx="1" type="subTitle"/>
          </p:nvPr>
        </p:nvSpPr>
        <p:spPr>
          <a:xfrm>
            <a:off x="3898525" y="2571750"/>
            <a:ext cx="2740200" cy="675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rPr>
              <a:t>You can enter a subtitle here if you need it</a:t>
            </a:r>
            <a:endParaRPr>
              <a:solidFill>
                <a:schemeClr val="dk1"/>
              </a:solidFill>
            </a:endParaRPr>
          </a:p>
        </p:txBody>
      </p:sp>
      <p:sp>
        <p:nvSpPr>
          <p:cNvPr id="2437" name="Google Shape;2437;p63"/>
          <p:cNvSpPr txBox="1"/>
          <p:nvPr>
            <p:ph idx="2" type="title"/>
          </p:nvPr>
        </p:nvSpPr>
        <p:spPr>
          <a:xfrm>
            <a:off x="3898525" y="1895850"/>
            <a:ext cx="2740200" cy="675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rPr>
              <a:t>Concepts</a:t>
            </a:r>
            <a:endParaRPr>
              <a:solidFill>
                <a:schemeClr val="dk1"/>
              </a:solidFill>
            </a:endParaRPr>
          </a:p>
        </p:txBody>
      </p:sp>
      <p:sp>
        <p:nvSpPr>
          <p:cNvPr id="2438" name="Google Shape;2438;p63"/>
          <p:cNvSpPr txBox="1"/>
          <p:nvPr>
            <p:ph type="title"/>
          </p:nvPr>
        </p:nvSpPr>
        <p:spPr>
          <a:xfrm flipH="1">
            <a:off x="2505288" y="1895850"/>
            <a:ext cx="1307700" cy="135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2439" name="Google Shape;2439;p63"/>
          <p:cNvSpPr/>
          <p:nvPr/>
        </p:nvSpPr>
        <p:spPr>
          <a:xfrm rot="-899988">
            <a:off x="2098241" y="178335"/>
            <a:ext cx="1439038" cy="462411"/>
          </a:xfrm>
          <a:custGeom>
            <a:rect b="b" l="l" r="r" t="t"/>
            <a:pathLst>
              <a:path extrusionOk="0" h="4654" w="17315">
                <a:moveTo>
                  <a:pt x="1" y="0"/>
                </a:moveTo>
                <a:lnTo>
                  <a:pt x="143" y="1413"/>
                </a:lnTo>
                <a:lnTo>
                  <a:pt x="1" y="2460"/>
                </a:lnTo>
                <a:lnTo>
                  <a:pt x="143" y="3839"/>
                </a:lnTo>
                <a:lnTo>
                  <a:pt x="143" y="4653"/>
                </a:lnTo>
                <a:lnTo>
                  <a:pt x="17314" y="4579"/>
                </a:lnTo>
                <a:lnTo>
                  <a:pt x="17314" y="3588"/>
                </a:lnTo>
                <a:lnTo>
                  <a:pt x="17098" y="2176"/>
                </a:lnTo>
                <a:lnTo>
                  <a:pt x="17314" y="940"/>
                </a:lnTo>
                <a:lnTo>
                  <a:pt x="1731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dk2"/>
                </a:solidFill>
                <a:latin typeface="Grand Hotel"/>
                <a:ea typeface="Grand Hotel"/>
                <a:cs typeface="Grand Hotel"/>
                <a:sym typeface="Grand Hotel"/>
              </a:rPr>
              <a:t>Concepts</a:t>
            </a:r>
            <a:endParaRPr sz="2000">
              <a:solidFill>
                <a:schemeClr val="dk2"/>
              </a:solidFill>
              <a:latin typeface="Grand Hotel"/>
              <a:ea typeface="Grand Hotel"/>
              <a:cs typeface="Grand Hotel"/>
              <a:sym typeface="Grand Hotel"/>
            </a:endParaRPr>
          </a:p>
        </p:txBody>
      </p:sp>
      <p:grpSp>
        <p:nvGrpSpPr>
          <p:cNvPr id="2440" name="Google Shape;2440;p63"/>
          <p:cNvGrpSpPr/>
          <p:nvPr/>
        </p:nvGrpSpPr>
        <p:grpSpPr>
          <a:xfrm>
            <a:off x="6017110" y="3565765"/>
            <a:ext cx="1374227" cy="1545452"/>
            <a:chOff x="6017110" y="3565765"/>
            <a:chExt cx="1374227" cy="1545452"/>
          </a:xfrm>
        </p:grpSpPr>
        <p:grpSp>
          <p:nvGrpSpPr>
            <p:cNvPr id="2441" name="Google Shape;2441;p63"/>
            <p:cNvGrpSpPr/>
            <p:nvPr/>
          </p:nvGrpSpPr>
          <p:grpSpPr>
            <a:xfrm>
              <a:off x="6352717" y="3565765"/>
              <a:ext cx="773056" cy="1118717"/>
              <a:chOff x="6341042" y="3670890"/>
              <a:chExt cx="773056" cy="1118717"/>
            </a:xfrm>
          </p:grpSpPr>
          <p:sp>
            <p:nvSpPr>
              <p:cNvPr id="2442" name="Google Shape;2442;p63"/>
              <p:cNvSpPr/>
              <p:nvPr/>
            </p:nvSpPr>
            <p:spPr>
              <a:xfrm rot="337150">
                <a:off x="6391339" y="3703036"/>
                <a:ext cx="631905" cy="1058177"/>
              </a:xfrm>
              <a:custGeom>
                <a:rect b="b" l="l" r="r" t="t"/>
                <a:pathLst>
                  <a:path extrusionOk="0" h="1899" w="1134">
                    <a:moveTo>
                      <a:pt x="200" y="0"/>
                    </a:moveTo>
                    <a:lnTo>
                      <a:pt x="200" y="0"/>
                    </a:lnTo>
                    <a:cubicBezTo>
                      <a:pt x="101" y="577"/>
                      <a:pt x="478" y="587"/>
                      <a:pt x="506" y="587"/>
                    </a:cubicBezTo>
                    <a:cubicBezTo>
                      <a:pt x="507" y="587"/>
                      <a:pt x="507" y="587"/>
                      <a:pt x="507" y="587"/>
                    </a:cubicBezTo>
                    <a:cubicBezTo>
                      <a:pt x="547" y="661"/>
                      <a:pt x="581" y="735"/>
                      <a:pt x="604" y="815"/>
                    </a:cubicBezTo>
                    <a:cubicBezTo>
                      <a:pt x="545" y="766"/>
                      <a:pt x="467" y="749"/>
                      <a:pt x="388" y="749"/>
                    </a:cubicBezTo>
                    <a:cubicBezTo>
                      <a:pt x="231" y="749"/>
                      <a:pt x="74" y="815"/>
                      <a:pt x="74" y="815"/>
                    </a:cubicBezTo>
                    <a:cubicBezTo>
                      <a:pt x="229" y="1062"/>
                      <a:pt x="380" y="1128"/>
                      <a:pt x="494" y="1128"/>
                    </a:cubicBezTo>
                    <a:cubicBezTo>
                      <a:pt x="556" y="1128"/>
                      <a:pt x="608" y="1108"/>
                      <a:pt x="644" y="1088"/>
                    </a:cubicBezTo>
                    <a:lnTo>
                      <a:pt x="644" y="1162"/>
                    </a:lnTo>
                    <a:cubicBezTo>
                      <a:pt x="632" y="1271"/>
                      <a:pt x="604" y="1379"/>
                      <a:pt x="558" y="1481"/>
                    </a:cubicBezTo>
                    <a:cubicBezTo>
                      <a:pt x="536" y="1504"/>
                      <a:pt x="513" y="1527"/>
                      <a:pt x="501" y="1555"/>
                    </a:cubicBezTo>
                    <a:cubicBezTo>
                      <a:pt x="479" y="1271"/>
                      <a:pt x="0" y="1259"/>
                      <a:pt x="0" y="1259"/>
                    </a:cubicBezTo>
                    <a:lnTo>
                      <a:pt x="0" y="1259"/>
                    </a:lnTo>
                    <a:cubicBezTo>
                      <a:pt x="57" y="1675"/>
                      <a:pt x="262" y="1738"/>
                      <a:pt x="382" y="1738"/>
                    </a:cubicBezTo>
                    <a:cubicBezTo>
                      <a:pt x="353" y="1766"/>
                      <a:pt x="325" y="1800"/>
                      <a:pt x="296" y="1829"/>
                    </a:cubicBezTo>
                    <a:cubicBezTo>
                      <a:pt x="273" y="1852"/>
                      <a:pt x="300" y="1899"/>
                      <a:pt x="332" y="1899"/>
                    </a:cubicBezTo>
                    <a:cubicBezTo>
                      <a:pt x="339" y="1899"/>
                      <a:pt x="346" y="1896"/>
                      <a:pt x="353" y="1891"/>
                    </a:cubicBezTo>
                    <a:cubicBezTo>
                      <a:pt x="410" y="1851"/>
                      <a:pt x="462" y="1806"/>
                      <a:pt x="501" y="1749"/>
                    </a:cubicBezTo>
                    <a:cubicBezTo>
                      <a:pt x="533" y="1766"/>
                      <a:pt x="589" y="1789"/>
                      <a:pt x="657" y="1789"/>
                    </a:cubicBezTo>
                    <a:cubicBezTo>
                      <a:pt x="773" y="1789"/>
                      <a:pt x="928" y="1723"/>
                      <a:pt x="1071" y="1447"/>
                    </a:cubicBezTo>
                    <a:cubicBezTo>
                      <a:pt x="994" y="1423"/>
                      <a:pt x="913" y="1411"/>
                      <a:pt x="830" y="1411"/>
                    </a:cubicBezTo>
                    <a:cubicBezTo>
                      <a:pt x="778" y="1411"/>
                      <a:pt x="725" y="1416"/>
                      <a:pt x="672" y="1424"/>
                    </a:cubicBezTo>
                    <a:cubicBezTo>
                      <a:pt x="707" y="1339"/>
                      <a:pt x="724" y="1248"/>
                      <a:pt x="729" y="1157"/>
                    </a:cubicBezTo>
                    <a:cubicBezTo>
                      <a:pt x="729" y="1117"/>
                      <a:pt x="729" y="1088"/>
                      <a:pt x="729" y="1054"/>
                    </a:cubicBezTo>
                    <a:cubicBezTo>
                      <a:pt x="739" y="1055"/>
                      <a:pt x="751" y="1056"/>
                      <a:pt x="765" y="1056"/>
                    </a:cubicBezTo>
                    <a:cubicBezTo>
                      <a:pt x="877" y="1056"/>
                      <a:pt x="1098" y="995"/>
                      <a:pt x="1134" y="553"/>
                    </a:cubicBezTo>
                    <a:lnTo>
                      <a:pt x="1134" y="553"/>
                    </a:lnTo>
                    <a:cubicBezTo>
                      <a:pt x="1134" y="553"/>
                      <a:pt x="781" y="587"/>
                      <a:pt x="678" y="781"/>
                    </a:cubicBezTo>
                    <a:cubicBezTo>
                      <a:pt x="650" y="684"/>
                      <a:pt x="610" y="598"/>
                      <a:pt x="553" y="513"/>
                    </a:cubicBezTo>
                    <a:cubicBezTo>
                      <a:pt x="729" y="188"/>
                      <a:pt x="200" y="1"/>
                      <a:pt x="2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63"/>
              <p:cNvSpPr/>
              <p:nvPr/>
            </p:nvSpPr>
            <p:spPr>
              <a:xfrm rot="337150">
                <a:off x="6431896" y="3699284"/>
                <a:ext cx="631905" cy="1058177"/>
              </a:xfrm>
              <a:custGeom>
                <a:rect b="b" l="l" r="r" t="t"/>
                <a:pathLst>
                  <a:path extrusionOk="0" h="1899" w="1134">
                    <a:moveTo>
                      <a:pt x="200" y="0"/>
                    </a:moveTo>
                    <a:lnTo>
                      <a:pt x="200" y="0"/>
                    </a:lnTo>
                    <a:cubicBezTo>
                      <a:pt x="101" y="577"/>
                      <a:pt x="478" y="587"/>
                      <a:pt x="506" y="587"/>
                    </a:cubicBezTo>
                    <a:cubicBezTo>
                      <a:pt x="507" y="587"/>
                      <a:pt x="507" y="587"/>
                      <a:pt x="507" y="587"/>
                    </a:cubicBezTo>
                    <a:cubicBezTo>
                      <a:pt x="547" y="661"/>
                      <a:pt x="581" y="735"/>
                      <a:pt x="604" y="815"/>
                    </a:cubicBezTo>
                    <a:cubicBezTo>
                      <a:pt x="545" y="766"/>
                      <a:pt x="467" y="749"/>
                      <a:pt x="388" y="749"/>
                    </a:cubicBezTo>
                    <a:cubicBezTo>
                      <a:pt x="231" y="749"/>
                      <a:pt x="74" y="815"/>
                      <a:pt x="74" y="815"/>
                    </a:cubicBezTo>
                    <a:cubicBezTo>
                      <a:pt x="229" y="1062"/>
                      <a:pt x="380" y="1128"/>
                      <a:pt x="494" y="1128"/>
                    </a:cubicBezTo>
                    <a:cubicBezTo>
                      <a:pt x="556" y="1128"/>
                      <a:pt x="608" y="1108"/>
                      <a:pt x="644" y="1088"/>
                    </a:cubicBezTo>
                    <a:lnTo>
                      <a:pt x="644" y="1162"/>
                    </a:lnTo>
                    <a:cubicBezTo>
                      <a:pt x="632" y="1271"/>
                      <a:pt x="604" y="1379"/>
                      <a:pt x="558" y="1481"/>
                    </a:cubicBezTo>
                    <a:cubicBezTo>
                      <a:pt x="536" y="1504"/>
                      <a:pt x="513" y="1527"/>
                      <a:pt x="501" y="1555"/>
                    </a:cubicBezTo>
                    <a:cubicBezTo>
                      <a:pt x="479" y="1271"/>
                      <a:pt x="0" y="1259"/>
                      <a:pt x="0" y="1259"/>
                    </a:cubicBezTo>
                    <a:lnTo>
                      <a:pt x="0" y="1259"/>
                    </a:lnTo>
                    <a:cubicBezTo>
                      <a:pt x="57" y="1675"/>
                      <a:pt x="262" y="1738"/>
                      <a:pt x="382" y="1738"/>
                    </a:cubicBezTo>
                    <a:cubicBezTo>
                      <a:pt x="353" y="1766"/>
                      <a:pt x="325" y="1800"/>
                      <a:pt x="296" y="1829"/>
                    </a:cubicBezTo>
                    <a:cubicBezTo>
                      <a:pt x="273" y="1852"/>
                      <a:pt x="300" y="1899"/>
                      <a:pt x="332" y="1899"/>
                    </a:cubicBezTo>
                    <a:cubicBezTo>
                      <a:pt x="339" y="1899"/>
                      <a:pt x="346" y="1896"/>
                      <a:pt x="353" y="1891"/>
                    </a:cubicBezTo>
                    <a:cubicBezTo>
                      <a:pt x="410" y="1851"/>
                      <a:pt x="462" y="1806"/>
                      <a:pt x="501" y="1749"/>
                    </a:cubicBezTo>
                    <a:cubicBezTo>
                      <a:pt x="533" y="1766"/>
                      <a:pt x="589" y="1789"/>
                      <a:pt x="657" y="1789"/>
                    </a:cubicBezTo>
                    <a:cubicBezTo>
                      <a:pt x="773" y="1789"/>
                      <a:pt x="928" y="1723"/>
                      <a:pt x="1071" y="1447"/>
                    </a:cubicBezTo>
                    <a:cubicBezTo>
                      <a:pt x="994" y="1423"/>
                      <a:pt x="913" y="1411"/>
                      <a:pt x="830" y="1411"/>
                    </a:cubicBezTo>
                    <a:cubicBezTo>
                      <a:pt x="778" y="1411"/>
                      <a:pt x="725" y="1416"/>
                      <a:pt x="672" y="1424"/>
                    </a:cubicBezTo>
                    <a:cubicBezTo>
                      <a:pt x="707" y="1339"/>
                      <a:pt x="724" y="1248"/>
                      <a:pt x="729" y="1157"/>
                    </a:cubicBezTo>
                    <a:cubicBezTo>
                      <a:pt x="729" y="1117"/>
                      <a:pt x="729" y="1088"/>
                      <a:pt x="729" y="1054"/>
                    </a:cubicBezTo>
                    <a:cubicBezTo>
                      <a:pt x="739" y="1055"/>
                      <a:pt x="751" y="1056"/>
                      <a:pt x="765" y="1056"/>
                    </a:cubicBezTo>
                    <a:cubicBezTo>
                      <a:pt x="877" y="1056"/>
                      <a:pt x="1098" y="995"/>
                      <a:pt x="1134" y="553"/>
                    </a:cubicBezTo>
                    <a:lnTo>
                      <a:pt x="1134" y="553"/>
                    </a:lnTo>
                    <a:cubicBezTo>
                      <a:pt x="1134" y="553"/>
                      <a:pt x="781" y="587"/>
                      <a:pt x="678" y="781"/>
                    </a:cubicBezTo>
                    <a:cubicBezTo>
                      <a:pt x="650" y="684"/>
                      <a:pt x="610" y="598"/>
                      <a:pt x="553" y="513"/>
                    </a:cubicBezTo>
                    <a:cubicBezTo>
                      <a:pt x="729" y="188"/>
                      <a:pt x="200" y="1"/>
                      <a:pt x="2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4" name="Google Shape;2444;p63"/>
            <p:cNvGrpSpPr/>
            <p:nvPr/>
          </p:nvGrpSpPr>
          <p:grpSpPr>
            <a:xfrm rot="-193066">
              <a:off x="6037821" y="4299022"/>
              <a:ext cx="1332804" cy="775401"/>
              <a:chOff x="7858062" y="4115797"/>
              <a:chExt cx="1006888" cy="585789"/>
            </a:xfrm>
          </p:grpSpPr>
          <p:sp>
            <p:nvSpPr>
              <p:cNvPr id="2445" name="Google Shape;2445;p63"/>
              <p:cNvSpPr/>
              <p:nvPr/>
            </p:nvSpPr>
            <p:spPr>
              <a:xfrm rot="1015303">
                <a:off x="7884245" y="4247743"/>
                <a:ext cx="954522" cy="321898"/>
              </a:xfrm>
              <a:custGeom>
                <a:rect b="b" l="l" r="r" t="t"/>
                <a:pathLst>
                  <a:path extrusionOk="0" h="4005" w="11876">
                    <a:moveTo>
                      <a:pt x="7867" y="432"/>
                    </a:moveTo>
                    <a:cubicBezTo>
                      <a:pt x="7903" y="432"/>
                      <a:pt x="7939" y="437"/>
                      <a:pt x="7974" y="447"/>
                    </a:cubicBezTo>
                    <a:cubicBezTo>
                      <a:pt x="8111" y="470"/>
                      <a:pt x="8236" y="526"/>
                      <a:pt x="8339" y="618"/>
                    </a:cubicBezTo>
                    <a:cubicBezTo>
                      <a:pt x="8413" y="686"/>
                      <a:pt x="8452" y="788"/>
                      <a:pt x="8452" y="891"/>
                    </a:cubicBezTo>
                    <a:cubicBezTo>
                      <a:pt x="8435" y="1164"/>
                      <a:pt x="8265" y="1409"/>
                      <a:pt x="8008" y="1512"/>
                    </a:cubicBezTo>
                    <a:cubicBezTo>
                      <a:pt x="7959" y="1527"/>
                      <a:pt x="7908" y="1535"/>
                      <a:pt x="7858" y="1535"/>
                    </a:cubicBezTo>
                    <a:cubicBezTo>
                      <a:pt x="7707" y="1535"/>
                      <a:pt x="7560" y="1466"/>
                      <a:pt x="7462" y="1347"/>
                    </a:cubicBezTo>
                    <a:cubicBezTo>
                      <a:pt x="7410" y="1284"/>
                      <a:pt x="7387" y="1198"/>
                      <a:pt x="7393" y="1119"/>
                    </a:cubicBezTo>
                    <a:cubicBezTo>
                      <a:pt x="7410" y="959"/>
                      <a:pt x="7450" y="800"/>
                      <a:pt x="7518" y="652"/>
                    </a:cubicBezTo>
                    <a:cubicBezTo>
                      <a:pt x="7583" y="514"/>
                      <a:pt x="7721" y="432"/>
                      <a:pt x="7867" y="432"/>
                    </a:cubicBezTo>
                    <a:close/>
                    <a:moveTo>
                      <a:pt x="3374" y="1681"/>
                    </a:moveTo>
                    <a:cubicBezTo>
                      <a:pt x="3673" y="1681"/>
                      <a:pt x="3965" y="1956"/>
                      <a:pt x="3965" y="2263"/>
                    </a:cubicBezTo>
                    <a:cubicBezTo>
                      <a:pt x="3965" y="2377"/>
                      <a:pt x="3936" y="2491"/>
                      <a:pt x="3891" y="2594"/>
                    </a:cubicBezTo>
                    <a:cubicBezTo>
                      <a:pt x="3800" y="2803"/>
                      <a:pt x="3634" y="2921"/>
                      <a:pt x="3440" y="2921"/>
                    </a:cubicBezTo>
                    <a:cubicBezTo>
                      <a:pt x="3401" y="2921"/>
                      <a:pt x="3361" y="2916"/>
                      <a:pt x="3321" y="2907"/>
                    </a:cubicBezTo>
                    <a:cubicBezTo>
                      <a:pt x="3076" y="2856"/>
                      <a:pt x="2911" y="2634"/>
                      <a:pt x="2928" y="2383"/>
                    </a:cubicBezTo>
                    <a:cubicBezTo>
                      <a:pt x="2934" y="2167"/>
                      <a:pt x="2979" y="1939"/>
                      <a:pt x="3156" y="1774"/>
                    </a:cubicBezTo>
                    <a:cubicBezTo>
                      <a:pt x="3190" y="1728"/>
                      <a:pt x="3236" y="1700"/>
                      <a:pt x="3293" y="1688"/>
                    </a:cubicBezTo>
                    <a:cubicBezTo>
                      <a:pt x="3320" y="1683"/>
                      <a:pt x="3347" y="1681"/>
                      <a:pt x="3374" y="1681"/>
                    </a:cubicBezTo>
                    <a:close/>
                    <a:moveTo>
                      <a:pt x="11686" y="0"/>
                    </a:moveTo>
                    <a:cubicBezTo>
                      <a:pt x="11623" y="0"/>
                      <a:pt x="11550" y="17"/>
                      <a:pt x="11488" y="20"/>
                    </a:cubicBezTo>
                    <a:cubicBezTo>
                      <a:pt x="10355" y="42"/>
                      <a:pt x="9221" y="25"/>
                      <a:pt x="8094" y="48"/>
                    </a:cubicBezTo>
                    <a:cubicBezTo>
                      <a:pt x="7330" y="64"/>
                      <a:pt x="6566" y="67"/>
                      <a:pt x="5801" y="67"/>
                    </a:cubicBezTo>
                    <a:cubicBezTo>
                      <a:pt x="5094" y="67"/>
                      <a:pt x="4387" y="64"/>
                      <a:pt x="3680" y="64"/>
                    </a:cubicBezTo>
                    <a:cubicBezTo>
                      <a:pt x="3475" y="64"/>
                      <a:pt x="3270" y="64"/>
                      <a:pt x="3065" y="65"/>
                    </a:cubicBezTo>
                    <a:cubicBezTo>
                      <a:pt x="3038" y="62"/>
                      <a:pt x="3011" y="61"/>
                      <a:pt x="2984" y="61"/>
                    </a:cubicBezTo>
                    <a:cubicBezTo>
                      <a:pt x="2903" y="61"/>
                      <a:pt x="2823" y="74"/>
                      <a:pt x="2746" y="99"/>
                    </a:cubicBezTo>
                    <a:cubicBezTo>
                      <a:pt x="2649" y="373"/>
                      <a:pt x="2438" y="498"/>
                      <a:pt x="2159" y="509"/>
                    </a:cubicBezTo>
                    <a:cubicBezTo>
                      <a:pt x="2139" y="510"/>
                      <a:pt x="2120" y="511"/>
                      <a:pt x="2101" y="511"/>
                    </a:cubicBezTo>
                    <a:cubicBezTo>
                      <a:pt x="1813" y="511"/>
                      <a:pt x="1649" y="388"/>
                      <a:pt x="1516" y="105"/>
                    </a:cubicBezTo>
                    <a:cubicBezTo>
                      <a:pt x="1049" y="105"/>
                      <a:pt x="582" y="99"/>
                      <a:pt x="120" y="99"/>
                    </a:cubicBezTo>
                    <a:cubicBezTo>
                      <a:pt x="110" y="98"/>
                      <a:pt x="99" y="97"/>
                      <a:pt x="89" y="97"/>
                    </a:cubicBezTo>
                    <a:cubicBezTo>
                      <a:pt x="60" y="97"/>
                      <a:pt x="32" y="102"/>
                      <a:pt x="7" y="111"/>
                    </a:cubicBezTo>
                    <a:lnTo>
                      <a:pt x="7" y="2081"/>
                    </a:lnTo>
                    <a:cubicBezTo>
                      <a:pt x="103" y="2087"/>
                      <a:pt x="189" y="2144"/>
                      <a:pt x="234" y="2235"/>
                    </a:cubicBezTo>
                    <a:cubicBezTo>
                      <a:pt x="502" y="2645"/>
                      <a:pt x="405" y="3186"/>
                      <a:pt x="24" y="3488"/>
                    </a:cubicBezTo>
                    <a:cubicBezTo>
                      <a:pt x="18" y="3488"/>
                      <a:pt x="12" y="3494"/>
                      <a:pt x="1" y="3499"/>
                    </a:cubicBezTo>
                    <a:lnTo>
                      <a:pt x="1" y="3989"/>
                    </a:lnTo>
                    <a:cubicBezTo>
                      <a:pt x="46" y="3995"/>
                      <a:pt x="92" y="4001"/>
                      <a:pt x="143" y="4001"/>
                    </a:cubicBezTo>
                    <a:cubicBezTo>
                      <a:pt x="192" y="4003"/>
                      <a:pt x="240" y="4004"/>
                      <a:pt x="289" y="4004"/>
                    </a:cubicBezTo>
                    <a:cubicBezTo>
                      <a:pt x="550" y="4004"/>
                      <a:pt x="813" y="3972"/>
                      <a:pt x="1072" y="3972"/>
                    </a:cubicBezTo>
                    <a:lnTo>
                      <a:pt x="6818" y="3972"/>
                    </a:lnTo>
                    <a:cubicBezTo>
                      <a:pt x="6915" y="3972"/>
                      <a:pt x="7012" y="3966"/>
                      <a:pt x="7103" y="3961"/>
                    </a:cubicBezTo>
                    <a:cubicBezTo>
                      <a:pt x="7006" y="3704"/>
                      <a:pt x="7074" y="3459"/>
                      <a:pt x="7194" y="3226"/>
                    </a:cubicBezTo>
                    <a:cubicBezTo>
                      <a:pt x="7304" y="3015"/>
                      <a:pt x="7479" y="2933"/>
                      <a:pt x="7699" y="2933"/>
                    </a:cubicBezTo>
                    <a:cubicBezTo>
                      <a:pt x="7740" y="2933"/>
                      <a:pt x="7782" y="2936"/>
                      <a:pt x="7826" y="2941"/>
                    </a:cubicBezTo>
                    <a:cubicBezTo>
                      <a:pt x="8060" y="2975"/>
                      <a:pt x="8265" y="3232"/>
                      <a:pt x="8287" y="3471"/>
                    </a:cubicBezTo>
                    <a:cubicBezTo>
                      <a:pt x="8299" y="3642"/>
                      <a:pt x="8265" y="3807"/>
                      <a:pt x="8185" y="3961"/>
                    </a:cubicBezTo>
                    <a:cubicBezTo>
                      <a:pt x="8230" y="3961"/>
                      <a:pt x="8276" y="3966"/>
                      <a:pt x="8327" y="3966"/>
                    </a:cubicBezTo>
                    <a:cubicBezTo>
                      <a:pt x="9432" y="3966"/>
                      <a:pt x="10531" y="3961"/>
                      <a:pt x="11636" y="3955"/>
                    </a:cubicBezTo>
                    <a:lnTo>
                      <a:pt x="11716" y="3955"/>
                    </a:lnTo>
                    <a:cubicBezTo>
                      <a:pt x="11853" y="3949"/>
                      <a:pt x="11870" y="3926"/>
                      <a:pt x="11818" y="3813"/>
                    </a:cubicBezTo>
                    <a:cubicBezTo>
                      <a:pt x="11636" y="3431"/>
                      <a:pt x="11465" y="3049"/>
                      <a:pt x="11260" y="2685"/>
                    </a:cubicBezTo>
                    <a:cubicBezTo>
                      <a:pt x="11118" y="2674"/>
                      <a:pt x="10981" y="2628"/>
                      <a:pt x="10862" y="2548"/>
                    </a:cubicBezTo>
                    <a:cubicBezTo>
                      <a:pt x="10685" y="2434"/>
                      <a:pt x="10582" y="2286"/>
                      <a:pt x="10600" y="2064"/>
                    </a:cubicBezTo>
                    <a:cubicBezTo>
                      <a:pt x="10611" y="1859"/>
                      <a:pt x="10685" y="1665"/>
                      <a:pt x="10810" y="1506"/>
                    </a:cubicBezTo>
                    <a:cubicBezTo>
                      <a:pt x="10855" y="1436"/>
                      <a:pt x="10930" y="1396"/>
                      <a:pt x="11007" y="1396"/>
                    </a:cubicBezTo>
                    <a:cubicBezTo>
                      <a:pt x="11036" y="1396"/>
                      <a:pt x="11066" y="1402"/>
                      <a:pt x="11095" y="1415"/>
                    </a:cubicBezTo>
                    <a:cubicBezTo>
                      <a:pt x="11146" y="1369"/>
                      <a:pt x="11186" y="1312"/>
                      <a:pt x="11209" y="1250"/>
                    </a:cubicBezTo>
                    <a:cubicBezTo>
                      <a:pt x="11374" y="959"/>
                      <a:pt x="11539" y="669"/>
                      <a:pt x="11693" y="378"/>
                    </a:cubicBezTo>
                    <a:cubicBezTo>
                      <a:pt x="11750" y="270"/>
                      <a:pt x="11875" y="156"/>
                      <a:pt x="11813" y="54"/>
                    </a:cubicBezTo>
                    <a:cubicBezTo>
                      <a:pt x="11787" y="12"/>
                      <a:pt x="11740" y="0"/>
                      <a:pt x="116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63"/>
              <p:cNvSpPr/>
              <p:nvPr/>
            </p:nvSpPr>
            <p:spPr>
              <a:xfrm rot="1015303">
                <a:off x="8407871" y="4518921"/>
                <a:ext cx="104004" cy="82866"/>
              </a:xfrm>
              <a:custGeom>
                <a:rect b="b" l="l" r="r" t="t"/>
                <a:pathLst>
                  <a:path extrusionOk="0" h="1031" w="1294">
                    <a:moveTo>
                      <a:pt x="681" y="0"/>
                    </a:moveTo>
                    <a:cubicBezTo>
                      <a:pt x="467" y="0"/>
                      <a:pt x="297" y="84"/>
                      <a:pt x="189" y="296"/>
                    </a:cubicBezTo>
                    <a:cubicBezTo>
                      <a:pt x="69" y="523"/>
                      <a:pt x="1" y="774"/>
                      <a:pt x="97" y="1030"/>
                    </a:cubicBezTo>
                    <a:lnTo>
                      <a:pt x="1180" y="1030"/>
                    </a:lnTo>
                    <a:cubicBezTo>
                      <a:pt x="1259" y="882"/>
                      <a:pt x="1293" y="711"/>
                      <a:pt x="1282" y="541"/>
                    </a:cubicBezTo>
                    <a:cubicBezTo>
                      <a:pt x="1259" y="301"/>
                      <a:pt x="1054" y="45"/>
                      <a:pt x="821" y="11"/>
                    </a:cubicBezTo>
                    <a:cubicBezTo>
                      <a:pt x="772" y="4"/>
                      <a:pt x="726" y="0"/>
                      <a:pt x="6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63"/>
              <p:cNvSpPr/>
              <p:nvPr/>
            </p:nvSpPr>
            <p:spPr>
              <a:xfrm rot="1015303">
                <a:off x="8716544" y="4476401"/>
                <a:ext cx="54574" cy="103602"/>
              </a:xfrm>
              <a:custGeom>
                <a:rect b="b" l="l" r="r" t="t"/>
                <a:pathLst>
                  <a:path extrusionOk="0" h="1289" w="679">
                    <a:moveTo>
                      <a:pt x="432" y="0"/>
                    </a:moveTo>
                    <a:cubicBezTo>
                      <a:pt x="351" y="0"/>
                      <a:pt x="275" y="40"/>
                      <a:pt x="234" y="110"/>
                    </a:cubicBezTo>
                    <a:cubicBezTo>
                      <a:pt x="109" y="269"/>
                      <a:pt x="35" y="463"/>
                      <a:pt x="18" y="662"/>
                    </a:cubicBezTo>
                    <a:cubicBezTo>
                      <a:pt x="0" y="890"/>
                      <a:pt x="109" y="1038"/>
                      <a:pt x="280" y="1152"/>
                    </a:cubicBezTo>
                    <a:cubicBezTo>
                      <a:pt x="399" y="1232"/>
                      <a:pt x="536" y="1278"/>
                      <a:pt x="678" y="1289"/>
                    </a:cubicBezTo>
                    <a:cubicBezTo>
                      <a:pt x="673" y="1221"/>
                      <a:pt x="655" y="1158"/>
                      <a:pt x="616" y="1101"/>
                    </a:cubicBezTo>
                    <a:cubicBezTo>
                      <a:pt x="530" y="924"/>
                      <a:pt x="445" y="748"/>
                      <a:pt x="354" y="577"/>
                    </a:cubicBezTo>
                    <a:cubicBezTo>
                      <a:pt x="308" y="503"/>
                      <a:pt x="308" y="406"/>
                      <a:pt x="359" y="338"/>
                    </a:cubicBezTo>
                    <a:cubicBezTo>
                      <a:pt x="422" y="235"/>
                      <a:pt x="502" y="144"/>
                      <a:pt x="524" y="19"/>
                    </a:cubicBezTo>
                    <a:cubicBezTo>
                      <a:pt x="494" y="6"/>
                      <a:pt x="463" y="0"/>
                      <a:pt x="43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63"/>
              <p:cNvSpPr/>
              <p:nvPr/>
            </p:nvSpPr>
            <p:spPr>
              <a:xfrm rot="1015303">
                <a:off x="8059646" y="4171259"/>
                <a:ext cx="98940" cy="34561"/>
              </a:xfrm>
              <a:custGeom>
                <a:rect b="b" l="l" r="r" t="t"/>
                <a:pathLst>
                  <a:path extrusionOk="0" h="430" w="1231">
                    <a:moveTo>
                      <a:pt x="243" y="0"/>
                    </a:moveTo>
                    <a:cubicBezTo>
                      <a:pt x="161" y="0"/>
                      <a:pt x="80" y="5"/>
                      <a:pt x="0" y="24"/>
                    </a:cubicBezTo>
                    <a:cubicBezTo>
                      <a:pt x="129" y="307"/>
                      <a:pt x="297" y="430"/>
                      <a:pt x="585" y="430"/>
                    </a:cubicBezTo>
                    <a:cubicBezTo>
                      <a:pt x="604" y="430"/>
                      <a:pt x="624" y="429"/>
                      <a:pt x="644" y="428"/>
                    </a:cubicBezTo>
                    <a:cubicBezTo>
                      <a:pt x="923" y="411"/>
                      <a:pt x="1128" y="292"/>
                      <a:pt x="1231" y="18"/>
                    </a:cubicBezTo>
                    <a:cubicBezTo>
                      <a:pt x="1080" y="7"/>
                      <a:pt x="927" y="1"/>
                      <a:pt x="774" y="1"/>
                    </a:cubicBezTo>
                    <a:cubicBezTo>
                      <a:pt x="691" y="1"/>
                      <a:pt x="607" y="3"/>
                      <a:pt x="524" y="7"/>
                    </a:cubicBezTo>
                    <a:cubicBezTo>
                      <a:pt x="430" y="7"/>
                      <a:pt x="336" y="0"/>
                      <a:pt x="2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63"/>
              <p:cNvSpPr/>
              <p:nvPr/>
            </p:nvSpPr>
            <p:spPr>
              <a:xfrm rot="1015303">
                <a:off x="8119933" y="4323330"/>
                <a:ext cx="84714" cy="99664"/>
              </a:xfrm>
              <a:custGeom>
                <a:rect b="b" l="l" r="r" t="t"/>
                <a:pathLst>
                  <a:path extrusionOk="0" h="1240" w="1054">
                    <a:moveTo>
                      <a:pt x="463" y="0"/>
                    </a:moveTo>
                    <a:cubicBezTo>
                      <a:pt x="436" y="0"/>
                      <a:pt x="409" y="2"/>
                      <a:pt x="382" y="7"/>
                    </a:cubicBezTo>
                    <a:cubicBezTo>
                      <a:pt x="325" y="19"/>
                      <a:pt x="279" y="47"/>
                      <a:pt x="245" y="93"/>
                    </a:cubicBezTo>
                    <a:cubicBezTo>
                      <a:pt x="68" y="258"/>
                      <a:pt x="23" y="486"/>
                      <a:pt x="17" y="702"/>
                    </a:cubicBezTo>
                    <a:cubicBezTo>
                      <a:pt x="0" y="953"/>
                      <a:pt x="165" y="1175"/>
                      <a:pt x="410" y="1226"/>
                    </a:cubicBezTo>
                    <a:cubicBezTo>
                      <a:pt x="450" y="1235"/>
                      <a:pt x="490" y="1240"/>
                      <a:pt x="529" y="1240"/>
                    </a:cubicBezTo>
                    <a:cubicBezTo>
                      <a:pt x="723" y="1240"/>
                      <a:pt x="889" y="1122"/>
                      <a:pt x="980" y="913"/>
                    </a:cubicBezTo>
                    <a:cubicBezTo>
                      <a:pt x="1025" y="810"/>
                      <a:pt x="1054" y="696"/>
                      <a:pt x="1054" y="582"/>
                    </a:cubicBezTo>
                    <a:cubicBezTo>
                      <a:pt x="1054" y="275"/>
                      <a:pt x="762" y="0"/>
                      <a:pt x="4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63"/>
              <p:cNvSpPr/>
              <p:nvPr/>
            </p:nvSpPr>
            <p:spPr>
              <a:xfrm rot="1015303">
                <a:off x="8494929" y="4332301"/>
                <a:ext cx="85679" cy="88733"/>
              </a:xfrm>
              <a:custGeom>
                <a:rect b="b" l="l" r="r" t="t"/>
                <a:pathLst>
                  <a:path extrusionOk="0" h="1104" w="1066">
                    <a:moveTo>
                      <a:pt x="480" y="1"/>
                    </a:moveTo>
                    <a:cubicBezTo>
                      <a:pt x="334" y="1"/>
                      <a:pt x="196" y="83"/>
                      <a:pt x="131" y="221"/>
                    </a:cubicBezTo>
                    <a:cubicBezTo>
                      <a:pt x="63" y="369"/>
                      <a:pt x="23" y="528"/>
                      <a:pt x="6" y="688"/>
                    </a:cubicBezTo>
                    <a:cubicBezTo>
                      <a:pt x="0" y="767"/>
                      <a:pt x="23" y="853"/>
                      <a:pt x="75" y="916"/>
                    </a:cubicBezTo>
                    <a:cubicBezTo>
                      <a:pt x="173" y="1035"/>
                      <a:pt x="320" y="1104"/>
                      <a:pt x="471" y="1104"/>
                    </a:cubicBezTo>
                    <a:cubicBezTo>
                      <a:pt x="521" y="1104"/>
                      <a:pt x="572" y="1096"/>
                      <a:pt x="621" y="1081"/>
                    </a:cubicBezTo>
                    <a:cubicBezTo>
                      <a:pt x="878" y="978"/>
                      <a:pt x="1048" y="733"/>
                      <a:pt x="1065" y="460"/>
                    </a:cubicBezTo>
                    <a:cubicBezTo>
                      <a:pt x="1065" y="357"/>
                      <a:pt x="1026" y="255"/>
                      <a:pt x="952" y="187"/>
                    </a:cubicBezTo>
                    <a:cubicBezTo>
                      <a:pt x="849" y="95"/>
                      <a:pt x="724" y="39"/>
                      <a:pt x="587" y="16"/>
                    </a:cubicBezTo>
                    <a:cubicBezTo>
                      <a:pt x="552" y="6"/>
                      <a:pt x="516" y="1"/>
                      <a:pt x="48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54" name="Shape 2454"/>
        <p:cNvGrpSpPr/>
        <p:nvPr/>
      </p:nvGrpSpPr>
      <p:grpSpPr>
        <a:xfrm>
          <a:off x="0" y="0"/>
          <a:ext cx="0" cy="0"/>
          <a:chOff x="0" y="0"/>
          <a:chExt cx="0" cy="0"/>
        </a:xfrm>
      </p:grpSpPr>
      <p:grpSp>
        <p:nvGrpSpPr>
          <p:cNvPr id="2455" name="Google Shape;2455;p64"/>
          <p:cNvGrpSpPr/>
          <p:nvPr/>
        </p:nvGrpSpPr>
        <p:grpSpPr>
          <a:xfrm>
            <a:off x="772832" y="2704581"/>
            <a:ext cx="507646" cy="322585"/>
            <a:chOff x="7895966" y="801057"/>
            <a:chExt cx="533858" cy="339242"/>
          </a:xfrm>
        </p:grpSpPr>
        <p:sp>
          <p:nvSpPr>
            <p:cNvPr id="2456" name="Google Shape;2456;p64"/>
            <p:cNvSpPr/>
            <p:nvPr/>
          </p:nvSpPr>
          <p:spPr>
            <a:xfrm>
              <a:off x="7895966" y="836307"/>
              <a:ext cx="512727" cy="303992"/>
            </a:xfrm>
            <a:custGeom>
              <a:rect b="b" l="l" r="r" t="t"/>
              <a:pathLst>
                <a:path extrusionOk="0" h="517" w="872">
                  <a:moveTo>
                    <a:pt x="527" y="1"/>
                  </a:moveTo>
                  <a:cubicBezTo>
                    <a:pt x="354" y="1"/>
                    <a:pt x="151" y="89"/>
                    <a:pt x="0" y="423"/>
                  </a:cubicBezTo>
                  <a:cubicBezTo>
                    <a:pt x="3" y="423"/>
                    <a:pt x="128" y="516"/>
                    <a:pt x="303" y="516"/>
                  </a:cubicBezTo>
                  <a:cubicBezTo>
                    <a:pt x="468" y="516"/>
                    <a:pt x="678" y="433"/>
                    <a:pt x="872" y="110"/>
                  </a:cubicBezTo>
                  <a:cubicBezTo>
                    <a:pt x="872" y="110"/>
                    <a:pt x="718" y="1"/>
                    <a:pt x="5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64"/>
            <p:cNvSpPr/>
            <p:nvPr/>
          </p:nvSpPr>
          <p:spPr>
            <a:xfrm>
              <a:off x="7917097" y="801057"/>
              <a:ext cx="512727" cy="303992"/>
            </a:xfrm>
            <a:custGeom>
              <a:rect b="b" l="l" r="r" t="t"/>
              <a:pathLst>
                <a:path extrusionOk="0" h="517" w="872">
                  <a:moveTo>
                    <a:pt x="527" y="1"/>
                  </a:moveTo>
                  <a:cubicBezTo>
                    <a:pt x="354" y="1"/>
                    <a:pt x="151" y="89"/>
                    <a:pt x="0" y="423"/>
                  </a:cubicBezTo>
                  <a:cubicBezTo>
                    <a:pt x="3" y="423"/>
                    <a:pt x="128" y="516"/>
                    <a:pt x="303" y="516"/>
                  </a:cubicBezTo>
                  <a:cubicBezTo>
                    <a:pt x="468" y="516"/>
                    <a:pt x="678" y="433"/>
                    <a:pt x="872" y="110"/>
                  </a:cubicBezTo>
                  <a:cubicBezTo>
                    <a:pt x="872" y="110"/>
                    <a:pt x="718" y="1"/>
                    <a:pt x="5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58" name="Google Shape;2458;p64"/>
          <p:cNvGrpSpPr/>
          <p:nvPr/>
        </p:nvGrpSpPr>
        <p:grpSpPr>
          <a:xfrm>
            <a:off x="1151470" y="1877742"/>
            <a:ext cx="680739" cy="655702"/>
            <a:chOff x="7110870" y="436925"/>
            <a:chExt cx="579846" cy="558567"/>
          </a:xfrm>
        </p:grpSpPr>
        <p:sp>
          <p:nvSpPr>
            <p:cNvPr id="2459" name="Google Shape;2459;p64"/>
            <p:cNvSpPr/>
            <p:nvPr/>
          </p:nvSpPr>
          <p:spPr>
            <a:xfrm>
              <a:off x="7110870" y="472179"/>
              <a:ext cx="559766" cy="523313"/>
            </a:xfrm>
            <a:custGeom>
              <a:rect b="b" l="l" r="r" t="t"/>
              <a:pathLst>
                <a:path extrusionOk="0" h="890" w="952">
                  <a:moveTo>
                    <a:pt x="308" y="1"/>
                  </a:moveTo>
                  <a:lnTo>
                    <a:pt x="308" y="1"/>
                  </a:lnTo>
                  <a:cubicBezTo>
                    <a:pt x="1" y="718"/>
                    <a:pt x="570" y="889"/>
                    <a:pt x="570" y="889"/>
                  </a:cubicBezTo>
                  <a:cubicBezTo>
                    <a:pt x="952" y="223"/>
                    <a:pt x="308" y="1"/>
                    <a:pt x="3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64"/>
            <p:cNvSpPr/>
            <p:nvPr/>
          </p:nvSpPr>
          <p:spPr>
            <a:xfrm>
              <a:off x="7130949" y="436925"/>
              <a:ext cx="559766" cy="523313"/>
            </a:xfrm>
            <a:custGeom>
              <a:rect b="b" l="l" r="r" t="t"/>
              <a:pathLst>
                <a:path extrusionOk="0" h="890" w="952">
                  <a:moveTo>
                    <a:pt x="308" y="1"/>
                  </a:moveTo>
                  <a:lnTo>
                    <a:pt x="308" y="1"/>
                  </a:lnTo>
                  <a:cubicBezTo>
                    <a:pt x="1" y="718"/>
                    <a:pt x="570" y="889"/>
                    <a:pt x="570" y="889"/>
                  </a:cubicBezTo>
                  <a:cubicBezTo>
                    <a:pt x="952" y="223"/>
                    <a:pt x="308" y="1"/>
                    <a:pt x="3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61" name="Google Shape;2461;p64"/>
          <p:cNvGrpSpPr/>
          <p:nvPr/>
        </p:nvGrpSpPr>
        <p:grpSpPr>
          <a:xfrm>
            <a:off x="7113763" y="270872"/>
            <a:ext cx="1419152" cy="1626753"/>
            <a:chOff x="7152136" y="220289"/>
            <a:chExt cx="1203589" cy="1379773"/>
          </a:xfrm>
        </p:grpSpPr>
        <p:sp>
          <p:nvSpPr>
            <p:cNvPr id="2462" name="Google Shape;2462;p64"/>
            <p:cNvSpPr/>
            <p:nvPr/>
          </p:nvSpPr>
          <p:spPr>
            <a:xfrm flipH="1" rot="924637">
              <a:off x="7291810" y="321947"/>
              <a:ext cx="924240" cy="1176456"/>
            </a:xfrm>
            <a:custGeom>
              <a:rect b="b" l="l" r="r" t="t"/>
              <a:pathLst>
                <a:path extrusionOk="0" h="15674" w="12314">
                  <a:moveTo>
                    <a:pt x="6260" y="0"/>
                  </a:moveTo>
                  <a:cubicBezTo>
                    <a:pt x="6155" y="175"/>
                    <a:pt x="5975" y="266"/>
                    <a:pt x="5793" y="266"/>
                  </a:cubicBezTo>
                  <a:cubicBezTo>
                    <a:pt x="5638" y="266"/>
                    <a:pt x="5481" y="199"/>
                    <a:pt x="5371" y="63"/>
                  </a:cubicBezTo>
                  <a:lnTo>
                    <a:pt x="5343" y="69"/>
                  </a:lnTo>
                  <a:cubicBezTo>
                    <a:pt x="5251" y="296"/>
                    <a:pt x="5034" y="427"/>
                    <a:pt x="4810" y="427"/>
                  </a:cubicBezTo>
                  <a:cubicBezTo>
                    <a:pt x="4687" y="427"/>
                    <a:pt x="4562" y="387"/>
                    <a:pt x="4454" y="302"/>
                  </a:cubicBezTo>
                  <a:cubicBezTo>
                    <a:pt x="4400" y="580"/>
                    <a:pt x="4155" y="761"/>
                    <a:pt x="3898" y="761"/>
                  </a:cubicBezTo>
                  <a:cubicBezTo>
                    <a:pt x="3807" y="761"/>
                    <a:pt x="3715" y="738"/>
                    <a:pt x="3628" y="689"/>
                  </a:cubicBezTo>
                  <a:cubicBezTo>
                    <a:pt x="3628" y="994"/>
                    <a:pt x="3377" y="1224"/>
                    <a:pt x="3094" y="1224"/>
                  </a:cubicBezTo>
                  <a:cubicBezTo>
                    <a:pt x="3028" y="1224"/>
                    <a:pt x="2960" y="1212"/>
                    <a:pt x="2894" y="1185"/>
                  </a:cubicBezTo>
                  <a:cubicBezTo>
                    <a:pt x="2888" y="1196"/>
                    <a:pt x="2871" y="1208"/>
                    <a:pt x="2860" y="1213"/>
                  </a:cubicBezTo>
                  <a:cubicBezTo>
                    <a:pt x="2910" y="1547"/>
                    <a:pt x="2651" y="1831"/>
                    <a:pt x="2333" y="1831"/>
                  </a:cubicBezTo>
                  <a:cubicBezTo>
                    <a:pt x="2293" y="1831"/>
                    <a:pt x="2252" y="1827"/>
                    <a:pt x="2210" y="1817"/>
                  </a:cubicBezTo>
                  <a:lnTo>
                    <a:pt x="2210" y="1817"/>
                  </a:lnTo>
                  <a:cubicBezTo>
                    <a:pt x="2314" y="2165"/>
                    <a:pt x="2048" y="2503"/>
                    <a:pt x="1697" y="2503"/>
                  </a:cubicBezTo>
                  <a:cubicBezTo>
                    <a:pt x="1680" y="2503"/>
                    <a:pt x="1663" y="2502"/>
                    <a:pt x="1647" y="2500"/>
                  </a:cubicBezTo>
                  <a:lnTo>
                    <a:pt x="1635" y="2517"/>
                  </a:lnTo>
                  <a:cubicBezTo>
                    <a:pt x="1783" y="2859"/>
                    <a:pt x="1538" y="3241"/>
                    <a:pt x="1162" y="3246"/>
                  </a:cubicBezTo>
                  <a:lnTo>
                    <a:pt x="1151" y="3269"/>
                  </a:lnTo>
                  <a:cubicBezTo>
                    <a:pt x="1333" y="3600"/>
                    <a:pt x="1128" y="4004"/>
                    <a:pt x="758" y="4055"/>
                  </a:cubicBezTo>
                  <a:cubicBezTo>
                    <a:pt x="980" y="4357"/>
                    <a:pt x="821" y="4784"/>
                    <a:pt x="456" y="4864"/>
                  </a:cubicBezTo>
                  <a:cubicBezTo>
                    <a:pt x="456" y="4870"/>
                    <a:pt x="451" y="4881"/>
                    <a:pt x="451" y="4887"/>
                  </a:cubicBezTo>
                  <a:cubicBezTo>
                    <a:pt x="695" y="5166"/>
                    <a:pt x="576" y="5610"/>
                    <a:pt x="223" y="5735"/>
                  </a:cubicBezTo>
                  <a:cubicBezTo>
                    <a:pt x="183" y="5906"/>
                    <a:pt x="245" y="6088"/>
                    <a:pt x="376" y="6208"/>
                  </a:cubicBezTo>
                  <a:cubicBezTo>
                    <a:pt x="211" y="6271"/>
                    <a:pt x="97" y="6424"/>
                    <a:pt x="75" y="6601"/>
                  </a:cubicBezTo>
                  <a:cubicBezTo>
                    <a:pt x="371" y="6834"/>
                    <a:pt x="331" y="7296"/>
                    <a:pt x="1" y="7472"/>
                  </a:cubicBezTo>
                  <a:cubicBezTo>
                    <a:pt x="314" y="7683"/>
                    <a:pt x="320" y="8144"/>
                    <a:pt x="6" y="8355"/>
                  </a:cubicBezTo>
                  <a:cubicBezTo>
                    <a:pt x="342" y="8532"/>
                    <a:pt x="382" y="8987"/>
                    <a:pt x="92" y="9226"/>
                  </a:cubicBezTo>
                  <a:cubicBezTo>
                    <a:pt x="439" y="9374"/>
                    <a:pt x="525" y="9830"/>
                    <a:pt x="251" y="10092"/>
                  </a:cubicBezTo>
                  <a:cubicBezTo>
                    <a:pt x="610" y="10212"/>
                    <a:pt x="735" y="10650"/>
                    <a:pt x="496" y="10941"/>
                  </a:cubicBezTo>
                  <a:cubicBezTo>
                    <a:pt x="861" y="11020"/>
                    <a:pt x="1031" y="11447"/>
                    <a:pt x="815" y="11761"/>
                  </a:cubicBezTo>
                  <a:cubicBezTo>
                    <a:pt x="1191" y="11806"/>
                    <a:pt x="1407" y="12211"/>
                    <a:pt x="1225" y="12547"/>
                  </a:cubicBezTo>
                  <a:cubicBezTo>
                    <a:pt x="1225" y="12547"/>
                    <a:pt x="1231" y="12552"/>
                    <a:pt x="1231" y="12558"/>
                  </a:cubicBezTo>
                  <a:cubicBezTo>
                    <a:pt x="1612" y="12558"/>
                    <a:pt x="1869" y="12940"/>
                    <a:pt x="1732" y="13293"/>
                  </a:cubicBezTo>
                  <a:cubicBezTo>
                    <a:pt x="1749" y="13291"/>
                    <a:pt x="1766" y="13290"/>
                    <a:pt x="1783" y="13290"/>
                  </a:cubicBezTo>
                  <a:cubicBezTo>
                    <a:pt x="2135" y="13290"/>
                    <a:pt x="2405" y="13623"/>
                    <a:pt x="2319" y="13976"/>
                  </a:cubicBezTo>
                  <a:cubicBezTo>
                    <a:pt x="2367" y="13963"/>
                    <a:pt x="2415" y="13956"/>
                    <a:pt x="2461" y="13956"/>
                  </a:cubicBezTo>
                  <a:cubicBezTo>
                    <a:pt x="2767" y="13956"/>
                    <a:pt x="3018" y="14230"/>
                    <a:pt x="2973" y="14551"/>
                  </a:cubicBezTo>
                  <a:cubicBezTo>
                    <a:pt x="2985" y="14563"/>
                    <a:pt x="2996" y="14574"/>
                    <a:pt x="3008" y="14580"/>
                  </a:cubicBezTo>
                  <a:cubicBezTo>
                    <a:pt x="3077" y="14552"/>
                    <a:pt x="3148" y="14539"/>
                    <a:pt x="3216" y="14539"/>
                  </a:cubicBezTo>
                  <a:cubicBezTo>
                    <a:pt x="3498" y="14539"/>
                    <a:pt x="3750" y="14757"/>
                    <a:pt x="3759" y="15064"/>
                  </a:cubicBezTo>
                  <a:cubicBezTo>
                    <a:pt x="3851" y="15008"/>
                    <a:pt x="3949" y="14982"/>
                    <a:pt x="4046" y="14982"/>
                  </a:cubicBezTo>
                  <a:cubicBezTo>
                    <a:pt x="4293" y="14982"/>
                    <a:pt x="4526" y="15152"/>
                    <a:pt x="4580" y="15423"/>
                  </a:cubicBezTo>
                  <a:lnTo>
                    <a:pt x="4608" y="15428"/>
                  </a:lnTo>
                  <a:cubicBezTo>
                    <a:pt x="4715" y="15334"/>
                    <a:pt x="4844" y="15290"/>
                    <a:pt x="4972" y="15290"/>
                  </a:cubicBezTo>
                  <a:cubicBezTo>
                    <a:pt x="5184" y="15290"/>
                    <a:pt x="5390" y="15413"/>
                    <a:pt x="5479" y="15633"/>
                  </a:cubicBezTo>
                  <a:lnTo>
                    <a:pt x="5514" y="15639"/>
                  </a:lnTo>
                  <a:cubicBezTo>
                    <a:pt x="5622" y="15492"/>
                    <a:pt x="5783" y="15421"/>
                    <a:pt x="5943" y="15421"/>
                  </a:cubicBezTo>
                  <a:cubicBezTo>
                    <a:pt x="6118" y="15421"/>
                    <a:pt x="6292" y="15507"/>
                    <a:pt x="6396" y="15673"/>
                  </a:cubicBezTo>
                  <a:lnTo>
                    <a:pt x="6430" y="15673"/>
                  </a:lnTo>
                  <a:cubicBezTo>
                    <a:pt x="6537" y="15474"/>
                    <a:pt x="6736" y="15368"/>
                    <a:pt x="6937" y="15368"/>
                  </a:cubicBezTo>
                  <a:cubicBezTo>
                    <a:pt x="7082" y="15368"/>
                    <a:pt x="7228" y="15422"/>
                    <a:pt x="7342" y="15537"/>
                  </a:cubicBezTo>
                  <a:lnTo>
                    <a:pt x="7347" y="15537"/>
                  </a:lnTo>
                  <a:cubicBezTo>
                    <a:pt x="7425" y="15284"/>
                    <a:pt x="7655" y="15134"/>
                    <a:pt x="7892" y="15134"/>
                  </a:cubicBezTo>
                  <a:cubicBezTo>
                    <a:pt x="8002" y="15134"/>
                    <a:pt x="8114" y="15166"/>
                    <a:pt x="8213" y="15235"/>
                  </a:cubicBezTo>
                  <a:cubicBezTo>
                    <a:pt x="8253" y="14943"/>
                    <a:pt x="8502" y="14744"/>
                    <a:pt x="8774" y="14744"/>
                  </a:cubicBezTo>
                  <a:cubicBezTo>
                    <a:pt x="8852" y="14744"/>
                    <a:pt x="8933" y="14760"/>
                    <a:pt x="9010" y="14796"/>
                  </a:cubicBezTo>
                  <a:cubicBezTo>
                    <a:pt x="9001" y="14468"/>
                    <a:pt x="9269" y="14211"/>
                    <a:pt x="9580" y="14211"/>
                  </a:cubicBezTo>
                  <a:cubicBezTo>
                    <a:pt x="9630" y="14211"/>
                    <a:pt x="9682" y="14218"/>
                    <a:pt x="9734" y="14232"/>
                  </a:cubicBezTo>
                  <a:cubicBezTo>
                    <a:pt x="9666" y="13892"/>
                    <a:pt x="9929" y="13581"/>
                    <a:pt x="10264" y="13581"/>
                  </a:cubicBezTo>
                  <a:cubicBezTo>
                    <a:pt x="10293" y="13581"/>
                    <a:pt x="10324" y="13584"/>
                    <a:pt x="10354" y="13589"/>
                  </a:cubicBezTo>
                  <a:cubicBezTo>
                    <a:pt x="10232" y="13238"/>
                    <a:pt x="10496" y="12876"/>
                    <a:pt x="10864" y="12876"/>
                  </a:cubicBezTo>
                  <a:cubicBezTo>
                    <a:pt x="10873" y="12876"/>
                    <a:pt x="10881" y="12877"/>
                    <a:pt x="10890" y="12877"/>
                  </a:cubicBezTo>
                  <a:lnTo>
                    <a:pt x="10895" y="12866"/>
                  </a:lnTo>
                  <a:cubicBezTo>
                    <a:pt x="10730" y="12524"/>
                    <a:pt x="10964" y="12125"/>
                    <a:pt x="11340" y="12097"/>
                  </a:cubicBezTo>
                  <a:cubicBezTo>
                    <a:pt x="11140" y="11778"/>
                    <a:pt x="11323" y="11356"/>
                    <a:pt x="11693" y="11288"/>
                  </a:cubicBezTo>
                  <a:cubicBezTo>
                    <a:pt x="11459" y="10992"/>
                    <a:pt x="11602" y="10553"/>
                    <a:pt x="11966" y="10456"/>
                  </a:cubicBezTo>
                  <a:cubicBezTo>
                    <a:pt x="11710" y="10183"/>
                    <a:pt x="11812" y="9739"/>
                    <a:pt x="12160" y="9602"/>
                  </a:cubicBezTo>
                  <a:lnTo>
                    <a:pt x="12160" y="9591"/>
                  </a:lnTo>
                  <a:cubicBezTo>
                    <a:pt x="11875" y="9352"/>
                    <a:pt x="11938" y="8896"/>
                    <a:pt x="12274" y="8737"/>
                  </a:cubicBezTo>
                  <a:lnTo>
                    <a:pt x="12274" y="8708"/>
                  </a:lnTo>
                  <a:cubicBezTo>
                    <a:pt x="11972" y="8492"/>
                    <a:pt x="11989" y="8036"/>
                    <a:pt x="12314" y="7848"/>
                  </a:cubicBezTo>
                  <a:lnTo>
                    <a:pt x="12314" y="7837"/>
                  </a:lnTo>
                  <a:cubicBezTo>
                    <a:pt x="12314" y="7814"/>
                    <a:pt x="12308" y="7785"/>
                    <a:pt x="12308" y="7763"/>
                  </a:cubicBezTo>
                  <a:cubicBezTo>
                    <a:pt x="11983" y="7546"/>
                    <a:pt x="11966" y="7079"/>
                    <a:pt x="12262" y="6834"/>
                  </a:cubicBezTo>
                  <a:lnTo>
                    <a:pt x="12262" y="6800"/>
                  </a:lnTo>
                  <a:cubicBezTo>
                    <a:pt x="11921" y="6641"/>
                    <a:pt x="11852" y="6185"/>
                    <a:pt x="12131" y="5935"/>
                  </a:cubicBezTo>
                  <a:cubicBezTo>
                    <a:pt x="11784" y="5821"/>
                    <a:pt x="11676" y="5376"/>
                    <a:pt x="11932" y="5109"/>
                  </a:cubicBezTo>
                  <a:cubicBezTo>
                    <a:pt x="11932" y="5097"/>
                    <a:pt x="11926" y="5086"/>
                    <a:pt x="11921" y="5075"/>
                  </a:cubicBezTo>
                  <a:cubicBezTo>
                    <a:pt x="11556" y="4978"/>
                    <a:pt x="11408" y="4545"/>
                    <a:pt x="11636" y="4249"/>
                  </a:cubicBezTo>
                  <a:cubicBezTo>
                    <a:pt x="11266" y="4186"/>
                    <a:pt x="11072" y="3770"/>
                    <a:pt x="11266" y="3446"/>
                  </a:cubicBezTo>
                  <a:cubicBezTo>
                    <a:pt x="11180" y="3286"/>
                    <a:pt x="11015" y="3189"/>
                    <a:pt x="10839" y="3189"/>
                  </a:cubicBezTo>
                  <a:cubicBezTo>
                    <a:pt x="10918" y="3030"/>
                    <a:pt x="10913" y="2842"/>
                    <a:pt x="10816" y="2700"/>
                  </a:cubicBezTo>
                  <a:lnTo>
                    <a:pt x="10804" y="2677"/>
                  </a:lnTo>
                  <a:cubicBezTo>
                    <a:pt x="10793" y="2678"/>
                    <a:pt x="10782" y="2678"/>
                    <a:pt x="10770" y="2678"/>
                  </a:cubicBezTo>
                  <a:cubicBezTo>
                    <a:pt x="10406" y="2678"/>
                    <a:pt x="10142" y="2324"/>
                    <a:pt x="10258" y="1976"/>
                  </a:cubicBezTo>
                  <a:lnTo>
                    <a:pt x="10258" y="1976"/>
                  </a:lnTo>
                  <a:cubicBezTo>
                    <a:pt x="10226" y="1982"/>
                    <a:pt x="10195" y="1984"/>
                    <a:pt x="10164" y="1984"/>
                  </a:cubicBezTo>
                  <a:cubicBezTo>
                    <a:pt x="9829" y="1984"/>
                    <a:pt x="9557" y="1683"/>
                    <a:pt x="9614" y="1339"/>
                  </a:cubicBezTo>
                  <a:lnTo>
                    <a:pt x="9614" y="1339"/>
                  </a:lnTo>
                  <a:cubicBezTo>
                    <a:pt x="9555" y="1358"/>
                    <a:pt x="9496" y="1367"/>
                    <a:pt x="9439" y="1367"/>
                  </a:cubicBezTo>
                  <a:cubicBezTo>
                    <a:pt x="9140" y="1367"/>
                    <a:pt x="8881" y="1123"/>
                    <a:pt x="8891" y="803"/>
                  </a:cubicBezTo>
                  <a:lnTo>
                    <a:pt x="8891" y="803"/>
                  </a:lnTo>
                  <a:cubicBezTo>
                    <a:pt x="8807" y="844"/>
                    <a:pt x="8721" y="863"/>
                    <a:pt x="8636" y="863"/>
                  </a:cubicBezTo>
                  <a:cubicBezTo>
                    <a:pt x="8367" y="863"/>
                    <a:pt x="8120" y="672"/>
                    <a:pt x="8076" y="382"/>
                  </a:cubicBezTo>
                  <a:cubicBezTo>
                    <a:pt x="7972" y="458"/>
                    <a:pt x="7854" y="493"/>
                    <a:pt x="7737" y="493"/>
                  </a:cubicBezTo>
                  <a:cubicBezTo>
                    <a:pt x="7505" y="493"/>
                    <a:pt x="7281" y="351"/>
                    <a:pt x="7194" y="108"/>
                  </a:cubicBezTo>
                  <a:cubicBezTo>
                    <a:pt x="7082" y="230"/>
                    <a:pt x="6932" y="289"/>
                    <a:pt x="6782" y="289"/>
                  </a:cubicBezTo>
                  <a:cubicBezTo>
                    <a:pt x="6588" y="289"/>
                    <a:pt x="6397" y="190"/>
                    <a:pt x="629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64"/>
            <p:cNvSpPr/>
            <p:nvPr/>
          </p:nvSpPr>
          <p:spPr>
            <a:xfrm flipH="1" rot="924637">
              <a:off x="7356010" y="393452"/>
              <a:ext cx="796870" cy="1032795"/>
            </a:xfrm>
            <a:custGeom>
              <a:rect b="b" l="l" r="r" t="t"/>
              <a:pathLst>
                <a:path extrusionOk="0" h="13760" w="10617">
                  <a:moveTo>
                    <a:pt x="5308" y="0"/>
                  </a:moveTo>
                  <a:cubicBezTo>
                    <a:pt x="2375" y="0"/>
                    <a:pt x="0" y="3081"/>
                    <a:pt x="0" y="6880"/>
                  </a:cubicBezTo>
                  <a:cubicBezTo>
                    <a:pt x="0" y="10679"/>
                    <a:pt x="2375" y="13760"/>
                    <a:pt x="5308" y="13760"/>
                  </a:cubicBezTo>
                  <a:cubicBezTo>
                    <a:pt x="8241" y="13760"/>
                    <a:pt x="10616" y="10679"/>
                    <a:pt x="10616" y="6880"/>
                  </a:cubicBezTo>
                  <a:cubicBezTo>
                    <a:pt x="10616" y="3081"/>
                    <a:pt x="8241" y="0"/>
                    <a:pt x="53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64" name="Google Shape;2464;p64"/>
          <p:cNvGrpSpPr/>
          <p:nvPr/>
        </p:nvGrpSpPr>
        <p:grpSpPr>
          <a:xfrm>
            <a:off x="1616851" y="4296375"/>
            <a:ext cx="5910276" cy="311472"/>
            <a:chOff x="1616851" y="4296375"/>
            <a:chExt cx="5910276" cy="311472"/>
          </a:xfrm>
        </p:grpSpPr>
        <p:sp>
          <p:nvSpPr>
            <p:cNvPr id="2465" name="Google Shape;2465;p64"/>
            <p:cNvSpPr/>
            <p:nvPr/>
          </p:nvSpPr>
          <p:spPr>
            <a:xfrm>
              <a:off x="1616851" y="4296375"/>
              <a:ext cx="5910276" cy="311472"/>
            </a:xfrm>
            <a:custGeom>
              <a:rect b="b" l="l" r="r" t="t"/>
              <a:pathLst>
                <a:path extrusionOk="0" h="2620" w="13789">
                  <a:moveTo>
                    <a:pt x="81" y="0"/>
                  </a:moveTo>
                  <a:cubicBezTo>
                    <a:pt x="81" y="6"/>
                    <a:pt x="86" y="17"/>
                    <a:pt x="86" y="23"/>
                  </a:cubicBezTo>
                  <a:cubicBezTo>
                    <a:pt x="115" y="125"/>
                    <a:pt x="155" y="222"/>
                    <a:pt x="206" y="313"/>
                  </a:cubicBezTo>
                  <a:cubicBezTo>
                    <a:pt x="251" y="382"/>
                    <a:pt x="246" y="473"/>
                    <a:pt x="194" y="535"/>
                  </a:cubicBezTo>
                  <a:cubicBezTo>
                    <a:pt x="132" y="581"/>
                    <a:pt x="103" y="649"/>
                    <a:pt x="103" y="723"/>
                  </a:cubicBezTo>
                  <a:cubicBezTo>
                    <a:pt x="98" y="757"/>
                    <a:pt x="103" y="797"/>
                    <a:pt x="120" y="832"/>
                  </a:cubicBezTo>
                  <a:cubicBezTo>
                    <a:pt x="160" y="894"/>
                    <a:pt x="234" y="917"/>
                    <a:pt x="274" y="985"/>
                  </a:cubicBezTo>
                  <a:cubicBezTo>
                    <a:pt x="320" y="1071"/>
                    <a:pt x="246" y="1099"/>
                    <a:pt x="200" y="1145"/>
                  </a:cubicBezTo>
                  <a:cubicBezTo>
                    <a:pt x="149" y="1196"/>
                    <a:pt x="120" y="1242"/>
                    <a:pt x="172" y="1304"/>
                  </a:cubicBezTo>
                  <a:cubicBezTo>
                    <a:pt x="177" y="1316"/>
                    <a:pt x="189" y="1316"/>
                    <a:pt x="206" y="1338"/>
                  </a:cubicBezTo>
                  <a:cubicBezTo>
                    <a:pt x="223" y="1355"/>
                    <a:pt x="229" y="1395"/>
                    <a:pt x="240" y="1412"/>
                  </a:cubicBezTo>
                  <a:cubicBezTo>
                    <a:pt x="251" y="1430"/>
                    <a:pt x="314" y="1475"/>
                    <a:pt x="314" y="1498"/>
                  </a:cubicBezTo>
                  <a:cubicBezTo>
                    <a:pt x="314" y="1572"/>
                    <a:pt x="166" y="1566"/>
                    <a:pt x="172" y="1652"/>
                  </a:cubicBezTo>
                  <a:cubicBezTo>
                    <a:pt x="217" y="1686"/>
                    <a:pt x="257" y="1720"/>
                    <a:pt x="291" y="1771"/>
                  </a:cubicBezTo>
                  <a:cubicBezTo>
                    <a:pt x="286" y="1811"/>
                    <a:pt x="229" y="1811"/>
                    <a:pt x="200" y="1828"/>
                  </a:cubicBezTo>
                  <a:cubicBezTo>
                    <a:pt x="149" y="1857"/>
                    <a:pt x="172" y="1885"/>
                    <a:pt x="189" y="1936"/>
                  </a:cubicBezTo>
                  <a:cubicBezTo>
                    <a:pt x="194" y="1965"/>
                    <a:pt x="212" y="1993"/>
                    <a:pt x="223" y="2022"/>
                  </a:cubicBezTo>
                  <a:cubicBezTo>
                    <a:pt x="251" y="2056"/>
                    <a:pt x="268" y="2062"/>
                    <a:pt x="223" y="2096"/>
                  </a:cubicBezTo>
                  <a:cubicBezTo>
                    <a:pt x="189" y="2113"/>
                    <a:pt x="86" y="2124"/>
                    <a:pt x="81" y="2158"/>
                  </a:cubicBezTo>
                  <a:cubicBezTo>
                    <a:pt x="75" y="2193"/>
                    <a:pt x="149" y="2233"/>
                    <a:pt x="166" y="2250"/>
                  </a:cubicBezTo>
                  <a:cubicBezTo>
                    <a:pt x="189" y="2267"/>
                    <a:pt x="217" y="2284"/>
                    <a:pt x="212" y="2307"/>
                  </a:cubicBezTo>
                  <a:cubicBezTo>
                    <a:pt x="206" y="2335"/>
                    <a:pt x="81" y="2398"/>
                    <a:pt x="69" y="2403"/>
                  </a:cubicBezTo>
                  <a:cubicBezTo>
                    <a:pt x="46" y="2415"/>
                    <a:pt x="24" y="2426"/>
                    <a:pt x="1" y="2438"/>
                  </a:cubicBezTo>
                  <a:cubicBezTo>
                    <a:pt x="46" y="2472"/>
                    <a:pt x="109" y="2483"/>
                    <a:pt x="160" y="2512"/>
                  </a:cubicBezTo>
                  <a:cubicBezTo>
                    <a:pt x="194" y="2529"/>
                    <a:pt x="217" y="2563"/>
                    <a:pt x="251" y="2580"/>
                  </a:cubicBezTo>
                  <a:cubicBezTo>
                    <a:pt x="246" y="2591"/>
                    <a:pt x="240" y="2603"/>
                    <a:pt x="229" y="2620"/>
                  </a:cubicBezTo>
                  <a:lnTo>
                    <a:pt x="13658" y="2614"/>
                  </a:lnTo>
                  <a:cubicBezTo>
                    <a:pt x="13652" y="2574"/>
                    <a:pt x="13658" y="2540"/>
                    <a:pt x="13669" y="2512"/>
                  </a:cubicBezTo>
                  <a:cubicBezTo>
                    <a:pt x="13698" y="2472"/>
                    <a:pt x="13721" y="2500"/>
                    <a:pt x="13726" y="2443"/>
                  </a:cubicBezTo>
                  <a:cubicBezTo>
                    <a:pt x="13732" y="2415"/>
                    <a:pt x="13738" y="2386"/>
                    <a:pt x="13743" y="2358"/>
                  </a:cubicBezTo>
                  <a:cubicBezTo>
                    <a:pt x="13749" y="2335"/>
                    <a:pt x="13777" y="2278"/>
                    <a:pt x="13772" y="2255"/>
                  </a:cubicBezTo>
                  <a:cubicBezTo>
                    <a:pt x="13760" y="2233"/>
                    <a:pt x="13681" y="2221"/>
                    <a:pt x="13664" y="2204"/>
                  </a:cubicBezTo>
                  <a:cubicBezTo>
                    <a:pt x="13590" y="2130"/>
                    <a:pt x="13709" y="2090"/>
                    <a:pt x="13732" y="2039"/>
                  </a:cubicBezTo>
                  <a:cubicBezTo>
                    <a:pt x="13738" y="1976"/>
                    <a:pt x="13715" y="1908"/>
                    <a:pt x="13669" y="1862"/>
                  </a:cubicBezTo>
                  <a:cubicBezTo>
                    <a:pt x="13624" y="1805"/>
                    <a:pt x="13521" y="1771"/>
                    <a:pt x="13590" y="1697"/>
                  </a:cubicBezTo>
                  <a:cubicBezTo>
                    <a:pt x="13612" y="1674"/>
                    <a:pt x="13635" y="1669"/>
                    <a:pt x="13646" y="1635"/>
                  </a:cubicBezTo>
                  <a:cubicBezTo>
                    <a:pt x="13646" y="1600"/>
                    <a:pt x="13646" y="1572"/>
                    <a:pt x="13646" y="1538"/>
                  </a:cubicBezTo>
                  <a:cubicBezTo>
                    <a:pt x="13641" y="1492"/>
                    <a:pt x="13618" y="1447"/>
                    <a:pt x="13578" y="1418"/>
                  </a:cubicBezTo>
                  <a:cubicBezTo>
                    <a:pt x="13555" y="1390"/>
                    <a:pt x="13510" y="1390"/>
                    <a:pt x="13521" y="1338"/>
                  </a:cubicBezTo>
                  <a:cubicBezTo>
                    <a:pt x="13527" y="1287"/>
                    <a:pt x="13601" y="1259"/>
                    <a:pt x="13618" y="1207"/>
                  </a:cubicBezTo>
                  <a:cubicBezTo>
                    <a:pt x="13629" y="1173"/>
                    <a:pt x="13629" y="1139"/>
                    <a:pt x="13618" y="1105"/>
                  </a:cubicBezTo>
                  <a:cubicBezTo>
                    <a:pt x="13607" y="1065"/>
                    <a:pt x="13527" y="1037"/>
                    <a:pt x="13533" y="997"/>
                  </a:cubicBezTo>
                  <a:cubicBezTo>
                    <a:pt x="13538" y="957"/>
                    <a:pt x="13641" y="911"/>
                    <a:pt x="13664" y="877"/>
                  </a:cubicBezTo>
                  <a:cubicBezTo>
                    <a:pt x="13681" y="837"/>
                    <a:pt x="13698" y="797"/>
                    <a:pt x="13709" y="757"/>
                  </a:cubicBezTo>
                  <a:cubicBezTo>
                    <a:pt x="13721" y="729"/>
                    <a:pt x="13743" y="689"/>
                    <a:pt x="13732" y="655"/>
                  </a:cubicBezTo>
                  <a:cubicBezTo>
                    <a:pt x="13703" y="592"/>
                    <a:pt x="13578" y="587"/>
                    <a:pt x="13561" y="507"/>
                  </a:cubicBezTo>
                  <a:cubicBezTo>
                    <a:pt x="13550" y="450"/>
                    <a:pt x="13612" y="456"/>
                    <a:pt x="13664" y="439"/>
                  </a:cubicBezTo>
                  <a:cubicBezTo>
                    <a:pt x="13743" y="410"/>
                    <a:pt x="13749" y="376"/>
                    <a:pt x="13749" y="296"/>
                  </a:cubicBezTo>
                  <a:cubicBezTo>
                    <a:pt x="13749" y="199"/>
                    <a:pt x="13777" y="97"/>
                    <a:pt x="1378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64"/>
            <p:cNvSpPr/>
            <p:nvPr/>
          </p:nvSpPr>
          <p:spPr>
            <a:xfrm>
              <a:off x="1687574" y="4492187"/>
              <a:ext cx="5793262" cy="8203"/>
            </a:xfrm>
            <a:custGeom>
              <a:rect b="b" l="l" r="r" t="t"/>
              <a:pathLst>
                <a:path extrusionOk="0" h="69" w="13516">
                  <a:moveTo>
                    <a:pt x="75" y="0"/>
                  </a:moveTo>
                  <a:cubicBezTo>
                    <a:pt x="64" y="6"/>
                    <a:pt x="47" y="11"/>
                    <a:pt x="35" y="17"/>
                  </a:cubicBezTo>
                  <a:cubicBezTo>
                    <a:pt x="7" y="34"/>
                    <a:pt x="1" y="51"/>
                    <a:pt x="7" y="68"/>
                  </a:cubicBezTo>
                  <a:lnTo>
                    <a:pt x="13516" y="68"/>
                  </a:lnTo>
                  <a:lnTo>
                    <a:pt x="13504" y="51"/>
                  </a:lnTo>
                  <a:cubicBezTo>
                    <a:pt x="13487" y="34"/>
                    <a:pt x="13464" y="17"/>
                    <a:pt x="1344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64"/>
            <p:cNvSpPr/>
            <p:nvPr/>
          </p:nvSpPr>
          <p:spPr>
            <a:xfrm>
              <a:off x="1651141" y="4541877"/>
              <a:ext cx="5827123" cy="8203"/>
            </a:xfrm>
            <a:custGeom>
              <a:rect b="b" l="l" r="r" t="t"/>
              <a:pathLst>
                <a:path extrusionOk="0" h="69" w="13595">
                  <a:moveTo>
                    <a:pt x="126" y="1"/>
                  </a:moveTo>
                  <a:cubicBezTo>
                    <a:pt x="86" y="18"/>
                    <a:pt x="6" y="29"/>
                    <a:pt x="1" y="57"/>
                  </a:cubicBezTo>
                  <a:cubicBezTo>
                    <a:pt x="1" y="63"/>
                    <a:pt x="1" y="63"/>
                    <a:pt x="1" y="69"/>
                  </a:cubicBezTo>
                  <a:lnTo>
                    <a:pt x="13561" y="69"/>
                  </a:lnTo>
                  <a:cubicBezTo>
                    <a:pt x="13555" y="40"/>
                    <a:pt x="13572" y="23"/>
                    <a:pt x="1359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64"/>
            <p:cNvSpPr/>
            <p:nvPr/>
          </p:nvSpPr>
          <p:spPr>
            <a:xfrm>
              <a:off x="1661000" y="4385317"/>
              <a:ext cx="5839553" cy="7490"/>
            </a:xfrm>
            <a:custGeom>
              <a:rect b="b" l="l" r="r" t="t"/>
              <a:pathLst>
                <a:path extrusionOk="0" h="63" w="13624">
                  <a:moveTo>
                    <a:pt x="0" y="0"/>
                  </a:moveTo>
                  <a:cubicBezTo>
                    <a:pt x="0" y="6"/>
                    <a:pt x="0" y="12"/>
                    <a:pt x="0" y="17"/>
                  </a:cubicBezTo>
                  <a:lnTo>
                    <a:pt x="0" y="63"/>
                  </a:lnTo>
                  <a:lnTo>
                    <a:pt x="13600" y="63"/>
                  </a:lnTo>
                  <a:lnTo>
                    <a:pt x="13600" y="51"/>
                  </a:lnTo>
                  <a:cubicBezTo>
                    <a:pt x="13600" y="51"/>
                    <a:pt x="13612" y="17"/>
                    <a:pt x="136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64"/>
            <p:cNvSpPr/>
            <p:nvPr/>
          </p:nvSpPr>
          <p:spPr>
            <a:xfrm>
              <a:off x="1736438" y="4335508"/>
              <a:ext cx="5700679" cy="8322"/>
            </a:xfrm>
            <a:custGeom>
              <a:rect b="b" l="l" r="r" t="t"/>
              <a:pathLst>
                <a:path extrusionOk="0" h="70" w="13300">
                  <a:moveTo>
                    <a:pt x="1" y="1"/>
                  </a:moveTo>
                  <a:cubicBezTo>
                    <a:pt x="12" y="18"/>
                    <a:pt x="12" y="46"/>
                    <a:pt x="7" y="69"/>
                  </a:cubicBezTo>
                  <a:lnTo>
                    <a:pt x="13299" y="69"/>
                  </a:lnTo>
                  <a:cubicBezTo>
                    <a:pt x="13276" y="46"/>
                    <a:pt x="13254" y="29"/>
                    <a:pt x="1325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64"/>
            <p:cNvSpPr/>
            <p:nvPr/>
          </p:nvSpPr>
          <p:spPr>
            <a:xfrm>
              <a:off x="1661000" y="4438743"/>
              <a:ext cx="5839553" cy="7490"/>
            </a:xfrm>
            <a:custGeom>
              <a:rect b="b" l="l" r="r" t="t"/>
              <a:pathLst>
                <a:path extrusionOk="0" h="63" w="13624">
                  <a:moveTo>
                    <a:pt x="0" y="0"/>
                  </a:moveTo>
                  <a:cubicBezTo>
                    <a:pt x="0" y="6"/>
                    <a:pt x="0" y="12"/>
                    <a:pt x="0" y="17"/>
                  </a:cubicBezTo>
                  <a:lnTo>
                    <a:pt x="0" y="63"/>
                  </a:lnTo>
                  <a:lnTo>
                    <a:pt x="13600" y="63"/>
                  </a:lnTo>
                  <a:lnTo>
                    <a:pt x="13600" y="51"/>
                  </a:lnTo>
                  <a:cubicBezTo>
                    <a:pt x="13600" y="51"/>
                    <a:pt x="13612" y="17"/>
                    <a:pt x="136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64"/>
            <p:cNvSpPr/>
            <p:nvPr/>
          </p:nvSpPr>
          <p:spPr>
            <a:xfrm>
              <a:off x="1661000" y="4599769"/>
              <a:ext cx="5839553" cy="7490"/>
            </a:xfrm>
            <a:custGeom>
              <a:rect b="b" l="l" r="r" t="t"/>
              <a:pathLst>
                <a:path extrusionOk="0" h="63" w="13624">
                  <a:moveTo>
                    <a:pt x="0" y="0"/>
                  </a:moveTo>
                  <a:cubicBezTo>
                    <a:pt x="0" y="6"/>
                    <a:pt x="0" y="12"/>
                    <a:pt x="0" y="17"/>
                  </a:cubicBezTo>
                  <a:lnTo>
                    <a:pt x="0" y="63"/>
                  </a:lnTo>
                  <a:lnTo>
                    <a:pt x="13600" y="63"/>
                  </a:lnTo>
                  <a:lnTo>
                    <a:pt x="13600" y="51"/>
                  </a:lnTo>
                  <a:cubicBezTo>
                    <a:pt x="13600" y="51"/>
                    <a:pt x="13612" y="17"/>
                    <a:pt x="136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72" name="Google Shape;2472;p64"/>
          <p:cNvSpPr txBox="1"/>
          <p:nvPr>
            <p:ph idx="4294967295" type="subTitle"/>
          </p:nvPr>
        </p:nvSpPr>
        <p:spPr>
          <a:xfrm rot="1278450">
            <a:off x="7346575" y="662886"/>
            <a:ext cx="937053" cy="791428"/>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lang="en" sz="1600">
                <a:latin typeface="Grand Hotel"/>
                <a:ea typeface="Grand Hotel"/>
                <a:cs typeface="Grand Hotel"/>
                <a:sym typeface="Grand Hotel"/>
              </a:rPr>
              <a:t>These are the Concepts</a:t>
            </a:r>
            <a:r>
              <a:rPr lang="en" sz="1600">
                <a:latin typeface="Grand Hotel"/>
                <a:ea typeface="Grand Hotel"/>
                <a:cs typeface="Grand Hotel"/>
                <a:sym typeface="Grand Hotel"/>
              </a:rPr>
              <a:t>!</a:t>
            </a:r>
            <a:endParaRPr sz="1600">
              <a:latin typeface="Grand Hotel"/>
              <a:ea typeface="Grand Hotel"/>
              <a:cs typeface="Grand Hotel"/>
              <a:sym typeface="Grand Hotel"/>
            </a:endParaRPr>
          </a:p>
        </p:txBody>
      </p:sp>
      <p:sp>
        <p:nvSpPr>
          <p:cNvPr id="2473" name="Google Shape;2473;p64"/>
          <p:cNvSpPr/>
          <p:nvPr/>
        </p:nvSpPr>
        <p:spPr>
          <a:xfrm flipH="1" rot="169067">
            <a:off x="5641919" y="1977532"/>
            <a:ext cx="971552" cy="518126"/>
          </a:xfrm>
          <a:custGeom>
            <a:rect b="b" l="l" r="r" t="t"/>
            <a:pathLst>
              <a:path extrusionOk="0" h="4631" w="9500">
                <a:moveTo>
                  <a:pt x="0" y="0"/>
                </a:moveTo>
                <a:lnTo>
                  <a:pt x="142" y="1407"/>
                </a:lnTo>
                <a:lnTo>
                  <a:pt x="0" y="2455"/>
                </a:lnTo>
                <a:lnTo>
                  <a:pt x="142" y="3827"/>
                </a:lnTo>
                <a:lnTo>
                  <a:pt x="142" y="4630"/>
                </a:lnTo>
                <a:lnTo>
                  <a:pt x="9500" y="4556"/>
                </a:lnTo>
                <a:lnTo>
                  <a:pt x="9500" y="3571"/>
                </a:lnTo>
                <a:lnTo>
                  <a:pt x="9283" y="2164"/>
                </a:lnTo>
                <a:lnTo>
                  <a:pt x="9500" y="940"/>
                </a:lnTo>
                <a:lnTo>
                  <a:pt x="9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64"/>
          <p:cNvSpPr/>
          <p:nvPr/>
        </p:nvSpPr>
        <p:spPr>
          <a:xfrm rot="-26304">
            <a:off x="2530547" y="1977533"/>
            <a:ext cx="971546" cy="518125"/>
          </a:xfrm>
          <a:custGeom>
            <a:rect b="b" l="l" r="r" t="t"/>
            <a:pathLst>
              <a:path extrusionOk="0" h="4631" w="9500">
                <a:moveTo>
                  <a:pt x="0" y="0"/>
                </a:moveTo>
                <a:lnTo>
                  <a:pt x="142" y="1407"/>
                </a:lnTo>
                <a:lnTo>
                  <a:pt x="0" y="2455"/>
                </a:lnTo>
                <a:lnTo>
                  <a:pt x="142" y="3827"/>
                </a:lnTo>
                <a:lnTo>
                  <a:pt x="142" y="4630"/>
                </a:lnTo>
                <a:lnTo>
                  <a:pt x="9500" y="4556"/>
                </a:lnTo>
                <a:lnTo>
                  <a:pt x="9500" y="3571"/>
                </a:lnTo>
                <a:lnTo>
                  <a:pt x="9283" y="2164"/>
                </a:lnTo>
                <a:lnTo>
                  <a:pt x="9500" y="940"/>
                </a:lnTo>
                <a:lnTo>
                  <a:pt x="9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75" name="Google Shape;2475;p64"/>
          <p:cNvGrpSpPr/>
          <p:nvPr/>
        </p:nvGrpSpPr>
        <p:grpSpPr>
          <a:xfrm>
            <a:off x="2608875" y="374725"/>
            <a:ext cx="3926258" cy="966773"/>
            <a:chOff x="2608875" y="374725"/>
            <a:chExt cx="3926258" cy="966773"/>
          </a:xfrm>
        </p:grpSpPr>
        <p:sp>
          <p:nvSpPr>
            <p:cNvPr id="2476" name="Google Shape;2476;p64"/>
            <p:cNvSpPr/>
            <p:nvPr/>
          </p:nvSpPr>
          <p:spPr>
            <a:xfrm flipH="1" rot="-5400000">
              <a:off x="4071391" y="-1064651"/>
              <a:ext cx="943633" cy="3868665"/>
            </a:xfrm>
            <a:custGeom>
              <a:rect b="b" l="l" r="r" t="t"/>
              <a:pathLst>
                <a:path extrusionOk="0" h="8083" w="5486">
                  <a:moveTo>
                    <a:pt x="667" y="1"/>
                  </a:moveTo>
                  <a:cubicBezTo>
                    <a:pt x="667" y="371"/>
                    <a:pt x="365" y="667"/>
                    <a:pt x="1" y="667"/>
                  </a:cubicBezTo>
                  <a:lnTo>
                    <a:pt x="1" y="8037"/>
                  </a:lnTo>
                  <a:lnTo>
                    <a:pt x="1" y="8042"/>
                  </a:lnTo>
                  <a:cubicBezTo>
                    <a:pt x="120" y="8020"/>
                    <a:pt x="206" y="7957"/>
                    <a:pt x="320" y="7923"/>
                  </a:cubicBezTo>
                  <a:cubicBezTo>
                    <a:pt x="339" y="7918"/>
                    <a:pt x="358" y="7916"/>
                    <a:pt x="376" y="7916"/>
                  </a:cubicBezTo>
                  <a:cubicBezTo>
                    <a:pt x="416" y="7916"/>
                    <a:pt x="454" y="7924"/>
                    <a:pt x="491" y="7924"/>
                  </a:cubicBezTo>
                  <a:cubicBezTo>
                    <a:pt x="499" y="7924"/>
                    <a:pt x="506" y="7923"/>
                    <a:pt x="513" y="7923"/>
                  </a:cubicBezTo>
                  <a:cubicBezTo>
                    <a:pt x="556" y="7919"/>
                    <a:pt x="597" y="7898"/>
                    <a:pt x="631" y="7898"/>
                  </a:cubicBezTo>
                  <a:cubicBezTo>
                    <a:pt x="651" y="7898"/>
                    <a:pt x="669" y="7905"/>
                    <a:pt x="684" y="7928"/>
                  </a:cubicBezTo>
                  <a:cubicBezTo>
                    <a:pt x="701" y="7934"/>
                    <a:pt x="758" y="7940"/>
                    <a:pt x="787" y="7946"/>
                  </a:cubicBezTo>
                  <a:cubicBezTo>
                    <a:pt x="838" y="7946"/>
                    <a:pt x="883" y="7957"/>
                    <a:pt x="923" y="7985"/>
                  </a:cubicBezTo>
                  <a:cubicBezTo>
                    <a:pt x="946" y="8002"/>
                    <a:pt x="975" y="8014"/>
                    <a:pt x="1003" y="8025"/>
                  </a:cubicBezTo>
                  <a:cubicBezTo>
                    <a:pt x="1024" y="8034"/>
                    <a:pt x="1043" y="8037"/>
                    <a:pt x="1062" y="8037"/>
                  </a:cubicBezTo>
                  <a:cubicBezTo>
                    <a:pt x="1133" y="8037"/>
                    <a:pt x="1197" y="7991"/>
                    <a:pt x="1282" y="7991"/>
                  </a:cubicBezTo>
                  <a:cubicBezTo>
                    <a:pt x="1285" y="7991"/>
                    <a:pt x="1288" y="7991"/>
                    <a:pt x="1291" y="7991"/>
                  </a:cubicBezTo>
                  <a:cubicBezTo>
                    <a:pt x="1368" y="7991"/>
                    <a:pt x="1450" y="8059"/>
                    <a:pt x="1510" y="8059"/>
                  </a:cubicBezTo>
                  <a:cubicBezTo>
                    <a:pt x="1573" y="8059"/>
                    <a:pt x="1681" y="8014"/>
                    <a:pt x="1749" y="8002"/>
                  </a:cubicBezTo>
                  <a:cubicBezTo>
                    <a:pt x="1852" y="7991"/>
                    <a:pt x="1949" y="7949"/>
                    <a:pt x="2048" y="7949"/>
                  </a:cubicBezTo>
                  <a:cubicBezTo>
                    <a:pt x="2092" y="7949"/>
                    <a:pt x="2136" y="7957"/>
                    <a:pt x="2182" y="7980"/>
                  </a:cubicBezTo>
                  <a:cubicBezTo>
                    <a:pt x="2188" y="7957"/>
                    <a:pt x="2205" y="7940"/>
                    <a:pt x="2210" y="7923"/>
                  </a:cubicBezTo>
                  <a:cubicBezTo>
                    <a:pt x="2249" y="7943"/>
                    <a:pt x="2284" y="7958"/>
                    <a:pt x="2314" y="7958"/>
                  </a:cubicBezTo>
                  <a:cubicBezTo>
                    <a:pt x="2351" y="7958"/>
                    <a:pt x="2380" y="7936"/>
                    <a:pt x="2398" y="7877"/>
                  </a:cubicBezTo>
                  <a:cubicBezTo>
                    <a:pt x="2450" y="7917"/>
                    <a:pt x="2495" y="7968"/>
                    <a:pt x="2535" y="8020"/>
                  </a:cubicBezTo>
                  <a:cubicBezTo>
                    <a:pt x="2581" y="7991"/>
                    <a:pt x="2626" y="7934"/>
                    <a:pt x="2672" y="7923"/>
                  </a:cubicBezTo>
                  <a:cubicBezTo>
                    <a:pt x="2680" y="7921"/>
                    <a:pt x="2688" y="7920"/>
                    <a:pt x="2696" y="7920"/>
                  </a:cubicBezTo>
                  <a:cubicBezTo>
                    <a:pt x="2735" y="7920"/>
                    <a:pt x="2765" y="7940"/>
                    <a:pt x="2803" y="7940"/>
                  </a:cubicBezTo>
                  <a:cubicBezTo>
                    <a:pt x="2857" y="7940"/>
                    <a:pt x="2943" y="7883"/>
                    <a:pt x="2990" y="7883"/>
                  </a:cubicBezTo>
                  <a:cubicBezTo>
                    <a:pt x="2992" y="7883"/>
                    <a:pt x="2994" y="7883"/>
                    <a:pt x="2996" y="7883"/>
                  </a:cubicBezTo>
                  <a:cubicBezTo>
                    <a:pt x="3070" y="7894"/>
                    <a:pt x="3127" y="7985"/>
                    <a:pt x="3167" y="8037"/>
                  </a:cubicBezTo>
                  <a:cubicBezTo>
                    <a:pt x="3201" y="8002"/>
                    <a:pt x="3230" y="7940"/>
                    <a:pt x="3292" y="7934"/>
                  </a:cubicBezTo>
                  <a:cubicBezTo>
                    <a:pt x="3294" y="7934"/>
                    <a:pt x="3296" y="7934"/>
                    <a:pt x="3298" y="7934"/>
                  </a:cubicBezTo>
                  <a:cubicBezTo>
                    <a:pt x="3345" y="7934"/>
                    <a:pt x="3392" y="7986"/>
                    <a:pt x="3451" y="7986"/>
                  </a:cubicBezTo>
                  <a:cubicBezTo>
                    <a:pt x="3462" y="7986"/>
                    <a:pt x="3474" y="7984"/>
                    <a:pt x="3486" y="7980"/>
                  </a:cubicBezTo>
                  <a:cubicBezTo>
                    <a:pt x="3513" y="8011"/>
                    <a:pt x="3536" y="8021"/>
                    <a:pt x="3560" y="8021"/>
                  </a:cubicBezTo>
                  <a:cubicBezTo>
                    <a:pt x="3592" y="8021"/>
                    <a:pt x="3623" y="8003"/>
                    <a:pt x="3663" y="7997"/>
                  </a:cubicBezTo>
                  <a:cubicBezTo>
                    <a:pt x="3697" y="7985"/>
                    <a:pt x="3703" y="7963"/>
                    <a:pt x="3737" y="7963"/>
                  </a:cubicBezTo>
                  <a:cubicBezTo>
                    <a:pt x="3771" y="7963"/>
                    <a:pt x="3811" y="8002"/>
                    <a:pt x="3845" y="8002"/>
                  </a:cubicBezTo>
                  <a:cubicBezTo>
                    <a:pt x="3850" y="8003"/>
                    <a:pt x="3855" y="8003"/>
                    <a:pt x="3860" y="8003"/>
                  </a:cubicBezTo>
                  <a:cubicBezTo>
                    <a:pt x="3919" y="8003"/>
                    <a:pt x="3953" y="7974"/>
                    <a:pt x="4016" y="7974"/>
                  </a:cubicBezTo>
                  <a:cubicBezTo>
                    <a:pt x="4096" y="7991"/>
                    <a:pt x="4175" y="8025"/>
                    <a:pt x="4238" y="8082"/>
                  </a:cubicBezTo>
                  <a:cubicBezTo>
                    <a:pt x="4308" y="8059"/>
                    <a:pt x="4383" y="8051"/>
                    <a:pt x="4459" y="8051"/>
                  </a:cubicBezTo>
                  <a:cubicBezTo>
                    <a:pt x="4601" y="8051"/>
                    <a:pt x="4749" y="8078"/>
                    <a:pt x="4886" y="8078"/>
                  </a:cubicBezTo>
                  <a:cubicBezTo>
                    <a:pt x="4923" y="8078"/>
                    <a:pt x="4960" y="8076"/>
                    <a:pt x="4995" y="8071"/>
                  </a:cubicBezTo>
                  <a:cubicBezTo>
                    <a:pt x="5166" y="8048"/>
                    <a:pt x="5320" y="8020"/>
                    <a:pt x="5485" y="7985"/>
                  </a:cubicBezTo>
                  <a:lnTo>
                    <a:pt x="5485" y="667"/>
                  </a:lnTo>
                  <a:cubicBezTo>
                    <a:pt x="5115" y="667"/>
                    <a:pt x="4813" y="371"/>
                    <a:pt x="48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64"/>
            <p:cNvSpPr/>
            <p:nvPr/>
          </p:nvSpPr>
          <p:spPr>
            <a:xfrm flipH="1" rot="-5400000">
              <a:off x="4128984" y="-1087791"/>
              <a:ext cx="943633" cy="3868665"/>
            </a:xfrm>
            <a:custGeom>
              <a:rect b="b" l="l" r="r" t="t"/>
              <a:pathLst>
                <a:path extrusionOk="0" h="8083" w="5486">
                  <a:moveTo>
                    <a:pt x="667" y="1"/>
                  </a:moveTo>
                  <a:cubicBezTo>
                    <a:pt x="667" y="371"/>
                    <a:pt x="365" y="667"/>
                    <a:pt x="1" y="667"/>
                  </a:cubicBezTo>
                  <a:lnTo>
                    <a:pt x="1" y="8037"/>
                  </a:lnTo>
                  <a:lnTo>
                    <a:pt x="1" y="8042"/>
                  </a:lnTo>
                  <a:cubicBezTo>
                    <a:pt x="120" y="8020"/>
                    <a:pt x="206" y="7957"/>
                    <a:pt x="320" y="7923"/>
                  </a:cubicBezTo>
                  <a:cubicBezTo>
                    <a:pt x="339" y="7918"/>
                    <a:pt x="358" y="7916"/>
                    <a:pt x="376" y="7916"/>
                  </a:cubicBezTo>
                  <a:cubicBezTo>
                    <a:pt x="416" y="7916"/>
                    <a:pt x="454" y="7924"/>
                    <a:pt x="491" y="7924"/>
                  </a:cubicBezTo>
                  <a:cubicBezTo>
                    <a:pt x="499" y="7924"/>
                    <a:pt x="506" y="7923"/>
                    <a:pt x="513" y="7923"/>
                  </a:cubicBezTo>
                  <a:cubicBezTo>
                    <a:pt x="556" y="7919"/>
                    <a:pt x="597" y="7898"/>
                    <a:pt x="631" y="7898"/>
                  </a:cubicBezTo>
                  <a:cubicBezTo>
                    <a:pt x="651" y="7898"/>
                    <a:pt x="669" y="7905"/>
                    <a:pt x="684" y="7928"/>
                  </a:cubicBezTo>
                  <a:cubicBezTo>
                    <a:pt x="701" y="7934"/>
                    <a:pt x="758" y="7940"/>
                    <a:pt x="787" y="7946"/>
                  </a:cubicBezTo>
                  <a:cubicBezTo>
                    <a:pt x="838" y="7946"/>
                    <a:pt x="883" y="7957"/>
                    <a:pt x="923" y="7985"/>
                  </a:cubicBezTo>
                  <a:cubicBezTo>
                    <a:pt x="946" y="8002"/>
                    <a:pt x="975" y="8014"/>
                    <a:pt x="1003" y="8025"/>
                  </a:cubicBezTo>
                  <a:cubicBezTo>
                    <a:pt x="1024" y="8034"/>
                    <a:pt x="1043" y="8037"/>
                    <a:pt x="1062" y="8037"/>
                  </a:cubicBezTo>
                  <a:cubicBezTo>
                    <a:pt x="1133" y="8037"/>
                    <a:pt x="1197" y="7991"/>
                    <a:pt x="1282" y="7991"/>
                  </a:cubicBezTo>
                  <a:cubicBezTo>
                    <a:pt x="1285" y="7991"/>
                    <a:pt x="1288" y="7991"/>
                    <a:pt x="1291" y="7991"/>
                  </a:cubicBezTo>
                  <a:cubicBezTo>
                    <a:pt x="1368" y="7991"/>
                    <a:pt x="1450" y="8059"/>
                    <a:pt x="1510" y="8059"/>
                  </a:cubicBezTo>
                  <a:cubicBezTo>
                    <a:pt x="1573" y="8059"/>
                    <a:pt x="1681" y="8014"/>
                    <a:pt x="1749" y="8002"/>
                  </a:cubicBezTo>
                  <a:cubicBezTo>
                    <a:pt x="1852" y="7991"/>
                    <a:pt x="1949" y="7949"/>
                    <a:pt x="2048" y="7949"/>
                  </a:cubicBezTo>
                  <a:cubicBezTo>
                    <a:pt x="2092" y="7949"/>
                    <a:pt x="2136" y="7957"/>
                    <a:pt x="2182" y="7980"/>
                  </a:cubicBezTo>
                  <a:cubicBezTo>
                    <a:pt x="2188" y="7957"/>
                    <a:pt x="2205" y="7940"/>
                    <a:pt x="2210" y="7923"/>
                  </a:cubicBezTo>
                  <a:cubicBezTo>
                    <a:pt x="2249" y="7943"/>
                    <a:pt x="2284" y="7958"/>
                    <a:pt x="2314" y="7958"/>
                  </a:cubicBezTo>
                  <a:cubicBezTo>
                    <a:pt x="2351" y="7958"/>
                    <a:pt x="2380" y="7936"/>
                    <a:pt x="2398" y="7877"/>
                  </a:cubicBezTo>
                  <a:cubicBezTo>
                    <a:pt x="2450" y="7917"/>
                    <a:pt x="2495" y="7968"/>
                    <a:pt x="2535" y="8020"/>
                  </a:cubicBezTo>
                  <a:cubicBezTo>
                    <a:pt x="2581" y="7991"/>
                    <a:pt x="2626" y="7934"/>
                    <a:pt x="2672" y="7923"/>
                  </a:cubicBezTo>
                  <a:cubicBezTo>
                    <a:pt x="2680" y="7921"/>
                    <a:pt x="2688" y="7920"/>
                    <a:pt x="2696" y="7920"/>
                  </a:cubicBezTo>
                  <a:cubicBezTo>
                    <a:pt x="2735" y="7920"/>
                    <a:pt x="2765" y="7940"/>
                    <a:pt x="2803" y="7940"/>
                  </a:cubicBezTo>
                  <a:cubicBezTo>
                    <a:pt x="2857" y="7940"/>
                    <a:pt x="2943" y="7883"/>
                    <a:pt x="2990" y="7883"/>
                  </a:cubicBezTo>
                  <a:cubicBezTo>
                    <a:pt x="2992" y="7883"/>
                    <a:pt x="2994" y="7883"/>
                    <a:pt x="2996" y="7883"/>
                  </a:cubicBezTo>
                  <a:cubicBezTo>
                    <a:pt x="3070" y="7894"/>
                    <a:pt x="3127" y="7985"/>
                    <a:pt x="3167" y="8037"/>
                  </a:cubicBezTo>
                  <a:cubicBezTo>
                    <a:pt x="3201" y="8002"/>
                    <a:pt x="3230" y="7940"/>
                    <a:pt x="3292" y="7934"/>
                  </a:cubicBezTo>
                  <a:cubicBezTo>
                    <a:pt x="3294" y="7934"/>
                    <a:pt x="3296" y="7934"/>
                    <a:pt x="3298" y="7934"/>
                  </a:cubicBezTo>
                  <a:cubicBezTo>
                    <a:pt x="3345" y="7934"/>
                    <a:pt x="3392" y="7986"/>
                    <a:pt x="3451" y="7986"/>
                  </a:cubicBezTo>
                  <a:cubicBezTo>
                    <a:pt x="3462" y="7986"/>
                    <a:pt x="3474" y="7984"/>
                    <a:pt x="3486" y="7980"/>
                  </a:cubicBezTo>
                  <a:cubicBezTo>
                    <a:pt x="3513" y="8011"/>
                    <a:pt x="3536" y="8021"/>
                    <a:pt x="3560" y="8021"/>
                  </a:cubicBezTo>
                  <a:cubicBezTo>
                    <a:pt x="3592" y="8021"/>
                    <a:pt x="3623" y="8003"/>
                    <a:pt x="3663" y="7997"/>
                  </a:cubicBezTo>
                  <a:cubicBezTo>
                    <a:pt x="3697" y="7985"/>
                    <a:pt x="3703" y="7963"/>
                    <a:pt x="3737" y="7963"/>
                  </a:cubicBezTo>
                  <a:cubicBezTo>
                    <a:pt x="3771" y="7963"/>
                    <a:pt x="3811" y="8002"/>
                    <a:pt x="3845" y="8002"/>
                  </a:cubicBezTo>
                  <a:cubicBezTo>
                    <a:pt x="3850" y="8003"/>
                    <a:pt x="3855" y="8003"/>
                    <a:pt x="3860" y="8003"/>
                  </a:cubicBezTo>
                  <a:cubicBezTo>
                    <a:pt x="3919" y="8003"/>
                    <a:pt x="3953" y="7974"/>
                    <a:pt x="4016" y="7974"/>
                  </a:cubicBezTo>
                  <a:cubicBezTo>
                    <a:pt x="4096" y="7991"/>
                    <a:pt x="4175" y="8025"/>
                    <a:pt x="4238" y="8082"/>
                  </a:cubicBezTo>
                  <a:cubicBezTo>
                    <a:pt x="4308" y="8059"/>
                    <a:pt x="4383" y="8051"/>
                    <a:pt x="4459" y="8051"/>
                  </a:cubicBezTo>
                  <a:cubicBezTo>
                    <a:pt x="4601" y="8051"/>
                    <a:pt x="4749" y="8078"/>
                    <a:pt x="4886" y="8078"/>
                  </a:cubicBezTo>
                  <a:cubicBezTo>
                    <a:pt x="4923" y="8078"/>
                    <a:pt x="4960" y="8076"/>
                    <a:pt x="4995" y="8071"/>
                  </a:cubicBezTo>
                  <a:cubicBezTo>
                    <a:pt x="5166" y="8048"/>
                    <a:pt x="5320" y="8020"/>
                    <a:pt x="5485" y="7985"/>
                  </a:cubicBezTo>
                  <a:lnTo>
                    <a:pt x="5485" y="667"/>
                  </a:lnTo>
                  <a:cubicBezTo>
                    <a:pt x="5115" y="667"/>
                    <a:pt x="4813" y="371"/>
                    <a:pt x="48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78" name="Google Shape;2478;p64"/>
          <p:cNvSpPr txBox="1"/>
          <p:nvPr>
            <p:ph type="title"/>
          </p:nvPr>
        </p:nvSpPr>
        <p:spPr>
          <a:xfrm>
            <a:off x="2177550" y="535650"/>
            <a:ext cx="4788900" cy="569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Definition of concepts</a:t>
            </a:r>
            <a:endParaRPr/>
          </a:p>
        </p:txBody>
      </p:sp>
      <p:sp>
        <p:nvSpPr>
          <p:cNvPr id="2479" name="Google Shape;2479;p64"/>
          <p:cNvSpPr txBox="1"/>
          <p:nvPr>
            <p:ph idx="1" type="subTitle"/>
          </p:nvPr>
        </p:nvSpPr>
        <p:spPr>
          <a:xfrm>
            <a:off x="5032695" y="2973074"/>
            <a:ext cx="2190000" cy="716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rPr>
              <a:t>Mercury is the closest planet to the Sun and the smallest one </a:t>
            </a:r>
            <a:endParaRPr>
              <a:solidFill>
                <a:schemeClr val="dk1"/>
              </a:solidFill>
            </a:endParaRPr>
          </a:p>
        </p:txBody>
      </p:sp>
      <p:sp>
        <p:nvSpPr>
          <p:cNvPr id="2480" name="Google Shape;2480;p64"/>
          <p:cNvSpPr txBox="1"/>
          <p:nvPr>
            <p:ph idx="2" type="subTitle"/>
          </p:nvPr>
        </p:nvSpPr>
        <p:spPr>
          <a:xfrm>
            <a:off x="5032695" y="2591172"/>
            <a:ext cx="2190000" cy="338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rPr>
              <a:t>Mercury</a:t>
            </a:r>
            <a:endParaRPr>
              <a:solidFill>
                <a:schemeClr val="dk1"/>
              </a:solidFill>
            </a:endParaRPr>
          </a:p>
        </p:txBody>
      </p:sp>
      <p:sp>
        <p:nvSpPr>
          <p:cNvPr id="2481" name="Google Shape;2481;p64"/>
          <p:cNvSpPr txBox="1"/>
          <p:nvPr>
            <p:ph idx="3" type="subTitle"/>
          </p:nvPr>
        </p:nvSpPr>
        <p:spPr>
          <a:xfrm>
            <a:off x="1921320" y="2973074"/>
            <a:ext cx="2190000" cy="716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rPr>
              <a:t>Venus has a beautiful name and is the second planet from the Sun</a:t>
            </a:r>
            <a:endParaRPr>
              <a:solidFill>
                <a:schemeClr val="dk1"/>
              </a:solidFill>
            </a:endParaRPr>
          </a:p>
        </p:txBody>
      </p:sp>
      <p:sp>
        <p:nvSpPr>
          <p:cNvPr id="2482" name="Google Shape;2482;p64"/>
          <p:cNvSpPr txBox="1"/>
          <p:nvPr>
            <p:ph idx="4" type="subTitle"/>
          </p:nvPr>
        </p:nvSpPr>
        <p:spPr>
          <a:xfrm>
            <a:off x="1921320" y="2591172"/>
            <a:ext cx="2190000" cy="338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rPr>
              <a:t>Venus</a:t>
            </a:r>
            <a:endParaRPr>
              <a:solidFill>
                <a:schemeClr val="dk1"/>
              </a:solidFill>
            </a:endParaRPr>
          </a:p>
        </p:txBody>
      </p:sp>
      <p:grpSp>
        <p:nvGrpSpPr>
          <p:cNvPr id="2483" name="Google Shape;2483;p64"/>
          <p:cNvGrpSpPr/>
          <p:nvPr/>
        </p:nvGrpSpPr>
        <p:grpSpPr>
          <a:xfrm>
            <a:off x="2838690" y="2058505"/>
            <a:ext cx="355258" cy="356205"/>
            <a:chOff x="-46409700" y="3569100"/>
            <a:chExt cx="300100" cy="300900"/>
          </a:xfrm>
        </p:grpSpPr>
        <p:sp>
          <p:nvSpPr>
            <p:cNvPr id="2484" name="Google Shape;2484;p64"/>
            <p:cNvSpPr/>
            <p:nvPr/>
          </p:nvSpPr>
          <p:spPr>
            <a:xfrm>
              <a:off x="-46234850" y="3569100"/>
              <a:ext cx="18125" cy="52800"/>
            </a:xfrm>
            <a:custGeom>
              <a:rect b="b" l="l" r="r" t="t"/>
              <a:pathLst>
                <a:path extrusionOk="0" h="2112" w="725">
                  <a:moveTo>
                    <a:pt x="0" y="1"/>
                  </a:moveTo>
                  <a:lnTo>
                    <a:pt x="0" y="2111"/>
                  </a:lnTo>
                  <a:lnTo>
                    <a:pt x="725" y="2111"/>
                  </a:lnTo>
                  <a:lnTo>
                    <a:pt x="72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64"/>
            <p:cNvSpPr/>
            <p:nvPr/>
          </p:nvSpPr>
          <p:spPr>
            <a:xfrm>
              <a:off x="-46270300" y="374552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64"/>
            <p:cNvSpPr/>
            <p:nvPr/>
          </p:nvSpPr>
          <p:spPr>
            <a:xfrm>
              <a:off x="-46305750" y="3710875"/>
              <a:ext cx="89025" cy="88225"/>
            </a:xfrm>
            <a:custGeom>
              <a:rect b="b" l="l" r="r" t="t"/>
              <a:pathLst>
                <a:path extrusionOk="0" h="3529" w="3561">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64"/>
            <p:cNvSpPr/>
            <p:nvPr/>
          </p:nvSpPr>
          <p:spPr>
            <a:xfrm>
              <a:off x="-46409700" y="3569900"/>
              <a:ext cx="300100" cy="300100"/>
            </a:xfrm>
            <a:custGeom>
              <a:rect b="b" l="l" r="r" t="t"/>
              <a:pathLst>
                <a:path extrusionOk="0" h="12004" w="12004">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64"/>
            <p:cNvSpPr/>
            <p:nvPr/>
          </p:nvSpPr>
          <p:spPr>
            <a:xfrm>
              <a:off x="-46341175" y="3569100"/>
              <a:ext cx="159125" cy="87450"/>
            </a:xfrm>
            <a:custGeom>
              <a:rect b="b" l="l" r="r" t="t"/>
              <a:pathLst>
                <a:path extrusionOk="0" h="3498" w="6365">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9" name="Google Shape;2489;p64"/>
          <p:cNvGrpSpPr/>
          <p:nvPr/>
        </p:nvGrpSpPr>
        <p:grpSpPr>
          <a:xfrm rot="329606">
            <a:off x="3980709" y="250237"/>
            <a:ext cx="1182620" cy="275581"/>
            <a:chOff x="3417200" y="1439125"/>
            <a:chExt cx="1336651" cy="311474"/>
          </a:xfrm>
        </p:grpSpPr>
        <p:sp>
          <p:nvSpPr>
            <p:cNvPr id="2490" name="Google Shape;2490;p64"/>
            <p:cNvSpPr/>
            <p:nvPr/>
          </p:nvSpPr>
          <p:spPr>
            <a:xfrm>
              <a:off x="3417200" y="1439125"/>
              <a:ext cx="1319069" cy="311474"/>
            </a:xfrm>
            <a:custGeom>
              <a:rect b="b" l="l" r="r" t="t"/>
              <a:pathLst>
                <a:path extrusionOk="0" h="2835" w="12006">
                  <a:moveTo>
                    <a:pt x="8097" y="288"/>
                  </a:moveTo>
                  <a:cubicBezTo>
                    <a:pt x="8103" y="288"/>
                    <a:pt x="8110" y="288"/>
                    <a:pt x="8116" y="289"/>
                  </a:cubicBezTo>
                  <a:cubicBezTo>
                    <a:pt x="8241" y="289"/>
                    <a:pt x="8327" y="363"/>
                    <a:pt x="8321" y="465"/>
                  </a:cubicBezTo>
                  <a:cubicBezTo>
                    <a:pt x="8310" y="574"/>
                    <a:pt x="8219" y="653"/>
                    <a:pt x="8116" y="653"/>
                  </a:cubicBezTo>
                  <a:cubicBezTo>
                    <a:pt x="8008" y="653"/>
                    <a:pt x="7922" y="562"/>
                    <a:pt x="7922" y="454"/>
                  </a:cubicBezTo>
                  <a:cubicBezTo>
                    <a:pt x="7922" y="363"/>
                    <a:pt x="8002" y="288"/>
                    <a:pt x="8097" y="288"/>
                  </a:cubicBezTo>
                  <a:close/>
                  <a:moveTo>
                    <a:pt x="5519" y="363"/>
                  </a:moveTo>
                  <a:cubicBezTo>
                    <a:pt x="5627" y="363"/>
                    <a:pt x="5718" y="443"/>
                    <a:pt x="5718" y="551"/>
                  </a:cubicBezTo>
                  <a:cubicBezTo>
                    <a:pt x="5724" y="642"/>
                    <a:pt x="5656" y="722"/>
                    <a:pt x="5565" y="733"/>
                  </a:cubicBezTo>
                  <a:cubicBezTo>
                    <a:pt x="5561" y="733"/>
                    <a:pt x="5558" y="733"/>
                    <a:pt x="5555" y="733"/>
                  </a:cubicBezTo>
                  <a:cubicBezTo>
                    <a:pt x="5455" y="733"/>
                    <a:pt x="5342" y="651"/>
                    <a:pt x="5337" y="568"/>
                  </a:cubicBezTo>
                  <a:cubicBezTo>
                    <a:pt x="5331" y="460"/>
                    <a:pt x="5411" y="369"/>
                    <a:pt x="5519" y="363"/>
                  </a:cubicBezTo>
                  <a:close/>
                  <a:moveTo>
                    <a:pt x="2842" y="380"/>
                  </a:moveTo>
                  <a:lnTo>
                    <a:pt x="2837" y="386"/>
                  </a:lnTo>
                  <a:cubicBezTo>
                    <a:pt x="2945" y="386"/>
                    <a:pt x="3030" y="471"/>
                    <a:pt x="3030" y="579"/>
                  </a:cubicBezTo>
                  <a:cubicBezTo>
                    <a:pt x="3025" y="682"/>
                    <a:pt x="2945" y="767"/>
                    <a:pt x="2837" y="773"/>
                  </a:cubicBezTo>
                  <a:cubicBezTo>
                    <a:pt x="2734" y="761"/>
                    <a:pt x="2654" y="682"/>
                    <a:pt x="2643" y="574"/>
                  </a:cubicBezTo>
                  <a:cubicBezTo>
                    <a:pt x="2649" y="471"/>
                    <a:pt x="2734" y="386"/>
                    <a:pt x="2842" y="380"/>
                  </a:cubicBezTo>
                  <a:close/>
                  <a:moveTo>
                    <a:pt x="9454" y="653"/>
                  </a:moveTo>
                  <a:cubicBezTo>
                    <a:pt x="9568" y="670"/>
                    <a:pt x="9659" y="767"/>
                    <a:pt x="9659" y="887"/>
                  </a:cubicBezTo>
                  <a:cubicBezTo>
                    <a:pt x="9659" y="995"/>
                    <a:pt x="9568" y="1080"/>
                    <a:pt x="9466" y="1080"/>
                  </a:cubicBezTo>
                  <a:cubicBezTo>
                    <a:pt x="9352" y="1075"/>
                    <a:pt x="9261" y="978"/>
                    <a:pt x="9261" y="864"/>
                  </a:cubicBezTo>
                  <a:cubicBezTo>
                    <a:pt x="9249" y="750"/>
                    <a:pt x="9341" y="653"/>
                    <a:pt x="9454" y="653"/>
                  </a:cubicBezTo>
                  <a:close/>
                  <a:moveTo>
                    <a:pt x="4183" y="726"/>
                  </a:moveTo>
                  <a:cubicBezTo>
                    <a:pt x="4271" y="726"/>
                    <a:pt x="4340" y="797"/>
                    <a:pt x="4334" y="887"/>
                  </a:cubicBezTo>
                  <a:cubicBezTo>
                    <a:pt x="4340" y="989"/>
                    <a:pt x="4266" y="1080"/>
                    <a:pt x="4164" y="1097"/>
                  </a:cubicBezTo>
                  <a:cubicBezTo>
                    <a:pt x="4160" y="1098"/>
                    <a:pt x="4157" y="1098"/>
                    <a:pt x="4153" y="1098"/>
                  </a:cubicBezTo>
                  <a:cubicBezTo>
                    <a:pt x="4055" y="1098"/>
                    <a:pt x="3976" y="1020"/>
                    <a:pt x="3981" y="921"/>
                  </a:cubicBezTo>
                  <a:cubicBezTo>
                    <a:pt x="3965" y="816"/>
                    <a:pt x="4050" y="727"/>
                    <a:pt x="4154" y="727"/>
                  </a:cubicBezTo>
                  <a:cubicBezTo>
                    <a:pt x="4157" y="727"/>
                    <a:pt x="4160" y="727"/>
                    <a:pt x="4164" y="727"/>
                  </a:cubicBezTo>
                  <a:cubicBezTo>
                    <a:pt x="4170" y="727"/>
                    <a:pt x="4177" y="726"/>
                    <a:pt x="4183" y="726"/>
                  </a:cubicBezTo>
                  <a:close/>
                  <a:moveTo>
                    <a:pt x="6817" y="772"/>
                  </a:moveTo>
                  <a:cubicBezTo>
                    <a:pt x="7055" y="772"/>
                    <a:pt x="7063" y="1137"/>
                    <a:pt x="6817" y="1137"/>
                  </a:cubicBezTo>
                  <a:cubicBezTo>
                    <a:pt x="6816" y="1137"/>
                    <a:pt x="6814" y="1137"/>
                    <a:pt x="6812" y="1137"/>
                  </a:cubicBezTo>
                  <a:cubicBezTo>
                    <a:pt x="6704" y="1126"/>
                    <a:pt x="6630" y="1041"/>
                    <a:pt x="6630" y="932"/>
                  </a:cubicBezTo>
                  <a:cubicBezTo>
                    <a:pt x="6624" y="845"/>
                    <a:pt x="6698" y="773"/>
                    <a:pt x="6790" y="773"/>
                  </a:cubicBezTo>
                  <a:cubicBezTo>
                    <a:pt x="6794" y="773"/>
                    <a:pt x="6797" y="773"/>
                    <a:pt x="6801" y="773"/>
                  </a:cubicBezTo>
                  <a:cubicBezTo>
                    <a:pt x="6806" y="772"/>
                    <a:pt x="6811" y="772"/>
                    <a:pt x="6817" y="772"/>
                  </a:cubicBezTo>
                  <a:close/>
                  <a:moveTo>
                    <a:pt x="1561" y="744"/>
                  </a:moveTo>
                  <a:cubicBezTo>
                    <a:pt x="1669" y="750"/>
                    <a:pt x="1749" y="841"/>
                    <a:pt x="1737" y="949"/>
                  </a:cubicBezTo>
                  <a:cubicBezTo>
                    <a:pt x="1737" y="1063"/>
                    <a:pt x="1652" y="1154"/>
                    <a:pt x="1544" y="1160"/>
                  </a:cubicBezTo>
                  <a:cubicBezTo>
                    <a:pt x="1436" y="1154"/>
                    <a:pt x="1356" y="1063"/>
                    <a:pt x="1367" y="961"/>
                  </a:cubicBezTo>
                  <a:cubicBezTo>
                    <a:pt x="1362" y="847"/>
                    <a:pt x="1447" y="750"/>
                    <a:pt x="1561" y="744"/>
                  </a:cubicBezTo>
                  <a:close/>
                  <a:moveTo>
                    <a:pt x="8172" y="1236"/>
                  </a:moveTo>
                  <a:cubicBezTo>
                    <a:pt x="8183" y="1236"/>
                    <a:pt x="8195" y="1237"/>
                    <a:pt x="8207" y="1240"/>
                  </a:cubicBezTo>
                  <a:cubicBezTo>
                    <a:pt x="8293" y="1240"/>
                    <a:pt x="8361" y="1314"/>
                    <a:pt x="8355" y="1399"/>
                  </a:cubicBezTo>
                  <a:cubicBezTo>
                    <a:pt x="8340" y="1489"/>
                    <a:pt x="8261" y="1549"/>
                    <a:pt x="8173" y="1549"/>
                  </a:cubicBezTo>
                  <a:cubicBezTo>
                    <a:pt x="8165" y="1549"/>
                    <a:pt x="8158" y="1548"/>
                    <a:pt x="8150" y="1547"/>
                  </a:cubicBezTo>
                  <a:cubicBezTo>
                    <a:pt x="8065" y="1547"/>
                    <a:pt x="7996" y="1473"/>
                    <a:pt x="8002" y="1388"/>
                  </a:cubicBezTo>
                  <a:cubicBezTo>
                    <a:pt x="8012" y="1303"/>
                    <a:pt x="8088" y="1236"/>
                    <a:pt x="8172" y="1236"/>
                  </a:cubicBezTo>
                  <a:close/>
                  <a:moveTo>
                    <a:pt x="10848" y="1144"/>
                  </a:moveTo>
                  <a:cubicBezTo>
                    <a:pt x="10958" y="1144"/>
                    <a:pt x="11067" y="1221"/>
                    <a:pt x="11043" y="1371"/>
                  </a:cubicBezTo>
                  <a:cubicBezTo>
                    <a:pt x="11038" y="1485"/>
                    <a:pt x="10947" y="1576"/>
                    <a:pt x="10833" y="1576"/>
                  </a:cubicBezTo>
                  <a:cubicBezTo>
                    <a:pt x="10719" y="1570"/>
                    <a:pt x="10633" y="1468"/>
                    <a:pt x="10650" y="1354"/>
                  </a:cubicBezTo>
                  <a:cubicBezTo>
                    <a:pt x="10642" y="1213"/>
                    <a:pt x="10745" y="1144"/>
                    <a:pt x="10848" y="1144"/>
                  </a:cubicBezTo>
                  <a:close/>
                  <a:moveTo>
                    <a:pt x="2847" y="1353"/>
                  </a:moveTo>
                  <a:cubicBezTo>
                    <a:pt x="2928" y="1353"/>
                    <a:pt x="2996" y="1420"/>
                    <a:pt x="2990" y="1502"/>
                  </a:cubicBezTo>
                  <a:cubicBezTo>
                    <a:pt x="2996" y="1590"/>
                    <a:pt x="2927" y="1667"/>
                    <a:pt x="2840" y="1667"/>
                  </a:cubicBezTo>
                  <a:cubicBezTo>
                    <a:pt x="2837" y="1667"/>
                    <a:pt x="2834" y="1667"/>
                    <a:pt x="2831" y="1667"/>
                  </a:cubicBezTo>
                  <a:cubicBezTo>
                    <a:pt x="2828" y="1667"/>
                    <a:pt x="2824" y="1667"/>
                    <a:pt x="2821" y="1667"/>
                  </a:cubicBezTo>
                  <a:cubicBezTo>
                    <a:pt x="2740" y="1667"/>
                    <a:pt x="2677" y="1601"/>
                    <a:pt x="2677" y="1519"/>
                  </a:cubicBezTo>
                  <a:cubicBezTo>
                    <a:pt x="2672" y="1428"/>
                    <a:pt x="2746" y="1354"/>
                    <a:pt x="2837" y="1354"/>
                  </a:cubicBezTo>
                  <a:cubicBezTo>
                    <a:pt x="2840" y="1354"/>
                    <a:pt x="2843" y="1353"/>
                    <a:pt x="2847" y="1353"/>
                  </a:cubicBezTo>
                  <a:close/>
                  <a:moveTo>
                    <a:pt x="5505" y="1279"/>
                  </a:moveTo>
                  <a:cubicBezTo>
                    <a:pt x="5510" y="1279"/>
                    <a:pt x="5515" y="1279"/>
                    <a:pt x="5519" y="1280"/>
                  </a:cubicBezTo>
                  <a:cubicBezTo>
                    <a:pt x="5741" y="1342"/>
                    <a:pt x="5730" y="1661"/>
                    <a:pt x="5508" y="1707"/>
                  </a:cubicBezTo>
                  <a:cubicBezTo>
                    <a:pt x="5399" y="1701"/>
                    <a:pt x="5314" y="1616"/>
                    <a:pt x="5314" y="1513"/>
                  </a:cubicBezTo>
                  <a:cubicBezTo>
                    <a:pt x="5314" y="1394"/>
                    <a:pt x="5408" y="1279"/>
                    <a:pt x="5505" y="1279"/>
                  </a:cubicBezTo>
                  <a:close/>
                  <a:moveTo>
                    <a:pt x="9481" y="1723"/>
                  </a:moveTo>
                  <a:cubicBezTo>
                    <a:pt x="9486" y="1723"/>
                    <a:pt x="9490" y="1723"/>
                    <a:pt x="9494" y="1724"/>
                  </a:cubicBezTo>
                  <a:cubicBezTo>
                    <a:pt x="9591" y="1741"/>
                    <a:pt x="9659" y="1826"/>
                    <a:pt x="9659" y="1923"/>
                  </a:cubicBezTo>
                  <a:cubicBezTo>
                    <a:pt x="9659" y="2023"/>
                    <a:pt x="9579" y="2111"/>
                    <a:pt x="9475" y="2111"/>
                  </a:cubicBezTo>
                  <a:cubicBezTo>
                    <a:pt x="9472" y="2111"/>
                    <a:pt x="9469" y="2111"/>
                    <a:pt x="9466" y="2111"/>
                  </a:cubicBezTo>
                  <a:cubicBezTo>
                    <a:pt x="9369" y="2106"/>
                    <a:pt x="9295" y="2014"/>
                    <a:pt x="9306" y="1918"/>
                  </a:cubicBezTo>
                  <a:cubicBezTo>
                    <a:pt x="9312" y="1820"/>
                    <a:pt x="9399" y="1723"/>
                    <a:pt x="9481" y="1723"/>
                  </a:cubicBezTo>
                  <a:close/>
                  <a:moveTo>
                    <a:pt x="4226" y="1718"/>
                  </a:moveTo>
                  <a:cubicBezTo>
                    <a:pt x="4329" y="1724"/>
                    <a:pt x="4414" y="1809"/>
                    <a:pt x="4409" y="1918"/>
                  </a:cubicBezTo>
                  <a:lnTo>
                    <a:pt x="4409" y="1923"/>
                  </a:lnTo>
                  <a:cubicBezTo>
                    <a:pt x="4403" y="2043"/>
                    <a:pt x="4306" y="2134"/>
                    <a:pt x="4186" y="2134"/>
                  </a:cubicBezTo>
                  <a:cubicBezTo>
                    <a:pt x="4084" y="2134"/>
                    <a:pt x="4004" y="2049"/>
                    <a:pt x="4010" y="1952"/>
                  </a:cubicBezTo>
                  <a:cubicBezTo>
                    <a:pt x="4021" y="1832"/>
                    <a:pt x="4107" y="1735"/>
                    <a:pt x="4226" y="1718"/>
                  </a:cubicBezTo>
                  <a:close/>
                  <a:moveTo>
                    <a:pt x="1571" y="1764"/>
                  </a:moveTo>
                  <a:cubicBezTo>
                    <a:pt x="1663" y="1764"/>
                    <a:pt x="1743" y="1841"/>
                    <a:pt x="1737" y="1940"/>
                  </a:cubicBezTo>
                  <a:cubicBezTo>
                    <a:pt x="1749" y="2054"/>
                    <a:pt x="1663" y="2151"/>
                    <a:pt x="1550" y="2157"/>
                  </a:cubicBezTo>
                  <a:cubicBezTo>
                    <a:pt x="1546" y="2157"/>
                    <a:pt x="1543" y="2157"/>
                    <a:pt x="1539" y="2157"/>
                  </a:cubicBezTo>
                  <a:cubicBezTo>
                    <a:pt x="1447" y="2157"/>
                    <a:pt x="1379" y="2085"/>
                    <a:pt x="1379" y="1992"/>
                  </a:cubicBezTo>
                  <a:cubicBezTo>
                    <a:pt x="1367" y="1883"/>
                    <a:pt x="1447" y="1781"/>
                    <a:pt x="1561" y="1764"/>
                  </a:cubicBezTo>
                  <a:cubicBezTo>
                    <a:pt x="1564" y="1764"/>
                    <a:pt x="1567" y="1764"/>
                    <a:pt x="1571" y="1764"/>
                  </a:cubicBezTo>
                  <a:close/>
                  <a:moveTo>
                    <a:pt x="6812" y="1872"/>
                  </a:moveTo>
                  <a:cubicBezTo>
                    <a:pt x="6920" y="1872"/>
                    <a:pt x="7006" y="1952"/>
                    <a:pt x="7017" y="2060"/>
                  </a:cubicBezTo>
                  <a:cubicBezTo>
                    <a:pt x="7006" y="2162"/>
                    <a:pt x="6926" y="2248"/>
                    <a:pt x="6823" y="2259"/>
                  </a:cubicBezTo>
                  <a:cubicBezTo>
                    <a:pt x="6715" y="2259"/>
                    <a:pt x="6630" y="2180"/>
                    <a:pt x="6630" y="2071"/>
                  </a:cubicBezTo>
                  <a:cubicBezTo>
                    <a:pt x="6624" y="1963"/>
                    <a:pt x="6704" y="1872"/>
                    <a:pt x="6812" y="1872"/>
                  </a:cubicBezTo>
                  <a:close/>
                  <a:moveTo>
                    <a:pt x="8120" y="2157"/>
                  </a:moveTo>
                  <a:cubicBezTo>
                    <a:pt x="8218" y="2157"/>
                    <a:pt x="8293" y="2240"/>
                    <a:pt x="8293" y="2339"/>
                  </a:cubicBezTo>
                  <a:cubicBezTo>
                    <a:pt x="8293" y="2436"/>
                    <a:pt x="8213" y="2516"/>
                    <a:pt x="8116" y="2521"/>
                  </a:cubicBezTo>
                  <a:cubicBezTo>
                    <a:pt x="8014" y="2510"/>
                    <a:pt x="7940" y="2430"/>
                    <a:pt x="7934" y="2333"/>
                  </a:cubicBezTo>
                  <a:cubicBezTo>
                    <a:pt x="7934" y="2237"/>
                    <a:pt x="8014" y="2157"/>
                    <a:pt x="8110" y="2157"/>
                  </a:cubicBezTo>
                  <a:cubicBezTo>
                    <a:pt x="8114" y="2157"/>
                    <a:pt x="8117" y="2157"/>
                    <a:pt x="8120" y="2157"/>
                  </a:cubicBezTo>
                  <a:close/>
                  <a:moveTo>
                    <a:pt x="2865" y="2174"/>
                  </a:moveTo>
                  <a:cubicBezTo>
                    <a:pt x="2951" y="2185"/>
                    <a:pt x="3019" y="2265"/>
                    <a:pt x="3025" y="2356"/>
                  </a:cubicBezTo>
                  <a:cubicBezTo>
                    <a:pt x="3025" y="2456"/>
                    <a:pt x="2933" y="2556"/>
                    <a:pt x="2849" y="2556"/>
                  </a:cubicBezTo>
                  <a:cubicBezTo>
                    <a:pt x="2847" y="2556"/>
                    <a:pt x="2845" y="2556"/>
                    <a:pt x="2842" y="2555"/>
                  </a:cubicBezTo>
                  <a:lnTo>
                    <a:pt x="2837" y="2561"/>
                  </a:lnTo>
                  <a:cubicBezTo>
                    <a:pt x="2746" y="2544"/>
                    <a:pt x="2677" y="2453"/>
                    <a:pt x="2683" y="2356"/>
                  </a:cubicBezTo>
                  <a:cubicBezTo>
                    <a:pt x="2689" y="2259"/>
                    <a:pt x="2763" y="2180"/>
                    <a:pt x="2865" y="2174"/>
                  </a:cubicBezTo>
                  <a:close/>
                  <a:moveTo>
                    <a:pt x="5519" y="2248"/>
                  </a:moveTo>
                  <a:cubicBezTo>
                    <a:pt x="5616" y="2248"/>
                    <a:pt x="5696" y="2322"/>
                    <a:pt x="5707" y="2419"/>
                  </a:cubicBezTo>
                  <a:cubicBezTo>
                    <a:pt x="5691" y="2525"/>
                    <a:pt x="5605" y="2602"/>
                    <a:pt x="5501" y="2602"/>
                  </a:cubicBezTo>
                  <a:cubicBezTo>
                    <a:pt x="5494" y="2602"/>
                    <a:pt x="5486" y="2602"/>
                    <a:pt x="5479" y="2601"/>
                  </a:cubicBezTo>
                  <a:lnTo>
                    <a:pt x="5479" y="2601"/>
                  </a:lnTo>
                  <a:lnTo>
                    <a:pt x="5485" y="2607"/>
                  </a:lnTo>
                  <a:cubicBezTo>
                    <a:pt x="5388" y="2607"/>
                    <a:pt x="5320" y="2527"/>
                    <a:pt x="5320" y="2436"/>
                  </a:cubicBezTo>
                  <a:cubicBezTo>
                    <a:pt x="5331" y="2333"/>
                    <a:pt x="5417" y="2254"/>
                    <a:pt x="5519" y="2248"/>
                  </a:cubicBezTo>
                  <a:close/>
                  <a:moveTo>
                    <a:pt x="10080" y="0"/>
                  </a:moveTo>
                  <a:cubicBezTo>
                    <a:pt x="9955" y="0"/>
                    <a:pt x="9830" y="6"/>
                    <a:pt x="9705" y="27"/>
                  </a:cubicBezTo>
                  <a:cubicBezTo>
                    <a:pt x="9705" y="50"/>
                    <a:pt x="9705" y="78"/>
                    <a:pt x="9699" y="101"/>
                  </a:cubicBezTo>
                  <a:cubicBezTo>
                    <a:pt x="9652" y="216"/>
                    <a:pt x="9586" y="273"/>
                    <a:pt x="9505" y="273"/>
                  </a:cubicBezTo>
                  <a:cubicBezTo>
                    <a:pt x="9498" y="273"/>
                    <a:pt x="9491" y="273"/>
                    <a:pt x="9483" y="272"/>
                  </a:cubicBezTo>
                  <a:cubicBezTo>
                    <a:pt x="9398" y="260"/>
                    <a:pt x="9363" y="203"/>
                    <a:pt x="9352" y="38"/>
                  </a:cubicBezTo>
                  <a:cubicBezTo>
                    <a:pt x="9007" y="30"/>
                    <a:pt x="8662" y="27"/>
                    <a:pt x="8316" y="27"/>
                  </a:cubicBezTo>
                  <a:cubicBezTo>
                    <a:pt x="7896" y="27"/>
                    <a:pt x="7475" y="32"/>
                    <a:pt x="7057" y="38"/>
                  </a:cubicBezTo>
                  <a:cubicBezTo>
                    <a:pt x="7108" y="141"/>
                    <a:pt x="7074" y="260"/>
                    <a:pt x="6977" y="323"/>
                  </a:cubicBezTo>
                  <a:cubicBezTo>
                    <a:pt x="6940" y="342"/>
                    <a:pt x="6900" y="351"/>
                    <a:pt x="6860" y="351"/>
                  </a:cubicBezTo>
                  <a:cubicBezTo>
                    <a:pt x="6802" y="351"/>
                    <a:pt x="6745" y="332"/>
                    <a:pt x="6698" y="294"/>
                  </a:cubicBezTo>
                  <a:cubicBezTo>
                    <a:pt x="6607" y="220"/>
                    <a:pt x="6618" y="135"/>
                    <a:pt x="6670" y="44"/>
                  </a:cubicBezTo>
                  <a:lnTo>
                    <a:pt x="4813" y="44"/>
                  </a:lnTo>
                  <a:cubicBezTo>
                    <a:pt x="4759" y="42"/>
                    <a:pt x="4704" y="40"/>
                    <a:pt x="4651" y="40"/>
                  </a:cubicBezTo>
                  <a:cubicBezTo>
                    <a:pt x="4557" y="40"/>
                    <a:pt x="4465" y="44"/>
                    <a:pt x="4374" y="55"/>
                  </a:cubicBezTo>
                  <a:cubicBezTo>
                    <a:pt x="4363" y="89"/>
                    <a:pt x="4352" y="118"/>
                    <a:pt x="4334" y="146"/>
                  </a:cubicBezTo>
                  <a:cubicBezTo>
                    <a:pt x="4307" y="206"/>
                    <a:pt x="4246" y="244"/>
                    <a:pt x="4181" y="244"/>
                  </a:cubicBezTo>
                  <a:cubicBezTo>
                    <a:pt x="4166" y="244"/>
                    <a:pt x="4150" y="242"/>
                    <a:pt x="4135" y="238"/>
                  </a:cubicBezTo>
                  <a:cubicBezTo>
                    <a:pt x="4050" y="220"/>
                    <a:pt x="4004" y="135"/>
                    <a:pt x="4027" y="55"/>
                  </a:cubicBezTo>
                  <a:cubicBezTo>
                    <a:pt x="3766" y="45"/>
                    <a:pt x="3503" y="43"/>
                    <a:pt x="3240" y="43"/>
                  </a:cubicBezTo>
                  <a:cubicBezTo>
                    <a:pt x="2993" y="43"/>
                    <a:pt x="2745" y="45"/>
                    <a:pt x="2498" y="45"/>
                  </a:cubicBezTo>
                  <a:cubicBezTo>
                    <a:pt x="2400" y="45"/>
                    <a:pt x="2302" y="45"/>
                    <a:pt x="2204" y="44"/>
                  </a:cubicBezTo>
                  <a:cubicBezTo>
                    <a:pt x="2154" y="40"/>
                    <a:pt x="2104" y="38"/>
                    <a:pt x="2053" y="38"/>
                  </a:cubicBezTo>
                  <a:cubicBezTo>
                    <a:pt x="1961" y="38"/>
                    <a:pt x="1869" y="44"/>
                    <a:pt x="1777" y="55"/>
                  </a:cubicBezTo>
                  <a:cubicBezTo>
                    <a:pt x="1737" y="209"/>
                    <a:pt x="1675" y="272"/>
                    <a:pt x="1567" y="272"/>
                  </a:cubicBezTo>
                  <a:cubicBezTo>
                    <a:pt x="1458" y="272"/>
                    <a:pt x="1413" y="215"/>
                    <a:pt x="1379" y="55"/>
                  </a:cubicBezTo>
                  <a:cubicBezTo>
                    <a:pt x="1292" y="47"/>
                    <a:pt x="1181" y="44"/>
                    <a:pt x="1061" y="44"/>
                  </a:cubicBezTo>
                  <a:cubicBezTo>
                    <a:pt x="667" y="44"/>
                    <a:pt x="170" y="83"/>
                    <a:pt x="92" y="135"/>
                  </a:cubicBezTo>
                  <a:lnTo>
                    <a:pt x="439" y="340"/>
                  </a:lnTo>
                  <a:cubicBezTo>
                    <a:pt x="467" y="374"/>
                    <a:pt x="502" y="408"/>
                    <a:pt x="530" y="443"/>
                  </a:cubicBezTo>
                  <a:cubicBezTo>
                    <a:pt x="598" y="505"/>
                    <a:pt x="627" y="574"/>
                    <a:pt x="581" y="653"/>
                  </a:cubicBezTo>
                  <a:cubicBezTo>
                    <a:pt x="548" y="710"/>
                    <a:pt x="496" y="731"/>
                    <a:pt x="439" y="731"/>
                  </a:cubicBezTo>
                  <a:cubicBezTo>
                    <a:pt x="410" y="731"/>
                    <a:pt x="379" y="726"/>
                    <a:pt x="348" y="716"/>
                  </a:cubicBezTo>
                  <a:cubicBezTo>
                    <a:pt x="319" y="710"/>
                    <a:pt x="297" y="676"/>
                    <a:pt x="274" y="659"/>
                  </a:cubicBezTo>
                  <a:cubicBezTo>
                    <a:pt x="194" y="727"/>
                    <a:pt x="126" y="813"/>
                    <a:pt x="69" y="904"/>
                  </a:cubicBezTo>
                  <a:cubicBezTo>
                    <a:pt x="6" y="989"/>
                    <a:pt x="18" y="1018"/>
                    <a:pt x="126" y="1063"/>
                  </a:cubicBezTo>
                  <a:cubicBezTo>
                    <a:pt x="217" y="1103"/>
                    <a:pt x="314" y="1137"/>
                    <a:pt x="411" y="1172"/>
                  </a:cubicBezTo>
                  <a:cubicBezTo>
                    <a:pt x="473" y="1194"/>
                    <a:pt x="445" y="1228"/>
                    <a:pt x="422" y="1263"/>
                  </a:cubicBezTo>
                  <a:cubicBezTo>
                    <a:pt x="462" y="1291"/>
                    <a:pt x="502" y="1314"/>
                    <a:pt x="536" y="1348"/>
                  </a:cubicBezTo>
                  <a:cubicBezTo>
                    <a:pt x="610" y="1411"/>
                    <a:pt x="627" y="1519"/>
                    <a:pt x="581" y="1604"/>
                  </a:cubicBezTo>
                  <a:cubicBezTo>
                    <a:pt x="549" y="1664"/>
                    <a:pt x="487" y="1702"/>
                    <a:pt x="422" y="1702"/>
                  </a:cubicBezTo>
                  <a:cubicBezTo>
                    <a:pt x="407" y="1702"/>
                    <a:pt x="391" y="1700"/>
                    <a:pt x="376" y="1695"/>
                  </a:cubicBezTo>
                  <a:cubicBezTo>
                    <a:pt x="274" y="1678"/>
                    <a:pt x="240" y="1599"/>
                    <a:pt x="240" y="1502"/>
                  </a:cubicBezTo>
                  <a:lnTo>
                    <a:pt x="240" y="1422"/>
                  </a:lnTo>
                  <a:cubicBezTo>
                    <a:pt x="217" y="1433"/>
                    <a:pt x="194" y="1445"/>
                    <a:pt x="171" y="1462"/>
                  </a:cubicBezTo>
                  <a:cubicBezTo>
                    <a:pt x="46" y="1564"/>
                    <a:pt x="46" y="1582"/>
                    <a:pt x="154" y="1695"/>
                  </a:cubicBezTo>
                  <a:cubicBezTo>
                    <a:pt x="251" y="1792"/>
                    <a:pt x="348" y="1889"/>
                    <a:pt x="439" y="1980"/>
                  </a:cubicBezTo>
                  <a:cubicBezTo>
                    <a:pt x="559" y="2100"/>
                    <a:pt x="559" y="2100"/>
                    <a:pt x="456" y="2242"/>
                  </a:cubicBezTo>
                  <a:cubicBezTo>
                    <a:pt x="485" y="2248"/>
                    <a:pt x="513" y="2254"/>
                    <a:pt x="536" y="2259"/>
                  </a:cubicBezTo>
                  <a:cubicBezTo>
                    <a:pt x="667" y="2305"/>
                    <a:pt x="701" y="2350"/>
                    <a:pt x="690" y="2459"/>
                  </a:cubicBezTo>
                  <a:cubicBezTo>
                    <a:pt x="684" y="2550"/>
                    <a:pt x="616" y="2624"/>
                    <a:pt x="524" y="2641"/>
                  </a:cubicBezTo>
                  <a:cubicBezTo>
                    <a:pt x="514" y="2642"/>
                    <a:pt x="505" y="2643"/>
                    <a:pt x="495" y="2643"/>
                  </a:cubicBezTo>
                  <a:cubicBezTo>
                    <a:pt x="410" y="2643"/>
                    <a:pt x="355" y="2595"/>
                    <a:pt x="319" y="2487"/>
                  </a:cubicBezTo>
                  <a:cubicBezTo>
                    <a:pt x="314" y="2470"/>
                    <a:pt x="308" y="2447"/>
                    <a:pt x="314" y="2430"/>
                  </a:cubicBezTo>
                  <a:lnTo>
                    <a:pt x="314" y="2430"/>
                  </a:lnTo>
                  <a:cubicBezTo>
                    <a:pt x="177" y="2538"/>
                    <a:pt x="75" y="2681"/>
                    <a:pt x="0" y="2835"/>
                  </a:cubicBezTo>
                  <a:cubicBezTo>
                    <a:pt x="185" y="2810"/>
                    <a:pt x="364" y="2805"/>
                    <a:pt x="542" y="2805"/>
                  </a:cubicBezTo>
                  <a:cubicBezTo>
                    <a:pt x="652" y="2805"/>
                    <a:pt x="761" y="2807"/>
                    <a:pt x="871" y="2807"/>
                  </a:cubicBezTo>
                  <a:cubicBezTo>
                    <a:pt x="913" y="2807"/>
                    <a:pt x="955" y="2807"/>
                    <a:pt x="997" y="2806"/>
                  </a:cubicBezTo>
                  <a:cubicBezTo>
                    <a:pt x="1186" y="2802"/>
                    <a:pt x="1378" y="2762"/>
                    <a:pt x="1567" y="2762"/>
                  </a:cubicBezTo>
                  <a:cubicBezTo>
                    <a:pt x="1619" y="2762"/>
                    <a:pt x="1670" y="2765"/>
                    <a:pt x="1720" y="2772"/>
                  </a:cubicBezTo>
                  <a:cubicBezTo>
                    <a:pt x="1914" y="2795"/>
                    <a:pt x="2102" y="2800"/>
                    <a:pt x="2290" y="2800"/>
                  </a:cubicBezTo>
                  <a:lnTo>
                    <a:pt x="3554" y="2800"/>
                  </a:lnTo>
                  <a:cubicBezTo>
                    <a:pt x="3594" y="2801"/>
                    <a:pt x="3633" y="2801"/>
                    <a:pt x="3672" y="2801"/>
                  </a:cubicBezTo>
                  <a:cubicBezTo>
                    <a:pt x="3953" y="2801"/>
                    <a:pt x="4230" y="2789"/>
                    <a:pt x="4510" y="2789"/>
                  </a:cubicBezTo>
                  <a:cubicBezTo>
                    <a:pt x="4609" y="2789"/>
                    <a:pt x="4708" y="2791"/>
                    <a:pt x="4807" y="2795"/>
                  </a:cubicBezTo>
                  <a:cubicBezTo>
                    <a:pt x="4985" y="2801"/>
                    <a:pt x="5163" y="2802"/>
                    <a:pt x="5341" y="2802"/>
                  </a:cubicBezTo>
                  <a:cubicBezTo>
                    <a:pt x="5587" y="2802"/>
                    <a:pt x="5832" y="2799"/>
                    <a:pt x="6078" y="2799"/>
                  </a:cubicBezTo>
                  <a:cubicBezTo>
                    <a:pt x="6155" y="2799"/>
                    <a:pt x="6233" y="2799"/>
                    <a:pt x="6311" y="2800"/>
                  </a:cubicBezTo>
                  <a:cubicBezTo>
                    <a:pt x="6504" y="2800"/>
                    <a:pt x="6692" y="2760"/>
                    <a:pt x="6884" y="2760"/>
                  </a:cubicBezTo>
                  <a:cubicBezTo>
                    <a:pt x="6896" y="2760"/>
                    <a:pt x="6908" y="2760"/>
                    <a:pt x="6920" y="2760"/>
                  </a:cubicBezTo>
                  <a:cubicBezTo>
                    <a:pt x="7241" y="2768"/>
                    <a:pt x="7563" y="2771"/>
                    <a:pt x="7884" y="2771"/>
                  </a:cubicBezTo>
                  <a:cubicBezTo>
                    <a:pt x="8275" y="2771"/>
                    <a:pt x="8665" y="2767"/>
                    <a:pt x="9056" y="2760"/>
                  </a:cubicBezTo>
                  <a:cubicBezTo>
                    <a:pt x="9202" y="2760"/>
                    <a:pt x="9347" y="2717"/>
                    <a:pt x="9493" y="2717"/>
                  </a:cubicBezTo>
                  <a:cubicBezTo>
                    <a:pt x="9530" y="2717"/>
                    <a:pt x="9566" y="2719"/>
                    <a:pt x="9603" y="2726"/>
                  </a:cubicBezTo>
                  <a:cubicBezTo>
                    <a:pt x="9730" y="2745"/>
                    <a:pt x="9857" y="2756"/>
                    <a:pt x="9985" y="2756"/>
                  </a:cubicBezTo>
                  <a:cubicBezTo>
                    <a:pt x="10011" y="2756"/>
                    <a:pt x="10037" y="2756"/>
                    <a:pt x="10064" y="2755"/>
                  </a:cubicBezTo>
                  <a:cubicBezTo>
                    <a:pt x="10209" y="2755"/>
                    <a:pt x="10349" y="2731"/>
                    <a:pt x="10489" y="2731"/>
                  </a:cubicBezTo>
                  <a:cubicBezTo>
                    <a:pt x="10503" y="2731"/>
                    <a:pt x="10517" y="2731"/>
                    <a:pt x="10531" y="2732"/>
                  </a:cubicBezTo>
                  <a:cubicBezTo>
                    <a:pt x="10543" y="2733"/>
                    <a:pt x="10555" y="2734"/>
                    <a:pt x="10567" y="2734"/>
                  </a:cubicBezTo>
                  <a:cubicBezTo>
                    <a:pt x="10684" y="2734"/>
                    <a:pt x="10794" y="2682"/>
                    <a:pt x="10867" y="2584"/>
                  </a:cubicBezTo>
                  <a:cubicBezTo>
                    <a:pt x="10838" y="2521"/>
                    <a:pt x="10770" y="2516"/>
                    <a:pt x="10724" y="2476"/>
                  </a:cubicBezTo>
                  <a:cubicBezTo>
                    <a:pt x="10662" y="2424"/>
                    <a:pt x="10639" y="2333"/>
                    <a:pt x="10673" y="2259"/>
                  </a:cubicBezTo>
                  <a:cubicBezTo>
                    <a:pt x="10705" y="2189"/>
                    <a:pt x="10778" y="2145"/>
                    <a:pt x="10853" y="2145"/>
                  </a:cubicBezTo>
                  <a:cubicBezTo>
                    <a:pt x="10858" y="2145"/>
                    <a:pt x="10862" y="2145"/>
                    <a:pt x="10867" y="2145"/>
                  </a:cubicBezTo>
                  <a:cubicBezTo>
                    <a:pt x="10952" y="2145"/>
                    <a:pt x="11026" y="2208"/>
                    <a:pt x="11026" y="2293"/>
                  </a:cubicBezTo>
                  <a:cubicBezTo>
                    <a:pt x="11032" y="2333"/>
                    <a:pt x="11043" y="2373"/>
                    <a:pt x="11055" y="2413"/>
                  </a:cubicBezTo>
                  <a:lnTo>
                    <a:pt x="12006" y="1513"/>
                  </a:lnTo>
                  <a:cubicBezTo>
                    <a:pt x="11955" y="1422"/>
                    <a:pt x="11932" y="1337"/>
                    <a:pt x="12006" y="1246"/>
                  </a:cubicBezTo>
                  <a:cubicBezTo>
                    <a:pt x="11977" y="1206"/>
                    <a:pt x="11943" y="1172"/>
                    <a:pt x="11903" y="1149"/>
                  </a:cubicBezTo>
                  <a:lnTo>
                    <a:pt x="11021" y="408"/>
                  </a:lnTo>
                  <a:lnTo>
                    <a:pt x="11021" y="408"/>
                  </a:lnTo>
                  <a:cubicBezTo>
                    <a:pt x="11032" y="465"/>
                    <a:pt x="11038" y="517"/>
                    <a:pt x="11038" y="568"/>
                  </a:cubicBezTo>
                  <a:cubicBezTo>
                    <a:pt x="11032" y="663"/>
                    <a:pt x="10953" y="734"/>
                    <a:pt x="10864" y="734"/>
                  </a:cubicBezTo>
                  <a:cubicBezTo>
                    <a:pt x="10857" y="734"/>
                    <a:pt x="10851" y="734"/>
                    <a:pt x="10844" y="733"/>
                  </a:cubicBezTo>
                  <a:cubicBezTo>
                    <a:pt x="10753" y="727"/>
                    <a:pt x="10679" y="659"/>
                    <a:pt x="10668" y="568"/>
                  </a:cubicBezTo>
                  <a:cubicBezTo>
                    <a:pt x="10673" y="471"/>
                    <a:pt x="10759" y="397"/>
                    <a:pt x="10855" y="397"/>
                  </a:cubicBezTo>
                  <a:cubicBezTo>
                    <a:pt x="10912" y="397"/>
                    <a:pt x="10964" y="403"/>
                    <a:pt x="11015" y="408"/>
                  </a:cubicBezTo>
                  <a:lnTo>
                    <a:pt x="10673" y="101"/>
                  </a:lnTo>
                  <a:cubicBezTo>
                    <a:pt x="10622" y="55"/>
                    <a:pt x="10582" y="4"/>
                    <a:pt x="10508" y="4"/>
                  </a:cubicBezTo>
                  <a:cubicBezTo>
                    <a:pt x="10482" y="5"/>
                    <a:pt x="10455" y="5"/>
                    <a:pt x="10429" y="5"/>
                  </a:cubicBezTo>
                  <a:cubicBezTo>
                    <a:pt x="10313" y="5"/>
                    <a:pt x="10196" y="0"/>
                    <a:pt x="100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64"/>
            <p:cNvSpPr/>
            <p:nvPr/>
          </p:nvSpPr>
          <p:spPr>
            <a:xfrm>
              <a:off x="3442799" y="1578437"/>
              <a:ext cx="42079" cy="47682"/>
            </a:xfrm>
            <a:custGeom>
              <a:rect b="b" l="l" r="r" t="t"/>
              <a:pathLst>
                <a:path extrusionOk="0" h="434" w="383">
                  <a:moveTo>
                    <a:pt x="183" y="0"/>
                  </a:moveTo>
                  <a:cubicBezTo>
                    <a:pt x="109" y="35"/>
                    <a:pt x="47" y="91"/>
                    <a:pt x="1" y="154"/>
                  </a:cubicBezTo>
                  <a:cubicBezTo>
                    <a:pt x="1" y="183"/>
                    <a:pt x="1" y="211"/>
                    <a:pt x="1" y="234"/>
                  </a:cubicBezTo>
                  <a:cubicBezTo>
                    <a:pt x="1" y="331"/>
                    <a:pt x="29" y="410"/>
                    <a:pt x="138" y="427"/>
                  </a:cubicBezTo>
                  <a:cubicBezTo>
                    <a:pt x="153" y="432"/>
                    <a:pt x="168" y="434"/>
                    <a:pt x="183" y="434"/>
                  </a:cubicBezTo>
                  <a:cubicBezTo>
                    <a:pt x="248" y="434"/>
                    <a:pt x="309" y="396"/>
                    <a:pt x="337" y="336"/>
                  </a:cubicBezTo>
                  <a:cubicBezTo>
                    <a:pt x="383" y="251"/>
                    <a:pt x="365" y="148"/>
                    <a:pt x="297" y="80"/>
                  </a:cubicBezTo>
                  <a:cubicBezTo>
                    <a:pt x="263" y="52"/>
                    <a:pt x="223" y="23"/>
                    <a:pt x="183"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64"/>
            <p:cNvSpPr/>
            <p:nvPr/>
          </p:nvSpPr>
          <p:spPr>
            <a:xfrm>
              <a:off x="4585423" y="1675341"/>
              <a:ext cx="45156" cy="47682"/>
            </a:xfrm>
            <a:custGeom>
              <a:rect b="b" l="l" r="r" t="t"/>
              <a:pathLst>
                <a:path extrusionOk="0" h="434" w="411">
                  <a:moveTo>
                    <a:pt x="213" y="1"/>
                  </a:moveTo>
                  <a:cubicBezTo>
                    <a:pt x="139" y="1"/>
                    <a:pt x="67" y="40"/>
                    <a:pt x="35" y="115"/>
                  </a:cubicBezTo>
                  <a:cubicBezTo>
                    <a:pt x="0" y="189"/>
                    <a:pt x="23" y="280"/>
                    <a:pt x="86" y="326"/>
                  </a:cubicBezTo>
                  <a:cubicBezTo>
                    <a:pt x="131" y="366"/>
                    <a:pt x="200" y="377"/>
                    <a:pt x="228" y="434"/>
                  </a:cubicBezTo>
                  <a:cubicBezTo>
                    <a:pt x="297" y="388"/>
                    <a:pt x="359" y="331"/>
                    <a:pt x="410" y="263"/>
                  </a:cubicBezTo>
                  <a:cubicBezTo>
                    <a:pt x="405" y="223"/>
                    <a:pt x="393" y="189"/>
                    <a:pt x="388" y="149"/>
                  </a:cubicBezTo>
                  <a:cubicBezTo>
                    <a:pt x="388" y="67"/>
                    <a:pt x="319" y="1"/>
                    <a:pt x="238" y="1"/>
                  </a:cubicBezTo>
                  <a:cubicBezTo>
                    <a:pt x="235" y="1"/>
                    <a:pt x="232" y="1"/>
                    <a:pt x="228" y="1"/>
                  </a:cubicBezTo>
                  <a:cubicBezTo>
                    <a:pt x="223" y="1"/>
                    <a:pt x="218" y="1"/>
                    <a:pt x="213"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64"/>
            <p:cNvSpPr/>
            <p:nvPr/>
          </p:nvSpPr>
          <p:spPr>
            <a:xfrm>
              <a:off x="4141777" y="1442311"/>
              <a:ext cx="55153" cy="35377"/>
            </a:xfrm>
            <a:custGeom>
              <a:rect b="b" l="l" r="r" t="t"/>
              <a:pathLst>
                <a:path extrusionOk="0" h="322" w="502">
                  <a:moveTo>
                    <a:pt x="259" y="1"/>
                  </a:moveTo>
                  <a:cubicBezTo>
                    <a:pt x="194" y="1"/>
                    <a:pt x="129" y="3"/>
                    <a:pt x="63" y="9"/>
                  </a:cubicBezTo>
                  <a:cubicBezTo>
                    <a:pt x="12" y="106"/>
                    <a:pt x="0" y="191"/>
                    <a:pt x="92" y="265"/>
                  </a:cubicBezTo>
                  <a:cubicBezTo>
                    <a:pt x="139" y="303"/>
                    <a:pt x="196" y="322"/>
                    <a:pt x="254" y="322"/>
                  </a:cubicBezTo>
                  <a:cubicBezTo>
                    <a:pt x="293" y="322"/>
                    <a:pt x="333" y="313"/>
                    <a:pt x="371" y="294"/>
                  </a:cubicBezTo>
                  <a:cubicBezTo>
                    <a:pt x="467" y="231"/>
                    <a:pt x="502" y="112"/>
                    <a:pt x="450" y="9"/>
                  </a:cubicBezTo>
                  <a:cubicBezTo>
                    <a:pt x="388" y="3"/>
                    <a:pt x="324" y="1"/>
                    <a:pt x="259"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64"/>
            <p:cNvSpPr/>
            <p:nvPr/>
          </p:nvSpPr>
          <p:spPr>
            <a:xfrm>
              <a:off x="3451039" y="1685998"/>
              <a:ext cx="42629" cy="44167"/>
            </a:xfrm>
            <a:custGeom>
              <a:rect b="b" l="l" r="r" t="t"/>
              <a:pathLst>
                <a:path extrusionOk="0" h="402" w="388">
                  <a:moveTo>
                    <a:pt x="142" y="1"/>
                  </a:moveTo>
                  <a:cubicBezTo>
                    <a:pt x="85" y="52"/>
                    <a:pt x="34" y="115"/>
                    <a:pt x="0" y="189"/>
                  </a:cubicBezTo>
                  <a:cubicBezTo>
                    <a:pt x="0" y="206"/>
                    <a:pt x="0" y="229"/>
                    <a:pt x="6" y="246"/>
                  </a:cubicBezTo>
                  <a:cubicBezTo>
                    <a:pt x="41" y="358"/>
                    <a:pt x="95" y="401"/>
                    <a:pt x="179" y="401"/>
                  </a:cubicBezTo>
                  <a:cubicBezTo>
                    <a:pt x="189" y="401"/>
                    <a:pt x="200" y="401"/>
                    <a:pt x="211" y="400"/>
                  </a:cubicBezTo>
                  <a:cubicBezTo>
                    <a:pt x="302" y="382"/>
                    <a:pt x="370" y="308"/>
                    <a:pt x="376" y="217"/>
                  </a:cubicBezTo>
                  <a:cubicBezTo>
                    <a:pt x="387" y="109"/>
                    <a:pt x="353" y="64"/>
                    <a:pt x="222" y="18"/>
                  </a:cubicBezTo>
                  <a:cubicBezTo>
                    <a:pt x="199" y="12"/>
                    <a:pt x="171" y="7"/>
                    <a:pt x="142"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64"/>
            <p:cNvSpPr/>
            <p:nvPr/>
          </p:nvSpPr>
          <p:spPr>
            <a:xfrm>
              <a:off x="4588499" y="1483292"/>
              <a:ext cx="40871" cy="36696"/>
            </a:xfrm>
            <a:custGeom>
              <a:rect b="b" l="l" r="r" t="t"/>
              <a:pathLst>
                <a:path extrusionOk="0" h="334" w="372">
                  <a:moveTo>
                    <a:pt x="178" y="0"/>
                  </a:moveTo>
                  <a:cubicBezTo>
                    <a:pt x="86" y="0"/>
                    <a:pt x="6" y="73"/>
                    <a:pt x="1" y="172"/>
                  </a:cubicBezTo>
                  <a:cubicBezTo>
                    <a:pt x="12" y="263"/>
                    <a:pt x="86" y="331"/>
                    <a:pt x="177" y="331"/>
                  </a:cubicBezTo>
                  <a:cubicBezTo>
                    <a:pt x="186" y="333"/>
                    <a:pt x="195" y="333"/>
                    <a:pt x="204" y="333"/>
                  </a:cubicBezTo>
                  <a:cubicBezTo>
                    <a:pt x="290" y="333"/>
                    <a:pt x="366" y="259"/>
                    <a:pt x="371" y="172"/>
                  </a:cubicBezTo>
                  <a:cubicBezTo>
                    <a:pt x="371" y="115"/>
                    <a:pt x="360" y="63"/>
                    <a:pt x="348" y="12"/>
                  </a:cubicBezTo>
                  <a:cubicBezTo>
                    <a:pt x="297" y="6"/>
                    <a:pt x="240" y="1"/>
                    <a:pt x="189" y="1"/>
                  </a:cubicBezTo>
                  <a:cubicBezTo>
                    <a:pt x="185" y="0"/>
                    <a:pt x="182" y="0"/>
                    <a:pt x="178"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64"/>
            <p:cNvSpPr/>
            <p:nvPr/>
          </p:nvSpPr>
          <p:spPr>
            <a:xfrm>
              <a:off x="3446644" y="1476480"/>
              <a:ext cx="38893" cy="43398"/>
            </a:xfrm>
            <a:custGeom>
              <a:rect b="b" l="l" r="r" t="t"/>
              <a:pathLst>
                <a:path extrusionOk="0" h="395" w="354">
                  <a:moveTo>
                    <a:pt x="165" y="0"/>
                  </a:moveTo>
                  <a:cubicBezTo>
                    <a:pt x="165" y="137"/>
                    <a:pt x="29" y="199"/>
                    <a:pt x="0" y="319"/>
                  </a:cubicBezTo>
                  <a:cubicBezTo>
                    <a:pt x="23" y="342"/>
                    <a:pt x="46" y="370"/>
                    <a:pt x="74" y="376"/>
                  </a:cubicBezTo>
                  <a:cubicBezTo>
                    <a:pt x="109" y="387"/>
                    <a:pt x="143" y="394"/>
                    <a:pt x="175" y="394"/>
                  </a:cubicBezTo>
                  <a:cubicBezTo>
                    <a:pt x="227" y="394"/>
                    <a:pt x="273" y="375"/>
                    <a:pt x="308" y="319"/>
                  </a:cubicBezTo>
                  <a:cubicBezTo>
                    <a:pt x="353" y="234"/>
                    <a:pt x="325" y="165"/>
                    <a:pt x="256" y="103"/>
                  </a:cubicBezTo>
                  <a:cubicBezTo>
                    <a:pt x="222" y="74"/>
                    <a:pt x="194" y="34"/>
                    <a:pt x="165"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64"/>
            <p:cNvSpPr/>
            <p:nvPr/>
          </p:nvSpPr>
          <p:spPr>
            <a:xfrm>
              <a:off x="3568048" y="1443739"/>
              <a:ext cx="43837" cy="25270"/>
            </a:xfrm>
            <a:custGeom>
              <a:rect b="b" l="l" r="r" t="t"/>
              <a:pathLst>
                <a:path extrusionOk="0" h="230" w="399">
                  <a:moveTo>
                    <a:pt x="199" y="0"/>
                  </a:moveTo>
                  <a:cubicBezTo>
                    <a:pt x="132" y="0"/>
                    <a:pt x="65" y="5"/>
                    <a:pt x="0" y="13"/>
                  </a:cubicBezTo>
                  <a:cubicBezTo>
                    <a:pt x="34" y="173"/>
                    <a:pt x="80" y="224"/>
                    <a:pt x="188" y="230"/>
                  </a:cubicBezTo>
                  <a:cubicBezTo>
                    <a:pt x="296" y="230"/>
                    <a:pt x="359" y="167"/>
                    <a:pt x="399" y="13"/>
                  </a:cubicBezTo>
                  <a:cubicBezTo>
                    <a:pt x="333" y="5"/>
                    <a:pt x="266" y="0"/>
                    <a:pt x="199"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64"/>
            <p:cNvSpPr/>
            <p:nvPr/>
          </p:nvSpPr>
          <p:spPr>
            <a:xfrm>
              <a:off x="4443364" y="1440883"/>
              <a:ext cx="38893" cy="28895"/>
            </a:xfrm>
            <a:custGeom>
              <a:rect b="b" l="l" r="r" t="t"/>
              <a:pathLst>
                <a:path extrusionOk="0" h="263" w="354">
                  <a:moveTo>
                    <a:pt x="262" y="1"/>
                  </a:moveTo>
                  <a:cubicBezTo>
                    <a:pt x="175" y="1"/>
                    <a:pt x="89" y="24"/>
                    <a:pt x="1" y="28"/>
                  </a:cubicBezTo>
                  <a:cubicBezTo>
                    <a:pt x="12" y="193"/>
                    <a:pt x="46" y="244"/>
                    <a:pt x="132" y="261"/>
                  </a:cubicBezTo>
                  <a:cubicBezTo>
                    <a:pt x="139" y="262"/>
                    <a:pt x="147" y="263"/>
                    <a:pt x="154" y="263"/>
                  </a:cubicBezTo>
                  <a:cubicBezTo>
                    <a:pt x="236" y="263"/>
                    <a:pt x="306" y="205"/>
                    <a:pt x="348" y="91"/>
                  </a:cubicBezTo>
                  <a:cubicBezTo>
                    <a:pt x="354" y="62"/>
                    <a:pt x="354" y="39"/>
                    <a:pt x="354" y="11"/>
                  </a:cubicBezTo>
                  <a:cubicBezTo>
                    <a:pt x="323" y="3"/>
                    <a:pt x="292" y="1"/>
                    <a:pt x="262"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64"/>
            <p:cNvSpPr/>
            <p:nvPr/>
          </p:nvSpPr>
          <p:spPr>
            <a:xfrm>
              <a:off x="3855792" y="1443739"/>
              <a:ext cx="40761" cy="22303"/>
            </a:xfrm>
            <a:custGeom>
              <a:rect b="b" l="l" r="r" t="t"/>
              <a:pathLst>
                <a:path extrusionOk="0" h="203" w="371">
                  <a:moveTo>
                    <a:pt x="200" y="0"/>
                  </a:moveTo>
                  <a:cubicBezTo>
                    <a:pt x="143" y="0"/>
                    <a:pt x="86" y="5"/>
                    <a:pt x="29" y="13"/>
                  </a:cubicBezTo>
                  <a:cubicBezTo>
                    <a:pt x="1" y="93"/>
                    <a:pt x="52" y="178"/>
                    <a:pt x="132" y="196"/>
                  </a:cubicBezTo>
                  <a:cubicBezTo>
                    <a:pt x="148" y="200"/>
                    <a:pt x="165" y="202"/>
                    <a:pt x="181" y="202"/>
                  </a:cubicBezTo>
                  <a:cubicBezTo>
                    <a:pt x="245" y="202"/>
                    <a:pt x="305" y="169"/>
                    <a:pt x="337" y="110"/>
                  </a:cubicBezTo>
                  <a:cubicBezTo>
                    <a:pt x="348" y="76"/>
                    <a:pt x="360" y="47"/>
                    <a:pt x="371" y="13"/>
                  </a:cubicBezTo>
                  <a:cubicBezTo>
                    <a:pt x="314" y="5"/>
                    <a:pt x="257" y="0"/>
                    <a:pt x="200"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64"/>
            <p:cNvSpPr/>
            <p:nvPr/>
          </p:nvSpPr>
          <p:spPr>
            <a:xfrm>
              <a:off x="4727482" y="1576570"/>
              <a:ext cx="26368" cy="28895"/>
            </a:xfrm>
            <a:custGeom>
              <a:rect b="b" l="l" r="r" t="t"/>
              <a:pathLst>
                <a:path extrusionOk="0" h="263" w="240">
                  <a:moveTo>
                    <a:pt x="69" y="0"/>
                  </a:moveTo>
                  <a:cubicBezTo>
                    <a:pt x="0" y="86"/>
                    <a:pt x="23" y="177"/>
                    <a:pt x="74" y="262"/>
                  </a:cubicBezTo>
                  <a:cubicBezTo>
                    <a:pt x="97" y="251"/>
                    <a:pt x="120" y="234"/>
                    <a:pt x="143" y="217"/>
                  </a:cubicBezTo>
                  <a:cubicBezTo>
                    <a:pt x="239" y="131"/>
                    <a:pt x="239" y="120"/>
                    <a:pt x="143" y="34"/>
                  </a:cubicBezTo>
                  <a:cubicBezTo>
                    <a:pt x="120" y="23"/>
                    <a:pt x="97" y="6"/>
                    <a:pt x="69"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64"/>
            <p:cNvSpPr/>
            <p:nvPr/>
          </p:nvSpPr>
          <p:spPr>
            <a:xfrm>
              <a:off x="4434025" y="1510869"/>
              <a:ext cx="44496" cy="47023"/>
            </a:xfrm>
            <a:custGeom>
              <a:rect b="b" l="l" r="r" t="t"/>
              <a:pathLst>
                <a:path extrusionOk="0" h="428" w="405">
                  <a:moveTo>
                    <a:pt x="199" y="0"/>
                  </a:moveTo>
                  <a:cubicBezTo>
                    <a:pt x="86" y="0"/>
                    <a:pt x="0" y="97"/>
                    <a:pt x="6" y="211"/>
                  </a:cubicBezTo>
                  <a:cubicBezTo>
                    <a:pt x="6" y="325"/>
                    <a:pt x="91" y="422"/>
                    <a:pt x="211" y="427"/>
                  </a:cubicBezTo>
                  <a:cubicBezTo>
                    <a:pt x="313" y="427"/>
                    <a:pt x="404" y="342"/>
                    <a:pt x="404" y="234"/>
                  </a:cubicBezTo>
                  <a:cubicBezTo>
                    <a:pt x="404" y="114"/>
                    <a:pt x="313" y="17"/>
                    <a:pt x="199"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64"/>
            <p:cNvSpPr/>
            <p:nvPr/>
          </p:nvSpPr>
          <p:spPr>
            <a:xfrm>
              <a:off x="4586082" y="1565253"/>
              <a:ext cx="51418" cy="47023"/>
            </a:xfrm>
            <a:custGeom>
              <a:rect b="b" l="l" r="r" t="t"/>
              <a:pathLst>
                <a:path extrusionOk="0" h="428" w="468">
                  <a:moveTo>
                    <a:pt x="229" y="0"/>
                  </a:moveTo>
                  <a:cubicBezTo>
                    <a:pt x="114" y="0"/>
                    <a:pt x="17" y="90"/>
                    <a:pt x="11" y="211"/>
                  </a:cubicBezTo>
                  <a:cubicBezTo>
                    <a:pt x="0" y="320"/>
                    <a:pt x="80" y="422"/>
                    <a:pt x="194" y="428"/>
                  </a:cubicBezTo>
                  <a:cubicBezTo>
                    <a:pt x="433" y="405"/>
                    <a:pt x="467" y="75"/>
                    <a:pt x="239" y="1"/>
                  </a:cubicBezTo>
                  <a:cubicBezTo>
                    <a:pt x="236" y="1"/>
                    <a:pt x="232" y="0"/>
                    <a:pt x="229"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64"/>
            <p:cNvSpPr/>
            <p:nvPr/>
          </p:nvSpPr>
          <p:spPr>
            <a:xfrm>
              <a:off x="3857659" y="1627878"/>
              <a:ext cx="44606" cy="45705"/>
            </a:xfrm>
            <a:custGeom>
              <a:rect b="b" l="l" r="r" t="t"/>
              <a:pathLst>
                <a:path extrusionOk="0" h="416" w="406">
                  <a:moveTo>
                    <a:pt x="217" y="0"/>
                  </a:moveTo>
                  <a:cubicBezTo>
                    <a:pt x="98" y="17"/>
                    <a:pt x="12" y="114"/>
                    <a:pt x="1" y="234"/>
                  </a:cubicBezTo>
                  <a:cubicBezTo>
                    <a:pt x="1" y="331"/>
                    <a:pt x="75" y="416"/>
                    <a:pt x="177" y="416"/>
                  </a:cubicBezTo>
                  <a:cubicBezTo>
                    <a:pt x="297" y="416"/>
                    <a:pt x="394" y="319"/>
                    <a:pt x="400" y="200"/>
                  </a:cubicBezTo>
                  <a:cubicBezTo>
                    <a:pt x="405" y="97"/>
                    <a:pt x="325" y="6"/>
                    <a:pt x="217"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64"/>
            <p:cNvSpPr/>
            <p:nvPr/>
          </p:nvSpPr>
          <p:spPr>
            <a:xfrm>
              <a:off x="4001037" y="1579646"/>
              <a:ext cx="47023" cy="47023"/>
            </a:xfrm>
            <a:custGeom>
              <a:rect b="b" l="l" r="r" t="t"/>
              <a:pathLst>
                <a:path extrusionOk="0" h="428" w="428">
                  <a:moveTo>
                    <a:pt x="198" y="1"/>
                  </a:moveTo>
                  <a:cubicBezTo>
                    <a:pt x="98" y="1"/>
                    <a:pt x="0" y="112"/>
                    <a:pt x="0" y="234"/>
                  </a:cubicBezTo>
                  <a:cubicBezTo>
                    <a:pt x="6" y="337"/>
                    <a:pt x="85" y="422"/>
                    <a:pt x="194" y="428"/>
                  </a:cubicBezTo>
                  <a:cubicBezTo>
                    <a:pt x="416" y="382"/>
                    <a:pt x="427" y="63"/>
                    <a:pt x="205" y="1"/>
                  </a:cubicBezTo>
                  <a:cubicBezTo>
                    <a:pt x="203" y="1"/>
                    <a:pt x="200" y="1"/>
                    <a:pt x="198"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64"/>
            <p:cNvSpPr/>
            <p:nvPr/>
          </p:nvSpPr>
          <p:spPr>
            <a:xfrm>
              <a:off x="3566070" y="1520867"/>
              <a:ext cx="43288" cy="45815"/>
            </a:xfrm>
            <a:custGeom>
              <a:rect b="b" l="l" r="r" t="t"/>
              <a:pathLst>
                <a:path extrusionOk="0" h="417" w="394">
                  <a:moveTo>
                    <a:pt x="206" y="0"/>
                  </a:moveTo>
                  <a:cubicBezTo>
                    <a:pt x="98" y="12"/>
                    <a:pt x="12" y="103"/>
                    <a:pt x="12" y="217"/>
                  </a:cubicBezTo>
                  <a:cubicBezTo>
                    <a:pt x="1" y="319"/>
                    <a:pt x="81" y="410"/>
                    <a:pt x="189" y="416"/>
                  </a:cubicBezTo>
                  <a:cubicBezTo>
                    <a:pt x="297" y="410"/>
                    <a:pt x="382" y="314"/>
                    <a:pt x="382" y="205"/>
                  </a:cubicBezTo>
                  <a:cubicBezTo>
                    <a:pt x="394" y="97"/>
                    <a:pt x="314" y="6"/>
                    <a:pt x="206"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64"/>
            <p:cNvSpPr/>
            <p:nvPr/>
          </p:nvSpPr>
          <p:spPr>
            <a:xfrm>
              <a:off x="4144854" y="1644688"/>
              <a:ext cx="43288" cy="42738"/>
            </a:xfrm>
            <a:custGeom>
              <a:rect b="b" l="l" r="r" t="t"/>
              <a:pathLst>
                <a:path extrusionOk="0" h="389" w="394">
                  <a:moveTo>
                    <a:pt x="199" y="1"/>
                  </a:moveTo>
                  <a:cubicBezTo>
                    <a:pt x="196" y="1"/>
                    <a:pt x="192" y="1"/>
                    <a:pt x="189" y="1"/>
                  </a:cubicBezTo>
                  <a:cubicBezTo>
                    <a:pt x="81" y="1"/>
                    <a:pt x="1" y="92"/>
                    <a:pt x="1" y="200"/>
                  </a:cubicBezTo>
                  <a:cubicBezTo>
                    <a:pt x="7" y="303"/>
                    <a:pt x="92" y="388"/>
                    <a:pt x="200" y="388"/>
                  </a:cubicBezTo>
                  <a:cubicBezTo>
                    <a:pt x="303" y="371"/>
                    <a:pt x="383" y="291"/>
                    <a:pt x="394" y="183"/>
                  </a:cubicBezTo>
                  <a:cubicBezTo>
                    <a:pt x="383" y="84"/>
                    <a:pt x="302" y="1"/>
                    <a:pt x="199"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64"/>
            <p:cNvSpPr/>
            <p:nvPr/>
          </p:nvSpPr>
          <p:spPr>
            <a:xfrm>
              <a:off x="3707580" y="1480765"/>
              <a:ext cx="42629" cy="42738"/>
            </a:xfrm>
            <a:custGeom>
              <a:rect b="b" l="l" r="r" t="t"/>
              <a:pathLst>
                <a:path extrusionOk="0" h="389" w="388">
                  <a:moveTo>
                    <a:pt x="199" y="1"/>
                  </a:moveTo>
                  <a:cubicBezTo>
                    <a:pt x="91" y="7"/>
                    <a:pt x="11" y="86"/>
                    <a:pt x="0" y="189"/>
                  </a:cubicBezTo>
                  <a:cubicBezTo>
                    <a:pt x="11" y="291"/>
                    <a:pt x="91" y="377"/>
                    <a:pt x="194" y="388"/>
                  </a:cubicBezTo>
                  <a:cubicBezTo>
                    <a:pt x="302" y="382"/>
                    <a:pt x="387" y="297"/>
                    <a:pt x="387" y="195"/>
                  </a:cubicBezTo>
                  <a:cubicBezTo>
                    <a:pt x="387" y="86"/>
                    <a:pt x="302" y="1"/>
                    <a:pt x="199"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64"/>
            <p:cNvSpPr/>
            <p:nvPr/>
          </p:nvSpPr>
          <p:spPr>
            <a:xfrm>
              <a:off x="3567389" y="1632712"/>
              <a:ext cx="41969" cy="43398"/>
            </a:xfrm>
            <a:custGeom>
              <a:rect b="b" l="l" r="r" t="t"/>
              <a:pathLst>
                <a:path extrusionOk="0" h="395" w="382">
                  <a:moveTo>
                    <a:pt x="212" y="1"/>
                  </a:moveTo>
                  <a:cubicBezTo>
                    <a:pt x="206" y="1"/>
                    <a:pt x="200" y="1"/>
                    <a:pt x="194" y="2"/>
                  </a:cubicBezTo>
                  <a:cubicBezTo>
                    <a:pt x="80" y="19"/>
                    <a:pt x="0" y="116"/>
                    <a:pt x="12" y="230"/>
                  </a:cubicBezTo>
                  <a:cubicBezTo>
                    <a:pt x="12" y="321"/>
                    <a:pt x="86" y="395"/>
                    <a:pt x="183" y="395"/>
                  </a:cubicBezTo>
                  <a:cubicBezTo>
                    <a:pt x="296" y="395"/>
                    <a:pt x="382" y="292"/>
                    <a:pt x="370" y="178"/>
                  </a:cubicBezTo>
                  <a:cubicBezTo>
                    <a:pt x="376" y="82"/>
                    <a:pt x="306" y="1"/>
                    <a:pt x="212"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64"/>
            <p:cNvSpPr/>
            <p:nvPr/>
          </p:nvSpPr>
          <p:spPr>
            <a:xfrm>
              <a:off x="4286913" y="1470657"/>
              <a:ext cx="45156" cy="39662"/>
            </a:xfrm>
            <a:custGeom>
              <a:rect b="b" l="l" r="r" t="t"/>
              <a:pathLst>
                <a:path extrusionOk="0" h="361" w="411">
                  <a:moveTo>
                    <a:pt x="179" y="1"/>
                  </a:moveTo>
                  <a:cubicBezTo>
                    <a:pt x="86" y="1"/>
                    <a:pt x="12" y="71"/>
                    <a:pt x="6" y="167"/>
                  </a:cubicBezTo>
                  <a:cubicBezTo>
                    <a:pt x="1" y="275"/>
                    <a:pt x="92" y="361"/>
                    <a:pt x="200" y="361"/>
                  </a:cubicBezTo>
                  <a:cubicBezTo>
                    <a:pt x="303" y="361"/>
                    <a:pt x="394" y="281"/>
                    <a:pt x="399" y="178"/>
                  </a:cubicBezTo>
                  <a:cubicBezTo>
                    <a:pt x="411" y="76"/>
                    <a:pt x="325" y="2"/>
                    <a:pt x="200" y="2"/>
                  </a:cubicBezTo>
                  <a:cubicBezTo>
                    <a:pt x="193" y="1"/>
                    <a:pt x="186" y="1"/>
                    <a:pt x="179"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64"/>
            <p:cNvSpPr/>
            <p:nvPr/>
          </p:nvSpPr>
          <p:spPr>
            <a:xfrm>
              <a:off x="4002795" y="1479337"/>
              <a:ext cx="43398" cy="39772"/>
            </a:xfrm>
            <a:custGeom>
              <a:rect b="b" l="l" r="r" t="t"/>
              <a:pathLst>
                <a:path extrusionOk="0" h="362" w="395">
                  <a:moveTo>
                    <a:pt x="200" y="0"/>
                  </a:moveTo>
                  <a:cubicBezTo>
                    <a:pt x="101" y="0"/>
                    <a:pt x="1" y="69"/>
                    <a:pt x="7" y="202"/>
                  </a:cubicBezTo>
                  <a:cubicBezTo>
                    <a:pt x="12" y="279"/>
                    <a:pt x="125" y="362"/>
                    <a:pt x="225" y="362"/>
                  </a:cubicBezTo>
                  <a:cubicBezTo>
                    <a:pt x="228" y="362"/>
                    <a:pt x="231" y="361"/>
                    <a:pt x="235" y="361"/>
                  </a:cubicBezTo>
                  <a:cubicBezTo>
                    <a:pt x="326" y="350"/>
                    <a:pt x="394" y="270"/>
                    <a:pt x="388" y="179"/>
                  </a:cubicBezTo>
                  <a:cubicBezTo>
                    <a:pt x="383" y="59"/>
                    <a:pt x="292" y="0"/>
                    <a:pt x="200"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64"/>
            <p:cNvSpPr/>
            <p:nvPr/>
          </p:nvSpPr>
          <p:spPr>
            <a:xfrm>
              <a:off x="4438310" y="1628427"/>
              <a:ext cx="40212" cy="42738"/>
            </a:xfrm>
            <a:custGeom>
              <a:rect b="b" l="l" r="r" t="t"/>
              <a:pathLst>
                <a:path extrusionOk="0" h="389" w="366">
                  <a:moveTo>
                    <a:pt x="187" y="0"/>
                  </a:moveTo>
                  <a:cubicBezTo>
                    <a:pt x="105" y="0"/>
                    <a:pt x="12" y="97"/>
                    <a:pt x="12" y="195"/>
                  </a:cubicBezTo>
                  <a:cubicBezTo>
                    <a:pt x="1" y="291"/>
                    <a:pt x="75" y="383"/>
                    <a:pt x="172" y="388"/>
                  </a:cubicBezTo>
                  <a:cubicBezTo>
                    <a:pt x="175" y="388"/>
                    <a:pt x="178" y="388"/>
                    <a:pt x="181" y="388"/>
                  </a:cubicBezTo>
                  <a:cubicBezTo>
                    <a:pt x="285" y="388"/>
                    <a:pt x="365" y="300"/>
                    <a:pt x="365" y="200"/>
                  </a:cubicBezTo>
                  <a:cubicBezTo>
                    <a:pt x="365" y="103"/>
                    <a:pt x="297" y="18"/>
                    <a:pt x="200" y="1"/>
                  </a:cubicBezTo>
                  <a:cubicBezTo>
                    <a:pt x="196" y="0"/>
                    <a:pt x="192" y="0"/>
                    <a:pt x="187"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64"/>
            <p:cNvSpPr/>
            <p:nvPr/>
          </p:nvSpPr>
          <p:spPr>
            <a:xfrm>
              <a:off x="3853374" y="1518669"/>
              <a:ext cx="41310" cy="41090"/>
            </a:xfrm>
            <a:custGeom>
              <a:rect b="b" l="l" r="r" t="t"/>
              <a:pathLst>
                <a:path extrusionOk="0" h="374" w="376">
                  <a:moveTo>
                    <a:pt x="224" y="1"/>
                  </a:moveTo>
                  <a:cubicBezTo>
                    <a:pt x="216" y="1"/>
                    <a:pt x="208" y="2"/>
                    <a:pt x="199" y="3"/>
                  </a:cubicBezTo>
                  <a:cubicBezTo>
                    <a:pt x="196" y="3"/>
                    <a:pt x="193" y="3"/>
                    <a:pt x="190" y="3"/>
                  </a:cubicBezTo>
                  <a:cubicBezTo>
                    <a:pt x="86" y="3"/>
                    <a:pt x="0" y="92"/>
                    <a:pt x="11" y="197"/>
                  </a:cubicBezTo>
                  <a:cubicBezTo>
                    <a:pt x="11" y="291"/>
                    <a:pt x="86" y="374"/>
                    <a:pt x="184" y="374"/>
                  </a:cubicBezTo>
                  <a:cubicBezTo>
                    <a:pt x="187" y="374"/>
                    <a:pt x="190" y="374"/>
                    <a:pt x="194" y="373"/>
                  </a:cubicBezTo>
                  <a:cubicBezTo>
                    <a:pt x="296" y="356"/>
                    <a:pt x="370" y="265"/>
                    <a:pt x="370" y="157"/>
                  </a:cubicBezTo>
                  <a:cubicBezTo>
                    <a:pt x="375" y="74"/>
                    <a:pt x="305" y="1"/>
                    <a:pt x="224"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64"/>
            <p:cNvSpPr/>
            <p:nvPr/>
          </p:nvSpPr>
          <p:spPr>
            <a:xfrm>
              <a:off x="3711316" y="1677318"/>
              <a:ext cx="38234" cy="42629"/>
            </a:xfrm>
            <a:custGeom>
              <a:rect b="b" l="l" r="r" t="t"/>
              <a:pathLst>
                <a:path extrusionOk="0" h="388" w="348">
                  <a:moveTo>
                    <a:pt x="188" y="0"/>
                  </a:moveTo>
                  <a:cubicBezTo>
                    <a:pt x="86" y="6"/>
                    <a:pt x="12" y="86"/>
                    <a:pt x="6" y="182"/>
                  </a:cubicBezTo>
                  <a:cubicBezTo>
                    <a:pt x="0" y="285"/>
                    <a:pt x="69" y="370"/>
                    <a:pt x="160" y="387"/>
                  </a:cubicBezTo>
                  <a:cubicBezTo>
                    <a:pt x="162" y="388"/>
                    <a:pt x="165" y="388"/>
                    <a:pt x="167" y="388"/>
                  </a:cubicBezTo>
                  <a:cubicBezTo>
                    <a:pt x="256" y="388"/>
                    <a:pt x="342" y="288"/>
                    <a:pt x="348" y="182"/>
                  </a:cubicBezTo>
                  <a:cubicBezTo>
                    <a:pt x="342" y="91"/>
                    <a:pt x="274" y="12"/>
                    <a:pt x="188"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64"/>
            <p:cNvSpPr/>
            <p:nvPr/>
          </p:nvSpPr>
          <p:spPr>
            <a:xfrm>
              <a:off x="4001037" y="1685998"/>
              <a:ext cx="43288" cy="39113"/>
            </a:xfrm>
            <a:custGeom>
              <a:rect b="b" l="l" r="r" t="t"/>
              <a:pathLst>
                <a:path extrusionOk="0" h="356" w="394">
                  <a:moveTo>
                    <a:pt x="205" y="1"/>
                  </a:moveTo>
                  <a:cubicBezTo>
                    <a:pt x="97" y="7"/>
                    <a:pt x="17" y="86"/>
                    <a:pt x="6" y="189"/>
                  </a:cubicBezTo>
                  <a:cubicBezTo>
                    <a:pt x="0" y="280"/>
                    <a:pt x="74" y="354"/>
                    <a:pt x="165" y="354"/>
                  </a:cubicBezTo>
                  <a:cubicBezTo>
                    <a:pt x="172" y="355"/>
                    <a:pt x="179" y="355"/>
                    <a:pt x="186" y="355"/>
                  </a:cubicBezTo>
                  <a:cubicBezTo>
                    <a:pt x="291" y="355"/>
                    <a:pt x="377" y="273"/>
                    <a:pt x="393" y="172"/>
                  </a:cubicBezTo>
                  <a:cubicBezTo>
                    <a:pt x="382" y="75"/>
                    <a:pt x="302" y="1"/>
                    <a:pt x="205"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64"/>
            <p:cNvSpPr/>
            <p:nvPr/>
          </p:nvSpPr>
          <p:spPr>
            <a:xfrm>
              <a:off x="4288780" y="1676000"/>
              <a:ext cx="39552" cy="40212"/>
            </a:xfrm>
            <a:custGeom>
              <a:rect b="b" l="l" r="r" t="t"/>
              <a:pathLst>
                <a:path extrusionOk="0" h="366" w="360">
                  <a:moveTo>
                    <a:pt x="187" y="1"/>
                  </a:moveTo>
                  <a:cubicBezTo>
                    <a:pt x="184" y="1"/>
                    <a:pt x="181" y="1"/>
                    <a:pt x="177" y="1"/>
                  </a:cubicBezTo>
                  <a:cubicBezTo>
                    <a:pt x="81" y="1"/>
                    <a:pt x="1" y="81"/>
                    <a:pt x="1" y="177"/>
                  </a:cubicBezTo>
                  <a:cubicBezTo>
                    <a:pt x="7" y="274"/>
                    <a:pt x="81" y="354"/>
                    <a:pt x="183" y="365"/>
                  </a:cubicBezTo>
                  <a:cubicBezTo>
                    <a:pt x="280" y="360"/>
                    <a:pt x="360" y="280"/>
                    <a:pt x="354" y="183"/>
                  </a:cubicBezTo>
                  <a:cubicBezTo>
                    <a:pt x="359" y="84"/>
                    <a:pt x="285" y="1"/>
                    <a:pt x="187"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64"/>
            <p:cNvSpPr/>
            <p:nvPr/>
          </p:nvSpPr>
          <p:spPr>
            <a:xfrm>
              <a:off x="4144854" y="1523833"/>
              <a:ext cx="47573" cy="40321"/>
            </a:xfrm>
            <a:custGeom>
              <a:rect b="b" l="l" r="r" t="t"/>
              <a:pathLst>
                <a:path extrusionOk="0" h="367" w="433">
                  <a:moveTo>
                    <a:pt x="193" y="1"/>
                  </a:moveTo>
                  <a:cubicBezTo>
                    <a:pt x="186" y="1"/>
                    <a:pt x="179" y="1"/>
                    <a:pt x="172" y="2"/>
                  </a:cubicBezTo>
                  <a:cubicBezTo>
                    <a:pt x="169" y="2"/>
                    <a:pt x="165" y="2"/>
                    <a:pt x="162" y="2"/>
                  </a:cubicBezTo>
                  <a:cubicBezTo>
                    <a:pt x="75" y="2"/>
                    <a:pt x="1" y="74"/>
                    <a:pt x="7" y="161"/>
                  </a:cubicBezTo>
                  <a:cubicBezTo>
                    <a:pt x="1" y="264"/>
                    <a:pt x="81" y="355"/>
                    <a:pt x="183" y="366"/>
                  </a:cubicBezTo>
                  <a:cubicBezTo>
                    <a:pt x="185" y="366"/>
                    <a:pt x="187" y="366"/>
                    <a:pt x="189" y="366"/>
                  </a:cubicBezTo>
                  <a:cubicBezTo>
                    <a:pt x="432" y="366"/>
                    <a:pt x="427" y="1"/>
                    <a:pt x="193"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64"/>
            <p:cNvSpPr/>
            <p:nvPr/>
          </p:nvSpPr>
          <p:spPr>
            <a:xfrm>
              <a:off x="4295153" y="1574812"/>
              <a:ext cx="40651" cy="34498"/>
            </a:xfrm>
            <a:custGeom>
              <a:rect b="b" l="l" r="r" t="t"/>
              <a:pathLst>
                <a:path extrusionOk="0" h="314" w="370">
                  <a:moveTo>
                    <a:pt x="177" y="0"/>
                  </a:moveTo>
                  <a:cubicBezTo>
                    <a:pt x="91" y="0"/>
                    <a:pt x="21" y="64"/>
                    <a:pt x="11" y="153"/>
                  </a:cubicBezTo>
                  <a:cubicBezTo>
                    <a:pt x="0" y="235"/>
                    <a:pt x="64" y="313"/>
                    <a:pt x="150" y="313"/>
                  </a:cubicBezTo>
                  <a:cubicBezTo>
                    <a:pt x="153" y="313"/>
                    <a:pt x="156" y="313"/>
                    <a:pt x="159" y="312"/>
                  </a:cubicBezTo>
                  <a:cubicBezTo>
                    <a:pt x="167" y="313"/>
                    <a:pt x="174" y="314"/>
                    <a:pt x="182" y="314"/>
                  </a:cubicBezTo>
                  <a:cubicBezTo>
                    <a:pt x="270" y="314"/>
                    <a:pt x="349" y="254"/>
                    <a:pt x="364" y="164"/>
                  </a:cubicBezTo>
                  <a:cubicBezTo>
                    <a:pt x="370" y="73"/>
                    <a:pt x="302" y="5"/>
                    <a:pt x="216" y="5"/>
                  </a:cubicBezTo>
                  <a:cubicBezTo>
                    <a:pt x="203" y="2"/>
                    <a:pt x="190" y="0"/>
                    <a:pt x="177"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64"/>
            <p:cNvSpPr/>
            <p:nvPr/>
          </p:nvSpPr>
          <p:spPr>
            <a:xfrm>
              <a:off x="3710656" y="1587776"/>
              <a:ext cx="35817" cy="34498"/>
            </a:xfrm>
            <a:custGeom>
              <a:rect b="b" l="l" r="r" t="t"/>
              <a:pathLst>
                <a:path extrusionOk="0" h="314" w="326">
                  <a:moveTo>
                    <a:pt x="176" y="0"/>
                  </a:moveTo>
                  <a:cubicBezTo>
                    <a:pt x="172" y="0"/>
                    <a:pt x="169" y="1"/>
                    <a:pt x="166" y="1"/>
                  </a:cubicBezTo>
                  <a:cubicBezTo>
                    <a:pt x="162" y="1"/>
                    <a:pt x="159" y="0"/>
                    <a:pt x="156" y="0"/>
                  </a:cubicBezTo>
                  <a:cubicBezTo>
                    <a:pt x="69" y="0"/>
                    <a:pt x="1" y="73"/>
                    <a:pt x="6" y="166"/>
                  </a:cubicBezTo>
                  <a:cubicBezTo>
                    <a:pt x="6" y="246"/>
                    <a:pt x="80" y="314"/>
                    <a:pt x="160" y="314"/>
                  </a:cubicBezTo>
                  <a:cubicBezTo>
                    <a:pt x="251" y="314"/>
                    <a:pt x="325" y="240"/>
                    <a:pt x="325" y="149"/>
                  </a:cubicBezTo>
                  <a:cubicBezTo>
                    <a:pt x="325" y="67"/>
                    <a:pt x="257" y="0"/>
                    <a:pt x="176"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19" name="Google Shape;2519;p64"/>
          <p:cNvGrpSpPr/>
          <p:nvPr/>
        </p:nvGrpSpPr>
        <p:grpSpPr>
          <a:xfrm>
            <a:off x="5950065" y="2080879"/>
            <a:ext cx="355258" cy="311458"/>
            <a:chOff x="-46042675" y="3218600"/>
            <a:chExt cx="300100" cy="263100"/>
          </a:xfrm>
        </p:grpSpPr>
        <p:sp>
          <p:nvSpPr>
            <p:cNvPr id="2520" name="Google Shape;2520;p64"/>
            <p:cNvSpPr/>
            <p:nvPr/>
          </p:nvSpPr>
          <p:spPr>
            <a:xfrm>
              <a:off x="-46042675" y="3302875"/>
              <a:ext cx="35475" cy="130000"/>
            </a:xfrm>
            <a:custGeom>
              <a:rect b="b" l="l" r="r" t="t"/>
              <a:pathLst>
                <a:path extrusionOk="0" h="5200" w="1419">
                  <a:moveTo>
                    <a:pt x="1" y="1"/>
                  </a:moveTo>
                  <a:lnTo>
                    <a:pt x="1" y="5199"/>
                  </a:lnTo>
                  <a:lnTo>
                    <a:pt x="1418" y="4506"/>
                  </a:lnTo>
                  <a:lnTo>
                    <a:pt x="1418" y="726"/>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64"/>
            <p:cNvSpPr/>
            <p:nvPr/>
          </p:nvSpPr>
          <p:spPr>
            <a:xfrm>
              <a:off x="-45919025" y="3341475"/>
              <a:ext cx="53600" cy="52800"/>
            </a:xfrm>
            <a:custGeom>
              <a:rect b="b" l="l" r="r" t="t"/>
              <a:pathLst>
                <a:path extrusionOk="0" h="2112" w="2144">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64"/>
            <p:cNvSpPr/>
            <p:nvPr/>
          </p:nvSpPr>
          <p:spPr>
            <a:xfrm>
              <a:off x="-45778025" y="3302875"/>
              <a:ext cx="35450" cy="130000"/>
            </a:xfrm>
            <a:custGeom>
              <a:rect b="b" l="l" r="r" t="t"/>
              <a:pathLst>
                <a:path extrusionOk="0" h="5200" w="1418">
                  <a:moveTo>
                    <a:pt x="1418" y="1"/>
                  </a:moveTo>
                  <a:lnTo>
                    <a:pt x="0" y="726"/>
                  </a:lnTo>
                  <a:lnTo>
                    <a:pt x="0" y="4506"/>
                  </a:lnTo>
                  <a:lnTo>
                    <a:pt x="1418" y="5199"/>
                  </a:lnTo>
                  <a:lnTo>
                    <a:pt x="141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64"/>
            <p:cNvSpPr/>
            <p:nvPr/>
          </p:nvSpPr>
          <p:spPr>
            <a:xfrm>
              <a:off x="-46042675" y="3235950"/>
              <a:ext cx="300100" cy="245750"/>
            </a:xfrm>
            <a:custGeom>
              <a:rect b="b" l="l" r="r" t="t"/>
              <a:pathLst>
                <a:path extrusionOk="0" h="9830" w="12004">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64"/>
            <p:cNvSpPr/>
            <p:nvPr/>
          </p:nvSpPr>
          <p:spPr>
            <a:xfrm>
              <a:off x="-45952875" y="3306025"/>
              <a:ext cx="122100" cy="122125"/>
            </a:xfrm>
            <a:custGeom>
              <a:rect b="b" l="l" r="r" t="t"/>
              <a:pathLst>
                <a:path extrusionOk="0" h="4885" w="4884">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64"/>
            <p:cNvSpPr/>
            <p:nvPr/>
          </p:nvSpPr>
          <p:spPr>
            <a:xfrm>
              <a:off x="-45941075" y="3218600"/>
              <a:ext cx="98475" cy="17375"/>
            </a:xfrm>
            <a:custGeom>
              <a:rect b="b" l="l" r="r" t="t"/>
              <a:pathLst>
                <a:path extrusionOk="0" h="695" w="3939">
                  <a:moveTo>
                    <a:pt x="536" y="1"/>
                  </a:moveTo>
                  <a:cubicBezTo>
                    <a:pt x="410" y="1"/>
                    <a:pt x="316" y="64"/>
                    <a:pt x="221" y="190"/>
                  </a:cubicBezTo>
                  <a:lnTo>
                    <a:pt x="1" y="694"/>
                  </a:lnTo>
                  <a:lnTo>
                    <a:pt x="3939" y="694"/>
                  </a:lnTo>
                  <a:lnTo>
                    <a:pt x="3655" y="190"/>
                  </a:lnTo>
                  <a:cubicBezTo>
                    <a:pt x="3592" y="64"/>
                    <a:pt x="3466" y="1"/>
                    <a:pt x="334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29" name="Shape 2529"/>
        <p:cNvGrpSpPr/>
        <p:nvPr/>
      </p:nvGrpSpPr>
      <p:grpSpPr>
        <a:xfrm>
          <a:off x="0" y="0"/>
          <a:ext cx="0" cy="0"/>
          <a:chOff x="0" y="0"/>
          <a:chExt cx="0" cy="0"/>
        </a:xfrm>
      </p:grpSpPr>
      <p:grpSp>
        <p:nvGrpSpPr>
          <p:cNvPr id="2530" name="Google Shape;2530;p65"/>
          <p:cNvGrpSpPr/>
          <p:nvPr/>
        </p:nvGrpSpPr>
        <p:grpSpPr>
          <a:xfrm>
            <a:off x="2714113" y="371222"/>
            <a:ext cx="3715996" cy="1043017"/>
            <a:chOff x="2607325" y="351650"/>
            <a:chExt cx="3838046" cy="1017677"/>
          </a:xfrm>
        </p:grpSpPr>
        <p:sp>
          <p:nvSpPr>
            <p:cNvPr id="2531" name="Google Shape;2531;p65"/>
            <p:cNvSpPr/>
            <p:nvPr/>
          </p:nvSpPr>
          <p:spPr>
            <a:xfrm>
              <a:off x="2607325" y="383625"/>
              <a:ext cx="3766121" cy="985702"/>
            </a:xfrm>
            <a:custGeom>
              <a:rect b="b" l="l" r="r" t="t"/>
              <a:pathLst>
                <a:path extrusionOk="0" h="5035" w="17240">
                  <a:moveTo>
                    <a:pt x="6915" y="4653"/>
                  </a:moveTo>
                  <a:cubicBezTo>
                    <a:pt x="6909" y="4653"/>
                    <a:pt x="6903" y="4653"/>
                    <a:pt x="6897" y="4653"/>
                  </a:cubicBezTo>
                  <a:lnTo>
                    <a:pt x="6914" y="4653"/>
                  </a:lnTo>
                  <a:cubicBezTo>
                    <a:pt x="6914" y="4653"/>
                    <a:pt x="6915" y="4653"/>
                    <a:pt x="6915" y="4653"/>
                  </a:cubicBezTo>
                  <a:close/>
                  <a:moveTo>
                    <a:pt x="16795" y="0"/>
                  </a:moveTo>
                  <a:lnTo>
                    <a:pt x="16795" y="251"/>
                  </a:lnTo>
                  <a:cubicBezTo>
                    <a:pt x="17040" y="382"/>
                    <a:pt x="16943" y="758"/>
                    <a:pt x="16664" y="758"/>
                  </a:cubicBezTo>
                  <a:cubicBezTo>
                    <a:pt x="16385" y="758"/>
                    <a:pt x="16288" y="382"/>
                    <a:pt x="16533" y="251"/>
                  </a:cubicBezTo>
                  <a:lnTo>
                    <a:pt x="16533" y="6"/>
                  </a:lnTo>
                  <a:lnTo>
                    <a:pt x="15856" y="6"/>
                  </a:lnTo>
                  <a:lnTo>
                    <a:pt x="15856" y="251"/>
                  </a:lnTo>
                  <a:cubicBezTo>
                    <a:pt x="16100" y="382"/>
                    <a:pt x="16004" y="758"/>
                    <a:pt x="15725" y="758"/>
                  </a:cubicBezTo>
                  <a:cubicBezTo>
                    <a:pt x="15440" y="758"/>
                    <a:pt x="15349" y="382"/>
                    <a:pt x="15594" y="251"/>
                  </a:cubicBezTo>
                  <a:lnTo>
                    <a:pt x="15594" y="6"/>
                  </a:lnTo>
                  <a:lnTo>
                    <a:pt x="14910" y="6"/>
                  </a:lnTo>
                  <a:lnTo>
                    <a:pt x="14910" y="251"/>
                  </a:lnTo>
                  <a:cubicBezTo>
                    <a:pt x="15161" y="382"/>
                    <a:pt x="15064" y="758"/>
                    <a:pt x="14785" y="758"/>
                  </a:cubicBezTo>
                  <a:cubicBezTo>
                    <a:pt x="14500" y="758"/>
                    <a:pt x="14403" y="382"/>
                    <a:pt x="14654" y="251"/>
                  </a:cubicBezTo>
                  <a:lnTo>
                    <a:pt x="14654" y="6"/>
                  </a:lnTo>
                  <a:lnTo>
                    <a:pt x="13965" y="6"/>
                  </a:lnTo>
                  <a:lnTo>
                    <a:pt x="13965" y="251"/>
                  </a:lnTo>
                  <a:cubicBezTo>
                    <a:pt x="14210" y="382"/>
                    <a:pt x="14113" y="758"/>
                    <a:pt x="13834" y="758"/>
                  </a:cubicBezTo>
                  <a:cubicBezTo>
                    <a:pt x="13549" y="758"/>
                    <a:pt x="13458" y="382"/>
                    <a:pt x="13703" y="251"/>
                  </a:cubicBezTo>
                  <a:lnTo>
                    <a:pt x="13703" y="6"/>
                  </a:lnTo>
                  <a:lnTo>
                    <a:pt x="13019" y="6"/>
                  </a:lnTo>
                  <a:lnTo>
                    <a:pt x="13019" y="251"/>
                  </a:lnTo>
                  <a:cubicBezTo>
                    <a:pt x="13270" y="382"/>
                    <a:pt x="13173" y="758"/>
                    <a:pt x="12894" y="758"/>
                  </a:cubicBezTo>
                  <a:cubicBezTo>
                    <a:pt x="12609" y="758"/>
                    <a:pt x="12512" y="382"/>
                    <a:pt x="12763" y="251"/>
                  </a:cubicBezTo>
                  <a:lnTo>
                    <a:pt x="12763" y="6"/>
                  </a:lnTo>
                  <a:lnTo>
                    <a:pt x="12080" y="6"/>
                  </a:lnTo>
                  <a:lnTo>
                    <a:pt x="12080" y="251"/>
                  </a:lnTo>
                  <a:cubicBezTo>
                    <a:pt x="12325" y="382"/>
                    <a:pt x="12228" y="758"/>
                    <a:pt x="11949" y="758"/>
                  </a:cubicBezTo>
                  <a:cubicBezTo>
                    <a:pt x="11670" y="758"/>
                    <a:pt x="11573" y="382"/>
                    <a:pt x="11818" y="251"/>
                  </a:cubicBezTo>
                  <a:lnTo>
                    <a:pt x="11818" y="6"/>
                  </a:lnTo>
                  <a:lnTo>
                    <a:pt x="11140" y="6"/>
                  </a:lnTo>
                  <a:lnTo>
                    <a:pt x="11140" y="251"/>
                  </a:lnTo>
                  <a:cubicBezTo>
                    <a:pt x="11385" y="382"/>
                    <a:pt x="11288" y="758"/>
                    <a:pt x="11009" y="758"/>
                  </a:cubicBezTo>
                  <a:cubicBezTo>
                    <a:pt x="10730" y="758"/>
                    <a:pt x="10633" y="382"/>
                    <a:pt x="10878" y="251"/>
                  </a:cubicBezTo>
                  <a:lnTo>
                    <a:pt x="10878" y="6"/>
                  </a:lnTo>
                  <a:lnTo>
                    <a:pt x="10200" y="6"/>
                  </a:lnTo>
                  <a:lnTo>
                    <a:pt x="10200" y="251"/>
                  </a:lnTo>
                  <a:cubicBezTo>
                    <a:pt x="10445" y="382"/>
                    <a:pt x="10348" y="758"/>
                    <a:pt x="10069" y="758"/>
                  </a:cubicBezTo>
                  <a:cubicBezTo>
                    <a:pt x="9790" y="758"/>
                    <a:pt x="9693" y="382"/>
                    <a:pt x="9938" y="251"/>
                  </a:cubicBezTo>
                  <a:lnTo>
                    <a:pt x="9938" y="6"/>
                  </a:lnTo>
                  <a:lnTo>
                    <a:pt x="9266" y="6"/>
                  </a:lnTo>
                  <a:lnTo>
                    <a:pt x="9266" y="251"/>
                  </a:lnTo>
                  <a:cubicBezTo>
                    <a:pt x="9511" y="382"/>
                    <a:pt x="9414" y="758"/>
                    <a:pt x="9135" y="758"/>
                  </a:cubicBezTo>
                  <a:cubicBezTo>
                    <a:pt x="8850" y="758"/>
                    <a:pt x="8754" y="382"/>
                    <a:pt x="9004" y="251"/>
                  </a:cubicBezTo>
                  <a:lnTo>
                    <a:pt x="9004" y="6"/>
                  </a:lnTo>
                  <a:lnTo>
                    <a:pt x="8321" y="6"/>
                  </a:lnTo>
                  <a:lnTo>
                    <a:pt x="8321" y="251"/>
                  </a:lnTo>
                  <a:cubicBezTo>
                    <a:pt x="8571" y="382"/>
                    <a:pt x="8475" y="758"/>
                    <a:pt x="8190" y="758"/>
                  </a:cubicBezTo>
                  <a:cubicBezTo>
                    <a:pt x="7911" y="758"/>
                    <a:pt x="7814" y="382"/>
                    <a:pt x="8059" y="251"/>
                  </a:cubicBezTo>
                  <a:lnTo>
                    <a:pt x="8059" y="6"/>
                  </a:lnTo>
                  <a:lnTo>
                    <a:pt x="7381" y="6"/>
                  </a:lnTo>
                  <a:lnTo>
                    <a:pt x="7381" y="251"/>
                  </a:lnTo>
                  <a:cubicBezTo>
                    <a:pt x="7626" y="382"/>
                    <a:pt x="7535" y="758"/>
                    <a:pt x="7250" y="758"/>
                  </a:cubicBezTo>
                  <a:cubicBezTo>
                    <a:pt x="6971" y="758"/>
                    <a:pt x="6874" y="382"/>
                    <a:pt x="7119" y="251"/>
                  </a:cubicBezTo>
                  <a:lnTo>
                    <a:pt x="7119" y="6"/>
                  </a:lnTo>
                  <a:lnTo>
                    <a:pt x="6441" y="6"/>
                  </a:lnTo>
                  <a:lnTo>
                    <a:pt x="6441" y="251"/>
                  </a:lnTo>
                  <a:cubicBezTo>
                    <a:pt x="6686" y="382"/>
                    <a:pt x="6589" y="758"/>
                    <a:pt x="6310" y="758"/>
                  </a:cubicBezTo>
                  <a:cubicBezTo>
                    <a:pt x="6031" y="758"/>
                    <a:pt x="5935" y="382"/>
                    <a:pt x="6179" y="251"/>
                  </a:cubicBezTo>
                  <a:lnTo>
                    <a:pt x="6179" y="6"/>
                  </a:lnTo>
                  <a:lnTo>
                    <a:pt x="5502" y="6"/>
                  </a:lnTo>
                  <a:lnTo>
                    <a:pt x="5502" y="251"/>
                  </a:lnTo>
                  <a:cubicBezTo>
                    <a:pt x="5747" y="382"/>
                    <a:pt x="5650" y="758"/>
                    <a:pt x="5371" y="758"/>
                  </a:cubicBezTo>
                  <a:cubicBezTo>
                    <a:pt x="5086" y="758"/>
                    <a:pt x="4995" y="382"/>
                    <a:pt x="5240" y="251"/>
                  </a:cubicBezTo>
                  <a:lnTo>
                    <a:pt x="5240" y="6"/>
                  </a:lnTo>
                  <a:lnTo>
                    <a:pt x="4562" y="6"/>
                  </a:lnTo>
                  <a:lnTo>
                    <a:pt x="4562" y="251"/>
                  </a:lnTo>
                  <a:cubicBezTo>
                    <a:pt x="4807" y="382"/>
                    <a:pt x="4710" y="758"/>
                    <a:pt x="4431" y="758"/>
                  </a:cubicBezTo>
                  <a:cubicBezTo>
                    <a:pt x="4146" y="758"/>
                    <a:pt x="4049" y="382"/>
                    <a:pt x="4300" y="251"/>
                  </a:cubicBezTo>
                  <a:lnTo>
                    <a:pt x="4300" y="6"/>
                  </a:lnTo>
                  <a:lnTo>
                    <a:pt x="3617" y="6"/>
                  </a:lnTo>
                  <a:lnTo>
                    <a:pt x="3617" y="251"/>
                  </a:lnTo>
                  <a:cubicBezTo>
                    <a:pt x="3867" y="382"/>
                    <a:pt x="3770" y="758"/>
                    <a:pt x="3486" y="758"/>
                  </a:cubicBezTo>
                  <a:cubicBezTo>
                    <a:pt x="3207" y="758"/>
                    <a:pt x="3110" y="382"/>
                    <a:pt x="3360" y="251"/>
                  </a:cubicBezTo>
                  <a:lnTo>
                    <a:pt x="3360" y="6"/>
                  </a:lnTo>
                  <a:lnTo>
                    <a:pt x="2677" y="6"/>
                  </a:lnTo>
                  <a:lnTo>
                    <a:pt x="2677" y="251"/>
                  </a:lnTo>
                  <a:cubicBezTo>
                    <a:pt x="2922" y="382"/>
                    <a:pt x="2831" y="758"/>
                    <a:pt x="2546" y="758"/>
                  </a:cubicBezTo>
                  <a:cubicBezTo>
                    <a:pt x="2267" y="758"/>
                    <a:pt x="2170" y="382"/>
                    <a:pt x="2415" y="251"/>
                  </a:cubicBezTo>
                  <a:lnTo>
                    <a:pt x="2415" y="6"/>
                  </a:lnTo>
                  <a:lnTo>
                    <a:pt x="1737" y="6"/>
                  </a:lnTo>
                  <a:lnTo>
                    <a:pt x="1737" y="251"/>
                  </a:lnTo>
                  <a:cubicBezTo>
                    <a:pt x="1982" y="382"/>
                    <a:pt x="1885" y="758"/>
                    <a:pt x="1606" y="758"/>
                  </a:cubicBezTo>
                  <a:cubicBezTo>
                    <a:pt x="1327" y="758"/>
                    <a:pt x="1230" y="382"/>
                    <a:pt x="1475" y="251"/>
                  </a:cubicBezTo>
                  <a:lnTo>
                    <a:pt x="1475" y="6"/>
                  </a:lnTo>
                  <a:lnTo>
                    <a:pt x="792" y="6"/>
                  </a:lnTo>
                  <a:lnTo>
                    <a:pt x="792" y="251"/>
                  </a:lnTo>
                  <a:cubicBezTo>
                    <a:pt x="1037" y="382"/>
                    <a:pt x="940" y="758"/>
                    <a:pt x="661" y="758"/>
                  </a:cubicBezTo>
                  <a:cubicBezTo>
                    <a:pt x="382" y="758"/>
                    <a:pt x="285" y="382"/>
                    <a:pt x="530" y="251"/>
                  </a:cubicBezTo>
                  <a:lnTo>
                    <a:pt x="530" y="6"/>
                  </a:lnTo>
                  <a:lnTo>
                    <a:pt x="0" y="6"/>
                  </a:lnTo>
                  <a:lnTo>
                    <a:pt x="0" y="4972"/>
                  </a:lnTo>
                  <a:cubicBezTo>
                    <a:pt x="6" y="4972"/>
                    <a:pt x="12" y="4972"/>
                    <a:pt x="17" y="4967"/>
                  </a:cubicBezTo>
                  <a:cubicBezTo>
                    <a:pt x="56" y="4947"/>
                    <a:pt x="100" y="4938"/>
                    <a:pt x="145" y="4938"/>
                  </a:cubicBezTo>
                  <a:cubicBezTo>
                    <a:pt x="165" y="4938"/>
                    <a:pt x="185" y="4940"/>
                    <a:pt x="205" y="4944"/>
                  </a:cubicBezTo>
                  <a:cubicBezTo>
                    <a:pt x="222" y="4950"/>
                    <a:pt x="239" y="4955"/>
                    <a:pt x="256" y="4955"/>
                  </a:cubicBezTo>
                  <a:cubicBezTo>
                    <a:pt x="264" y="4957"/>
                    <a:pt x="270" y="4958"/>
                    <a:pt x="274" y="4958"/>
                  </a:cubicBezTo>
                  <a:cubicBezTo>
                    <a:pt x="293" y="4958"/>
                    <a:pt x="286" y="4943"/>
                    <a:pt x="291" y="4938"/>
                  </a:cubicBezTo>
                  <a:cubicBezTo>
                    <a:pt x="296" y="4927"/>
                    <a:pt x="302" y="4915"/>
                    <a:pt x="313" y="4910"/>
                  </a:cubicBezTo>
                  <a:cubicBezTo>
                    <a:pt x="336" y="4893"/>
                    <a:pt x="313" y="4864"/>
                    <a:pt x="359" y="4853"/>
                  </a:cubicBezTo>
                  <a:cubicBezTo>
                    <a:pt x="393" y="4841"/>
                    <a:pt x="433" y="4836"/>
                    <a:pt x="467" y="4830"/>
                  </a:cubicBezTo>
                  <a:lnTo>
                    <a:pt x="467" y="4830"/>
                  </a:lnTo>
                  <a:lnTo>
                    <a:pt x="444" y="4841"/>
                  </a:lnTo>
                  <a:cubicBezTo>
                    <a:pt x="433" y="4847"/>
                    <a:pt x="427" y="4858"/>
                    <a:pt x="422" y="4864"/>
                  </a:cubicBezTo>
                  <a:cubicBezTo>
                    <a:pt x="433" y="4875"/>
                    <a:pt x="456" y="4887"/>
                    <a:pt x="467" y="4904"/>
                  </a:cubicBezTo>
                  <a:cubicBezTo>
                    <a:pt x="484" y="4915"/>
                    <a:pt x="501" y="4938"/>
                    <a:pt x="467" y="4950"/>
                  </a:cubicBezTo>
                  <a:cubicBezTo>
                    <a:pt x="399" y="4972"/>
                    <a:pt x="376" y="5001"/>
                    <a:pt x="365" y="5035"/>
                  </a:cubicBezTo>
                  <a:cubicBezTo>
                    <a:pt x="416" y="5024"/>
                    <a:pt x="461" y="5006"/>
                    <a:pt x="507" y="4989"/>
                  </a:cubicBezTo>
                  <a:cubicBezTo>
                    <a:pt x="541" y="4938"/>
                    <a:pt x="592" y="4904"/>
                    <a:pt x="649" y="4893"/>
                  </a:cubicBezTo>
                  <a:lnTo>
                    <a:pt x="723" y="4875"/>
                  </a:lnTo>
                  <a:cubicBezTo>
                    <a:pt x="763" y="4866"/>
                    <a:pt x="804" y="4862"/>
                    <a:pt x="844" y="4862"/>
                  </a:cubicBezTo>
                  <a:cubicBezTo>
                    <a:pt x="931" y="4862"/>
                    <a:pt x="1018" y="4882"/>
                    <a:pt x="1099" y="4921"/>
                  </a:cubicBezTo>
                  <a:cubicBezTo>
                    <a:pt x="1172" y="4908"/>
                    <a:pt x="1245" y="4902"/>
                    <a:pt x="1317" y="4902"/>
                  </a:cubicBezTo>
                  <a:cubicBezTo>
                    <a:pt x="1341" y="4902"/>
                    <a:pt x="1366" y="4903"/>
                    <a:pt x="1390" y="4904"/>
                  </a:cubicBezTo>
                  <a:lnTo>
                    <a:pt x="1373" y="4875"/>
                  </a:lnTo>
                  <a:lnTo>
                    <a:pt x="1470" y="4858"/>
                  </a:lnTo>
                  <a:cubicBezTo>
                    <a:pt x="1493" y="4844"/>
                    <a:pt x="1516" y="4834"/>
                    <a:pt x="1543" y="4834"/>
                  </a:cubicBezTo>
                  <a:cubicBezTo>
                    <a:pt x="1549" y="4834"/>
                    <a:pt x="1555" y="4835"/>
                    <a:pt x="1561" y="4836"/>
                  </a:cubicBezTo>
                  <a:cubicBezTo>
                    <a:pt x="1578" y="4830"/>
                    <a:pt x="1601" y="4819"/>
                    <a:pt x="1618" y="4813"/>
                  </a:cubicBezTo>
                  <a:cubicBezTo>
                    <a:pt x="1630" y="4804"/>
                    <a:pt x="1646" y="4799"/>
                    <a:pt x="1662" y="4799"/>
                  </a:cubicBezTo>
                  <a:cubicBezTo>
                    <a:pt x="1668" y="4799"/>
                    <a:pt x="1674" y="4800"/>
                    <a:pt x="1680" y="4801"/>
                  </a:cubicBezTo>
                  <a:cubicBezTo>
                    <a:pt x="1675" y="4813"/>
                    <a:pt x="1697" y="4824"/>
                    <a:pt x="1737" y="4836"/>
                  </a:cubicBezTo>
                  <a:cubicBezTo>
                    <a:pt x="1766" y="4819"/>
                    <a:pt x="1806" y="4807"/>
                    <a:pt x="1840" y="4801"/>
                  </a:cubicBezTo>
                  <a:cubicBezTo>
                    <a:pt x="1851" y="4779"/>
                    <a:pt x="1891" y="4762"/>
                    <a:pt x="1919" y="4744"/>
                  </a:cubicBezTo>
                  <a:cubicBezTo>
                    <a:pt x="1925" y="4744"/>
                    <a:pt x="1931" y="4750"/>
                    <a:pt x="1937" y="4750"/>
                  </a:cubicBezTo>
                  <a:cubicBezTo>
                    <a:pt x="1948" y="4756"/>
                    <a:pt x="1959" y="4767"/>
                    <a:pt x="1971" y="4773"/>
                  </a:cubicBezTo>
                  <a:cubicBezTo>
                    <a:pt x="2096" y="4756"/>
                    <a:pt x="2227" y="4744"/>
                    <a:pt x="2364" y="4733"/>
                  </a:cubicBezTo>
                  <a:cubicBezTo>
                    <a:pt x="2529" y="4722"/>
                    <a:pt x="2671" y="4710"/>
                    <a:pt x="2814" y="4705"/>
                  </a:cubicBezTo>
                  <a:cubicBezTo>
                    <a:pt x="2848" y="4689"/>
                    <a:pt x="2884" y="4682"/>
                    <a:pt x="2922" y="4682"/>
                  </a:cubicBezTo>
                  <a:cubicBezTo>
                    <a:pt x="2941" y="4682"/>
                    <a:pt x="2960" y="4684"/>
                    <a:pt x="2979" y="4688"/>
                  </a:cubicBezTo>
                  <a:cubicBezTo>
                    <a:pt x="2990" y="4688"/>
                    <a:pt x="2996" y="4693"/>
                    <a:pt x="3007" y="4699"/>
                  </a:cubicBezTo>
                  <a:cubicBezTo>
                    <a:pt x="3121" y="4699"/>
                    <a:pt x="3235" y="4705"/>
                    <a:pt x="3349" y="4716"/>
                  </a:cubicBezTo>
                  <a:cubicBezTo>
                    <a:pt x="3372" y="4716"/>
                    <a:pt x="3394" y="4722"/>
                    <a:pt x="3412" y="4727"/>
                  </a:cubicBezTo>
                  <a:cubicBezTo>
                    <a:pt x="3423" y="4727"/>
                    <a:pt x="3429" y="4722"/>
                    <a:pt x="3440" y="4722"/>
                  </a:cubicBezTo>
                  <a:cubicBezTo>
                    <a:pt x="3525" y="4705"/>
                    <a:pt x="3611" y="4682"/>
                    <a:pt x="3691" y="4665"/>
                  </a:cubicBezTo>
                  <a:lnTo>
                    <a:pt x="3765" y="4682"/>
                  </a:lnTo>
                  <a:cubicBezTo>
                    <a:pt x="3782" y="4680"/>
                    <a:pt x="3799" y="4679"/>
                    <a:pt x="3816" y="4679"/>
                  </a:cubicBezTo>
                  <a:cubicBezTo>
                    <a:pt x="3903" y="4679"/>
                    <a:pt x="3991" y="4703"/>
                    <a:pt x="4067" y="4750"/>
                  </a:cubicBezTo>
                  <a:cubicBezTo>
                    <a:pt x="4249" y="4750"/>
                    <a:pt x="4425" y="4773"/>
                    <a:pt x="4608" y="4813"/>
                  </a:cubicBezTo>
                  <a:cubicBezTo>
                    <a:pt x="4653" y="4819"/>
                    <a:pt x="4699" y="4836"/>
                    <a:pt x="4744" y="4864"/>
                  </a:cubicBezTo>
                  <a:cubicBezTo>
                    <a:pt x="4758" y="4867"/>
                    <a:pt x="4774" y="4868"/>
                    <a:pt x="4791" y="4868"/>
                  </a:cubicBezTo>
                  <a:cubicBezTo>
                    <a:pt x="4807" y="4868"/>
                    <a:pt x="4824" y="4867"/>
                    <a:pt x="4841" y="4864"/>
                  </a:cubicBezTo>
                  <a:lnTo>
                    <a:pt x="4852" y="4841"/>
                  </a:lnTo>
                  <a:cubicBezTo>
                    <a:pt x="4864" y="4853"/>
                    <a:pt x="4881" y="4858"/>
                    <a:pt x="4898" y="4864"/>
                  </a:cubicBezTo>
                  <a:cubicBezTo>
                    <a:pt x="4915" y="4870"/>
                    <a:pt x="4955" y="4875"/>
                    <a:pt x="4983" y="4881"/>
                  </a:cubicBezTo>
                  <a:lnTo>
                    <a:pt x="5063" y="4875"/>
                  </a:lnTo>
                  <a:cubicBezTo>
                    <a:pt x="5077" y="4884"/>
                    <a:pt x="5093" y="4888"/>
                    <a:pt x="5109" y="4888"/>
                  </a:cubicBezTo>
                  <a:cubicBezTo>
                    <a:pt x="5124" y="4888"/>
                    <a:pt x="5140" y="4884"/>
                    <a:pt x="5154" y="4875"/>
                  </a:cubicBezTo>
                  <a:lnTo>
                    <a:pt x="5177" y="4875"/>
                  </a:lnTo>
                  <a:cubicBezTo>
                    <a:pt x="5251" y="4864"/>
                    <a:pt x="5314" y="4853"/>
                    <a:pt x="5382" y="4841"/>
                  </a:cubicBezTo>
                  <a:cubicBezTo>
                    <a:pt x="5372" y="4808"/>
                    <a:pt x="5404" y="4804"/>
                    <a:pt x="5443" y="4804"/>
                  </a:cubicBezTo>
                  <a:cubicBezTo>
                    <a:pt x="5457" y="4804"/>
                    <a:pt x="5471" y="4805"/>
                    <a:pt x="5485" y="4805"/>
                  </a:cubicBezTo>
                  <a:cubicBezTo>
                    <a:pt x="5500" y="4805"/>
                    <a:pt x="5513" y="4804"/>
                    <a:pt x="5524" y="4801"/>
                  </a:cubicBezTo>
                  <a:cubicBezTo>
                    <a:pt x="5543" y="4811"/>
                    <a:pt x="5562" y="4815"/>
                    <a:pt x="5582" y="4815"/>
                  </a:cubicBezTo>
                  <a:cubicBezTo>
                    <a:pt x="5598" y="4815"/>
                    <a:pt x="5615" y="4812"/>
                    <a:pt x="5633" y="4807"/>
                  </a:cubicBezTo>
                  <a:cubicBezTo>
                    <a:pt x="5673" y="4796"/>
                    <a:pt x="5718" y="4784"/>
                    <a:pt x="5730" y="4756"/>
                  </a:cubicBezTo>
                  <a:cubicBezTo>
                    <a:pt x="5749" y="4705"/>
                    <a:pt x="5759" y="4683"/>
                    <a:pt x="5796" y="4683"/>
                  </a:cubicBezTo>
                  <a:cubicBezTo>
                    <a:pt x="5825" y="4683"/>
                    <a:pt x="5871" y="4697"/>
                    <a:pt x="5952" y="4722"/>
                  </a:cubicBezTo>
                  <a:cubicBezTo>
                    <a:pt x="5957" y="4727"/>
                    <a:pt x="5969" y="4727"/>
                    <a:pt x="5974" y="4727"/>
                  </a:cubicBezTo>
                  <a:cubicBezTo>
                    <a:pt x="5997" y="4727"/>
                    <a:pt x="6026" y="4727"/>
                    <a:pt x="6026" y="4722"/>
                  </a:cubicBezTo>
                  <a:cubicBezTo>
                    <a:pt x="6026" y="4699"/>
                    <a:pt x="6060" y="4693"/>
                    <a:pt x="6094" y="4688"/>
                  </a:cubicBezTo>
                  <a:lnTo>
                    <a:pt x="6094" y="4688"/>
                  </a:lnTo>
                  <a:cubicBezTo>
                    <a:pt x="6094" y="4693"/>
                    <a:pt x="6094" y="4699"/>
                    <a:pt x="6088" y="4699"/>
                  </a:cubicBezTo>
                  <a:cubicBezTo>
                    <a:pt x="6071" y="4716"/>
                    <a:pt x="6060" y="4722"/>
                    <a:pt x="6094" y="4739"/>
                  </a:cubicBezTo>
                  <a:cubicBezTo>
                    <a:pt x="6107" y="4745"/>
                    <a:pt x="6123" y="4748"/>
                    <a:pt x="6139" y="4748"/>
                  </a:cubicBezTo>
                  <a:cubicBezTo>
                    <a:pt x="6150" y="4748"/>
                    <a:pt x="6162" y="4747"/>
                    <a:pt x="6174" y="4744"/>
                  </a:cubicBezTo>
                  <a:cubicBezTo>
                    <a:pt x="6231" y="4727"/>
                    <a:pt x="6288" y="4716"/>
                    <a:pt x="6345" y="4710"/>
                  </a:cubicBezTo>
                  <a:cubicBezTo>
                    <a:pt x="6362" y="4670"/>
                    <a:pt x="6436" y="4670"/>
                    <a:pt x="6515" y="4665"/>
                  </a:cubicBezTo>
                  <a:cubicBezTo>
                    <a:pt x="6520" y="4666"/>
                    <a:pt x="6526" y="4666"/>
                    <a:pt x="6531" y="4666"/>
                  </a:cubicBezTo>
                  <a:cubicBezTo>
                    <a:pt x="6556" y="4666"/>
                    <a:pt x="6582" y="4656"/>
                    <a:pt x="6601" y="4642"/>
                  </a:cubicBezTo>
                  <a:cubicBezTo>
                    <a:pt x="6629" y="4619"/>
                    <a:pt x="6658" y="4614"/>
                    <a:pt x="6692" y="4614"/>
                  </a:cubicBezTo>
                  <a:lnTo>
                    <a:pt x="6891" y="4614"/>
                  </a:lnTo>
                  <a:cubicBezTo>
                    <a:pt x="6931" y="4614"/>
                    <a:pt x="6886" y="4614"/>
                    <a:pt x="6914" y="4631"/>
                  </a:cubicBezTo>
                  <a:cubicBezTo>
                    <a:pt x="6920" y="4636"/>
                    <a:pt x="6920" y="4647"/>
                    <a:pt x="6915" y="4653"/>
                  </a:cubicBezTo>
                  <a:lnTo>
                    <a:pt x="6915" y="4653"/>
                  </a:lnTo>
                  <a:cubicBezTo>
                    <a:pt x="6951" y="4651"/>
                    <a:pt x="6987" y="4651"/>
                    <a:pt x="7025" y="4651"/>
                  </a:cubicBezTo>
                  <a:cubicBezTo>
                    <a:pt x="7112" y="4651"/>
                    <a:pt x="7205" y="4653"/>
                    <a:pt x="7307" y="4653"/>
                  </a:cubicBezTo>
                  <a:cubicBezTo>
                    <a:pt x="7358" y="4653"/>
                    <a:pt x="7410" y="4648"/>
                    <a:pt x="7461" y="4642"/>
                  </a:cubicBezTo>
                  <a:lnTo>
                    <a:pt x="7529" y="4636"/>
                  </a:lnTo>
                  <a:cubicBezTo>
                    <a:pt x="7558" y="4619"/>
                    <a:pt x="7586" y="4608"/>
                    <a:pt x="7615" y="4602"/>
                  </a:cubicBezTo>
                  <a:cubicBezTo>
                    <a:pt x="7626" y="4599"/>
                    <a:pt x="7636" y="4598"/>
                    <a:pt x="7645" y="4598"/>
                  </a:cubicBezTo>
                  <a:cubicBezTo>
                    <a:pt x="7654" y="4598"/>
                    <a:pt x="7663" y="4599"/>
                    <a:pt x="7672" y="4602"/>
                  </a:cubicBezTo>
                  <a:cubicBezTo>
                    <a:pt x="7672" y="4602"/>
                    <a:pt x="7683" y="4608"/>
                    <a:pt x="7683" y="4614"/>
                  </a:cubicBezTo>
                  <a:cubicBezTo>
                    <a:pt x="7683" y="4616"/>
                    <a:pt x="7683" y="4616"/>
                    <a:pt x="7683" y="4616"/>
                  </a:cubicBezTo>
                  <a:cubicBezTo>
                    <a:pt x="7683" y="4616"/>
                    <a:pt x="7683" y="4616"/>
                    <a:pt x="7683" y="4619"/>
                  </a:cubicBezTo>
                  <a:cubicBezTo>
                    <a:pt x="7763" y="4608"/>
                    <a:pt x="7848" y="4602"/>
                    <a:pt x="7928" y="4596"/>
                  </a:cubicBezTo>
                  <a:cubicBezTo>
                    <a:pt x="8082" y="4579"/>
                    <a:pt x="8235" y="4562"/>
                    <a:pt x="8389" y="4545"/>
                  </a:cubicBezTo>
                  <a:cubicBezTo>
                    <a:pt x="8403" y="4543"/>
                    <a:pt x="8416" y="4542"/>
                    <a:pt x="8429" y="4542"/>
                  </a:cubicBezTo>
                  <a:cubicBezTo>
                    <a:pt x="8484" y="4542"/>
                    <a:pt x="8536" y="4561"/>
                    <a:pt x="8577" y="4602"/>
                  </a:cubicBezTo>
                  <a:lnTo>
                    <a:pt x="8691" y="4568"/>
                  </a:lnTo>
                  <a:cubicBezTo>
                    <a:pt x="8691" y="4568"/>
                    <a:pt x="8685" y="4557"/>
                    <a:pt x="8691" y="4557"/>
                  </a:cubicBezTo>
                  <a:cubicBezTo>
                    <a:pt x="8714" y="4545"/>
                    <a:pt x="8731" y="4539"/>
                    <a:pt x="8754" y="4539"/>
                  </a:cubicBezTo>
                  <a:cubicBezTo>
                    <a:pt x="8885" y="4522"/>
                    <a:pt x="8987" y="4488"/>
                    <a:pt x="9118" y="4477"/>
                  </a:cubicBezTo>
                  <a:cubicBezTo>
                    <a:pt x="9123" y="4476"/>
                    <a:pt x="9128" y="4476"/>
                    <a:pt x="9133" y="4476"/>
                  </a:cubicBezTo>
                  <a:cubicBezTo>
                    <a:pt x="9168" y="4476"/>
                    <a:pt x="9216" y="4491"/>
                    <a:pt x="9221" y="4505"/>
                  </a:cubicBezTo>
                  <a:cubicBezTo>
                    <a:pt x="9226" y="4522"/>
                    <a:pt x="9232" y="4557"/>
                    <a:pt x="9243" y="4579"/>
                  </a:cubicBezTo>
                  <a:lnTo>
                    <a:pt x="9255" y="4579"/>
                  </a:lnTo>
                  <a:lnTo>
                    <a:pt x="9420" y="4642"/>
                  </a:lnTo>
                  <a:lnTo>
                    <a:pt x="9483" y="4642"/>
                  </a:lnTo>
                  <a:cubicBezTo>
                    <a:pt x="9565" y="4598"/>
                    <a:pt x="9658" y="4574"/>
                    <a:pt x="9751" y="4574"/>
                  </a:cubicBezTo>
                  <a:cubicBezTo>
                    <a:pt x="9825" y="4574"/>
                    <a:pt x="9899" y="4589"/>
                    <a:pt x="9967" y="4619"/>
                  </a:cubicBezTo>
                  <a:lnTo>
                    <a:pt x="10092" y="4636"/>
                  </a:lnTo>
                  <a:lnTo>
                    <a:pt x="10103" y="4636"/>
                  </a:lnTo>
                  <a:cubicBezTo>
                    <a:pt x="10160" y="4608"/>
                    <a:pt x="10223" y="4596"/>
                    <a:pt x="10291" y="4591"/>
                  </a:cubicBezTo>
                  <a:cubicBezTo>
                    <a:pt x="10308" y="4596"/>
                    <a:pt x="10326" y="4596"/>
                    <a:pt x="10343" y="4608"/>
                  </a:cubicBezTo>
                  <a:cubicBezTo>
                    <a:pt x="10348" y="4608"/>
                    <a:pt x="10354" y="4619"/>
                    <a:pt x="10354" y="4619"/>
                  </a:cubicBezTo>
                  <a:cubicBezTo>
                    <a:pt x="10348" y="4636"/>
                    <a:pt x="10343" y="4648"/>
                    <a:pt x="10337" y="4659"/>
                  </a:cubicBezTo>
                  <a:cubicBezTo>
                    <a:pt x="10331" y="4670"/>
                    <a:pt x="10314" y="4676"/>
                    <a:pt x="10326" y="4693"/>
                  </a:cubicBezTo>
                  <a:cubicBezTo>
                    <a:pt x="10331" y="4699"/>
                    <a:pt x="10343" y="4705"/>
                    <a:pt x="10348" y="4716"/>
                  </a:cubicBezTo>
                  <a:cubicBezTo>
                    <a:pt x="10360" y="4722"/>
                    <a:pt x="10377" y="4722"/>
                    <a:pt x="10394" y="4722"/>
                  </a:cubicBezTo>
                  <a:cubicBezTo>
                    <a:pt x="10408" y="4719"/>
                    <a:pt x="10422" y="4715"/>
                    <a:pt x="10438" y="4715"/>
                  </a:cubicBezTo>
                  <a:cubicBezTo>
                    <a:pt x="10454" y="4715"/>
                    <a:pt x="10471" y="4719"/>
                    <a:pt x="10491" y="4733"/>
                  </a:cubicBezTo>
                  <a:cubicBezTo>
                    <a:pt x="10508" y="4750"/>
                    <a:pt x="10531" y="4762"/>
                    <a:pt x="10559" y="4762"/>
                  </a:cubicBezTo>
                  <a:cubicBezTo>
                    <a:pt x="10656" y="4762"/>
                    <a:pt x="10679" y="4801"/>
                    <a:pt x="10730" y="4830"/>
                  </a:cubicBezTo>
                  <a:cubicBezTo>
                    <a:pt x="10747" y="4838"/>
                    <a:pt x="10742" y="4844"/>
                    <a:pt x="10727" y="4844"/>
                  </a:cubicBezTo>
                  <a:cubicBezTo>
                    <a:pt x="10722" y="4844"/>
                    <a:pt x="10715" y="4843"/>
                    <a:pt x="10707" y="4841"/>
                  </a:cubicBezTo>
                  <a:cubicBezTo>
                    <a:pt x="10697" y="4841"/>
                    <a:pt x="10688" y="4840"/>
                    <a:pt x="10679" y="4840"/>
                  </a:cubicBezTo>
                  <a:cubicBezTo>
                    <a:pt x="10605" y="4840"/>
                    <a:pt x="10582" y="4862"/>
                    <a:pt x="10582" y="4893"/>
                  </a:cubicBezTo>
                  <a:cubicBezTo>
                    <a:pt x="10582" y="4904"/>
                    <a:pt x="10588" y="4915"/>
                    <a:pt x="10588" y="4921"/>
                  </a:cubicBezTo>
                  <a:cubicBezTo>
                    <a:pt x="10667" y="4944"/>
                    <a:pt x="10747" y="4967"/>
                    <a:pt x="10832" y="4989"/>
                  </a:cubicBezTo>
                  <a:cubicBezTo>
                    <a:pt x="10841" y="4992"/>
                    <a:pt x="10851" y="4994"/>
                    <a:pt x="10861" y="4994"/>
                  </a:cubicBezTo>
                  <a:cubicBezTo>
                    <a:pt x="10871" y="4994"/>
                    <a:pt x="10881" y="4992"/>
                    <a:pt x="10889" y="4989"/>
                  </a:cubicBezTo>
                  <a:lnTo>
                    <a:pt x="11208" y="4932"/>
                  </a:lnTo>
                  <a:cubicBezTo>
                    <a:pt x="11197" y="4915"/>
                    <a:pt x="11185" y="4904"/>
                    <a:pt x="11174" y="4887"/>
                  </a:cubicBezTo>
                  <a:cubicBezTo>
                    <a:pt x="11157" y="4858"/>
                    <a:pt x="11157" y="4841"/>
                    <a:pt x="11208" y="4824"/>
                  </a:cubicBezTo>
                  <a:cubicBezTo>
                    <a:pt x="11231" y="4819"/>
                    <a:pt x="11248" y="4813"/>
                    <a:pt x="11271" y="4801"/>
                  </a:cubicBezTo>
                  <a:cubicBezTo>
                    <a:pt x="11291" y="4796"/>
                    <a:pt x="11313" y="4794"/>
                    <a:pt x="11335" y="4794"/>
                  </a:cubicBezTo>
                  <a:cubicBezTo>
                    <a:pt x="11361" y="4794"/>
                    <a:pt x="11388" y="4798"/>
                    <a:pt x="11413" y="4807"/>
                  </a:cubicBezTo>
                  <a:cubicBezTo>
                    <a:pt x="11436" y="4819"/>
                    <a:pt x="11447" y="4824"/>
                    <a:pt x="11470" y="4830"/>
                  </a:cubicBezTo>
                  <a:cubicBezTo>
                    <a:pt x="11509" y="4849"/>
                    <a:pt x="11551" y="4858"/>
                    <a:pt x="11591" y="4858"/>
                  </a:cubicBezTo>
                  <a:cubicBezTo>
                    <a:pt x="11610" y="4858"/>
                    <a:pt x="11629" y="4856"/>
                    <a:pt x="11647" y="4853"/>
                  </a:cubicBezTo>
                  <a:cubicBezTo>
                    <a:pt x="11698" y="4836"/>
                    <a:pt x="11738" y="4824"/>
                    <a:pt x="11789" y="4807"/>
                  </a:cubicBezTo>
                  <a:cubicBezTo>
                    <a:pt x="11835" y="4796"/>
                    <a:pt x="11886" y="4796"/>
                    <a:pt x="11932" y="4796"/>
                  </a:cubicBezTo>
                  <a:cubicBezTo>
                    <a:pt x="11973" y="4800"/>
                    <a:pt x="12029" y="4816"/>
                    <a:pt x="12064" y="4816"/>
                  </a:cubicBezTo>
                  <a:cubicBezTo>
                    <a:pt x="12072" y="4816"/>
                    <a:pt x="12080" y="4815"/>
                    <a:pt x="12085" y="4813"/>
                  </a:cubicBezTo>
                  <a:cubicBezTo>
                    <a:pt x="12142" y="4784"/>
                    <a:pt x="12194" y="4750"/>
                    <a:pt x="12165" y="4699"/>
                  </a:cubicBezTo>
                  <a:cubicBezTo>
                    <a:pt x="12159" y="4699"/>
                    <a:pt x="12159" y="4693"/>
                    <a:pt x="12154" y="4688"/>
                  </a:cubicBezTo>
                  <a:cubicBezTo>
                    <a:pt x="12142" y="4642"/>
                    <a:pt x="12194" y="4608"/>
                    <a:pt x="12285" y="4602"/>
                  </a:cubicBezTo>
                  <a:cubicBezTo>
                    <a:pt x="12307" y="4602"/>
                    <a:pt x="12325" y="4602"/>
                    <a:pt x="12347" y="4608"/>
                  </a:cubicBezTo>
                  <a:cubicBezTo>
                    <a:pt x="12364" y="4614"/>
                    <a:pt x="12381" y="4625"/>
                    <a:pt x="12399" y="4631"/>
                  </a:cubicBezTo>
                  <a:cubicBezTo>
                    <a:pt x="12433" y="4636"/>
                    <a:pt x="12461" y="4648"/>
                    <a:pt x="12490" y="4665"/>
                  </a:cubicBezTo>
                  <a:cubicBezTo>
                    <a:pt x="12598" y="4619"/>
                    <a:pt x="12706" y="4596"/>
                    <a:pt x="12826" y="4591"/>
                  </a:cubicBezTo>
                  <a:cubicBezTo>
                    <a:pt x="12849" y="4587"/>
                    <a:pt x="12872" y="4586"/>
                    <a:pt x="12895" y="4586"/>
                  </a:cubicBezTo>
                  <a:cubicBezTo>
                    <a:pt x="12993" y="4586"/>
                    <a:pt x="13091" y="4614"/>
                    <a:pt x="13179" y="4665"/>
                  </a:cubicBezTo>
                  <a:lnTo>
                    <a:pt x="13259" y="4676"/>
                  </a:lnTo>
                  <a:cubicBezTo>
                    <a:pt x="13304" y="4653"/>
                    <a:pt x="13361" y="4636"/>
                    <a:pt x="13412" y="4631"/>
                  </a:cubicBezTo>
                  <a:cubicBezTo>
                    <a:pt x="13488" y="4617"/>
                    <a:pt x="13564" y="4609"/>
                    <a:pt x="13640" y="4609"/>
                  </a:cubicBezTo>
                  <a:cubicBezTo>
                    <a:pt x="13689" y="4609"/>
                    <a:pt x="13739" y="4612"/>
                    <a:pt x="13788" y="4619"/>
                  </a:cubicBezTo>
                  <a:cubicBezTo>
                    <a:pt x="13868" y="4585"/>
                    <a:pt x="13953" y="4562"/>
                    <a:pt x="14039" y="4551"/>
                  </a:cubicBezTo>
                  <a:cubicBezTo>
                    <a:pt x="14101" y="4545"/>
                    <a:pt x="14164" y="4545"/>
                    <a:pt x="14221" y="4545"/>
                  </a:cubicBezTo>
                  <a:cubicBezTo>
                    <a:pt x="14323" y="4465"/>
                    <a:pt x="14547" y="4419"/>
                    <a:pt x="14759" y="4419"/>
                  </a:cubicBezTo>
                  <a:cubicBezTo>
                    <a:pt x="14771" y="4419"/>
                    <a:pt x="14784" y="4420"/>
                    <a:pt x="14796" y="4420"/>
                  </a:cubicBezTo>
                  <a:cubicBezTo>
                    <a:pt x="14813" y="4408"/>
                    <a:pt x="14836" y="4403"/>
                    <a:pt x="14859" y="4397"/>
                  </a:cubicBezTo>
                  <a:cubicBezTo>
                    <a:pt x="14916" y="4386"/>
                    <a:pt x="14973" y="4363"/>
                    <a:pt x="15018" y="4334"/>
                  </a:cubicBezTo>
                  <a:cubicBezTo>
                    <a:pt x="15053" y="4329"/>
                    <a:pt x="15081" y="4329"/>
                    <a:pt x="15109" y="4329"/>
                  </a:cubicBezTo>
                  <a:cubicBezTo>
                    <a:pt x="15121" y="4295"/>
                    <a:pt x="15121" y="4255"/>
                    <a:pt x="15201" y="4243"/>
                  </a:cubicBezTo>
                  <a:lnTo>
                    <a:pt x="15315" y="4198"/>
                  </a:lnTo>
                  <a:cubicBezTo>
                    <a:pt x="15303" y="4186"/>
                    <a:pt x="15292" y="4169"/>
                    <a:pt x="15280" y="4158"/>
                  </a:cubicBezTo>
                  <a:cubicBezTo>
                    <a:pt x="15269" y="4141"/>
                    <a:pt x="15258" y="4129"/>
                    <a:pt x="15246" y="4118"/>
                  </a:cubicBezTo>
                  <a:cubicBezTo>
                    <a:pt x="15261" y="4114"/>
                    <a:pt x="15277" y="4112"/>
                    <a:pt x="15293" y="4112"/>
                  </a:cubicBezTo>
                  <a:cubicBezTo>
                    <a:pt x="15325" y="4112"/>
                    <a:pt x="15358" y="4120"/>
                    <a:pt x="15389" y="4135"/>
                  </a:cubicBezTo>
                  <a:cubicBezTo>
                    <a:pt x="15406" y="4141"/>
                    <a:pt x="15417" y="4152"/>
                    <a:pt x="15434" y="4158"/>
                  </a:cubicBezTo>
                  <a:cubicBezTo>
                    <a:pt x="15476" y="4179"/>
                    <a:pt x="15522" y="4191"/>
                    <a:pt x="15568" y="4191"/>
                  </a:cubicBezTo>
                  <a:cubicBezTo>
                    <a:pt x="15584" y="4191"/>
                    <a:pt x="15600" y="4189"/>
                    <a:pt x="15616" y="4186"/>
                  </a:cubicBezTo>
                  <a:cubicBezTo>
                    <a:pt x="15673" y="4175"/>
                    <a:pt x="15719" y="4164"/>
                    <a:pt x="15776" y="4152"/>
                  </a:cubicBezTo>
                  <a:cubicBezTo>
                    <a:pt x="15801" y="4149"/>
                    <a:pt x="15827" y="4148"/>
                    <a:pt x="15853" y="4148"/>
                  </a:cubicBezTo>
                  <a:cubicBezTo>
                    <a:pt x="15878" y="4148"/>
                    <a:pt x="15904" y="4149"/>
                    <a:pt x="15930" y="4152"/>
                  </a:cubicBezTo>
                  <a:cubicBezTo>
                    <a:pt x="15964" y="4158"/>
                    <a:pt x="16009" y="4175"/>
                    <a:pt x="16049" y="4175"/>
                  </a:cubicBezTo>
                  <a:lnTo>
                    <a:pt x="16118" y="4164"/>
                  </a:lnTo>
                  <a:cubicBezTo>
                    <a:pt x="16169" y="4141"/>
                    <a:pt x="16214" y="4118"/>
                    <a:pt x="16197" y="4072"/>
                  </a:cubicBezTo>
                  <a:cubicBezTo>
                    <a:pt x="16192" y="4067"/>
                    <a:pt x="16192" y="4061"/>
                    <a:pt x="16192" y="4055"/>
                  </a:cubicBezTo>
                  <a:cubicBezTo>
                    <a:pt x="16192" y="4021"/>
                    <a:pt x="16226" y="3998"/>
                    <a:pt x="16288" y="3987"/>
                  </a:cubicBezTo>
                  <a:cubicBezTo>
                    <a:pt x="16343" y="3957"/>
                    <a:pt x="16402" y="3940"/>
                    <a:pt x="16462" y="3940"/>
                  </a:cubicBezTo>
                  <a:cubicBezTo>
                    <a:pt x="16470" y="3940"/>
                    <a:pt x="16479" y="3941"/>
                    <a:pt x="16488" y="3941"/>
                  </a:cubicBezTo>
                  <a:cubicBezTo>
                    <a:pt x="16539" y="3911"/>
                    <a:pt x="16598" y="3897"/>
                    <a:pt x="16658" y="3897"/>
                  </a:cubicBezTo>
                  <a:cubicBezTo>
                    <a:pt x="16677" y="3897"/>
                    <a:pt x="16696" y="3899"/>
                    <a:pt x="16716" y="3902"/>
                  </a:cubicBezTo>
                  <a:cubicBezTo>
                    <a:pt x="16892" y="3924"/>
                    <a:pt x="17000" y="3981"/>
                    <a:pt x="17160" y="4010"/>
                  </a:cubicBezTo>
                  <a:lnTo>
                    <a:pt x="17239" y="4021"/>
                  </a:lnTo>
                  <a:lnTo>
                    <a:pt x="1723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65"/>
            <p:cNvSpPr/>
            <p:nvPr/>
          </p:nvSpPr>
          <p:spPr>
            <a:xfrm>
              <a:off x="2679250" y="351650"/>
              <a:ext cx="3766121" cy="985702"/>
            </a:xfrm>
            <a:custGeom>
              <a:rect b="b" l="l" r="r" t="t"/>
              <a:pathLst>
                <a:path extrusionOk="0" h="5035" w="17240">
                  <a:moveTo>
                    <a:pt x="6915" y="4653"/>
                  </a:moveTo>
                  <a:cubicBezTo>
                    <a:pt x="6909" y="4653"/>
                    <a:pt x="6903" y="4653"/>
                    <a:pt x="6897" y="4653"/>
                  </a:cubicBezTo>
                  <a:lnTo>
                    <a:pt x="6914" y="4653"/>
                  </a:lnTo>
                  <a:cubicBezTo>
                    <a:pt x="6914" y="4653"/>
                    <a:pt x="6915" y="4653"/>
                    <a:pt x="6915" y="4653"/>
                  </a:cubicBezTo>
                  <a:close/>
                  <a:moveTo>
                    <a:pt x="16795" y="0"/>
                  </a:moveTo>
                  <a:lnTo>
                    <a:pt x="16795" y="251"/>
                  </a:lnTo>
                  <a:cubicBezTo>
                    <a:pt x="17040" y="382"/>
                    <a:pt x="16943" y="758"/>
                    <a:pt x="16664" y="758"/>
                  </a:cubicBezTo>
                  <a:cubicBezTo>
                    <a:pt x="16385" y="758"/>
                    <a:pt x="16288" y="382"/>
                    <a:pt x="16533" y="251"/>
                  </a:cubicBezTo>
                  <a:lnTo>
                    <a:pt x="16533" y="6"/>
                  </a:lnTo>
                  <a:lnTo>
                    <a:pt x="15856" y="6"/>
                  </a:lnTo>
                  <a:lnTo>
                    <a:pt x="15856" y="251"/>
                  </a:lnTo>
                  <a:cubicBezTo>
                    <a:pt x="16100" y="382"/>
                    <a:pt x="16004" y="758"/>
                    <a:pt x="15725" y="758"/>
                  </a:cubicBezTo>
                  <a:cubicBezTo>
                    <a:pt x="15440" y="758"/>
                    <a:pt x="15349" y="382"/>
                    <a:pt x="15594" y="251"/>
                  </a:cubicBezTo>
                  <a:lnTo>
                    <a:pt x="15594" y="6"/>
                  </a:lnTo>
                  <a:lnTo>
                    <a:pt x="14910" y="6"/>
                  </a:lnTo>
                  <a:lnTo>
                    <a:pt x="14910" y="251"/>
                  </a:lnTo>
                  <a:cubicBezTo>
                    <a:pt x="15161" y="382"/>
                    <a:pt x="15064" y="758"/>
                    <a:pt x="14785" y="758"/>
                  </a:cubicBezTo>
                  <a:cubicBezTo>
                    <a:pt x="14500" y="758"/>
                    <a:pt x="14403" y="382"/>
                    <a:pt x="14654" y="251"/>
                  </a:cubicBezTo>
                  <a:lnTo>
                    <a:pt x="14654" y="6"/>
                  </a:lnTo>
                  <a:lnTo>
                    <a:pt x="13965" y="6"/>
                  </a:lnTo>
                  <a:lnTo>
                    <a:pt x="13965" y="251"/>
                  </a:lnTo>
                  <a:cubicBezTo>
                    <a:pt x="14210" y="382"/>
                    <a:pt x="14113" y="758"/>
                    <a:pt x="13834" y="758"/>
                  </a:cubicBezTo>
                  <a:cubicBezTo>
                    <a:pt x="13549" y="758"/>
                    <a:pt x="13458" y="382"/>
                    <a:pt x="13703" y="251"/>
                  </a:cubicBezTo>
                  <a:lnTo>
                    <a:pt x="13703" y="6"/>
                  </a:lnTo>
                  <a:lnTo>
                    <a:pt x="13019" y="6"/>
                  </a:lnTo>
                  <a:lnTo>
                    <a:pt x="13019" y="251"/>
                  </a:lnTo>
                  <a:cubicBezTo>
                    <a:pt x="13270" y="382"/>
                    <a:pt x="13173" y="758"/>
                    <a:pt x="12894" y="758"/>
                  </a:cubicBezTo>
                  <a:cubicBezTo>
                    <a:pt x="12609" y="758"/>
                    <a:pt x="12512" y="382"/>
                    <a:pt x="12763" y="251"/>
                  </a:cubicBezTo>
                  <a:lnTo>
                    <a:pt x="12763" y="6"/>
                  </a:lnTo>
                  <a:lnTo>
                    <a:pt x="12080" y="6"/>
                  </a:lnTo>
                  <a:lnTo>
                    <a:pt x="12080" y="251"/>
                  </a:lnTo>
                  <a:cubicBezTo>
                    <a:pt x="12325" y="382"/>
                    <a:pt x="12228" y="758"/>
                    <a:pt x="11949" y="758"/>
                  </a:cubicBezTo>
                  <a:cubicBezTo>
                    <a:pt x="11670" y="758"/>
                    <a:pt x="11573" y="382"/>
                    <a:pt x="11818" y="251"/>
                  </a:cubicBezTo>
                  <a:lnTo>
                    <a:pt x="11818" y="6"/>
                  </a:lnTo>
                  <a:lnTo>
                    <a:pt x="11140" y="6"/>
                  </a:lnTo>
                  <a:lnTo>
                    <a:pt x="11140" y="251"/>
                  </a:lnTo>
                  <a:cubicBezTo>
                    <a:pt x="11385" y="382"/>
                    <a:pt x="11288" y="758"/>
                    <a:pt x="11009" y="758"/>
                  </a:cubicBezTo>
                  <a:cubicBezTo>
                    <a:pt x="10730" y="758"/>
                    <a:pt x="10633" y="382"/>
                    <a:pt x="10878" y="251"/>
                  </a:cubicBezTo>
                  <a:lnTo>
                    <a:pt x="10878" y="6"/>
                  </a:lnTo>
                  <a:lnTo>
                    <a:pt x="10200" y="6"/>
                  </a:lnTo>
                  <a:lnTo>
                    <a:pt x="10200" y="251"/>
                  </a:lnTo>
                  <a:cubicBezTo>
                    <a:pt x="10445" y="382"/>
                    <a:pt x="10348" y="758"/>
                    <a:pt x="10069" y="758"/>
                  </a:cubicBezTo>
                  <a:cubicBezTo>
                    <a:pt x="9790" y="758"/>
                    <a:pt x="9693" y="382"/>
                    <a:pt x="9938" y="251"/>
                  </a:cubicBezTo>
                  <a:lnTo>
                    <a:pt x="9938" y="6"/>
                  </a:lnTo>
                  <a:lnTo>
                    <a:pt x="9266" y="6"/>
                  </a:lnTo>
                  <a:lnTo>
                    <a:pt x="9266" y="251"/>
                  </a:lnTo>
                  <a:cubicBezTo>
                    <a:pt x="9511" y="382"/>
                    <a:pt x="9414" y="758"/>
                    <a:pt x="9135" y="758"/>
                  </a:cubicBezTo>
                  <a:cubicBezTo>
                    <a:pt x="8850" y="758"/>
                    <a:pt x="8754" y="382"/>
                    <a:pt x="9004" y="251"/>
                  </a:cubicBezTo>
                  <a:lnTo>
                    <a:pt x="9004" y="6"/>
                  </a:lnTo>
                  <a:lnTo>
                    <a:pt x="8321" y="6"/>
                  </a:lnTo>
                  <a:lnTo>
                    <a:pt x="8321" y="251"/>
                  </a:lnTo>
                  <a:cubicBezTo>
                    <a:pt x="8571" y="382"/>
                    <a:pt x="8475" y="758"/>
                    <a:pt x="8190" y="758"/>
                  </a:cubicBezTo>
                  <a:cubicBezTo>
                    <a:pt x="7911" y="758"/>
                    <a:pt x="7814" y="382"/>
                    <a:pt x="8059" y="251"/>
                  </a:cubicBezTo>
                  <a:lnTo>
                    <a:pt x="8059" y="6"/>
                  </a:lnTo>
                  <a:lnTo>
                    <a:pt x="7381" y="6"/>
                  </a:lnTo>
                  <a:lnTo>
                    <a:pt x="7381" y="251"/>
                  </a:lnTo>
                  <a:cubicBezTo>
                    <a:pt x="7626" y="382"/>
                    <a:pt x="7535" y="758"/>
                    <a:pt x="7250" y="758"/>
                  </a:cubicBezTo>
                  <a:cubicBezTo>
                    <a:pt x="6971" y="758"/>
                    <a:pt x="6874" y="382"/>
                    <a:pt x="7119" y="251"/>
                  </a:cubicBezTo>
                  <a:lnTo>
                    <a:pt x="7119" y="6"/>
                  </a:lnTo>
                  <a:lnTo>
                    <a:pt x="6441" y="6"/>
                  </a:lnTo>
                  <a:lnTo>
                    <a:pt x="6441" y="251"/>
                  </a:lnTo>
                  <a:cubicBezTo>
                    <a:pt x="6686" y="382"/>
                    <a:pt x="6589" y="758"/>
                    <a:pt x="6310" y="758"/>
                  </a:cubicBezTo>
                  <a:cubicBezTo>
                    <a:pt x="6031" y="758"/>
                    <a:pt x="5935" y="382"/>
                    <a:pt x="6179" y="251"/>
                  </a:cubicBezTo>
                  <a:lnTo>
                    <a:pt x="6179" y="6"/>
                  </a:lnTo>
                  <a:lnTo>
                    <a:pt x="5502" y="6"/>
                  </a:lnTo>
                  <a:lnTo>
                    <a:pt x="5502" y="251"/>
                  </a:lnTo>
                  <a:cubicBezTo>
                    <a:pt x="5747" y="382"/>
                    <a:pt x="5650" y="758"/>
                    <a:pt x="5371" y="758"/>
                  </a:cubicBezTo>
                  <a:cubicBezTo>
                    <a:pt x="5086" y="758"/>
                    <a:pt x="4995" y="382"/>
                    <a:pt x="5240" y="251"/>
                  </a:cubicBezTo>
                  <a:lnTo>
                    <a:pt x="5240" y="6"/>
                  </a:lnTo>
                  <a:lnTo>
                    <a:pt x="4562" y="6"/>
                  </a:lnTo>
                  <a:lnTo>
                    <a:pt x="4562" y="251"/>
                  </a:lnTo>
                  <a:cubicBezTo>
                    <a:pt x="4807" y="382"/>
                    <a:pt x="4710" y="758"/>
                    <a:pt x="4431" y="758"/>
                  </a:cubicBezTo>
                  <a:cubicBezTo>
                    <a:pt x="4146" y="758"/>
                    <a:pt x="4049" y="382"/>
                    <a:pt x="4300" y="251"/>
                  </a:cubicBezTo>
                  <a:lnTo>
                    <a:pt x="4300" y="6"/>
                  </a:lnTo>
                  <a:lnTo>
                    <a:pt x="3617" y="6"/>
                  </a:lnTo>
                  <a:lnTo>
                    <a:pt x="3617" y="251"/>
                  </a:lnTo>
                  <a:cubicBezTo>
                    <a:pt x="3867" y="382"/>
                    <a:pt x="3770" y="758"/>
                    <a:pt x="3486" y="758"/>
                  </a:cubicBezTo>
                  <a:cubicBezTo>
                    <a:pt x="3207" y="758"/>
                    <a:pt x="3110" y="382"/>
                    <a:pt x="3360" y="251"/>
                  </a:cubicBezTo>
                  <a:lnTo>
                    <a:pt x="3360" y="6"/>
                  </a:lnTo>
                  <a:lnTo>
                    <a:pt x="2677" y="6"/>
                  </a:lnTo>
                  <a:lnTo>
                    <a:pt x="2677" y="251"/>
                  </a:lnTo>
                  <a:cubicBezTo>
                    <a:pt x="2922" y="382"/>
                    <a:pt x="2831" y="758"/>
                    <a:pt x="2546" y="758"/>
                  </a:cubicBezTo>
                  <a:cubicBezTo>
                    <a:pt x="2267" y="758"/>
                    <a:pt x="2170" y="382"/>
                    <a:pt x="2415" y="251"/>
                  </a:cubicBezTo>
                  <a:lnTo>
                    <a:pt x="2415" y="6"/>
                  </a:lnTo>
                  <a:lnTo>
                    <a:pt x="1737" y="6"/>
                  </a:lnTo>
                  <a:lnTo>
                    <a:pt x="1737" y="251"/>
                  </a:lnTo>
                  <a:cubicBezTo>
                    <a:pt x="1982" y="382"/>
                    <a:pt x="1885" y="758"/>
                    <a:pt x="1606" y="758"/>
                  </a:cubicBezTo>
                  <a:cubicBezTo>
                    <a:pt x="1327" y="758"/>
                    <a:pt x="1230" y="382"/>
                    <a:pt x="1475" y="251"/>
                  </a:cubicBezTo>
                  <a:lnTo>
                    <a:pt x="1475" y="6"/>
                  </a:lnTo>
                  <a:lnTo>
                    <a:pt x="792" y="6"/>
                  </a:lnTo>
                  <a:lnTo>
                    <a:pt x="792" y="251"/>
                  </a:lnTo>
                  <a:cubicBezTo>
                    <a:pt x="1037" y="382"/>
                    <a:pt x="940" y="758"/>
                    <a:pt x="661" y="758"/>
                  </a:cubicBezTo>
                  <a:cubicBezTo>
                    <a:pt x="382" y="758"/>
                    <a:pt x="285" y="382"/>
                    <a:pt x="530" y="251"/>
                  </a:cubicBezTo>
                  <a:lnTo>
                    <a:pt x="530" y="6"/>
                  </a:lnTo>
                  <a:lnTo>
                    <a:pt x="0" y="6"/>
                  </a:lnTo>
                  <a:lnTo>
                    <a:pt x="0" y="4972"/>
                  </a:lnTo>
                  <a:cubicBezTo>
                    <a:pt x="6" y="4972"/>
                    <a:pt x="12" y="4972"/>
                    <a:pt x="17" y="4967"/>
                  </a:cubicBezTo>
                  <a:cubicBezTo>
                    <a:pt x="56" y="4947"/>
                    <a:pt x="100" y="4938"/>
                    <a:pt x="145" y="4938"/>
                  </a:cubicBezTo>
                  <a:cubicBezTo>
                    <a:pt x="165" y="4938"/>
                    <a:pt x="185" y="4940"/>
                    <a:pt x="205" y="4944"/>
                  </a:cubicBezTo>
                  <a:cubicBezTo>
                    <a:pt x="222" y="4950"/>
                    <a:pt x="239" y="4955"/>
                    <a:pt x="256" y="4955"/>
                  </a:cubicBezTo>
                  <a:cubicBezTo>
                    <a:pt x="264" y="4957"/>
                    <a:pt x="270" y="4958"/>
                    <a:pt x="274" y="4958"/>
                  </a:cubicBezTo>
                  <a:cubicBezTo>
                    <a:pt x="293" y="4958"/>
                    <a:pt x="286" y="4943"/>
                    <a:pt x="291" y="4938"/>
                  </a:cubicBezTo>
                  <a:cubicBezTo>
                    <a:pt x="296" y="4927"/>
                    <a:pt x="302" y="4915"/>
                    <a:pt x="313" y="4910"/>
                  </a:cubicBezTo>
                  <a:cubicBezTo>
                    <a:pt x="336" y="4893"/>
                    <a:pt x="313" y="4864"/>
                    <a:pt x="359" y="4853"/>
                  </a:cubicBezTo>
                  <a:cubicBezTo>
                    <a:pt x="393" y="4841"/>
                    <a:pt x="433" y="4836"/>
                    <a:pt x="467" y="4830"/>
                  </a:cubicBezTo>
                  <a:lnTo>
                    <a:pt x="467" y="4830"/>
                  </a:lnTo>
                  <a:lnTo>
                    <a:pt x="444" y="4841"/>
                  </a:lnTo>
                  <a:cubicBezTo>
                    <a:pt x="433" y="4847"/>
                    <a:pt x="427" y="4858"/>
                    <a:pt x="422" y="4864"/>
                  </a:cubicBezTo>
                  <a:cubicBezTo>
                    <a:pt x="433" y="4875"/>
                    <a:pt x="456" y="4887"/>
                    <a:pt x="467" y="4904"/>
                  </a:cubicBezTo>
                  <a:cubicBezTo>
                    <a:pt x="484" y="4915"/>
                    <a:pt x="501" y="4938"/>
                    <a:pt x="467" y="4950"/>
                  </a:cubicBezTo>
                  <a:cubicBezTo>
                    <a:pt x="399" y="4972"/>
                    <a:pt x="376" y="5001"/>
                    <a:pt x="365" y="5035"/>
                  </a:cubicBezTo>
                  <a:cubicBezTo>
                    <a:pt x="416" y="5024"/>
                    <a:pt x="461" y="5006"/>
                    <a:pt x="507" y="4989"/>
                  </a:cubicBezTo>
                  <a:cubicBezTo>
                    <a:pt x="541" y="4938"/>
                    <a:pt x="592" y="4904"/>
                    <a:pt x="649" y="4893"/>
                  </a:cubicBezTo>
                  <a:lnTo>
                    <a:pt x="723" y="4875"/>
                  </a:lnTo>
                  <a:cubicBezTo>
                    <a:pt x="763" y="4866"/>
                    <a:pt x="804" y="4862"/>
                    <a:pt x="844" y="4862"/>
                  </a:cubicBezTo>
                  <a:cubicBezTo>
                    <a:pt x="931" y="4862"/>
                    <a:pt x="1018" y="4882"/>
                    <a:pt x="1099" y="4921"/>
                  </a:cubicBezTo>
                  <a:cubicBezTo>
                    <a:pt x="1172" y="4908"/>
                    <a:pt x="1245" y="4902"/>
                    <a:pt x="1317" y="4902"/>
                  </a:cubicBezTo>
                  <a:cubicBezTo>
                    <a:pt x="1341" y="4902"/>
                    <a:pt x="1366" y="4903"/>
                    <a:pt x="1390" y="4904"/>
                  </a:cubicBezTo>
                  <a:lnTo>
                    <a:pt x="1373" y="4875"/>
                  </a:lnTo>
                  <a:lnTo>
                    <a:pt x="1470" y="4858"/>
                  </a:lnTo>
                  <a:cubicBezTo>
                    <a:pt x="1493" y="4844"/>
                    <a:pt x="1516" y="4834"/>
                    <a:pt x="1543" y="4834"/>
                  </a:cubicBezTo>
                  <a:cubicBezTo>
                    <a:pt x="1549" y="4834"/>
                    <a:pt x="1555" y="4835"/>
                    <a:pt x="1561" y="4836"/>
                  </a:cubicBezTo>
                  <a:cubicBezTo>
                    <a:pt x="1578" y="4830"/>
                    <a:pt x="1601" y="4819"/>
                    <a:pt x="1618" y="4813"/>
                  </a:cubicBezTo>
                  <a:cubicBezTo>
                    <a:pt x="1630" y="4804"/>
                    <a:pt x="1646" y="4799"/>
                    <a:pt x="1662" y="4799"/>
                  </a:cubicBezTo>
                  <a:cubicBezTo>
                    <a:pt x="1668" y="4799"/>
                    <a:pt x="1674" y="4800"/>
                    <a:pt x="1680" y="4801"/>
                  </a:cubicBezTo>
                  <a:cubicBezTo>
                    <a:pt x="1675" y="4813"/>
                    <a:pt x="1697" y="4824"/>
                    <a:pt x="1737" y="4836"/>
                  </a:cubicBezTo>
                  <a:cubicBezTo>
                    <a:pt x="1766" y="4819"/>
                    <a:pt x="1806" y="4807"/>
                    <a:pt x="1840" y="4801"/>
                  </a:cubicBezTo>
                  <a:cubicBezTo>
                    <a:pt x="1851" y="4779"/>
                    <a:pt x="1891" y="4762"/>
                    <a:pt x="1919" y="4744"/>
                  </a:cubicBezTo>
                  <a:cubicBezTo>
                    <a:pt x="1925" y="4744"/>
                    <a:pt x="1931" y="4750"/>
                    <a:pt x="1937" y="4750"/>
                  </a:cubicBezTo>
                  <a:cubicBezTo>
                    <a:pt x="1948" y="4756"/>
                    <a:pt x="1959" y="4767"/>
                    <a:pt x="1971" y="4773"/>
                  </a:cubicBezTo>
                  <a:cubicBezTo>
                    <a:pt x="2096" y="4756"/>
                    <a:pt x="2227" y="4744"/>
                    <a:pt x="2364" y="4733"/>
                  </a:cubicBezTo>
                  <a:cubicBezTo>
                    <a:pt x="2529" y="4722"/>
                    <a:pt x="2671" y="4710"/>
                    <a:pt x="2814" y="4705"/>
                  </a:cubicBezTo>
                  <a:cubicBezTo>
                    <a:pt x="2848" y="4689"/>
                    <a:pt x="2884" y="4682"/>
                    <a:pt x="2922" y="4682"/>
                  </a:cubicBezTo>
                  <a:cubicBezTo>
                    <a:pt x="2941" y="4682"/>
                    <a:pt x="2960" y="4684"/>
                    <a:pt x="2979" y="4688"/>
                  </a:cubicBezTo>
                  <a:cubicBezTo>
                    <a:pt x="2990" y="4688"/>
                    <a:pt x="2996" y="4693"/>
                    <a:pt x="3007" y="4699"/>
                  </a:cubicBezTo>
                  <a:cubicBezTo>
                    <a:pt x="3121" y="4699"/>
                    <a:pt x="3235" y="4705"/>
                    <a:pt x="3349" y="4716"/>
                  </a:cubicBezTo>
                  <a:cubicBezTo>
                    <a:pt x="3372" y="4716"/>
                    <a:pt x="3394" y="4722"/>
                    <a:pt x="3412" y="4727"/>
                  </a:cubicBezTo>
                  <a:cubicBezTo>
                    <a:pt x="3423" y="4727"/>
                    <a:pt x="3429" y="4722"/>
                    <a:pt x="3440" y="4722"/>
                  </a:cubicBezTo>
                  <a:cubicBezTo>
                    <a:pt x="3525" y="4705"/>
                    <a:pt x="3611" y="4682"/>
                    <a:pt x="3691" y="4665"/>
                  </a:cubicBezTo>
                  <a:lnTo>
                    <a:pt x="3765" y="4682"/>
                  </a:lnTo>
                  <a:cubicBezTo>
                    <a:pt x="3782" y="4680"/>
                    <a:pt x="3799" y="4679"/>
                    <a:pt x="3816" y="4679"/>
                  </a:cubicBezTo>
                  <a:cubicBezTo>
                    <a:pt x="3903" y="4679"/>
                    <a:pt x="3991" y="4703"/>
                    <a:pt x="4067" y="4750"/>
                  </a:cubicBezTo>
                  <a:cubicBezTo>
                    <a:pt x="4249" y="4750"/>
                    <a:pt x="4425" y="4773"/>
                    <a:pt x="4608" y="4813"/>
                  </a:cubicBezTo>
                  <a:cubicBezTo>
                    <a:pt x="4653" y="4819"/>
                    <a:pt x="4699" y="4836"/>
                    <a:pt x="4744" y="4864"/>
                  </a:cubicBezTo>
                  <a:cubicBezTo>
                    <a:pt x="4758" y="4867"/>
                    <a:pt x="4774" y="4868"/>
                    <a:pt x="4791" y="4868"/>
                  </a:cubicBezTo>
                  <a:cubicBezTo>
                    <a:pt x="4807" y="4868"/>
                    <a:pt x="4824" y="4867"/>
                    <a:pt x="4841" y="4864"/>
                  </a:cubicBezTo>
                  <a:lnTo>
                    <a:pt x="4852" y="4841"/>
                  </a:lnTo>
                  <a:cubicBezTo>
                    <a:pt x="4864" y="4853"/>
                    <a:pt x="4881" y="4858"/>
                    <a:pt x="4898" y="4864"/>
                  </a:cubicBezTo>
                  <a:cubicBezTo>
                    <a:pt x="4915" y="4870"/>
                    <a:pt x="4955" y="4875"/>
                    <a:pt x="4983" y="4881"/>
                  </a:cubicBezTo>
                  <a:lnTo>
                    <a:pt x="5063" y="4875"/>
                  </a:lnTo>
                  <a:cubicBezTo>
                    <a:pt x="5077" y="4884"/>
                    <a:pt x="5093" y="4888"/>
                    <a:pt x="5109" y="4888"/>
                  </a:cubicBezTo>
                  <a:cubicBezTo>
                    <a:pt x="5124" y="4888"/>
                    <a:pt x="5140" y="4884"/>
                    <a:pt x="5154" y="4875"/>
                  </a:cubicBezTo>
                  <a:lnTo>
                    <a:pt x="5177" y="4875"/>
                  </a:lnTo>
                  <a:cubicBezTo>
                    <a:pt x="5251" y="4864"/>
                    <a:pt x="5314" y="4853"/>
                    <a:pt x="5382" y="4841"/>
                  </a:cubicBezTo>
                  <a:cubicBezTo>
                    <a:pt x="5372" y="4808"/>
                    <a:pt x="5404" y="4804"/>
                    <a:pt x="5443" y="4804"/>
                  </a:cubicBezTo>
                  <a:cubicBezTo>
                    <a:pt x="5457" y="4804"/>
                    <a:pt x="5471" y="4805"/>
                    <a:pt x="5485" y="4805"/>
                  </a:cubicBezTo>
                  <a:cubicBezTo>
                    <a:pt x="5500" y="4805"/>
                    <a:pt x="5513" y="4804"/>
                    <a:pt x="5524" y="4801"/>
                  </a:cubicBezTo>
                  <a:cubicBezTo>
                    <a:pt x="5543" y="4811"/>
                    <a:pt x="5562" y="4815"/>
                    <a:pt x="5582" y="4815"/>
                  </a:cubicBezTo>
                  <a:cubicBezTo>
                    <a:pt x="5598" y="4815"/>
                    <a:pt x="5615" y="4812"/>
                    <a:pt x="5633" y="4807"/>
                  </a:cubicBezTo>
                  <a:cubicBezTo>
                    <a:pt x="5673" y="4796"/>
                    <a:pt x="5718" y="4784"/>
                    <a:pt x="5730" y="4756"/>
                  </a:cubicBezTo>
                  <a:cubicBezTo>
                    <a:pt x="5749" y="4705"/>
                    <a:pt x="5759" y="4683"/>
                    <a:pt x="5796" y="4683"/>
                  </a:cubicBezTo>
                  <a:cubicBezTo>
                    <a:pt x="5825" y="4683"/>
                    <a:pt x="5871" y="4697"/>
                    <a:pt x="5952" y="4722"/>
                  </a:cubicBezTo>
                  <a:cubicBezTo>
                    <a:pt x="5957" y="4727"/>
                    <a:pt x="5969" y="4727"/>
                    <a:pt x="5974" y="4727"/>
                  </a:cubicBezTo>
                  <a:cubicBezTo>
                    <a:pt x="5997" y="4727"/>
                    <a:pt x="6026" y="4727"/>
                    <a:pt x="6026" y="4722"/>
                  </a:cubicBezTo>
                  <a:cubicBezTo>
                    <a:pt x="6026" y="4699"/>
                    <a:pt x="6060" y="4693"/>
                    <a:pt x="6094" y="4688"/>
                  </a:cubicBezTo>
                  <a:lnTo>
                    <a:pt x="6094" y="4688"/>
                  </a:lnTo>
                  <a:cubicBezTo>
                    <a:pt x="6094" y="4693"/>
                    <a:pt x="6094" y="4699"/>
                    <a:pt x="6088" y="4699"/>
                  </a:cubicBezTo>
                  <a:cubicBezTo>
                    <a:pt x="6071" y="4716"/>
                    <a:pt x="6060" y="4722"/>
                    <a:pt x="6094" y="4739"/>
                  </a:cubicBezTo>
                  <a:cubicBezTo>
                    <a:pt x="6107" y="4745"/>
                    <a:pt x="6123" y="4748"/>
                    <a:pt x="6139" y="4748"/>
                  </a:cubicBezTo>
                  <a:cubicBezTo>
                    <a:pt x="6150" y="4748"/>
                    <a:pt x="6162" y="4747"/>
                    <a:pt x="6174" y="4744"/>
                  </a:cubicBezTo>
                  <a:cubicBezTo>
                    <a:pt x="6231" y="4727"/>
                    <a:pt x="6288" y="4716"/>
                    <a:pt x="6345" y="4710"/>
                  </a:cubicBezTo>
                  <a:cubicBezTo>
                    <a:pt x="6362" y="4670"/>
                    <a:pt x="6436" y="4670"/>
                    <a:pt x="6515" y="4665"/>
                  </a:cubicBezTo>
                  <a:cubicBezTo>
                    <a:pt x="6520" y="4666"/>
                    <a:pt x="6526" y="4666"/>
                    <a:pt x="6531" y="4666"/>
                  </a:cubicBezTo>
                  <a:cubicBezTo>
                    <a:pt x="6556" y="4666"/>
                    <a:pt x="6582" y="4656"/>
                    <a:pt x="6601" y="4642"/>
                  </a:cubicBezTo>
                  <a:cubicBezTo>
                    <a:pt x="6629" y="4619"/>
                    <a:pt x="6658" y="4614"/>
                    <a:pt x="6692" y="4614"/>
                  </a:cubicBezTo>
                  <a:lnTo>
                    <a:pt x="6891" y="4614"/>
                  </a:lnTo>
                  <a:cubicBezTo>
                    <a:pt x="6931" y="4614"/>
                    <a:pt x="6886" y="4614"/>
                    <a:pt x="6914" y="4631"/>
                  </a:cubicBezTo>
                  <a:cubicBezTo>
                    <a:pt x="6920" y="4636"/>
                    <a:pt x="6920" y="4647"/>
                    <a:pt x="6915" y="4653"/>
                  </a:cubicBezTo>
                  <a:lnTo>
                    <a:pt x="6915" y="4653"/>
                  </a:lnTo>
                  <a:cubicBezTo>
                    <a:pt x="6951" y="4651"/>
                    <a:pt x="6987" y="4651"/>
                    <a:pt x="7025" y="4651"/>
                  </a:cubicBezTo>
                  <a:cubicBezTo>
                    <a:pt x="7112" y="4651"/>
                    <a:pt x="7205" y="4653"/>
                    <a:pt x="7307" y="4653"/>
                  </a:cubicBezTo>
                  <a:cubicBezTo>
                    <a:pt x="7358" y="4653"/>
                    <a:pt x="7410" y="4648"/>
                    <a:pt x="7461" y="4642"/>
                  </a:cubicBezTo>
                  <a:lnTo>
                    <a:pt x="7529" y="4636"/>
                  </a:lnTo>
                  <a:cubicBezTo>
                    <a:pt x="7558" y="4619"/>
                    <a:pt x="7586" y="4608"/>
                    <a:pt x="7615" y="4602"/>
                  </a:cubicBezTo>
                  <a:cubicBezTo>
                    <a:pt x="7626" y="4599"/>
                    <a:pt x="7636" y="4598"/>
                    <a:pt x="7645" y="4598"/>
                  </a:cubicBezTo>
                  <a:cubicBezTo>
                    <a:pt x="7654" y="4598"/>
                    <a:pt x="7663" y="4599"/>
                    <a:pt x="7672" y="4602"/>
                  </a:cubicBezTo>
                  <a:cubicBezTo>
                    <a:pt x="7672" y="4602"/>
                    <a:pt x="7683" y="4608"/>
                    <a:pt x="7683" y="4614"/>
                  </a:cubicBezTo>
                  <a:cubicBezTo>
                    <a:pt x="7683" y="4616"/>
                    <a:pt x="7683" y="4616"/>
                    <a:pt x="7683" y="4616"/>
                  </a:cubicBezTo>
                  <a:cubicBezTo>
                    <a:pt x="7683" y="4616"/>
                    <a:pt x="7683" y="4616"/>
                    <a:pt x="7683" y="4619"/>
                  </a:cubicBezTo>
                  <a:cubicBezTo>
                    <a:pt x="7763" y="4608"/>
                    <a:pt x="7848" y="4602"/>
                    <a:pt x="7928" y="4596"/>
                  </a:cubicBezTo>
                  <a:cubicBezTo>
                    <a:pt x="8082" y="4579"/>
                    <a:pt x="8235" y="4562"/>
                    <a:pt x="8389" y="4545"/>
                  </a:cubicBezTo>
                  <a:cubicBezTo>
                    <a:pt x="8403" y="4543"/>
                    <a:pt x="8416" y="4542"/>
                    <a:pt x="8429" y="4542"/>
                  </a:cubicBezTo>
                  <a:cubicBezTo>
                    <a:pt x="8484" y="4542"/>
                    <a:pt x="8536" y="4561"/>
                    <a:pt x="8577" y="4602"/>
                  </a:cubicBezTo>
                  <a:lnTo>
                    <a:pt x="8691" y="4568"/>
                  </a:lnTo>
                  <a:cubicBezTo>
                    <a:pt x="8691" y="4568"/>
                    <a:pt x="8685" y="4557"/>
                    <a:pt x="8691" y="4557"/>
                  </a:cubicBezTo>
                  <a:cubicBezTo>
                    <a:pt x="8714" y="4545"/>
                    <a:pt x="8731" y="4539"/>
                    <a:pt x="8754" y="4539"/>
                  </a:cubicBezTo>
                  <a:cubicBezTo>
                    <a:pt x="8885" y="4522"/>
                    <a:pt x="8987" y="4488"/>
                    <a:pt x="9118" y="4477"/>
                  </a:cubicBezTo>
                  <a:cubicBezTo>
                    <a:pt x="9123" y="4476"/>
                    <a:pt x="9128" y="4476"/>
                    <a:pt x="9133" y="4476"/>
                  </a:cubicBezTo>
                  <a:cubicBezTo>
                    <a:pt x="9168" y="4476"/>
                    <a:pt x="9216" y="4491"/>
                    <a:pt x="9221" y="4505"/>
                  </a:cubicBezTo>
                  <a:cubicBezTo>
                    <a:pt x="9226" y="4522"/>
                    <a:pt x="9232" y="4557"/>
                    <a:pt x="9243" y="4579"/>
                  </a:cubicBezTo>
                  <a:lnTo>
                    <a:pt x="9255" y="4579"/>
                  </a:lnTo>
                  <a:lnTo>
                    <a:pt x="9420" y="4642"/>
                  </a:lnTo>
                  <a:lnTo>
                    <a:pt x="9483" y="4642"/>
                  </a:lnTo>
                  <a:cubicBezTo>
                    <a:pt x="9565" y="4598"/>
                    <a:pt x="9658" y="4574"/>
                    <a:pt x="9751" y="4574"/>
                  </a:cubicBezTo>
                  <a:cubicBezTo>
                    <a:pt x="9825" y="4574"/>
                    <a:pt x="9899" y="4589"/>
                    <a:pt x="9967" y="4619"/>
                  </a:cubicBezTo>
                  <a:lnTo>
                    <a:pt x="10092" y="4636"/>
                  </a:lnTo>
                  <a:lnTo>
                    <a:pt x="10103" y="4636"/>
                  </a:lnTo>
                  <a:cubicBezTo>
                    <a:pt x="10160" y="4608"/>
                    <a:pt x="10223" y="4596"/>
                    <a:pt x="10291" y="4591"/>
                  </a:cubicBezTo>
                  <a:cubicBezTo>
                    <a:pt x="10308" y="4596"/>
                    <a:pt x="10326" y="4596"/>
                    <a:pt x="10343" y="4608"/>
                  </a:cubicBezTo>
                  <a:cubicBezTo>
                    <a:pt x="10348" y="4608"/>
                    <a:pt x="10354" y="4619"/>
                    <a:pt x="10354" y="4619"/>
                  </a:cubicBezTo>
                  <a:cubicBezTo>
                    <a:pt x="10348" y="4636"/>
                    <a:pt x="10343" y="4648"/>
                    <a:pt x="10337" y="4659"/>
                  </a:cubicBezTo>
                  <a:cubicBezTo>
                    <a:pt x="10331" y="4670"/>
                    <a:pt x="10314" y="4676"/>
                    <a:pt x="10326" y="4693"/>
                  </a:cubicBezTo>
                  <a:cubicBezTo>
                    <a:pt x="10331" y="4699"/>
                    <a:pt x="10343" y="4705"/>
                    <a:pt x="10348" y="4716"/>
                  </a:cubicBezTo>
                  <a:cubicBezTo>
                    <a:pt x="10360" y="4722"/>
                    <a:pt x="10377" y="4722"/>
                    <a:pt x="10394" y="4722"/>
                  </a:cubicBezTo>
                  <a:cubicBezTo>
                    <a:pt x="10408" y="4719"/>
                    <a:pt x="10422" y="4715"/>
                    <a:pt x="10438" y="4715"/>
                  </a:cubicBezTo>
                  <a:cubicBezTo>
                    <a:pt x="10454" y="4715"/>
                    <a:pt x="10471" y="4719"/>
                    <a:pt x="10491" y="4733"/>
                  </a:cubicBezTo>
                  <a:cubicBezTo>
                    <a:pt x="10508" y="4750"/>
                    <a:pt x="10531" y="4762"/>
                    <a:pt x="10559" y="4762"/>
                  </a:cubicBezTo>
                  <a:cubicBezTo>
                    <a:pt x="10656" y="4762"/>
                    <a:pt x="10679" y="4801"/>
                    <a:pt x="10730" y="4830"/>
                  </a:cubicBezTo>
                  <a:cubicBezTo>
                    <a:pt x="10747" y="4838"/>
                    <a:pt x="10742" y="4844"/>
                    <a:pt x="10727" y="4844"/>
                  </a:cubicBezTo>
                  <a:cubicBezTo>
                    <a:pt x="10722" y="4844"/>
                    <a:pt x="10715" y="4843"/>
                    <a:pt x="10707" y="4841"/>
                  </a:cubicBezTo>
                  <a:cubicBezTo>
                    <a:pt x="10697" y="4841"/>
                    <a:pt x="10688" y="4840"/>
                    <a:pt x="10679" y="4840"/>
                  </a:cubicBezTo>
                  <a:cubicBezTo>
                    <a:pt x="10605" y="4840"/>
                    <a:pt x="10582" y="4862"/>
                    <a:pt x="10582" y="4893"/>
                  </a:cubicBezTo>
                  <a:cubicBezTo>
                    <a:pt x="10582" y="4904"/>
                    <a:pt x="10588" y="4915"/>
                    <a:pt x="10588" y="4921"/>
                  </a:cubicBezTo>
                  <a:cubicBezTo>
                    <a:pt x="10667" y="4944"/>
                    <a:pt x="10747" y="4967"/>
                    <a:pt x="10832" y="4989"/>
                  </a:cubicBezTo>
                  <a:cubicBezTo>
                    <a:pt x="10841" y="4992"/>
                    <a:pt x="10851" y="4994"/>
                    <a:pt x="10861" y="4994"/>
                  </a:cubicBezTo>
                  <a:cubicBezTo>
                    <a:pt x="10871" y="4994"/>
                    <a:pt x="10881" y="4992"/>
                    <a:pt x="10889" y="4989"/>
                  </a:cubicBezTo>
                  <a:lnTo>
                    <a:pt x="11208" y="4932"/>
                  </a:lnTo>
                  <a:cubicBezTo>
                    <a:pt x="11197" y="4915"/>
                    <a:pt x="11185" y="4904"/>
                    <a:pt x="11174" y="4887"/>
                  </a:cubicBezTo>
                  <a:cubicBezTo>
                    <a:pt x="11157" y="4858"/>
                    <a:pt x="11157" y="4841"/>
                    <a:pt x="11208" y="4824"/>
                  </a:cubicBezTo>
                  <a:cubicBezTo>
                    <a:pt x="11231" y="4819"/>
                    <a:pt x="11248" y="4813"/>
                    <a:pt x="11271" y="4801"/>
                  </a:cubicBezTo>
                  <a:cubicBezTo>
                    <a:pt x="11291" y="4796"/>
                    <a:pt x="11313" y="4794"/>
                    <a:pt x="11335" y="4794"/>
                  </a:cubicBezTo>
                  <a:cubicBezTo>
                    <a:pt x="11361" y="4794"/>
                    <a:pt x="11388" y="4798"/>
                    <a:pt x="11413" y="4807"/>
                  </a:cubicBezTo>
                  <a:cubicBezTo>
                    <a:pt x="11436" y="4819"/>
                    <a:pt x="11447" y="4824"/>
                    <a:pt x="11470" y="4830"/>
                  </a:cubicBezTo>
                  <a:cubicBezTo>
                    <a:pt x="11509" y="4849"/>
                    <a:pt x="11551" y="4858"/>
                    <a:pt x="11591" y="4858"/>
                  </a:cubicBezTo>
                  <a:cubicBezTo>
                    <a:pt x="11610" y="4858"/>
                    <a:pt x="11629" y="4856"/>
                    <a:pt x="11647" y="4853"/>
                  </a:cubicBezTo>
                  <a:cubicBezTo>
                    <a:pt x="11698" y="4836"/>
                    <a:pt x="11738" y="4824"/>
                    <a:pt x="11789" y="4807"/>
                  </a:cubicBezTo>
                  <a:cubicBezTo>
                    <a:pt x="11835" y="4796"/>
                    <a:pt x="11886" y="4796"/>
                    <a:pt x="11932" y="4796"/>
                  </a:cubicBezTo>
                  <a:cubicBezTo>
                    <a:pt x="11973" y="4800"/>
                    <a:pt x="12029" y="4816"/>
                    <a:pt x="12064" y="4816"/>
                  </a:cubicBezTo>
                  <a:cubicBezTo>
                    <a:pt x="12072" y="4816"/>
                    <a:pt x="12080" y="4815"/>
                    <a:pt x="12085" y="4813"/>
                  </a:cubicBezTo>
                  <a:cubicBezTo>
                    <a:pt x="12142" y="4784"/>
                    <a:pt x="12194" y="4750"/>
                    <a:pt x="12165" y="4699"/>
                  </a:cubicBezTo>
                  <a:cubicBezTo>
                    <a:pt x="12159" y="4699"/>
                    <a:pt x="12159" y="4693"/>
                    <a:pt x="12154" y="4688"/>
                  </a:cubicBezTo>
                  <a:cubicBezTo>
                    <a:pt x="12142" y="4642"/>
                    <a:pt x="12194" y="4608"/>
                    <a:pt x="12285" y="4602"/>
                  </a:cubicBezTo>
                  <a:cubicBezTo>
                    <a:pt x="12307" y="4602"/>
                    <a:pt x="12325" y="4602"/>
                    <a:pt x="12347" y="4608"/>
                  </a:cubicBezTo>
                  <a:cubicBezTo>
                    <a:pt x="12364" y="4614"/>
                    <a:pt x="12381" y="4625"/>
                    <a:pt x="12399" y="4631"/>
                  </a:cubicBezTo>
                  <a:cubicBezTo>
                    <a:pt x="12433" y="4636"/>
                    <a:pt x="12461" y="4648"/>
                    <a:pt x="12490" y="4665"/>
                  </a:cubicBezTo>
                  <a:cubicBezTo>
                    <a:pt x="12598" y="4619"/>
                    <a:pt x="12706" y="4596"/>
                    <a:pt x="12826" y="4591"/>
                  </a:cubicBezTo>
                  <a:cubicBezTo>
                    <a:pt x="12849" y="4587"/>
                    <a:pt x="12872" y="4586"/>
                    <a:pt x="12895" y="4586"/>
                  </a:cubicBezTo>
                  <a:cubicBezTo>
                    <a:pt x="12993" y="4586"/>
                    <a:pt x="13091" y="4614"/>
                    <a:pt x="13179" y="4665"/>
                  </a:cubicBezTo>
                  <a:lnTo>
                    <a:pt x="13259" y="4676"/>
                  </a:lnTo>
                  <a:cubicBezTo>
                    <a:pt x="13304" y="4653"/>
                    <a:pt x="13361" y="4636"/>
                    <a:pt x="13412" y="4631"/>
                  </a:cubicBezTo>
                  <a:cubicBezTo>
                    <a:pt x="13488" y="4617"/>
                    <a:pt x="13564" y="4609"/>
                    <a:pt x="13640" y="4609"/>
                  </a:cubicBezTo>
                  <a:cubicBezTo>
                    <a:pt x="13689" y="4609"/>
                    <a:pt x="13739" y="4612"/>
                    <a:pt x="13788" y="4619"/>
                  </a:cubicBezTo>
                  <a:cubicBezTo>
                    <a:pt x="13868" y="4585"/>
                    <a:pt x="13953" y="4562"/>
                    <a:pt x="14039" y="4551"/>
                  </a:cubicBezTo>
                  <a:cubicBezTo>
                    <a:pt x="14101" y="4545"/>
                    <a:pt x="14164" y="4545"/>
                    <a:pt x="14221" y="4545"/>
                  </a:cubicBezTo>
                  <a:cubicBezTo>
                    <a:pt x="14323" y="4465"/>
                    <a:pt x="14547" y="4419"/>
                    <a:pt x="14759" y="4419"/>
                  </a:cubicBezTo>
                  <a:cubicBezTo>
                    <a:pt x="14771" y="4419"/>
                    <a:pt x="14784" y="4420"/>
                    <a:pt x="14796" y="4420"/>
                  </a:cubicBezTo>
                  <a:cubicBezTo>
                    <a:pt x="14813" y="4408"/>
                    <a:pt x="14836" y="4403"/>
                    <a:pt x="14859" y="4397"/>
                  </a:cubicBezTo>
                  <a:cubicBezTo>
                    <a:pt x="14916" y="4386"/>
                    <a:pt x="14973" y="4363"/>
                    <a:pt x="15018" y="4334"/>
                  </a:cubicBezTo>
                  <a:cubicBezTo>
                    <a:pt x="15053" y="4329"/>
                    <a:pt x="15081" y="4329"/>
                    <a:pt x="15109" y="4329"/>
                  </a:cubicBezTo>
                  <a:cubicBezTo>
                    <a:pt x="15121" y="4295"/>
                    <a:pt x="15121" y="4255"/>
                    <a:pt x="15201" y="4243"/>
                  </a:cubicBezTo>
                  <a:lnTo>
                    <a:pt x="15315" y="4198"/>
                  </a:lnTo>
                  <a:cubicBezTo>
                    <a:pt x="15303" y="4186"/>
                    <a:pt x="15292" y="4169"/>
                    <a:pt x="15280" y="4158"/>
                  </a:cubicBezTo>
                  <a:cubicBezTo>
                    <a:pt x="15269" y="4141"/>
                    <a:pt x="15258" y="4129"/>
                    <a:pt x="15246" y="4118"/>
                  </a:cubicBezTo>
                  <a:cubicBezTo>
                    <a:pt x="15261" y="4114"/>
                    <a:pt x="15277" y="4112"/>
                    <a:pt x="15293" y="4112"/>
                  </a:cubicBezTo>
                  <a:cubicBezTo>
                    <a:pt x="15325" y="4112"/>
                    <a:pt x="15358" y="4120"/>
                    <a:pt x="15389" y="4135"/>
                  </a:cubicBezTo>
                  <a:cubicBezTo>
                    <a:pt x="15406" y="4141"/>
                    <a:pt x="15417" y="4152"/>
                    <a:pt x="15434" y="4158"/>
                  </a:cubicBezTo>
                  <a:cubicBezTo>
                    <a:pt x="15476" y="4179"/>
                    <a:pt x="15522" y="4191"/>
                    <a:pt x="15568" y="4191"/>
                  </a:cubicBezTo>
                  <a:cubicBezTo>
                    <a:pt x="15584" y="4191"/>
                    <a:pt x="15600" y="4189"/>
                    <a:pt x="15616" y="4186"/>
                  </a:cubicBezTo>
                  <a:cubicBezTo>
                    <a:pt x="15673" y="4175"/>
                    <a:pt x="15719" y="4164"/>
                    <a:pt x="15776" y="4152"/>
                  </a:cubicBezTo>
                  <a:cubicBezTo>
                    <a:pt x="15801" y="4149"/>
                    <a:pt x="15827" y="4148"/>
                    <a:pt x="15853" y="4148"/>
                  </a:cubicBezTo>
                  <a:cubicBezTo>
                    <a:pt x="15878" y="4148"/>
                    <a:pt x="15904" y="4149"/>
                    <a:pt x="15930" y="4152"/>
                  </a:cubicBezTo>
                  <a:cubicBezTo>
                    <a:pt x="15964" y="4158"/>
                    <a:pt x="16009" y="4175"/>
                    <a:pt x="16049" y="4175"/>
                  </a:cubicBezTo>
                  <a:lnTo>
                    <a:pt x="16118" y="4164"/>
                  </a:lnTo>
                  <a:cubicBezTo>
                    <a:pt x="16169" y="4141"/>
                    <a:pt x="16214" y="4118"/>
                    <a:pt x="16197" y="4072"/>
                  </a:cubicBezTo>
                  <a:cubicBezTo>
                    <a:pt x="16192" y="4067"/>
                    <a:pt x="16192" y="4061"/>
                    <a:pt x="16192" y="4055"/>
                  </a:cubicBezTo>
                  <a:cubicBezTo>
                    <a:pt x="16192" y="4021"/>
                    <a:pt x="16226" y="3998"/>
                    <a:pt x="16288" y="3987"/>
                  </a:cubicBezTo>
                  <a:cubicBezTo>
                    <a:pt x="16343" y="3957"/>
                    <a:pt x="16402" y="3940"/>
                    <a:pt x="16462" y="3940"/>
                  </a:cubicBezTo>
                  <a:cubicBezTo>
                    <a:pt x="16470" y="3940"/>
                    <a:pt x="16479" y="3941"/>
                    <a:pt x="16488" y="3941"/>
                  </a:cubicBezTo>
                  <a:cubicBezTo>
                    <a:pt x="16539" y="3911"/>
                    <a:pt x="16598" y="3897"/>
                    <a:pt x="16658" y="3897"/>
                  </a:cubicBezTo>
                  <a:cubicBezTo>
                    <a:pt x="16677" y="3897"/>
                    <a:pt x="16696" y="3899"/>
                    <a:pt x="16716" y="3902"/>
                  </a:cubicBezTo>
                  <a:cubicBezTo>
                    <a:pt x="16892" y="3924"/>
                    <a:pt x="17000" y="3981"/>
                    <a:pt x="17160" y="4010"/>
                  </a:cubicBezTo>
                  <a:lnTo>
                    <a:pt x="17239" y="4021"/>
                  </a:lnTo>
                  <a:lnTo>
                    <a:pt x="172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33" name="Google Shape;2533;p65"/>
          <p:cNvSpPr txBox="1"/>
          <p:nvPr>
            <p:ph type="title"/>
          </p:nvPr>
        </p:nvSpPr>
        <p:spPr>
          <a:xfrm>
            <a:off x="2998950" y="535650"/>
            <a:ext cx="3146100" cy="569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This is a map</a:t>
            </a:r>
            <a:endParaRPr/>
          </a:p>
        </p:txBody>
      </p:sp>
      <p:grpSp>
        <p:nvGrpSpPr>
          <p:cNvPr id="2534" name="Google Shape;2534;p65"/>
          <p:cNvGrpSpPr/>
          <p:nvPr/>
        </p:nvGrpSpPr>
        <p:grpSpPr>
          <a:xfrm rot="417213">
            <a:off x="4053948" y="279857"/>
            <a:ext cx="1036278" cy="300406"/>
            <a:chOff x="4622900" y="2159425"/>
            <a:chExt cx="896120" cy="259776"/>
          </a:xfrm>
        </p:grpSpPr>
        <p:sp>
          <p:nvSpPr>
            <p:cNvPr id="2535" name="Google Shape;2535;p65"/>
            <p:cNvSpPr/>
            <p:nvPr/>
          </p:nvSpPr>
          <p:spPr>
            <a:xfrm>
              <a:off x="4622900" y="2159425"/>
              <a:ext cx="896120" cy="259776"/>
            </a:xfrm>
            <a:custGeom>
              <a:rect b="b" l="l" r="r" t="t"/>
              <a:pathLst>
                <a:path extrusionOk="0" h="3799" w="13105">
                  <a:moveTo>
                    <a:pt x="9733" y="2244"/>
                  </a:moveTo>
                  <a:cubicBezTo>
                    <a:pt x="9802" y="2244"/>
                    <a:pt x="9825" y="2301"/>
                    <a:pt x="9853" y="2347"/>
                  </a:cubicBezTo>
                  <a:cubicBezTo>
                    <a:pt x="9921" y="2478"/>
                    <a:pt x="9990" y="2609"/>
                    <a:pt x="10064" y="2739"/>
                  </a:cubicBezTo>
                  <a:cubicBezTo>
                    <a:pt x="10096" y="2794"/>
                    <a:pt x="10119" y="2819"/>
                    <a:pt x="10149" y="2819"/>
                  </a:cubicBezTo>
                  <a:cubicBezTo>
                    <a:pt x="10172" y="2819"/>
                    <a:pt x="10200" y="2804"/>
                    <a:pt x="10240" y="2774"/>
                  </a:cubicBezTo>
                  <a:cubicBezTo>
                    <a:pt x="10303" y="2728"/>
                    <a:pt x="10354" y="2660"/>
                    <a:pt x="10423" y="2614"/>
                  </a:cubicBezTo>
                  <a:cubicBezTo>
                    <a:pt x="10454" y="2588"/>
                    <a:pt x="10481" y="2574"/>
                    <a:pt x="10504" y="2574"/>
                  </a:cubicBezTo>
                  <a:cubicBezTo>
                    <a:pt x="10535" y="2574"/>
                    <a:pt x="10557" y="2599"/>
                    <a:pt x="10571" y="2648"/>
                  </a:cubicBezTo>
                  <a:cubicBezTo>
                    <a:pt x="10628" y="2814"/>
                    <a:pt x="10667" y="2979"/>
                    <a:pt x="10696" y="3144"/>
                  </a:cubicBezTo>
                  <a:cubicBezTo>
                    <a:pt x="10719" y="3281"/>
                    <a:pt x="10628" y="3366"/>
                    <a:pt x="10480" y="3372"/>
                  </a:cubicBezTo>
                  <a:cubicBezTo>
                    <a:pt x="10417" y="3374"/>
                    <a:pt x="10354" y="3374"/>
                    <a:pt x="10291" y="3374"/>
                  </a:cubicBezTo>
                  <a:cubicBezTo>
                    <a:pt x="10165" y="3374"/>
                    <a:pt x="10037" y="3372"/>
                    <a:pt x="9904" y="3372"/>
                  </a:cubicBezTo>
                  <a:cubicBezTo>
                    <a:pt x="9648" y="3360"/>
                    <a:pt x="9386" y="3383"/>
                    <a:pt x="9118" y="3332"/>
                  </a:cubicBezTo>
                  <a:cubicBezTo>
                    <a:pt x="8982" y="3303"/>
                    <a:pt x="8959" y="3286"/>
                    <a:pt x="8953" y="3150"/>
                  </a:cubicBezTo>
                  <a:cubicBezTo>
                    <a:pt x="8948" y="2962"/>
                    <a:pt x="8930" y="2768"/>
                    <a:pt x="8987" y="2586"/>
                  </a:cubicBezTo>
                  <a:cubicBezTo>
                    <a:pt x="9004" y="2524"/>
                    <a:pt x="9026" y="2493"/>
                    <a:pt x="9060" y="2493"/>
                  </a:cubicBezTo>
                  <a:cubicBezTo>
                    <a:pt x="9082" y="2493"/>
                    <a:pt x="9110" y="2507"/>
                    <a:pt x="9147" y="2534"/>
                  </a:cubicBezTo>
                  <a:cubicBezTo>
                    <a:pt x="9232" y="2603"/>
                    <a:pt x="9289" y="2677"/>
                    <a:pt x="9369" y="2745"/>
                  </a:cubicBezTo>
                  <a:cubicBezTo>
                    <a:pt x="9390" y="2764"/>
                    <a:pt x="9410" y="2773"/>
                    <a:pt x="9428" y="2773"/>
                  </a:cubicBezTo>
                  <a:cubicBezTo>
                    <a:pt x="9455" y="2773"/>
                    <a:pt x="9477" y="2754"/>
                    <a:pt x="9494" y="2717"/>
                  </a:cubicBezTo>
                  <a:cubicBezTo>
                    <a:pt x="9545" y="2597"/>
                    <a:pt x="9591" y="2478"/>
                    <a:pt x="9637" y="2364"/>
                  </a:cubicBezTo>
                  <a:cubicBezTo>
                    <a:pt x="9654" y="2312"/>
                    <a:pt x="9671" y="2250"/>
                    <a:pt x="9733" y="2244"/>
                  </a:cubicBezTo>
                  <a:close/>
                  <a:moveTo>
                    <a:pt x="7074" y="2244"/>
                  </a:moveTo>
                  <a:cubicBezTo>
                    <a:pt x="7142" y="2244"/>
                    <a:pt x="7154" y="2290"/>
                    <a:pt x="7176" y="2329"/>
                  </a:cubicBezTo>
                  <a:cubicBezTo>
                    <a:pt x="7233" y="2455"/>
                    <a:pt x="7285" y="2580"/>
                    <a:pt x="7347" y="2700"/>
                  </a:cubicBezTo>
                  <a:cubicBezTo>
                    <a:pt x="7382" y="2777"/>
                    <a:pt x="7403" y="2812"/>
                    <a:pt x="7437" y="2812"/>
                  </a:cubicBezTo>
                  <a:cubicBezTo>
                    <a:pt x="7463" y="2812"/>
                    <a:pt x="7497" y="2791"/>
                    <a:pt x="7552" y="2751"/>
                  </a:cubicBezTo>
                  <a:cubicBezTo>
                    <a:pt x="7649" y="2683"/>
                    <a:pt x="7734" y="2609"/>
                    <a:pt x="7831" y="2552"/>
                  </a:cubicBezTo>
                  <a:cubicBezTo>
                    <a:pt x="7862" y="2533"/>
                    <a:pt x="7887" y="2523"/>
                    <a:pt x="7906" y="2523"/>
                  </a:cubicBezTo>
                  <a:cubicBezTo>
                    <a:pt x="7940" y="2523"/>
                    <a:pt x="7959" y="2553"/>
                    <a:pt x="7974" y="2614"/>
                  </a:cubicBezTo>
                  <a:cubicBezTo>
                    <a:pt x="8019" y="2825"/>
                    <a:pt x="8036" y="3047"/>
                    <a:pt x="8013" y="3263"/>
                  </a:cubicBezTo>
                  <a:cubicBezTo>
                    <a:pt x="8008" y="3377"/>
                    <a:pt x="7934" y="3406"/>
                    <a:pt x="7831" y="3406"/>
                  </a:cubicBezTo>
                  <a:lnTo>
                    <a:pt x="7119" y="3406"/>
                  </a:lnTo>
                  <a:lnTo>
                    <a:pt x="7119" y="3400"/>
                  </a:lnTo>
                  <a:lnTo>
                    <a:pt x="6470" y="3400"/>
                  </a:lnTo>
                  <a:cubicBezTo>
                    <a:pt x="6402" y="3400"/>
                    <a:pt x="6333" y="3389"/>
                    <a:pt x="6271" y="3377"/>
                  </a:cubicBezTo>
                  <a:cubicBezTo>
                    <a:pt x="6168" y="3377"/>
                    <a:pt x="6094" y="3286"/>
                    <a:pt x="6100" y="3189"/>
                  </a:cubicBezTo>
                  <a:cubicBezTo>
                    <a:pt x="6100" y="2996"/>
                    <a:pt x="6089" y="2808"/>
                    <a:pt x="6202" y="2637"/>
                  </a:cubicBezTo>
                  <a:cubicBezTo>
                    <a:pt x="6249" y="2572"/>
                    <a:pt x="6280" y="2541"/>
                    <a:pt x="6315" y="2541"/>
                  </a:cubicBezTo>
                  <a:cubicBezTo>
                    <a:pt x="6345" y="2541"/>
                    <a:pt x="6377" y="2564"/>
                    <a:pt x="6425" y="2609"/>
                  </a:cubicBezTo>
                  <a:cubicBezTo>
                    <a:pt x="6493" y="2677"/>
                    <a:pt x="6567" y="2757"/>
                    <a:pt x="6635" y="2819"/>
                  </a:cubicBezTo>
                  <a:cubicBezTo>
                    <a:pt x="6674" y="2856"/>
                    <a:pt x="6700" y="2875"/>
                    <a:pt x="6722" y="2875"/>
                  </a:cubicBezTo>
                  <a:cubicBezTo>
                    <a:pt x="6747" y="2875"/>
                    <a:pt x="6767" y="2847"/>
                    <a:pt x="6795" y="2785"/>
                  </a:cubicBezTo>
                  <a:cubicBezTo>
                    <a:pt x="6869" y="2643"/>
                    <a:pt x="6926" y="2489"/>
                    <a:pt x="6994" y="2341"/>
                  </a:cubicBezTo>
                  <a:cubicBezTo>
                    <a:pt x="7011" y="2301"/>
                    <a:pt x="7011" y="2244"/>
                    <a:pt x="7074" y="2244"/>
                  </a:cubicBezTo>
                  <a:close/>
                  <a:moveTo>
                    <a:pt x="4406" y="2342"/>
                  </a:moveTo>
                  <a:cubicBezTo>
                    <a:pt x="4433" y="2342"/>
                    <a:pt x="4456" y="2372"/>
                    <a:pt x="4482" y="2432"/>
                  </a:cubicBezTo>
                  <a:cubicBezTo>
                    <a:pt x="4522" y="2529"/>
                    <a:pt x="4557" y="2631"/>
                    <a:pt x="4596" y="2734"/>
                  </a:cubicBezTo>
                  <a:cubicBezTo>
                    <a:pt x="4615" y="2780"/>
                    <a:pt x="4637" y="2801"/>
                    <a:pt x="4662" y="2801"/>
                  </a:cubicBezTo>
                  <a:cubicBezTo>
                    <a:pt x="4683" y="2801"/>
                    <a:pt x="4707" y="2785"/>
                    <a:pt x="4733" y="2757"/>
                  </a:cubicBezTo>
                  <a:cubicBezTo>
                    <a:pt x="4733" y="2751"/>
                    <a:pt x="4739" y="2745"/>
                    <a:pt x="4744" y="2745"/>
                  </a:cubicBezTo>
                  <a:cubicBezTo>
                    <a:pt x="4794" y="2696"/>
                    <a:pt x="4826" y="2613"/>
                    <a:pt x="4896" y="2613"/>
                  </a:cubicBezTo>
                  <a:cubicBezTo>
                    <a:pt x="4907" y="2613"/>
                    <a:pt x="4919" y="2615"/>
                    <a:pt x="4932" y="2620"/>
                  </a:cubicBezTo>
                  <a:cubicBezTo>
                    <a:pt x="5029" y="2654"/>
                    <a:pt x="5012" y="2757"/>
                    <a:pt x="5029" y="2836"/>
                  </a:cubicBezTo>
                  <a:cubicBezTo>
                    <a:pt x="5063" y="2950"/>
                    <a:pt x="5086" y="3070"/>
                    <a:pt x="5109" y="3189"/>
                  </a:cubicBezTo>
                  <a:cubicBezTo>
                    <a:pt x="5147" y="3375"/>
                    <a:pt x="5102" y="3440"/>
                    <a:pt x="4912" y="3440"/>
                  </a:cubicBezTo>
                  <a:cubicBezTo>
                    <a:pt x="4904" y="3440"/>
                    <a:pt x="4895" y="3440"/>
                    <a:pt x="4887" y="3440"/>
                  </a:cubicBezTo>
                  <a:cubicBezTo>
                    <a:pt x="4471" y="3400"/>
                    <a:pt x="4050" y="3412"/>
                    <a:pt x="3634" y="3366"/>
                  </a:cubicBezTo>
                  <a:cubicBezTo>
                    <a:pt x="3440" y="3349"/>
                    <a:pt x="3417" y="3320"/>
                    <a:pt x="3457" y="3138"/>
                  </a:cubicBezTo>
                  <a:cubicBezTo>
                    <a:pt x="3492" y="2973"/>
                    <a:pt x="3531" y="2808"/>
                    <a:pt x="3583" y="2643"/>
                  </a:cubicBezTo>
                  <a:cubicBezTo>
                    <a:pt x="3603" y="2576"/>
                    <a:pt x="3626" y="2545"/>
                    <a:pt x="3661" y="2545"/>
                  </a:cubicBezTo>
                  <a:cubicBezTo>
                    <a:pt x="3686" y="2545"/>
                    <a:pt x="3716" y="2561"/>
                    <a:pt x="3753" y="2591"/>
                  </a:cubicBezTo>
                  <a:cubicBezTo>
                    <a:pt x="3788" y="2620"/>
                    <a:pt x="3822" y="2660"/>
                    <a:pt x="3856" y="2688"/>
                  </a:cubicBezTo>
                  <a:cubicBezTo>
                    <a:pt x="3918" y="2750"/>
                    <a:pt x="3958" y="2781"/>
                    <a:pt x="3995" y="2781"/>
                  </a:cubicBezTo>
                  <a:cubicBezTo>
                    <a:pt x="4037" y="2781"/>
                    <a:pt x="4075" y="2741"/>
                    <a:pt x="4135" y="2660"/>
                  </a:cubicBezTo>
                  <a:cubicBezTo>
                    <a:pt x="4192" y="2574"/>
                    <a:pt x="4249" y="2489"/>
                    <a:pt x="4312" y="2415"/>
                  </a:cubicBezTo>
                  <a:cubicBezTo>
                    <a:pt x="4352" y="2366"/>
                    <a:pt x="4381" y="2342"/>
                    <a:pt x="4406" y="2342"/>
                  </a:cubicBezTo>
                  <a:close/>
                  <a:moveTo>
                    <a:pt x="2015" y="2655"/>
                  </a:moveTo>
                  <a:cubicBezTo>
                    <a:pt x="2049" y="2655"/>
                    <a:pt x="2082" y="2677"/>
                    <a:pt x="2108" y="2722"/>
                  </a:cubicBezTo>
                  <a:cubicBezTo>
                    <a:pt x="2210" y="2893"/>
                    <a:pt x="2296" y="3070"/>
                    <a:pt x="2352" y="3258"/>
                  </a:cubicBezTo>
                  <a:cubicBezTo>
                    <a:pt x="2392" y="3383"/>
                    <a:pt x="2364" y="3423"/>
                    <a:pt x="2244" y="3440"/>
                  </a:cubicBezTo>
                  <a:cubicBezTo>
                    <a:pt x="1766" y="3508"/>
                    <a:pt x="1293" y="3571"/>
                    <a:pt x="815" y="3634"/>
                  </a:cubicBezTo>
                  <a:cubicBezTo>
                    <a:pt x="800" y="3635"/>
                    <a:pt x="786" y="3636"/>
                    <a:pt x="773" y="3636"/>
                  </a:cubicBezTo>
                  <a:cubicBezTo>
                    <a:pt x="691" y="3636"/>
                    <a:pt x="661" y="3601"/>
                    <a:pt x="661" y="3503"/>
                  </a:cubicBezTo>
                  <a:cubicBezTo>
                    <a:pt x="655" y="3298"/>
                    <a:pt x="684" y="3098"/>
                    <a:pt x="741" y="2899"/>
                  </a:cubicBezTo>
                  <a:cubicBezTo>
                    <a:pt x="753" y="2847"/>
                    <a:pt x="779" y="2821"/>
                    <a:pt x="810" y="2821"/>
                  </a:cubicBezTo>
                  <a:cubicBezTo>
                    <a:pt x="837" y="2821"/>
                    <a:pt x="869" y="2840"/>
                    <a:pt x="900" y="2876"/>
                  </a:cubicBezTo>
                  <a:cubicBezTo>
                    <a:pt x="963" y="2956"/>
                    <a:pt x="991" y="3076"/>
                    <a:pt x="1111" y="3144"/>
                  </a:cubicBezTo>
                  <a:cubicBezTo>
                    <a:pt x="1202" y="3024"/>
                    <a:pt x="1242" y="2893"/>
                    <a:pt x="1310" y="2779"/>
                  </a:cubicBezTo>
                  <a:cubicBezTo>
                    <a:pt x="1338" y="2730"/>
                    <a:pt x="1355" y="2659"/>
                    <a:pt x="1422" y="2659"/>
                  </a:cubicBezTo>
                  <a:cubicBezTo>
                    <a:pt x="1425" y="2659"/>
                    <a:pt x="1427" y="2660"/>
                    <a:pt x="1430" y="2660"/>
                  </a:cubicBezTo>
                  <a:cubicBezTo>
                    <a:pt x="1510" y="2665"/>
                    <a:pt x="1527" y="2728"/>
                    <a:pt x="1555" y="2785"/>
                  </a:cubicBezTo>
                  <a:cubicBezTo>
                    <a:pt x="1584" y="2842"/>
                    <a:pt x="1601" y="2893"/>
                    <a:pt x="1629" y="2950"/>
                  </a:cubicBezTo>
                  <a:cubicBezTo>
                    <a:pt x="1645" y="2990"/>
                    <a:pt x="1663" y="3010"/>
                    <a:pt x="1685" y="3010"/>
                  </a:cubicBezTo>
                  <a:cubicBezTo>
                    <a:pt x="1703" y="3010"/>
                    <a:pt x="1722" y="2996"/>
                    <a:pt x="1743" y="2967"/>
                  </a:cubicBezTo>
                  <a:cubicBezTo>
                    <a:pt x="1800" y="2882"/>
                    <a:pt x="1851" y="2796"/>
                    <a:pt x="1914" y="2717"/>
                  </a:cubicBezTo>
                  <a:cubicBezTo>
                    <a:pt x="1945" y="2677"/>
                    <a:pt x="1981" y="2655"/>
                    <a:pt x="2015" y="2655"/>
                  </a:cubicBezTo>
                  <a:close/>
                  <a:moveTo>
                    <a:pt x="166" y="0"/>
                  </a:moveTo>
                  <a:cubicBezTo>
                    <a:pt x="314" y="644"/>
                    <a:pt x="97" y="1361"/>
                    <a:pt x="52" y="2005"/>
                  </a:cubicBezTo>
                  <a:cubicBezTo>
                    <a:pt x="35" y="2255"/>
                    <a:pt x="29" y="2506"/>
                    <a:pt x="23" y="2757"/>
                  </a:cubicBezTo>
                  <a:cubicBezTo>
                    <a:pt x="52" y="2785"/>
                    <a:pt x="69" y="2814"/>
                    <a:pt x="74" y="2848"/>
                  </a:cubicBezTo>
                  <a:cubicBezTo>
                    <a:pt x="109" y="2996"/>
                    <a:pt x="160" y="3132"/>
                    <a:pt x="228" y="3263"/>
                  </a:cubicBezTo>
                  <a:cubicBezTo>
                    <a:pt x="268" y="3326"/>
                    <a:pt x="228" y="3383"/>
                    <a:pt x="160" y="3383"/>
                  </a:cubicBezTo>
                  <a:cubicBezTo>
                    <a:pt x="114" y="3383"/>
                    <a:pt x="63" y="3383"/>
                    <a:pt x="17" y="3377"/>
                  </a:cubicBezTo>
                  <a:cubicBezTo>
                    <a:pt x="17" y="3520"/>
                    <a:pt x="12" y="3656"/>
                    <a:pt x="0" y="3799"/>
                  </a:cubicBezTo>
                  <a:lnTo>
                    <a:pt x="12268" y="3799"/>
                  </a:lnTo>
                  <a:cubicBezTo>
                    <a:pt x="12291" y="3639"/>
                    <a:pt x="12325" y="3480"/>
                    <a:pt x="12365" y="3320"/>
                  </a:cubicBezTo>
                  <a:lnTo>
                    <a:pt x="12365" y="3320"/>
                  </a:lnTo>
                  <a:cubicBezTo>
                    <a:pt x="12278" y="3326"/>
                    <a:pt x="12191" y="3328"/>
                    <a:pt x="12104" y="3328"/>
                  </a:cubicBezTo>
                  <a:cubicBezTo>
                    <a:pt x="11984" y="3328"/>
                    <a:pt x="11864" y="3325"/>
                    <a:pt x="11744" y="3325"/>
                  </a:cubicBezTo>
                  <a:cubicBezTo>
                    <a:pt x="11706" y="3325"/>
                    <a:pt x="11668" y="3325"/>
                    <a:pt x="11630" y="3326"/>
                  </a:cubicBezTo>
                  <a:cubicBezTo>
                    <a:pt x="11510" y="3326"/>
                    <a:pt x="11476" y="3269"/>
                    <a:pt x="11510" y="3155"/>
                  </a:cubicBezTo>
                  <a:cubicBezTo>
                    <a:pt x="11590" y="2927"/>
                    <a:pt x="11670" y="2705"/>
                    <a:pt x="11755" y="2489"/>
                  </a:cubicBezTo>
                  <a:cubicBezTo>
                    <a:pt x="11775" y="2431"/>
                    <a:pt x="11799" y="2404"/>
                    <a:pt x="11832" y="2404"/>
                  </a:cubicBezTo>
                  <a:cubicBezTo>
                    <a:pt x="11857" y="2404"/>
                    <a:pt x="11886" y="2419"/>
                    <a:pt x="11920" y="2449"/>
                  </a:cubicBezTo>
                  <a:cubicBezTo>
                    <a:pt x="12017" y="2529"/>
                    <a:pt x="12063" y="2648"/>
                    <a:pt x="12171" y="2728"/>
                  </a:cubicBezTo>
                  <a:cubicBezTo>
                    <a:pt x="12268" y="2671"/>
                    <a:pt x="12268" y="2563"/>
                    <a:pt x="12313" y="2489"/>
                  </a:cubicBezTo>
                  <a:cubicBezTo>
                    <a:pt x="12365" y="2415"/>
                    <a:pt x="12353" y="2255"/>
                    <a:pt x="12473" y="2250"/>
                  </a:cubicBezTo>
                  <a:cubicBezTo>
                    <a:pt x="12476" y="2250"/>
                    <a:pt x="12479" y="2249"/>
                    <a:pt x="12481" y="2249"/>
                  </a:cubicBezTo>
                  <a:cubicBezTo>
                    <a:pt x="12587" y="2249"/>
                    <a:pt x="12599" y="2354"/>
                    <a:pt x="12627" y="2438"/>
                  </a:cubicBezTo>
                  <a:cubicBezTo>
                    <a:pt x="12729" y="2124"/>
                    <a:pt x="12832" y="1805"/>
                    <a:pt x="12917" y="1487"/>
                  </a:cubicBezTo>
                  <a:cubicBezTo>
                    <a:pt x="12946" y="1350"/>
                    <a:pt x="12946" y="1213"/>
                    <a:pt x="12923" y="1077"/>
                  </a:cubicBezTo>
                  <a:cubicBezTo>
                    <a:pt x="12917" y="1031"/>
                    <a:pt x="12917" y="980"/>
                    <a:pt x="12928" y="934"/>
                  </a:cubicBezTo>
                  <a:cubicBezTo>
                    <a:pt x="12985" y="638"/>
                    <a:pt x="13042" y="336"/>
                    <a:pt x="13099" y="34"/>
                  </a:cubicBezTo>
                  <a:cubicBezTo>
                    <a:pt x="13099" y="23"/>
                    <a:pt x="13099" y="12"/>
                    <a:pt x="131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65"/>
            <p:cNvSpPr/>
            <p:nvPr/>
          </p:nvSpPr>
          <p:spPr>
            <a:xfrm>
              <a:off x="5407360" y="2313211"/>
              <a:ext cx="78569" cy="73782"/>
            </a:xfrm>
            <a:custGeom>
              <a:rect b="b" l="l" r="r" t="t"/>
              <a:pathLst>
                <a:path extrusionOk="0" h="1079" w="1149">
                  <a:moveTo>
                    <a:pt x="995" y="1"/>
                  </a:moveTo>
                  <a:cubicBezTo>
                    <a:pt x="887" y="6"/>
                    <a:pt x="893" y="160"/>
                    <a:pt x="841" y="240"/>
                  </a:cubicBezTo>
                  <a:cubicBezTo>
                    <a:pt x="790" y="325"/>
                    <a:pt x="790" y="422"/>
                    <a:pt x="699" y="479"/>
                  </a:cubicBezTo>
                  <a:cubicBezTo>
                    <a:pt x="585" y="399"/>
                    <a:pt x="540" y="280"/>
                    <a:pt x="448" y="200"/>
                  </a:cubicBezTo>
                  <a:cubicBezTo>
                    <a:pt x="411" y="170"/>
                    <a:pt x="382" y="155"/>
                    <a:pt x="357" y="155"/>
                  </a:cubicBezTo>
                  <a:cubicBezTo>
                    <a:pt x="325" y="155"/>
                    <a:pt x="300" y="182"/>
                    <a:pt x="278" y="240"/>
                  </a:cubicBezTo>
                  <a:cubicBezTo>
                    <a:pt x="192" y="456"/>
                    <a:pt x="112" y="678"/>
                    <a:pt x="38" y="906"/>
                  </a:cubicBezTo>
                  <a:cubicBezTo>
                    <a:pt x="0" y="1015"/>
                    <a:pt x="30" y="1072"/>
                    <a:pt x="141" y="1072"/>
                  </a:cubicBezTo>
                  <a:cubicBezTo>
                    <a:pt x="147" y="1072"/>
                    <a:pt x="152" y="1072"/>
                    <a:pt x="158" y="1071"/>
                  </a:cubicBezTo>
                  <a:cubicBezTo>
                    <a:pt x="321" y="1071"/>
                    <a:pt x="484" y="1079"/>
                    <a:pt x="646" y="1079"/>
                  </a:cubicBezTo>
                  <a:cubicBezTo>
                    <a:pt x="727" y="1079"/>
                    <a:pt x="807" y="1077"/>
                    <a:pt x="887" y="1071"/>
                  </a:cubicBezTo>
                  <a:cubicBezTo>
                    <a:pt x="967" y="775"/>
                    <a:pt x="1058" y="485"/>
                    <a:pt x="1149" y="189"/>
                  </a:cubicBezTo>
                  <a:cubicBezTo>
                    <a:pt x="1120" y="103"/>
                    <a:pt x="1109" y="1"/>
                    <a:pt x="995"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65"/>
            <p:cNvSpPr/>
            <p:nvPr/>
          </p:nvSpPr>
          <p:spPr>
            <a:xfrm>
              <a:off x="4624473" y="2347880"/>
              <a:ext cx="17163" cy="43285"/>
            </a:xfrm>
            <a:custGeom>
              <a:rect b="b" l="l" r="r" t="t"/>
              <a:pathLst>
                <a:path extrusionOk="0" h="633" w="251">
                  <a:moveTo>
                    <a:pt x="6" y="1"/>
                  </a:moveTo>
                  <a:cubicBezTo>
                    <a:pt x="6" y="211"/>
                    <a:pt x="0" y="416"/>
                    <a:pt x="0" y="621"/>
                  </a:cubicBezTo>
                  <a:cubicBezTo>
                    <a:pt x="46" y="627"/>
                    <a:pt x="91" y="633"/>
                    <a:pt x="143" y="633"/>
                  </a:cubicBezTo>
                  <a:cubicBezTo>
                    <a:pt x="211" y="633"/>
                    <a:pt x="251" y="570"/>
                    <a:pt x="211" y="507"/>
                  </a:cubicBezTo>
                  <a:cubicBezTo>
                    <a:pt x="143" y="376"/>
                    <a:pt x="91" y="240"/>
                    <a:pt x="57" y="97"/>
                  </a:cubicBezTo>
                  <a:cubicBezTo>
                    <a:pt x="46" y="63"/>
                    <a:pt x="29" y="29"/>
                    <a:pt x="6"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65"/>
            <p:cNvSpPr/>
            <p:nvPr/>
          </p:nvSpPr>
          <p:spPr>
            <a:xfrm>
              <a:off x="5039200" y="2313211"/>
              <a:ext cx="133273" cy="79526"/>
            </a:xfrm>
            <a:custGeom>
              <a:rect b="b" l="l" r="r" t="t"/>
              <a:pathLst>
                <a:path extrusionOk="0" h="1163" w="1949">
                  <a:moveTo>
                    <a:pt x="991" y="1"/>
                  </a:moveTo>
                  <a:cubicBezTo>
                    <a:pt x="935" y="1"/>
                    <a:pt x="923" y="58"/>
                    <a:pt x="906" y="98"/>
                  </a:cubicBezTo>
                  <a:cubicBezTo>
                    <a:pt x="843" y="246"/>
                    <a:pt x="781" y="399"/>
                    <a:pt x="712" y="542"/>
                  </a:cubicBezTo>
                  <a:cubicBezTo>
                    <a:pt x="685" y="604"/>
                    <a:pt x="665" y="632"/>
                    <a:pt x="639" y="632"/>
                  </a:cubicBezTo>
                  <a:cubicBezTo>
                    <a:pt x="618" y="632"/>
                    <a:pt x="592" y="612"/>
                    <a:pt x="553" y="576"/>
                  </a:cubicBezTo>
                  <a:cubicBezTo>
                    <a:pt x="479" y="508"/>
                    <a:pt x="411" y="428"/>
                    <a:pt x="337" y="365"/>
                  </a:cubicBezTo>
                  <a:cubicBezTo>
                    <a:pt x="289" y="321"/>
                    <a:pt x="257" y="298"/>
                    <a:pt x="227" y="298"/>
                  </a:cubicBezTo>
                  <a:cubicBezTo>
                    <a:pt x="193" y="298"/>
                    <a:pt x="163" y="329"/>
                    <a:pt x="120" y="394"/>
                  </a:cubicBezTo>
                  <a:cubicBezTo>
                    <a:pt x="1" y="565"/>
                    <a:pt x="12" y="752"/>
                    <a:pt x="18" y="946"/>
                  </a:cubicBezTo>
                  <a:cubicBezTo>
                    <a:pt x="6" y="1043"/>
                    <a:pt x="80" y="1134"/>
                    <a:pt x="183" y="1134"/>
                  </a:cubicBezTo>
                  <a:cubicBezTo>
                    <a:pt x="251" y="1145"/>
                    <a:pt x="314" y="1157"/>
                    <a:pt x="382" y="1163"/>
                  </a:cubicBezTo>
                  <a:lnTo>
                    <a:pt x="1743" y="1163"/>
                  </a:lnTo>
                  <a:cubicBezTo>
                    <a:pt x="1846" y="1163"/>
                    <a:pt x="1920" y="1128"/>
                    <a:pt x="1925" y="1020"/>
                  </a:cubicBezTo>
                  <a:cubicBezTo>
                    <a:pt x="1948" y="804"/>
                    <a:pt x="1937" y="587"/>
                    <a:pt x="1891" y="377"/>
                  </a:cubicBezTo>
                  <a:cubicBezTo>
                    <a:pt x="1877" y="311"/>
                    <a:pt x="1855" y="280"/>
                    <a:pt x="1820" y="280"/>
                  </a:cubicBezTo>
                  <a:cubicBezTo>
                    <a:pt x="1801" y="280"/>
                    <a:pt x="1778" y="290"/>
                    <a:pt x="1749" y="308"/>
                  </a:cubicBezTo>
                  <a:cubicBezTo>
                    <a:pt x="1652" y="371"/>
                    <a:pt x="1561" y="445"/>
                    <a:pt x="1464" y="508"/>
                  </a:cubicBezTo>
                  <a:cubicBezTo>
                    <a:pt x="1409" y="547"/>
                    <a:pt x="1375" y="569"/>
                    <a:pt x="1349" y="569"/>
                  </a:cubicBezTo>
                  <a:cubicBezTo>
                    <a:pt x="1315" y="569"/>
                    <a:pt x="1294" y="533"/>
                    <a:pt x="1259" y="456"/>
                  </a:cubicBezTo>
                  <a:cubicBezTo>
                    <a:pt x="1202" y="337"/>
                    <a:pt x="1145" y="211"/>
                    <a:pt x="1088" y="86"/>
                  </a:cubicBezTo>
                  <a:cubicBezTo>
                    <a:pt x="1071" y="46"/>
                    <a:pt x="1043" y="1"/>
                    <a:pt x="991"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65"/>
            <p:cNvSpPr/>
            <p:nvPr/>
          </p:nvSpPr>
          <p:spPr>
            <a:xfrm>
              <a:off x="5233947" y="2313211"/>
              <a:ext cx="122332" cy="77611"/>
            </a:xfrm>
            <a:custGeom>
              <a:rect b="b" l="l" r="r" t="t"/>
              <a:pathLst>
                <a:path extrusionOk="0" h="1135" w="1789">
                  <a:moveTo>
                    <a:pt x="812" y="0"/>
                  </a:moveTo>
                  <a:cubicBezTo>
                    <a:pt x="809" y="0"/>
                    <a:pt x="806" y="0"/>
                    <a:pt x="803" y="1"/>
                  </a:cubicBezTo>
                  <a:cubicBezTo>
                    <a:pt x="740" y="1"/>
                    <a:pt x="723" y="63"/>
                    <a:pt x="706" y="115"/>
                  </a:cubicBezTo>
                  <a:cubicBezTo>
                    <a:pt x="655" y="234"/>
                    <a:pt x="609" y="354"/>
                    <a:pt x="564" y="468"/>
                  </a:cubicBezTo>
                  <a:cubicBezTo>
                    <a:pt x="547" y="508"/>
                    <a:pt x="525" y="528"/>
                    <a:pt x="499" y="528"/>
                  </a:cubicBezTo>
                  <a:cubicBezTo>
                    <a:pt x="480" y="528"/>
                    <a:pt x="460" y="518"/>
                    <a:pt x="439" y="496"/>
                  </a:cubicBezTo>
                  <a:cubicBezTo>
                    <a:pt x="359" y="428"/>
                    <a:pt x="296" y="354"/>
                    <a:pt x="217" y="285"/>
                  </a:cubicBezTo>
                  <a:cubicBezTo>
                    <a:pt x="184" y="260"/>
                    <a:pt x="157" y="247"/>
                    <a:pt x="133" y="247"/>
                  </a:cubicBezTo>
                  <a:cubicBezTo>
                    <a:pt x="99" y="247"/>
                    <a:pt x="74" y="276"/>
                    <a:pt x="57" y="337"/>
                  </a:cubicBezTo>
                  <a:cubicBezTo>
                    <a:pt x="0" y="525"/>
                    <a:pt x="17" y="713"/>
                    <a:pt x="23" y="901"/>
                  </a:cubicBezTo>
                  <a:cubicBezTo>
                    <a:pt x="23" y="1037"/>
                    <a:pt x="51" y="1054"/>
                    <a:pt x="188" y="1083"/>
                  </a:cubicBezTo>
                  <a:cubicBezTo>
                    <a:pt x="450" y="1134"/>
                    <a:pt x="712" y="1111"/>
                    <a:pt x="968" y="1123"/>
                  </a:cubicBezTo>
                  <a:lnTo>
                    <a:pt x="1549" y="1123"/>
                  </a:lnTo>
                  <a:cubicBezTo>
                    <a:pt x="1697" y="1123"/>
                    <a:pt x="1788" y="1032"/>
                    <a:pt x="1766" y="895"/>
                  </a:cubicBezTo>
                  <a:cubicBezTo>
                    <a:pt x="1731" y="730"/>
                    <a:pt x="1692" y="565"/>
                    <a:pt x="1640" y="405"/>
                  </a:cubicBezTo>
                  <a:cubicBezTo>
                    <a:pt x="1627" y="352"/>
                    <a:pt x="1604" y="326"/>
                    <a:pt x="1572" y="326"/>
                  </a:cubicBezTo>
                  <a:cubicBezTo>
                    <a:pt x="1550" y="326"/>
                    <a:pt x="1523" y="339"/>
                    <a:pt x="1492" y="365"/>
                  </a:cubicBezTo>
                  <a:cubicBezTo>
                    <a:pt x="1424" y="416"/>
                    <a:pt x="1373" y="479"/>
                    <a:pt x="1310" y="525"/>
                  </a:cubicBezTo>
                  <a:cubicBezTo>
                    <a:pt x="1271" y="557"/>
                    <a:pt x="1243" y="573"/>
                    <a:pt x="1219" y="573"/>
                  </a:cubicBezTo>
                  <a:cubicBezTo>
                    <a:pt x="1189" y="573"/>
                    <a:pt x="1166" y="545"/>
                    <a:pt x="1133" y="490"/>
                  </a:cubicBezTo>
                  <a:cubicBezTo>
                    <a:pt x="1065" y="360"/>
                    <a:pt x="991" y="229"/>
                    <a:pt x="923" y="98"/>
                  </a:cubicBezTo>
                  <a:cubicBezTo>
                    <a:pt x="896" y="54"/>
                    <a:pt x="874" y="0"/>
                    <a:pt x="812"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65"/>
            <p:cNvSpPr/>
            <p:nvPr/>
          </p:nvSpPr>
          <p:spPr>
            <a:xfrm>
              <a:off x="4856556" y="2319160"/>
              <a:ext cx="118229" cy="75218"/>
            </a:xfrm>
            <a:custGeom>
              <a:rect b="b" l="l" r="r" t="t"/>
              <a:pathLst>
                <a:path extrusionOk="0" h="1100" w="1729">
                  <a:moveTo>
                    <a:pt x="989" y="0"/>
                  </a:moveTo>
                  <a:cubicBezTo>
                    <a:pt x="964" y="0"/>
                    <a:pt x="935" y="25"/>
                    <a:pt x="895" y="73"/>
                  </a:cubicBezTo>
                  <a:cubicBezTo>
                    <a:pt x="832" y="153"/>
                    <a:pt x="775" y="238"/>
                    <a:pt x="718" y="318"/>
                  </a:cubicBezTo>
                  <a:cubicBezTo>
                    <a:pt x="657" y="403"/>
                    <a:pt x="621" y="445"/>
                    <a:pt x="579" y="445"/>
                  </a:cubicBezTo>
                  <a:cubicBezTo>
                    <a:pt x="543" y="445"/>
                    <a:pt x="503" y="413"/>
                    <a:pt x="439" y="352"/>
                  </a:cubicBezTo>
                  <a:cubicBezTo>
                    <a:pt x="405" y="318"/>
                    <a:pt x="371" y="278"/>
                    <a:pt x="336" y="255"/>
                  </a:cubicBezTo>
                  <a:cubicBezTo>
                    <a:pt x="298" y="222"/>
                    <a:pt x="268" y="204"/>
                    <a:pt x="243" y="204"/>
                  </a:cubicBezTo>
                  <a:cubicBezTo>
                    <a:pt x="209" y="204"/>
                    <a:pt x="185" y="237"/>
                    <a:pt x="166" y="307"/>
                  </a:cubicBezTo>
                  <a:cubicBezTo>
                    <a:pt x="114" y="472"/>
                    <a:pt x="75" y="631"/>
                    <a:pt x="40" y="796"/>
                  </a:cubicBezTo>
                  <a:cubicBezTo>
                    <a:pt x="0" y="984"/>
                    <a:pt x="23" y="1007"/>
                    <a:pt x="217" y="1030"/>
                  </a:cubicBezTo>
                  <a:cubicBezTo>
                    <a:pt x="633" y="1076"/>
                    <a:pt x="1054" y="1064"/>
                    <a:pt x="1470" y="1098"/>
                  </a:cubicBezTo>
                  <a:cubicBezTo>
                    <a:pt x="1486" y="1099"/>
                    <a:pt x="1500" y="1100"/>
                    <a:pt x="1514" y="1100"/>
                  </a:cubicBezTo>
                  <a:cubicBezTo>
                    <a:pt x="1688" y="1100"/>
                    <a:pt x="1729" y="1032"/>
                    <a:pt x="1692" y="848"/>
                  </a:cubicBezTo>
                  <a:cubicBezTo>
                    <a:pt x="1669" y="734"/>
                    <a:pt x="1646" y="614"/>
                    <a:pt x="1612" y="495"/>
                  </a:cubicBezTo>
                  <a:cubicBezTo>
                    <a:pt x="1595" y="426"/>
                    <a:pt x="1607" y="312"/>
                    <a:pt x="1515" y="284"/>
                  </a:cubicBezTo>
                  <a:cubicBezTo>
                    <a:pt x="1503" y="279"/>
                    <a:pt x="1491" y="277"/>
                    <a:pt x="1480" y="277"/>
                  </a:cubicBezTo>
                  <a:cubicBezTo>
                    <a:pt x="1413" y="277"/>
                    <a:pt x="1377" y="359"/>
                    <a:pt x="1327" y="403"/>
                  </a:cubicBezTo>
                  <a:cubicBezTo>
                    <a:pt x="1322" y="409"/>
                    <a:pt x="1316" y="415"/>
                    <a:pt x="1316" y="421"/>
                  </a:cubicBezTo>
                  <a:cubicBezTo>
                    <a:pt x="1289" y="447"/>
                    <a:pt x="1265" y="463"/>
                    <a:pt x="1243" y="463"/>
                  </a:cubicBezTo>
                  <a:cubicBezTo>
                    <a:pt x="1219" y="463"/>
                    <a:pt x="1198" y="443"/>
                    <a:pt x="1179" y="398"/>
                  </a:cubicBezTo>
                  <a:cubicBezTo>
                    <a:pt x="1145" y="295"/>
                    <a:pt x="1111" y="193"/>
                    <a:pt x="1065" y="90"/>
                  </a:cubicBezTo>
                  <a:cubicBezTo>
                    <a:pt x="1039" y="30"/>
                    <a:pt x="1016" y="0"/>
                    <a:pt x="989"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65"/>
            <p:cNvSpPr/>
            <p:nvPr/>
          </p:nvSpPr>
          <p:spPr>
            <a:xfrm>
              <a:off x="4667689" y="2340700"/>
              <a:ext cx="118844" cy="67354"/>
            </a:xfrm>
            <a:custGeom>
              <a:rect b="b" l="l" r="r" t="t"/>
              <a:pathLst>
                <a:path extrusionOk="0" h="985" w="1738">
                  <a:moveTo>
                    <a:pt x="1362" y="0"/>
                  </a:moveTo>
                  <a:cubicBezTo>
                    <a:pt x="1331" y="0"/>
                    <a:pt x="1298" y="22"/>
                    <a:pt x="1265" y="66"/>
                  </a:cubicBezTo>
                  <a:cubicBezTo>
                    <a:pt x="1196" y="151"/>
                    <a:pt x="1151" y="231"/>
                    <a:pt x="1094" y="316"/>
                  </a:cubicBezTo>
                  <a:cubicBezTo>
                    <a:pt x="1073" y="345"/>
                    <a:pt x="1052" y="359"/>
                    <a:pt x="1033" y="359"/>
                  </a:cubicBezTo>
                  <a:cubicBezTo>
                    <a:pt x="1010" y="359"/>
                    <a:pt x="990" y="339"/>
                    <a:pt x="974" y="299"/>
                  </a:cubicBezTo>
                  <a:cubicBezTo>
                    <a:pt x="951" y="242"/>
                    <a:pt x="929" y="185"/>
                    <a:pt x="906" y="134"/>
                  </a:cubicBezTo>
                  <a:cubicBezTo>
                    <a:pt x="877" y="77"/>
                    <a:pt x="849" y="14"/>
                    <a:pt x="781" y="9"/>
                  </a:cubicBezTo>
                  <a:cubicBezTo>
                    <a:pt x="778" y="9"/>
                    <a:pt x="776" y="8"/>
                    <a:pt x="773" y="8"/>
                  </a:cubicBezTo>
                  <a:cubicBezTo>
                    <a:pt x="710" y="8"/>
                    <a:pt x="683" y="79"/>
                    <a:pt x="655" y="128"/>
                  </a:cubicBezTo>
                  <a:cubicBezTo>
                    <a:pt x="593" y="242"/>
                    <a:pt x="553" y="373"/>
                    <a:pt x="462" y="493"/>
                  </a:cubicBezTo>
                  <a:cubicBezTo>
                    <a:pt x="336" y="425"/>
                    <a:pt x="314" y="311"/>
                    <a:pt x="245" y="225"/>
                  </a:cubicBezTo>
                  <a:cubicBezTo>
                    <a:pt x="217" y="189"/>
                    <a:pt x="187" y="172"/>
                    <a:pt x="159" y="172"/>
                  </a:cubicBezTo>
                  <a:cubicBezTo>
                    <a:pt x="126" y="172"/>
                    <a:pt x="98" y="198"/>
                    <a:pt x="86" y="248"/>
                  </a:cubicBezTo>
                  <a:cubicBezTo>
                    <a:pt x="29" y="447"/>
                    <a:pt x="0" y="647"/>
                    <a:pt x="6" y="852"/>
                  </a:cubicBezTo>
                  <a:cubicBezTo>
                    <a:pt x="11" y="950"/>
                    <a:pt x="37" y="985"/>
                    <a:pt x="119" y="985"/>
                  </a:cubicBezTo>
                  <a:cubicBezTo>
                    <a:pt x="131" y="985"/>
                    <a:pt x="145" y="984"/>
                    <a:pt x="160" y="983"/>
                  </a:cubicBezTo>
                  <a:cubicBezTo>
                    <a:pt x="638" y="920"/>
                    <a:pt x="1117" y="857"/>
                    <a:pt x="1589" y="789"/>
                  </a:cubicBezTo>
                  <a:cubicBezTo>
                    <a:pt x="1715" y="772"/>
                    <a:pt x="1737" y="732"/>
                    <a:pt x="1703" y="607"/>
                  </a:cubicBezTo>
                  <a:cubicBezTo>
                    <a:pt x="1641" y="419"/>
                    <a:pt x="1561" y="242"/>
                    <a:pt x="1453" y="71"/>
                  </a:cubicBezTo>
                  <a:cubicBezTo>
                    <a:pt x="1426" y="24"/>
                    <a:pt x="1395" y="0"/>
                    <a:pt x="1362"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42" name="Google Shape;2542;p65"/>
          <p:cNvGrpSpPr/>
          <p:nvPr/>
        </p:nvGrpSpPr>
        <p:grpSpPr>
          <a:xfrm>
            <a:off x="3333613" y="1823813"/>
            <a:ext cx="4659165" cy="2578993"/>
            <a:chOff x="3069862" y="1583058"/>
            <a:chExt cx="5068718" cy="2805693"/>
          </a:xfrm>
        </p:grpSpPr>
        <p:grpSp>
          <p:nvGrpSpPr>
            <p:cNvPr id="2543" name="Google Shape;2543;p65"/>
            <p:cNvGrpSpPr/>
            <p:nvPr/>
          </p:nvGrpSpPr>
          <p:grpSpPr>
            <a:xfrm>
              <a:off x="6136927" y="2760524"/>
              <a:ext cx="89407" cy="81001"/>
              <a:chOff x="4293400" y="2574725"/>
              <a:chExt cx="84425" cy="80100"/>
            </a:xfrm>
          </p:grpSpPr>
          <p:sp>
            <p:nvSpPr>
              <p:cNvPr id="2544" name="Google Shape;2544;p65"/>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chemeClr val="lt2"/>
              </a:solidFill>
              <a:ln>
                <a:noFill/>
              </a:ln>
            </p:spPr>
          </p:sp>
          <p:sp>
            <p:nvSpPr>
              <p:cNvPr id="2545" name="Google Shape;2545;p65"/>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46" name="Google Shape;2546;p65"/>
            <p:cNvGrpSpPr/>
            <p:nvPr/>
          </p:nvGrpSpPr>
          <p:grpSpPr>
            <a:xfrm>
              <a:off x="5826400" y="1635971"/>
              <a:ext cx="2030405" cy="1153702"/>
              <a:chOff x="4000175" y="1462675"/>
              <a:chExt cx="1917275" cy="1140875"/>
            </a:xfrm>
          </p:grpSpPr>
          <p:sp>
            <p:nvSpPr>
              <p:cNvPr id="2547" name="Google Shape;2547;p65"/>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chemeClr val="accent2"/>
              </a:solidFill>
              <a:ln>
                <a:noFill/>
              </a:ln>
            </p:spPr>
          </p:sp>
          <p:grpSp>
            <p:nvGrpSpPr>
              <p:cNvPr id="2548" name="Google Shape;2548;p65"/>
              <p:cNvGrpSpPr/>
              <p:nvPr/>
            </p:nvGrpSpPr>
            <p:grpSpPr>
              <a:xfrm>
                <a:off x="4000175" y="1462675"/>
                <a:ext cx="1917275" cy="1140875"/>
                <a:chOff x="4000175" y="1462675"/>
                <a:chExt cx="1917275" cy="1140875"/>
              </a:xfrm>
            </p:grpSpPr>
            <p:sp>
              <p:nvSpPr>
                <p:cNvPr id="2549" name="Google Shape;2549;p65"/>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chemeClr val="accent2"/>
                </a:solidFill>
                <a:ln>
                  <a:noFill/>
                </a:ln>
              </p:spPr>
            </p:sp>
            <p:sp>
              <p:nvSpPr>
                <p:cNvPr id="2550" name="Google Shape;2550;p65"/>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65"/>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65"/>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65"/>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554" name="Google Shape;2554;p65"/>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555" name="Google Shape;2555;p65"/>
            <p:cNvGrpSpPr/>
            <p:nvPr/>
          </p:nvGrpSpPr>
          <p:grpSpPr>
            <a:xfrm>
              <a:off x="5784516" y="2773771"/>
              <a:ext cx="99599" cy="105296"/>
              <a:chOff x="3960625" y="2587825"/>
              <a:chExt cx="94050" cy="104125"/>
            </a:xfrm>
          </p:grpSpPr>
          <p:sp>
            <p:nvSpPr>
              <p:cNvPr id="2556" name="Google Shape;2556;p65"/>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chemeClr val="lt2"/>
              </a:solidFill>
              <a:ln>
                <a:noFill/>
              </a:ln>
            </p:spPr>
          </p:sp>
          <p:sp>
            <p:nvSpPr>
              <p:cNvPr id="2557" name="Google Shape;2557;p65"/>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58" name="Google Shape;2558;p65"/>
            <p:cNvGrpSpPr/>
            <p:nvPr/>
          </p:nvGrpSpPr>
          <p:grpSpPr>
            <a:xfrm>
              <a:off x="5577719" y="2685869"/>
              <a:ext cx="183843" cy="190038"/>
              <a:chOff x="3765350" y="2500900"/>
              <a:chExt cx="173600" cy="187925"/>
            </a:xfrm>
          </p:grpSpPr>
          <p:sp>
            <p:nvSpPr>
              <p:cNvPr id="2559" name="Google Shape;2559;p65"/>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AFBDC6"/>
              </a:solidFill>
              <a:ln>
                <a:noFill/>
              </a:ln>
            </p:spPr>
          </p:sp>
          <p:sp>
            <p:nvSpPr>
              <p:cNvPr id="2560" name="Google Shape;2560;p65"/>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AF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65"/>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AF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65"/>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AF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65"/>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AF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65"/>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65" name="Google Shape;2565;p65"/>
            <p:cNvGrpSpPr/>
            <p:nvPr/>
          </p:nvGrpSpPr>
          <p:grpSpPr>
            <a:xfrm>
              <a:off x="5561966" y="2666604"/>
              <a:ext cx="90148" cy="52382"/>
              <a:chOff x="3750475" y="2481850"/>
              <a:chExt cx="85125" cy="51800"/>
            </a:xfrm>
          </p:grpSpPr>
          <p:sp>
            <p:nvSpPr>
              <p:cNvPr id="2566" name="Google Shape;2566;p65"/>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65"/>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chemeClr val="lt2"/>
              </a:solidFill>
              <a:ln>
                <a:noFill/>
              </a:ln>
            </p:spPr>
          </p:sp>
        </p:grpSp>
        <p:grpSp>
          <p:nvGrpSpPr>
            <p:cNvPr id="2568" name="Google Shape;2568;p65"/>
            <p:cNvGrpSpPr/>
            <p:nvPr/>
          </p:nvGrpSpPr>
          <p:grpSpPr>
            <a:xfrm>
              <a:off x="5431391" y="2616649"/>
              <a:ext cx="182255" cy="170976"/>
              <a:chOff x="3627175" y="2432450"/>
              <a:chExt cx="172100" cy="169075"/>
            </a:xfrm>
          </p:grpSpPr>
          <p:sp>
            <p:nvSpPr>
              <p:cNvPr id="2569" name="Google Shape;2569;p65"/>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65"/>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chemeClr val="lt2"/>
              </a:solidFill>
              <a:ln>
                <a:noFill/>
              </a:ln>
            </p:spPr>
          </p:sp>
          <p:sp>
            <p:nvSpPr>
              <p:cNvPr id="2571" name="Google Shape;2571;p65"/>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chemeClr val="lt2"/>
              </a:solidFill>
              <a:ln>
                <a:noFill/>
              </a:ln>
            </p:spPr>
          </p:sp>
        </p:grpSp>
        <p:grpSp>
          <p:nvGrpSpPr>
            <p:cNvPr id="2572" name="Google Shape;2572;p65"/>
            <p:cNvGrpSpPr/>
            <p:nvPr/>
          </p:nvGrpSpPr>
          <p:grpSpPr>
            <a:xfrm>
              <a:off x="5361879" y="2771369"/>
              <a:ext cx="65170" cy="100158"/>
              <a:chOff x="3561536" y="2585450"/>
              <a:chExt cx="61539" cy="99045"/>
            </a:xfrm>
          </p:grpSpPr>
          <p:sp>
            <p:nvSpPr>
              <p:cNvPr id="2573" name="Google Shape;2573;p65"/>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65"/>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chemeClr val="lt2"/>
              </a:solidFill>
              <a:ln>
                <a:noFill/>
              </a:ln>
            </p:spPr>
          </p:sp>
        </p:grpSp>
        <p:grpSp>
          <p:nvGrpSpPr>
            <p:cNvPr id="2575" name="Google Shape;2575;p65"/>
            <p:cNvGrpSpPr/>
            <p:nvPr/>
          </p:nvGrpSpPr>
          <p:grpSpPr>
            <a:xfrm>
              <a:off x="5727012" y="2163663"/>
              <a:ext cx="165284" cy="265780"/>
              <a:chOff x="3906325" y="1984500"/>
              <a:chExt cx="156075" cy="262825"/>
            </a:xfrm>
          </p:grpSpPr>
          <p:sp>
            <p:nvSpPr>
              <p:cNvPr id="2576" name="Google Shape;2576;p65"/>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chemeClr val="lt2"/>
              </a:solidFill>
              <a:ln>
                <a:noFill/>
              </a:ln>
            </p:spPr>
          </p:sp>
          <p:sp>
            <p:nvSpPr>
              <p:cNvPr id="2577" name="Google Shape;2577;p65"/>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8" name="Google Shape;2578;p65"/>
            <p:cNvGrpSpPr/>
            <p:nvPr/>
          </p:nvGrpSpPr>
          <p:grpSpPr>
            <a:xfrm>
              <a:off x="3069862" y="1812635"/>
              <a:ext cx="1484276" cy="1242059"/>
              <a:chOff x="1397225" y="1637375"/>
              <a:chExt cx="1401575" cy="1228250"/>
            </a:xfrm>
          </p:grpSpPr>
          <p:sp>
            <p:nvSpPr>
              <p:cNvPr id="2579" name="Google Shape;2579;p65"/>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chemeClr val="accent2"/>
              </a:solidFill>
              <a:ln>
                <a:noFill/>
              </a:ln>
            </p:spPr>
          </p:sp>
          <p:grpSp>
            <p:nvGrpSpPr>
              <p:cNvPr id="2580" name="Google Shape;2580;p65"/>
              <p:cNvGrpSpPr/>
              <p:nvPr/>
            </p:nvGrpSpPr>
            <p:grpSpPr>
              <a:xfrm>
                <a:off x="1397225" y="1637375"/>
                <a:ext cx="1398775" cy="1228250"/>
                <a:chOff x="1397225" y="1637375"/>
                <a:chExt cx="1398775" cy="1228250"/>
              </a:xfrm>
            </p:grpSpPr>
            <p:sp>
              <p:nvSpPr>
                <p:cNvPr id="2581" name="Google Shape;2581;p65"/>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65"/>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583" name="Google Shape;2583;p65"/>
            <p:cNvGrpSpPr/>
            <p:nvPr/>
          </p:nvGrpSpPr>
          <p:grpSpPr>
            <a:xfrm>
              <a:off x="4349643" y="3345148"/>
              <a:ext cx="629182" cy="623178"/>
              <a:chOff x="2605700" y="3152850"/>
              <a:chExt cx="594125" cy="616250"/>
            </a:xfrm>
          </p:grpSpPr>
          <p:sp>
            <p:nvSpPr>
              <p:cNvPr id="2584" name="Google Shape;2584;p65"/>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chemeClr val="accent2"/>
              </a:solidFill>
              <a:ln>
                <a:noFill/>
              </a:ln>
            </p:spPr>
          </p:sp>
          <p:sp>
            <p:nvSpPr>
              <p:cNvPr id="2585" name="Google Shape;2585;p65"/>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2586" name="Google Shape;2586;p65"/>
            <p:cNvGrpSpPr/>
            <p:nvPr/>
          </p:nvGrpSpPr>
          <p:grpSpPr>
            <a:xfrm>
              <a:off x="4428724" y="3619144"/>
              <a:ext cx="193772" cy="769606"/>
              <a:chOff x="2680375" y="3423800"/>
              <a:chExt cx="182975" cy="761050"/>
            </a:xfrm>
          </p:grpSpPr>
          <p:sp>
            <p:nvSpPr>
              <p:cNvPr id="2587" name="Google Shape;2587;p65"/>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chemeClr val="lt2"/>
              </a:solidFill>
              <a:ln>
                <a:noFill/>
              </a:ln>
            </p:spPr>
          </p:sp>
          <p:sp>
            <p:nvSpPr>
              <p:cNvPr id="2588" name="Google Shape;2588;p65"/>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9" name="Google Shape;2589;p65"/>
            <p:cNvGrpSpPr/>
            <p:nvPr/>
          </p:nvGrpSpPr>
          <p:grpSpPr>
            <a:xfrm>
              <a:off x="5739376" y="3758797"/>
              <a:ext cx="250164" cy="209428"/>
              <a:chOff x="3918000" y="3561900"/>
              <a:chExt cx="236225" cy="207100"/>
            </a:xfrm>
          </p:grpSpPr>
          <p:sp>
            <p:nvSpPr>
              <p:cNvPr id="2590" name="Google Shape;2590;p65"/>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chemeClr val="lt2"/>
              </a:solidFill>
              <a:ln>
                <a:noFill/>
              </a:ln>
            </p:spPr>
          </p:sp>
          <p:sp>
            <p:nvSpPr>
              <p:cNvPr id="2591" name="Google Shape;2591;p65"/>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92" name="Google Shape;2592;p65"/>
            <p:cNvSpPr/>
            <p:nvPr/>
          </p:nvSpPr>
          <p:spPr>
            <a:xfrm>
              <a:off x="4488002" y="3159939"/>
              <a:ext cx="41566" cy="12185"/>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65"/>
            <p:cNvSpPr/>
            <p:nvPr/>
          </p:nvSpPr>
          <p:spPr>
            <a:xfrm>
              <a:off x="4415990" y="3138248"/>
              <a:ext cx="58748" cy="37037"/>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65"/>
            <p:cNvSpPr/>
            <p:nvPr/>
          </p:nvSpPr>
          <p:spPr>
            <a:xfrm>
              <a:off x="4746135" y="1624847"/>
              <a:ext cx="644272" cy="787682"/>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2595" name="Google Shape;2595;p65"/>
            <p:cNvGrpSpPr/>
            <p:nvPr/>
          </p:nvGrpSpPr>
          <p:grpSpPr>
            <a:xfrm>
              <a:off x="3626607" y="1583058"/>
              <a:ext cx="1326748" cy="1175949"/>
              <a:chOff x="1922950" y="1410350"/>
              <a:chExt cx="1252825" cy="1162875"/>
            </a:xfrm>
          </p:grpSpPr>
          <p:sp>
            <p:nvSpPr>
              <p:cNvPr id="2596" name="Google Shape;2596;p65"/>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65"/>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65"/>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65"/>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65"/>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65"/>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65"/>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65"/>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65"/>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65"/>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65"/>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65"/>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65"/>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65"/>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65"/>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65"/>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2612" name="Google Shape;2612;p65"/>
            <p:cNvSpPr/>
            <p:nvPr/>
          </p:nvSpPr>
          <p:spPr>
            <a:xfrm>
              <a:off x="4319594" y="3160470"/>
              <a:ext cx="34365" cy="13247"/>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65"/>
            <p:cNvSpPr/>
            <p:nvPr/>
          </p:nvSpPr>
          <p:spPr>
            <a:xfrm>
              <a:off x="4377760" y="3137717"/>
              <a:ext cx="43790" cy="29655"/>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65"/>
            <p:cNvSpPr/>
            <p:nvPr/>
          </p:nvSpPr>
          <p:spPr>
            <a:xfrm>
              <a:off x="4222642" y="3085335"/>
              <a:ext cx="162902" cy="55568"/>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65"/>
            <p:cNvSpPr/>
            <p:nvPr/>
          </p:nvSpPr>
          <p:spPr>
            <a:xfrm>
              <a:off x="4662500" y="4286110"/>
              <a:ext cx="41566" cy="22778"/>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65"/>
            <p:cNvSpPr/>
            <p:nvPr/>
          </p:nvSpPr>
          <p:spPr>
            <a:xfrm>
              <a:off x="4244802" y="3294283"/>
              <a:ext cx="84800" cy="3706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65"/>
            <p:cNvSpPr/>
            <p:nvPr/>
          </p:nvSpPr>
          <p:spPr>
            <a:xfrm>
              <a:off x="4199953" y="3271555"/>
              <a:ext cx="51521" cy="46037"/>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65"/>
            <p:cNvSpPr/>
            <p:nvPr/>
          </p:nvSpPr>
          <p:spPr>
            <a:xfrm>
              <a:off x="4172789" y="3211234"/>
              <a:ext cx="71483" cy="67728"/>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65"/>
            <p:cNvSpPr/>
            <p:nvPr/>
          </p:nvSpPr>
          <p:spPr>
            <a:xfrm>
              <a:off x="4149518" y="3197481"/>
              <a:ext cx="96978" cy="4656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65"/>
            <p:cNvSpPr/>
            <p:nvPr/>
          </p:nvSpPr>
          <p:spPr>
            <a:xfrm>
              <a:off x="4136227" y="3222889"/>
              <a:ext cx="38257" cy="21160"/>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65"/>
            <p:cNvSpPr/>
            <p:nvPr/>
          </p:nvSpPr>
          <p:spPr>
            <a:xfrm>
              <a:off x="4153409" y="3163099"/>
              <a:ext cx="17738" cy="3706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65"/>
            <p:cNvSpPr/>
            <p:nvPr/>
          </p:nvSpPr>
          <p:spPr>
            <a:xfrm>
              <a:off x="4105225" y="3171568"/>
              <a:ext cx="63170" cy="63506"/>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65"/>
            <p:cNvSpPr/>
            <p:nvPr/>
          </p:nvSpPr>
          <p:spPr>
            <a:xfrm>
              <a:off x="3761207" y="2912893"/>
              <a:ext cx="436549" cy="308960"/>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65"/>
            <p:cNvSpPr/>
            <p:nvPr/>
          </p:nvSpPr>
          <p:spPr>
            <a:xfrm>
              <a:off x="4679100" y="3354072"/>
              <a:ext cx="43234" cy="59259"/>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65"/>
            <p:cNvSpPr/>
            <p:nvPr/>
          </p:nvSpPr>
          <p:spPr>
            <a:xfrm>
              <a:off x="4625382" y="3348233"/>
              <a:ext cx="61502" cy="6403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65"/>
            <p:cNvSpPr/>
            <p:nvPr/>
          </p:nvSpPr>
          <p:spPr>
            <a:xfrm>
              <a:off x="4573305" y="3311752"/>
              <a:ext cx="77016" cy="110579"/>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65"/>
            <p:cNvSpPr/>
            <p:nvPr/>
          </p:nvSpPr>
          <p:spPr>
            <a:xfrm>
              <a:off x="4393274" y="3255679"/>
              <a:ext cx="203329" cy="174591"/>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65"/>
            <p:cNvSpPr/>
            <p:nvPr/>
          </p:nvSpPr>
          <p:spPr>
            <a:xfrm>
              <a:off x="4302968" y="3251962"/>
              <a:ext cx="183949" cy="250232"/>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65"/>
            <p:cNvSpPr/>
            <p:nvPr/>
          </p:nvSpPr>
          <p:spPr>
            <a:xfrm>
              <a:off x="4271409" y="3418059"/>
              <a:ext cx="90863" cy="95259"/>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65"/>
            <p:cNvSpPr/>
            <p:nvPr/>
          </p:nvSpPr>
          <p:spPr>
            <a:xfrm>
              <a:off x="4266405" y="3439750"/>
              <a:ext cx="197240" cy="2777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65"/>
            <p:cNvSpPr/>
            <p:nvPr/>
          </p:nvSpPr>
          <p:spPr>
            <a:xfrm>
              <a:off x="4449772" y="3584155"/>
              <a:ext cx="190595" cy="20315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632" name="Google Shape;2632;p65"/>
            <p:cNvSpPr/>
            <p:nvPr/>
          </p:nvSpPr>
          <p:spPr>
            <a:xfrm>
              <a:off x="4564992" y="3728055"/>
              <a:ext cx="130761" cy="131740"/>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633" name="Google Shape;2633;p65"/>
            <p:cNvSpPr/>
            <p:nvPr/>
          </p:nvSpPr>
          <p:spPr>
            <a:xfrm>
              <a:off x="4644762" y="3898905"/>
              <a:ext cx="77572" cy="84135"/>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34" name="Google Shape;2634;p65"/>
            <p:cNvGrpSpPr/>
            <p:nvPr/>
          </p:nvGrpSpPr>
          <p:grpSpPr>
            <a:xfrm>
              <a:off x="4461951" y="3769314"/>
              <a:ext cx="244339" cy="605153"/>
              <a:chOff x="2711750" y="3572300"/>
              <a:chExt cx="230725" cy="598425"/>
            </a:xfrm>
          </p:grpSpPr>
          <p:sp>
            <p:nvSpPr>
              <p:cNvPr id="2635" name="Google Shape;2635;p65"/>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65"/>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37" name="Google Shape;2637;p65"/>
            <p:cNvSpPr/>
            <p:nvPr/>
          </p:nvSpPr>
          <p:spPr>
            <a:xfrm>
              <a:off x="7313164" y="3036138"/>
              <a:ext cx="27719" cy="61939"/>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38" name="Google Shape;2638;p65"/>
            <p:cNvGrpSpPr/>
            <p:nvPr/>
          </p:nvGrpSpPr>
          <p:grpSpPr>
            <a:xfrm>
              <a:off x="5594795" y="1799944"/>
              <a:ext cx="162346" cy="168246"/>
              <a:chOff x="3781475" y="1624825"/>
              <a:chExt cx="153300" cy="166375"/>
            </a:xfrm>
          </p:grpSpPr>
          <p:sp>
            <p:nvSpPr>
              <p:cNvPr id="2639" name="Google Shape;2639;p65"/>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65"/>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65"/>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65"/>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43" name="Google Shape;2643;p65"/>
            <p:cNvSpPr/>
            <p:nvPr/>
          </p:nvSpPr>
          <p:spPr>
            <a:xfrm>
              <a:off x="7426742" y="2620896"/>
              <a:ext cx="185591" cy="310553"/>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65"/>
            <p:cNvSpPr/>
            <p:nvPr/>
          </p:nvSpPr>
          <p:spPr>
            <a:xfrm>
              <a:off x="7351394" y="2783302"/>
              <a:ext cx="63726" cy="84666"/>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65"/>
            <p:cNvSpPr/>
            <p:nvPr/>
          </p:nvSpPr>
          <p:spPr>
            <a:xfrm>
              <a:off x="7320365" y="2685970"/>
              <a:ext cx="72595" cy="119049"/>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65"/>
            <p:cNvSpPr/>
            <p:nvPr/>
          </p:nvSpPr>
          <p:spPr>
            <a:xfrm>
              <a:off x="6732061" y="2531502"/>
              <a:ext cx="470887" cy="212159"/>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65"/>
            <p:cNvSpPr/>
            <p:nvPr/>
          </p:nvSpPr>
          <p:spPr>
            <a:xfrm>
              <a:off x="7658294" y="3481540"/>
              <a:ext cx="149585" cy="122234"/>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65"/>
            <p:cNvSpPr/>
            <p:nvPr/>
          </p:nvSpPr>
          <p:spPr>
            <a:xfrm>
              <a:off x="7323145" y="3151470"/>
              <a:ext cx="121892" cy="20315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65"/>
            <p:cNvSpPr/>
            <p:nvPr/>
          </p:nvSpPr>
          <p:spPr>
            <a:xfrm>
              <a:off x="7385732" y="3570403"/>
              <a:ext cx="59304" cy="29655"/>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50" name="Google Shape;2650;p65"/>
            <p:cNvGrpSpPr/>
            <p:nvPr/>
          </p:nvGrpSpPr>
          <p:grpSpPr>
            <a:xfrm>
              <a:off x="6957523" y="3354072"/>
              <a:ext cx="704106" cy="225355"/>
              <a:chOff x="5068275" y="3161675"/>
              <a:chExt cx="664875" cy="222850"/>
            </a:xfrm>
          </p:grpSpPr>
          <p:sp>
            <p:nvSpPr>
              <p:cNvPr id="2651" name="Google Shape;2651;p65"/>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65"/>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65"/>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65"/>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55" name="Google Shape;2655;p65"/>
            <p:cNvSpPr/>
            <p:nvPr/>
          </p:nvSpPr>
          <p:spPr>
            <a:xfrm>
              <a:off x="7032872" y="3338196"/>
              <a:ext cx="66506" cy="83074"/>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65"/>
            <p:cNvSpPr/>
            <p:nvPr/>
          </p:nvSpPr>
          <p:spPr>
            <a:xfrm>
              <a:off x="7180762" y="3335011"/>
              <a:ext cx="145163" cy="93666"/>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65"/>
            <p:cNvSpPr/>
            <p:nvPr/>
          </p:nvSpPr>
          <p:spPr>
            <a:xfrm>
              <a:off x="7045050" y="3076891"/>
              <a:ext cx="126339" cy="233294"/>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65"/>
            <p:cNvSpPr/>
            <p:nvPr/>
          </p:nvSpPr>
          <p:spPr>
            <a:xfrm>
              <a:off x="7061677" y="3216013"/>
              <a:ext cx="80352" cy="66135"/>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65"/>
            <p:cNvSpPr/>
            <p:nvPr/>
          </p:nvSpPr>
          <p:spPr>
            <a:xfrm>
              <a:off x="7016245" y="3092742"/>
              <a:ext cx="124115" cy="137049"/>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65"/>
            <p:cNvSpPr/>
            <p:nvPr/>
          </p:nvSpPr>
          <p:spPr>
            <a:xfrm>
              <a:off x="6979683" y="3124495"/>
              <a:ext cx="129093" cy="229603"/>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65"/>
            <p:cNvSpPr/>
            <p:nvPr/>
          </p:nvSpPr>
          <p:spPr>
            <a:xfrm>
              <a:off x="6895492" y="2999126"/>
              <a:ext cx="135738" cy="291491"/>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65"/>
            <p:cNvSpPr/>
            <p:nvPr/>
          </p:nvSpPr>
          <p:spPr>
            <a:xfrm>
              <a:off x="6823480" y="3025570"/>
              <a:ext cx="78684" cy="96826"/>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65"/>
            <p:cNvSpPr/>
            <p:nvPr/>
          </p:nvSpPr>
          <p:spPr>
            <a:xfrm>
              <a:off x="5600885" y="2476491"/>
              <a:ext cx="58748" cy="68790"/>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65"/>
            <p:cNvSpPr/>
            <p:nvPr/>
          </p:nvSpPr>
          <p:spPr>
            <a:xfrm>
              <a:off x="5554368" y="2136890"/>
              <a:ext cx="307456" cy="341219"/>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65"/>
            <p:cNvSpPr/>
            <p:nvPr/>
          </p:nvSpPr>
          <p:spPr>
            <a:xfrm>
              <a:off x="5639115" y="2201433"/>
              <a:ext cx="152364" cy="328527"/>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65"/>
            <p:cNvSpPr/>
            <p:nvPr/>
          </p:nvSpPr>
          <p:spPr>
            <a:xfrm>
              <a:off x="5800878" y="2433134"/>
              <a:ext cx="60946" cy="5291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65"/>
            <p:cNvSpPr/>
            <p:nvPr/>
          </p:nvSpPr>
          <p:spPr>
            <a:xfrm>
              <a:off x="5772629" y="2471207"/>
              <a:ext cx="96952" cy="50284"/>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65"/>
            <p:cNvSpPr/>
            <p:nvPr/>
          </p:nvSpPr>
          <p:spPr>
            <a:xfrm>
              <a:off x="5775938" y="2505589"/>
              <a:ext cx="75375" cy="5291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65"/>
            <p:cNvSpPr/>
            <p:nvPr/>
          </p:nvSpPr>
          <p:spPr>
            <a:xfrm>
              <a:off x="5811944" y="2509306"/>
              <a:ext cx="128007" cy="94703"/>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65"/>
            <p:cNvSpPr/>
            <p:nvPr/>
          </p:nvSpPr>
          <p:spPr>
            <a:xfrm>
              <a:off x="5723862" y="2663217"/>
              <a:ext cx="88109" cy="54506"/>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65"/>
            <p:cNvSpPr/>
            <p:nvPr/>
          </p:nvSpPr>
          <p:spPr>
            <a:xfrm>
              <a:off x="5731063" y="2647365"/>
              <a:ext cx="75931" cy="31753"/>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65"/>
            <p:cNvSpPr/>
            <p:nvPr/>
          </p:nvSpPr>
          <p:spPr>
            <a:xfrm>
              <a:off x="5770961" y="2771672"/>
              <a:ext cx="28831" cy="5291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65"/>
            <p:cNvSpPr/>
            <p:nvPr/>
          </p:nvSpPr>
          <p:spPr>
            <a:xfrm>
              <a:off x="5757114" y="2752105"/>
              <a:ext cx="27719" cy="33346"/>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65"/>
            <p:cNvSpPr/>
            <p:nvPr/>
          </p:nvSpPr>
          <p:spPr>
            <a:xfrm>
              <a:off x="5715575" y="2724068"/>
              <a:ext cx="57636" cy="48160"/>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65"/>
            <p:cNvSpPr/>
            <p:nvPr/>
          </p:nvSpPr>
          <p:spPr>
            <a:xfrm>
              <a:off x="5683990" y="2696032"/>
              <a:ext cx="44902" cy="27000"/>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65"/>
            <p:cNvSpPr/>
            <p:nvPr/>
          </p:nvSpPr>
          <p:spPr>
            <a:xfrm>
              <a:off x="5626380" y="2655278"/>
              <a:ext cx="105821" cy="48691"/>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65"/>
            <p:cNvSpPr/>
            <p:nvPr/>
          </p:nvSpPr>
          <p:spPr>
            <a:xfrm>
              <a:off x="5686214" y="2538910"/>
              <a:ext cx="140159" cy="112703"/>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65"/>
            <p:cNvSpPr/>
            <p:nvPr/>
          </p:nvSpPr>
          <p:spPr>
            <a:xfrm>
              <a:off x="5658494" y="2616674"/>
              <a:ext cx="111937" cy="4656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65"/>
            <p:cNvSpPr/>
            <p:nvPr/>
          </p:nvSpPr>
          <p:spPr>
            <a:xfrm>
              <a:off x="5571524" y="2539441"/>
              <a:ext cx="127451" cy="145493"/>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65"/>
            <p:cNvSpPr/>
            <p:nvPr/>
          </p:nvSpPr>
          <p:spPr>
            <a:xfrm>
              <a:off x="5537741" y="2571194"/>
              <a:ext cx="54856" cy="47630"/>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65"/>
            <p:cNvSpPr/>
            <p:nvPr/>
          </p:nvSpPr>
          <p:spPr>
            <a:xfrm>
              <a:off x="5532764" y="2610329"/>
              <a:ext cx="43234" cy="35469"/>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65"/>
            <p:cNvSpPr/>
            <p:nvPr/>
          </p:nvSpPr>
          <p:spPr>
            <a:xfrm>
              <a:off x="5570438" y="2634143"/>
              <a:ext cx="10537" cy="14284"/>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65"/>
            <p:cNvSpPr/>
            <p:nvPr/>
          </p:nvSpPr>
          <p:spPr>
            <a:xfrm>
              <a:off x="5352177" y="2529935"/>
              <a:ext cx="61502" cy="77765"/>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84" name="Google Shape;2684;p65"/>
            <p:cNvGrpSpPr/>
            <p:nvPr/>
          </p:nvGrpSpPr>
          <p:grpSpPr>
            <a:xfrm>
              <a:off x="5388183" y="2463800"/>
              <a:ext cx="132402" cy="177246"/>
              <a:chOff x="3586375" y="2281300"/>
              <a:chExt cx="125025" cy="175275"/>
            </a:xfrm>
          </p:grpSpPr>
          <p:sp>
            <p:nvSpPr>
              <p:cNvPr id="2685" name="Google Shape;2685;p65"/>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65"/>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87" name="Google Shape;2687;p65"/>
            <p:cNvSpPr/>
            <p:nvPr/>
          </p:nvSpPr>
          <p:spPr>
            <a:xfrm>
              <a:off x="6144869" y="3614316"/>
              <a:ext cx="116358" cy="207911"/>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88" name="Google Shape;2688;p65"/>
            <p:cNvGrpSpPr/>
            <p:nvPr/>
          </p:nvGrpSpPr>
          <p:grpSpPr>
            <a:xfrm>
              <a:off x="7201836" y="3607439"/>
              <a:ext cx="610464" cy="623153"/>
              <a:chOff x="5298975" y="3412225"/>
              <a:chExt cx="576450" cy="616225"/>
            </a:xfrm>
          </p:grpSpPr>
          <p:sp>
            <p:nvSpPr>
              <p:cNvPr id="2689" name="Google Shape;2689;p65"/>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690" name="Google Shape;2690;p65"/>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1" name="Google Shape;2691;p65"/>
            <p:cNvGrpSpPr/>
            <p:nvPr/>
          </p:nvGrpSpPr>
          <p:grpSpPr>
            <a:xfrm>
              <a:off x="7893711" y="4052310"/>
              <a:ext cx="244869" cy="290429"/>
              <a:chOff x="5952300" y="3852150"/>
              <a:chExt cx="231225" cy="287200"/>
            </a:xfrm>
          </p:grpSpPr>
          <p:sp>
            <p:nvSpPr>
              <p:cNvPr id="2692" name="Google Shape;2692;p65"/>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65"/>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94" name="Google Shape;2694;p65"/>
            <p:cNvSpPr/>
            <p:nvPr/>
          </p:nvSpPr>
          <p:spPr>
            <a:xfrm>
              <a:off x="5190414" y="2269135"/>
              <a:ext cx="134626" cy="78321"/>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65"/>
            <p:cNvSpPr/>
            <p:nvPr/>
          </p:nvSpPr>
          <p:spPr>
            <a:xfrm>
              <a:off x="6479462" y="2457454"/>
              <a:ext cx="937882" cy="668659"/>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65"/>
            <p:cNvSpPr/>
            <p:nvPr/>
          </p:nvSpPr>
          <p:spPr>
            <a:xfrm>
              <a:off x="7045050" y="3092742"/>
              <a:ext cx="1694" cy="2149"/>
            </a:xfrm>
            <a:custGeom>
              <a:rect b="b" l="l" r="r" t="t"/>
              <a:pathLst>
                <a:path extrusionOk="0" h="85" w="64">
                  <a:moveTo>
                    <a:pt x="63" y="85"/>
                  </a:moveTo>
                  <a:lnTo>
                    <a:pt x="1" y="1"/>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65"/>
            <p:cNvSpPr/>
            <p:nvPr/>
          </p:nvSpPr>
          <p:spPr>
            <a:xfrm>
              <a:off x="7027338" y="3108088"/>
              <a:ext cx="2780" cy="2680"/>
            </a:xfrm>
            <a:custGeom>
              <a:rect b="b" l="l" r="r" t="t"/>
              <a:pathLst>
                <a:path extrusionOk="0" h="106" w="105">
                  <a:moveTo>
                    <a:pt x="0" y="105"/>
                  </a:moveTo>
                  <a:lnTo>
                    <a:pt x="105" y="1"/>
                  </a:lnTo>
                  <a:lnTo>
                    <a:pt x="10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65"/>
            <p:cNvSpPr/>
            <p:nvPr/>
          </p:nvSpPr>
          <p:spPr>
            <a:xfrm>
              <a:off x="6470593" y="2847313"/>
              <a:ext cx="5586" cy="1618"/>
            </a:xfrm>
            <a:custGeom>
              <a:rect b="b" l="l" r="r" t="t"/>
              <a:pathLst>
                <a:path extrusionOk="0" h="64" w="211">
                  <a:moveTo>
                    <a:pt x="210" y="0"/>
                  </a:moveTo>
                  <a:lnTo>
                    <a:pt x="1" y="63"/>
                  </a:lnTo>
                  <a:lnTo>
                    <a:pt x="22" y="63"/>
                  </a:lnTo>
                  <a:lnTo>
                    <a:pt x="21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65"/>
            <p:cNvSpPr/>
            <p:nvPr/>
          </p:nvSpPr>
          <p:spPr>
            <a:xfrm>
              <a:off x="6146537" y="2492898"/>
              <a:ext cx="580017" cy="290960"/>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65"/>
            <p:cNvSpPr/>
            <p:nvPr/>
          </p:nvSpPr>
          <p:spPr>
            <a:xfrm>
              <a:off x="6295566" y="2706068"/>
              <a:ext cx="245425" cy="146023"/>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65"/>
            <p:cNvSpPr/>
            <p:nvPr/>
          </p:nvSpPr>
          <p:spPr>
            <a:xfrm>
              <a:off x="6251802" y="2756858"/>
              <a:ext cx="219373" cy="131740"/>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02" name="Google Shape;2702;p65"/>
            <p:cNvGrpSpPr/>
            <p:nvPr/>
          </p:nvGrpSpPr>
          <p:grpSpPr>
            <a:xfrm>
              <a:off x="6718215" y="3291653"/>
              <a:ext cx="33279" cy="60321"/>
              <a:chOff x="4842300" y="3099950"/>
              <a:chExt cx="31425" cy="59650"/>
            </a:xfrm>
          </p:grpSpPr>
          <p:sp>
            <p:nvSpPr>
              <p:cNvPr id="2703" name="Google Shape;2703;p65"/>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65"/>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65"/>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65"/>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07" name="Google Shape;2707;p65"/>
            <p:cNvSpPr/>
            <p:nvPr/>
          </p:nvSpPr>
          <p:spPr>
            <a:xfrm>
              <a:off x="6528759" y="2918707"/>
              <a:ext cx="429347" cy="400477"/>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65"/>
            <p:cNvSpPr/>
            <p:nvPr/>
          </p:nvSpPr>
          <p:spPr>
            <a:xfrm>
              <a:off x="6697167" y="2966337"/>
              <a:ext cx="126339" cy="64543"/>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65"/>
            <p:cNvSpPr/>
            <p:nvPr/>
          </p:nvSpPr>
          <p:spPr>
            <a:xfrm>
              <a:off x="6406338" y="2857881"/>
              <a:ext cx="212198" cy="223257"/>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65"/>
            <p:cNvSpPr/>
            <p:nvPr/>
          </p:nvSpPr>
          <p:spPr>
            <a:xfrm>
              <a:off x="6390823" y="2827215"/>
              <a:ext cx="202773" cy="161344"/>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65"/>
            <p:cNvSpPr/>
            <p:nvPr/>
          </p:nvSpPr>
          <p:spPr>
            <a:xfrm>
              <a:off x="5803075" y="2584947"/>
              <a:ext cx="251540" cy="149714"/>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65"/>
            <p:cNvSpPr/>
            <p:nvPr/>
          </p:nvSpPr>
          <p:spPr>
            <a:xfrm>
              <a:off x="5865133" y="2658995"/>
              <a:ext cx="52659" cy="56099"/>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65"/>
            <p:cNvSpPr/>
            <p:nvPr/>
          </p:nvSpPr>
          <p:spPr>
            <a:xfrm>
              <a:off x="5780942" y="2668526"/>
              <a:ext cx="135182" cy="82543"/>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65"/>
            <p:cNvSpPr/>
            <p:nvPr/>
          </p:nvSpPr>
          <p:spPr>
            <a:xfrm>
              <a:off x="5814724" y="2740981"/>
              <a:ext cx="88665" cy="53444"/>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15" name="Google Shape;2715;p65"/>
            <p:cNvGrpSpPr/>
            <p:nvPr/>
          </p:nvGrpSpPr>
          <p:grpSpPr>
            <a:xfrm>
              <a:off x="5685102" y="2705537"/>
              <a:ext cx="83105" cy="61382"/>
              <a:chOff x="3866750" y="2520350"/>
              <a:chExt cx="78475" cy="60700"/>
            </a:xfrm>
          </p:grpSpPr>
          <p:sp>
            <p:nvSpPr>
              <p:cNvPr id="2716" name="Google Shape;2716;p65"/>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65"/>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65"/>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65"/>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20" name="Google Shape;2720;p65"/>
            <p:cNvSpPr/>
            <p:nvPr/>
          </p:nvSpPr>
          <p:spPr>
            <a:xfrm>
              <a:off x="5614175" y="2763734"/>
              <a:ext cx="15541" cy="29655"/>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65"/>
            <p:cNvSpPr/>
            <p:nvPr/>
          </p:nvSpPr>
          <p:spPr>
            <a:xfrm>
              <a:off x="5368221" y="2750512"/>
              <a:ext cx="170103" cy="135962"/>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65"/>
            <p:cNvSpPr/>
            <p:nvPr/>
          </p:nvSpPr>
          <p:spPr>
            <a:xfrm>
              <a:off x="6142116" y="2815030"/>
              <a:ext cx="26608" cy="20149"/>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65"/>
            <p:cNvSpPr/>
            <p:nvPr/>
          </p:nvSpPr>
          <p:spPr>
            <a:xfrm>
              <a:off x="6135470" y="2817684"/>
              <a:ext cx="312460" cy="240170"/>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65"/>
            <p:cNvSpPr/>
            <p:nvPr/>
          </p:nvSpPr>
          <p:spPr>
            <a:xfrm>
              <a:off x="6119956" y="2788586"/>
              <a:ext cx="54856" cy="44469"/>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65"/>
            <p:cNvSpPr/>
            <p:nvPr/>
          </p:nvSpPr>
          <p:spPr>
            <a:xfrm>
              <a:off x="5873446" y="2778018"/>
              <a:ext cx="275897" cy="108456"/>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65"/>
            <p:cNvSpPr/>
            <p:nvPr/>
          </p:nvSpPr>
          <p:spPr>
            <a:xfrm>
              <a:off x="5870110" y="2778549"/>
              <a:ext cx="42122" cy="35469"/>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65"/>
            <p:cNvSpPr/>
            <p:nvPr/>
          </p:nvSpPr>
          <p:spPr>
            <a:xfrm>
              <a:off x="6071189" y="2860535"/>
              <a:ext cx="147943" cy="135962"/>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65"/>
            <p:cNvSpPr/>
            <p:nvPr/>
          </p:nvSpPr>
          <p:spPr>
            <a:xfrm>
              <a:off x="6191968" y="2979559"/>
              <a:ext cx="26608" cy="2593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65"/>
            <p:cNvSpPr/>
            <p:nvPr/>
          </p:nvSpPr>
          <p:spPr>
            <a:xfrm>
              <a:off x="5970372" y="2891732"/>
              <a:ext cx="34391" cy="18556"/>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65"/>
            <p:cNvSpPr/>
            <p:nvPr/>
          </p:nvSpPr>
          <p:spPr>
            <a:xfrm>
              <a:off x="6021336" y="2864226"/>
              <a:ext cx="95310" cy="80975"/>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65"/>
            <p:cNvSpPr/>
            <p:nvPr/>
          </p:nvSpPr>
          <p:spPr>
            <a:xfrm>
              <a:off x="6001956" y="2929300"/>
              <a:ext cx="23298" cy="64568"/>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65"/>
            <p:cNvSpPr/>
            <p:nvPr/>
          </p:nvSpPr>
          <p:spPr>
            <a:xfrm>
              <a:off x="6022448" y="2929300"/>
              <a:ext cx="6116" cy="13247"/>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65"/>
            <p:cNvSpPr/>
            <p:nvPr/>
          </p:nvSpPr>
          <p:spPr>
            <a:xfrm>
              <a:off x="6015803" y="2943584"/>
              <a:ext cx="8340" cy="18531"/>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65"/>
            <p:cNvSpPr/>
            <p:nvPr/>
          </p:nvSpPr>
          <p:spPr>
            <a:xfrm>
              <a:off x="6015803" y="2909201"/>
              <a:ext cx="19962" cy="23815"/>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65"/>
            <p:cNvSpPr/>
            <p:nvPr/>
          </p:nvSpPr>
          <p:spPr>
            <a:xfrm>
              <a:off x="6016915" y="2927707"/>
              <a:ext cx="61502" cy="7250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65"/>
            <p:cNvSpPr/>
            <p:nvPr/>
          </p:nvSpPr>
          <p:spPr>
            <a:xfrm>
              <a:off x="6015803" y="2946744"/>
              <a:ext cx="316881" cy="255010"/>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737" name="Google Shape;2737;p65"/>
            <p:cNvSpPr/>
            <p:nvPr/>
          </p:nvSpPr>
          <p:spPr>
            <a:xfrm>
              <a:off x="6260089" y="3041447"/>
              <a:ext cx="11676" cy="24346"/>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65"/>
            <p:cNvSpPr/>
            <p:nvPr/>
          </p:nvSpPr>
          <p:spPr>
            <a:xfrm>
              <a:off x="6272294" y="3043039"/>
              <a:ext cx="73151" cy="55037"/>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65"/>
            <p:cNvSpPr/>
            <p:nvPr/>
          </p:nvSpPr>
          <p:spPr>
            <a:xfrm>
              <a:off x="6286140" y="3055200"/>
              <a:ext cx="114690" cy="134900"/>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65"/>
            <p:cNvSpPr/>
            <p:nvPr/>
          </p:nvSpPr>
          <p:spPr>
            <a:xfrm>
              <a:off x="6338217" y="3036138"/>
              <a:ext cx="6116" cy="13273"/>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65"/>
            <p:cNvSpPr/>
            <p:nvPr/>
          </p:nvSpPr>
          <p:spPr>
            <a:xfrm>
              <a:off x="6144313" y="3149877"/>
              <a:ext cx="162902" cy="101048"/>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65"/>
            <p:cNvSpPr/>
            <p:nvPr/>
          </p:nvSpPr>
          <p:spPr>
            <a:xfrm>
              <a:off x="5864021" y="2957337"/>
              <a:ext cx="191150" cy="153431"/>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65"/>
            <p:cNvSpPr/>
            <p:nvPr/>
          </p:nvSpPr>
          <p:spPr>
            <a:xfrm>
              <a:off x="5830239" y="3109149"/>
              <a:ext cx="252626" cy="276676"/>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65"/>
            <p:cNvSpPr/>
            <p:nvPr/>
          </p:nvSpPr>
          <p:spPr>
            <a:xfrm>
              <a:off x="6002512" y="3216518"/>
              <a:ext cx="232690" cy="168776"/>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65"/>
            <p:cNvSpPr/>
            <p:nvPr/>
          </p:nvSpPr>
          <p:spPr>
            <a:xfrm>
              <a:off x="6052365" y="3169445"/>
              <a:ext cx="102512" cy="86790"/>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65"/>
            <p:cNvSpPr/>
            <p:nvPr/>
          </p:nvSpPr>
          <p:spPr>
            <a:xfrm>
              <a:off x="6135470" y="3250395"/>
              <a:ext cx="23272" cy="26469"/>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65"/>
            <p:cNvSpPr/>
            <p:nvPr/>
          </p:nvSpPr>
          <p:spPr>
            <a:xfrm>
              <a:off x="6125489" y="3260962"/>
              <a:ext cx="156786" cy="198381"/>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65"/>
            <p:cNvSpPr/>
            <p:nvPr/>
          </p:nvSpPr>
          <p:spPr>
            <a:xfrm>
              <a:off x="6011938" y="3356171"/>
              <a:ext cx="128537" cy="148678"/>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749" name="Google Shape;2749;p65"/>
            <p:cNvSpPr/>
            <p:nvPr/>
          </p:nvSpPr>
          <p:spPr>
            <a:xfrm>
              <a:off x="5979797" y="3452441"/>
              <a:ext cx="11649" cy="25"/>
            </a:xfrm>
            <a:custGeom>
              <a:rect b="b" l="l" r="r" t="t"/>
              <a:pathLst>
                <a:path extrusionOk="0" h="1" w="440">
                  <a:moveTo>
                    <a:pt x="1" y="1"/>
                  </a:moveTo>
                  <a:lnTo>
                    <a:pt x="210" y="1"/>
                  </a:lnTo>
                  <a:lnTo>
                    <a:pt x="440" y="1"/>
                  </a:lnTo>
                  <a:lnTo>
                    <a:pt x="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65"/>
            <p:cNvSpPr/>
            <p:nvPr/>
          </p:nvSpPr>
          <p:spPr>
            <a:xfrm>
              <a:off x="5948212" y="3374702"/>
              <a:ext cx="88665" cy="83604"/>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65"/>
            <p:cNvSpPr/>
            <p:nvPr/>
          </p:nvSpPr>
          <p:spPr>
            <a:xfrm>
              <a:off x="5718328" y="3273122"/>
              <a:ext cx="199464" cy="128580"/>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65"/>
            <p:cNvSpPr/>
            <p:nvPr/>
          </p:nvSpPr>
          <p:spPr>
            <a:xfrm>
              <a:off x="5636891" y="2935645"/>
              <a:ext cx="236582" cy="210035"/>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65"/>
            <p:cNvSpPr/>
            <p:nvPr/>
          </p:nvSpPr>
          <p:spPr>
            <a:xfrm>
              <a:off x="5606974" y="2866881"/>
              <a:ext cx="60416" cy="112703"/>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65"/>
            <p:cNvSpPr/>
            <p:nvPr/>
          </p:nvSpPr>
          <p:spPr>
            <a:xfrm>
              <a:off x="5369333" y="2870572"/>
              <a:ext cx="306926" cy="283552"/>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65"/>
            <p:cNvSpPr/>
            <p:nvPr/>
          </p:nvSpPr>
          <p:spPr>
            <a:xfrm>
              <a:off x="5308414" y="2889634"/>
              <a:ext cx="177278" cy="133838"/>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65"/>
            <p:cNvSpPr/>
            <p:nvPr/>
          </p:nvSpPr>
          <p:spPr>
            <a:xfrm>
              <a:off x="5244688" y="3022916"/>
              <a:ext cx="125783" cy="96296"/>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65"/>
            <p:cNvSpPr/>
            <p:nvPr/>
          </p:nvSpPr>
          <p:spPr>
            <a:xfrm>
              <a:off x="5244159" y="3027163"/>
              <a:ext cx="180613" cy="189911"/>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65"/>
            <p:cNvSpPr/>
            <p:nvPr/>
          </p:nvSpPr>
          <p:spPr>
            <a:xfrm>
              <a:off x="5316171" y="3063138"/>
              <a:ext cx="249290" cy="220603"/>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65"/>
            <p:cNvSpPr/>
            <p:nvPr/>
          </p:nvSpPr>
          <p:spPr>
            <a:xfrm>
              <a:off x="5421410" y="3211765"/>
              <a:ext cx="115246" cy="79913"/>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65"/>
            <p:cNvSpPr/>
            <p:nvPr/>
          </p:nvSpPr>
          <p:spPr>
            <a:xfrm>
              <a:off x="5235845" y="3188481"/>
              <a:ext cx="98620" cy="68815"/>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65"/>
            <p:cNvSpPr/>
            <p:nvPr/>
          </p:nvSpPr>
          <p:spPr>
            <a:xfrm>
              <a:off x="5246912" y="3247740"/>
              <a:ext cx="47126" cy="27000"/>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62" name="Google Shape;2762;p65"/>
            <p:cNvGrpSpPr/>
            <p:nvPr/>
          </p:nvGrpSpPr>
          <p:grpSpPr>
            <a:xfrm>
              <a:off x="5244159" y="3229235"/>
              <a:ext cx="140715" cy="100518"/>
              <a:chOff x="3450375" y="3038225"/>
              <a:chExt cx="132875" cy="99400"/>
            </a:xfrm>
          </p:grpSpPr>
          <p:sp>
            <p:nvSpPr>
              <p:cNvPr id="2763" name="Google Shape;2763;p65"/>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65"/>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65" name="Google Shape;2765;p65"/>
            <p:cNvSpPr/>
            <p:nvPr/>
          </p:nvSpPr>
          <p:spPr>
            <a:xfrm>
              <a:off x="5300101" y="3287406"/>
              <a:ext cx="42678" cy="48691"/>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65"/>
            <p:cNvSpPr/>
            <p:nvPr/>
          </p:nvSpPr>
          <p:spPr>
            <a:xfrm>
              <a:off x="5327794" y="3309628"/>
              <a:ext cx="62058" cy="63506"/>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65"/>
            <p:cNvSpPr/>
            <p:nvPr/>
          </p:nvSpPr>
          <p:spPr>
            <a:xfrm>
              <a:off x="5371001" y="3278431"/>
              <a:ext cx="94755" cy="95234"/>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65"/>
            <p:cNvSpPr/>
            <p:nvPr/>
          </p:nvSpPr>
          <p:spPr>
            <a:xfrm>
              <a:off x="5452438" y="3270493"/>
              <a:ext cx="64838" cy="96826"/>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65"/>
            <p:cNvSpPr/>
            <p:nvPr/>
          </p:nvSpPr>
          <p:spPr>
            <a:xfrm>
              <a:off x="5497870" y="3270493"/>
              <a:ext cx="31029" cy="78826"/>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65"/>
            <p:cNvSpPr/>
            <p:nvPr/>
          </p:nvSpPr>
          <p:spPr>
            <a:xfrm>
              <a:off x="5514470" y="3250395"/>
              <a:ext cx="47682" cy="95234"/>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65"/>
            <p:cNvSpPr/>
            <p:nvPr/>
          </p:nvSpPr>
          <p:spPr>
            <a:xfrm>
              <a:off x="5701172" y="3086396"/>
              <a:ext cx="159539" cy="2422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65"/>
            <p:cNvSpPr/>
            <p:nvPr/>
          </p:nvSpPr>
          <p:spPr>
            <a:xfrm>
              <a:off x="5681766" y="3242987"/>
              <a:ext cx="5004" cy="2655"/>
            </a:xfrm>
            <a:custGeom>
              <a:rect b="b" l="l" r="r" t="t"/>
              <a:pathLst>
                <a:path extrusionOk="0" h="105" w="189">
                  <a:moveTo>
                    <a:pt x="189" y="0"/>
                  </a:moveTo>
                  <a:lnTo>
                    <a:pt x="1" y="42"/>
                  </a:lnTo>
                  <a:lnTo>
                    <a:pt x="63" y="105"/>
                  </a:lnTo>
                  <a:lnTo>
                    <a:pt x="168" y="84"/>
                  </a:lnTo>
                  <a:lnTo>
                    <a:pt x="18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65"/>
            <p:cNvSpPr/>
            <p:nvPr/>
          </p:nvSpPr>
          <p:spPr>
            <a:xfrm>
              <a:off x="5503959" y="3089582"/>
              <a:ext cx="233246" cy="172998"/>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774" name="Google Shape;2774;p65"/>
            <p:cNvSpPr/>
            <p:nvPr/>
          </p:nvSpPr>
          <p:spPr>
            <a:xfrm>
              <a:off x="5543275" y="3232395"/>
              <a:ext cx="175080" cy="143369"/>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65"/>
            <p:cNvSpPr/>
            <p:nvPr/>
          </p:nvSpPr>
          <p:spPr>
            <a:xfrm>
              <a:off x="5628604" y="3245086"/>
              <a:ext cx="116332" cy="166653"/>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65"/>
            <p:cNvSpPr/>
            <p:nvPr/>
          </p:nvSpPr>
          <p:spPr>
            <a:xfrm>
              <a:off x="5629134" y="3404837"/>
              <a:ext cx="87553" cy="90481"/>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65"/>
            <p:cNvSpPr/>
            <p:nvPr/>
          </p:nvSpPr>
          <p:spPr>
            <a:xfrm>
              <a:off x="5637447" y="3406430"/>
              <a:ext cx="31055" cy="19062"/>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65"/>
            <p:cNvSpPr/>
            <p:nvPr/>
          </p:nvSpPr>
          <p:spPr>
            <a:xfrm>
              <a:off x="5665696" y="3381578"/>
              <a:ext cx="117470" cy="131209"/>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65"/>
            <p:cNvSpPr/>
            <p:nvPr/>
          </p:nvSpPr>
          <p:spPr>
            <a:xfrm>
              <a:off x="5678457" y="3502169"/>
              <a:ext cx="16626" cy="21716"/>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65"/>
            <p:cNvSpPr/>
            <p:nvPr/>
          </p:nvSpPr>
          <p:spPr>
            <a:xfrm>
              <a:off x="5944346" y="3451405"/>
              <a:ext cx="171188" cy="166628"/>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65"/>
            <p:cNvSpPr/>
            <p:nvPr/>
          </p:nvSpPr>
          <p:spPr>
            <a:xfrm>
              <a:off x="5939369" y="3454565"/>
              <a:ext cx="31029" cy="24371"/>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65"/>
            <p:cNvSpPr/>
            <p:nvPr/>
          </p:nvSpPr>
          <p:spPr>
            <a:xfrm>
              <a:off x="5939369" y="3468848"/>
              <a:ext cx="30473" cy="35469"/>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65"/>
            <p:cNvSpPr/>
            <p:nvPr/>
          </p:nvSpPr>
          <p:spPr>
            <a:xfrm>
              <a:off x="5680654" y="3359356"/>
              <a:ext cx="291968" cy="276145"/>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784" name="Google Shape;2784;p65"/>
            <p:cNvSpPr/>
            <p:nvPr/>
          </p:nvSpPr>
          <p:spPr>
            <a:xfrm>
              <a:off x="5994755" y="3575712"/>
              <a:ext cx="48767" cy="117456"/>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65"/>
            <p:cNvSpPr/>
            <p:nvPr/>
          </p:nvSpPr>
          <p:spPr>
            <a:xfrm>
              <a:off x="5827459" y="3558242"/>
              <a:ext cx="180613" cy="14708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65"/>
            <p:cNvSpPr/>
            <p:nvPr/>
          </p:nvSpPr>
          <p:spPr>
            <a:xfrm>
              <a:off x="5670144" y="3524391"/>
              <a:ext cx="191680" cy="180937"/>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65"/>
            <p:cNvSpPr/>
            <p:nvPr/>
          </p:nvSpPr>
          <p:spPr>
            <a:xfrm>
              <a:off x="5875644" y="3668266"/>
              <a:ext cx="119694" cy="104234"/>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65"/>
            <p:cNvSpPr/>
            <p:nvPr/>
          </p:nvSpPr>
          <p:spPr>
            <a:xfrm>
              <a:off x="5793121" y="3700549"/>
              <a:ext cx="143495" cy="137023"/>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65"/>
            <p:cNvSpPr/>
            <p:nvPr/>
          </p:nvSpPr>
          <p:spPr>
            <a:xfrm>
              <a:off x="5670699" y="3687833"/>
              <a:ext cx="204970" cy="184122"/>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790" name="Google Shape;2790;p65"/>
            <p:cNvSpPr/>
            <p:nvPr/>
          </p:nvSpPr>
          <p:spPr>
            <a:xfrm>
              <a:off x="5956525" y="3592625"/>
              <a:ext cx="159566" cy="245479"/>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65"/>
            <p:cNvSpPr/>
            <p:nvPr/>
          </p:nvSpPr>
          <p:spPr>
            <a:xfrm>
              <a:off x="5953772" y="3820078"/>
              <a:ext cx="22186" cy="23840"/>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65"/>
            <p:cNvSpPr/>
            <p:nvPr/>
          </p:nvSpPr>
          <p:spPr>
            <a:xfrm>
              <a:off x="5894494" y="3867152"/>
              <a:ext cx="35477" cy="31778"/>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65"/>
            <p:cNvSpPr/>
            <p:nvPr/>
          </p:nvSpPr>
          <p:spPr>
            <a:xfrm>
              <a:off x="6564765" y="2846783"/>
              <a:ext cx="111381" cy="87826"/>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65"/>
            <p:cNvSpPr/>
            <p:nvPr/>
          </p:nvSpPr>
          <p:spPr>
            <a:xfrm>
              <a:off x="6564765" y="2846783"/>
              <a:ext cx="111381" cy="87826"/>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65"/>
            <p:cNvSpPr/>
            <p:nvPr/>
          </p:nvSpPr>
          <p:spPr>
            <a:xfrm>
              <a:off x="6093905" y="2772734"/>
              <a:ext cx="74819" cy="20124"/>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65"/>
            <p:cNvSpPr/>
            <p:nvPr/>
          </p:nvSpPr>
          <p:spPr>
            <a:xfrm>
              <a:off x="6142672" y="2789116"/>
              <a:ext cx="2780" cy="2680"/>
            </a:xfrm>
            <a:custGeom>
              <a:rect b="b" l="l" r="r" t="t"/>
              <a:pathLst>
                <a:path extrusionOk="0" fill="none" h="106" w="105">
                  <a:moveTo>
                    <a:pt x="105" y="105"/>
                  </a:moveTo>
                  <a:lnTo>
                    <a:pt x="0" y="1"/>
                  </a:lnTo>
                </a:path>
              </a:pathLst>
            </a:custGeom>
            <a:solidFill>
              <a:schemeClr val="lt2"/>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65"/>
            <p:cNvSpPr/>
            <p:nvPr/>
          </p:nvSpPr>
          <p:spPr>
            <a:xfrm>
              <a:off x="6831237" y="2999657"/>
              <a:ext cx="47099" cy="26469"/>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65"/>
            <p:cNvSpPr/>
            <p:nvPr/>
          </p:nvSpPr>
          <p:spPr>
            <a:xfrm>
              <a:off x="5791453" y="2775894"/>
              <a:ext cx="37145" cy="30186"/>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65"/>
            <p:cNvSpPr/>
            <p:nvPr/>
          </p:nvSpPr>
          <p:spPr>
            <a:xfrm>
              <a:off x="5760980" y="2708192"/>
              <a:ext cx="62084" cy="77790"/>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00" name="Google Shape;2800;p65"/>
          <p:cNvSpPr txBox="1"/>
          <p:nvPr/>
        </p:nvSpPr>
        <p:spPr>
          <a:xfrm>
            <a:off x="829707" y="2026655"/>
            <a:ext cx="1843500" cy="5451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dk1"/>
                </a:solidFill>
                <a:latin typeface="Andika"/>
                <a:ea typeface="Andika"/>
                <a:cs typeface="Andika"/>
                <a:sym typeface="Andika"/>
              </a:rPr>
              <a:t>It is the closest planet to the Sun</a:t>
            </a:r>
            <a:endParaRPr>
              <a:solidFill>
                <a:schemeClr val="dk1"/>
              </a:solidFill>
              <a:latin typeface="Andika"/>
              <a:ea typeface="Andika"/>
              <a:cs typeface="Andika"/>
              <a:sym typeface="Andika"/>
            </a:endParaRPr>
          </a:p>
        </p:txBody>
      </p:sp>
      <p:sp>
        <p:nvSpPr>
          <p:cNvPr id="2801" name="Google Shape;2801;p65"/>
          <p:cNvSpPr txBox="1"/>
          <p:nvPr/>
        </p:nvSpPr>
        <p:spPr>
          <a:xfrm>
            <a:off x="829707" y="1676075"/>
            <a:ext cx="1843500" cy="3384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500">
                <a:solidFill>
                  <a:schemeClr val="dk1"/>
                </a:solidFill>
                <a:latin typeface="Grand Hotel"/>
                <a:ea typeface="Grand Hotel"/>
                <a:cs typeface="Grand Hotel"/>
                <a:sym typeface="Grand Hotel"/>
              </a:rPr>
              <a:t>Mercury</a:t>
            </a:r>
            <a:endParaRPr sz="2500">
              <a:solidFill>
                <a:schemeClr val="dk1"/>
              </a:solidFill>
              <a:latin typeface="Grand Hotel"/>
              <a:ea typeface="Grand Hotel"/>
              <a:cs typeface="Grand Hotel"/>
              <a:sym typeface="Grand Hotel"/>
            </a:endParaRPr>
          </a:p>
        </p:txBody>
      </p:sp>
      <p:sp>
        <p:nvSpPr>
          <p:cNvPr id="2802" name="Google Shape;2802;p65"/>
          <p:cNvSpPr/>
          <p:nvPr/>
        </p:nvSpPr>
        <p:spPr>
          <a:xfrm rot="5393152">
            <a:off x="2778571" y="2057239"/>
            <a:ext cx="345777" cy="184418"/>
          </a:xfrm>
          <a:custGeom>
            <a:rect b="b" l="l" r="r" t="t"/>
            <a:pathLst>
              <a:path extrusionOk="0" h="4631" w="9500">
                <a:moveTo>
                  <a:pt x="0" y="0"/>
                </a:moveTo>
                <a:lnTo>
                  <a:pt x="142" y="1407"/>
                </a:lnTo>
                <a:lnTo>
                  <a:pt x="0" y="2455"/>
                </a:lnTo>
                <a:lnTo>
                  <a:pt x="142" y="3827"/>
                </a:lnTo>
                <a:lnTo>
                  <a:pt x="142" y="4630"/>
                </a:lnTo>
                <a:lnTo>
                  <a:pt x="9500" y="4556"/>
                </a:lnTo>
                <a:lnTo>
                  <a:pt x="9500" y="3571"/>
                </a:lnTo>
                <a:lnTo>
                  <a:pt x="9283" y="2164"/>
                </a:lnTo>
                <a:lnTo>
                  <a:pt x="9500" y="940"/>
                </a:lnTo>
                <a:lnTo>
                  <a:pt x="9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2500">
              <a:solidFill>
                <a:schemeClr val="accent1"/>
              </a:solidFill>
              <a:latin typeface="Grand Hotel"/>
              <a:ea typeface="Grand Hotel"/>
              <a:cs typeface="Grand Hotel"/>
              <a:sym typeface="Grand Hotel"/>
            </a:endParaRPr>
          </a:p>
        </p:txBody>
      </p:sp>
      <p:sp>
        <p:nvSpPr>
          <p:cNvPr id="2803" name="Google Shape;2803;p65"/>
          <p:cNvSpPr txBox="1"/>
          <p:nvPr/>
        </p:nvSpPr>
        <p:spPr>
          <a:xfrm>
            <a:off x="829707" y="3044702"/>
            <a:ext cx="1843500" cy="5451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dk1"/>
                </a:solidFill>
                <a:latin typeface="Andika"/>
                <a:ea typeface="Andika"/>
                <a:cs typeface="Andika"/>
                <a:sym typeface="Andika"/>
              </a:rPr>
              <a:t>Venus has a beautiful name</a:t>
            </a:r>
            <a:endParaRPr>
              <a:solidFill>
                <a:schemeClr val="dk1"/>
              </a:solidFill>
              <a:latin typeface="Andika"/>
              <a:ea typeface="Andika"/>
              <a:cs typeface="Andika"/>
              <a:sym typeface="Andika"/>
            </a:endParaRPr>
          </a:p>
        </p:txBody>
      </p:sp>
      <p:sp>
        <p:nvSpPr>
          <p:cNvPr id="2804" name="Google Shape;2804;p65"/>
          <p:cNvSpPr txBox="1"/>
          <p:nvPr/>
        </p:nvSpPr>
        <p:spPr>
          <a:xfrm>
            <a:off x="829707" y="2694122"/>
            <a:ext cx="1843500" cy="3384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500">
                <a:solidFill>
                  <a:schemeClr val="dk1"/>
                </a:solidFill>
                <a:latin typeface="Grand Hotel"/>
                <a:ea typeface="Grand Hotel"/>
                <a:cs typeface="Grand Hotel"/>
                <a:sym typeface="Grand Hotel"/>
              </a:rPr>
              <a:t>Venus</a:t>
            </a:r>
            <a:endParaRPr sz="2500">
              <a:solidFill>
                <a:schemeClr val="dk1"/>
              </a:solidFill>
              <a:latin typeface="Grand Hotel"/>
              <a:ea typeface="Grand Hotel"/>
              <a:cs typeface="Grand Hotel"/>
              <a:sym typeface="Grand Hotel"/>
            </a:endParaRPr>
          </a:p>
        </p:txBody>
      </p:sp>
      <p:sp>
        <p:nvSpPr>
          <p:cNvPr id="2805" name="Google Shape;2805;p65"/>
          <p:cNvSpPr/>
          <p:nvPr/>
        </p:nvSpPr>
        <p:spPr>
          <a:xfrm rot="5393152">
            <a:off x="2778571" y="3061920"/>
            <a:ext cx="345777" cy="184418"/>
          </a:xfrm>
          <a:custGeom>
            <a:rect b="b" l="l" r="r" t="t"/>
            <a:pathLst>
              <a:path extrusionOk="0" h="4631" w="9500">
                <a:moveTo>
                  <a:pt x="0" y="0"/>
                </a:moveTo>
                <a:lnTo>
                  <a:pt x="142" y="1407"/>
                </a:lnTo>
                <a:lnTo>
                  <a:pt x="0" y="2455"/>
                </a:lnTo>
                <a:lnTo>
                  <a:pt x="142" y="3827"/>
                </a:lnTo>
                <a:lnTo>
                  <a:pt x="142" y="4630"/>
                </a:lnTo>
                <a:lnTo>
                  <a:pt x="9500" y="4556"/>
                </a:lnTo>
                <a:lnTo>
                  <a:pt x="9500" y="3571"/>
                </a:lnTo>
                <a:lnTo>
                  <a:pt x="9283" y="2164"/>
                </a:lnTo>
                <a:lnTo>
                  <a:pt x="9500" y="940"/>
                </a:lnTo>
                <a:lnTo>
                  <a:pt x="9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2500">
              <a:solidFill>
                <a:schemeClr val="accent1"/>
              </a:solidFill>
              <a:latin typeface="Grand Hotel"/>
              <a:ea typeface="Grand Hotel"/>
              <a:cs typeface="Grand Hotel"/>
              <a:sym typeface="Grand Hotel"/>
            </a:endParaRPr>
          </a:p>
        </p:txBody>
      </p:sp>
      <p:sp>
        <p:nvSpPr>
          <p:cNvPr id="2806" name="Google Shape;2806;p65"/>
          <p:cNvSpPr txBox="1"/>
          <p:nvPr/>
        </p:nvSpPr>
        <p:spPr>
          <a:xfrm>
            <a:off x="829707" y="4062748"/>
            <a:ext cx="1843500" cy="5451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dk1"/>
                </a:solidFill>
                <a:latin typeface="Andika"/>
                <a:ea typeface="Andika"/>
                <a:cs typeface="Andika"/>
                <a:sym typeface="Andika"/>
              </a:rPr>
              <a:t>Mars is actually a cold place</a:t>
            </a:r>
            <a:endParaRPr>
              <a:solidFill>
                <a:schemeClr val="dk1"/>
              </a:solidFill>
              <a:latin typeface="Andika"/>
              <a:ea typeface="Andika"/>
              <a:cs typeface="Andika"/>
              <a:sym typeface="Andika"/>
            </a:endParaRPr>
          </a:p>
        </p:txBody>
      </p:sp>
      <p:sp>
        <p:nvSpPr>
          <p:cNvPr id="2807" name="Google Shape;2807;p65"/>
          <p:cNvSpPr txBox="1"/>
          <p:nvPr/>
        </p:nvSpPr>
        <p:spPr>
          <a:xfrm>
            <a:off x="829707" y="3712168"/>
            <a:ext cx="1843500" cy="3384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500">
                <a:solidFill>
                  <a:schemeClr val="dk1"/>
                </a:solidFill>
                <a:latin typeface="Grand Hotel"/>
                <a:ea typeface="Grand Hotel"/>
                <a:cs typeface="Grand Hotel"/>
                <a:sym typeface="Grand Hotel"/>
              </a:rPr>
              <a:t>Mars</a:t>
            </a:r>
            <a:endParaRPr sz="2500">
              <a:solidFill>
                <a:schemeClr val="dk1"/>
              </a:solidFill>
              <a:latin typeface="Grand Hotel"/>
              <a:ea typeface="Grand Hotel"/>
              <a:cs typeface="Grand Hotel"/>
              <a:sym typeface="Grand Hotel"/>
            </a:endParaRPr>
          </a:p>
        </p:txBody>
      </p:sp>
      <p:sp>
        <p:nvSpPr>
          <p:cNvPr id="2808" name="Google Shape;2808;p65"/>
          <p:cNvSpPr/>
          <p:nvPr/>
        </p:nvSpPr>
        <p:spPr>
          <a:xfrm rot="5393152">
            <a:off x="2778571" y="4085183"/>
            <a:ext cx="345777" cy="184418"/>
          </a:xfrm>
          <a:custGeom>
            <a:rect b="b" l="l" r="r" t="t"/>
            <a:pathLst>
              <a:path extrusionOk="0" h="4631" w="9500">
                <a:moveTo>
                  <a:pt x="0" y="0"/>
                </a:moveTo>
                <a:lnTo>
                  <a:pt x="142" y="1407"/>
                </a:lnTo>
                <a:lnTo>
                  <a:pt x="0" y="2455"/>
                </a:lnTo>
                <a:lnTo>
                  <a:pt x="142" y="3827"/>
                </a:lnTo>
                <a:lnTo>
                  <a:pt x="142" y="4630"/>
                </a:lnTo>
                <a:lnTo>
                  <a:pt x="9500" y="4556"/>
                </a:lnTo>
                <a:lnTo>
                  <a:pt x="9500" y="3571"/>
                </a:lnTo>
                <a:lnTo>
                  <a:pt x="9283" y="2164"/>
                </a:lnTo>
                <a:lnTo>
                  <a:pt x="9500" y="940"/>
                </a:lnTo>
                <a:lnTo>
                  <a:pt x="950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2500">
              <a:solidFill>
                <a:schemeClr val="accent1"/>
              </a:solidFill>
              <a:latin typeface="Grand Hotel"/>
              <a:ea typeface="Grand Hotel"/>
              <a:cs typeface="Grand Hotel"/>
              <a:sym typeface="Grand Hotel"/>
            </a:endParaRPr>
          </a:p>
        </p:txBody>
      </p:sp>
      <p:sp>
        <p:nvSpPr>
          <p:cNvPr id="2809" name="Google Shape;2809;p65"/>
          <p:cNvSpPr txBox="1"/>
          <p:nvPr>
            <p:ph idx="4294967295" type="subTitle"/>
          </p:nvPr>
        </p:nvSpPr>
        <p:spPr>
          <a:xfrm rot="2291564">
            <a:off x="7473290" y="510152"/>
            <a:ext cx="1005808" cy="59626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1"/>
                </a:solidFill>
              </a:rPr>
              <a:t>Maps!</a:t>
            </a:r>
            <a:endParaRPr>
              <a:solidFill>
                <a:schemeClr val="accent1"/>
              </a:solidFill>
            </a:endParaRPr>
          </a:p>
        </p:txBody>
      </p:sp>
      <p:grpSp>
        <p:nvGrpSpPr>
          <p:cNvPr id="2810" name="Google Shape;2810;p65"/>
          <p:cNvGrpSpPr/>
          <p:nvPr/>
        </p:nvGrpSpPr>
        <p:grpSpPr>
          <a:xfrm>
            <a:off x="7126388" y="58945"/>
            <a:ext cx="1494027" cy="1370465"/>
            <a:chOff x="7070800" y="58945"/>
            <a:chExt cx="1494027" cy="1370465"/>
          </a:xfrm>
        </p:grpSpPr>
        <p:grpSp>
          <p:nvGrpSpPr>
            <p:cNvPr id="2811" name="Google Shape;2811;p65"/>
            <p:cNvGrpSpPr/>
            <p:nvPr/>
          </p:nvGrpSpPr>
          <p:grpSpPr>
            <a:xfrm rot="-3157027">
              <a:off x="7432210" y="104598"/>
              <a:ext cx="747395" cy="1279159"/>
              <a:chOff x="6855325" y="941450"/>
              <a:chExt cx="522779" cy="860008"/>
            </a:xfrm>
          </p:grpSpPr>
          <p:sp>
            <p:nvSpPr>
              <p:cNvPr id="2812" name="Google Shape;2812;p65"/>
              <p:cNvSpPr/>
              <p:nvPr/>
            </p:nvSpPr>
            <p:spPr>
              <a:xfrm>
                <a:off x="6855325" y="941450"/>
                <a:ext cx="522779" cy="860008"/>
              </a:xfrm>
              <a:custGeom>
                <a:rect b="b" l="l" r="r" t="t"/>
                <a:pathLst>
                  <a:path extrusionOk="0" h="15133" w="9199">
                    <a:moveTo>
                      <a:pt x="4593" y="1403"/>
                    </a:moveTo>
                    <a:cubicBezTo>
                      <a:pt x="4843" y="1403"/>
                      <a:pt x="5081" y="1596"/>
                      <a:pt x="5081" y="1886"/>
                    </a:cubicBezTo>
                    <a:cubicBezTo>
                      <a:pt x="5081" y="2153"/>
                      <a:pt x="4865" y="2370"/>
                      <a:pt x="4603" y="2370"/>
                    </a:cubicBezTo>
                    <a:cubicBezTo>
                      <a:pt x="4170" y="2370"/>
                      <a:pt x="3953" y="1852"/>
                      <a:pt x="4255" y="1544"/>
                    </a:cubicBezTo>
                    <a:cubicBezTo>
                      <a:pt x="4354" y="1447"/>
                      <a:pt x="4475" y="1403"/>
                      <a:pt x="4593" y="1403"/>
                    </a:cubicBezTo>
                    <a:close/>
                    <a:moveTo>
                      <a:pt x="4603" y="1"/>
                    </a:moveTo>
                    <a:cubicBezTo>
                      <a:pt x="3498" y="1"/>
                      <a:pt x="2609" y="895"/>
                      <a:pt x="2609" y="1994"/>
                    </a:cubicBezTo>
                    <a:lnTo>
                      <a:pt x="2609" y="2438"/>
                    </a:lnTo>
                    <a:lnTo>
                      <a:pt x="1766" y="2438"/>
                    </a:lnTo>
                    <a:cubicBezTo>
                      <a:pt x="1385" y="2438"/>
                      <a:pt x="1077" y="2746"/>
                      <a:pt x="1077" y="3127"/>
                    </a:cubicBezTo>
                    <a:lnTo>
                      <a:pt x="1077" y="3144"/>
                    </a:lnTo>
                    <a:lnTo>
                      <a:pt x="1055" y="3144"/>
                    </a:lnTo>
                    <a:cubicBezTo>
                      <a:pt x="474" y="3144"/>
                      <a:pt x="7" y="3611"/>
                      <a:pt x="7" y="4192"/>
                    </a:cubicBezTo>
                    <a:lnTo>
                      <a:pt x="7" y="13379"/>
                    </a:lnTo>
                    <a:cubicBezTo>
                      <a:pt x="1" y="13959"/>
                      <a:pt x="474" y="14426"/>
                      <a:pt x="1055" y="14426"/>
                    </a:cubicBezTo>
                    <a:lnTo>
                      <a:pt x="1077" y="14426"/>
                    </a:lnTo>
                    <a:lnTo>
                      <a:pt x="1077" y="14443"/>
                    </a:lnTo>
                    <a:cubicBezTo>
                      <a:pt x="1077" y="14825"/>
                      <a:pt x="1385" y="15133"/>
                      <a:pt x="1766" y="15133"/>
                    </a:cubicBezTo>
                    <a:lnTo>
                      <a:pt x="7439" y="15133"/>
                    </a:lnTo>
                    <a:cubicBezTo>
                      <a:pt x="7820" y="15133"/>
                      <a:pt x="8128" y="14819"/>
                      <a:pt x="8128" y="14443"/>
                    </a:cubicBezTo>
                    <a:lnTo>
                      <a:pt x="8128" y="14426"/>
                    </a:lnTo>
                    <a:lnTo>
                      <a:pt x="8151" y="14426"/>
                    </a:lnTo>
                    <a:cubicBezTo>
                      <a:pt x="8732" y="14426"/>
                      <a:pt x="9199" y="13959"/>
                      <a:pt x="9199" y="13379"/>
                    </a:cubicBezTo>
                    <a:lnTo>
                      <a:pt x="9199" y="4192"/>
                    </a:lnTo>
                    <a:cubicBezTo>
                      <a:pt x="9199" y="3615"/>
                      <a:pt x="8737" y="3144"/>
                      <a:pt x="8156" y="3144"/>
                    </a:cubicBezTo>
                    <a:cubicBezTo>
                      <a:pt x="8152" y="3144"/>
                      <a:pt x="8149" y="3144"/>
                      <a:pt x="8145" y="3144"/>
                    </a:cubicBezTo>
                    <a:lnTo>
                      <a:pt x="8122" y="3144"/>
                    </a:lnTo>
                    <a:lnTo>
                      <a:pt x="8122" y="3127"/>
                    </a:lnTo>
                    <a:cubicBezTo>
                      <a:pt x="8122" y="2746"/>
                      <a:pt x="7815" y="2438"/>
                      <a:pt x="7439" y="2438"/>
                    </a:cubicBezTo>
                    <a:lnTo>
                      <a:pt x="6596" y="2438"/>
                    </a:lnTo>
                    <a:lnTo>
                      <a:pt x="6596" y="1994"/>
                    </a:lnTo>
                    <a:cubicBezTo>
                      <a:pt x="6596" y="895"/>
                      <a:pt x="5702" y="1"/>
                      <a:pt x="46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65"/>
              <p:cNvSpPr/>
              <p:nvPr/>
            </p:nvSpPr>
            <p:spPr>
              <a:xfrm>
                <a:off x="6868623" y="952475"/>
                <a:ext cx="496524" cy="835742"/>
              </a:xfrm>
              <a:custGeom>
                <a:rect b="b" l="l" r="r" t="t"/>
                <a:pathLst>
                  <a:path extrusionOk="0" h="14706" w="8737">
                    <a:moveTo>
                      <a:pt x="4369" y="148"/>
                    </a:moveTo>
                    <a:cubicBezTo>
                      <a:pt x="5274" y="148"/>
                      <a:pt x="6003" y="894"/>
                      <a:pt x="5986" y="1800"/>
                    </a:cubicBezTo>
                    <a:lnTo>
                      <a:pt x="5986" y="2244"/>
                    </a:lnTo>
                    <a:cubicBezTo>
                      <a:pt x="5986" y="2455"/>
                      <a:pt x="6157" y="2620"/>
                      <a:pt x="6362" y="2626"/>
                    </a:cubicBezTo>
                    <a:lnTo>
                      <a:pt x="7205" y="2626"/>
                    </a:lnTo>
                    <a:cubicBezTo>
                      <a:pt x="7376" y="2626"/>
                      <a:pt x="7518" y="2762"/>
                      <a:pt x="7518" y="2933"/>
                    </a:cubicBezTo>
                    <a:lnTo>
                      <a:pt x="7518" y="2950"/>
                    </a:lnTo>
                    <a:cubicBezTo>
                      <a:pt x="7518" y="3155"/>
                      <a:pt x="7683" y="3326"/>
                      <a:pt x="7894" y="3326"/>
                    </a:cubicBezTo>
                    <a:lnTo>
                      <a:pt x="7917" y="3326"/>
                    </a:lnTo>
                    <a:cubicBezTo>
                      <a:pt x="8287" y="3326"/>
                      <a:pt x="8589" y="3628"/>
                      <a:pt x="8589" y="3998"/>
                    </a:cubicBezTo>
                    <a:lnTo>
                      <a:pt x="8589" y="13179"/>
                    </a:lnTo>
                    <a:cubicBezTo>
                      <a:pt x="8589" y="13555"/>
                      <a:pt x="8287" y="13857"/>
                      <a:pt x="7917" y="13857"/>
                    </a:cubicBezTo>
                    <a:lnTo>
                      <a:pt x="7894" y="13857"/>
                    </a:lnTo>
                    <a:cubicBezTo>
                      <a:pt x="7683" y="13857"/>
                      <a:pt x="7518" y="14022"/>
                      <a:pt x="7518" y="14232"/>
                    </a:cubicBezTo>
                    <a:lnTo>
                      <a:pt x="7518" y="14244"/>
                    </a:lnTo>
                    <a:cubicBezTo>
                      <a:pt x="7518" y="14415"/>
                      <a:pt x="7376" y="14557"/>
                      <a:pt x="7205" y="14557"/>
                    </a:cubicBezTo>
                    <a:lnTo>
                      <a:pt x="1532" y="14557"/>
                    </a:lnTo>
                    <a:cubicBezTo>
                      <a:pt x="1362" y="14557"/>
                      <a:pt x="1219" y="14415"/>
                      <a:pt x="1219" y="14244"/>
                    </a:cubicBezTo>
                    <a:lnTo>
                      <a:pt x="1219" y="14232"/>
                    </a:lnTo>
                    <a:cubicBezTo>
                      <a:pt x="1219" y="14022"/>
                      <a:pt x="1054" y="13857"/>
                      <a:pt x="843" y="13857"/>
                    </a:cubicBezTo>
                    <a:lnTo>
                      <a:pt x="821" y="13857"/>
                    </a:lnTo>
                    <a:cubicBezTo>
                      <a:pt x="450" y="13857"/>
                      <a:pt x="149" y="13555"/>
                      <a:pt x="149" y="13179"/>
                    </a:cubicBezTo>
                    <a:lnTo>
                      <a:pt x="149" y="3998"/>
                    </a:lnTo>
                    <a:cubicBezTo>
                      <a:pt x="149" y="3628"/>
                      <a:pt x="450" y="3326"/>
                      <a:pt x="821" y="3326"/>
                    </a:cubicBezTo>
                    <a:lnTo>
                      <a:pt x="843" y="3326"/>
                    </a:lnTo>
                    <a:cubicBezTo>
                      <a:pt x="1054" y="3326"/>
                      <a:pt x="1219" y="3155"/>
                      <a:pt x="1225" y="2950"/>
                    </a:cubicBezTo>
                    <a:lnTo>
                      <a:pt x="1225" y="2933"/>
                    </a:lnTo>
                    <a:cubicBezTo>
                      <a:pt x="1219" y="2762"/>
                      <a:pt x="1362" y="2626"/>
                      <a:pt x="1532" y="2626"/>
                    </a:cubicBezTo>
                    <a:lnTo>
                      <a:pt x="2375" y="2626"/>
                    </a:lnTo>
                    <a:cubicBezTo>
                      <a:pt x="2580" y="2620"/>
                      <a:pt x="2751" y="2455"/>
                      <a:pt x="2751" y="2244"/>
                    </a:cubicBezTo>
                    <a:lnTo>
                      <a:pt x="2751" y="1800"/>
                    </a:lnTo>
                    <a:cubicBezTo>
                      <a:pt x="2728" y="894"/>
                      <a:pt x="3463" y="148"/>
                      <a:pt x="4369" y="148"/>
                    </a:cubicBezTo>
                    <a:close/>
                    <a:moveTo>
                      <a:pt x="4369" y="0"/>
                    </a:moveTo>
                    <a:cubicBezTo>
                      <a:pt x="3378" y="0"/>
                      <a:pt x="2586" y="815"/>
                      <a:pt x="2603" y="1800"/>
                    </a:cubicBezTo>
                    <a:lnTo>
                      <a:pt x="2603" y="2244"/>
                    </a:lnTo>
                    <a:cubicBezTo>
                      <a:pt x="2603" y="2375"/>
                      <a:pt x="2501" y="2478"/>
                      <a:pt x="2375" y="2478"/>
                    </a:cubicBezTo>
                    <a:lnTo>
                      <a:pt x="1532" y="2478"/>
                    </a:lnTo>
                    <a:cubicBezTo>
                      <a:pt x="1282" y="2478"/>
                      <a:pt x="1077" y="2683"/>
                      <a:pt x="1077" y="2939"/>
                    </a:cubicBezTo>
                    <a:lnTo>
                      <a:pt x="1077" y="2950"/>
                    </a:lnTo>
                    <a:cubicBezTo>
                      <a:pt x="1077" y="3081"/>
                      <a:pt x="974" y="3184"/>
                      <a:pt x="843" y="3184"/>
                    </a:cubicBezTo>
                    <a:lnTo>
                      <a:pt x="821" y="3184"/>
                    </a:lnTo>
                    <a:cubicBezTo>
                      <a:pt x="371" y="3184"/>
                      <a:pt x="0" y="3548"/>
                      <a:pt x="0" y="3998"/>
                    </a:cubicBezTo>
                    <a:lnTo>
                      <a:pt x="0" y="13185"/>
                    </a:lnTo>
                    <a:cubicBezTo>
                      <a:pt x="0" y="13634"/>
                      <a:pt x="371" y="14005"/>
                      <a:pt x="821" y="14005"/>
                    </a:cubicBezTo>
                    <a:lnTo>
                      <a:pt x="843" y="14005"/>
                    </a:lnTo>
                    <a:cubicBezTo>
                      <a:pt x="974" y="14005"/>
                      <a:pt x="1077" y="14107"/>
                      <a:pt x="1077" y="14232"/>
                    </a:cubicBezTo>
                    <a:lnTo>
                      <a:pt x="1077" y="14249"/>
                    </a:lnTo>
                    <a:cubicBezTo>
                      <a:pt x="1077" y="14500"/>
                      <a:pt x="1282" y="14705"/>
                      <a:pt x="1532" y="14705"/>
                    </a:cubicBezTo>
                    <a:lnTo>
                      <a:pt x="7205" y="14705"/>
                    </a:lnTo>
                    <a:cubicBezTo>
                      <a:pt x="7455" y="14705"/>
                      <a:pt x="7660" y="14500"/>
                      <a:pt x="7660" y="14244"/>
                    </a:cubicBezTo>
                    <a:lnTo>
                      <a:pt x="7660" y="14232"/>
                    </a:lnTo>
                    <a:cubicBezTo>
                      <a:pt x="7660" y="14101"/>
                      <a:pt x="7763" y="13999"/>
                      <a:pt x="7894" y="13999"/>
                    </a:cubicBezTo>
                    <a:lnTo>
                      <a:pt x="7917" y="13999"/>
                    </a:lnTo>
                    <a:cubicBezTo>
                      <a:pt x="8367" y="13999"/>
                      <a:pt x="8737" y="13634"/>
                      <a:pt x="8737" y="13185"/>
                    </a:cubicBezTo>
                    <a:lnTo>
                      <a:pt x="8737" y="3998"/>
                    </a:lnTo>
                    <a:cubicBezTo>
                      <a:pt x="8737" y="3548"/>
                      <a:pt x="8367" y="3178"/>
                      <a:pt x="7917" y="3178"/>
                    </a:cubicBezTo>
                    <a:lnTo>
                      <a:pt x="7894" y="3178"/>
                    </a:lnTo>
                    <a:cubicBezTo>
                      <a:pt x="7763" y="3178"/>
                      <a:pt x="7660" y="3076"/>
                      <a:pt x="7660" y="2950"/>
                    </a:cubicBezTo>
                    <a:lnTo>
                      <a:pt x="7660" y="2933"/>
                    </a:lnTo>
                    <a:cubicBezTo>
                      <a:pt x="7660" y="2683"/>
                      <a:pt x="7455" y="2478"/>
                      <a:pt x="7205" y="2478"/>
                    </a:cubicBezTo>
                    <a:lnTo>
                      <a:pt x="6362" y="2478"/>
                    </a:lnTo>
                    <a:cubicBezTo>
                      <a:pt x="6237" y="2478"/>
                      <a:pt x="6134" y="2375"/>
                      <a:pt x="6134" y="2244"/>
                    </a:cubicBezTo>
                    <a:lnTo>
                      <a:pt x="6134" y="1800"/>
                    </a:lnTo>
                    <a:cubicBezTo>
                      <a:pt x="6151" y="815"/>
                      <a:pt x="5360" y="0"/>
                      <a:pt x="43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65"/>
              <p:cNvSpPr/>
              <p:nvPr/>
            </p:nvSpPr>
            <p:spPr>
              <a:xfrm>
                <a:off x="7055706" y="1003053"/>
                <a:ext cx="106499" cy="91212"/>
              </a:xfrm>
              <a:custGeom>
                <a:rect b="b" l="l" r="r" t="t"/>
                <a:pathLst>
                  <a:path extrusionOk="0" h="1605" w="1874">
                    <a:moveTo>
                      <a:pt x="1077" y="147"/>
                    </a:moveTo>
                    <a:cubicBezTo>
                      <a:pt x="1435" y="147"/>
                      <a:pt x="1732" y="443"/>
                      <a:pt x="1732" y="807"/>
                    </a:cubicBezTo>
                    <a:cubicBezTo>
                      <a:pt x="1728" y="1200"/>
                      <a:pt x="1406" y="1461"/>
                      <a:pt x="1069" y="1461"/>
                    </a:cubicBezTo>
                    <a:cubicBezTo>
                      <a:pt x="908" y="1461"/>
                      <a:pt x="744" y="1401"/>
                      <a:pt x="610" y="1269"/>
                    </a:cubicBezTo>
                    <a:cubicBezTo>
                      <a:pt x="200" y="853"/>
                      <a:pt x="490" y="147"/>
                      <a:pt x="1077" y="147"/>
                    </a:cubicBezTo>
                    <a:close/>
                    <a:moveTo>
                      <a:pt x="1066" y="1"/>
                    </a:moveTo>
                    <a:cubicBezTo>
                      <a:pt x="869" y="1"/>
                      <a:pt x="669" y="74"/>
                      <a:pt x="507" y="238"/>
                    </a:cubicBezTo>
                    <a:cubicBezTo>
                      <a:pt x="0" y="745"/>
                      <a:pt x="359" y="1605"/>
                      <a:pt x="1077" y="1605"/>
                    </a:cubicBezTo>
                    <a:cubicBezTo>
                      <a:pt x="1515" y="1605"/>
                      <a:pt x="1868" y="1246"/>
                      <a:pt x="1874" y="807"/>
                    </a:cubicBezTo>
                    <a:cubicBezTo>
                      <a:pt x="1874" y="322"/>
                      <a:pt x="1478"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5" name="Google Shape;2815;p65"/>
            <p:cNvGrpSpPr/>
            <p:nvPr/>
          </p:nvGrpSpPr>
          <p:grpSpPr>
            <a:xfrm rot="-3157027">
              <a:off x="7456021" y="104598"/>
              <a:ext cx="747395" cy="1279159"/>
              <a:chOff x="6855325" y="941450"/>
              <a:chExt cx="522779" cy="860008"/>
            </a:xfrm>
          </p:grpSpPr>
          <p:sp>
            <p:nvSpPr>
              <p:cNvPr id="2816" name="Google Shape;2816;p65"/>
              <p:cNvSpPr/>
              <p:nvPr/>
            </p:nvSpPr>
            <p:spPr>
              <a:xfrm>
                <a:off x="6855325" y="941450"/>
                <a:ext cx="522779" cy="860008"/>
              </a:xfrm>
              <a:custGeom>
                <a:rect b="b" l="l" r="r" t="t"/>
                <a:pathLst>
                  <a:path extrusionOk="0" h="15133" w="9199">
                    <a:moveTo>
                      <a:pt x="4593" y="1403"/>
                    </a:moveTo>
                    <a:cubicBezTo>
                      <a:pt x="4843" y="1403"/>
                      <a:pt x="5081" y="1596"/>
                      <a:pt x="5081" y="1886"/>
                    </a:cubicBezTo>
                    <a:cubicBezTo>
                      <a:pt x="5081" y="2153"/>
                      <a:pt x="4865" y="2370"/>
                      <a:pt x="4603" y="2370"/>
                    </a:cubicBezTo>
                    <a:cubicBezTo>
                      <a:pt x="4170" y="2370"/>
                      <a:pt x="3953" y="1852"/>
                      <a:pt x="4255" y="1544"/>
                    </a:cubicBezTo>
                    <a:cubicBezTo>
                      <a:pt x="4354" y="1447"/>
                      <a:pt x="4475" y="1403"/>
                      <a:pt x="4593" y="1403"/>
                    </a:cubicBezTo>
                    <a:close/>
                    <a:moveTo>
                      <a:pt x="4603" y="1"/>
                    </a:moveTo>
                    <a:cubicBezTo>
                      <a:pt x="3498" y="1"/>
                      <a:pt x="2609" y="895"/>
                      <a:pt x="2609" y="1994"/>
                    </a:cubicBezTo>
                    <a:lnTo>
                      <a:pt x="2609" y="2438"/>
                    </a:lnTo>
                    <a:lnTo>
                      <a:pt x="1766" y="2438"/>
                    </a:lnTo>
                    <a:cubicBezTo>
                      <a:pt x="1385" y="2438"/>
                      <a:pt x="1077" y="2746"/>
                      <a:pt x="1077" y="3127"/>
                    </a:cubicBezTo>
                    <a:lnTo>
                      <a:pt x="1077" y="3144"/>
                    </a:lnTo>
                    <a:lnTo>
                      <a:pt x="1055" y="3144"/>
                    </a:lnTo>
                    <a:cubicBezTo>
                      <a:pt x="474" y="3144"/>
                      <a:pt x="7" y="3611"/>
                      <a:pt x="7" y="4192"/>
                    </a:cubicBezTo>
                    <a:lnTo>
                      <a:pt x="7" y="13379"/>
                    </a:lnTo>
                    <a:cubicBezTo>
                      <a:pt x="1" y="13959"/>
                      <a:pt x="474" y="14426"/>
                      <a:pt x="1055" y="14426"/>
                    </a:cubicBezTo>
                    <a:lnTo>
                      <a:pt x="1077" y="14426"/>
                    </a:lnTo>
                    <a:lnTo>
                      <a:pt x="1077" y="14443"/>
                    </a:lnTo>
                    <a:cubicBezTo>
                      <a:pt x="1077" y="14825"/>
                      <a:pt x="1385" y="15133"/>
                      <a:pt x="1766" y="15133"/>
                    </a:cubicBezTo>
                    <a:lnTo>
                      <a:pt x="7439" y="15133"/>
                    </a:lnTo>
                    <a:cubicBezTo>
                      <a:pt x="7820" y="15133"/>
                      <a:pt x="8128" y="14819"/>
                      <a:pt x="8128" y="14443"/>
                    </a:cubicBezTo>
                    <a:lnTo>
                      <a:pt x="8128" y="14426"/>
                    </a:lnTo>
                    <a:lnTo>
                      <a:pt x="8151" y="14426"/>
                    </a:lnTo>
                    <a:cubicBezTo>
                      <a:pt x="8732" y="14426"/>
                      <a:pt x="9199" y="13959"/>
                      <a:pt x="9199" y="13379"/>
                    </a:cubicBezTo>
                    <a:lnTo>
                      <a:pt x="9199" y="4192"/>
                    </a:lnTo>
                    <a:cubicBezTo>
                      <a:pt x="9199" y="3615"/>
                      <a:pt x="8737" y="3144"/>
                      <a:pt x="8156" y="3144"/>
                    </a:cubicBezTo>
                    <a:cubicBezTo>
                      <a:pt x="8152" y="3144"/>
                      <a:pt x="8149" y="3144"/>
                      <a:pt x="8145" y="3144"/>
                    </a:cubicBezTo>
                    <a:lnTo>
                      <a:pt x="8122" y="3144"/>
                    </a:lnTo>
                    <a:lnTo>
                      <a:pt x="8122" y="3127"/>
                    </a:lnTo>
                    <a:cubicBezTo>
                      <a:pt x="8122" y="2746"/>
                      <a:pt x="7815" y="2438"/>
                      <a:pt x="7439" y="2438"/>
                    </a:cubicBezTo>
                    <a:lnTo>
                      <a:pt x="6596" y="2438"/>
                    </a:lnTo>
                    <a:lnTo>
                      <a:pt x="6596" y="1994"/>
                    </a:lnTo>
                    <a:cubicBezTo>
                      <a:pt x="6596" y="895"/>
                      <a:pt x="5702" y="1"/>
                      <a:pt x="460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65"/>
              <p:cNvSpPr/>
              <p:nvPr/>
            </p:nvSpPr>
            <p:spPr>
              <a:xfrm>
                <a:off x="6868623" y="952475"/>
                <a:ext cx="496524" cy="835742"/>
              </a:xfrm>
              <a:custGeom>
                <a:rect b="b" l="l" r="r" t="t"/>
                <a:pathLst>
                  <a:path extrusionOk="0" h="14706" w="8737">
                    <a:moveTo>
                      <a:pt x="4369" y="148"/>
                    </a:moveTo>
                    <a:cubicBezTo>
                      <a:pt x="5274" y="148"/>
                      <a:pt x="6003" y="894"/>
                      <a:pt x="5986" y="1800"/>
                    </a:cubicBezTo>
                    <a:lnTo>
                      <a:pt x="5986" y="2244"/>
                    </a:lnTo>
                    <a:cubicBezTo>
                      <a:pt x="5986" y="2455"/>
                      <a:pt x="6157" y="2620"/>
                      <a:pt x="6362" y="2626"/>
                    </a:cubicBezTo>
                    <a:lnTo>
                      <a:pt x="7205" y="2626"/>
                    </a:lnTo>
                    <a:cubicBezTo>
                      <a:pt x="7376" y="2626"/>
                      <a:pt x="7518" y="2762"/>
                      <a:pt x="7518" y="2933"/>
                    </a:cubicBezTo>
                    <a:lnTo>
                      <a:pt x="7518" y="2950"/>
                    </a:lnTo>
                    <a:cubicBezTo>
                      <a:pt x="7518" y="3155"/>
                      <a:pt x="7683" y="3326"/>
                      <a:pt x="7894" y="3326"/>
                    </a:cubicBezTo>
                    <a:lnTo>
                      <a:pt x="7917" y="3326"/>
                    </a:lnTo>
                    <a:cubicBezTo>
                      <a:pt x="8287" y="3326"/>
                      <a:pt x="8589" y="3628"/>
                      <a:pt x="8589" y="3998"/>
                    </a:cubicBezTo>
                    <a:lnTo>
                      <a:pt x="8589" y="13179"/>
                    </a:lnTo>
                    <a:cubicBezTo>
                      <a:pt x="8589" y="13555"/>
                      <a:pt x="8287" y="13857"/>
                      <a:pt x="7917" y="13857"/>
                    </a:cubicBezTo>
                    <a:lnTo>
                      <a:pt x="7894" y="13857"/>
                    </a:lnTo>
                    <a:cubicBezTo>
                      <a:pt x="7683" y="13857"/>
                      <a:pt x="7518" y="14022"/>
                      <a:pt x="7518" y="14232"/>
                    </a:cubicBezTo>
                    <a:lnTo>
                      <a:pt x="7518" y="14244"/>
                    </a:lnTo>
                    <a:cubicBezTo>
                      <a:pt x="7518" y="14415"/>
                      <a:pt x="7376" y="14557"/>
                      <a:pt x="7205" y="14557"/>
                    </a:cubicBezTo>
                    <a:lnTo>
                      <a:pt x="1532" y="14557"/>
                    </a:lnTo>
                    <a:cubicBezTo>
                      <a:pt x="1362" y="14557"/>
                      <a:pt x="1219" y="14415"/>
                      <a:pt x="1219" y="14244"/>
                    </a:cubicBezTo>
                    <a:lnTo>
                      <a:pt x="1219" y="14232"/>
                    </a:lnTo>
                    <a:cubicBezTo>
                      <a:pt x="1219" y="14022"/>
                      <a:pt x="1054" y="13857"/>
                      <a:pt x="843" y="13857"/>
                    </a:cubicBezTo>
                    <a:lnTo>
                      <a:pt x="821" y="13857"/>
                    </a:lnTo>
                    <a:cubicBezTo>
                      <a:pt x="450" y="13857"/>
                      <a:pt x="149" y="13555"/>
                      <a:pt x="149" y="13179"/>
                    </a:cubicBezTo>
                    <a:lnTo>
                      <a:pt x="149" y="3998"/>
                    </a:lnTo>
                    <a:cubicBezTo>
                      <a:pt x="149" y="3628"/>
                      <a:pt x="450" y="3326"/>
                      <a:pt x="821" y="3326"/>
                    </a:cubicBezTo>
                    <a:lnTo>
                      <a:pt x="843" y="3326"/>
                    </a:lnTo>
                    <a:cubicBezTo>
                      <a:pt x="1054" y="3326"/>
                      <a:pt x="1219" y="3155"/>
                      <a:pt x="1225" y="2950"/>
                    </a:cubicBezTo>
                    <a:lnTo>
                      <a:pt x="1225" y="2933"/>
                    </a:lnTo>
                    <a:cubicBezTo>
                      <a:pt x="1219" y="2762"/>
                      <a:pt x="1362" y="2626"/>
                      <a:pt x="1532" y="2626"/>
                    </a:cubicBezTo>
                    <a:lnTo>
                      <a:pt x="2375" y="2626"/>
                    </a:lnTo>
                    <a:cubicBezTo>
                      <a:pt x="2580" y="2620"/>
                      <a:pt x="2751" y="2455"/>
                      <a:pt x="2751" y="2244"/>
                    </a:cubicBezTo>
                    <a:lnTo>
                      <a:pt x="2751" y="1800"/>
                    </a:lnTo>
                    <a:cubicBezTo>
                      <a:pt x="2728" y="894"/>
                      <a:pt x="3463" y="148"/>
                      <a:pt x="4369" y="148"/>
                    </a:cubicBezTo>
                    <a:close/>
                    <a:moveTo>
                      <a:pt x="4369" y="0"/>
                    </a:moveTo>
                    <a:cubicBezTo>
                      <a:pt x="3378" y="0"/>
                      <a:pt x="2586" y="815"/>
                      <a:pt x="2603" y="1800"/>
                    </a:cubicBezTo>
                    <a:lnTo>
                      <a:pt x="2603" y="2244"/>
                    </a:lnTo>
                    <a:cubicBezTo>
                      <a:pt x="2603" y="2375"/>
                      <a:pt x="2501" y="2478"/>
                      <a:pt x="2375" y="2478"/>
                    </a:cubicBezTo>
                    <a:lnTo>
                      <a:pt x="1532" y="2478"/>
                    </a:lnTo>
                    <a:cubicBezTo>
                      <a:pt x="1282" y="2478"/>
                      <a:pt x="1077" y="2683"/>
                      <a:pt x="1077" y="2939"/>
                    </a:cubicBezTo>
                    <a:lnTo>
                      <a:pt x="1077" y="2950"/>
                    </a:lnTo>
                    <a:cubicBezTo>
                      <a:pt x="1077" y="3081"/>
                      <a:pt x="974" y="3184"/>
                      <a:pt x="843" y="3184"/>
                    </a:cubicBezTo>
                    <a:lnTo>
                      <a:pt x="821" y="3184"/>
                    </a:lnTo>
                    <a:cubicBezTo>
                      <a:pt x="371" y="3184"/>
                      <a:pt x="0" y="3548"/>
                      <a:pt x="0" y="3998"/>
                    </a:cubicBezTo>
                    <a:lnTo>
                      <a:pt x="0" y="13185"/>
                    </a:lnTo>
                    <a:cubicBezTo>
                      <a:pt x="0" y="13634"/>
                      <a:pt x="371" y="14005"/>
                      <a:pt x="821" y="14005"/>
                    </a:cubicBezTo>
                    <a:lnTo>
                      <a:pt x="843" y="14005"/>
                    </a:lnTo>
                    <a:cubicBezTo>
                      <a:pt x="974" y="14005"/>
                      <a:pt x="1077" y="14107"/>
                      <a:pt x="1077" y="14232"/>
                    </a:cubicBezTo>
                    <a:lnTo>
                      <a:pt x="1077" y="14249"/>
                    </a:lnTo>
                    <a:cubicBezTo>
                      <a:pt x="1077" y="14500"/>
                      <a:pt x="1282" y="14705"/>
                      <a:pt x="1532" y="14705"/>
                    </a:cubicBezTo>
                    <a:lnTo>
                      <a:pt x="7205" y="14705"/>
                    </a:lnTo>
                    <a:cubicBezTo>
                      <a:pt x="7455" y="14705"/>
                      <a:pt x="7660" y="14500"/>
                      <a:pt x="7660" y="14244"/>
                    </a:cubicBezTo>
                    <a:lnTo>
                      <a:pt x="7660" y="14232"/>
                    </a:lnTo>
                    <a:cubicBezTo>
                      <a:pt x="7660" y="14101"/>
                      <a:pt x="7763" y="13999"/>
                      <a:pt x="7894" y="13999"/>
                    </a:cubicBezTo>
                    <a:lnTo>
                      <a:pt x="7917" y="13999"/>
                    </a:lnTo>
                    <a:cubicBezTo>
                      <a:pt x="8367" y="13999"/>
                      <a:pt x="8737" y="13634"/>
                      <a:pt x="8737" y="13185"/>
                    </a:cubicBezTo>
                    <a:lnTo>
                      <a:pt x="8737" y="3998"/>
                    </a:lnTo>
                    <a:cubicBezTo>
                      <a:pt x="8737" y="3548"/>
                      <a:pt x="8367" y="3178"/>
                      <a:pt x="7917" y="3178"/>
                    </a:cubicBezTo>
                    <a:lnTo>
                      <a:pt x="7894" y="3178"/>
                    </a:lnTo>
                    <a:cubicBezTo>
                      <a:pt x="7763" y="3178"/>
                      <a:pt x="7660" y="3076"/>
                      <a:pt x="7660" y="2950"/>
                    </a:cubicBezTo>
                    <a:lnTo>
                      <a:pt x="7660" y="2933"/>
                    </a:lnTo>
                    <a:cubicBezTo>
                      <a:pt x="7660" y="2683"/>
                      <a:pt x="7455" y="2478"/>
                      <a:pt x="7205" y="2478"/>
                    </a:cubicBezTo>
                    <a:lnTo>
                      <a:pt x="6362" y="2478"/>
                    </a:lnTo>
                    <a:cubicBezTo>
                      <a:pt x="6237" y="2478"/>
                      <a:pt x="6134" y="2375"/>
                      <a:pt x="6134" y="2244"/>
                    </a:cubicBezTo>
                    <a:lnTo>
                      <a:pt x="6134" y="1800"/>
                    </a:lnTo>
                    <a:cubicBezTo>
                      <a:pt x="6151" y="815"/>
                      <a:pt x="5360" y="0"/>
                      <a:pt x="43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65"/>
              <p:cNvSpPr/>
              <p:nvPr/>
            </p:nvSpPr>
            <p:spPr>
              <a:xfrm>
                <a:off x="7055706" y="1003053"/>
                <a:ext cx="106499" cy="91212"/>
              </a:xfrm>
              <a:custGeom>
                <a:rect b="b" l="l" r="r" t="t"/>
                <a:pathLst>
                  <a:path extrusionOk="0" h="1605" w="1874">
                    <a:moveTo>
                      <a:pt x="1077" y="147"/>
                    </a:moveTo>
                    <a:cubicBezTo>
                      <a:pt x="1435" y="147"/>
                      <a:pt x="1732" y="443"/>
                      <a:pt x="1732" y="807"/>
                    </a:cubicBezTo>
                    <a:cubicBezTo>
                      <a:pt x="1728" y="1200"/>
                      <a:pt x="1406" y="1461"/>
                      <a:pt x="1069" y="1461"/>
                    </a:cubicBezTo>
                    <a:cubicBezTo>
                      <a:pt x="908" y="1461"/>
                      <a:pt x="744" y="1401"/>
                      <a:pt x="610" y="1269"/>
                    </a:cubicBezTo>
                    <a:cubicBezTo>
                      <a:pt x="200" y="853"/>
                      <a:pt x="490" y="147"/>
                      <a:pt x="1077" y="147"/>
                    </a:cubicBezTo>
                    <a:close/>
                    <a:moveTo>
                      <a:pt x="1066" y="1"/>
                    </a:moveTo>
                    <a:cubicBezTo>
                      <a:pt x="869" y="1"/>
                      <a:pt x="669" y="74"/>
                      <a:pt x="507" y="238"/>
                    </a:cubicBezTo>
                    <a:cubicBezTo>
                      <a:pt x="0" y="745"/>
                      <a:pt x="359" y="1605"/>
                      <a:pt x="1077" y="1605"/>
                    </a:cubicBezTo>
                    <a:cubicBezTo>
                      <a:pt x="1515" y="1605"/>
                      <a:pt x="1868" y="1246"/>
                      <a:pt x="1874" y="807"/>
                    </a:cubicBezTo>
                    <a:cubicBezTo>
                      <a:pt x="1874" y="322"/>
                      <a:pt x="1478" y="1"/>
                      <a:pt x="10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819" name="Google Shape;2819;p65"/>
          <p:cNvSpPr/>
          <p:nvPr/>
        </p:nvSpPr>
        <p:spPr>
          <a:xfrm rot="53">
            <a:off x="7605102" y="98600"/>
            <a:ext cx="195174" cy="472725"/>
          </a:xfrm>
          <a:custGeom>
            <a:rect b="b" l="l" r="r" t="t"/>
            <a:pathLst>
              <a:path extrusionOk="0" h="2899" w="1197">
                <a:moveTo>
                  <a:pt x="609" y="0"/>
                </a:moveTo>
                <a:cubicBezTo>
                  <a:pt x="605" y="0"/>
                  <a:pt x="602" y="0"/>
                  <a:pt x="599" y="0"/>
                </a:cubicBezTo>
                <a:cubicBezTo>
                  <a:pt x="268" y="0"/>
                  <a:pt x="1" y="262"/>
                  <a:pt x="1" y="592"/>
                </a:cubicBezTo>
                <a:lnTo>
                  <a:pt x="1" y="678"/>
                </a:lnTo>
                <a:lnTo>
                  <a:pt x="132" y="678"/>
                </a:lnTo>
                <a:lnTo>
                  <a:pt x="132" y="598"/>
                </a:lnTo>
                <a:cubicBezTo>
                  <a:pt x="120" y="330"/>
                  <a:pt x="331" y="108"/>
                  <a:pt x="599" y="108"/>
                </a:cubicBezTo>
                <a:cubicBezTo>
                  <a:pt x="861" y="108"/>
                  <a:pt x="1071" y="330"/>
                  <a:pt x="1060" y="598"/>
                </a:cubicBezTo>
                <a:lnTo>
                  <a:pt x="1060" y="2523"/>
                </a:lnTo>
                <a:cubicBezTo>
                  <a:pt x="1060" y="2654"/>
                  <a:pt x="952" y="2762"/>
                  <a:pt x="821" y="2762"/>
                </a:cubicBezTo>
                <a:lnTo>
                  <a:pt x="764" y="2762"/>
                </a:lnTo>
                <a:cubicBezTo>
                  <a:pt x="627" y="2762"/>
                  <a:pt x="519" y="2654"/>
                  <a:pt x="519" y="2523"/>
                </a:cubicBezTo>
                <a:lnTo>
                  <a:pt x="519" y="866"/>
                </a:lnTo>
                <a:cubicBezTo>
                  <a:pt x="519" y="820"/>
                  <a:pt x="485" y="797"/>
                  <a:pt x="451" y="797"/>
                </a:cubicBezTo>
                <a:cubicBezTo>
                  <a:pt x="416" y="797"/>
                  <a:pt x="382" y="820"/>
                  <a:pt x="382" y="866"/>
                </a:cubicBezTo>
                <a:lnTo>
                  <a:pt x="382" y="2523"/>
                </a:lnTo>
                <a:cubicBezTo>
                  <a:pt x="388" y="2728"/>
                  <a:pt x="553" y="2899"/>
                  <a:pt x="758" y="2899"/>
                </a:cubicBezTo>
                <a:lnTo>
                  <a:pt x="821" y="2899"/>
                </a:lnTo>
                <a:cubicBezTo>
                  <a:pt x="1026" y="2893"/>
                  <a:pt x="1197" y="2728"/>
                  <a:pt x="1197" y="2523"/>
                </a:cubicBezTo>
                <a:lnTo>
                  <a:pt x="1197" y="598"/>
                </a:lnTo>
                <a:cubicBezTo>
                  <a:pt x="1197" y="271"/>
                  <a:pt x="934" y="0"/>
                  <a:pt x="60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65"/>
          <p:cNvSpPr txBox="1"/>
          <p:nvPr>
            <p:ph idx="4294967295" type="subTitle"/>
          </p:nvPr>
        </p:nvSpPr>
        <p:spPr>
          <a:xfrm rot="2291564">
            <a:off x="7473290" y="510152"/>
            <a:ext cx="1005808" cy="59626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lang="en" sz="1800">
                <a:solidFill>
                  <a:schemeClr val="accent1"/>
                </a:solidFill>
                <a:latin typeface="Grand Hotel"/>
                <a:ea typeface="Grand Hotel"/>
                <a:cs typeface="Grand Hotel"/>
                <a:sym typeface="Grand Hotel"/>
              </a:rPr>
              <a:t>Maps!</a:t>
            </a:r>
            <a:endParaRPr sz="1800">
              <a:solidFill>
                <a:schemeClr val="accent1"/>
              </a:solidFill>
              <a:latin typeface="Grand Hotel"/>
              <a:ea typeface="Grand Hotel"/>
              <a:cs typeface="Grand Hotel"/>
              <a:sym typeface="Grand Hotel"/>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24" name="Shape 2824"/>
        <p:cNvGrpSpPr/>
        <p:nvPr/>
      </p:nvGrpSpPr>
      <p:grpSpPr>
        <a:xfrm>
          <a:off x="0" y="0"/>
          <a:ext cx="0" cy="0"/>
          <a:chOff x="0" y="0"/>
          <a:chExt cx="0" cy="0"/>
        </a:xfrm>
      </p:grpSpPr>
      <p:sp>
        <p:nvSpPr>
          <p:cNvPr id="2825" name="Google Shape;2825;p66"/>
          <p:cNvSpPr/>
          <p:nvPr/>
        </p:nvSpPr>
        <p:spPr>
          <a:xfrm>
            <a:off x="1338352" y="1709387"/>
            <a:ext cx="6467400" cy="2825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26" name="Google Shape;2826;p66"/>
          <p:cNvGrpSpPr/>
          <p:nvPr/>
        </p:nvGrpSpPr>
        <p:grpSpPr>
          <a:xfrm flipH="1">
            <a:off x="1338291" y="514688"/>
            <a:ext cx="3217165" cy="774760"/>
            <a:chOff x="2795998" y="563397"/>
            <a:chExt cx="4068755" cy="677356"/>
          </a:xfrm>
        </p:grpSpPr>
        <p:sp>
          <p:nvSpPr>
            <p:cNvPr id="2827" name="Google Shape;2827;p66"/>
            <p:cNvSpPr/>
            <p:nvPr/>
          </p:nvSpPr>
          <p:spPr>
            <a:xfrm rot="-5400000">
              <a:off x="4532725" y="-1091276"/>
              <a:ext cx="654853" cy="4009205"/>
            </a:xfrm>
            <a:custGeom>
              <a:rect b="b" l="l" r="r" t="t"/>
              <a:pathLst>
                <a:path extrusionOk="0" h="7991" w="8299">
                  <a:moveTo>
                    <a:pt x="0" y="0"/>
                  </a:moveTo>
                  <a:lnTo>
                    <a:pt x="0" y="6493"/>
                  </a:lnTo>
                  <a:cubicBezTo>
                    <a:pt x="6" y="6493"/>
                    <a:pt x="12" y="6498"/>
                    <a:pt x="18" y="6504"/>
                  </a:cubicBezTo>
                  <a:cubicBezTo>
                    <a:pt x="23" y="6515"/>
                    <a:pt x="35" y="6533"/>
                    <a:pt x="46" y="6550"/>
                  </a:cubicBezTo>
                  <a:cubicBezTo>
                    <a:pt x="206" y="6555"/>
                    <a:pt x="371" y="6567"/>
                    <a:pt x="530" y="6589"/>
                  </a:cubicBezTo>
                  <a:cubicBezTo>
                    <a:pt x="735" y="6612"/>
                    <a:pt x="912" y="6629"/>
                    <a:pt x="1088" y="6658"/>
                  </a:cubicBezTo>
                  <a:cubicBezTo>
                    <a:pt x="1114" y="6648"/>
                    <a:pt x="1143" y="6644"/>
                    <a:pt x="1171" y="6644"/>
                  </a:cubicBezTo>
                  <a:cubicBezTo>
                    <a:pt x="1210" y="6644"/>
                    <a:pt x="1249" y="6653"/>
                    <a:pt x="1282" y="6669"/>
                  </a:cubicBezTo>
                  <a:cubicBezTo>
                    <a:pt x="1299" y="6675"/>
                    <a:pt x="1305" y="6686"/>
                    <a:pt x="1316" y="6698"/>
                  </a:cubicBezTo>
                  <a:cubicBezTo>
                    <a:pt x="1453" y="6726"/>
                    <a:pt x="1584" y="6766"/>
                    <a:pt x="1715" y="6817"/>
                  </a:cubicBezTo>
                  <a:cubicBezTo>
                    <a:pt x="1738" y="6829"/>
                    <a:pt x="1760" y="6840"/>
                    <a:pt x="1783" y="6863"/>
                  </a:cubicBezTo>
                  <a:cubicBezTo>
                    <a:pt x="1794" y="6857"/>
                    <a:pt x="1806" y="6857"/>
                    <a:pt x="1817" y="6857"/>
                  </a:cubicBezTo>
                  <a:cubicBezTo>
                    <a:pt x="1925" y="6851"/>
                    <a:pt x="2034" y="6834"/>
                    <a:pt x="2142" y="6823"/>
                  </a:cubicBezTo>
                  <a:lnTo>
                    <a:pt x="2222" y="6869"/>
                  </a:lnTo>
                  <a:cubicBezTo>
                    <a:pt x="2353" y="6880"/>
                    <a:pt x="2478" y="6954"/>
                    <a:pt x="2546" y="7068"/>
                  </a:cubicBezTo>
                  <a:cubicBezTo>
                    <a:pt x="2780" y="7108"/>
                    <a:pt x="2922" y="7187"/>
                    <a:pt x="3156" y="7313"/>
                  </a:cubicBezTo>
                  <a:cubicBezTo>
                    <a:pt x="3213" y="7341"/>
                    <a:pt x="3264" y="7381"/>
                    <a:pt x="3298" y="7432"/>
                  </a:cubicBezTo>
                  <a:cubicBezTo>
                    <a:pt x="3338" y="7449"/>
                    <a:pt x="3378" y="7461"/>
                    <a:pt x="3418" y="7461"/>
                  </a:cubicBezTo>
                  <a:cubicBezTo>
                    <a:pt x="3423" y="7455"/>
                    <a:pt x="3429" y="7444"/>
                    <a:pt x="3435" y="7432"/>
                  </a:cubicBezTo>
                  <a:cubicBezTo>
                    <a:pt x="3446" y="7449"/>
                    <a:pt x="3463" y="7467"/>
                    <a:pt x="3480" y="7478"/>
                  </a:cubicBezTo>
                  <a:cubicBezTo>
                    <a:pt x="3509" y="7501"/>
                    <a:pt x="3543" y="7518"/>
                    <a:pt x="3571" y="7535"/>
                  </a:cubicBezTo>
                  <a:lnTo>
                    <a:pt x="3668" y="7541"/>
                  </a:lnTo>
                  <a:cubicBezTo>
                    <a:pt x="3684" y="7564"/>
                    <a:pt x="3710" y="7577"/>
                    <a:pt x="3739" y="7577"/>
                  </a:cubicBezTo>
                  <a:cubicBezTo>
                    <a:pt x="3751" y="7577"/>
                    <a:pt x="3764" y="7574"/>
                    <a:pt x="3776" y="7569"/>
                  </a:cubicBezTo>
                  <a:cubicBezTo>
                    <a:pt x="3782" y="7575"/>
                    <a:pt x="3793" y="7575"/>
                    <a:pt x="3805" y="7580"/>
                  </a:cubicBezTo>
                  <a:cubicBezTo>
                    <a:pt x="3890" y="7580"/>
                    <a:pt x="3970" y="7575"/>
                    <a:pt x="4055" y="7575"/>
                  </a:cubicBezTo>
                  <a:cubicBezTo>
                    <a:pt x="4055" y="7536"/>
                    <a:pt x="4075" y="7525"/>
                    <a:pt x="4102" y="7525"/>
                  </a:cubicBezTo>
                  <a:cubicBezTo>
                    <a:pt x="4139" y="7525"/>
                    <a:pt x="4191" y="7547"/>
                    <a:pt x="4225" y="7547"/>
                  </a:cubicBezTo>
                  <a:cubicBezTo>
                    <a:pt x="4228" y="7547"/>
                    <a:pt x="4230" y="7546"/>
                    <a:pt x="4232" y="7546"/>
                  </a:cubicBezTo>
                  <a:cubicBezTo>
                    <a:pt x="4261" y="7575"/>
                    <a:pt x="4297" y="7588"/>
                    <a:pt x="4335" y="7588"/>
                  </a:cubicBezTo>
                  <a:cubicBezTo>
                    <a:pt x="4343" y="7588"/>
                    <a:pt x="4350" y="7587"/>
                    <a:pt x="4357" y="7586"/>
                  </a:cubicBezTo>
                  <a:cubicBezTo>
                    <a:pt x="4414" y="7575"/>
                    <a:pt x="4465" y="7563"/>
                    <a:pt x="4494" y="7518"/>
                  </a:cubicBezTo>
                  <a:cubicBezTo>
                    <a:pt x="4534" y="7447"/>
                    <a:pt x="4554" y="7411"/>
                    <a:pt x="4588" y="7411"/>
                  </a:cubicBezTo>
                  <a:cubicBezTo>
                    <a:pt x="4622" y="7411"/>
                    <a:pt x="4671" y="7447"/>
                    <a:pt x="4767" y="7518"/>
                  </a:cubicBezTo>
                  <a:cubicBezTo>
                    <a:pt x="4773" y="7523"/>
                    <a:pt x="4784" y="7535"/>
                    <a:pt x="4790" y="7535"/>
                  </a:cubicBezTo>
                  <a:cubicBezTo>
                    <a:pt x="4805" y="7535"/>
                    <a:pt x="4826" y="7540"/>
                    <a:pt x="4839" y="7540"/>
                  </a:cubicBezTo>
                  <a:cubicBezTo>
                    <a:pt x="4846" y="7540"/>
                    <a:pt x="4851" y="7539"/>
                    <a:pt x="4853" y="7535"/>
                  </a:cubicBezTo>
                  <a:cubicBezTo>
                    <a:pt x="4864" y="7501"/>
                    <a:pt x="4904" y="7495"/>
                    <a:pt x="4955" y="7495"/>
                  </a:cubicBezTo>
                  <a:cubicBezTo>
                    <a:pt x="4950" y="7501"/>
                    <a:pt x="4944" y="7512"/>
                    <a:pt x="4938" y="7518"/>
                  </a:cubicBezTo>
                  <a:cubicBezTo>
                    <a:pt x="4915" y="7535"/>
                    <a:pt x="4898" y="7546"/>
                    <a:pt x="4927" y="7580"/>
                  </a:cubicBezTo>
                  <a:cubicBezTo>
                    <a:pt x="4954" y="7603"/>
                    <a:pt x="4977" y="7618"/>
                    <a:pt x="5000" y="7618"/>
                  </a:cubicBezTo>
                  <a:cubicBezTo>
                    <a:pt x="5006" y="7618"/>
                    <a:pt x="5012" y="7617"/>
                    <a:pt x="5018" y="7615"/>
                  </a:cubicBezTo>
                  <a:cubicBezTo>
                    <a:pt x="5046" y="7602"/>
                    <a:pt x="5078" y="7598"/>
                    <a:pt x="5112" y="7598"/>
                  </a:cubicBezTo>
                  <a:cubicBezTo>
                    <a:pt x="5152" y="7598"/>
                    <a:pt x="5194" y="7603"/>
                    <a:pt x="5234" y="7603"/>
                  </a:cubicBezTo>
                  <a:cubicBezTo>
                    <a:pt x="5253" y="7565"/>
                    <a:pt x="5288" y="7554"/>
                    <a:pt x="5330" y="7554"/>
                  </a:cubicBezTo>
                  <a:cubicBezTo>
                    <a:pt x="5365" y="7554"/>
                    <a:pt x="5404" y="7561"/>
                    <a:pt x="5445" y="7569"/>
                  </a:cubicBezTo>
                  <a:cubicBezTo>
                    <a:pt x="5456" y="7572"/>
                    <a:pt x="5466" y="7574"/>
                    <a:pt x="5477" y="7574"/>
                  </a:cubicBezTo>
                  <a:cubicBezTo>
                    <a:pt x="5506" y="7574"/>
                    <a:pt x="5534" y="7563"/>
                    <a:pt x="5559" y="7546"/>
                  </a:cubicBezTo>
                  <a:cubicBezTo>
                    <a:pt x="5578" y="7531"/>
                    <a:pt x="5605" y="7523"/>
                    <a:pt x="5632" y="7523"/>
                  </a:cubicBezTo>
                  <a:cubicBezTo>
                    <a:pt x="5646" y="7523"/>
                    <a:pt x="5660" y="7525"/>
                    <a:pt x="5673" y="7529"/>
                  </a:cubicBezTo>
                  <a:cubicBezTo>
                    <a:pt x="5747" y="7546"/>
                    <a:pt x="5827" y="7563"/>
                    <a:pt x="5901" y="7580"/>
                  </a:cubicBezTo>
                  <a:cubicBezTo>
                    <a:pt x="5946" y="7592"/>
                    <a:pt x="5895" y="7575"/>
                    <a:pt x="5923" y="7609"/>
                  </a:cubicBezTo>
                  <a:cubicBezTo>
                    <a:pt x="5929" y="7620"/>
                    <a:pt x="5923" y="7643"/>
                    <a:pt x="5906" y="7649"/>
                  </a:cubicBezTo>
                  <a:lnTo>
                    <a:pt x="5889" y="7649"/>
                  </a:lnTo>
                  <a:cubicBezTo>
                    <a:pt x="6037" y="7672"/>
                    <a:pt x="6180" y="7717"/>
                    <a:pt x="6368" y="7746"/>
                  </a:cubicBezTo>
                  <a:cubicBezTo>
                    <a:pt x="6425" y="7757"/>
                    <a:pt x="6487" y="7763"/>
                    <a:pt x="6544" y="7774"/>
                  </a:cubicBezTo>
                  <a:lnTo>
                    <a:pt x="6652" y="7763"/>
                  </a:lnTo>
                  <a:cubicBezTo>
                    <a:pt x="6681" y="7751"/>
                    <a:pt x="6709" y="7746"/>
                    <a:pt x="6744" y="7740"/>
                  </a:cubicBezTo>
                  <a:cubicBezTo>
                    <a:pt x="6766" y="7740"/>
                    <a:pt x="6789" y="7746"/>
                    <a:pt x="6806" y="7757"/>
                  </a:cubicBezTo>
                  <a:cubicBezTo>
                    <a:pt x="6812" y="7763"/>
                    <a:pt x="6818" y="7768"/>
                    <a:pt x="6812" y="7780"/>
                  </a:cubicBezTo>
                  <a:lnTo>
                    <a:pt x="6812" y="7785"/>
                  </a:lnTo>
                  <a:cubicBezTo>
                    <a:pt x="6909" y="7797"/>
                    <a:pt x="7006" y="7803"/>
                    <a:pt x="7102" y="7814"/>
                  </a:cubicBezTo>
                  <a:cubicBezTo>
                    <a:pt x="7285" y="7825"/>
                    <a:pt x="7467" y="7837"/>
                    <a:pt x="7649" y="7848"/>
                  </a:cubicBezTo>
                  <a:cubicBezTo>
                    <a:pt x="7735" y="7848"/>
                    <a:pt x="7820" y="7905"/>
                    <a:pt x="7848" y="7990"/>
                  </a:cubicBezTo>
                  <a:cubicBezTo>
                    <a:pt x="7894" y="7979"/>
                    <a:pt x="7940" y="7973"/>
                    <a:pt x="7991" y="7968"/>
                  </a:cubicBezTo>
                  <a:cubicBezTo>
                    <a:pt x="7991" y="7956"/>
                    <a:pt x="7991" y="7945"/>
                    <a:pt x="7997" y="7945"/>
                  </a:cubicBezTo>
                  <a:cubicBezTo>
                    <a:pt x="8019" y="7934"/>
                    <a:pt x="8048" y="7928"/>
                    <a:pt x="8076" y="7928"/>
                  </a:cubicBezTo>
                  <a:cubicBezTo>
                    <a:pt x="8150" y="7928"/>
                    <a:pt x="8224" y="7928"/>
                    <a:pt x="8298" y="7922"/>
                  </a:cubicBezTo>
                  <a:lnTo>
                    <a:pt x="829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66"/>
            <p:cNvSpPr/>
            <p:nvPr/>
          </p:nvSpPr>
          <p:spPr>
            <a:xfrm rot="-5400000">
              <a:off x="4473174" y="-1113779"/>
              <a:ext cx="654853" cy="4009205"/>
            </a:xfrm>
            <a:custGeom>
              <a:rect b="b" l="l" r="r" t="t"/>
              <a:pathLst>
                <a:path extrusionOk="0" h="7991" w="8299">
                  <a:moveTo>
                    <a:pt x="0" y="0"/>
                  </a:moveTo>
                  <a:lnTo>
                    <a:pt x="0" y="6493"/>
                  </a:lnTo>
                  <a:cubicBezTo>
                    <a:pt x="6" y="6493"/>
                    <a:pt x="12" y="6498"/>
                    <a:pt x="18" y="6504"/>
                  </a:cubicBezTo>
                  <a:cubicBezTo>
                    <a:pt x="23" y="6515"/>
                    <a:pt x="35" y="6533"/>
                    <a:pt x="46" y="6550"/>
                  </a:cubicBezTo>
                  <a:cubicBezTo>
                    <a:pt x="206" y="6555"/>
                    <a:pt x="371" y="6567"/>
                    <a:pt x="530" y="6589"/>
                  </a:cubicBezTo>
                  <a:cubicBezTo>
                    <a:pt x="735" y="6612"/>
                    <a:pt x="912" y="6629"/>
                    <a:pt x="1088" y="6658"/>
                  </a:cubicBezTo>
                  <a:cubicBezTo>
                    <a:pt x="1114" y="6648"/>
                    <a:pt x="1143" y="6644"/>
                    <a:pt x="1171" y="6644"/>
                  </a:cubicBezTo>
                  <a:cubicBezTo>
                    <a:pt x="1210" y="6644"/>
                    <a:pt x="1249" y="6653"/>
                    <a:pt x="1282" y="6669"/>
                  </a:cubicBezTo>
                  <a:cubicBezTo>
                    <a:pt x="1299" y="6675"/>
                    <a:pt x="1305" y="6686"/>
                    <a:pt x="1316" y="6698"/>
                  </a:cubicBezTo>
                  <a:cubicBezTo>
                    <a:pt x="1453" y="6726"/>
                    <a:pt x="1584" y="6766"/>
                    <a:pt x="1715" y="6817"/>
                  </a:cubicBezTo>
                  <a:cubicBezTo>
                    <a:pt x="1738" y="6829"/>
                    <a:pt x="1760" y="6840"/>
                    <a:pt x="1783" y="6863"/>
                  </a:cubicBezTo>
                  <a:cubicBezTo>
                    <a:pt x="1794" y="6857"/>
                    <a:pt x="1806" y="6857"/>
                    <a:pt x="1817" y="6857"/>
                  </a:cubicBezTo>
                  <a:cubicBezTo>
                    <a:pt x="1925" y="6851"/>
                    <a:pt x="2034" y="6834"/>
                    <a:pt x="2142" y="6823"/>
                  </a:cubicBezTo>
                  <a:lnTo>
                    <a:pt x="2222" y="6869"/>
                  </a:lnTo>
                  <a:cubicBezTo>
                    <a:pt x="2353" y="6880"/>
                    <a:pt x="2478" y="6954"/>
                    <a:pt x="2546" y="7068"/>
                  </a:cubicBezTo>
                  <a:cubicBezTo>
                    <a:pt x="2780" y="7108"/>
                    <a:pt x="2922" y="7187"/>
                    <a:pt x="3156" y="7313"/>
                  </a:cubicBezTo>
                  <a:cubicBezTo>
                    <a:pt x="3213" y="7341"/>
                    <a:pt x="3264" y="7381"/>
                    <a:pt x="3298" y="7432"/>
                  </a:cubicBezTo>
                  <a:cubicBezTo>
                    <a:pt x="3338" y="7449"/>
                    <a:pt x="3378" y="7461"/>
                    <a:pt x="3418" y="7461"/>
                  </a:cubicBezTo>
                  <a:cubicBezTo>
                    <a:pt x="3423" y="7455"/>
                    <a:pt x="3429" y="7444"/>
                    <a:pt x="3435" y="7432"/>
                  </a:cubicBezTo>
                  <a:cubicBezTo>
                    <a:pt x="3446" y="7449"/>
                    <a:pt x="3463" y="7467"/>
                    <a:pt x="3480" y="7478"/>
                  </a:cubicBezTo>
                  <a:cubicBezTo>
                    <a:pt x="3509" y="7501"/>
                    <a:pt x="3543" y="7518"/>
                    <a:pt x="3571" y="7535"/>
                  </a:cubicBezTo>
                  <a:lnTo>
                    <a:pt x="3668" y="7541"/>
                  </a:lnTo>
                  <a:cubicBezTo>
                    <a:pt x="3684" y="7564"/>
                    <a:pt x="3710" y="7577"/>
                    <a:pt x="3739" y="7577"/>
                  </a:cubicBezTo>
                  <a:cubicBezTo>
                    <a:pt x="3751" y="7577"/>
                    <a:pt x="3764" y="7574"/>
                    <a:pt x="3776" y="7569"/>
                  </a:cubicBezTo>
                  <a:cubicBezTo>
                    <a:pt x="3782" y="7575"/>
                    <a:pt x="3793" y="7575"/>
                    <a:pt x="3805" y="7580"/>
                  </a:cubicBezTo>
                  <a:cubicBezTo>
                    <a:pt x="3890" y="7580"/>
                    <a:pt x="3970" y="7575"/>
                    <a:pt x="4055" y="7575"/>
                  </a:cubicBezTo>
                  <a:cubicBezTo>
                    <a:pt x="4055" y="7536"/>
                    <a:pt x="4075" y="7525"/>
                    <a:pt x="4102" y="7525"/>
                  </a:cubicBezTo>
                  <a:cubicBezTo>
                    <a:pt x="4139" y="7525"/>
                    <a:pt x="4191" y="7547"/>
                    <a:pt x="4225" y="7547"/>
                  </a:cubicBezTo>
                  <a:cubicBezTo>
                    <a:pt x="4228" y="7547"/>
                    <a:pt x="4230" y="7546"/>
                    <a:pt x="4232" y="7546"/>
                  </a:cubicBezTo>
                  <a:cubicBezTo>
                    <a:pt x="4261" y="7575"/>
                    <a:pt x="4297" y="7588"/>
                    <a:pt x="4335" y="7588"/>
                  </a:cubicBezTo>
                  <a:cubicBezTo>
                    <a:pt x="4343" y="7588"/>
                    <a:pt x="4350" y="7587"/>
                    <a:pt x="4357" y="7586"/>
                  </a:cubicBezTo>
                  <a:cubicBezTo>
                    <a:pt x="4414" y="7575"/>
                    <a:pt x="4465" y="7563"/>
                    <a:pt x="4494" y="7518"/>
                  </a:cubicBezTo>
                  <a:cubicBezTo>
                    <a:pt x="4534" y="7447"/>
                    <a:pt x="4554" y="7411"/>
                    <a:pt x="4588" y="7411"/>
                  </a:cubicBezTo>
                  <a:cubicBezTo>
                    <a:pt x="4622" y="7411"/>
                    <a:pt x="4671" y="7447"/>
                    <a:pt x="4767" y="7518"/>
                  </a:cubicBezTo>
                  <a:cubicBezTo>
                    <a:pt x="4773" y="7523"/>
                    <a:pt x="4784" y="7535"/>
                    <a:pt x="4790" y="7535"/>
                  </a:cubicBezTo>
                  <a:cubicBezTo>
                    <a:pt x="4805" y="7535"/>
                    <a:pt x="4826" y="7540"/>
                    <a:pt x="4839" y="7540"/>
                  </a:cubicBezTo>
                  <a:cubicBezTo>
                    <a:pt x="4846" y="7540"/>
                    <a:pt x="4851" y="7539"/>
                    <a:pt x="4853" y="7535"/>
                  </a:cubicBezTo>
                  <a:cubicBezTo>
                    <a:pt x="4864" y="7501"/>
                    <a:pt x="4904" y="7495"/>
                    <a:pt x="4955" y="7495"/>
                  </a:cubicBezTo>
                  <a:cubicBezTo>
                    <a:pt x="4950" y="7501"/>
                    <a:pt x="4944" y="7512"/>
                    <a:pt x="4938" y="7518"/>
                  </a:cubicBezTo>
                  <a:cubicBezTo>
                    <a:pt x="4915" y="7535"/>
                    <a:pt x="4898" y="7546"/>
                    <a:pt x="4927" y="7580"/>
                  </a:cubicBezTo>
                  <a:cubicBezTo>
                    <a:pt x="4954" y="7603"/>
                    <a:pt x="4977" y="7618"/>
                    <a:pt x="5000" y="7618"/>
                  </a:cubicBezTo>
                  <a:cubicBezTo>
                    <a:pt x="5006" y="7618"/>
                    <a:pt x="5012" y="7617"/>
                    <a:pt x="5018" y="7615"/>
                  </a:cubicBezTo>
                  <a:cubicBezTo>
                    <a:pt x="5046" y="7602"/>
                    <a:pt x="5078" y="7598"/>
                    <a:pt x="5112" y="7598"/>
                  </a:cubicBezTo>
                  <a:cubicBezTo>
                    <a:pt x="5152" y="7598"/>
                    <a:pt x="5194" y="7603"/>
                    <a:pt x="5234" y="7603"/>
                  </a:cubicBezTo>
                  <a:cubicBezTo>
                    <a:pt x="5253" y="7565"/>
                    <a:pt x="5288" y="7554"/>
                    <a:pt x="5330" y="7554"/>
                  </a:cubicBezTo>
                  <a:cubicBezTo>
                    <a:pt x="5365" y="7554"/>
                    <a:pt x="5404" y="7561"/>
                    <a:pt x="5445" y="7569"/>
                  </a:cubicBezTo>
                  <a:cubicBezTo>
                    <a:pt x="5456" y="7572"/>
                    <a:pt x="5466" y="7574"/>
                    <a:pt x="5477" y="7574"/>
                  </a:cubicBezTo>
                  <a:cubicBezTo>
                    <a:pt x="5506" y="7574"/>
                    <a:pt x="5534" y="7563"/>
                    <a:pt x="5559" y="7546"/>
                  </a:cubicBezTo>
                  <a:cubicBezTo>
                    <a:pt x="5578" y="7531"/>
                    <a:pt x="5605" y="7523"/>
                    <a:pt x="5632" y="7523"/>
                  </a:cubicBezTo>
                  <a:cubicBezTo>
                    <a:pt x="5646" y="7523"/>
                    <a:pt x="5660" y="7525"/>
                    <a:pt x="5673" y="7529"/>
                  </a:cubicBezTo>
                  <a:cubicBezTo>
                    <a:pt x="5747" y="7546"/>
                    <a:pt x="5827" y="7563"/>
                    <a:pt x="5901" y="7580"/>
                  </a:cubicBezTo>
                  <a:cubicBezTo>
                    <a:pt x="5946" y="7592"/>
                    <a:pt x="5895" y="7575"/>
                    <a:pt x="5923" y="7609"/>
                  </a:cubicBezTo>
                  <a:cubicBezTo>
                    <a:pt x="5929" y="7620"/>
                    <a:pt x="5923" y="7643"/>
                    <a:pt x="5906" y="7649"/>
                  </a:cubicBezTo>
                  <a:lnTo>
                    <a:pt x="5889" y="7649"/>
                  </a:lnTo>
                  <a:cubicBezTo>
                    <a:pt x="6037" y="7672"/>
                    <a:pt x="6180" y="7717"/>
                    <a:pt x="6368" y="7746"/>
                  </a:cubicBezTo>
                  <a:cubicBezTo>
                    <a:pt x="6425" y="7757"/>
                    <a:pt x="6487" y="7763"/>
                    <a:pt x="6544" y="7774"/>
                  </a:cubicBezTo>
                  <a:lnTo>
                    <a:pt x="6652" y="7763"/>
                  </a:lnTo>
                  <a:cubicBezTo>
                    <a:pt x="6681" y="7751"/>
                    <a:pt x="6709" y="7746"/>
                    <a:pt x="6744" y="7740"/>
                  </a:cubicBezTo>
                  <a:cubicBezTo>
                    <a:pt x="6766" y="7740"/>
                    <a:pt x="6789" y="7746"/>
                    <a:pt x="6806" y="7757"/>
                  </a:cubicBezTo>
                  <a:cubicBezTo>
                    <a:pt x="6812" y="7763"/>
                    <a:pt x="6818" y="7768"/>
                    <a:pt x="6812" y="7780"/>
                  </a:cubicBezTo>
                  <a:lnTo>
                    <a:pt x="6812" y="7785"/>
                  </a:lnTo>
                  <a:cubicBezTo>
                    <a:pt x="6909" y="7797"/>
                    <a:pt x="7006" y="7803"/>
                    <a:pt x="7102" y="7814"/>
                  </a:cubicBezTo>
                  <a:cubicBezTo>
                    <a:pt x="7285" y="7825"/>
                    <a:pt x="7467" y="7837"/>
                    <a:pt x="7649" y="7848"/>
                  </a:cubicBezTo>
                  <a:cubicBezTo>
                    <a:pt x="7735" y="7848"/>
                    <a:pt x="7820" y="7905"/>
                    <a:pt x="7848" y="7990"/>
                  </a:cubicBezTo>
                  <a:cubicBezTo>
                    <a:pt x="7894" y="7979"/>
                    <a:pt x="7940" y="7973"/>
                    <a:pt x="7991" y="7968"/>
                  </a:cubicBezTo>
                  <a:cubicBezTo>
                    <a:pt x="7991" y="7956"/>
                    <a:pt x="7991" y="7945"/>
                    <a:pt x="7997" y="7945"/>
                  </a:cubicBezTo>
                  <a:cubicBezTo>
                    <a:pt x="8019" y="7934"/>
                    <a:pt x="8048" y="7928"/>
                    <a:pt x="8076" y="7928"/>
                  </a:cubicBezTo>
                  <a:cubicBezTo>
                    <a:pt x="8150" y="7928"/>
                    <a:pt x="8224" y="7928"/>
                    <a:pt x="8298" y="7922"/>
                  </a:cubicBezTo>
                  <a:lnTo>
                    <a:pt x="829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29" name="Google Shape;2829;p66"/>
          <p:cNvSpPr txBox="1"/>
          <p:nvPr>
            <p:ph idx="1" type="subTitle"/>
          </p:nvPr>
        </p:nvSpPr>
        <p:spPr>
          <a:xfrm>
            <a:off x="4816213" y="472625"/>
            <a:ext cx="2989500" cy="858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It’</a:t>
            </a:r>
            <a:r>
              <a:rPr lang="en"/>
              <a:t>s the closest planet to the Sun and the smallest one in the Solar System</a:t>
            </a:r>
            <a:endParaRPr/>
          </a:p>
        </p:txBody>
      </p:sp>
      <p:sp>
        <p:nvSpPr>
          <p:cNvPr id="2830" name="Google Shape;2830;p66"/>
          <p:cNvSpPr txBox="1"/>
          <p:nvPr>
            <p:ph type="title"/>
          </p:nvPr>
        </p:nvSpPr>
        <p:spPr>
          <a:xfrm>
            <a:off x="1788756" y="535654"/>
            <a:ext cx="2685000" cy="567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Our students</a:t>
            </a:r>
            <a:endParaRPr/>
          </a:p>
        </p:txBody>
      </p:sp>
      <p:pic>
        <p:nvPicPr>
          <p:cNvPr id="2831" name="Google Shape;2831;p66"/>
          <p:cNvPicPr preferRelativeResize="0"/>
          <p:nvPr/>
        </p:nvPicPr>
        <p:blipFill rotWithShape="1">
          <a:blip r:embed="rId3">
            <a:alphaModFix/>
          </a:blip>
          <a:srcRect b="14816" l="0" r="0" t="22901"/>
          <a:stretch/>
        </p:blipFill>
        <p:spPr>
          <a:xfrm>
            <a:off x="1457249" y="1828364"/>
            <a:ext cx="6229502" cy="2588629"/>
          </a:xfrm>
          <a:prstGeom prst="rect">
            <a:avLst/>
          </a:prstGeom>
          <a:noFill/>
          <a:ln>
            <a:noFill/>
          </a:ln>
        </p:spPr>
      </p:pic>
      <p:grpSp>
        <p:nvGrpSpPr>
          <p:cNvPr id="2832" name="Google Shape;2832;p66"/>
          <p:cNvGrpSpPr/>
          <p:nvPr/>
        </p:nvGrpSpPr>
        <p:grpSpPr>
          <a:xfrm rot="241840">
            <a:off x="2473163" y="278596"/>
            <a:ext cx="1335821" cy="264280"/>
            <a:chOff x="3844725" y="1960350"/>
            <a:chExt cx="331200" cy="65525"/>
          </a:xfrm>
        </p:grpSpPr>
        <p:sp>
          <p:nvSpPr>
            <p:cNvPr id="2833" name="Google Shape;2833;p66"/>
            <p:cNvSpPr/>
            <p:nvPr/>
          </p:nvSpPr>
          <p:spPr>
            <a:xfrm>
              <a:off x="3844725" y="1960500"/>
              <a:ext cx="331200" cy="65375"/>
            </a:xfrm>
            <a:custGeom>
              <a:rect b="b" l="l" r="r" t="t"/>
              <a:pathLst>
                <a:path extrusionOk="0" h="2615" w="13248">
                  <a:moveTo>
                    <a:pt x="189" y="0"/>
                  </a:moveTo>
                  <a:cubicBezTo>
                    <a:pt x="177" y="57"/>
                    <a:pt x="166" y="120"/>
                    <a:pt x="143" y="177"/>
                  </a:cubicBezTo>
                  <a:cubicBezTo>
                    <a:pt x="132" y="194"/>
                    <a:pt x="126" y="205"/>
                    <a:pt x="120" y="228"/>
                  </a:cubicBezTo>
                  <a:cubicBezTo>
                    <a:pt x="120" y="251"/>
                    <a:pt x="120" y="239"/>
                    <a:pt x="132" y="256"/>
                  </a:cubicBezTo>
                  <a:cubicBezTo>
                    <a:pt x="137" y="273"/>
                    <a:pt x="149" y="290"/>
                    <a:pt x="166" y="308"/>
                  </a:cubicBezTo>
                  <a:cubicBezTo>
                    <a:pt x="194" y="365"/>
                    <a:pt x="206" y="427"/>
                    <a:pt x="189" y="490"/>
                  </a:cubicBezTo>
                  <a:cubicBezTo>
                    <a:pt x="177" y="552"/>
                    <a:pt x="137" y="541"/>
                    <a:pt x="92" y="570"/>
                  </a:cubicBezTo>
                  <a:cubicBezTo>
                    <a:pt x="29" y="598"/>
                    <a:pt x="86" y="655"/>
                    <a:pt x="103" y="695"/>
                  </a:cubicBezTo>
                  <a:cubicBezTo>
                    <a:pt x="120" y="729"/>
                    <a:pt x="126" y="775"/>
                    <a:pt x="115" y="814"/>
                  </a:cubicBezTo>
                  <a:cubicBezTo>
                    <a:pt x="92" y="866"/>
                    <a:pt x="63" y="917"/>
                    <a:pt x="29" y="963"/>
                  </a:cubicBezTo>
                  <a:cubicBezTo>
                    <a:pt x="6" y="1014"/>
                    <a:pt x="1" y="1076"/>
                    <a:pt x="6" y="1133"/>
                  </a:cubicBezTo>
                  <a:cubicBezTo>
                    <a:pt x="1" y="1185"/>
                    <a:pt x="12" y="1242"/>
                    <a:pt x="46" y="1287"/>
                  </a:cubicBezTo>
                  <a:cubicBezTo>
                    <a:pt x="69" y="1310"/>
                    <a:pt x="92" y="1333"/>
                    <a:pt x="109" y="1361"/>
                  </a:cubicBezTo>
                  <a:cubicBezTo>
                    <a:pt x="126" y="1384"/>
                    <a:pt x="115" y="1390"/>
                    <a:pt x="109" y="1418"/>
                  </a:cubicBezTo>
                  <a:cubicBezTo>
                    <a:pt x="86" y="1515"/>
                    <a:pt x="18" y="1623"/>
                    <a:pt x="40" y="1731"/>
                  </a:cubicBezTo>
                  <a:cubicBezTo>
                    <a:pt x="46" y="1771"/>
                    <a:pt x="58" y="1805"/>
                    <a:pt x="80" y="1845"/>
                  </a:cubicBezTo>
                  <a:cubicBezTo>
                    <a:pt x="92" y="1868"/>
                    <a:pt x="109" y="1891"/>
                    <a:pt x="126" y="1914"/>
                  </a:cubicBezTo>
                  <a:cubicBezTo>
                    <a:pt x="143" y="1931"/>
                    <a:pt x="154" y="1953"/>
                    <a:pt x="166" y="1976"/>
                  </a:cubicBezTo>
                  <a:cubicBezTo>
                    <a:pt x="183" y="2027"/>
                    <a:pt x="194" y="2084"/>
                    <a:pt x="189" y="2141"/>
                  </a:cubicBezTo>
                  <a:cubicBezTo>
                    <a:pt x="200" y="2193"/>
                    <a:pt x="189" y="2244"/>
                    <a:pt x="160" y="2284"/>
                  </a:cubicBezTo>
                  <a:cubicBezTo>
                    <a:pt x="126" y="2312"/>
                    <a:pt x="109" y="2352"/>
                    <a:pt x="103" y="2398"/>
                  </a:cubicBezTo>
                  <a:cubicBezTo>
                    <a:pt x="97" y="2466"/>
                    <a:pt x="103" y="2540"/>
                    <a:pt x="109" y="2608"/>
                  </a:cubicBezTo>
                  <a:lnTo>
                    <a:pt x="109" y="2614"/>
                  </a:lnTo>
                  <a:lnTo>
                    <a:pt x="13088" y="2614"/>
                  </a:lnTo>
                  <a:cubicBezTo>
                    <a:pt x="13094" y="2557"/>
                    <a:pt x="13094" y="2500"/>
                    <a:pt x="13100" y="2443"/>
                  </a:cubicBezTo>
                  <a:cubicBezTo>
                    <a:pt x="13105" y="2386"/>
                    <a:pt x="13111" y="2335"/>
                    <a:pt x="13122" y="2284"/>
                  </a:cubicBezTo>
                  <a:cubicBezTo>
                    <a:pt x="13128" y="2261"/>
                    <a:pt x="13139" y="2238"/>
                    <a:pt x="13156" y="2227"/>
                  </a:cubicBezTo>
                  <a:cubicBezTo>
                    <a:pt x="13185" y="2198"/>
                    <a:pt x="13202" y="2164"/>
                    <a:pt x="13219" y="2124"/>
                  </a:cubicBezTo>
                  <a:cubicBezTo>
                    <a:pt x="13225" y="2050"/>
                    <a:pt x="13219" y="1982"/>
                    <a:pt x="13202" y="1914"/>
                  </a:cubicBezTo>
                  <a:cubicBezTo>
                    <a:pt x="13191" y="1868"/>
                    <a:pt x="13179" y="1822"/>
                    <a:pt x="13156" y="1783"/>
                  </a:cubicBezTo>
                  <a:cubicBezTo>
                    <a:pt x="13145" y="1771"/>
                    <a:pt x="13134" y="1771"/>
                    <a:pt x="13128" y="1754"/>
                  </a:cubicBezTo>
                  <a:cubicBezTo>
                    <a:pt x="13128" y="1737"/>
                    <a:pt x="13128" y="1714"/>
                    <a:pt x="13128" y="1697"/>
                  </a:cubicBezTo>
                  <a:cubicBezTo>
                    <a:pt x="13128" y="1657"/>
                    <a:pt x="13128" y="1635"/>
                    <a:pt x="13151" y="1612"/>
                  </a:cubicBezTo>
                  <a:cubicBezTo>
                    <a:pt x="13174" y="1589"/>
                    <a:pt x="13202" y="1566"/>
                    <a:pt x="13213" y="1538"/>
                  </a:cubicBezTo>
                  <a:cubicBezTo>
                    <a:pt x="13219" y="1509"/>
                    <a:pt x="13231" y="1475"/>
                    <a:pt x="13242" y="1441"/>
                  </a:cubicBezTo>
                  <a:cubicBezTo>
                    <a:pt x="13248" y="1327"/>
                    <a:pt x="13242" y="1213"/>
                    <a:pt x="13231" y="1105"/>
                  </a:cubicBezTo>
                  <a:cubicBezTo>
                    <a:pt x="13213" y="1071"/>
                    <a:pt x="13219" y="1025"/>
                    <a:pt x="13196" y="1002"/>
                  </a:cubicBezTo>
                  <a:cubicBezTo>
                    <a:pt x="13168" y="985"/>
                    <a:pt x="13139" y="974"/>
                    <a:pt x="13122" y="951"/>
                  </a:cubicBezTo>
                  <a:cubicBezTo>
                    <a:pt x="13105" y="923"/>
                    <a:pt x="13117" y="894"/>
                    <a:pt x="13111" y="860"/>
                  </a:cubicBezTo>
                  <a:cubicBezTo>
                    <a:pt x="13100" y="820"/>
                    <a:pt x="13094" y="780"/>
                    <a:pt x="13100" y="740"/>
                  </a:cubicBezTo>
                  <a:cubicBezTo>
                    <a:pt x="13105" y="712"/>
                    <a:pt x="13117" y="678"/>
                    <a:pt x="13128" y="655"/>
                  </a:cubicBezTo>
                  <a:cubicBezTo>
                    <a:pt x="13145" y="621"/>
                    <a:pt x="13151" y="592"/>
                    <a:pt x="13168" y="558"/>
                  </a:cubicBezTo>
                  <a:cubicBezTo>
                    <a:pt x="13191" y="513"/>
                    <a:pt x="13213" y="484"/>
                    <a:pt x="13185" y="439"/>
                  </a:cubicBezTo>
                  <a:cubicBezTo>
                    <a:pt x="13156" y="387"/>
                    <a:pt x="13105" y="296"/>
                    <a:pt x="13043" y="296"/>
                  </a:cubicBezTo>
                  <a:cubicBezTo>
                    <a:pt x="13043" y="268"/>
                    <a:pt x="13020" y="262"/>
                    <a:pt x="13014" y="239"/>
                  </a:cubicBezTo>
                  <a:cubicBezTo>
                    <a:pt x="13008" y="222"/>
                    <a:pt x="13003" y="199"/>
                    <a:pt x="13003" y="177"/>
                  </a:cubicBezTo>
                  <a:cubicBezTo>
                    <a:pt x="12997" y="142"/>
                    <a:pt x="12997" y="103"/>
                    <a:pt x="13003" y="68"/>
                  </a:cubicBezTo>
                  <a:cubicBezTo>
                    <a:pt x="13003" y="46"/>
                    <a:pt x="12997" y="23"/>
                    <a:pt x="1300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66"/>
            <p:cNvSpPr/>
            <p:nvPr/>
          </p:nvSpPr>
          <p:spPr>
            <a:xfrm>
              <a:off x="4159250" y="1960500"/>
              <a:ext cx="9000" cy="10250"/>
            </a:xfrm>
            <a:custGeom>
              <a:rect b="b" l="l" r="r" t="t"/>
              <a:pathLst>
                <a:path extrusionOk="0" h="410" w="360">
                  <a:moveTo>
                    <a:pt x="46" y="0"/>
                  </a:moveTo>
                  <a:lnTo>
                    <a:pt x="29" y="91"/>
                  </a:lnTo>
                  <a:cubicBezTo>
                    <a:pt x="0" y="159"/>
                    <a:pt x="0" y="234"/>
                    <a:pt x="12" y="302"/>
                  </a:cubicBezTo>
                  <a:cubicBezTo>
                    <a:pt x="38" y="362"/>
                    <a:pt x="103" y="409"/>
                    <a:pt x="167" y="409"/>
                  </a:cubicBezTo>
                  <a:cubicBezTo>
                    <a:pt x="201" y="409"/>
                    <a:pt x="235" y="396"/>
                    <a:pt x="262" y="365"/>
                  </a:cubicBezTo>
                  <a:cubicBezTo>
                    <a:pt x="342" y="273"/>
                    <a:pt x="342" y="125"/>
                    <a:pt x="359" y="0"/>
                  </a:cubicBezTo>
                  <a:close/>
                </a:path>
              </a:pathLst>
            </a:custGeom>
            <a:solidFill>
              <a:srgbClr val="E4A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66"/>
            <p:cNvSpPr/>
            <p:nvPr/>
          </p:nvSpPr>
          <p:spPr>
            <a:xfrm>
              <a:off x="4169500" y="1989750"/>
              <a:ext cx="6425" cy="11050"/>
            </a:xfrm>
            <a:custGeom>
              <a:rect b="b" l="l" r="r" t="t"/>
              <a:pathLst>
                <a:path extrusionOk="0" h="442" w="257">
                  <a:moveTo>
                    <a:pt x="223" y="1"/>
                  </a:moveTo>
                  <a:cubicBezTo>
                    <a:pt x="170" y="1"/>
                    <a:pt x="121" y="28"/>
                    <a:pt x="91" y="72"/>
                  </a:cubicBezTo>
                  <a:lnTo>
                    <a:pt x="35" y="163"/>
                  </a:lnTo>
                  <a:cubicBezTo>
                    <a:pt x="0" y="220"/>
                    <a:pt x="0" y="288"/>
                    <a:pt x="35" y="345"/>
                  </a:cubicBezTo>
                  <a:cubicBezTo>
                    <a:pt x="31" y="333"/>
                    <a:pt x="30" y="327"/>
                    <a:pt x="30" y="327"/>
                  </a:cubicBezTo>
                  <a:lnTo>
                    <a:pt x="30" y="327"/>
                  </a:lnTo>
                  <a:cubicBezTo>
                    <a:pt x="30" y="327"/>
                    <a:pt x="32" y="331"/>
                    <a:pt x="35" y="339"/>
                  </a:cubicBezTo>
                  <a:cubicBezTo>
                    <a:pt x="52" y="396"/>
                    <a:pt x="103" y="436"/>
                    <a:pt x="160" y="442"/>
                  </a:cubicBezTo>
                  <a:cubicBezTo>
                    <a:pt x="183" y="419"/>
                    <a:pt x="205" y="396"/>
                    <a:pt x="217" y="368"/>
                  </a:cubicBezTo>
                  <a:cubicBezTo>
                    <a:pt x="228" y="339"/>
                    <a:pt x="240" y="305"/>
                    <a:pt x="245" y="271"/>
                  </a:cubicBezTo>
                  <a:cubicBezTo>
                    <a:pt x="251" y="237"/>
                    <a:pt x="251" y="197"/>
                    <a:pt x="251" y="157"/>
                  </a:cubicBezTo>
                  <a:cubicBezTo>
                    <a:pt x="251" y="106"/>
                    <a:pt x="257" y="54"/>
                    <a:pt x="251" y="3"/>
                  </a:cubicBezTo>
                  <a:cubicBezTo>
                    <a:pt x="242" y="2"/>
                    <a:pt x="232" y="1"/>
                    <a:pt x="223" y="1"/>
                  </a:cubicBezTo>
                  <a:close/>
                </a:path>
              </a:pathLst>
            </a:custGeom>
            <a:solidFill>
              <a:srgbClr val="E4A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66"/>
            <p:cNvSpPr/>
            <p:nvPr/>
          </p:nvSpPr>
          <p:spPr>
            <a:xfrm>
              <a:off x="4086500" y="2003575"/>
              <a:ext cx="10400" cy="13375"/>
            </a:xfrm>
            <a:custGeom>
              <a:rect b="b" l="l" r="r" t="t"/>
              <a:pathLst>
                <a:path extrusionOk="0" h="535" w="416">
                  <a:moveTo>
                    <a:pt x="174" y="0"/>
                  </a:moveTo>
                  <a:cubicBezTo>
                    <a:pt x="151" y="0"/>
                    <a:pt x="128" y="8"/>
                    <a:pt x="108" y="25"/>
                  </a:cubicBezTo>
                  <a:lnTo>
                    <a:pt x="102" y="35"/>
                  </a:lnTo>
                  <a:lnTo>
                    <a:pt x="102" y="35"/>
                  </a:lnTo>
                  <a:cubicBezTo>
                    <a:pt x="101" y="36"/>
                    <a:pt x="99" y="39"/>
                    <a:pt x="97" y="43"/>
                  </a:cubicBezTo>
                  <a:lnTo>
                    <a:pt x="80" y="54"/>
                  </a:lnTo>
                  <a:lnTo>
                    <a:pt x="57" y="77"/>
                  </a:lnTo>
                  <a:cubicBezTo>
                    <a:pt x="51" y="88"/>
                    <a:pt x="51" y="105"/>
                    <a:pt x="46" y="117"/>
                  </a:cubicBezTo>
                  <a:cubicBezTo>
                    <a:pt x="34" y="139"/>
                    <a:pt x="29" y="162"/>
                    <a:pt x="23" y="185"/>
                  </a:cubicBezTo>
                  <a:cubicBezTo>
                    <a:pt x="0" y="265"/>
                    <a:pt x="17" y="350"/>
                    <a:pt x="57" y="424"/>
                  </a:cubicBezTo>
                  <a:cubicBezTo>
                    <a:pt x="89" y="495"/>
                    <a:pt x="157" y="535"/>
                    <a:pt x="227" y="535"/>
                  </a:cubicBezTo>
                  <a:cubicBezTo>
                    <a:pt x="270" y="535"/>
                    <a:pt x="313" y="519"/>
                    <a:pt x="347" y="487"/>
                  </a:cubicBezTo>
                  <a:cubicBezTo>
                    <a:pt x="393" y="441"/>
                    <a:pt x="416" y="373"/>
                    <a:pt x="410" y="310"/>
                  </a:cubicBezTo>
                  <a:cubicBezTo>
                    <a:pt x="410" y="259"/>
                    <a:pt x="370" y="225"/>
                    <a:pt x="325" y="225"/>
                  </a:cubicBezTo>
                  <a:cubicBezTo>
                    <a:pt x="313" y="208"/>
                    <a:pt x="308" y="191"/>
                    <a:pt x="302" y="174"/>
                  </a:cubicBezTo>
                  <a:lnTo>
                    <a:pt x="296" y="168"/>
                  </a:lnTo>
                  <a:lnTo>
                    <a:pt x="291" y="151"/>
                  </a:lnTo>
                  <a:cubicBezTo>
                    <a:pt x="285" y="139"/>
                    <a:pt x="285" y="122"/>
                    <a:pt x="279" y="105"/>
                  </a:cubicBezTo>
                  <a:cubicBezTo>
                    <a:pt x="273" y="94"/>
                    <a:pt x="268" y="82"/>
                    <a:pt x="262" y="71"/>
                  </a:cubicBezTo>
                  <a:cubicBezTo>
                    <a:pt x="262" y="71"/>
                    <a:pt x="262" y="65"/>
                    <a:pt x="262" y="65"/>
                  </a:cubicBezTo>
                  <a:cubicBezTo>
                    <a:pt x="248" y="23"/>
                    <a:pt x="211" y="0"/>
                    <a:pt x="174" y="0"/>
                  </a:cubicBezTo>
                  <a:close/>
                </a:path>
              </a:pathLst>
            </a:custGeom>
            <a:solidFill>
              <a:srgbClr val="E4A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66"/>
            <p:cNvSpPr/>
            <p:nvPr/>
          </p:nvSpPr>
          <p:spPr>
            <a:xfrm>
              <a:off x="4076100" y="1968525"/>
              <a:ext cx="9975" cy="11075"/>
            </a:xfrm>
            <a:custGeom>
              <a:rect b="b" l="l" r="r" t="t"/>
              <a:pathLst>
                <a:path extrusionOk="0" h="443" w="399">
                  <a:moveTo>
                    <a:pt x="206" y="1"/>
                  </a:moveTo>
                  <a:cubicBezTo>
                    <a:pt x="175" y="1"/>
                    <a:pt x="142" y="12"/>
                    <a:pt x="114" y="38"/>
                  </a:cubicBezTo>
                  <a:cubicBezTo>
                    <a:pt x="46" y="123"/>
                    <a:pt x="0" y="260"/>
                    <a:pt x="91" y="351"/>
                  </a:cubicBezTo>
                  <a:cubicBezTo>
                    <a:pt x="139" y="409"/>
                    <a:pt x="211" y="443"/>
                    <a:pt x="285" y="443"/>
                  </a:cubicBezTo>
                  <a:cubicBezTo>
                    <a:pt x="291" y="443"/>
                    <a:pt x="296" y="443"/>
                    <a:pt x="302" y="442"/>
                  </a:cubicBezTo>
                  <a:cubicBezTo>
                    <a:pt x="353" y="436"/>
                    <a:pt x="393" y="397"/>
                    <a:pt x="399" y="345"/>
                  </a:cubicBezTo>
                  <a:cubicBezTo>
                    <a:pt x="399" y="323"/>
                    <a:pt x="393" y="305"/>
                    <a:pt x="382" y="288"/>
                  </a:cubicBezTo>
                  <a:cubicBezTo>
                    <a:pt x="379" y="282"/>
                    <a:pt x="373" y="267"/>
                    <a:pt x="370" y="262"/>
                  </a:cubicBezTo>
                  <a:lnTo>
                    <a:pt x="370" y="262"/>
                  </a:lnTo>
                  <a:cubicBezTo>
                    <a:pt x="370" y="261"/>
                    <a:pt x="370" y="261"/>
                    <a:pt x="370" y="260"/>
                  </a:cubicBezTo>
                  <a:cubicBezTo>
                    <a:pt x="370" y="237"/>
                    <a:pt x="370" y="209"/>
                    <a:pt x="359" y="186"/>
                  </a:cubicBezTo>
                  <a:cubicBezTo>
                    <a:pt x="359" y="187"/>
                    <a:pt x="359" y="188"/>
                    <a:pt x="359" y="188"/>
                  </a:cubicBezTo>
                  <a:cubicBezTo>
                    <a:pt x="356" y="188"/>
                    <a:pt x="347" y="160"/>
                    <a:pt x="342" y="140"/>
                  </a:cubicBezTo>
                  <a:cubicBezTo>
                    <a:pt x="336" y="135"/>
                    <a:pt x="336" y="135"/>
                    <a:pt x="336" y="129"/>
                  </a:cubicBezTo>
                  <a:cubicBezTo>
                    <a:pt x="336" y="52"/>
                    <a:pt x="273" y="1"/>
                    <a:pt x="206" y="1"/>
                  </a:cubicBezTo>
                  <a:close/>
                </a:path>
              </a:pathLst>
            </a:custGeom>
            <a:solidFill>
              <a:srgbClr val="E4A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66"/>
            <p:cNvSpPr/>
            <p:nvPr/>
          </p:nvSpPr>
          <p:spPr>
            <a:xfrm>
              <a:off x="4042350" y="1971625"/>
              <a:ext cx="10700" cy="10600"/>
            </a:xfrm>
            <a:custGeom>
              <a:rect b="b" l="l" r="r" t="t"/>
              <a:pathLst>
                <a:path extrusionOk="0" h="424" w="428">
                  <a:moveTo>
                    <a:pt x="304" y="0"/>
                  </a:moveTo>
                  <a:cubicBezTo>
                    <a:pt x="294" y="0"/>
                    <a:pt x="284" y="2"/>
                    <a:pt x="274" y="5"/>
                  </a:cubicBezTo>
                  <a:cubicBezTo>
                    <a:pt x="171" y="39"/>
                    <a:pt x="92" y="107"/>
                    <a:pt x="46" y="204"/>
                  </a:cubicBezTo>
                  <a:cubicBezTo>
                    <a:pt x="1" y="278"/>
                    <a:pt x="35" y="375"/>
                    <a:pt x="114" y="409"/>
                  </a:cubicBezTo>
                  <a:cubicBezTo>
                    <a:pt x="134" y="419"/>
                    <a:pt x="155" y="424"/>
                    <a:pt x="176" y="424"/>
                  </a:cubicBezTo>
                  <a:cubicBezTo>
                    <a:pt x="238" y="424"/>
                    <a:pt x="297" y="382"/>
                    <a:pt x="314" y="318"/>
                  </a:cubicBezTo>
                  <a:cubicBezTo>
                    <a:pt x="314" y="301"/>
                    <a:pt x="319" y="284"/>
                    <a:pt x="325" y="273"/>
                  </a:cubicBezTo>
                  <a:cubicBezTo>
                    <a:pt x="325" y="267"/>
                    <a:pt x="325" y="261"/>
                    <a:pt x="331" y="256"/>
                  </a:cubicBezTo>
                  <a:cubicBezTo>
                    <a:pt x="331" y="256"/>
                    <a:pt x="348" y="238"/>
                    <a:pt x="348" y="233"/>
                  </a:cubicBezTo>
                  <a:cubicBezTo>
                    <a:pt x="348" y="233"/>
                    <a:pt x="355" y="226"/>
                    <a:pt x="359" y="221"/>
                  </a:cubicBezTo>
                  <a:cubicBezTo>
                    <a:pt x="411" y="187"/>
                    <a:pt x="428" y="130"/>
                    <a:pt x="411" y="73"/>
                  </a:cubicBezTo>
                  <a:cubicBezTo>
                    <a:pt x="392" y="31"/>
                    <a:pt x="350" y="0"/>
                    <a:pt x="304" y="0"/>
                  </a:cubicBezTo>
                  <a:close/>
                </a:path>
              </a:pathLst>
            </a:custGeom>
            <a:solidFill>
              <a:srgbClr val="E4A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66"/>
            <p:cNvSpPr/>
            <p:nvPr/>
          </p:nvSpPr>
          <p:spPr>
            <a:xfrm>
              <a:off x="4060425" y="1993100"/>
              <a:ext cx="8850" cy="9675"/>
            </a:xfrm>
            <a:custGeom>
              <a:rect b="b" l="l" r="r" t="t"/>
              <a:pathLst>
                <a:path extrusionOk="0" h="387" w="354">
                  <a:moveTo>
                    <a:pt x="177" y="0"/>
                  </a:moveTo>
                  <a:cubicBezTo>
                    <a:pt x="120" y="0"/>
                    <a:pt x="69" y="40"/>
                    <a:pt x="52" y="91"/>
                  </a:cubicBezTo>
                  <a:lnTo>
                    <a:pt x="24" y="182"/>
                  </a:lnTo>
                  <a:cubicBezTo>
                    <a:pt x="1" y="268"/>
                    <a:pt x="46" y="353"/>
                    <a:pt x="132" y="382"/>
                  </a:cubicBezTo>
                  <a:cubicBezTo>
                    <a:pt x="146" y="385"/>
                    <a:pt x="160" y="386"/>
                    <a:pt x="175" y="386"/>
                  </a:cubicBezTo>
                  <a:cubicBezTo>
                    <a:pt x="189" y="386"/>
                    <a:pt x="203" y="385"/>
                    <a:pt x="217" y="382"/>
                  </a:cubicBezTo>
                  <a:cubicBezTo>
                    <a:pt x="303" y="353"/>
                    <a:pt x="354" y="268"/>
                    <a:pt x="331" y="182"/>
                  </a:cubicBezTo>
                  <a:lnTo>
                    <a:pt x="297" y="91"/>
                  </a:lnTo>
                  <a:cubicBezTo>
                    <a:pt x="280" y="40"/>
                    <a:pt x="234" y="0"/>
                    <a:pt x="177" y="0"/>
                  </a:cubicBezTo>
                  <a:close/>
                </a:path>
              </a:pathLst>
            </a:custGeom>
            <a:solidFill>
              <a:srgbClr val="E4A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66"/>
            <p:cNvSpPr/>
            <p:nvPr/>
          </p:nvSpPr>
          <p:spPr>
            <a:xfrm>
              <a:off x="4105700" y="1981850"/>
              <a:ext cx="8150" cy="11800"/>
            </a:xfrm>
            <a:custGeom>
              <a:rect b="b" l="l" r="r" t="t"/>
              <a:pathLst>
                <a:path extrusionOk="0" h="472" w="326">
                  <a:moveTo>
                    <a:pt x="160" y="0"/>
                  </a:moveTo>
                  <a:cubicBezTo>
                    <a:pt x="102" y="0"/>
                    <a:pt x="44" y="34"/>
                    <a:pt x="24" y="103"/>
                  </a:cubicBezTo>
                  <a:cubicBezTo>
                    <a:pt x="1" y="154"/>
                    <a:pt x="1" y="211"/>
                    <a:pt x="12" y="262"/>
                  </a:cubicBezTo>
                  <a:cubicBezTo>
                    <a:pt x="24" y="302"/>
                    <a:pt x="41" y="336"/>
                    <a:pt x="58" y="370"/>
                  </a:cubicBezTo>
                  <a:cubicBezTo>
                    <a:pt x="64" y="393"/>
                    <a:pt x="75" y="416"/>
                    <a:pt x="92" y="433"/>
                  </a:cubicBezTo>
                  <a:cubicBezTo>
                    <a:pt x="109" y="459"/>
                    <a:pt x="136" y="472"/>
                    <a:pt x="163" y="472"/>
                  </a:cubicBezTo>
                  <a:cubicBezTo>
                    <a:pt x="190" y="472"/>
                    <a:pt x="217" y="459"/>
                    <a:pt x="234" y="433"/>
                  </a:cubicBezTo>
                  <a:cubicBezTo>
                    <a:pt x="246" y="416"/>
                    <a:pt x="257" y="393"/>
                    <a:pt x="263" y="370"/>
                  </a:cubicBezTo>
                  <a:cubicBezTo>
                    <a:pt x="286" y="336"/>
                    <a:pt x="303" y="302"/>
                    <a:pt x="308" y="262"/>
                  </a:cubicBezTo>
                  <a:cubicBezTo>
                    <a:pt x="326" y="211"/>
                    <a:pt x="320" y="154"/>
                    <a:pt x="297" y="103"/>
                  </a:cubicBezTo>
                  <a:cubicBezTo>
                    <a:pt x="277" y="34"/>
                    <a:pt x="219" y="0"/>
                    <a:pt x="160" y="0"/>
                  </a:cubicBezTo>
                  <a:close/>
                </a:path>
              </a:pathLst>
            </a:custGeom>
            <a:solidFill>
              <a:srgbClr val="E4A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66"/>
            <p:cNvSpPr/>
            <p:nvPr/>
          </p:nvSpPr>
          <p:spPr>
            <a:xfrm>
              <a:off x="4114400" y="2005025"/>
              <a:ext cx="9850" cy="9875"/>
            </a:xfrm>
            <a:custGeom>
              <a:rect b="b" l="l" r="r" t="t"/>
              <a:pathLst>
                <a:path extrusionOk="0" h="395" w="394">
                  <a:moveTo>
                    <a:pt x="197" y="0"/>
                  </a:moveTo>
                  <a:cubicBezTo>
                    <a:pt x="161" y="0"/>
                    <a:pt x="126" y="22"/>
                    <a:pt x="114" y="64"/>
                  </a:cubicBezTo>
                  <a:lnTo>
                    <a:pt x="103" y="98"/>
                  </a:lnTo>
                  <a:lnTo>
                    <a:pt x="97" y="104"/>
                  </a:lnTo>
                  <a:cubicBezTo>
                    <a:pt x="86" y="121"/>
                    <a:pt x="74" y="138"/>
                    <a:pt x="63" y="155"/>
                  </a:cubicBezTo>
                  <a:cubicBezTo>
                    <a:pt x="0" y="264"/>
                    <a:pt x="74" y="395"/>
                    <a:pt x="200" y="395"/>
                  </a:cubicBezTo>
                  <a:cubicBezTo>
                    <a:pt x="319" y="395"/>
                    <a:pt x="393" y="264"/>
                    <a:pt x="336" y="155"/>
                  </a:cubicBezTo>
                  <a:cubicBezTo>
                    <a:pt x="319" y="138"/>
                    <a:pt x="314" y="121"/>
                    <a:pt x="296" y="110"/>
                  </a:cubicBezTo>
                  <a:cubicBezTo>
                    <a:pt x="290" y="100"/>
                    <a:pt x="291" y="98"/>
                    <a:pt x="293" y="98"/>
                  </a:cubicBezTo>
                  <a:cubicBezTo>
                    <a:pt x="295" y="98"/>
                    <a:pt x="296" y="98"/>
                    <a:pt x="296" y="98"/>
                  </a:cubicBezTo>
                  <a:lnTo>
                    <a:pt x="279" y="64"/>
                  </a:lnTo>
                  <a:cubicBezTo>
                    <a:pt x="268" y="22"/>
                    <a:pt x="232" y="0"/>
                    <a:pt x="197" y="0"/>
                  </a:cubicBezTo>
                  <a:close/>
                </a:path>
              </a:pathLst>
            </a:custGeom>
            <a:solidFill>
              <a:srgbClr val="E4A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66"/>
            <p:cNvSpPr/>
            <p:nvPr/>
          </p:nvSpPr>
          <p:spPr>
            <a:xfrm>
              <a:off x="4124925" y="1960500"/>
              <a:ext cx="9150" cy="5750"/>
            </a:xfrm>
            <a:custGeom>
              <a:rect b="b" l="l" r="r" t="t"/>
              <a:pathLst>
                <a:path extrusionOk="0" h="230" w="366">
                  <a:moveTo>
                    <a:pt x="6" y="0"/>
                  </a:moveTo>
                  <a:cubicBezTo>
                    <a:pt x="1" y="23"/>
                    <a:pt x="1" y="46"/>
                    <a:pt x="1" y="68"/>
                  </a:cubicBezTo>
                  <a:cubicBezTo>
                    <a:pt x="4" y="169"/>
                    <a:pt x="83" y="229"/>
                    <a:pt x="165" y="229"/>
                  </a:cubicBezTo>
                  <a:cubicBezTo>
                    <a:pt x="218" y="229"/>
                    <a:pt x="273" y="204"/>
                    <a:pt x="308" y="148"/>
                  </a:cubicBezTo>
                  <a:cubicBezTo>
                    <a:pt x="331" y="120"/>
                    <a:pt x="348" y="80"/>
                    <a:pt x="360" y="40"/>
                  </a:cubicBezTo>
                  <a:lnTo>
                    <a:pt x="365" y="0"/>
                  </a:lnTo>
                  <a:close/>
                </a:path>
              </a:pathLst>
            </a:custGeom>
            <a:solidFill>
              <a:srgbClr val="E4A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66"/>
            <p:cNvSpPr/>
            <p:nvPr/>
          </p:nvSpPr>
          <p:spPr>
            <a:xfrm>
              <a:off x="4156550" y="2009900"/>
              <a:ext cx="7425" cy="9850"/>
            </a:xfrm>
            <a:custGeom>
              <a:rect b="b" l="l" r="r" t="t"/>
              <a:pathLst>
                <a:path extrusionOk="0" h="394" w="297">
                  <a:moveTo>
                    <a:pt x="148" y="0"/>
                  </a:moveTo>
                  <a:cubicBezTo>
                    <a:pt x="111" y="0"/>
                    <a:pt x="74" y="17"/>
                    <a:pt x="51" y="51"/>
                  </a:cubicBezTo>
                  <a:cubicBezTo>
                    <a:pt x="29" y="91"/>
                    <a:pt x="11" y="137"/>
                    <a:pt x="0" y="182"/>
                  </a:cubicBezTo>
                  <a:cubicBezTo>
                    <a:pt x="0" y="234"/>
                    <a:pt x="6" y="279"/>
                    <a:pt x="29" y="325"/>
                  </a:cubicBezTo>
                  <a:cubicBezTo>
                    <a:pt x="54" y="370"/>
                    <a:pt x="100" y="393"/>
                    <a:pt x="146" y="393"/>
                  </a:cubicBezTo>
                  <a:cubicBezTo>
                    <a:pt x="192" y="393"/>
                    <a:pt x="239" y="370"/>
                    <a:pt x="268" y="325"/>
                  </a:cubicBezTo>
                  <a:cubicBezTo>
                    <a:pt x="285" y="279"/>
                    <a:pt x="296" y="234"/>
                    <a:pt x="291" y="182"/>
                  </a:cubicBezTo>
                  <a:cubicBezTo>
                    <a:pt x="285" y="137"/>
                    <a:pt x="268" y="91"/>
                    <a:pt x="245" y="51"/>
                  </a:cubicBezTo>
                  <a:cubicBezTo>
                    <a:pt x="222" y="17"/>
                    <a:pt x="185" y="0"/>
                    <a:pt x="148" y="0"/>
                  </a:cubicBezTo>
                  <a:close/>
                </a:path>
              </a:pathLst>
            </a:custGeom>
            <a:solidFill>
              <a:srgbClr val="E4A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66"/>
            <p:cNvSpPr/>
            <p:nvPr/>
          </p:nvSpPr>
          <p:spPr>
            <a:xfrm>
              <a:off x="4048325" y="2012500"/>
              <a:ext cx="8425" cy="10350"/>
            </a:xfrm>
            <a:custGeom>
              <a:rect b="b" l="l" r="r" t="t"/>
              <a:pathLst>
                <a:path extrusionOk="0" h="414" w="337">
                  <a:moveTo>
                    <a:pt x="169" y="0"/>
                  </a:moveTo>
                  <a:cubicBezTo>
                    <a:pt x="130" y="0"/>
                    <a:pt x="92" y="19"/>
                    <a:pt x="69" y="56"/>
                  </a:cubicBezTo>
                  <a:cubicBezTo>
                    <a:pt x="52" y="84"/>
                    <a:pt x="35" y="113"/>
                    <a:pt x="24" y="141"/>
                  </a:cubicBezTo>
                  <a:cubicBezTo>
                    <a:pt x="6" y="175"/>
                    <a:pt x="1" y="215"/>
                    <a:pt x="12" y="255"/>
                  </a:cubicBezTo>
                  <a:cubicBezTo>
                    <a:pt x="12" y="272"/>
                    <a:pt x="18" y="289"/>
                    <a:pt x="24" y="306"/>
                  </a:cubicBezTo>
                  <a:cubicBezTo>
                    <a:pt x="43" y="377"/>
                    <a:pt x="105" y="413"/>
                    <a:pt x="167" y="413"/>
                  </a:cubicBezTo>
                  <a:cubicBezTo>
                    <a:pt x="229" y="413"/>
                    <a:pt x="291" y="377"/>
                    <a:pt x="314" y="306"/>
                  </a:cubicBezTo>
                  <a:cubicBezTo>
                    <a:pt x="320" y="289"/>
                    <a:pt x="320" y="272"/>
                    <a:pt x="325" y="255"/>
                  </a:cubicBezTo>
                  <a:cubicBezTo>
                    <a:pt x="337" y="215"/>
                    <a:pt x="331" y="175"/>
                    <a:pt x="314" y="141"/>
                  </a:cubicBezTo>
                  <a:cubicBezTo>
                    <a:pt x="297" y="113"/>
                    <a:pt x="285" y="84"/>
                    <a:pt x="268" y="56"/>
                  </a:cubicBezTo>
                  <a:cubicBezTo>
                    <a:pt x="246" y="19"/>
                    <a:pt x="207" y="0"/>
                    <a:pt x="169" y="0"/>
                  </a:cubicBezTo>
                  <a:close/>
                </a:path>
              </a:pathLst>
            </a:custGeom>
            <a:solidFill>
              <a:srgbClr val="E4A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66"/>
            <p:cNvSpPr/>
            <p:nvPr/>
          </p:nvSpPr>
          <p:spPr>
            <a:xfrm>
              <a:off x="4101300" y="1960350"/>
              <a:ext cx="7000" cy="5075"/>
            </a:xfrm>
            <a:custGeom>
              <a:rect b="b" l="l" r="r" t="t"/>
              <a:pathLst>
                <a:path extrusionOk="0" h="203" w="280">
                  <a:moveTo>
                    <a:pt x="0" y="0"/>
                  </a:moveTo>
                  <a:cubicBezTo>
                    <a:pt x="6" y="46"/>
                    <a:pt x="12" y="91"/>
                    <a:pt x="17" y="131"/>
                  </a:cubicBezTo>
                  <a:cubicBezTo>
                    <a:pt x="27" y="180"/>
                    <a:pt x="67" y="203"/>
                    <a:pt x="109" y="203"/>
                  </a:cubicBezTo>
                  <a:cubicBezTo>
                    <a:pt x="146" y="203"/>
                    <a:pt x="184" y="186"/>
                    <a:pt x="205" y="154"/>
                  </a:cubicBezTo>
                  <a:cubicBezTo>
                    <a:pt x="234" y="114"/>
                    <a:pt x="262" y="63"/>
                    <a:pt x="279" y="12"/>
                  </a:cubicBezTo>
                  <a:cubicBezTo>
                    <a:pt x="279" y="12"/>
                    <a:pt x="279" y="6"/>
                    <a:pt x="279" y="0"/>
                  </a:cubicBezTo>
                  <a:close/>
                </a:path>
              </a:pathLst>
            </a:custGeom>
            <a:solidFill>
              <a:srgbClr val="E4A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66"/>
            <p:cNvSpPr/>
            <p:nvPr/>
          </p:nvSpPr>
          <p:spPr>
            <a:xfrm>
              <a:off x="4141725" y="1976150"/>
              <a:ext cx="9725" cy="12275"/>
            </a:xfrm>
            <a:custGeom>
              <a:rect b="b" l="l" r="r" t="t"/>
              <a:pathLst>
                <a:path extrusionOk="0" h="491" w="389">
                  <a:moveTo>
                    <a:pt x="28" y="174"/>
                  </a:moveTo>
                  <a:cubicBezTo>
                    <a:pt x="27" y="179"/>
                    <a:pt x="26" y="181"/>
                    <a:pt x="26" y="181"/>
                  </a:cubicBezTo>
                  <a:cubicBezTo>
                    <a:pt x="25" y="181"/>
                    <a:pt x="26" y="179"/>
                    <a:pt x="28" y="174"/>
                  </a:cubicBezTo>
                  <a:close/>
                  <a:moveTo>
                    <a:pt x="194" y="0"/>
                  </a:moveTo>
                  <a:cubicBezTo>
                    <a:pt x="132" y="6"/>
                    <a:pt x="75" y="52"/>
                    <a:pt x="52" y="114"/>
                  </a:cubicBezTo>
                  <a:lnTo>
                    <a:pt x="35" y="160"/>
                  </a:lnTo>
                  <a:cubicBezTo>
                    <a:pt x="29" y="166"/>
                    <a:pt x="24" y="177"/>
                    <a:pt x="18" y="188"/>
                  </a:cubicBezTo>
                  <a:cubicBezTo>
                    <a:pt x="6" y="211"/>
                    <a:pt x="1" y="240"/>
                    <a:pt x="1" y="268"/>
                  </a:cubicBezTo>
                  <a:cubicBezTo>
                    <a:pt x="6" y="297"/>
                    <a:pt x="6" y="325"/>
                    <a:pt x="18" y="354"/>
                  </a:cubicBezTo>
                  <a:cubicBezTo>
                    <a:pt x="41" y="433"/>
                    <a:pt x="115" y="490"/>
                    <a:pt x="194" y="490"/>
                  </a:cubicBezTo>
                  <a:cubicBezTo>
                    <a:pt x="280" y="490"/>
                    <a:pt x="354" y="433"/>
                    <a:pt x="377" y="354"/>
                  </a:cubicBezTo>
                  <a:cubicBezTo>
                    <a:pt x="382" y="325"/>
                    <a:pt x="388" y="297"/>
                    <a:pt x="388" y="268"/>
                  </a:cubicBezTo>
                  <a:lnTo>
                    <a:pt x="382" y="217"/>
                  </a:lnTo>
                  <a:cubicBezTo>
                    <a:pt x="377" y="194"/>
                    <a:pt x="365" y="177"/>
                    <a:pt x="360" y="160"/>
                  </a:cubicBezTo>
                  <a:lnTo>
                    <a:pt x="360" y="171"/>
                  </a:lnTo>
                  <a:cubicBezTo>
                    <a:pt x="360" y="166"/>
                    <a:pt x="360" y="160"/>
                    <a:pt x="354" y="160"/>
                  </a:cubicBezTo>
                  <a:lnTo>
                    <a:pt x="337" y="114"/>
                  </a:lnTo>
                  <a:cubicBezTo>
                    <a:pt x="320" y="52"/>
                    <a:pt x="263" y="6"/>
                    <a:pt x="194" y="0"/>
                  </a:cubicBezTo>
                  <a:close/>
                </a:path>
              </a:pathLst>
            </a:custGeom>
            <a:solidFill>
              <a:srgbClr val="E4A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66"/>
            <p:cNvSpPr/>
            <p:nvPr/>
          </p:nvSpPr>
          <p:spPr>
            <a:xfrm>
              <a:off x="4131050" y="2002775"/>
              <a:ext cx="14700" cy="12550"/>
            </a:xfrm>
            <a:custGeom>
              <a:rect b="b" l="l" r="r" t="t"/>
              <a:pathLst>
                <a:path extrusionOk="0" h="502" w="588">
                  <a:moveTo>
                    <a:pt x="294" y="0"/>
                  </a:moveTo>
                  <a:cubicBezTo>
                    <a:pt x="250" y="0"/>
                    <a:pt x="206" y="18"/>
                    <a:pt x="171" y="52"/>
                  </a:cubicBezTo>
                  <a:cubicBezTo>
                    <a:pt x="137" y="80"/>
                    <a:pt x="115" y="114"/>
                    <a:pt x="92" y="154"/>
                  </a:cubicBezTo>
                  <a:cubicBezTo>
                    <a:pt x="1" y="308"/>
                    <a:pt x="115" y="502"/>
                    <a:pt x="297" y="502"/>
                  </a:cubicBezTo>
                  <a:cubicBezTo>
                    <a:pt x="473" y="502"/>
                    <a:pt x="587" y="308"/>
                    <a:pt x="496" y="154"/>
                  </a:cubicBezTo>
                  <a:cubicBezTo>
                    <a:pt x="473" y="114"/>
                    <a:pt x="451" y="80"/>
                    <a:pt x="416" y="52"/>
                  </a:cubicBezTo>
                  <a:cubicBezTo>
                    <a:pt x="382" y="18"/>
                    <a:pt x="338" y="0"/>
                    <a:pt x="294" y="0"/>
                  </a:cubicBezTo>
                  <a:close/>
                </a:path>
              </a:pathLst>
            </a:custGeom>
            <a:solidFill>
              <a:srgbClr val="E4A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66"/>
            <p:cNvSpPr/>
            <p:nvPr/>
          </p:nvSpPr>
          <p:spPr>
            <a:xfrm>
              <a:off x="3917775" y="1981475"/>
              <a:ext cx="8425" cy="12175"/>
            </a:xfrm>
            <a:custGeom>
              <a:rect b="b" l="l" r="r" t="t"/>
              <a:pathLst>
                <a:path extrusionOk="0" h="487" w="337">
                  <a:moveTo>
                    <a:pt x="169" y="0"/>
                  </a:moveTo>
                  <a:cubicBezTo>
                    <a:pt x="106" y="0"/>
                    <a:pt x="43" y="39"/>
                    <a:pt x="29" y="118"/>
                  </a:cubicBezTo>
                  <a:cubicBezTo>
                    <a:pt x="6" y="169"/>
                    <a:pt x="0" y="226"/>
                    <a:pt x="17" y="277"/>
                  </a:cubicBezTo>
                  <a:cubicBezTo>
                    <a:pt x="29" y="317"/>
                    <a:pt x="40" y="351"/>
                    <a:pt x="63" y="385"/>
                  </a:cubicBezTo>
                  <a:cubicBezTo>
                    <a:pt x="69" y="408"/>
                    <a:pt x="80" y="431"/>
                    <a:pt x="91" y="448"/>
                  </a:cubicBezTo>
                  <a:cubicBezTo>
                    <a:pt x="108" y="474"/>
                    <a:pt x="137" y="487"/>
                    <a:pt x="165" y="487"/>
                  </a:cubicBezTo>
                  <a:cubicBezTo>
                    <a:pt x="194" y="487"/>
                    <a:pt x="222" y="474"/>
                    <a:pt x="239" y="448"/>
                  </a:cubicBezTo>
                  <a:cubicBezTo>
                    <a:pt x="251" y="431"/>
                    <a:pt x="262" y="408"/>
                    <a:pt x="268" y="385"/>
                  </a:cubicBezTo>
                  <a:cubicBezTo>
                    <a:pt x="291" y="351"/>
                    <a:pt x="308" y="317"/>
                    <a:pt x="319" y="283"/>
                  </a:cubicBezTo>
                  <a:cubicBezTo>
                    <a:pt x="336" y="232"/>
                    <a:pt x="331" y="169"/>
                    <a:pt x="308" y="118"/>
                  </a:cubicBezTo>
                  <a:cubicBezTo>
                    <a:pt x="296" y="40"/>
                    <a:pt x="233" y="0"/>
                    <a:pt x="169" y="0"/>
                  </a:cubicBezTo>
                  <a:close/>
                </a:path>
              </a:pathLst>
            </a:custGeom>
            <a:solidFill>
              <a:srgbClr val="E4A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66"/>
            <p:cNvSpPr/>
            <p:nvPr/>
          </p:nvSpPr>
          <p:spPr>
            <a:xfrm>
              <a:off x="3913500" y="1960350"/>
              <a:ext cx="6850" cy="5075"/>
            </a:xfrm>
            <a:custGeom>
              <a:rect b="b" l="l" r="r" t="t"/>
              <a:pathLst>
                <a:path extrusionOk="0" h="203" w="274">
                  <a:moveTo>
                    <a:pt x="0" y="0"/>
                  </a:moveTo>
                  <a:cubicBezTo>
                    <a:pt x="0" y="46"/>
                    <a:pt x="6" y="91"/>
                    <a:pt x="17" y="131"/>
                  </a:cubicBezTo>
                  <a:cubicBezTo>
                    <a:pt x="24" y="180"/>
                    <a:pt x="64" y="203"/>
                    <a:pt x="107" y="203"/>
                  </a:cubicBezTo>
                  <a:cubicBezTo>
                    <a:pt x="145" y="203"/>
                    <a:pt x="184" y="186"/>
                    <a:pt x="205" y="154"/>
                  </a:cubicBezTo>
                  <a:cubicBezTo>
                    <a:pt x="234" y="114"/>
                    <a:pt x="257" y="63"/>
                    <a:pt x="274" y="12"/>
                  </a:cubicBezTo>
                  <a:lnTo>
                    <a:pt x="274" y="0"/>
                  </a:lnTo>
                  <a:close/>
                </a:path>
              </a:pathLst>
            </a:custGeom>
            <a:solidFill>
              <a:srgbClr val="E4A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66"/>
            <p:cNvSpPr/>
            <p:nvPr/>
          </p:nvSpPr>
          <p:spPr>
            <a:xfrm>
              <a:off x="3898825" y="2003600"/>
              <a:ext cx="10275" cy="13350"/>
            </a:xfrm>
            <a:custGeom>
              <a:rect b="b" l="l" r="r" t="t"/>
              <a:pathLst>
                <a:path extrusionOk="0" h="534" w="411">
                  <a:moveTo>
                    <a:pt x="169" y="0"/>
                  </a:moveTo>
                  <a:cubicBezTo>
                    <a:pt x="147" y="0"/>
                    <a:pt x="125" y="8"/>
                    <a:pt x="109" y="24"/>
                  </a:cubicBezTo>
                  <a:cubicBezTo>
                    <a:pt x="109" y="24"/>
                    <a:pt x="98" y="36"/>
                    <a:pt x="92" y="42"/>
                  </a:cubicBezTo>
                  <a:lnTo>
                    <a:pt x="75" y="53"/>
                  </a:lnTo>
                  <a:lnTo>
                    <a:pt x="58" y="76"/>
                  </a:lnTo>
                  <a:cubicBezTo>
                    <a:pt x="52" y="87"/>
                    <a:pt x="46" y="98"/>
                    <a:pt x="41" y="116"/>
                  </a:cubicBezTo>
                  <a:cubicBezTo>
                    <a:pt x="29" y="138"/>
                    <a:pt x="24" y="161"/>
                    <a:pt x="18" y="184"/>
                  </a:cubicBezTo>
                  <a:cubicBezTo>
                    <a:pt x="1" y="264"/>
                    <a:pt x="12" y="349"/>
                    <a:pt x="52" y="423"/>
                  </a:cubicBezTo>
                  <a:cubicBezTo>
                    <a:pt x="84" y="494"/>
                    <a:pt x="153" y="534"/>
                    <a:pt x="222" y="534"/>
                  </a:cubicBezTo>
                  <a:cubicBezTo>
                    <a:pt x="265" y="534"/>
                    <a:pt x="308" y="518"/>
                    <a:pt x="343" y="486"/>
                  </a:cubicBezTo>
                  <a:cubicBezTo>
                    <a:pt x="388" y="440"/>
                    <a:pt x="411" y="372"/>
                    <a:pt x="405" y="303"/>
                  </a:cubicBezTo>
                  <a:cubicBezTo>
                    <a:pt x="405" y="261"/>
                    <a:pt x="370" y="223"/>
                    <a:pt x="324" y="223"/>
                  </a:cubicBezTo>
                  <a:cubicBezTo>
                    <a:pt x="321" y="223"/>
                    <a:pt x="317" y="223"/>
                    <a:pt x="314" y="224"/>
                  </a:cubicBezTo>
                  <a:cubicBezTo>
                    <a:pt x="308" y="207"/>
                    <a:pt x="303" y="190"/>
                    <a:pt x="291" y="173"/>
                  </a:cubicBezTo>
                  <a:lnTo>
                    <a:pt x="291" y="167"/>
                  </a:lnTo>
                  <a:lnTo>
                    <a:pt x="291" y="161"/>
                  </a:lnTo>
                  <a:cubicBezTo>
                    <a:pt x="286" y="155"/>
                    <a:pt x="286" y="155"/>
                    <a:pt x="286" y="150"/>
                  </a:cubicBezTo>
                  <a:lnTo>
                    <a:pt x="286" y="150"/>
                  </a:lnTo>
                  <a:lnTo>
                    <a:pt x="291" y="161"/>
                  </a:lnTo>
                  <a:lnTo>
                    <a:pt x="291" y="150"/>
                  </a:lnTo>
                  <a:cubicBezTo>
                    <a:pt x="286" y="138"/>
                    <a:pt x="280" y="121"/>
                    <a:pt x="274" y="104"/>
                  </a:cubicBezTo>
                  <a:cubicBezTo>
                    <a:pt x="274" y="93"/>
                    <a:pt x="263" y="81"/>
                    <a:pt x="257" y="70"/>
                  </a:cubicBezTo>
                  <a:cubicBezTo>
                    <a:pt x="257" y="64"/>
                    <a:pt x="257" y="64"/>
                    <a:pt x="257" y="64"/>
                  </a:cubicBezTo>
                  <a:cubicBezTo>
                    <a:pt x="246" y="24"/>
                    <a:pt x="207" y="0"/>
                    <a:pt x="169" y="0"/>
                  </a:cubicBezTo>
                  <a:close/>
                </a:path>
              </a:pathLst>
            </a:custGeom>
            <a:solidFill>
              <a:srgbClr val="E4A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66"/>
            <p:cNvSpPr/>
            <p:nvPr/>
          </p:nvSpPr>
          <p:spPr>
            <a:xfrm>
              <a:off x="3926600" y="2005025"/>
              <a:ext cx="9850" cy="9875"/>
            </a:xfrm>
            <a:custGeom>
              <a:rect b="b" l="l" r="r" t="t"/>
              <a:pathLst>
                <a:path extrusionOk="0" h="395" w="394">
                  <a:moveTo>
                    <a:pt x="195" y="0"/>
                  </a:moveTo>
                  <a:cubicBezTo>
                    <a:pt x="160" y="0"/>
                    <a:pt x="126" y="22"/>
                    <a:pt x="114" y="64"/>
                  </a:cubicBezTo>
                  <a:lnTo>
                    <a:pt x="97" y="98"/>
                  </a:lnTo>
                  <a:cubicBezTo>
                    <a:pt x="97" y="98"/>
                    <a:pt x="97" y="104"/>
                    <a:pt x="97" y="104"/>
                  </a:cubicBezTo>
                  <a:cubicBezTo>
                    <a:pt x="80" y="121"/>
                    <a:pt x="69" y="138"/>
                    <a:pt x="57" y="155"/>
                  </a:cubicBezTo>
                  <a:cubicBezTo>
                    <a:pt x="0" y="264"/>
                    <a:pt x="74" y="395"/>
                    <a:pt x="194" y="395"/>
                  </a:cubicBezTo>
                  <a:cubicBezTo>
                    <a:pt x="319" y="395"/>
                    <a:pt x="393" y="264"/>
                    <a:pt x="331" y="155"/>
                  </a:cubicBezTo>
                  <a:cubicBezTo>
                    <a:pt x="319" y="138"/>
                    <a:pt x="308" y="121"/>
                    <a:pt x="297" y="110"/>
                  </a:cubicBezTo>
                  <a:cubicBezTo>
                    <a:pt x="297" y="104"/>
                    <a:pt x="291" y="98"/>
                    <a:pt x="291" y="98"/>
                  </a:cubicBezTo>
                  <a:lnTo>
                    <a:pt x="279" y="64"/>
                  </a:lnTo>
                  <a:cubicBezTo>
                    <a:pt x="265" y="22"/>
                    <a:pt x="230" y="0"/>
                    <a:pt x="195" y="0"/>
                  </a:cubicBezTo>
                  <a:close/>
                </a:path>
              </a:pathLst>
            </a:custGeom>
            <a:solidFill>
              <a:srgbClr val="E4A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66"/>
            <p:cNvSpPr/>
            <p:nvPr/>
          </p:nvSpPr>
          <p:spPr>
            <a:xfrm>
              <a:off x="3937000" y="1960500"/>
              <a:ext cx="9275" cy="5750"/>
            </a:xfrm>
            <a:custGeom>
              <a:rect b="b" l="l" r="r" t="t"/>
              <a:pathLst>
                <a:path extrusionOk="0" h="230" w="371">
                  <a:moveTo>
                    <a:pt x="6" y="0"/>
                  </a:moveTo>
                  <a:cubicBezTo>
                    <a:pt x="6" y="23"/>
                    <a:pt x="0" y="46"/>
                    <a:pt x="6" y="68"/>
                  </a:cubicBezTo>
                  <a:cubicBezTo>
                    <a:pt x="9" y="169"/>
                    <a:pt x="88" y="229"/>
                    <a:pt x="169" y="229"/>
                  </a:cubicBezTo>
                  <a:cubicBezTo>
                    <a:pt x="221" y="229"/>
                    <a:pt x="274" y="204"/>
                    <a:pt x="308" y="148"/>
                  </a:cubicBezTo>
                  <a:cubicBezTo>
                    <a:pt x="330" y="120"/>
                    <a:pt x="348" y="80"/>
                    <a:pt x="359" y="40"/>
                  </a:cubicBezTo>
                  <a:cubicBezTo>
                    <a:pt x="359" y="28"/>
                    <a:pt x="365" y="11"/>
                    <a:pt x="370" y="0"/>
                  </a:cubicBezTo>
                  <a:close/>
                </a:path>
              </a:pathLst>
            </a:custGeom>
            <a:solidFill>
              <a:srgbClr val="E4A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66"/>
            <p:cNvSpPr/>
            <p:nvPr/>
          </p:nvSpPr>
          <p:spPr>
            <a:xfrm>
              <a:off x="3860525" y="2012500"/>
              <a:ext cx="8300" cy="10350"/>
            </a:xfrm>
            <a:custGeom>
              <a:rect b="b" l="l" r="r" t="t"/>
              <a:pathLst>
                <a:path extrusionOk="0" h="414" w="332">
                  <a:moveTo>
                    <a:pt x="166" y="0"/>
                  </a:moveTo>
                  <a:cubicBezTo>
                    <a:pt x="129" y="0"/>
                    <a:pt x="92" y="19"/>
                    <a:pt x="69" y="56"/>
                  </a:cubicBezTo>
                  <a:cubicBezTo>
                    <a:pt x="52" y="84"/>
                    <a:pt x="35" y="113"/>
                    <a:pt x="24" y="141"/>
                  </a:cubicBezTo>
                  <a:cubicBezTo>
                    <a:pt x="6" y="175"/>
                    <a:pt x="1" y="215"/>
                    <a:pt x="6" y="255"/>
                  </a:cubicBezTo>
                  <a:cubicBezTo>
                    <a:pt x="12" y="272"/>
                    <a:pt x="18" y="289"/>
                    <a:pt x="18" y="306"/>
                  </a:cubicBezTo>
                  <a:cubicBezTo>
                    <a:pt x="41" y="377"/>
                    <a:pt x="103" y="413"/>
                    <a:pt x="166" y="413"/>
                  </a:cubicBezTo>
                  <a:cubicBezTo>
                    <a:pt x="229" y="413"/>
                    <a:pt x="291" y="377"/>
                    <a:pt x="314" y="306"/>
                  </a:cubicBezTo>
                  <a:cubicBezTo>
                    <a:pt x="314" y="289"/>
                    <a:pt x="320" y="272"/>
                    <a:pt x="325" y="255"/>
                  </a:cubicBezTo>
                  <a:cubicBezTo>
                    <a:pt x="331" y="215"/>
                    <a:pt x="325" y="175"/>
                    <a:pt x="314" y="141"/>
                  </a:cubicBezTo>
                  <a:cubicBezTo>
                    <a:pt x="297" y="113"/>
                    <a:pt x="280" y="84"/>
                    <a:pt x="263" y="56"/>
                  </a:cubicBezTo>
                  <a:cubicBezTo>
                    <a:pt x="240" y="19"/>
                    <a:pt x="203" y="0"/>
                    <a:pt x="166" y="0"/>
                  </a:cubicBezTo>
                  <a:close/>
                </a:path>
              </a:pathLst>
            </a:custGeom>
            <a:solidFill>
              <a:srgbClr val="E4A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66"/>
            <p:cNvSpPr/>
            <p:nvPr/>
          </p:nvSpPr>
          <p:spPr>
            <a:xfrm>
              <a:off x="3854550" y="1971625"/>
              <a:ext cx="10700" cy="10550"/>
            </a:xfrm>
            <a:custGeom>
              <a:rect b="b" l="l" r="r" t="t"/>
              <a:pathLst>
                <a:path extrusionOk="0" h="422" w="428">
                  <a:moveTo>
                    <a:pt x="302" y="0"/>
                  </a:moveTo>
                  <a:cubicBezTo>
                    <a:pt x="291" y="0"/>
                    <a:pt x="279" y="2"/>
                    <a:pt x="268" y="5"/>
                  </a:cubicBezTo>
                  <a:cubicBezTo>
                    <a:pt x="171" y="39"/>
                    <a:pt x="86" y="107"/>
                    <a:pt x="40" y="204"/>
                  </a:cubicBezTo>
                  <a:cubicBezTo>
                    <a:pt x="1" y="278"/>
                    <a:pt x="35" y="375"/>
                    <a:pt x="115" y="409"/>
                  </a:cubicBezTo>
                  <a:cubicBezTo>
                    <a:pt x="134" y="418"/>
                    <a:pt x="154" y="421"/>
                    <a:pt x="173" y="421"/>
                  </a:cubicBezTo>
                  <a:cubicBezTo>
                    <a:pt x="235" y="421"/>
                    <a:pt x="292" y="383"/>
                    <a:pt x="314" y="318"/>
                  </a:cubicBezTo>
                  <a:cubicBezTo>
                    <a:pt x="314" y="301"/>
                    <a:pt x="320" y="284"/>
                    <a:pt x="320" y="273"/>
                  </a:cubicBezTo>
                  <a:lnTo>
                    <a:pt x="331" y="256"/>
                  </a:lnTo>
                  <a:cubicBezTo>
                    <a:pt x="331" y="256"/>
                    <a:pt x="342" y="238"/>
                    <a:pt x="348" y="233"/>
                  </a:cubicBezTo>
                  <a:cubicBezTo>
                    <a:pt x="348" y="233"/>
                    <a:pt x="355" y="226"/>
                    <a:pt x="359" y="221"/>
                  </a:cubicBezTo>
                  <a:lnTo>
                    <a:pt x="359" y="221"/>
                  </a:lnTo>
                  <a:cubicBezTo>
                    <a:pt x="411" y="187"/>
                    <a:pt x="428" y="130"/>
                    <a:pt x="405" y="73"/>
                  </a:cubicBezTo>
                  <a:cubicBezTo>
                    <a:pt x="391" y="27"/>
                    <a:pt x="348" y="0"/>
                    <a:pt x="302" y="0"/>
                  </a:cubicBezTo>
                  <a:close/>
                </a:path>
              </a:pathLst>
            </a:custGeom>
            <a:solidFill>
              <a:srgbClr val="E4A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66"/>
            <p:cNvSpPr/>
            <p:nvPr/>
          </p:nvSpPr>
          <p:spPr>
            <a:xfrm>
              <a:off x="3888300" y="1968450"/>
              <a:ext cx="10000" cy="11150"/>
            </a:xfrm>
            <a:custGeom>
              <a:rect b="b" l="l" r="r" t="t"/>
              <a:pathLst>
                <a:path extrusionOk="0" h="446" w="400">
                  <a:moveTo>
                    <a:pt x="203" y="1"/>
                  </a:moveTo>
                  <a:cubicBezTo>
                    <a:pt x="169" y="1"/>
                    <a:pt x="137" y="15"/>
                    <a:pt x="114" y="41"/>
                  </a:cubicBezTo>
                  <a:cubicBezTo>
                    <a:pt x="40" y="126"/>
                    <a:pt x="0" y="263"/>
                    <a:pt x="91" y="354"/>
                  </a:cubicBezTo>
                  <a:cubicBezTo>
                    <a:pt x="139" y="412"/>
                    <a:pt x="211" y="446"/>
                    <a:pt x="285" y="446"/>
                  </a:cubicBezTo>
                  <a:cubicBezTo>
                    <a:pt x="291" y="446"/>
                    <a:pt x="296" y="446"/>
                    <a:pt x="302" y="445"/>
                  </a:cubicBezTo>
                  <a:cubicBezTo>
                    <a:pt x="353" y="439"/>
                    <a:pt x="393" y="400"/>
                    <a:pt x="399" y="348"/>
                  </a:cubicBezTo>
                  <a:cubicBezTo>
                    <a:pt x="393" y="326"/>
                    <a:pt x="388" y="308"/>
                    <a:pt x="382" y="291"/>
                  </a:cubicBezTo>
                  <a:cubicBezTo>
                    <a:pt x="379" y="286"/>
                    <a:pt x="374" y="276"/>
                    <a:pt x="371" y="269"/>
                  </a:cubicBezTo>
                  <a:lnTo>
                    <a:pt x="371" y="269"/>
                  </a:lnTo>
                  <a:lnTo>
                    <a:pt x="371" y="263"/>
                  </a:lnTo>
                  <a:cubicBezTo>
                    <a:pt x="371" y="240"/>
                    <a:pt x="371" y="212"/>
                    <a:pt x="359" y="189"/>
                  </a:cubicBezTo>
                  <a:cubicBezTo>
                    <a:pt x="359" y="190"/>
                    <a:pt x="359" y="191"/>
                    <a:pt x="359" y="191"/>
                  </a:cubicBezTo>
                  <a:cubicBezTo>
                    <a:pt x="356" y="191"/>
                    <a:pt x="347" y="163"/>
                    <a:pt x="342" y="143"/>
                  </a:cubicBezTo>
                  <a:lnTo>
                    <a:pt x="336" y="132"/>
                  </a:lnTo>
                  <a:cubicBezTo>
                    <a:pt x="336" y="81"/>
                    <a:pt x="302" y="35"/>
                    <a:pt x="257" y="12"/>
                  </a:cubicBezTo>
                  <a:cubicBezTo>
                    <a:pt x="239" y="5"/>
                    <a:pt x="221" y="1"/>
                    <a:pt x="203" y="1"/>
                  </a:cubicBezTo>
                  <a:close/>
                </a:path>
              </a:pathLst>
            </a:custGeom>
            <a:solidFill>
              <a:srgbClr val="E4A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66"/>
            <p:cNvSpPr/>
            <p:nvPr/>
          </p:nvSpPr>
          <p:spPr>
            <a:xfrm>
              <a:off x="3872500" y="1993100"/>
              <a:ext cx="8850" cy="9675"/>
            </a:xfrm>
            <a:custGeom>
              <a:rect b="b" l="l" r="r" t="t"/>
              <a:pathLst>
                <a:path extrusionOk="0" h="387" w="354">
                  <a:moveTo>
                    <a:pt x="177" y="0"/>
                  </a:moveTo>
                  <a:cubicBezTo>
                    <a:pt x="120" y="0"/>
                    <a:pt x="74" y="40"/>
                    <a:pt x="57" y="91"/>
                  </a:cubicBezTo>
                  <a:lnTo>
                    <a:pt x="23" y="182"/>
                  </a:lnTo>
                  <a:cubicBezTo>
                    <a:pt x="0" y="268"/>
                    <a:pt x="51" y="353"/>
                    <a:pt x="137" y="382"/>
                  </a:cubicBezTo>
                  <a:cubicBezTo>
                    <a:pt x="151" y="385"/>
                    <a:pt x="165" y="386"/>
                    <a:pt x="180" y="386"/>
                  </a:cubicBezTo>
                  <a:cubicBezTo>
                    <a:pt x="194" y="386"/>
                    <a:pt x="208" y="385"/>
                    <a:pt x="222" y="382"/>
                  </a:cubicBezTo>
                  <a:cubicBezTo>
                    <a:pt x="308" y="353"/>
                    <a:pt x="353" y="268"/>
                    <a:pt x="331" y="182"/>
                  </a:cubicBezTo>
                  <a:lnTo>
                    <a:pt x="302" y="91"/>
                  </a:lnTo>
                  <a:cubicBezTo>
                    <a:pt x="285" y="40"/>
                    <a:pt x="234" y="0"/>
                    <a:pt x="177" y="0"/>
                  </a:cubicBezTo>
                  <a:close/>
                </a:path>
              </a:pathLst>
            </a:custGeom>
            <a:solidFill>
              <a:srgbClr val="E4A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66"/>
            <p:cNvSpPr/>
            <p:nvPr/>
          </p:nvSpPr>
          <p:spPr>
            <a:xfrm>
              <a:off x="3981700" y="1989750"/>
              <a:ext cx="9275" cy="11000"/>
            </a:xfrm>
            <a:custGeom>
              <a:rect b="b" l="l" r="r" t="t"/>
              <a:pathLst>
                <a:path extrusionOk="0" h="440" w="371">
                  <a:moveTo>
                    <a:pt x="233" y="1"/>
                  </a:moveTo>
                  <a:cubicBezTo>
                    <a:pt x="175" y="1"/>
                    <a:pt x="121" y="29"/>
                    <a:pt x="92" y="77"/>
                  </a:cubicBezTo>
                  <a:cubicBezTo>
                    <a:pt x="74" y="106"/>
                    <a:pt x="52" y="140"/>
                    <a:pt x="35" y="168"/>
                  </a:cubicBezTo>
                  <a:cubicBezTo>
                    <a:pt x="0" y="225"/>
                    <a:pt x="0" y="294"/>
                    <a:pt x="35" y="345"/>
                  </a:cubicBezTo>
                  <a:cubicBezTo>
                    <a:pt x="31" y="336"/>
                    <a:pt x="30" y="331"/>
                    <a:pt x="30" y="331"/>
                  </a:cubicBezTo>
                  <a:lnTo>
                    <a:pt x="30" y="331"/>
                  </a:lnTo>
                  <a:cubicBezTo>
                    <a:pt x="31" y="331"/>
                    <a:pt x="32" y="334"/>
                    <a:pt x="35" y="339"/>
                  </a:cubicBezTo>
                  <a:cubicBezTo>
                    <a:pt x="55" y="403"/>
                    <a:pt x="108" y="439"/>
                    <a:pt x="166" y="439"/>
                  </a:cubicBezTo>
                  <a:cubicBezTo>
                    <a:pt x="190" y="439"/>
                    <a:pt x="216" y="433"/>
                    <a:pt x="240" y="419"/>
                  </a:cubicBezTo>
                  <a:lnTo>
                    <a:pt x="245" y="419"/>
                  </a:lnTo>
                  <a:cubicBezTo>
                    <a:pt x="314" y="390"/>
                    <a:pt x="359" y="328"/>
                    <a:pt x="359" y="254"/>
                  </a:cubicBezTo>
                  <a:cubicBezTo>
                    <a:pt x="365" y="220"/>
                    <a:pt x="371" y="180"/>
                    <a:pt x="371" y="146"/>
                  </a:cubicBezTo>
                  <a:cubicBezTo>
                    <a:pt x="371" y="83"/>
                    <a:pt x="325" y="26"/>
                    <a:pt x="262" y="3"/>
                  </a:cubicBezTo>
                  <a:cubicBezTo>
                    <a:pt x="252" y="2"/>
                    <a:pt x="242" y="1"/>
                    <a:pt x="233" y="1"/>
                  </a:cubicBezTo>
                  <a:close/>
                </a:path>
              </a:pathLst>
            </a:custGeom>
            <a:solidFill>
              <a:srgbClr val="E4A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66"/>
            <p:cNvSpPr/>
            <p:nvPr/>
          </p:nvSpPr>
          <p:spPr>
            <a:xfrm>
              <a:off x="4002200" y="2011250"/>
              <a:ext cx="8950" cy="10850"/>
            </a:xfrm>
            <a:custGeom>
              <a:rect b="b" l="l" r="r" t="t"/>
              <a:pathLst>
                <a:path extrusionOk="0" h="434" w="358">
                  <a:moveTo>
                    <a:pt x="222" y="1"/>
                  </a:moveTo>
                  <a:cubicBezTo>
                    <a:pt x="204" y="1"/>
                    <a:pt x="187" y="5"/>
                    <a:pt x="171" y="15"/>
                  </a:cubicBezTo>
                  <a:cubicBezTo>
                    <a:pt x="114" y="43"/>
                    <a:pt x="75" y="83"/>
                    <a:pt x="40" y="134"/>
                  </a:cubicBezTo>
                  <a:cubicBezTo>
                    <a:pt x="1" y="208"/>
                    <a:pt x="6" y="299"/>
                    <a:pt x="52" y="368"/>
                  </a:cubicBezTo>
                  <a:cubicBezTo>
                    <a:pt x="79" y="413"/>
                    <a:pt x="123" y="434"/>
                    <a:pt x="167" y="434"/>
                  </a:cubicBezTo>
                  <a:cubicBezTo>
                    <a:pt x="223" y="434"/>
                    <a:pt x="278" y="400"/>
                    <a:pt x="297" y="339"/>
                  </a:cubicBezTo>
                  <a:cubicBezTo>
                    <a:pt x="297" y="322"/>
                    <a:pt x="308" y="305"/>
                    <a:pt x="314" y="288"/>
                  </a:cubicBezTo>
                  <a:cubicBezTo>
                    <a:pt x="319" y="271"/>
                    <a:pt x="325" y="254"/>
                    <a:pt x="325" y="237"/>
                  </a:cubicBezTo>
                  <a:cubicBezTo>
                    <a:pt x="318" y="208"/>
                    <a:pt x="315" y="193"/>
                    <a:pt x="316" y="193"/>
                  </a:cubicBezTo>
                  <a:lnTo>
                    <a:pt x="316" y="193"/>
                  </a:lnTo>
                  <a:cubicBezTo>
                    <a:pt x="316" y="193"/>
                    <a:pt x="317" y="198"/>
                    <a:pt x="319" y="208"/>
                  </a:cubicBezTo>
                  <a:cubicBezTo>
                    <a:pt x="319" y="197"/>
                    <a:pt x="319" y="185"/>
                    <a:pt x="319" y="174"/>
                  </a:cubicBezTo>
                  <a:cubicBezTo>
                    <a:pt x="319" y="163"/>
                    <a:pt x="325" y="151"/>
                    <a:pt x="331" y="134"/>
                  </a:cubicBezTo>
                  <a:cubicBezTo>
                    <a:pt x="358" y="62"/>
                    <a:pt x="289" y="1"/>
                    <a:pt x="222" y="1"/>
                  </a:cubicBezTo>
                  <a:close/>
                </a:path>
              </a:pathLst>
            </a:custGeom>
            <a:solidFill>
              <a:srgbClr val="E4A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66"/>
            <p:cNvSpPr/>
            <p:nvPr/>
          </p:nvSpPr>
          <p:spPr>
            <a:xfrm>
              <a:off x="4006050" y="1971825"/>
              <a:ext cx="11125" cy="12850"/>
            </a:xfrm>
            <a:custGeom>
              <a:rect b="b" l="l" r="r" t="t"/>
              <a:pathLst>
                <a:path extrusionOk="0" h="514" w="445">
                  <a:moveTo>
                    <a:pt x="286" y="0"/>
                  </a:moveTo>
                  <a:cubicBezTo>
                    <a:pt x="221" y="0"/>
                    <a:pt x="157" y="37"/>
                    <a:pt x="137" y="117"/>
                  </a:cubicBezTo>
                  <a:cubicBezTo>
                    <a:pt x="120" y="173"/>
                    <a:pt x="103" y="225"/>
                    <a:pt x="80" y="276"/>
                  </a:cubicBezTo>
                  <a:cubicBezTo>
                    <a:pt x="52" y="322"/>
                    <a:pt x="29" y="373"/>
                    <a:pt x="6" y="418"/>
                  </a:cubicBezTo>
                  <a:cubicBezTo>
                    <a:pt x="0" y="447"/>
                    <a:pt x="12" y="475"/>
                    <a:pt x="40" y="492"/>
                  </a:cubicBezTo>
                  <a:cubicBezTo>
                    <a:pt x="63" y="508"/>
                    <a:pt x="91" y="514"/>
                    <a:pt x="120" y="514"/>
                  </a:cubicBezTo>
                  <a:cubicBezTo>
                    <a:pt x="179" y="514"/>
                    <a:pt x="245" y="489"/>
                    <a:pt x="291" y="458"/>
                  </a:cubicBezTo>
                  <a:cubicBezTo>
                    <a:pt x="388" y="390"/>
                    <a:pt x="444" y="276"/>
                    <a:pt x="444" y="156"/>
                  </a:cubicBezTo>
                  <a:cubicBezTo>
                    <a:pt x="444" y="56"/>
                    <a:pt x="365" y="0"/>
                    <a:pt x="286" y="0"/>
                  </a:cubicBezTo>
                  <a:close/>
                </a:path>
              </a:pathLst>
            </a:custGeom>
            <a:solidFill>
              <a:srgbClr val="E4A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66"/>
            <p:cNvSpPr/>
            <p:nvPr/>
          </p:nvSpPr>
          <p:spPr>
            <a:xfrm>
              <a:off x="4021275" y="1995950"/>
              <a:ext cx="9850" cy="12675"/>
            </a:xfrm>
            <a:custGeom>
              <a:rect b="b" l="l" r="r" t="t"/>
              <a:pathLst>
                <a:path extrusionOk="0" h="507" w="394">
                  <a:moveTo>
                    <a:pt x="256" y="1"/>
                  </a:moveTo>
                  <a:cubicBezTo>
                    <a:pt x="219" y="1"/>
                    <a:pt x="182" y="19"/>
                    <a:pt x="160" y="63"/>
                  </a:cubicBezTo>
                  <a:cubicBezTo>
                    <a:pt x="126" y="120"/>
                    <a:pt x="92" y="182"/>
                    <a:pt x="63" y="239"/>
                  </a:cubicBezTo>
                  <a:cubicBezTo>
                    <a:pt x="1" y="342"/>
                    <a:pt x="52" y="473"/>
                    <a:pt x="166" y="501"/>
                  </a:cubicBezTo>
                  <a:cubicBezTo>
                    <a:pt x="181" y="505"/>
                    <a:pt x="196" y="507"/>
                    <a:pt x="210" y="507"/>
                  </a:cubicBezTo>
                  <a:cubicBezTo>
                    <a:pt x="308" y="507"/>
                    <a:pt x="394" y="429"/>
                    <a:pt x="394" y="330"/>
                  </a:cubicBezTo>
                  <a:cubicBezTo>
                    <a:pt x="394" y="256"/>
                    <a:pt x="382" y="188"/>
                    <a:pt x="382" y="120"/>
                  </a:cubicBezTo>
                  <a:cubicBezTo>
                    <a:pt x="379" y="49"/>
                    <a:pt x="316" y="1"/>
                    <a:pt x="256" y="1"/>
                  </a:cubicBezTo>
                  <a:close/>
                </a:path>
              </a:pathLst>
            </a:custGeom>
            <a:solidFill>
              <a:srgbClr val="E4A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66"/>
            <p:cNvSpPr/>
            <p:nvPr/>
          </p:nvSpPr>
          <p:spPr>
            <a:xfrm>
              <a:off x="3943250" y="2002775"/>
              <a:ext cx="14700" cy="12550"/>
            </a:xfrm>
            <a:custGeom>
              <a:rect b="b" l="l" r="r" t="t"/>
              <a:pathLst>
                <a:path extrusionOk="0" h="502" w="588">
                  <a:moveTo>
                    <a:pt x="294" y="0"/>
                  </a:moveTo>
                  <a:cubicBezTo>
                    <a:pt x="250" y="0"/>
                    <a:pt x="206" y="18"/>
                    <a:pt x="172" y="52"/>
                  </a:cubicBezTo>
                  <a:cubicBezTo>
                    <a:pt x="137" y="80"/>
                    <a:pt x="115" y="114"/>
                    <a:pt x="92" y="154"/>
                  </a:cubicBezTo>
                  <a:cubicBezTo>
                    <a:pt x="1" y="308"/>
                    <a:pt x="115" y="502"/>
                    <a:pt x="291" y="502"/>
                  </a:cubicBezTo>
                  <a:cubicBezTo>
                    <a:pt x="473" y="502"/>
                    <a:pt x="587" y="308"/>
                    <a:pt x="496" y="154"/>
                  </a:cubicBezTo>
                  <a:cubicBezTo>
                    <a:pt x="473" y="114"/>
                    <a:pt x="445" y="80"/>
                    <a:pt x="416" y="52"/>
                  </a:cubicBezTo>
                  <a:cubicBezTo>
                    <a:pt x="382" y="18"/>
                    <a:pt x="338" y="0"/>
                    <a:pt x="294" y="0"/>
                  </a:cubicBezTo>
                  <a:close/>
                </a:path>
              </a:pathLst>
            </a:custGeom>
            <a:solidFill>
              <a:srgbClr val="E4A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66"/>
            <p:cNvSpPr/>
            <p:nvPr/>
          </p:nvSpPr>
          <p:spPr>
            <a:xfrm>
              <a:off x="4025825" y="1960500"/>
              <a:ext cx="7000" cy="2225"/>
            </a:xfrm>
            <a:custGeom>
              <a:rect b="b" l="l" r="r" t="t"/>
              <a:pathLst>
                <a:path extrusionOk="0" h="89" w="280">
                  <a:moveTo>
                    <a:pt x="1" y="0"/>
                  </a:moveTo>
                  <a:lnTo>
                    <a:pt x="7" y="11"/>
                  </a:lnTo>
                  <a:cubicBezTo>
                    <a:pt x="38" y="63"/>
                    <a:pt x="89" y="88"/>
                    <a:pt x="140" y="88"/>
                  </a:cubicBezTo>
                  <a:cubicBezTo>
                    <a:pt x="192" y="88"/>
                    <a:pt x="243" y="63"/>
                    <a:pt x="274" y="11"/>
                  </a:cubicBezTo>
                  <a:lnTo>
                    <a:pt x="280" y="0"/>
                  </a:lnTo>
                  <a:close/>
                </a:path>
              </a:pathLst>
            </a:custGeom>
            <a:solidFill>
              <a:srgbClr val="E4A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66"/>
            <p:cNvSpPr/>
            <p:nvPr/>
          </p:nvSpPr>
          <p:spPr>
            <a:xfrm>
              <a:off x="3971300" y="1960500"/>
              <a:ext cx="9000" cy="10250"/>
            </a:xfrm>
            <a:custGeom>
              <a:rect b="b" l="l" r="r" t="t"/>
              <a:pathLst>
                <a:path extrusionOk="0" h="410" w="360">
                  <a:moveTo>
                    <a:pt x="52" y="0"/>
                  </a:moveTo>
                  <a:lnTo>
                    <a:pt x="29" y="91"/>
                  </a:lnTo>
                  <a:cubicBezTo>
                    <a:pt x="6" y="159"/>
                    <a:pt x="1" y="234"/>
                    <a:pt x="18" y="302"/>
                  </a:cubicBezTo>
                  <a:cubicBezTo>
                    <a:pt x="40" y="362"/>
                    <a:pt x="107" y="409"/>
                    <a:pt x="172" y="409"/>
                  </a:cubicBezTo>
                  <a:cubicBezTo>
                    <a:pt x="207" y="409"/>
                    <a:pt x="241" y="396"/>
                    <a:pt x="268" y="365"/>
                  </a:cubicBezTo>
                  <a:cubicBezTo>
                    <a:pt x="342" y="273"/>
                    <a:pt x="348" y="125"/>
                    <a:pt x="359" y="0"/>
                  </a:cubicBezTo>
                  <a:close/>
                </a:path>
              </a:pathLst>
            </a:custGeom>
            <a:solidFill>
              <a:srgbClr val="E4A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66"/>
            <p:cNvSpPr/>
            <p:nvPr/>
          </p:nvSpPr>
          <p:spPr>
            <a:xfrm>
              <a:off x="3953800" y="1976150"/>
              <a:ext cx="9850" cy="12275"/>
            </a:xfrm>
            <a:custGeom>
              <a:rect b="b" l="l" r="r" t="t"/>
              <a:pathLst>
                <a:path extrusionOk="0" h="491" w="394">
                  <a:moveTo>
                    <a:pt x="199" y="0"/>
                  </a:moveTo>
                  <a:cubicBezTo>
                    <a:pt x="131" y="6"/>
                    <a:pt x="74" y="52"/>
                    <a:pt x="57" y="114"/>
                  </a:cubicBezTo>
                  <a:lnTo>
                    <a:pt x="34" y="160"/>
                  </a:lnTo>
                  <a:lnTo>
                    <a:pt x="34" y="171"/>
                  </a:lnTo>
                  <a:cubicBezTo>
                    <a:pt x="30" y="178"/>
                    <a:pt x="28" y="181"/>
                    <a:pt x="28" y="181"/>
                  </a:cubicBezTo>
                  <a:cubicBezTo>
                    <a:pt x="27" y="181"/>
                    <a:pt x="31" y="174"/>
                    <a:pt x="34" y="160"/>
                  </a:cubicBezTo>
                  <a:lnTo>
                    <a:pt x="34" y="160"/>
                  </a:lnTo>
                  <a:cubicBezTo>
                    <a:pt x="29" y="166"/>
                    <a:pt x="23" y="177"/>
                    <a:pt x="17" y="188"/>
                  </a:cubicBezTo>
                  <a:cubicBezTo>
                    <a:pt x="6" y="211"/>
                    <a:pt x="0" y="240"/>
                    <a:pt x="0" y="268"/>
                  </a:cubicBezTo>
                  <a:cubicBezTo>
                    <a:pt x="6" y="297"/>
                    <a:pt x="6" y="325"/>
                    <a:pt x="17" y="354"/>
                  </a:cubicBezTo>
                  <a:cubicBezTo>
                    <a:pt x="43" y="445"/>
                    <a:pt x="120" y="490"/>
                    <a:pt x="197" y="490"/>
                  </a:cubicBezTo>
                  <a:cubicBezTo>
                    <a:pt x="274" y="490"/>
                    <a:pt x="350" y="445"/>
                    <a:pt x="376" y="354"/>
                  </a:cubicBezTo>
                  <a:lnTo>
                    <a:pt x="382" y="354"/>
                  </a:lnTo>
                  <a:cubicBezTo>
                    <a:pt x="387" y="325"/>
                    <a:pt x="393" y="297"/>
                    <a:pt x="393" y="268"/>
                  </a:cubicBezTo>
                  <a:lnTo>
                    <a:pt x="387" y="217"/>
                  </a:lnTo>
                  <a:cubicBezTo>
                    <a:pt x="382" y="194"/>
                    <a:pt x="370" y="177"/>
                    <a:pt x="359" y="160"/>
                  </a:cubicBezTo>
                  <a:lnTo>
                    <a:pt x="342" y="114"/>
                  </a:lnTo>
                  <a:cubicBezTo>
                    <a:pt x="319" y="52"/>
                    <a:pt x="262" y="6"/>
                    <a:pt x="199" y="0"/>
                  </a:cubicBezTo>
                  <a:close/>
                </a:path>
              </a:pathLst>
            </a:custGeom>
            <a:solidFill>
              <a:srgbClr val="E4A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66"/>
            <p:cNvSpPr/>
            <p:nvPr/>
          </p:nvSpPr>
          <p:spPr>
            <a:xfrm>
              <a:off x="3968600" y="2009900"/>
              <a:ext cx="7425" cy="9850"/>
            </a:xfrm>
            <a:custGeom>
              <a:rect b="b" l="l" r="r" t="t"/>
              <a:pathLst>
                <a:path extrusionOk="0" h="394" w="297">
                  <a:moveTo>
                    <a:pt x="151" y="0"/>
                  </a:moveTo>
                  <a:cubicBezTo>
                    <a:pt x="114" y="0"/>
                    <a:pt x="77" y="17"/>
                    <a:pt x="57" y="51"/>
                  </a:cubicBezTo>
                  <a:cubicBezTo>
                    <a:pt x="35" y="91"/>
                    <a:pt x="18" y="137"/>
                    <a:pt x="6" y="182"/>
                  </a:cubicBezTo>
                  <a:cubicBezTo>
                    <a:pt x="0" y="234"/>
                    <a:pt x="12" y="279"/>
                    <a:pt x="35" y="325"/>
                  </a:cubicBezTo>
                  <a:cubicBezTo>
                    <a:pt x="60" y="370"/>
                    <a:pt x="106" y="393"/>
                    <a:pt x="151" y="393"/>
                  </a:cubicBezTo>
                  <a:cubicBezTo>
                    <a:pt x="197" y="393"/>
                    <a:pt x="242" y="370"/>
                    <a:pt x="268" y="325"/>
                  </a:cubicBezTo>
                  <a:cubicBezTo>
                    <a:pt x="291" y="279"/>
                    <a:pt x="297" y="234"/>
                    <a:pt x="297" y="182"/>
                  </a:cubicBezTo>
                  <a:cubicBezTo>
                    <a:pt x="285" y="137"/>
                    <a:pt x="268" y="91"/>
                    <a:pt x="245" y="51"/>
                  </a:cubicBezTo>
                  <a:cubicBezTo>
                    <a:pt x="225" y="17"/>
                    <a:pt x="188" y="0"/>
                    <a:pt x="151" y="0"/>
                  </a:cubicBezTo>
                  <a:close/>
                </a:path>
              </a:pathLst>
            </a:custGeom>
            <a:solidFill>
              <a:srgbClr val="E4A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66" name="Google Shape;2866;p66"/>
          <p:cNvGrpSpPr/>
          <p:nvPr/>
        </p:nvGrpSpPr>
        <p:grpSpPr>
          <a:xfrm>
            <a:off x="6612796" y="3437139"/>
            <a:ext cx="1926839" cy="1378340"/>
            <a:chOff x="6612796" y="3437139"/>
            <a:chExt cx="1926839" cy="1378340"/>
          </a:xfrm>
        </p:grpSpPr>
        <p:sp>
          <p:nvSpPr>
            <p:cNvPr id="2867" name="Google Shape;2867;p66"/>
            <p:cNvSpPr/>
            <p:nvPr/>
          </p:nvSpPr>
          <p:spPr>
            <a:xfrm rot="4708547">
              <a:off x="7035172" y="3278537"/>
              <a:ext cx="1040736" cy="1712084"/>
            </a:xfrm>
            <a:custGeom>
              <a:rect b="b" l="l" r="r" t="t"/>
              <a:pathLst>
                <a:path extrusionOk="0" h="15133" w="9199">
                  <a:moveTo>
                    <a:pt x="4593" y="1403"/>
                  </a:moveTo>
                  <a:cubicBezTo>
                    <a:pt x="4843" y="1403"/>
                    <a:pt x="5081" y="1596"/>
                    <a:pt x="5081" y="1886"/>
                  </a:cubicBezTo>
                  <a:cubicBezTo>
                    <a:pt x="5081" y="2153"/>
                    <a:pt x="4865" y="2370"/>
                    <a:pt x="4603" y="2370"/>
                  </a:cubicBezTo>
                  <a:cubicBezTo>
                    <a:pt x="4170" y="2370"/>
                    <a:pt x="3953" y="1852"/>
                    <a:pt x="4255" y="1544"/>
                  </a:cubicBezTo>
                  <a:cubicBezTo>
                    <a:pt x="4354" y="1447"/>
                    <a:pt x="4475" y="1403"/>
                    <a:pt x="4593" y="1403"/>
                  </a:cubicBezTo>
                  <a:close/>
                  <a:moveTo>
                    <a:pt x="4603" y="1"/>
                  </a:moveTo>
                  <a:cubicBezTo>
                    <a:pt x="3498" y="1"/>
                    <a:pt x="2609" y="895"/>
                    <a:pt x="2609" y="1994"/>
                  </a:cubicBezTo>
                  <a:lnTo>
                    <a:pt x="2609" y="2438"/>
                  </a:lnTo>
                  <a:lnTo>
                    <a:pt x="1766" y="2438"/>
                  </a:lnTo>
                  <a:cubicBezTo>
                    <a:pt x="1385" y="2438"/>
                    <a:pt x="1077" y="2746"/>
                    <a:pt x="1077" y="3127"/>
                  </a:cubicBezTo>
                  <a:lnTo>
                    <a:pt x="1077" y="3144"/>
                  </a:lnTo>
                  <a:lnTo>
                    <a:pt x="1055" y="3144"/>
                  </a:lnTo>
                  <a:cubicBezTo>
                    <a:pt x="474" y="3144"/>
                    <a:pt x="7" y="3611"/>
                    <a:pt x="7" y="4192"/>
                  </a:cubicBezTo>
                  <a:lnTo>
                    <a:pt x="7" y="13379"/>
                  </a:lnTo>
                  <a:cubicBezTo>
                    <a:pt x="1" y="13959"/>
                    <a:pt x="474" y="14426"/>
                    <a:pt x="1055" y="14426"/>
                  </a:cubicBezTo>
                  <a:lnTo>
                    <a:pt x="1077" y="14426"/>
                  </a:lnTo>
                  <a:lnTo>
                    <a:pt x="1077" y="14443"/>
                  </a:lnTo>
                  <a:cubicBezTo>
                    <a:pt x="1077" y="14825"/>
                    <a:pt x="1385" y="15133"/>
                    <a:pt x="1766" y="15133"/>
                  </a:cubicBezTo>
                  <a:lnTo>
                    <a:pt x="7439" y="15133"/>
                  </a:lnTo>
                  <a:cubicBezTo>
                    <a:pt x="7820" y="15133"/>
                    <a:pt x="8128" y="14819"/>
                    <a:pt x="8128" y="14443"/>
                  </a:cubicBezTo>
                  <a:lnTo>
                    <a:pt x="8128" y="14426"/>
                  </a:lnTo>
                  <a:lnTo>
                    <a:pt x="8151" y="14426"/>
                  </a:lnTo>
                  <a:cubicBezTo>
                    <a:pt x="8732" y="14426"/>
                    <a:pt x="9199" y="13959"/>
                    <a:pt x="9199" y="13379"/>
                  </a:cubicBezTo>
                  <a:lnTo>
                    <a:pt x="9199" y="4192"/>
                  </a:lnTo>
                  <a:cubicBezTo>
                    <a:pt x="9199" y="3615"/>
                    <a:pt x="8737" y="3144"/>
                    <a:pt x="8156" y="3144"/>
                  </a:cubicBezTo>
                  <a:cubicBezTo>
                    <a:pt x="8152" y="3144"/>
                    <a:pt x="8149" y="3144"/>
                    <a:pt x="8145" y="3144"/>
                  </a:cubicBezTo>
                  <a:lnTo>
                    <a:pt x="8122" y="3144"/>
                  </a:lnTo>
                  <a:lnTo>
                    <a:pt x="8122" y="3127"/>
                  </a:lnTo>
                  <a:cubicBezTo>
                    <a:pt x="8122" y="2746"/>
                    <a:pt x="7815" y="2438"/>
                    <a:pt x="7439" y="2438"/>
                  </a:cubicBezTo>
                  <a:lnTo>
                    <a:pt x="6596" y="2438"/>
                  </a:lnTo>
                  <a:lnTo>
                    <a:pt x="6596" y="1994"/>
                  </a:lnTo>
                  <a:cubicBezTo>
                    <a:pt x="6596" y="895"/>
                    <a:pt x="5702" y="1"/>
                    <a:pt x="46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66"/>
            <p:cNvSpPr/>
            <p:nvPr/>
          </p:nvSpPr>
          <p:spPr>
            <a:xfrm rot="4708547">
              <a:off x="7076522" y="3261996"/>
              <a:ext cx="1040736" cy="1712084"/>
            </a:xfrm>
            <a:custGeom>
              <a:rect b="b" l="l" r="r" t="t"/>
              <a:pathLst>
                <a:path extrusionOk="0" h="15133" w="9199">
                  <a:moveTo>
                    <a:pt x="4593" y="1403"/>
                  </a:moveTo>
                  <a:cubicBezTo>
                    <a:pt x="4843" y="1403"/>
                    <a:pt x="5081" y="1596"/>
                    <a:pt x="5081" y="1886"/>
                  </a:cubicBezTo>
                  <a:cubicBezTo>
                    <a:pt x="5081" y="2153"/>
                    <a:pt x="4865" y="2370"/>
                    <a:pt x="4603" y="2370"/>
                  </a:cubicBezTo>
                  <a:cubicBezTo>
                    <a:pt x="4170" y="2370"/>
                    <a:pt x="3953" y="1852"/>
                    <a:pt x="4255" y="1544"/>
                  </a:cubicBezTo>
                  <a:cubicBezTo>
                    <a:pt x="4354" y="1447"/>
                    <a:pt x="4475" y="1403"/>
                    <a:pt x="4593" y="1403"/>
                  </a:cubicBezTo>
                  <a:close/>
                  <a:moveTo>
                    <a:pt x="4603" y="1"/>
                  </a:moveTo>
                  <a:cubicBezTo>
                    <a:pt x="3498" y="1"/>
                    <a:pt x="2609" y="895"/>
                    <a:pt x="2609" y="1994"/>
                  </a:cubicBezTo>
                  <a:lnTo>
                    <a:pt x="2609" y="2438"/>
                  </a:lnTo>
                  <a:lnTo>
                    <a:pt x="1766" y="2438"/>
                  </a:lnTo>
                  <a:cubicBezTo>
                    <a:pt x="1385" y="2438"/>
                    <a:pt x="1077" y="2746"/>
                    <a:pt x="1077" y="3127"/>
                  </a:cubicBezTo>
                  <a:lnTo>
                    <a:pt x="1077" y="3144"/>
                  </a:lnTo>
                  <a:lnTo>
                    <a:pt x="1055" y="3144"/>
                  </a:lnTo>
                  <a:cubicBezTo>
                    <a:pt x="474" y="3144"/>
                    <a:pt x="7" y="3611"/>
                    <a:pt x="7" y="4192"/>
                  </a:cubicBezTo>
                  <a:lnTo>
                    <a:pt x="7" y="13379"/>
                  </a:lnTo>
                  <a:cubicBezTo>
                    <a:pt x="1" y="13959"/>
                    <a:pt x="474" y="14426"/>
                    <a:pt x="1055" y="14426"/>
                  </a:cubicBezTo>
                  <a:lnTo>
                    <a:pt x="1077" y="14426"/>
                  </a:lnTo>
                  <a:lnTo>
                    <a:pt x="1077" y="14443"/>
                  </a:lnTo>
                  <a:cubicBezTo>
                    <a:pt x="1077" y="14825"/>
                    <a:pt x="1385" y="15133"/>
                    <a:pt x="1766" y="15133"/>
                  </a:cubicBezTo>
                  <a:lnTo>
                    <a:pt x="7439" y="15133"/>
                  </a:lnTo>
                  <a:cubicBezTo>
                    <a:pt x="7820" y="15133"/>
                    <a:pt x="8128" y="14819"/>
                    <a:pt x="8128" y="14443"/>
                  </a:cubicBezTo>
                  <a:lnTo>
                    <a:pt x="8128" y="14426"/>
                  </a:lnTo>
                  <a:lnTo>
                    <a:pt x="8151" y="14426"/>
                  </a:lnTo>
                  <a:cubicBezTo>
                    <a:pt x="8732" y="14426"/>
                    <a:pt x="9199" y="13959"/>
                    <a:pt x="9199" y="13379"/>
                  </a:cubicBezTo>
                  <a:lnTo>
                    <a:pt x="9199" y="4192"/>
                  </a:lnTo>
                  <a:cubicBezTo>
                    <a:pt x="9199" y="3615"/>
                    <a:pt x="8737" y="3144"/>
                    <a:pt x="8156" y="3144"/>
                  </a:cubicBezTo>
                  <a:cubicBezTo>
                    <a:pt x="8152" y="3144"/>
                    <a:pt x="8149" y="3144"/>
                    <a:pt x="8145" y="3144"/>
                  </a:cubicBezTo>
                  <a:lnTo>
                    <a:pt x="8122" y="3144"/>
                  </a:lnTo>
                  <a:lnTo>
                    <a:pt x="8122" y="3127"/>
                  </a:lnTo>
                  <a:cubicBezTo>
                    <a:pt x="8122" y="2746"/>
                    <a:pt x="7815" y="2438"/>
                    <a:pt x="7439" y="2438"/>
                  </a:cubicBezTo>
                  <a:lnTo>
                    <a:pt x="6596" y="2438"/>
                  </a:lnTo>
                  <a:lnTo>
                    <a:pt x="6596" y="1994"/>
                  </a:lnTo>
                  <a:cubicBezTo>
                    <a:pt x="6596" y="895"/>
                    <a:pt x="5702" y="1"/>
                    <a:pt x="460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66"/>
            <p:cNvSpPr/>
            <p:nvPr/>
          </p:nvSpPr>
          <p:spPr>
            <a:xfrm rot="4708547">
              <a:off x="7104888" y="3286043"/>
              <a:ext cx="988467" cy="1663775"/>
            </a:xfrm>
            <a:custGeom>
              <a:rect b="b" l="l" r="r" t="t"/>
              <a:pathLst>
                <a:path extrusionOk="0" h="14706" w="8737">
                  <a:moveTo>
                    <a:pt x="4369" y="148"/>
                  </a:moveTo>
                  <a:cubicBezTo>
                    <a:pt x="5274" y="148"/>
                    <a:pt x="6003" y="894"/>
                    <a:pt x="5986" y="1800"/>
                  </a:cubicBezTo>
                  <a:lnTo>
                    <a:pt x="5986" y="2244"/>
                  </a:lnTo>
                  <a:cubicBezTo>
                    <a:pt x="5986" y="2455"/>
                    <a:pt x="6157" y="2620"/>
                    <a:pt x="6362" y="2626"/>
                  </a:cubicBezTo>
                  <a:lnTo>
                    <a:pt x="7205" y="2626"/>
                  </a:lnTo>
                  <a:cubicBezTo>
                    <a:pt x="7376" y="2626"/>
                    <a:pt x="7518" y="2762"/>
                    <a:pt x="7518" y="2933"/>
                  </a:cubicBezTo>
                  <a:lnTo>
                    <a:pt x="7518" y="2950"/>
                  </a:lnTo>
                  <a:cubicBezTo>
                    <a:pt x="7518" y="3155"/>
                    <a:pt x="7683" y="3326"/>
                    <a:pt x="7894" y="3326"/>
                  </a:cubicBezTo>
                  <a:lnTo>
                    <a:pt x="7917" y="3326"/>
                  </a:lnTo>
                  <a:cubicBezTo>
                    <a:pt x="8287" y="3326"/>
                    <a:pt x="8589" y="3628"/>
                    <a:pt x="8589" y="3998"/>
                  </a:cubicBezTo>
                  <a:lnTo>
                    <a:pt x="8589" y="13179"/>
                  </a:lnTo>
                  <a:cubicBezTo>
                    <a:pt x="8589" y="13555"/>
                    <a:pt x="8287" y="13857"/>
                    <a:pt x="7917" y="13857"/>
                  </a:cubicBezTo>
                  <a:lnTo>
                    <a:pt x="7894" y="13857"/>
                  </a:lnTo>
                  <a:cubicBezTo>
                    <a:pt x="7683" y="13857"/>
                    <a:pt x="7518" y="14022"/>
                    <a:pt x="7518" y="14232"/>
                  </a:cubicBezTo>
                  <a:lnTo>
                    <a:pt x="7518" y="14244"/>
                  </a:lnTo>
                  <a:cubicBezTo>
                    <a:pt x="7518" y="14415"/>
                    <a:pt x="7376" y="14557"/>
                    <a:pt x="7205" y="14557"/>
                  </a:cubicBezTo>
                  <a:lnTo>
                    <a:pt x="1532" y="14557"/>
                  </a:lnTo>
                  <a:cubicBezTo>
                    <a:pt x="1362" y="14557"/>
                    <a:pt x="1219" y="14415"/>
                    <a:pt x="1219" y="14244"/>
                  </a:cubicBezTo>
                  <a:lnTo>
                    <a:pt x="1219" y="14232"/>
                  </a:lnTo>
                  <a:cubicBezTo>
                    <a:pt x="1219" y="14022"/>
                    <a:pt x="1054" y="13857"/>
                    <a:pt x="843" y="13857"/>
                  </a:cubicBezTo>
                  <a:lnTo>
                    <a:pt x="821" y="13857"/>
                  </a:lnTo>
                  <a:cubicBezTo>
                    <a:pt x="450" y="13857"/>
                    <a:pt x="149" y="13555"/>
                    <a:pt x="149" y="13179"/>
                  </a:cubicBezTo>
                  <a:lnTo>
                    <a:pt x="149" y="3998"/>
                  </a:lnTo>
                  <a:cubicBezTo>
                    <a:pt x="149" y="3628"/>
                    <a:pt x="450" y="3326"/>
                    <a:pt x="821" y="3326"/>
                  </a:cubicBezTo>
                  <a:lnTo>
                    <a:pt x="843" y="3326"/>
                  </a:lnTo>
                  <a:cubicBezTo>
                    <a:pt x="1054" y="3326"/>
                    <a:pt x="1219" y="3155"/>
                    <a:pt x="1225" y="2950"/>
                  </a:cubicBezTo>
                  <a:lnTo>
                    <a:pt x="1225" y="2933"/>
                  </a:lnTo>
                  <a:cubicBezTo>
                    <a:pt x="1219" y="2762"/>
                    <a:pt x="1362" y="2626"/>
                    <a:pt x="1532" y="2626"/>
                  </a:cubicBezTo>
                  <a:lnTo>
                    <a:pt x="2375" y="2626"/>
                  </a:lnTo>
                  <a:cubicBezTo>
                    <a:pt x="2580" y="2620"/>
                    <a:pt x="2751" y="2455"/>
                    <a:pt x="2751" y="2244"/>
                  </a:cubicBezTo>
                  <a:lnTo>
                    <a:pt x="2751" y="1800"/>
                  </a:lnTo>
                  <a:cubicBezTo>
                    <a:pt x="2728" y="894"/>
                    <a:pt x="3463" y="148"/>
                    <a:pt x="4369" y="148"/>
                  </a:cubicBezTo>
                  <a:close/>
                  <a:moveTo>
                    <a:pt x="4369" y="0"/>
                  </a:moveTo>
                  <a:cubicBezTo>
                    <a:pt x="3378" y="0"/>
                    <a:pt x="2586" y="815"/>
                    <a:pt x="2603" y="1800"/>
                  </a:cubicBezTo>
                  <a:lnTo>
                    <a:pt x="2603" y="2244"/>
                  </a:lnTo>
                  <a:cubicBezTo>
                    <a:pt x="2603" y="2375"/>
                    <a:pt x="2501" y="2478"/>
                    <a:pt x="2375" y="2478"/>
                  </a:cubicBezTo>
                  <a:lnTo>
                    <a:pt x="1532" y="2478"/>
                  </a:lnTo>
                  <a:cubicBezTo>
                    <a:pt x="1282" y="2478"/>
                    <a:pt x="1077" y="2683"/>
                    <a:pt x="1077" y="2939"/>
                  </a:cubicBezTo>
                  <a:lnTo>
                    <a:pt x="1077" y="2950"/>
                  </a:lnTo>
                  <a:cubicBezTo>
                    <a:pt x="1077" y="3081"/>
                    <a:pt x="974" y="3184"/>
                    <a:pt x="843" y="3184"/>
                  </a:cubicBezTo>
                  <a:lnTo>
                    <a:pt x="821" y="3184"/>
                  </a:lnTo>
                  <a:cubicBezTo>
                    <a:pt x="371" y="3184"/>
                    <a:pt x="0" y="3548"/>
                    <a:pt x="0" y="3998"/>
                  </a:cubicBezTo>
                  <a:lnTo>
                    <a:pt x="0" y="13185"/>
                  </a:lnTo>
                  <a:cubicBezTo>
                    <a:pt x="0" y="13634"/>
                    <a:pt x="371" y="14005"/>
                    <a:pt x="821" y="14005"/>
                  </a:cubicBezTo>
                  <a:lnTo>
                    <a:pt x="843" y="14005"/>
                  </a:lnTo>
                  <a:cubicBezTo>
                    <a:pt x="974" y="14005"/>
                    <a:pt x="1077" y="14107"/>
                    <a:pt x="1077" y="14232"/>
                  </a:cubicBezTo>
                  <a:lnTo>
                    <a:pt x="1077" y="14249"/>
                  </a:lnTo>
                  <a:cubicBezTo>
                    <a:pt x="1077" y="14500"/>
                    <a:pt x="1282" y="14705"/>
                    <a:pt x="1532" y="14705"/>
                  </a:cubicBezTo>
                  <a:lnTo>
                    <a:pt x="7205" y="14705"/>
                  </a:lnTo>
                  <a:cubicBezTo>
                    <a:pt x="7455" y="14705"/>
                    <a:pt x="7660" y="14500"/>
                    <a:pt x="7660" y="14244"/>
                  </a:cubicBezTo>
                  <a:lnTo>
                    <a:pt x="7660" y="14232"/>
                  </a:lnTo>
                  <a:cubicBezTo>
                    <a:pt x="7660" y="14101"/>
                    <a:pt x="7763" y="13999"/>
                    <a:pt x="7894" y="13999"/>
                  </a:cubicBezTo>
                  <a:lnTo>
                    <a:pt x="7917" y="13999"/>
                  </a:lnTo>
                  <a:cubicBezTo>
                    <a:pt x="8367" y="13999"/>
                    <a:pt x="8737" y="13634"/>
                    <a:pt x="8737" y="13185"/>
                  </a:cubicBezTo>
                  <a:lnTo>
                    <a:pt x="8737" y="3998"/>
                  </a:lnTo>
                  <a:cubicBezTo>
                    <a:pt x="8737" y="3548"/>
                    <a:pt x="8367" y="3178"/>
                    <a:pt x="7917" y="3178"/>
                  </a:cubicBezTo>
                  <a:lnTo>
                    <a:pt x="7894" y="3178"/>
                  </a:lnTo>
                  <a:cubicBezTo>
                    <a:pt x="7763" y="3178"/>
                    <a:pt x="7660" y="3076"/>
                    <a:pt x="7660" y="2950"/>
                  </a:cubicBezTo>
                  <a:lnTo>
                    <a:pt x="7660" y="2933"/>
                  </a:lnTo>
                  <a:cubicBezTo>
                    <a:pt x="7660" y="2683"/>
                    <a:pt x="7455" y="2478"/>
                    <a:pt x="7205" y="2478"/>
                  </a:cubicBezTo>
                  <a:lnTo>
                    <a:pt x="6362" y="2478"/>
                  </a:lnTo>
                  <a:cubicBezTo>
                    <a:pt x="6237" y="2478"/>
                    <a:pt x="6134" y="2375"/>
                    <a:pt x="6134" y="2244"/>
                  </a:cubicBezTo>
                  <a:lnTo>
                    <a:pt x="6134" y="1800"/>
                  </a:lnTo>
                  <a:cubicBezTo>
                    <a:pt x="6151" y="815"/>
                    <a:pt x="5360" y="0"/>
                    <a:pt x="43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66"/>
            <p:cNvSpPr/>
            <p:nvPr/>
          </p:nvSpPr>
          <p:spPr>
            <a:xfrm rot="4708547">
              <a:off x="8117467" y="3883726"/>
              <a:ext cx="212016" cy="181583"/>
            </a:xfrm>
            <a:custGeom>
              <a:rect b="b" l="l" r="r" t="t"/>
              <a:pathLst>
                <a:path extrusionOk="0" h="1605" w="1874">
                  <a:moveTo>
                    <a:pt x="1077" y="147"/>
                  </a:moveTo>
                  <a:cubicBezTo>
                    <a:pt x="1435" y="147"/>
                    <a:pt x="1732" y="443"/>
                    <a:pt x="1732" y="807"/>
                  </a:cubicBezTo>
                  <a:cubicBezTo>
                    <a:pt x="1728" y="1200"/>
                    <a:pt x="1406" y="1461"/>
                    <a:pt x="1069" y="1461"/>
                  </a:cubicBezTo>
                  <a:cubicBezTo>
                    <a:pt x="908" y="1461"/>
                    <a:pt x="744" y="1401"/>
                    <a:pt x="610" y="1269"/>
                  </a:cubicBezTo>
                  <a:cubicBezTo>
                    <a:pt x="200" y="853"/>
                    <a:pt x="490" y="147"/>
                    <a:pt x="1077" y="147"/>
                  </a:cubicBezTo>
                  <a:close/>
                  <a:moveTo>
                    <a:pt x="1066" y="1"/>
                  </a:moveTo>
                  <a:cubicBezTo>
                    <a:pt x="869" y="1"/>
                    <a:pt x="669" y="74"/>
                    <a:pt x="507" y="238"/>
                  </a:cubicBezTo>
                  <a:cubicBezTo>
                    <a:pt x="0" y="745"/>
                    <a:pt x="359" y="1605"/>
                    <a:pt x="1077" y="1605"/>
                  </a:cubicBezTo>
                  <a:cubicBezTo>
                    <a:pt x="1515" y="1605"/>
                    <a:pt x="1868" y="1246"/>
                    <a:pt x="1874" y="807"/>
                  </a:cubicBezTo>
                  <a:cubicBezTo>
                    <a:pt x="1874" y="322"/>
                    <a:pt x="1478"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71" name="Google Shape;2871;p66"/>
          <p:cNvSpPr txBox="1"/>
          <p:nvPr/>
        </p:nvSpPr>
        <p:spPr>
          <a:xfrm rot="-690627">
            <a:off x="6818008" y="3770378"/>
            <a:ext cx="1294433" cy="749208"/>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2"/>
                </a:solidFill>
                <a:latin typeface="Grand Hotel"/>
                <a:ea typeface="Grand Hotel"/>
                <a:cs typeface="Grand Hotel"/>
                <a:sym typeface="Grand Hotel"/>
              </a:rPr>
              <a:t>Vintage Photo Album</a:t>
            </a:r>
            <a:endParaRPr sz="1800">
              <a:solidFill>
                <a:schemeClr val="dk2"/>
              </a:solidFill>
              <a:latin typeface="Grand Hotel"/>
              <a:ea typeface="Grand Hotel"/>
              <a:cs typeface="Grand Hotel"/>
              <a:sym typeface="Grand Hotel"/>
            </a:endParaRPr>
          </a:p>
        </p:txBody>
      </p:sp>
      <p:grpSp>
        <p:nvGrpSpPr>
          <p:cNvPr id="2872" name="Google Shape;2872;p66"/>
          <p:cNvGrpSpPr/>
          <p:nvPr/>
        </p:nvGrpSpPr>
        <p:grpSpPr>
          <a:xfrm>
            <a:off x="1250958" y="1618303"/>
            <a:ext cx="6642090" cy="3006510"/>
            <a:chOff x="1250958" y="1618303"/>
            <a:chExt cx="6642090" cy="3006510"/>
          </a:xfrm>
        </p:grpSpPr>
        <p:sp>
          <p:nvSpPr>
            <p:cNvPr id="2873" name="Google Shape;2873;p66"/>
            <p:cNvSpPr/>
            <p:nvPr/>
          </p:nvSpPr>
          <p:spPr>
            <a:xfrm flipH="1">
              <a:off x="7332829" y="1618303"/>
              <a:ext cx="560219" cy="551991"/>
            </a:xfrm>
            <a:custGeom>
              <a:rect b="b" l="l" r="r" t="t"/>
              <a:pathLst>
                <a:path extrusionOk="0" h="208495" w="211603">
                  <a:moveTo>
                    <a:pt x="36236" y="39035"/>
                  </a:moveTo>
                  <a:lnTo>
                    <a:pt x="58798" y="39719"/>
                  </a:lnTo>
                  <a:lnTo>
                    <a:pt x="81018" y="39719"/>
                  </a:lnTo>
                  <a:lnTo>
                    <a:pt x="66660" y="54418"/>
                  </a:lnTo>
                  <a:lnTo>
                    <a:pt x="51277" y="68776"/>
                  </a:lnTo>
                  <a:lnTo>
                    <a:pt x="36578" y="83817"/>
                  </a:lnTo>
                  <a:lnTo>
                    <a:pt x="36236" y="61597"/>
                  </a:lnTo>
                  <a:lnTo>
                    <a:pt x="36236" y="39035"/>
                  </a:lnTo>
                  <a:close/>
                  <a:moveTo>
                    <a:pt x="55397" y="0"/>
                  </a:moveTo>
                  <a:cubicBezTo>
                    <a:pt x="35872" y="0"/>
                    <a:pt x="12323" y="1670"/>
                    <a:pt x="5470" y="21943"/>
                  </a:cubicBezTo>
                  <a:cubicBezTo>
                    <a:pt x="1710" y="32540"/>
                    <a:pt x="2736" y="44163"/>
                    <a:pt x="2736" y="54760"/>
                  </a:cubicBezTo>
                  <a:lnTo>
                    <a:pt x="2736" y="95439"/>
                  </a:lnTo>
                  <a:cubicBezTo>
                    <a:pt x="2736" y="114924"/>
                    <a:pt x="2736" y="134751"/>
                    <a:pt x="2394" y="154236"/>
                  </a:cubicBezTo>
                  <a:cubicBezTo>
                    <a:pt x="2394" y="168936"/>
                    <a:pt x="1" y="184319"/>
                    <a:pt x="10256" y="196283"/>
                  </a:cubicBezTo>
                  <a:cubicBezTo>
                    <a:pt x="14572" y="201833"/>
                    <a:pt x="23338" y="208494"/>
                    <a:pt x="31034" y="208494"/>
                  </a:cubicBezTo>
                  <a:cubicBezTo>
                    <a:pt x="31872" y="208494"/>
                    <a:pt x="32697" y="208415"/>
                    <a:pt x="33502" y="208248"/>
                  </a:cubicBezTo>
                  <a:cubicBezTo>
                    <a:pt x="35553" y="201069"/>
                    <a:pt x="33843" y="192523"/>
                    <a:pt x="33843" y="185002"/>
                  </a:cubicBezTo>
                  <a:lnTo>
                    <a:pt x="33843" y="160048"/>
                  </a:lnTo>
                  <a:lnTo>
                    <a:pt x="35211" y="160048"/>
                  </a:lnTo>
                  <a:cubicBezTo>
                    <a:pt x="43073" y="160048"/>
                    <a:pt x="50594" y="156287"/>
                    <a:pt x="55380" y="149792"/>
                  </a:cubicBezTo>
                  <a:cubicBezTo>
                    <a:pt x="58798" y="146032"/>
                    <a:pt x="61533" y="134409"/>
                    <a:pt x="66319" y="132700"/>
                  </a:cubicBezTo>
                  <a:cubicBezTo>
                    <a:pt x="67377" y="132293"/>
                    <a:pt x="68745" y="132138"/>
                    <a:pt x="70289" y="132138"/>
                  </a:cubicBezTo>
                  <a:cubicBezTo>
                    <a:pt x="75231" y="132138"/>
                    <a:pt x="81978" y="133726"/>
                    <a:pt x="86145" y="133726"/>
                  </a:cubicBezTo>
                  <a:cubicBezTo>
                    <a:pt x="96401" y="133042"/>
                    <a:pt x="106314" y="128256"/>
                    <a:pt x="113835" y="121078"/>
                  </a:cubicBezTo>
                  <a:cubicBezTo>
                    <a:pt x="118279" y="116975"/>
                    <a:pt x="121697" y="111848"/>
                    <a:pt x="124432" y="106378"/>
                  </a:cubicBezTo>
                  <a:cubicBezTo>
                    <a:pt x="131611" y="92705"/>
                    <a:pt x="129901" y="80398"/>
                    <a:pt x="127509" y="65699"/>
                  </a:cubicBezTo>
                  <a:lnTo>
                    <a:pt x="129218" y="65699"/>
                  </a:lnTo>
                  <a:cubicBezTo>
                    <a:pt x="137422" y="65015"/>
                    <a:pt x="145284" y="60913"/>
                    <a:pt x="150070" y="54418"/>
                  </a:cubicBezTo>
                  <a:cubicBezTo>
                    <a:pt x="152121" y="52025"/>
                    <a:pt x="158958" y="35617"/>
                    <a:pt x="160667" y="35617"/>
                  </a:cubicBezTo>
                  <a:lnTo>
                    <a:pt x="177760" y="35617"/>
                  </a:lnTo>
                  <a:lnTo>
                    <a:pt x="194852" y="35275"/>
                  </a:lnTo>
                  <a:cubicBezTo>
                    <a:pt x="196219" y="35360"/>
                    <a:pt x="197608" y="35403"/>
                    <a:pt x="199007" y="35403"/>
                  </a:cubicBezTo>
                  <a:cubicBezTo>
                    <a:pt x="203205" y="35403"/>
                    <a:pt x="207500" y="35018"/>
                    <a:pt x="211602" y="34249"/>
                  </a:cubicBezTo>
                  <a:cubicBezTo>
                    <a:pt x="210576" y="17841"/>
                    <a:pt x="193826" y="4167"/>
                    <a:pt x="179127" y="1432"/>
                  </a:cubicBezTo>
                  <a:cubicBezTo>
                    <a:pt x="173356" y="447"/>
                    <a:pt x="167179" y="157"/>
                    <a:pt x="161050" y="157"/>
                  </a:cubicBezTo>
                  <a:cubicBezTo>
                    <a:pt x="152294" y="157"/>
                    <a:pt x="143635" y="749"/>
                    <a:pt x="136396" y="749"/>
                  </a:cubicBezTo>
                  <a:lnTo>
                    <a:pt x="66319" y="65"/>
                  </a:lnTo>
                  <a:cubicBezTo>
                    <a:pt x="62940" y="65"/>
                    <a:pt x="59247" y="0"/>
                    <a:pt x="5539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66"/>
            <p:cNvSpPr/>
            <p:nvPr/>
          </p:nvSpPr>
          <p:spPr>
            <a:xfrm flipH="1" rot="10800000">
              <a:off x="1250958" y="4072823"/>
              <a:ext cx="560219" cy="551991"/>
            </a:xfrm>
            <a:custGeom>
              <a:rect b="b" l="l" r="r" t="t"/>
              <a:pathLst>
                <a:path extrusionOk="0" h="208495" w="211603">
                  <a:moveTo>
                    <a:pt x="36236" y="39035"/>
                  </a:moveTo>
                  <a:lnTo>
                    <a:pt x="58798" y="39719"/>
                  </a:lnTo>
                  <a:lnTo>
                    <a:pt x="81018" y="39719"/>
                  </a:lnTo>
                  <a:lnTo>
                    <a:pt x="66660" y="54418"/>
                  </a:lnTo>
                  <a:lnTo>
                    <a:pt x="51277" y="68776"/>
                  </a:lnTo>
                  <a:lnTo>
                    <a:pt x="36578" y="83817"/>
                  </a:lnTo>
                  <a:lnTo>
                    <a:pt x="36236" y="61597"/>
                  </a:lnTo>
                  <a:lnTo>
                    <a:pt x="36236" y="39035"/>
                  </a:lnTo>
                  <a:close/>
                  <a:moveTo>
                    <a:pt x="55397" y="0"/>
                  </a:moveTo>
                  <a:cubicBezTo>
                    <a:pt x="35872" y="0"/>
                    <a:pt x="12323" y="1670"/>
                    <a:pt x="5470" y="21943"/>
                  </a:cubicBezTo>
                  <a:cubicBezTo>
                    <a:pt x="1710" y="32540"/>
                    <a:pt x="2736" y="44163"/>
                    <a:pt x="2736" y="54760"/>
                  </a:cubicBezTo>
                  <a:lnTo>
                    <a:pt x="2736" y="95439"/>
                  </a:lnTo>
                  <a:cubicBezTo>
                    <a:pt x="2736" y="114924"/>
                    <a:pt x="2736" y="134751"/>
                    <a:pt x="2394" y="154236"/>
                  </a:cubicBezTo>
                  <a:cubicBezTo>
                    <a:pt x="2394" y="168936"/>
                    <a:pt x="1" y="184319"/>
                    <a:pt x="10256" y="196283"/>
                  </a:cubicBezTo>
                  <a:cubicBezTo>
                    <a:pt x="14572" y="201833"/>
                    <a:pt x="23338" y="208494"/>
                    <a:pt x="31034" y="208494"/>
                  </a:cubicBezTo>
                  <a:cubicBezTo>
                    <a:pt x="31872" y="208494"/>
                    <a:pt x="32697" y="208415"/>
                    <a:pt x="33502" y="208248"/>
                  </a:cubicBezTo>
                  <a:cubicBezTo>
                    <a:pt x="35553" y="201069"/>
                    <a:pt x="33843" y="192523"/>
                    <a:pt x="33843" y="185002"/>
                  </a:cubicBezTo>
                  <a:lnTo>
                    <a:pt x="33843" y="160048"/>
                  </a:lnTo>
                  <a:lnTo>
                    <a:pt x="35211" y="160048"/>
                  </a:lnTo>
                  <a:cubicBezTo>
                    <a:pt x="43073" y="160048"/>
                    <a:pt x="50594" y="156287"/>
                    <a:pt x="55380" y="149792"/>
                  </a:cubicBezTo>
                  <a:cubicBezTo>
                    <a:pt x="58798" y="146032"/>
                    <a:pt x="61533" y="134409"/>
                    <a:pt x="66319" y="132700"/>
                  </a:cubicBezTo>
                  <a:cubicBezTo>
                    <a:pt x="67377" y="132293"/>
                    <a:pt x="68745" y="132138"/>
                    <a:pt x="70289" y="132138"/>
                  </a:cubicBezTo>
                  <a:cubicBezTo>
                    <a:pt x="75231" y="132138"/>
                    <a:pt x="81978" y="133726"/>
                    <a:pt x="86145" y="133726"/>
                  </a:cubicBezTo>
                  <a:cubicBezTo>
                    <a:pt x="96401" y="133042"/>
                    <a:pt x="106314" y="128256"/>
                    <a:pt x="113835" y="121078"/>
                  </a:cubicBezTo>
                  <a:cubicBezTo>
                    <a:pt x="118279" y="116975"/>
                    <a:pt x="121697" y="111848"/>
                    <a:pt x="124432" y="106378"/>
                  </a:cubicBezTo>
                  <a:cubicBezTo>
                    <a:pt x="131611" y="92705"/>
                    <a:pt x="129901" y="80398"/>
                    <a:pt x="127509" y="65699"/>
                  </a:cubicBezTo>
                  <a:lnTo>
                    <a:pt x="129218" y="65699"/>
                  </a:lnTo>
                  <a:cubicBezTo>
                    <a:pt x="137422" y="65015"/>
                    <a:pt x="145284" y="60913"/>
                    <a:pt x="150070" y="54418"/>
                  </a:cubicBezTo>
                  <a:cubicBezTo>
                    <a:pt x="152121" y="52025"/>
                    <a:pt x="158958" y="35617"/>
                    <a:pt x="160667" y="35617"/>
                  </a:cubicBezTo>
                  <a:lnTo>
                    <a:pt x="177760" y="35617"/>
                  </a:lnTo>
                  <a:lnTo>
                    <a:pt x="194852" y="35275"/>
                  </a:lnTo>
                  <a:cubicBezTo>
                    <a:pt x="196219" y="35360"/>
                    <a:pt x="197608" y="35403"/>
                    <a:pt x="199007" y="35403"/>
                  </a:cubicBezTo>
                  <a:cubicBezTo>
                    <a:pt x="203205" y="35403"/>
                    <a:pt x="207500" y="35018"/>
                    <a:pt x="211602" y="34249"/>
                  </a:cubicBezTo>
                  <a:cubicBezTo>
                    <a:pt x="210576" y="17841"/>
                    <a:pt x="193826" y="4167"/>
                    <a:pt x="179127" y="1432"/>
                  </a:cubicBezTo>
                  <a:cubicBezTo>
                    <a:pt x="173356" y="447"/>
                    <a:pt x="167179" y="157"/>
                    <a:pt x="161050" y="157"/>
                  </a:cubicBezTo>
                  <a:cubicBezTo>
                    <a:pt x="152294" y="157"/>
                    <a:pt x="143635" y="749"/>
                    <a:pt x="136396" y="749"/>
                  </a:cubicBezTo>
                  <a:lnTo>
                    <a:pt x="66319" y="65"/>
                  </a:lnTo>
                  <a:cubicBezTo>
                    <a:pt x="62940" y="65"/>
                    <a:pt x="59247" y="0"/>
                    <a:pt x="5539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5" name="Shape 615"/>
        <p:cNvGrpSpPr/>
        <p:nvPr/>
      </p:nvGrpSpPr>
      <p:grpSpPr>
        <a:xfrm>
          <a:off x="0" y="0"/>
          <a:ext cx="0" cy="0"/>
          <a:chOff x="0" y="0"/>
          <a:chExt cx="0" cy="0"/>
        </a:xfrm>
      </p:grpSpPr>
      <p:sp>
        <p:nvSpPr>
          <p:cNvPr id="616" name="Google Shape;616;p40"/>
          <p:cNvSpPr/>
          <p:nvPr/>
        </p:nvSpPr>
        <p:spPr>
          <a:xfrm>
            <a:off x="4701400" y="587550"/>
            <a:ext cx="3436800" cy="39453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617" name="Google Shape;617;p40"/>
          <p:cNvPicPr preferRelativeResize="0"/>
          <p:nvPr/>
        </p:nvPicPr>
        <p:blipFill rotWithShape="1">
          <a:blip r:embed="rId3">
            <a:alphaModFix/>
          </a:blip>
          <a:srcRect b="0" l="21693" r="21693" t="0"/>
          <a:stretch/>
        </p:blipFill>
        <p:spPr>
          <a:xfrm>
            <a:off x="4837300" y="708150"/>
            <a:ext cx="3165000" cy="3727200"/>
          </a:xfrm>
          <a:prstGeom prst="rect">
            <a:avLst/>
          </a:prstGeom>
          <a:noFill/>
          <a:ln>
            <a:noFill/>
          </a:ln>
        </p:spPr>
      </p:pic>
      <p:grpSp>
        <p:nvGrpSpPr>
          <p:cNvPr id="618" name="Google Shape;618;p40"/>
          <p:cNvGrpSpPr/>
          <p:nvPr/>
        </p:nvGrpSpPr>
        <p:grpSpPr>
          <a:xfrm rot="139264">
            <a:off x="889545" y="1444336"/>
            <a:ext cx="3613478" cy="2294842"/>
            <a:chOff x="889612" y="1444225"/>
            <a:chExt cx="3613404" cy="2294795"/>
          </a:xfrm>
        </p:grpSpPr>
        <p:sp>
          <p:nvSpPr>
            <p:cNvPr id="619" name="Google Shape;619;p40"/>
            <p:cNvSpPr/>
            <p:nvPr/>
          </p:nvSpPr>
          <p:spPr>
            <a:xfrm>
              <a:off x="889612" y="1483962"/>
              <a:ext cx="3557816" cy="2255058"/>
            </a:xfrm>
            <a:custGeom>
              <a:rect b="b" l="l" r="r" t="t"/>
              <a:pathLst>
                <a:path extrusionOk="0" h="8259" w="13754">
                  <a:moveTo>
                    <a:pt x="0" y="0"/>
                  </a:moveTo>
                  <a:lnTo>
                    <a:pt x="0" y="268"/>
                  </a:lnTo>
                  <a:lnTo>
                    <a:pt x="501" y="268"/>
                  </a:lnTo>
                  <a:cubicBezTo>
                    <a:pt x="532" y="156"/>
                    <a:pt x="621" y="105"/>
                    <a:pt x="710" y="105"/>
                  </a:cubicBezTo>
                  <a:cubicBezTo>
                    <a:pt x="822" y="105"/>
                    <a:pt x="934" y="185"/>
                    <a:pt x="934" y="330"/>
                  </a:cubicBezTo>
                  <a:cubicBezTo>
                    <a:pt x="934" y="472"/>
                    <a:pt x="823" y="551"/>
                    <a:pt x="712" y="551"/>
                  </a:cubicBezTo>
                  <a:cubicBezTo>
                    <a:pt x="622" y="551"/>
                    <a:pt x="532" y="499"/>
                    <a:pt x="501" y="387"/>
                  </a:cubicBezTo>
                  <a:lnTo>
                    <a:pt x="0" y="387"/>
                  </a:lnTo>
                  <a:lnTo>
                    <a:pt x="0" y="1020"/>
                  </a:lnTo>
                  <a:lnTo>
                    <a:pt x="501" y="1020"/>
                  </a:lnTo>
                  <a:cubicBezTo>
                    <a:pt x="532" y="911"/>
                    <a:pt x="620" y="861"/>
                    <a:pt x="710" y="861"/>
                  </a:cubicBezTo>
                  <a:cubicBezTo>
                    <a:pt x="821" y="861"/>
                    <a:pt x="934" y="940"/>
                    <a:pt x="934" y="1082"/>
                  </a:cubicBezTo>
                  <a:cubicBezTo>
                    <a:pt x="934" y="1224"/>
                    <a:pt x="823" y="1303"/>
                    <a:pt x="712" y="1303"/>
                  </a:cubicBezTo>
                  <a:cubicBezTo>
                    <a:pt x="622" y="1303"/>
                    <a:pt x="532" y="1251"/>
                    <a:pt x="501" y="1139"/>
                  </a:cubicBezTo>
                  <a:lnTo>
                    <a:pt x="0" y="1139"/>
                  </a:lnTo>
                  <a:lnTo>
                    <a:pt x="0" y="1777"/>
                  </a:lnTo>
                  <a:lnTo>
                    <a:pt x="501" y="1777"/>
                  </a:lnTo>
                  <a:cubicBezTo>
                    <a:pt x="532" y="1665"/>
                    <a:pt x="622" y="1613"/>
                    <a:pt x="712" y="1613"/>
                  </a:cubicBezTo>
                  <a:cubicBezTo>
                    <a:pt x="823" y="1613"/>
                    <a:pt x="934" y="1692"/>
                    <a:pt x="934" y="1834"/>
                  </a:cubicBezTo>
                  <a:cubicBezTo>
                    <a:pt x="934" y="1979"/>
                    <a:pt x="822" y="2060"/>
                    <a:pt x="710" y="2060"/>
                  </a:cubicBezTo>
                  <a:cubicBezTo>
                    <a:pt x="621" y="2060"/>
                    <a:pt x="532" y="2008"/>
                    <a:pt x="501" y="1897"/>
                  </a:cubicBezTo>
                  <a:lnTo>
                    <a:pt x="0" y="1897"/>
                  </a:lnTo>
                  <a:lnTo>
                    <a:pt x="0" y="2529"/>
                  </a:lnTo>
                  <a:lnTo>
                    <a:pt x="501" y="2529"/>
                  </a:lnTo>
                  <a:cubicBezTo>
                    <a:pt x="532" y="2417"/>
                    <a:pt x="622" y="2365"/>
                    <a:pt x="712" y="2365"/>
                  </a:cubicBezTo>
                  <a:cubicBezTo>
                    <a:pt x="823" y="2365"/>
                    <a:pt x="934" y="2444"/>
                    <a:pt x="934" y="2586"/>
                  </a:cubicBezTo>
                  <a:cubicBezTo>
                    <a:pt x="934" y="2731"/>
                    <a:pt x="822" y="2812"/>
                    <a:pt x="710" y="2812"/>
                  </a:cubicBezTo>
                  <a:cubicBezTo>
                    <a:pt x="621" y="2812"/>
                    <a:pt x="532" y="2760"/>
                    <a:pt x="501" y="2648"/>
                  </a:cubicBezTo>
                  <a:lnTo>
                    <a:pt x="0" y="2648"/>
                  </a:lnTo>
                  <a:lnTo>
                    <a:pt x="0" y="3286"/>
                  </a:lnTo>
                  <a:lnTo>
                    <a:pt x="501" y="3286"/>
                  </a:lnTo>
                  <a:cubicBezTo>
                    <a:pt x="532" y="3174"/>
                    <a:pt x="623" y="3123"/>
                    <a:pt x="714" y="3123"/>
                  </a:cubicBezTo>
                  <a:cubicBezTo>
                    <a:pt x="827" y="3123"/>
                    <a:pt x="940" y="3202"/>
                    <a:pt x="940" y="3343"/>
                  </a:cubicBezTo>
                  <a:cubicBezTo>
                    <a:pt x="940" y="3489"/>
                    <a:pt x="826" y="3569"/>
                    <a:pt x="713" y="3569"/>
                  </a:cubicBezTo>
                  <a:cubicBezTo>
                    <a:pt x="622" y="3569"/>
                    <a:pt x="532" y="3517"/>
                    <a:pt x="501" y="3406"/>
                  </a:cubicBezTo>
                  <a:lnTo>
                    <a:pt x="0" y="3406"/>
                  </a:lnTo>
                  <a:lnTo>
                    <a:pt x="0" y="4038"/>
                  </a:lnTo>
                  <a:lnTo>
                    <a:pt x="501" y="4038"/>
                  </a:lnTo>
                  <a:cubicBezTo>
                    <a:pt x="532" y="3926"/>
                    <a:pt x="622" y="3874"/>
                    <a:pt x="712" y="3874"/>
                  </a:cubicBezTo>
                  <a:cubicBezTo>
                    <a:pt x="823" y="3874"/>
                    <a:pt x="934" y="3953"/>
                    <a:pt x="934" y="4095"/>
                  </a:cubicBezTo>
                  <a:cubicBezTo>
                    <a:pt x="934" y="4240"/>
                    <a:pt x="822" y="4321"/>
                    <a:pt x="710" y="4321"/>
                  </a:cubicBezTo>
                  <a:cubicBezTo>
                    <a:pt x="621" y="4321"/>
                    <a:pt x="532" y="4269"/>
                    <a:pt x="501" y="4158"/>
                  </a:cubicBezTo>
                  <a:lnTo>
                    <a:pt x="0" y="4158"/>
                  </a:lnTo>
                  <a:lnTo>
                    <a:pt x="0" y="4790"/>
                  </a:lnTo>
                  <a:lnTo>
                    <a:pt x="501" y="4790"/>
                  </a:lnTo>
                  <a:cubicBezTo>
                    <a:pt x="532" y="4678"/>
                    <a:pt x="621" y="4627"/>
                    <a:pt x="710" y="4627"/>
                  </a:cubicBezTo>
                  <a:cubicBezTo>
                    <a:pt x="822" y="4627"/>
                    <a:pt x="934" y="4707"/>
                    <a:pt x="934" y="4852"/>
                  </a:cubicBezTo>
                  <a:cubicBezTo>
                    <a:pt x="934" y="4994"/>
                    <a:pt x="823" y="5073"/>
                    <a:pt x="712" y="5073"/>
                  </a:cubicBezTo>
                  <a:cubicBezTo>
                    <a:pt x="622" y="5073"/>
                    <a:pt x="532" y="5021"/>
                    <a:pt x="501" y="4909"/>
                  </a:cubicBezTo>
                  <a:lnTo>
                    <a:pt x="0" y="4909"/>
                  </a:lnTo>
                  <a:lnTo>
                    <a:pt x="0" y="5542"/>
                  </a:lnTo>
                  <a:lnTo>
                    <a:pt x="501" y="5542"/>
                  </a:lnTo>
                  <a:cubicBezTo>
                    <a:pt x="532" y="5433"/>
                    <a:pt x="620" y="5383"/>
                    <a:pt x="710" y="5383"/>
                  </a:cubicBezTo>
                  <a:cubicBezTo>
                    <a:pt x="821" y="5383"/>
                    <a:pt x="934" y="5462"/>
                    <a:pt x="934" y="5604"/>
                  </a:cubicBezTo>
                  <a:cubicBezTo>
                    <a:pt x="934" y="5746"/>
                    <a:pt x="823" y="5825"/>
                    <a:pt x="712" y="5825"/>
                  </a:cubicBezTo>
                  <a:cubicBezTo>
                    <a:pt x="622" y="5825"/>
                    <a:pt x="532" y="5773"/>
                    <a:pt x="501" y="5661"/>
                  </a:cubicBezTo>
                  <a:lnTo>
                    <a:pt x="0" y="5661"/>
                  </a:lnTo>
                  <a:lnTo>
                    <a:pt x="0" y="6299"/>
                  </a:lnTo>
                  <a:lnTo>
                    <a:pt x="501" y="6299"/>
                  </a:lnTo>
                  <a:cubicBezTo>
                    <a:pt x="532" y="6187"/>
                    <a:pt x="622" y="6135"/>
                    <a:pt x="712" y="6135"/>
                  </a:cubicBezTo>
                  <a:cubicBezTo>
                    <a:pt x="823" y="6135"/>
                    <a:pt x="934" y="6214"/>
                    <a:pt x="934" y="6356"/>
                  </a:cubicBezTo>
                  <a:cubicBezTo>
                    <a:pt x="934" y="6501"/>
                    <a:pt x="822" y="6582"/>
                    <a:pt x="710" y="6582"/>
                  </a:cubicBezTo>
                  <a:cubicBezTo>
                    <a:pt x="621" y="6582"/>
                    <a:pt x="532" y="6530"/>
                    <a:pt x="501" y="6419"/>
                  </a:cubicBezTo>
                  <a:lnTo>
                    <a:pt x="0" y="6419"/>
                  </a:lnTo>
                  <a:lnTo>
                    <a:pt x="0" y="7051"/>
                  </a:lnTo>
                  <a:lnTo>
                    <a:pt x="501" y="7051"/>
                  </a:lnTo>
                  <a:cubicBezTo>
                    <a:pt x="532" y="6939"/>
                    <a:pt x="621" y="6888"/>
                    <a:pt x="710" y="6888"/>
                  </a:cubicBezTo>
                  <a:cubicBezTo>
                    <a:pt x="822" y="6888"/>
                    <a:pt x="934" y="6968"/>
                    <a:pt x="934" y="7113"/>
                  </a:cubicBezTo>
                  <a:cubicBezTo>
                    <a:pt x="934" y="7255"/>
                    <a:pt x="823" y="7334"/>
                    <a:pt x="712" y="7334"/>
                  </a:cubicBezTo>
                  <a:cubicBezTo>
                    <a:pt x="622" y="7334"/>
                    <a:pt x="532" y="7282"/>
                    <a:pt x="501" y="7170"/>
                  </a:cubicBezTo>
                  <a:lnTo>
                    <a:pt x="0" y="7170"/>
                  </a:lnTo>
                  <a:lnTo>
                    <a:pt x="0" y="7803"/>
                  </a:lnTo>
                  <a:lnTo>
                    <a:pt x="501" y="7803"/>
                  </a:lnTo>
                  <a:cubicBezTo>
                    <a:pt x="532" y="7691"/>
                    <a:pt x="621" y="7639"/>
                    <a:pt x="710" y="7639"/>
                  </a:cubicBezTo>
                  <a:cubicBezTo>
                    <a:pt x="822" y="7639"/>
                    <a:pt x="934" y="7720"/>
                    <a:pt x="934" y="7865"/>
                  </a:cubicBezTo>
                  <a:cubicBezTo>
                    <a:pt x="934" y="8007"/>
                    <a:pt x="823" y="8086"/>
                    <a:pt x="712" y="8086"/>
                  </a:cubicBezTo>
                  <a:cubicBezTo>
                    <a:pt x="622" y="8086"/>
                    <a:pt x="532" y="8034"/>
                    <a:pt x="501" y="7922"/>
                  </a:cubicBezTo>
                  <a:lnTo>
                    <a:pt x="0" y="7922"/>
                  </a:lnTo>
                  <a:lnTo>
                    <a:pt x="0" y="8258"/>
                  </a:lnTo>
                  <a:lnTo>
                    <a:pt x="13538" y="8247"/>
                  </a:lnTo>
                  <a:cubicBezTo>
                    <a:pt x="13486" y="8247"/>
                    <a:pt x="13469" y="8224"/>
                    <a:pt x="13481" y="8173"/>
                  </a:cubicBezTo>
                  <a:cubicBezTo>
                    <a:pt x="13486" y="8150"/>
                    <a:pt x="13498" y="8133"/>
                    <a:pt x="13486" y="8110"/>
                  </a:cubicBezTo>
                  <a:cubicBezTo>
                    <a:pt x="13446" y="8059"/>
                    <a:pt x="13452" y="7990"/>
                    <a:pt x="13446" y="7928"/>
                  </a:cubicBezTo>
                  <a:cubicBezTo>
                    <a:pt x="13441" y="7916"/>
                    <a:pt x="13441" y="7905"/>
                    <a:pt x="13446" y="7888"/>
                  </a:cubicBezTo>
                  <a:lnTo>
                    <a:pt x="13446" y="7831"/>
                  </a:lnTo>
                  <a:cubicBezTo>
                    <a:pt x="13441" y="7820"/>
                    <a:pt x="13441" y="7808"/>
                    <a:pt x="13441" y="7797"/>
                  </a:cubicBezTo>
                  <a:cubicBezTo>
                    <a:pt x="13435" y="7785"/>
                    <a:pt x="13435" y="7774"/>
                    <a:pt x="13429" y="7763"/>
                  </a:cubicBezTo>
                  <a:cubicBezTo>
                    <a:pt x="13418" y="7746"/>
                    <a:pt x="13407" y="7723"/>
                    <a:pt x="13407" y="7700"/>
                  </a:cubicBezTo>
                  <a:cubicBezTo>
                    <a:pt x="13401" y="7683"/>
                    <a:pt x="13390" y="7666"/>
                    <a:pt x="13367" y="7654"/>
                  </a:cubicBezTo>
                  <a:cubicBezTo>
                    <a:pt x="13350" y="7649"/>
                    <a:pt x="13344" y="7632"/>
                    <a:pt x="13355" y="7615"/>
                  </a:cubicBezTo>
                  <a:cubicBezTo>
                    <a:pt x="13367" y="7597"/>
                    <a:pt x="13367" y="7580"/>
                    <a:pt x="13361" y="7558"/>
                  </a:cubicBezTo>
                  <a:cubicBezTo>
                    <a:pt x="13367" y="7501"/>
                    <a:pt x="13355" y="7449"/>
                    <a:pt x="13333" y="7392"/>
                  </a:cubicBezTo>
                  <a:cubicBezTo>
                    <a:pt x="13321" y="7375"/>
                    <a:pt x="13327" y="7353"/>
                    <a:pt x="13315" y="7336"/>
                  </a:cubicBezTo>
                  <a:cubicBezTo>
                    <a:pt x="13281" y="7261"/>
                    <a:pt x="13327" y="7210"/>
                    <a:pt x="13367" y="7159"/>
                  </a:cubicBezTo>
                  <a:lnTo>
                    <a:pt x="13367" y="7153"/>
                  </a:lnTo>
                  <a:cubicBezTo>
                    <a:pt x="13378" y="7136"/>
                    <a:pt x="13390" y="7119"/>
                    <a:pt x="13390" y="7096"/>
                  </a:cubicBezTo>
                  <a:cubicBezTo>
                    <a:pt x="13390" y="7074"/>
                    <a:pt x="13390" y="7056"/>
                    <a:pt x="13384" y="7034"/>
                  </a:cubicBezTo>
                  <a:cubicBezTo>
                    <a:pt x="13367" y="7005"/>
                    <a:pt x="13367" y="6971"/>
                    <a:pt x="13384" y="6937"/>
                  </a:cubicBezTo>
                  <a:cubicBezTo>
                    <a:pt x="13390" y="6925"/>
                    <a:pt x="13395" y="6914"/>
                    <a:pt x="13390" y="6897"/>
                  </a:cubicBezTo>
                  <a:cubicBezTo>
                    <a:pt x="13372" y="6874"/>
                    <a:pt x="13372" y="6840"/>
                    <a:pt x="13355" y="6812"/>
                  </a:cubicBezTo>
                  <a:cubicBezTo>
                    <a:pt x="13333" y="6760"/>
                    <a:pt x="13321" y="6709"/>
                    <a:pt x="13327" y="6652"/>
                  </a:cubicBezTo>
                  <a:cubicBezTo>
                    <a:pt x="13321" y="6618"/>
                    <a:pt x="13298" y="6607"/>
                    <a:pt x="13281" y="6584"/>
                  </a:cubicBezTo>
                  <a:cubicBezTo>
                    <a:pt x="13253" y="6550"/>
                    <a:pt x="13224" y="6510"/>
                    <a:pt x="13207" y="6464"/>
                  </a:cubicBezTo>
                  <a:cubicBezTo>
                    <a:pt x="13207" y="6453"/>
                    <a:pt x="13202" y="6436"/>
                    <a:pt x="13202" y="6419"/>
                  </a:cubicBezTo>
                  <a:cubicBezTo>
                    <a:pt x="13196" y="6396"/>
                    <a:pt x="13196" y="6379"/>
                    <a:pt x="13184" y="6362"/>
                  </a:cubicBezTo>
                  <a:cubicBezTo>
                    <a:pt x="13179" y="6345"/>
                    <a:pt x="13167" y="6333"/>
                    <a:pt x="13156" y="6327"/>
                  </a:cubicBezTo>
                  <a:cubicBezTo>
                    <a:pt x="13139" y="6316"/>
                    <a:pt x="13156" y="6288"/>
                    <a:pt x="13156" y="6271"/>
                  </a:cubicBezTo>
                  <a:cubicBezTo>
                    <a:pt x="13156" y="6253"/>
                    <a:pt x="13156" y="6236"/>
                    <a:pt x="13145" y="6225"/>
                  </a:cubicBezTo>
                  <a:cubicBezTo>
                    <a:pt x="13110" y="6179"/>
                    <a:pt x="13093" y="6122"/>
                    <a:pt x="13099" y="6066"/>
                  </a:cubicBezTo>
                  <a:cubicBezTo>
                    <a:pt x="13099" y="6020"/>
                    <a:pt x="13088" y="5974"/>
                    <a:pt x="13065" y="5935"/>
                  </a:cubicBezTo>
                  <a:cubicBezTo>
                    <a:pt x="13053" y="5929"/>
                    <a:pt x="13053" y="5923"/>
                    <a:pt x="13053" y="5917"/>
                  </a:cubicBezTo>
                  <a:cubicBezTo>
                    <a:pt x="13065" y="5883"/>
                    <a:pt x="13042" y="5849"/>
                    <a:pt x="13036" y="5821"/>
                  </a:cubicBezTo>
                  <a:cubicBezTo>
                    <a:pt x="13031" y="5809"/>
                    <a:pt x="13031" y="5798"/>
                    <a:pt x="13031" y="5786"/>
                  </a:cubicBezTo>
                  <a:cubicBezTo>
                    <a:pt x="13036" y="5752"/>
                    <a:pt x="13031" y="5712"/>
                    <a:pt x="13014" y="5678"/>
                  </a:cubicBezTo>
                  <a:lnTo>
                    <a:pt x="13002" y="5655"/>
                  </a:lnTo>
                  <a:cubicBezTo>
                    <a:pt x="12997" y="5644"/>
                    <a:pt x="12997" y="5638"/>
                    <a:pt x="12991" y="5621"/>
                  </a:cubicBezTo>
                  <a:lnTo>
                    <a:pt x="12991" y="5604"/>
                  </a:lnTo>
                  <a:cubicBezTo>
                    <a:pt x="12979" y="5559"/>
                    <a:pt x="12957" y="5513"/>
                    <a:pt x="12985" y="5462"/>
                  </a:cubicBezTo>
                  <a:cubicBezTo>
                    <a:pt x="13002" y="5439"/>
                    <a:pt x="12985" y="5416"/>
                    <a:pt x="12974" y="5399"/>
                  </a:cubicBezTo>
                  <a:cubicBezTo>
                    <a:pt x="12968" y="5382"/>
                    <a:pt x="12962" y="5371"/>
                    <a:pt x="12962" y="5354"/>
                  </a:cubicBezTo>
                  <a:cubicBezTo>
                    <a:pt x="12951" y="5302"/>
                    <a:pt x="12951" y="5240"/>
                    <a:pt x="12962" y="5188"/>
                  </a:cubicBezTo>
                  <a:cubicBezTo>
                    <a:pt x="12974" y="5160"/>
                    <a:pt x="12991" y="5131"/>
                    <a:pt x="13008" y="5109"/>
                  </a:cubicBezTo>
                  <a:cubicBezTo>
                    <a:pt x="13025" y="5080"/>
                    <a:pt x="13036" y="5046"/>
                    <a:pt x="13042" y="5012"/>
                  </a:cubicBezTo>
                  <a:cubicBezTo>
                    <a:pt x="13042" y="5001"/>
                    <a:pt x="13042" y="4983"/>
                    <a:pt x="13048" y="4972"/>
                  </a:cubicBezTo>
                  <a:cubicBezTo>
                    <a:pt x="13053" y="4961"/>
                    <a:pt x="13053" y="4955"/>
                    <a:pt x="13053" y="4944"/>
                  </a:cubicBezTo>
                  <a:cubicBezTo>
                    <a:pt x="13059" y="4938"/>
                    <a:pt x="13059" y="4932"/>
                    <a:pt x="13053" y="4926"/>
                  </a:cubicBezTo>
                  <a:cubicBezTo>
                    <a:pt x="13053" y="4915"/>
                    <a:pt x="13048" y="4898"/>
                    <a:pt x="13048" y="4887"/>
                  </a:cubicBezTo>
                  <a:cubicBezTo>
                    <a:pt x="13048" y="4852"/>
                    <a:pt x="13059" y="4818"/>
                    <a:pt x="13076" y="4784"/>
                  </a:cubicBezTo>
                  <a:cubicBezTo>
                    <a:pt x="13093" y="4767"/>
                    <a:pt x="13099" y="4739"/>
                    <a:pt x="13088" y="4716"/>
                  </a:cubicBezTo>
                  <a:cubicBezTo>
                    <a:pt x="13071" y="4693"/>
                    <a:pt x="13099" y="4676"/>
                    <a:pt x="13093" y="4653"/>
                  </a:cubicBezTo>
                  <a:cubicBezTo>
                    <a:pt x="13088" y="4636"/>
                    <a:pt x="13088" y="4619"/>
                    <a:pt x="13082" y="4596"/>
                  </a:cubicBezTo>
                  <a:cubicBezTo>
                    <a:pt x="13071" y="4573"/>
                    <a:pt x="13076" y="4545"/>
                    <a:pt x="13105" y="4528"/>
                  </a:cubicBezTo>
                  <a:cubicBezTo>
                    <a:pt x="13116" y="4516"/>
                    <a:pt x="13122" y="4494"/>
                    <a:pt x="13110" y="4482"/>
                  </a:cubicBezTo>
                  <a:cubicBezTo>
                    <a:pt x="13088" y="4454"/>
                    <a:pt x="13076" y="4420"/>
                    <a:pt x="13076" y="4385"/>
                  </a:cubicBezTo>
                  <a:cubicBezTo>
                    <a:pt x="13071" y="4340"/>
                    <a:pt x="13076" y="4289"/>
                    <a:pt x="13099" y="4243"/>
                  </a:cubicBezTo>
                  <a:cubicBezTo>
                    <a:pt x="13099" y="4237"/>
                    <a:pt x="13105" y="4232"/>
                    <a:pt x="13099" y="4220"/>
                  </a:cubicBezTo>
                  <a:cubicBezTo>
                    <a:pt x="13093" y="4215"/>
                    <a:pt x="13088" y="4209"/>
                    <a:pt x="13088" y="4203"/>
                  </a:cubicBezTo>
                  <a:cubicBezTo>
                    <a:pt x="13076" y="4186"/>
                    <a:pt x="13071" y="4169"/>
                    <a:pt x="13071" y="4146"/>
                  </a:cubicBezTo>
                  <a:cubicBezTo>
                    <a:pt x="13065" y="4118"/>
                    <a:pt x="13059" y="4089"/>
                    <a:pt x="13053" y="4061"/>
                  </a:cubicBezTo>
                  <a:cubicBezTo>
                    <a:pt x="13048" y="4021"/>
                    <a:pt x="13048" y="3987"/>
                    <a:pt x="13053" y="3947"/>
                  </a:cubicBezTo>
                  <a:cubicBezTo>
                    <a:pt x="13059" y="3907"/>
                    <a:pt x="13048" y="3867"/>
                    <a:pt x="13025" y="3833"/>
                  </a:cubicBezTo>
                  <a:cubicBezTo>
                    <a:pt x="13002" y="3799"/>
                    <a:pt x="13002" y="3759"/>
                    <a:pt x="13025" y="3725"/>
                  </a:cubicBezTo>
                  <a:cubicBezTo>
                    <a:pt x="13065" y="3656"/>
                    <a:pt x="13093" y="3582"/>
                    <a:pt x="13116" y="3508"/>
                  </a:cubicBezTo>
                  <a:cubicBezTo>
                    <a:pt x="13116" y="3491"/>
                    <a:pt x="13122" y="3480"/>
                    <a:pt x="13128" y="3469"/>
                  </a:cubicBezTo>
                  <a:cubicBezTo>
                    <a:pt x="13133" y="3451"/>
                    <a:pt x="13145" y="3434"/>
                    <a:pt x="13150" y="3417"/>
                  </a:cubicBezTo>
                  <a:lnTo>
                    <a:pt x="13150" y="3412"/>
                  </a:lnTo>
                  <a:cubicBezTo>
                    <a:pt x="13167" y="3383"/>
                    <a:pt x="13167" y="3349"/>
                    <a:pt x="13179" y="3320"/>
                  </a:cubicBezTo>
                  <a:cubicBezTo>
                    <a:pt x="13190" y="3281"/>
                    <a:pt x="13190" y="3241"/>
                    <a:pt x="13179" y="3201"/>
                  </a:cubicBezTo>
                  <a:cubicBezTo>
                    <a:pt x="13173" y="3189"/>
                    <a:pt x="13173" y="3178"/>
                    <a:pt x="13179" y="3167"/>
                  </a:cubicBezTo>
                  <a:cubicBezTo>
                    <a:pt x="13196" y="3104"/>
                    <a:pt x="13224" y="3041"/>
                    <a:pt x="13264" y="2984"/>
                  </a:cubicBezTo>
                  <a:cubicBezTo>
                    <a:pt x="13264" y="2979"/>
                    <a:pt x="13270" y="2973"/>
                    <a:pt x="13270" y="2962"/>
                  </a:cubicBezTo>
                  <a:cubicBezTo>
                    <a:pt x="13264" y="2945"/>
                    <a:pt x="13281" y="2927"/>
                    <a:pt x="13287" y="2927"/>
                  </a:cubicBezTo>
                  <a:cubicBezTo>
                    <a:pt x="13298" y="2922"/>
                    <a:pt x="13298" y="2910"/>
                    <a:pt x="13298" y="2899"/>
                  </a:cubicBezTo>
                  <a:cubicBezTo>
                    <a:pt x="13298" y="2876"/>
                    <a:pt x="13298" y="2853"/>
                    <a:pt x="13293" y="2825"/>
                  </a:cubicBezTo>
                  <a:cubicBezTo>
                    <a:pt x="13281" y="2808"/>
                    <a:pt x="13298" y="2791"/>
                    <a:pt x="13310" y="2779"/>
                  </a:cubicBezTo>
                  <a:cubicBezTo>
                    <a:pt x="13321" y="2762"/>
                    <a:pt x="13333" y="2745"/>
                    <a:pt x="13344" y="2728"/>
                  </a:cubicBezTo>
                  <a:cubicBezTo>
                    <a:pt x="13350" y="2717"/>
                    <a:pt x="13361" y="2705"/>
                    <a:pt x="13372" y="2700"/>
                  </a:cubicBezTo>
                  <a:cubicBezTo>
                    <a:pt x="13378" y="2694"/>
                    <a:pt x="13372" y="2688"/>
                    <a:pt x="13372" y="2677"/>
                  </a:cubicBezTo>
                  <a:cubicBezTo>
                    <a:pt x="13372" y="2677"/>
                    <a:pt x="13372" y="2677"/>
                    <a:pt x="13372" y="2671"/>
                  </a:cubicBezTo>
                  <a:cubicBezTo>
                    <a:pt x="13355" y="2631"/>
                    <a:pt x="13367" y="2580"/>
                    <a:pt x="13401" y="2552"/>
                  </a:cubicBezTo>
                  <a:cubicBezTo>
                    <a:pt x="13424" y="2523"/>
                    <a:pt x="13441" y="2489"/>
                    <a:pt x="13452" y="2455"/>
                  </a:cubicBezTo>
                  <a:cubicBezTo>
                    <a:pt x="13464" y="2426"/>
                    <a:pt x="13486" y="2404"/>
                    <a:pt x="13515" y="2381"/>
                  </a:cubicBezTo>
                  <a:cubicBezTo>
                    <a:pt x="13566" y="2347"/>
                    <a:pt x="13583" y="2278"/>
                    <a:pt x="13566" y="2216"/>
                  </a:cubicBezTo>
                  <a:cubicBezTo>
                    <a:pt x="13555" y="2193"/>
                    <a:pt x="13566" y="2164"/>
                    <a:pt x="13589" y="2147"/>
                  </a:cubicBezTo>
                  <a:cubicBezTo>
                    <a:pt x="13606" y="2124"/>
                    <a:pt x="13612" y="2102"/>
                    <a:pt x="13606" y="2073"/>
                  </a:cubicBezTo>
                  <a:cubicBezTo>
                    <a:pt x="13612" y="2050"/>
                    <a:pt x="13617" y="2022"/>
                    <a:pt x="13617" y="1993"/>
                  </a:cubicBezTo>
                  <a:cubicBezTo>
                    <a:pt x="13623" y="1982"/>
                    <a:pt x="13623" y="1965"/>
                    <a:pt x="13623" y="1954"/>
                  </a:cubicBezTo>
                  <a:lnTo>
                    <a:pt x="13623" y="1937"/>
                  </a:lnTo>
                  <a:cubicBezTo>
                    <a:pt x="13623" y="1897"/>
                    <a:pt x="13629" y="1857"/>
                    <a:pt x="13629" y="1817"/>
                  </a:cubicBezTo>
                  <a:cubicBezTo>
                    <a:pt x="13663" y="1788"/>
                    <a:pt x="13669" y="1737"/>
                    <a:pt x="13646" y="1697"/>
                  </a:cubicBezTo>
                  <a:cubicBezTo>
                    <a:pt x="13669" y="1675"/>
                    <a:pt x="13651" y="1646"/>
                    <a:pt x="13674" y="1623"/>
                  </a:cubicBezTo>
                  <a:cubicBezTo>
                    <a:pt x="13686" y="1600"/>
                    <a:pt x="13691" y="1572"/>
                    <a:pt x="13686" y="1549"/>
                  </a:cubicBezTo>
                  <a:cubicBezTo>
                    <a:pt x="13686" y="1526"/>
                    <a:pt x="13691" y="1504"/>
                    <a:pt x="13703" y="1487"/>
                  </a:cubicBezTo>
                  <a:cubicBezTo>
                    <a:pt x="13737" y="1447"/>
                    <a:pt x="13737" y="1390"/>
                    <a:pt x="13714" y="1344"/>
                  </a:cubicBezTo>
                  <a:cubicBezTo>
                    <a:pt x="13714" y="1339"/>
                    <a:pt x="13708" y="1339"/>
                    <a:pt x="13708" y="1333"/>
                  </a:cubicBezTo>
                  <a:cubicBezTo>
                    <a:pt x="13708" y="1310"/>
                    <a:pt x="13703" y="1287"/>
                    <a:pt x="13691" y="1264"/>
                  </a:cubicBezTo>
                  <a:cubicBezTo>
                    <a:pt x="13686" y="1253"/>
                    <a:pt x="13686" y="1236"/>
                    <a:pt x="13680" y="1219"/>
                  </a:cubicBezTo>
                  <a:lnTo>
                    <a:pt x="13680" y="1208"/>
                  </a:lnTo>
                  <a:cubicBezTo>
                    <a:pt x="13674" y="1173"/>
                    <a:pt x="13663" y="1133"/>
                    <a:pt x="13646" y="1099"/>
                  </a:cubicBezTo>
                  <a:cubicBezTo>
                    <a:pt x="13623" y="1042"/>
                    <a:pt x="13623" y="974"/>
                    <a:pt x="13657" y="923"/>
                  </a:cubicBezTo>
                  <a:cubicBezTo>
                    <a:pt x="13663" y="906"/>
                    <a:pt x="13657" y="894"/>
                    <a:pt x="13657" y="883"/>
                  </a:cubicBezTo>
                  <a:cubicBezTo>
                    <a:pt x="13663" y="843"/>
                    <a:pt x="13663" y="803"/>
                    <a:pt x="13663" y="763"/>
                  </a:cubicBezTo>
                  <a:cubicBezTo>
                    <a:pt x="13663" y="746"/>
                    <a:pt x="13674" y="723"/>
                    <a:pt x="13686" y="706"/>
                  </a:cubicBezTo>
                  <a:cubicBezTo>
                    <a:pt x="13708" y="666"/>
                    <a:pt x="13726" y="627"/>
                    <a:pt x="13743" y="587"/>
                  </a:cubicBezTo>
                  <a:cubicBezTo>
                    <a:pt x="13754" y="570"/>
                    <a:pt x="13754" y="553"/>
                    <a:pt x="13748" y="530"/>
                  </a:cubicBezTo>
                  <a:cubicBezTo>
                    <a:pt x="13748" y="518"/>
                    <a:pt x="13748" y="513"/>
                    <a:pt x="13743" y="501"/>
                  </a:cubicBezTo>
                  <a:cubicBezTo>
                    <a:pt x="13743" y="496"/>
                    <a:pt x="13737" y="484"/>
                    <a:pt x="13737" y="473"/>
                  </a:cubicBezTo>
                  <a:cubicBezTo>
                    <a:pt x="13731" y="461"/>
                    <a:pt x="13731" y="450"/>
                    <a:pt x="13737" y="439"/>
                  </a:cubicBezTo>
                  <a:cubicBezTo>
                    <a:pt x="13737" y="433"/>
                    <a:pt x="13737" y="427"/>
                    <a:pt x="13737" y="422"/>
                  </a:cubicBezTo>
                  <a:cubicBezTo>
                    <a:pt x="13714" y="370"/>
                    <a:pt x="13731" y="313"/>
                    <a:pt x="13703" y="262"/>
                  </a:cubicBezTo>
                  <a:cubicBezTo>
                    <a:pt x="13697" y="245"/>
                    <a:pt x="13691" y="228"/>
                    <a:pt x="13697" y="211"/>
                  </a:cubicBezTo>
                  <a:cubicBezTo>
                    <a:pt x="13714" y="171"/>
                    <a:pt x="13714" y="120"/>
                    <a:pt x="13708" y="74"/>
                  </a:cubicBezTo>
                  <a:cubicBezTo>
                    <a:pt x="13703" y="63"/>
                    <a:pt x="13703" y="46"/>
                    <a:pt x="13708" y="34"/>
                  </a:cubicBezTo>
                  <a:cubicBezTo>
                    <a:pt x="13708" y="12"/>
                    <a:pt x="13714" y="0"/>
                    <a:pt x="137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40"/>
            <p:cNvSpPr/>
            <p:nvPr/>
          </p:nvSpPr>
          <p:spPr>
            <a:xfrm>
              <a:off x="945200" y="1444225"/>
              <a:ext cx="3557816" cy="2255058"/>
            </a:xfrm>
            <a:custGeom>
              <a:rect b="b" l="l" r="r" t="t"/>
              <a:pathLst>
                <a:path extrusionOk="0" h="8259" w="13754">
                  <a:moveTo>
                    <a:pt x="0" y="0"/>
                  </a:moveTo>
                  <a:lnTo>
                    <a:pt x="0" y="268"/>
                  </a:lnTo>
                  <a:lnTo>
                    <a:pt x="501" y="268"/>
                  </a:lnTo>
                  <a:cubicBezTo>
                    <a:pt x="532" y="156"/>
                    <a:pt x="621" y="105"/>
                    <a:pt x="710" y="105"/>
                  </a:cubicBezTo>
                  <a:cubicBezTo>
                    <a:pt x="822" y="105"/>
                    <a:pt x="934" y="185"/>
                    <a:pt x="934" y="330"/>
                  </a:cubicBezTo>
                  <a:cubicBezTo>
                    <a:pt x="934" y="472"/>
                    <a:pt x="823" y="551"/>
                    <a:pt x="712" y="551"/>
                  </a:cubicBezTo>
                  <a:cubicBezTo>
                    <a:pt x="622" y="551"/>
                    <a:pt x="532" y="499"/>
                    <a:pt x="501" y="387"/>
                  </a:cubicBezTo>
                  <a:lnTo>
                    <a:pt x="0" y="387"/>
                  </a:lnTo>
                  <a:lnTo>
                    <a:pt x="0" y="1020"/>
                  </a:lnTo>
                  <a:lnTo>
                    <a:pt x="501" y="1020"/>
                  </a:lnTo>
                  <a:cubicBezTo>
                    <a:pt x="532" y="911"/>
                    <a:pt x="620" y="861"/>
                    <a:pt x="710" y="861"/>
                  </a:cubicBezTo>
                  <a:cubicBezTo>
                    <a:pt x="821" y="861"/>
                    <a:pt x="934" y="940"/>
                    <a:pt x="934" y="1082"/>
                  </a:cubicBezTo>
                  <a:cubicBezTo>
                    <a:pt x="934" y="1224"/>
                    <a:pt x="823" y="1303"/>
                    <a:pt x="712" y="1303"/>
                  </a:cubicBezTo>
                  <a:cubicBezTo>
                    <a:pt x="622" y="1303"/>
                    <a:pt x="532" y="1251"/>
                    <a:pt x="501" y="1139"/>
                  </a:cubicBezTo>
                  <a:lnTo>
                    <a:pt x="0" y="1139"/>
                  </a:lnTo>
                  <a:lnTo>
                    <a:pt x="0" y="1777"/>
                  </a:lnTo>
                  <a:lnTo>
                    <a:pt x="501" y="1777"/>
                  </a:lnTo>
                  <a:cubicBezTo>
                    <a:pt x="532" y="1665"/>
                    <a:pt x="622" y="1613"/>
                    <a:pt x="712" y="1613"/>
                  </a:cubicBezTo>
                  <a:cubicBezTo>
                    <a:pt x="823" y="1613"/>
                    <a:pt x="934" y="1692"/>
                    <a:pt x="934" y="1834"/>
                  </a:cubicBezTo>
                  <a:cubicBezTo>
                    <a:pt x="934" y="1979"/>
                    <a:pt x="822" y="2060"/>
                    <a:pt x="710" y="2060"/>
                  </a:cubicBezTo>
                  <a:cubicBezTo>
                    <a:pt x="621" y="2060"/>
                    <a:pt x="532" y="2008"/>
                    <a:pt x="501" y="1897"/>
                  </a:cubicBezTo>
                  <a:lnTo>
                    <a:pt x="0" y="1897"/>
                  </a:lnTo>
                  <a:lnTo>
                    <a:pt x="0" y="2529"/>
                  </a:lnTo>
                  <a:lnTo>
                    <a:pt x="501" y="2529"/>
                  </a:lnTo>
                  <a:cubicBezTo>
                    <a:pt x="532" y="2417"/>
                    <a:pt x="622" y="2365"/>
                    <a:pt x="712" y="2365"/>
                  </a:cubicBezTo>
                  <a:cubicBezTo>
                    <a:pt x="823" y="2365"/>
                    <a:pt x="934" y="2444"/>
                    <a:pt x="934" y="2586"/>
                  </a:cubicBezTo>
                  <a:cubicBezTo>
                    <a:pt x="934" y="2731"/>
                    <a:pt x="822" y="2812"/>
                    <a:pt x="710" y="2812"/>
                  </a:cubicBezTo>
                  <a:cubicBezTo>
                    <a:pt x="621" y="2812"/>
                    <a:pt x="532" y="2760"/>
                    <a:pt x="501" y="2648"/>
                  </a:cubicBezTo>
                  <a:lnTo>
                    <a:pt x="0" y="2648"/>
                  </a:lnTo>
                  <a:lnTo>
                    <a:pt x="0" y="3286"/>
                  </a:lnTo>
                  <a:lnTo>
                    <a:pt x="501" y="3286"/>
                  </a:lnTo>
                  <a:cubicBezTo>
                    <a:pt x="532" y="3174"/>
                    <a:pt x="623" y="3123"/>
                    <a:pt x="714" y="3123"/>
                  </a:cubicBezTo>
                  <a:cubicBezTo>
                    <a:pt x="827" y="3123"/>
                    <a:pt x="940" y="3202"/>
                    <a:pt x="940" y="3343"/>
                  </a:cubicBezTo>
                  <a:cubicBezTo>
                    <a:pt x="940" y="3489"/>
                    <a:pt x="826" y="3569"/>
                    <a:pt x="713" y="3569"/>
                  </a:cubicBezTo>
                  <a:cubicBezTo>
                    <a:pt x="622" y="3569"/>
                    <a:pt x="532" y="3517"/>
                    <a:pt x="501" y="3406"/>
                  </a:cubicBezTo>
                  <a:lnTo>
                    <a:pt x="0" y="3406"/>
                  </a:lnTo>
                  <a:lnTo>
                    <a:pt x="0" y="4038"/>
                  </a:lnTo>
                  <a:lnTo>
                    <a:pt x="501" y="4038"/>
                  </a:lnTo>
                  <a:cubicBezTo>
                    <a:pt x="532" y="3926"/>
                    <a:pt x="622" y="3874"/>
                    <a:pt x="712" y="3874"/>
                  </a:cubicBezTo>
                  <a:cubicBezTo>
                    <a:pt x="823" y="3874"/>
                    <a:pt x="934" y="3953"/>
                    <a:pt x="934" y="4095"/>
                  </a:cubicBezTo>
                  <a:cubicBezTo>
                    <a:pt x="934" y="4240"/>
                    <a:pt x="822" y="4321"/>
                    <a:pt x="710" y="4321"/>
                  </a:cubicBezTo>
                  <a:cubicBezTo>
                    <a:pt x="621" y="4321"/>
                    <a:pt x="532" y="4269"/>
                    <a:pt x="501" y="4158"/>
                  </a:cubicBezTo>
                  <a:lnTo>
                    <a:pt x="0" y="4158"/>
                  </a:lnTo>
                  <a:lnTo>
                    <a:pt x="0" y="4790"/>
                  </a:lnTo>
                  <a:lnTo>
                    <a:pt x="501" y="4790"/>
                  </a:lnTo>
                  <a:cubicBezTo>
                    <a:pt x="532" y="4678"/>
                    <a:pt x="621" y="4627"/>
                    <a:pt x="710" y="4627"/>
                  </a:cubicBezTo>
                  <a:cubicBezTo>
                    <a:pt x="822" y="4627"/>
                    <a:pt x="934" y="4707"/>
                    <a:pt x="934" y="4852"/>
                  </a:cubicBezTo>
                  <a:cubicBezTo>
                    <a:pt x="934" y="4994"/>
                    <a:pt x="823" y="5073"/>
                    <a:pt x="712" y="5073"/>
                  </a:cubicBezTo>
                  <a:cubicBezTo>
                    <a:pt x="622" y="5073"/>
                    <a:pt x="532" y="5021"/>
                    <a:pt x="501" y="4909"/>
                  </a:cubicBezTo>
                  <a:lnTo>
                    <a:pt x="0" y="4909"/>
                  </a:lnTo>
                  <a:lnTo>
                    <a:pt x="0" y="5542"/>
                  </a:lnTo>
                  <a:lnTo>
                    <a:pt x="501" y="5542"/>
                  </a:lnTo>
                  <a:cubicBezTo>
                    <a:pt x="532" y="5433"/>
                    <a:pt x="620" y="5383"/>
                    <a:pt x="710" y="5383"/>
                  </a:cubicBezTo>
                  <a:cubicBezTo>
                    <a:pt x="821" y="5383"/>
                    <a:pt x="934" y="5462"/>
                    <a:pt x="934" y="5604"/>
                  </a:cubicBezTo>
                  <a:cubicBezTo>
                    <a:pt x="934" y="5746"/>
                    <a:pt x="823" y="5825"/>
                    <a:pt x="712" y="5825"/>
                  </a:cubicBezTo>
                  <a:cubicBezTo>
                    <a:pt x="622" y="5825"/>
                    <a:pt x="532" y="5773"/>
                    <a:pt x="501" y="5661"/>
                  </a:cubicBezTo>
                  <a:lnTo>
                    <a:pt x="0" y="5661"/>
                  </a:lnTo>
                  <a:lnTo>
                    <a:pt x="0" y="6299"/>
                  </a:lnTo>
                  <a:lnTo>
                    <a:pt x="501" y="6299"/>
                  </a:lnTo>
                  <a:cubicBezTo>
                    <a:pt x="532" y="6187"/>
                    <a:pt x="622" y="6135"/>
                    <a:pt x="712" y="6135"/>
                  </a:cubicBezTo>
                  <a:cubicBezTo>
                    <a:pt x="823" y="6135"/>
                    <a:pt x="934" y="6214"/>
                    <a:pt x="934" y="6356"/>
                  </a:cubicBezTo>
                  <a:cubicBezTo>
                    <a:pt x="934" y="6501"/>
                    <a:pt x="822" y="6582"/>
                    <a:pt x="710" y="6582"/>
                  </a:cubicBezTo>
                  <a:cubicBezTo>
                    <a:pt x="621" y="6582"/>
                    <a:pt x="532" y="6530"/>
                    <a:pt x="501" y="6419"/>
                  </a:cubicBezTo>
                  <a:lnTo>
                    <a:pt x="0" y="6419"/>
                  </a:lnTo>
                  <a:lnTo>
                    <a:pt x="0" y="7051"/>
                  </a:lnTo>
                  <a:lnTo>
                    <a:pt x="501" y="7051"/>
                  </a:lnTo>
                  <a:cubicBezTo>
                    <a:pt x="532" y="6939"/>
                    <a:pt x="621" y="6888"/>
                    <a:pt x="710" y="6888"/>
                  </a:cubicBezTo>
                  <a:cubicBezTo>
                    <a:pt x="822" y="6888"/>
                    <a:pt x="934" y="6968"/>
                    <a:pt x="934" y="7113"/>
                  </a:cubicBezTo>
                  <a:cubicBezTo>
                    <a:pt x="934" y="7255"/>
                    <a:pt x="823" y="7334"/>
                    <a:pt x="712" y="7334"/>
                  </a:cubicBezTo>
                  <a:cubicBezTo>
                    <a:pt x="622" y="7334"/>
                    <a:pt x="532" y="7282"/>
                    <a:pt x="501" y="7170"/>
                  </a:cubicBezTo>
                  <a:lnTo>
                    <a:pt x="0" y="7170"/>
                  </a:lnTo>
                  <a:lnTo>
                    <a:pt x="0" y="7803"/>
                  </a:lnTo>
                  <a:lnTo>
                    <a:pt x="501" y="7803"/>
                  </a:lnTo>
                  <a:cubicBezTo>
                    <a:pt x="532" y="7691"/>
                    <a:pt x="621" y="7639"/>
                    <a:pt x="710" y="7639"/>
                  </a:cubicBezTo>
                  <a:cubicBezTo>
                    <a:pt x="822" y="7639"/>
                    <a:pt x="934" y="7720"/>
                    <a:pt x="934" y="7865"/>
                  </a:cubicBezTo>
                  <a:cubicBezTo>
                    <a:pt x="934" y="8007"/>
                    <a:pt x="823" y="8086"/>
                    <a:pt x="712" y="8086"/>
                  </a:cubicBezTo>
                  <a:cubicBezTo>
                    <a:pt x="622" y="8086"/>
                    <a:pt x="532" y="8034"/>
                    <a:pt x="501" y="7922"/>
                  </a:cubicBezTo>
                  <a:lnTo>
                    <a:pt x="0" y="7922"/>
                  </a:lnTo>
                  <a:lnTo>
                    <a:pt x="0" y="8258"/>
                  </a:lnTo>
                  <a:lnTo>
                    <a:pt x="13538" y="8247"/>
                  </a:lnTo>
                  <a:cubicBezTo>
                    <a:pt x="13486" y="8247"/>
                    <a:pt x="13469" y="8224"/>
                    <a:pt x="13481" y="8173"/>
                  </a:cubicBezTo>
                  <a:cubicBezTo>
                    <a:pt x="13486" y="8150"/>
                    <a:pt x="13498" y="8133"/>
                    <a:pt x="13486" y="8110"/>
                  </a:cubicBezTo>
                  <a:cubicBezTo>
                    <a:pt x="13446" y="8059"/>
                    <a:pt x="13452" y="7990"/>
                    <a:pt x="13446" y="7928"/>
                  </a:cubicBezTo>
                  <a:cubicBezTo>
                    <a:pt x="13441" y="7916"/>
                    <a:pt x="13441" y="7905"/>
                    <a:pt x="13446" y="7888"/>
                  </a:cubicBezTo>
                  <a:lnTo>
                    <a:pt x="13446" y="7831"/>
                  </a:lnTo>
                  <a:cubicBezTo>
                    <a:pt x="13441" y="7820"/>
                    <a:pt x="13441" y="7808"/>
                    <a:pt x="13441" y="7797"/>
                  </a:cubicBezTo>
                  <a:cubicBezTo>
                    <a:pt x="13435" y="7785"/>
                    <a:pt x="13435" y="7774"/>
                    <a:pt x="13429" y="7763"/>
                  </a:cubicBezTo>
                  <a:cubicBezTo>
                    <a:pt x="13418" y="7746"/>
                    <a:pt x="13407" y="7723"/>
                    <a:pt x="13407" y="7700"/>
                  </a:cubicBezTo>
                  <a:cubicBezTo>
                    <a:pt x="13401" y="7683"/>
                    <a:pt x="13390" y="7666"/>
                    <a:pt x="13367" y="7654"/>
                  </a:cubicBezTo>
                  <a:cubicBezTo>
                    <a:pt x="13350" y="7649"/>
                    <a:pt x="13344" y="7632"/>
                    <a:pt x="13355" y="7615"/>
                  </a:cubicBezTo>
                  <a:cubicBezTo>
                    <a:pt x="13367" y="7597"/>
                    <a:pt x="13367" y="7580"/>
                    <a:pt x="13361" y="7558"/>
                  </a:cubicBezTo>
                  <a:cubicBezTo>
                    <a:pt x="13367" y="7501"/>
                    <a:pt x="13355" y="7449"/>
                    <a:pt x="13333" y="7392"/>
                  </a:cubicBezTo>
                  <a:cubicBezTo>
                    <a:pt x="13321" y="7375"/>
                    <a:pt x="13327" y="7353"/>
                    <a:pt x="13315" y="7336"/>
                  </a:cubicBezTo>
                  <a:cubicBezTo>
                    <a:pt x="13281" y="7261"/>
                    <a:pt x="13327" y="7210"/>
                    <a:pt x="13367" y="7159"/>
                  </a:cubicBezTo>
                  <a:lnTo>
                    <a:pt x="13367" y="7153"/>
                  </a:lnTo>
                  <a:cubicBezTo>
                    <a:pt x="13378" y="7136"/>
                    <a:pt x="13390" y="7119"/>
                    <a:pt x="13390" y="7096"/>
                  </a:cubicBezTo>
                  <a:cubicBezTo>
                    <a:pt x="13390" y="7074"/>
                    <a:pt x="13390" y="7056"/>
                    <a:pt x="13384" y="7034"/>
                  </a:cubicBezTo>
                  <a:cubicBezTo>
                    <a:pt x="13367" y="7005"/>
                    <a:pt x="13367" y="6971"/>
                    <a:pt x="13384" y="6937"/>
                  </a:cubicBezTo>
                  <a:cubicBezTo>
                    <a:pt x="13390" y="6925"/>
                    <a:pt x="13395" y="6914"/>
                    <a:pt x="13390" y="6897"/>
                  </a:cubicBezTo>
                  <a:cubicBezTo>
                    <a:pt x="13372" y="6874"/>
                    <a:pt x="13372" y="6840"/>
                    <a:pt x="13355" y="6812"/>
                  </a:cubicBezTo>
                  <a:cubicBezTo>
                    <a:pt x="13333" y="6760"/>
                    <a:pt x="13321" y="6709"/>
                    <a:pt x="13327" y="6652"/>
                  </a:cubicBezTo>
                  <a:cubicBezTo>
                    <a:pt x="13321" y="6618"/>
                    <a:pt x="13298" y="6607"/>
                    <a:pt x="13281" y="6584"/>
                  </a:cubicBezTo>
                  <a:cubicBezTo>
                    <a:pt x="13253" y="6550"/>
                    <a:pt x="13224" y="6510"/>
                    <a:pt x="13207" y="6464"/>
                  </a:cubicBezTo>
                  <a:cubicBezTo>
                    <a:pt x="13207" y="6453"/>
                    <a:pt x="13202" y="6436"/>
                    <a:pt x="13202" y="6419"/>
                  </a:cubicBezTo>
                  <a:cubicBezTo>
                    <a:pt x="13196" y="6396"/>
                    <a:pt x="13196" y="6379"/>
                    <a:pt x="13184" y="6362"/>
                  </a:cubicBezTo>
                  <a:cubicBezTo>
                    <a:pt x="13179" y="6345"/>
                    <a:pt x="13167" y="6333"/>
                    <a:pt x="13156" y="6327"/>
                  </a:cubicBezTo>
                  <a:cubicBezTo>
                    <a:pt x="13139" y="6316"/>
                    <a:pt x="13156" y="6288"/>
                    <a:pt x="13156" y="6271"/>
                  </a:cubicBezTo>
                  <a:cubicBezTo>
                    <a:pt x="13156" y="6253"/>
                    <a:pt x="13156" y="6236"/>
                    <a:pt x="13145" y="6225"/>
                  </a:cubicBezTo>
                  <a:cubicBezTo>
                    <a:pt x="13110" y="6179"/>
                    <a:pt x="13093" y="6122"/>
                    <a:pt x="13099" y="6066"/>
                  </a:cubicBezTo>
                  <a:cubicBezTo>
                    <a:pt x="13099" y="6020"/>
                    <a:pt x="13088" y="5974"/>
                    <a:pt x="13065" y="5935"/>
                  </a:cubicBezTo>
                  <a:cubicBezTo>
                    <a:pt x="13053" y="5929"/>
                    <a:pt x="13053" y="5923"/>
                    <a:pt x="13053" y="5917"/>
                  </a:cubicBezTo>
                  <a:cubicBezTo>
                    <a:pt x="13065" y="5883"/>
                    <a:pt x="13042" y="5849"/>
                    <a:pt x="13036" y="5821"/>
                  </a:cubicBezTo>
                  <a:cubicBezTo>
                    <a:pt x="13031" y="5809"/>
                    <a:pt x="13031" y="5798"/>
                    <a:pt x="13031" y="5786"/>
                  </a:cubicBezTo>
                  <a:cubicBezTo>
                    <a:pt x="13036" y="5752"/>
                    <a:pt x="13031" y="5712"/>
                    <a:pt x="13014" y="5678"/>
                  </a:cubicBezTo>
                  <a:lnTo>
                    <a:pt x="13002" y="5655"/>
                  </a:lnTo>
                  <a:cubicBezTo>
                    <a:pt x="12997" y="5644"/>
                    <a:pt x="12997" y="5638"/>
                    <a:pt x="12991" y="5621"/>
                  </a:cubicBezTo>
                  <a:lnTo>
                    <a:pt x="12991" y="5604"/>
                  </a:lnTo>
                  <a:cubicBezTo>
                    <a:pt x="12979" y="5559"/>
                    <a:pt x="12957" y="5513"/>
                    <a:pt x="12985" y="5462"/>
                  </a:cubicBezTo>
                  <a:cubicBezTo>
                    <a:pt x="13002" y="5439"/>
                    <a:pt x="12985" y="5416"/>
                    <a:pt x="12974" y="5399"/>
                  </a:cubicBezTo>
                  <a:cubicBezTo>
                    <a:pt x="12968" y="5382"/>
                    <a:pt x="12962" y="5371"/>
                    <a:pt x="12962" y="5354"/>
                  </a:cubicBezTo>
                  <a:cubicBezTo>
                    <a:pt x="12951" y="5302"/>
                    <a:pt x="12951" y="5240"/>
                    <a:pt x="12962" y="5188"/>
                  </a:cubicBezTo>
                  <a:cubicBezTo>
                    <a:pt x="12974" y="5160"/>
                    <a:pt x="12991" y="5131"/>
                    <a:pt x="13008" y="5109"/>
                  </a:cubicBezTo>
                  <a:cubicBezTo>
                    <a:pt x="13025" y="5080"/>
                    <a:pt x="13036" y="5046"/>
                    <a:pt x="13042" y="5012"/>
                  </a:cubicBezTo>
                  <a:cubicBezTo>
                    <a:pt x="13042" y="5001"/>
                    <a:pt x="13042" y="4983"/>
                    <a:pt x="13048" y="4972"/>
                  </a:cubicBezTo>
                  <a:cubicBezTo>
                    <a:pt x="13053" y="4961"/>
                    <a:pt x="13053" y="4955"/>
                    <a:pt x="13053" y="4944"/>
                  </a:cubicBezTo>
                  <a:cubicBezTo>
                    <a:pt x="13059" y="4938"/>
                    <a:pt x="13059" y="4932"/>
                    <a:pt x="13053" y="4926"/>
                  </a:cubicBezTo>
                  <a:cubicBezTo>
                    <a:pt x="13053" y="4915"/>
                    <a:pt x="13048" y="4898"/>
                    <a:pt x="13048" y="4887"/>
                  </a:cubicBezTo>
                  <a:cubicBezTo>
                    <a:pt x="13048" y="4852"/>
                    <a:pt x="13059" y="4818"/>
                    <a:pt x="13076" y="4784"/>
                  </a:cubicBezTo>
                  <a:cubicBezTo>
                    <a:pt x="13093" y="4767"/>
                    <a:pt x="13099" y="4739"/>
                    <a:pt x="13088" y="4716"/>
                  </a:cubicBezTo>
                  <a:cubicBezTo>
                    <a:pt x="13071" y="4693"/>
                    <a:pt x="13099" y="4676"/>
                    <a:pt x="13093" y="4653"/>
                  </a:cubicBezTo>
                  <a:cubicBezTo>
                    <a:pt x="13088" y="4636"/>
                    <a:pt x="13088" y="4619"/>
                    <a:pt x="13082" y="4596"/>
                  </a:cubicBezTo>
                  <a:cubicBezTo>
                    <a:pt x="13071" y="4573"/>
                    <a:pt x="13076" y="4545"/>
                    <a:pt x="13105" y="4528"/>
                  </a:cubicBezTo>
                  <a:cubicBezTo>
                    <a:pt x="13116" y="4516"/>
                    <a:pt x="13122" y="4494"/>
                    <a:pt x="13110" y="4482"/>
                  </a:cubicBezTo>
                  <a:cubicBezTo>
                    <a:pt x="13088" y="4454"/>
                    <a:pt x="13076" y="4420"/>
                    <a:pt x="13076" y="4385"/>
                  </a:cubicBezTo>
                  <a:cubicBezTo>
                    <a:pt x="13071" y="4340"/>
                    <a:pt x="13076" y="4289"/>
                    <a:pt x="13099" y="4243"/>
                  </a:cubicBezTo>
                  <a:cubicBezTo>
                    <a:pt x="13099" y="4237"/>
                    <a:pt x="13105" y="4232"/>
                    <a:pt x="13099" y="4220"/>
                  </a:cubicBezTo>
                  <a:cubicBezTo>
                    <a:pt x="13093" y="4215"/>
                    <a:pt x="13088" y="4209"/>
                    <a:pt x="13088" y="4203"/>
                  </a:cubicBezTo>
                  <a:cubicBezTo>
                    <a:pt x="13076" y="4186"/>
                    <a:pt x="13071" y="4169"/>
                    <a:pt x="13071" y="4146"/>
                  </a:cubicBezTo>
                  <a:cubicBezTo>
                    <a:pt x="13065" y="4118"/>
                    <a:pt x="13059" y="4089"/>
                    <a:pt x="13053" y="4061"/>
                  </a:cubicBezTo>
                  <a:cubicBezTo>
                    <a:pt x="13048" y="4021"/>
                    <a:pt x="13048" y="3987"/>
                    <a:pt x="13053" y="3947"/>
                  </a:cubicBezTo>
                  <a:cubicBezTo>
                    <a:pt x="13059" y="3907"/>
                    <a:pt x="13048" y="3867"/>
                    <a:pt x="13025" y="3833"/>
                  </a:cubicBezTo>
                  <a:cubicBezTo>
                    <a:pt x="13002" y="3799"/>
                    <a:pt x="13002" y="3759"/>
                    <a:pt x="13025" y="3725"/>
                  </a:cubicBezTo>
                  <a:cubicBezTo>
                    <a:pt x="13065" y="3656"/>
                    <a:pt x="13093" y="3582"/>
                    <a:pt x="13116" y="3508"/>
                  </a:cubicBezTo>
                  <a:cubicBezTo>
                    <a:pt x="13116" y="3491"/>
                    <a:pt x="13122" y="3480"/>
                    <a:pt x="13128" y="3469"/>
                  </a:cubicBezTo>
                  <a:cubicBezTo>
                    <a:pt x="13133" y="3451"/>
                    <a:pt x="13145" y="3434"/>
                    <a:pt x="13150" y="3417"/>
                  </a:cubicBezTo>
                  <a:lnTo>
                    <a:pt x="13150" y="3412"/>
                  </a:lnTo>
                  <a:cubicBezTo>
                    <a:pt x="13167" y="3383"/>
                    <a:pt x="13167" y="3349"/>
                    <a:pt x="13179" y="3320"/>
                  </a:cubicBezTo>
                  <a:cubicBezTo>
                    <a:pt x="13190" y="3281"/>
                    <a:pt x="13190" y="3241"/>
                    <a:pt x="13179" y="3201"/>
                  </a:cubicBezTo>
                  <a:cubicBezTo>
                    <a:pt x="13173" y="3189"/>
                    <a:pt x="13173" y="3178"/>
                    <a:pt x="13179" y="3167"/>
                  </a:cubicBezTo>
                  <a:cubicBezTo>
                    <a:pt x="13196" y="3104"/>
                    <a:pt x="13224" y="3041"/>
                    <a:pt x="13264" y="2984"/>
                  </a:cubicBezTo>
                  <a:cubicBezTo>
                    <a:pt x="13264" y="2979"/>
                    <a:pt x="13270" y="2973"/>
                    <a:pt x="13270" y="2962"/>
                  </a:cubicBezTo>
                  <a:cubicBezTo>
                    <a:pt x="13264" y="2945"/>
                    <a:pt x="13281" y="2927"/>
                    <a:pt x="13287" y="2927"/>
                  </a:cubicBezTo>
                  <a:cubicBezTo>
                    <a:pt x="13298" y="2922"/>
                    <a:pt x="13298" y="2910"/>
                    <a:pt x="13298" y="2899"/>
                  </a:cubicBezTo>
                  <a:cubicBezTo>
                    <a:pt x="13298" y="2876"/>
                    <a:pt x="13298" y="2853"/>
                    <a:pt x="13293" y="2825"/>
                  </a:cubicBezTo>
                  <a:cubicBezTo>
                    <a:pt x="13281" y="2808"/>
                    <a:pt x="13298" y="2791"/>
                    <a:pt x="13310" y="2779"/>
                  </a:cubicBezTo>
                  <a:cubicBezTo>
                    <a:pt x="13321" y="2762"/>
                    <a:pt x="13333" y="2745"/>
                    <a:pt x="13344" y="2728"/>
                  </a:cubicBezTo>
                  <a:cubicBezTo>
                    <a:pt x="13350" y="2717"/>
                    <a:pt x="13361" y="2705"/>
                    <a:pt x="13372" y="2700"/>
                  </a:cubicBezTo>
                  <a:cubicBezTo>
                    <a:pt x="13378" y="2694"/>
                    <a:pt x="13372" y="2688"/>
                    <a:pt x="13372" y="2677"/>
                  </a:cubicBezTo>
                  <a:cubicBezTo>
                    <a:pt x="13372" y="2677"/>
                    <a:pt x="13372" y="2677"/>
                    <a:pt x="13372" y="2671"/>
                  </a:cubicBezTo>
                  <a:cubicBezTo>
                    <a:pt x="13355" y="2631"/>
                    <a:pt x="13367" y="2580"/>
                    <a:pt x="13401" y="2552"/>
                  </a:cubicBezTo>
                  <a:cubicBezTo>
                    <a:pt x="13424" y="2523"/>
                    <a:pt x="13441" y="2489"/>
                    <a:pt x="13452" y="2455"/>
                  </a:cubicBezTo>
                  <a:cubicBezTo>
                    <a:pt x="13464" y="2426"/>
                    <a:pt x="13486" y="2404"/>
                    <a:pt x="13515" y="2381"/>
                  </a:cubicBezTo>
                  <a:cubicBezTo>
                    <a:pt x="13566" y="2347"/>
                    <a:pt x="13583" y="2278"/>
                    <a:pt x="13566" y="2216"/>
                  </a:cubicBezTo>
                  <a:cubicBezTo>
                    <a:pt x="13555" y="2193"/>
                    <a:pt x="13566" y="2164"/>
                    <a:pt x="13589" y="2147"/>
                  </a:cubicBezTo>
                  <a:cubicBezTo>
                    <a:pt x="13606" y="2124"/>
                    <a:pt x="13612" y="2102"/>
                    <a:pt x="13606" y="2073"/>
                  </a:cubicBezTo>
                  <a:cubicBezTo>
                    <a:pt x="13612" y="2050"/>
                    <a:pt x="13617" y="2022"/>
                    <a:pt x="13617" y="1993"/>
                  </a:cubicBezTo>
                  <a:cubicBezTo>
                    <a:pt x="13623" y="1982"/>
                    <a:pt x="13623" y="1965"/>
                    <a:pt x="13623" y="1954"/>
                  </a:cubicBezTo>
                  <a:lnTo>
                    <a:pt x="13623" y="1937"/>
                  </a:lnTo>
                  <a:cubicBezTo>
                    <a:pt x="13623" y="1897"/>
                    <a:pt x="13629" y="1857"/>
                    <a:pt x="13629" y="1817"/>
                  </a:cubicBezTo>
                  <a:cubicBezTo>
                    <a:pt x="13663" y="1788"/>
                    <a:pt x="13669" y="1737"/>
                    <a:pt x="13646" y="1697"/>
                  </a:cubicBezTo>
                  <a:cubicBezTo>
                    <a:pt x="13669" y="1675"/>
                    <a:pt x="13651" y="1646"/>
                    <a:pt x="13674" y="1623"/>
                  </a:cubicBezTo>
                  <a:cubicBezTo>
                    <a:pt x="13686" y="1600"/>
                    <a:pt x="13691" y="1572"/>
                    <a:pt x="13686" y="1549"/>
                  </a:cubicBezTo>
                  <a:cubicBezTo>
                    <a:pt x="13686" y="1526"/>
                    <a:pt x="13691" y="1504"/>
                    <a:pt x="13703" y="1487"/>
                  </a:cubicBezTo>
                  <a:cubicBezTo>
                    <a:pt x="13737" y="1447"/>
                    <a:pt x="13737" y="1390"/>
                    <a:pt x="13714" y="1344"/>
                  </a:cubicBezTo>
                  <a:cubicBezTo>
                    <a:pt x="13714" y="1339"/>
                    <a:pt x="13708" y="1339"/>
                    <a:pt x="13708" y="1333"/>
                  </a:cubicBezTo>
                  <a:cubicBezTo>
                    <a:pt x="13708" y="1310"/>
                    <a:pt x="13703" y="1287"/>
                    <a:pt x="13691" y="1264"/>
                  </a:cubicBezTo>
                  <a:cubicBezTo>
                    <a:pt x="13686" y="1253"/>
                    <a:pt x="13686" y="1236"/>
                    <a:pt x="13680" y="1219"/>
                  </a:cubicBezTo>
                  <a:lnTo>
                    <a:pt x="13680" y="1208"/>
                  </a:lnTo>
                  <a:cubicBezTo>
                    <a:pt x="13674" y="1173"/>
                    <a:pt x="13663" y="1133"/>
                    <a:pt x="13646" y="1099"/>
                  </a:cubicBezTo>
                  <a:cubicBezTo>
                    <a:pt x="13623" y="1042"/>
                    <a:pt x="13623" y="974"/>
                    <a:pt x="13657" y="923"/>
                  </a:cubicBezTo>
                  <a:cubicBezTo>
                    <a:pt x="13663" y="906"/>
                    <a:pt x="13657" y="894"/>
                    <a:pt x="13657" y="883"/>
                  </a:cubicBezTo>
                  <a:cubicBezTo>
                    <a:pt x="13663" y="843"/>
                    <a:pt x="13663" y="803"/>
                    <a:pt x="13663" y="763"/>
                  </a:cubicBezTo>
                  <a:cubicBezTo>
                    <a:pt x="13663" y="746"/>
                    <a:pt x="13674" y="723"/>
                    <a:pt x="13686" y="706"/>
                  </a:cubicBezTo>
                  <a:cubicBezTo>
                    <a:pt x="13708" y="666"/>
                    <a:pt x="13726" y="627"/>
                    <a:pt x="13743" y="587"/>
                  </a:cubicBezTo>
                  <a:cubicBezTo>
                    <a:pt x="13754" y="570"/>
                    <a:pt x="13754" y="553"/>
                    <a:pt x="13748" y="530"/>
                  </a:cubicBezTo>
                  <a:cubicBezTo>
                    <a:pt x="13748" y="518"/>
                    <a:pt x="13748" y="513"/>
                    <a:pt x="13743" y="501"/>
                  </a:cubicBezTo>
                  <a:cubicBezTo>
                    <a:pt x="13743" y="496"/>
                    <a:pt x="13737" y="484"/>
                    <a:pt x="13737" y="473"/>
                  </a:cubicBezTo>
                  <a:cubicBezTo>
                    <a:pt x="13731" y="461"/>
                    <a:pt x="13731" y="450"/>
                    <a:pt x="13737" y="439"/>
                  </a:cubicBezTo>
                  <a:cubicBezTo>
                    <a:pt x="13737" y="433"/>
                    <a:pt x="13737" y="427"/>
                    <a:pt x="13737" y="422"/>
                  </a:cubicBezTo>
                  <a:cubicBezTo>
                    <a:pt x="13714" y="370"/>
                    <a:pt x="13731" y="313"/>
                    <a:pt x="13703" y="262"/>
                  </a:cubicBezTo>
                  <a:cubicBezTo>
                    <a:pt x="13697" y="245"/>
                    <a:pt x="13691" y="228"/>
                    <a:pt x="13697" y="211"/>
                  </a:cubicBezTo>
                  <a:cubicBezTo>
                    <a:pt x="13714" y="171"/>
                    <a:pt x="13714" y="120"/>
                    <a:pt x="13708" y="74"/>
                  </a:cubicBezTo>
                  <a:cubicBezTo>
                    <a:pt x="13703" y="63"/>
                    <a:pt x="13703" y="46"/>
                    <a:pt x="13708" y="34"/>
                  </a:cubicBezTo>
                  <a:cubicBezTo>
                    <a:pt x="13708" y="12"/>
                    <a:pt x="13714" y="0"/>
                    <a:pt x="137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1" name="Google Shape;621;p40"/>
          <p:cNvSpPr txBox="1"/>
          <p:nvPr>
            <p:ph type="title"/>
          </p:nvPr>
        </p:nvSpPr>
        <p:spPr>
          <a:xfrm>
            <a:off x="1473400" y="1653050"/>
            <a:ext cx="2445900" cy="814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Woah!</a:t>
            </a:r>
            <a:endParaRPr/>
          </a:p>
        </p:txBody>
      </p:sp>
      <p:sp>
        <p:nvSpPr>
          <p:cNvPr id="622" name="Google Shape;622;p40"/>
          <p:cNvSpPr txBox="1"/>
          <p:nvPr>
            <p:ph idx="1" type="subTitle"/>
          </p:nvPr>
        </p:nvSpPr>
        <p:spPr>
          <a:xfrm>
            <a:off x="1473250" y="2467250"/>
            <a:ext cx="2445900" cy="1063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rPr>
              <a:t>This </a:t>
            </a:r>
            <a:r>
              <a:rPr lang="en">
                <a:solidFill>
                  <a:schemeClr val="dk1"/>
                </a:solidFill>
              </a:rPr>
              <a:t>can</a:t>
            </a:r>
            <a:r>
              <a:rPr lang="en">
                <a:solidFill>
                  <a:schemeClr val="dk1"/>
                </a:solidFill>
              </a:rPr>
              <a:t> be the part of the presentation where you can introduce yourself, write your email…</a:t>
            </a:r>
            <a:endParaRPr>
              <a:solidFill>
                <a:schemeClr val="dk1"/>
              </a:solidFill>
            </a:endParaRPr>
          </a:p>
        </p:txBody>
      </p:sp>
      <p:sp>
        <p:nvSpPr>
          <p:cNvPr id="623" name="Google Shape;623;p40"/>
          <p:cNvSpPr/>
          <p:nvPr/>
        </p:nvSpPr>
        <p:spPr>
          <a:xfrm>
            <a:off x="4894040" y="2955522"/>
            <a:ext cx="41737" cy="30859"/>
          </a:xfrm>
          <a:custGeom>
            <a:rect b="b" l="l" r="r" t="t"/>
            <a:pathLst>
              <a:path extrusionOk="0" h="729" w="986">
                <a:moveTo>
                  <a:pt x="825" y="1"/>
                </a:moveTo>
                <a:cubicBezTo>
                  <a:pt x="802" y="1"/>
                  <a:pt x="780" y="9"/>
                  <a:pt x="764" y="28"/>
                </a:cubicBezTo>
                <a:cubicBezTo>
                  <a:pt x="741" y="45"/>
                  <a:pt x="724" y="62"/>
                  <a:pt x="701" y="80"/>
                </a:cubicBezTo>
                <a:cubicBezTo>
                  <a:pt x="563" y="180"/>
                  <a:pt x="418" y="234"/>
                  <a:pt x="267" y="234"/>
                </a:cubicBezTo>
                <a:cubicBezTo>
                  <a:pt x="188" y="234"/>
                  <a:pt x="106" y="219"/>
                  <a:pt x="23" y="188"/>
                </a:cubicBezTo>
                <a:lnTo>
                  <a:pt x="23" y="188"/>
                </a:lnTo>
                <a:cubicBezTo>
                  <a:pt x="29" y="262"/>
                  <a:pt x="23" y="336"/>
                  <a:pt x="12" y="410"/>
                </a:cubicBezTo>
                <a:cubicBezTo>
                  <a:pt x="12" y="433"/>
                  <a:pt x="6" y="461"/>
                  <a:pt x="1" y="484"/>
                </a:cubicBezTo>
                <a:cubicBezTo>
                  <a:pt x="6" y="472"/>
                  <a:pt x="12" y="467"/>
                  <a:pt x="18" y="461"/>
                </a:cubicBezTo>
                <a:cubicBezTo>
                  <a:pt x="33" y="439"/>
                  <a:pt x="57" y="426"/>
                  <a:pt x="81" y="426"/>
                </a:cubicBezTo>
                <a:cubicBezTo>
                  <a:pt x="95" y="426"/>
                  <a:pt x="108" y="430"/>
                  <a:pt x="120" y="438"/>
                </a:cubicBezTo>
                <a:cubicBezTo>
                  <a:pt x="160" y="450"/>
                  <a:pt x="166" y="478"/>
                  <a:pt x="160" y="518"/>
                </a:cubicBezTo>
                <a:cubicBezTo>
                  <a:pt x="154" y="558"/>
                  <a:pt x="154" y="598"/>
                  <a:pt x="154" y="638"/>
                </a:cubicBezTo>
                <a:cubicBezTo>
                  <a:pt x="154" y="678"/>
                  <a:pt x="154" y="729"/>
                  <a:pt x="206" y="729"/>
                </a:cubicBezTo>
                <a:cubicBezTo>
                  <a:pt x="263" y="729"/>
                  <a:pt x="274" y="689"/>
                  <a:pt x="285" y="649"/>
                </a:cubicBezTo>
                <a:cubicBezTo>
                  <a:pt x="291" y="603"/>
                  <a:pt x="308" y="569"/>
                  <a:pt x="314" y="529"/>
                </a:cubicBezTo>
                <a:cubicBezTo>
                  <a:pt x="319" y="492"/>
                  <a:pt x="320" y="449"/>
                  <a:pt x="367" y="449"/>
                </a:cubicBezTo>
                <a:cubicBezTo>
                  <a:pt x="370" y="449"/>
                  <a:pt x="373" y="449"/>
                  <a:pt x="377" y="450"/>
                </a:cubicBezTo>
                <a:cubicBezTo>
                  <a:pt x="394" y="450"/>
                  <a:pt x="412" y="447"/>
                  <a:pt x="428" y="447"/>
                </a:cubicBezTo>
                <a:cubicBezTo>
                  <a:pt x="457" y="447"/>
                  <a:pt x="482" y="454"/>
                  <a:pt x="496" y="490"/>
                </a:cubicBezTo>
                <a:cubicBezTo>
                  <a:pt x="519" y="535"/>
                  <a:pt x="542" y="575"/>
                  <a:pt x="570" y="615"/>
                </a:cubicBezTo>
                <a:cubicBezTo>
                  <a:pt x="596" y="649"/>
                  <a:pt x="625" y="684"/>
                  <a:pt x="662" y="684"/>
                </a:cubicBezTo>
                <a:cubicBezTo>
                  <a:pt x="674" y="684"/>
                  <a:pt x="687" y="680"/>
                  <a:pt x="701" y="672"/>
                </a:cubicBezTo>
                <a:cubicBezTo>
                  <a:pt x="764" y="643"/>
                  <a:pt x="741" y="581"/>
                  <a:pt x="730" y="529"/>
                </a:cubicBezTo>
                <a:cubicBezTo>
                  <a:pt x="718" y="472"/>
                  <a:pt x="616" y="416"/>
                  <a:pt x="690" y="353"/>
                </a:cubicBezTo>
                <a:cubicBezTo>
                  <a:pt x="706" y="340"/>
                  <a:pt x="720" y="335"/>
                  <a:pt x="733" y="335"/>
                </a:cubicBezTo>
                <a:cubicBezTo>
                  <a:pt x="783" y="335"/>
                  <a:pt x="811" y="413"/>
                  <a:pt x="861" y="427"/>
                </a:cubicBezTo>
                <a:cubicBezTo>
                  <a:pt x="883" y="430"/>
                  <a:pt x="905" y="439"/>
                  <a:pt x="925" y="439"/>
                </a:cubicBezTo>
                <a:cubicBezTo>
                  <a:pt x="941" y="439"/>
                  <a:pt x="956" y="433"/>
                  <a:pt x="969" y="416"/>
                </a:cubicBezTo>
                <a:cubicBezTo>
                  <a:pt x="986" y="387"/>
                  <a:pt x="975" y="347"/>
                  <a:pt x="952" y="330"/>
                </a:cubicBezTo>
                <a:cubicBezTo>
                  <a:pt x="878" y="267"/>
                  <a:pt x="849" y="210"/>
                  <a:pt x="906" y="119"/>
                </a:cubicBezTo>
                <a:cubicBezTo>
                  <a:pt x="929" y="85"/>
                  <a:pt x="918" y="34"/>
                  <a:pt x="878" y="17"/>
                </a:cubicBezTo>
                <a:cubicBezTo>
                  <a:pt x="862" y="7"/>
                  <a:pt x="844" y="1"/>
                  <a:pt x="825"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4" name="Google Shape;624;p40"/>
          <p:cNvGrpSpPr/>
          <p:nvPr/>
        </p:nvGrpSpPr>
        <p:grpSpPr>
          <a:xfrm rot="-212243">
            <a:off x="794013" y="1266353"/>
            <a:ext cx="1487419" cy="294049"/>
            <a:chOff x="5677489" y="1114550"/>
            <a:chExt cx="1487411" cy="294048"/>
          </a:xfrm>
        </p:grpSpPr>
        <p:sp>
          <p:nvSpPr>
            <p:cNvPr id="625" name="Google Shape;625;p40"/>
            <p:cNvSpPr/>
            <p:nvPr/>
          </p:nvSpPr>
          <p:spPr>
            <a:xfrm>
              <a:off x="5677489" y="1115215"/>
              <a:ext cx="1483942" cy="293376"/>
            </a:xfrm>
            <a:custGeom>
              <a:rect b="b" l="l" r="r" t="t"/>
              <a:pathLst>
                <a:path extrusionOk="0" h="2609" w="13248">
                  <a:moveTo>
                    <a:pt x="160" y="0"/>
                  </a:moveTo>
                  <a:cubicBezTo>
                    <a:pt x="160" y="57"/>
                    <a:pt x="154" y="114"/>
                    <a:pt x="149" y="171"/>
                  </a:cubicBezTo>
                  <a:cubicBezTo>
                    <a:pt x="149" y="222"/>
                    <a:pt x="137" y="274"/>
                    <a:pt x="126" y="331"/>
                  </a:cubicBezTo>
                  <a:cubicBezTo>
                    <a:pt x="126" y="353"/>
                    <a:pt x="114" y="370"/>
                    <a:pt x="97" y="388"/>
                  </a:cubicBezTo>
                  <a:cubicBezTo>
                    <a:pt x="69" y="416"/>
                    <a:pt x="46" y="450"/>
                    <a:pt x="35" y="490"/>
                  </a:cubicBezTo>
                  <a:cubicBezTo>
                    <a:pt x="23" y="558"/>
                    <a:pt x="29" y="632"/>
                    <a:pt x="52" y="701"/>
                  </a:cubicBezTo>
                  <a:cubicBezTo>
                    <a:pt x="57" y="746"/>
                    <a:pt x="75" y="786"/>
                    <a:pt x="97" y="826"/>
                  </a:cubicBezTo>
                  <a:cubicBezTo>
                    <a:pt x="103" y="837"/>
                    <a:pt x="114" y="843"/>
                    <a:pt x="120" y="860"/>
                  </a:cubicBezTo>
                  <a:cubicBezTo>
                    <a:pt x="126" y="877"/>
                    <a:pt x="126" y="894"/>
                    <a:pt x="120" y="917"/>
                  </a:cubicBezTo>
                  <a:cubicBezTo>
                    <a:pt x="120" y="951"/>
                    <a:pt x="120" y="980"/>
                    <a:pt x="103" y="1003"/>
                  </a:cubicBezTo>
                  <a:cubicBezTo>
                    <a:pt x="80" y="1020"/>
                    <a:pt x="52" y="1042"/>
                    <a:pt x="40" y="1071"/>
                  </a:cubicBezTo>
                  <a:cubicBezTo>
                    <a:pt x="29" y="1105"/>
                    <a:pt x="18" y="1134"/>
                    <a:pt x="12" y="1168"/>
                  </a:cubicBezTo>
                  <a:cubicBezTo>
                    <a:pt x="6" y="1208"/>
                    <a:pt x="6" y="1247"/>
                    <a:pt x="6" y="1287"/>
                  </a:cubicBezTo>
                  <a:cubicBezTo>
                    <a:pt x="0" y="1361"/>
                    <a:pt x="6" y="1435"/>
                    <a:pt x="23" y="1509"/>
                  </a:cubicBezTo>
                  <a:cubicBezTo>
                    <a:pt x="35" y="1538"/>
                    <a:pt x="35" y="1589"/>
                    <a:pt x="57" y="1606"/>
                  </a:cubicBezTo>
                  <a:cubicBezTo>
                    <a:pt x="80" y="1629"/>
                    <a:pt x="109" y="1635"/>
                    <a:pt x="131" y="1658"/>
                  </a:cubicBezTo>
                  <a:cubicBezTo>
                    <a:pt x="149" y="1686"/>
                    <a:pt x="137" y="1714"/>
                    <a:pt x="143" y="1749"/>
                  </a:cubicBezTo>
                  <a:cubicBezTo>
                    <a:pt x="154" y="1789"/>
                    <a:pt x="154" y="1828"/>
                    <a:pt x="154" y="1868"/>
                  </a:cubicBezTo>
                  <a:cubicBezTo>
                    <a:pt x="149" y="1902"/>
                    <a:pt x="137" y="1931"/>
                    <a:pt x="120" y="1959"/>
                  </a:cubicBezTo>
                  <a:cubicBezTo>
                    <a:pt x="109" y="1988"/>
                    <a:pt x="103" y="2022"/>
                    <a:pt x="86" y="2050"/>
                  </a:cubicBezTo>
                  <a:cubicBezTo>
                    <a:pt x="63" y="2096"/>
                    <a:pt x="40" y="2125"/>
                    <a:pt x="69" y="2176"/>
                  </a:cubicBezTo>
                  <a:cubicBezTo>
                    <a:pt x="92" y="2221"/>
                    <a:pt x="149" y="2312"/>
                    <a:pt x="211" y="2318"/>
                  </a:cubicBezTo>
                  <a:cubicBezTo>
                    <a:pt x="211" y="2341"/>
                    <a:pt x="228" y="2347"/>
                    <a:pt x="240" y="2369"/>
                  </a:cubicBezTo>
                  <a:cubicBezTo>
                    <a:pt x="245" y="2392"/>
                    <a:pt x="251" y="2409"/>
                    <a:pt x="251" y="2432"/>
                  </a:cubicBezTo>
                  <a:cubicBezTo>
                    <a:pt x="257" y="2466"/>
                    <a:pt x="257" y="2506"/>
                    <a:pt x="251" y="2546"/>
                  </a:cubicBezTo>
                  <a:cubicBezTo>
                    <a:pt x="251" y="2563"/>
                    <a:pt x="251" y="2592"/>
                    <a:pt x="245" y="2609"/>
                  </a:cubicBezTo>
                  <a:lnTo>
                    <a:pt x="13060" y="2609"/>
                  </a:lnTo>
                  <a:cubicBezTo>
                    <a:pt x="13065" y="2546"/>
                    <a:pt x="13082" y="2489"/>
                    <a:pt x="13105" y="2432"/>
                  </a:cubicBezTo>
                  <a:cubicBezTo>
                    <a:pt x="13111" y="2415"/>
                    <a:pt x="13122" y="2398"/>
                    <a:pt x="13122" y="2381"/>
                  </a:cubicBezTo>
                  <a:cubicBezTo>
                    <a:pt x="13122" y="2358"/>
                    <a:pt x="13122" y="2369"/>
                    <a:pt x="13116" y="2352"/>
                  </a:cubicBezTo>
                  <a:cubicBezTo>
                    <a:pt x="13105" y="2335"/>
                    <a:pt x="13094" y="2312"/>
                    <a:pt x="13082" y="2301"/>
                  </a:cubicBezTo>
                  <a:cubicBezTo>
                    <a:pt x="13048" y="2244"/>
                    <a:pt x="13042" y="2176"/>
                    <a:pt x="13054" y="2119"/>
                  </a:cubicBezTo>
                  <a:cubicBezTo>
                    <a:pt x="13071" y="2056"/>
                    <a:pt x="13105" y="2068"/>
                    <a:pt x="13156" y="2039"/>
                  </a:cubicBezTo>
                  <a:cubicBezTo>
                    <a:pt x="13219" y="2011"/>
                    <a:pt x="13156" y="1954"/>
                    <a:pt x="13139" y="1914"/>
                  </a:cubicBezTo>
                  <a:cubicBezTo>
                    <a:pt x="13122" y="1880"/>
                    <a:pt x="13116" y="1834"/>
                    <a:pt x="13128" y="1794"/>
                  </a:cubicBezTo>
                  <a:cubicBezTo>
                    <a:pt x="13151" y="1737"/>
                    <a:pt x="13179" y="1692"/>
                    <a:pt x="13213" y="1646"/>
                  </a:cubicBezTo>
                  <a:cubicBezTo>
                    <a:pt x="13236" y="1589"/>
                    <a:pt x="13247" y="1532"/>
                    <a:pt x="13236" y="1475"/>
                  </a:cubicBezTo>
                  <a:cubicBezTo>
                    <a:pt x="13247" y="1424"/>
                    <a:pt x="13230" y="1367"/>
                    <a:pt x="13196" y="1322"/>
                  </a:cubicBezTo>
                  <a:cubicBezTo>
                    <a:pt x="13173" y="1299"/>
                    <a:pt x="13151" y="1276"/>
                    <a:pt x="13134" y="1253"/>
                  </a:cubicBezTo>
                  <a:cubicBezTo>
                    <a:pt x="13122" y="1225"/>
                    <a:pt x="13128" y="1219"/>
                    <a:pt x="13134" y="1196"/>
                  </a:cubicBezTo>
                  <a:cubicBezTo>
                    <a:pt x="13162" y="1094"/>
                    <a:pt x="13225" y="991"/>
                    <a:pt x="13202" y="883"/>
                  </a:cubicBezTo>
                  <a:cubicBezTo>
                    <a:pt x="13196" y="843"/>
                    <a:pt x="13185" y="803"/>
                    <a:pt x="13168" y="769"/>
                  </a:cubicBezTo>
                  <a:cubicBezTo>
                    <a:pt x="13151" y="746"/>
                    <a:pt x="13139" y="724"/>
                    <a:pt x="13122" y="701"/>
                  </a:cubicBezTo>
                  <a:cubicBezTo>
                    <a:pt x="13105" y="684"/>
                    <a:pt x="13088" y="661"/>
                    <a:pt x="13077" y="638"/>
                  </a:cubicBezTo>
                  <a:cubicBezTo>
                    <a:pt x="13060" y="581"/>
                    <a:pt x="13054" y="524"/>
                    <a:pt x="13054" y="473"/>
                  </a:cubicBezTo>
                  <a:cubicBezTo>
                    <a:pt x="13048" y="422"/>
                    <a:pt x="13060" y="370"/>
                    <a:pt x="13082" y="331"/>
                  </a:cubicBezTo>
                  <a:cubicBezTo>
                    <a:pt x="13116" y="296"/>
                    <a:pt x="13139" y="257"/>
                    <a:pt x="13139" y="211"/>
                  </a:cubicBezTo>
                  <a:cubicBezTo>
                    <a:pt x="13145" y="143"/>
                    <a:pt x="13145" y="74"/>
                    <a:pt x="13139" y="6"/>
                  </a:cubicBezTo>
                  <a:lnTo>
                    <a:pt x="13139" y="0"/>
                  </a:lnTo>
                  <a:close/>
                </a:path>
              </a:pathLst>
            </a:custGeom>
            <a:solidFill>
              <a:srgbClr val="6E9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40"/>
            <p:cNvSpPr/>
            <p:nvPr/>
          </p:nvSpPr>
          <p:spPr>
            <a:xfrm>
              <a:off x="5998060" y="1255444"/>
              <a:ext cx="250505" cy="153153"/>
            </a:xfrm>
            <a:custGeom>
              <a:rect b="b" l="l" r="r" t="t"/>
              <a:pathLst>
                <a:path extrusionOk="0" h="1362" w="2228">
                  <a:moveTo>
                    <a:pt x="1111" y="0"/>
                  </a:moveTo>
                  <a:cubicBezTo>
                    <a:pt x="496" y="0"/>
                    <a:pt x="1" y="513"/>
                    <a:pt x="18" y="1128"/>
                  </a:cubicBezTo>
                  <a:cubicBezTo>
                    <a:pt x="18" y="1208"/>
                    <a:pt x="23" y="1288"/>
                    <a:pt x="40" y="1362"/>
                  </a:cubicBezTo>
                  <a:lnTo>
                    <a:pt x="450" y="1362"/>
                  </a:lnTo>
                  <a:cubicBezTo>
                    <a:pt x="422" y="1288"/>
                    <a:pt x="405" y="1208"/>
                    <a:pt x="405" y="1128"/>
                  </a:cubicBezTo>
                  <a:cubicBezTo>
                    <a:pt x="405" y="731"/>
                    <a:pt x="728" y="417"/>
                    <a:pt x="1111" y="417"/>
                  </a:cubicBezTo>
                  <a:cubicBezTo>
                    <a:pt x="1150" y="417"/>
                    <a:pt x="1190" y="421"/>
                    <a:pt x="1231" y="428"/>
                  </a:cubicBezTo>
                  <a:cubicBezTo>
                    <a:pt x="1664" y="502"/>
                    <a:pt x="1926" y="952"/>
                    <a:pt x="1777" y="1362"/>
                  </a:cubicBezTo>
                  <a:lnTo>
                    <a:pt x="2188" y="1362"/>
                  </a:lnTo>
                  <a:cubicBezTo>
                    <a:pt x="2205" y="1288"/>
                    <a:pt x="2210" y="1208"/>
                    <a:pt x="2210" y="1128"/>
                  </a:cubicBezTo>
                  <a:cubicBezTo>
                    <a:pt x="2227" y="513"/>
                    <a:pt x="1732" y="0"/>
                    <a:pt x="1111"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40"/>
            <p:cNvSpPr/>
            <p:nvPr/>
          </p:nvSpPr>
          <p:spPr>
            <a:xfrm>
              <a:off x="5679872" y="1258480"/>
              <a:ext cx="212615" cy="150117"/>
            </a:xfrm>
            <a:custGeom>
              <a:rect b="b" l="l" r="r" t="t"/>
              <a:pathLst>
                <a:path extrusionOk="0" h="1335" w="1891">
                  <a:moveTo>
                    <a:pt x="784" y="1"/>
                  </a:moveTo>
                  <a:cubicBezTo>
                    <a:pt x="513" y="1"/>
                    <a:pt x="237" y="101"/>
                    <a:pt x="11" y="327"/>
                  </a:cubicBezTo>
                  <a:cubicBezTo>
                    <a:pt x="11" y="327"/>
                    <a:pt x="11" y="327"/>
                    <a:pt x="17" y="332"/>
                  </a:cubicBezTo>
                  <a:cubicBezTo>
                    <a:pt x="40" y="349"/>
                    <a:pt x="68" y="355"/>
                    <a:pt x="85" y="384"/>
                  </a:cubicBezTo>
                  <a:cubicBezTo>
                    <a:pt x="108" y="412"/>
                    <a:pt x="91" y="440"/>
                    <a:pt x="103" y="475"/>
                  </a:cubicBezTo>
                  <a:cubicBezTo>
                    <a:pt x="108" y="509"/>
                    <a:pt x="114" y="554"/>
                    <a:pt x="114" y="594"/>
                  </a:cubicBezTo>
                  <a:cubicBezTo>
                    <a:pt x="108" y="623"/>
                    <a:pt x="97" y="651"/>
                    <a:pt x="80" y="680"/>
                  </a:cubicBezTo>
                  <a:cubicBezTo>
                    <a:pt x="68" y="714"/>
                    <a:pt x="57" y="742"/>
                    <a:pt x="46" y="771"/>
                  </a:cubicBezTo>
                  <a:cubicBezTo>
                    <a:pt x="23" y="822"/>
                    <a:pt x="0" y="839"/>
                    <a:pt x="29" y="896"/>
                  </a:cubicBezTo>
                  <a:cubicBezTo>
                    <a:pt x="46" y="936"/>
                    <a:pt x="68" y="970"/>
                    <a:pt x="91" y="999"/>
                  </a:cubicBezTo>
                  <a:cubicBezTo>
                    <a:pt x="145" y="652"/>
                    <a:pt x="442" y="393"/>
                    <a:pt x="789" y="393"/>
                  </a:cubicBezTo>
                  <a:cubicBezTo>
                    <a:pt x="807" y="393"/>
                    <a:pt x="825" y="394"/>
                    <a:pt x="843" y="395"/>
                  </a:cubicBezTo>
                  <a:cubicBezTo>
                    <a:pt x="1213" y="423"/>
                    <a:pt x="1498" y="731"/>
                    <a:pt x="1498" y="1101"/>
                  </a:cubicBezTo>
                  <a:cubicBezTo>
                    <a:pt x="1498" y="1181"/>
                    <a:pt x="1486" y="1261"/>
                    <a:pt x="1458" y="1335"/>
                  </a:cubicBezTo>
                  <a:lnTo>
                    <a:pt x="1862" y="1335"/>
                  </a:lnTo>
                  <a:cubicBezTo>
                    <a:pt x="1879" y="1261"/>
                    <a:pt x="1885" y="1181"/>
                    <a:pt x="1891" y="1101"/>
                  </a:cubicBezTo>
                  <a:cubicBezTo>
                    <a:pt x="1891" y="439"/>
                    <a:pt x="1350" y="1"/>
                    <a:pt x="784"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40"/>
            <p:cNvSpPr/>
            <p:nvPr/>
          </p:nvSpPr>
          <p:spPr>
            <a:xfrm>
              <a:off x="6354700" y="1258593"/>
              <a:ext cx="247357" cy="150005"/>
            </a:xfrm>
            <a:custGeom>
              <a:rect b="b" l="l" r="r" t="t"/>
              <a:pathLst>
                <a:path extrusionOk="0" h="1334" w="2200">
                  <a:moveTo>
                    <a:pt x="1100" y="1"/>
                  </a:moveTo>
                  <a:cubicBezTo>
                    <a:pt x="491" y="1"/>
                    <a:pt x="1" y="491"/>
                    <a:pt x="1" y="1100"/>
                  </a:cubicBezTo>
                  <a:cubicBezTo>
                    <a:pt x="1" y="1180"/>
                    <a:pt x="6" y="1260"/>
                    <a:pt x="24" y="1334"/>
                  </a:cubicBezTo>
                  <a:lnTo>
                    <a:pt x="434" y="1334"/>
                  </a:lnTo>
                  <a:cubicBezTo>
                    <a:pt x="405" y="1260"/>
                    <a:pt x="394" y="1180"/>
                    <a:pt x="394" y="1100"/>
                  </a:cubicBezTo>
                  <a:cubicBezTo>
                    <a:pt x="394" y="707"/>
                    <a:pt x="707" y="394"/>
                    <a:pt x="1100" y="394"/>
                  </a:cubicBezTo>
                  <a:cubicBezTo>
                    <a:pt x="1487" y="394"/>
                    <a:pt x="1806" y="707"/>
                    <a:pt x="1806" y="1100"/>
                  </a:cubicBezTo>
                  <a:cubicBezTo>
                    <a:pt x="1806" y="1180"/>
                    <a:pt x="1789" y="1260"/>
                    <a:pt x="1766" y="1334"/>
                  </a:cubicBezTo>
                  <a:lnTo>
                    <a:pt x="2171" y="1334"/>
                  </a:lnTo>
                  <a:cubicBezTo>
                    <a:pt x="2188" y="1260"/>
                    <a:pt x="2193" y="1180"/>
                    <a:pt x="2199" y="1100"/>
                  </a:cubicBezTo>
                  <a:cubicBezTo>
                    <a:pt x="2193" y="491"/>
                    <a:pt x="1704" y="1"/>
                    <a:pt x="1100"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40"/>
            <p:cNvSpPr/>
            <p:nvPr/>
          </p:nvSpPr>
          <p:spPr>
            <a:xfrm>
              <a:off x="6172895" y="1114550"/>
              <a:ext cx="247245" cy="147419"/>
            </a:xfrm>
            <a:custGeom>
              <a:rect b="b" l="l" r="r" t="t"/>
              <a:pathLst>
                <a:path extrusionOk="0" h="1311" w="2199">
                  <a:moveTo>
                    <a:pt x="17" y="1"/>
                  </a:moveTo>
                  <a:cubicBezTo>
                    <a:pt x="6" y="69"/>
                    <a:pt x="0" y="143"/>
                    <a:pt x="0" y="211"/>
                  </a:cubicBezTo>
                  <a:cubicBezTo>
                    <a:pt x="0" y="815"/>
                    <a:pt x="490" y="1310"/>
                    <a:pt x="1100" y="1310"/>
                  </a:cubicBezTo>
                  <a:cubicBezTo>
                    <a:pt x="1703" y="1310"/>
                    <a:pt x="2193" y="815"/>
                    <a:pt x="2199" y="211"/>
                  </a:cubicBezTo>
                  <a:cubicBezTo>
                    <a:pt x="2193" y="143"/>
                    <a:pt x="2187" y="69"/>
                    <a:pt x="2176" y="1"/>
                  </a:cubicBezTo>
                  <a:lnTo>
                    <a:pt x="1772" y="1"/>
                  </a:lnTo>
                  <a:cubicBezTo>
                    <a:pt x="1794" y="69"/>
                    <a:pt x="1806" y="137"/>
                    <a:pt x="1806" y="211"/>
                  </a:cubicBezTo>
                  <a:cubicBezTo>
                    <a:pt x="1806" y="599"/>
                    <a:pt x="1487" y="917"/>
                    <a:pt x="1100" y="917"/>
                  </a:cubicBezTo>
                  <a:cubicBezTo>
                    <a:pt x="707" y="917"/>
                    <a:pt x="393" y="599"/>
                    <a:pt x="393" y="211"/>
                  </a:cubicBezTo>
                  <a:cubicBezTo>
                    <a:pt x="393" y="137"/>
                    <a:pt x="399" y="69"/>
                    <a:pt x="422"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40"/>
            <p:cNvSpPr/>
            <p:nvPr/>
          </p:nvSpPr>
          <p:spPr>
            <a:xfrm>
              <a:off x="5816254" y="1114550"/>
              <a:ext cx="250393" cy="150567"/>
            </a:xfrm>
            <a:custGeom>
              <a:rect b="b" l="l" r="r" t="t"/>
              <a:pathLst>
                <a:path extrusionOk="0" h="1339" w="2227">
                  <a:moveTo>
                    <a:pt x="34" y="1"/>
                  </a:moveTo>
                  <a:cubicBezTo>
                    <a:pt x="23" y="69"/>
                    <a:pt x="17" y="143"/>
                    <a:pt x="17" y="211"/>
                  </a:cubicBezTo>
                  <a:cubicBezTo>
                    <a:pt x="0" y="826"/>
                    <a:pt x="496" y="1339"/>
                    <a:pt x="1111" y="1339"/>
                  </a:cubicBezTo>
                  <a:cubicBezTo>
                    <a:pt x="1731" y="1339"/>
                    <a:pt x="2227" y="826"/>
                    <a:pt x="2210" y="211"/>
                  </a:cubicBezTo>
                  <a:cubicBezTo>
                    <a:pt x="2210" y="143"/>
                    <a:pt x="2204" y="69"/>
                    <a:pt x="2193" y="1"/>
                  </a:cubicBezTo>
                  <a:lnTo>
                    <a:pt x="1788" y="1"/>
                  </a:lnTo>
                  <a:cubicBezTo>
                    <a:pt x="1811" y="69"/>
                    <a:pt x="1823" y="137"/>
                    <a:pt x="1823" y="211"/>
                  </a:cubicBezTo>
                  <a:cubicBezTo>
                    <a:pt x="1834" y="610"/>
                    <a:pt x="1515" y="940"/>
                    <a:pt x="1111" y="940"/>
                  </a:cubicBezTo>
                  <a:cubicBezTo>
                    <a:pt x="712" y="940"/>
                    <a:pt x="393" y="610"/>
                    <a:pt x="404" y="211"/>
                  </a:cubicBezTo>
                  <a:cubicBezTo>
                    <a:pt x="404" y="137"/>
                    <a:pt x="416" y="69"/>
                    <a:pt x="439"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40"/>
            <p:cNvSpPr/>
            <p:nvPr/>
          </p:nvSpPr>
          <p:spPr>
            <a:xfrm>
              <a:off x="6708193" y="1255444"/>
              <a:ext cx="250505" cy="153153"/>
            </a:xfrm>
            <a:custGeom>
              <a:rect b="b" l="l" r="r" t="t"/>
              <a:pathLst>
                <a:path extrusionOk="0" h="1362" w="2228">
                  <a:moveTo>
                    <a:pt x="1111" y="0"/>
                  </a:moveTo>
                  <a:cubicBezTo>
                    <a:pt x="496" y="0"/>
                    <a:pt x="1" y="513"/>
                    <a:pt x="12" y="1128"/>
                  </a:cubicBezTo>
                  <a:cubicBezTo>
                    <a:pt x="12" y="1208"/>
                    <a:pt x="23" y="1288"/>
                    <a:pt x="40" y="1362"/>
                  </a:cubicBezTo>
                  <a:lnTo>
                    <a:pt x="445" y="1362"/>
                  </a:lnTo>
                  <a:cubicBezTo>
                    <a:pt x="422" y="1288"/>
                    <a:pt x="405" y="1208"/>
                    <a:pt x="405" y="1128"/>
                  </a:cubicBezTo>
                  <a:cubicBezTo>
                    <a:pt x="393" y="729"/>
                    <a:pt x="712" y="399"/>
                    <a:pt x="1111" y="399"/>
                  </a:cubicBezTo>
                  <a:cubicBezTo>
                    <a:pt x="1510" y="399"/>
                    <a:pt x="1829" y="729"/>
                    <a:pt x="1817" y="1128"/>
                  </a:cubicBezTo>
                  <a:cubicBezTo>
                    <a:pt x="1817" y="1208"/>
                    <a:pt x="1806" y="1288"/>
                    <a:pt x="1777" y="1362"/>
                  </a:cubicBezTo>
                  <a:lnTo>
                    <a:pt x="2187" y="1362"/>
                  </a:lnTo>
                  <a:cubicBezTo>
                    <a:pt x="2199" y="1288"/>
                    <a:pt x="2210" y="1208"/>
                    <a:pt x="2210" y="1128"/>
                  </a:cubicBezTo>
                  <a:cubicBezTo>
                    <a:pt x="2227" y="513"/>
                    <a:pt x="1732" y="0"/>
                    <a:pt x="1111"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40"/>
            <p:cNvSpPr/>
            <p:nvPr/>
          </p:nvSpPr>
          <p:spPr>
            <a:xfrm>
              <a:off x="6881116" y="1114550"/>
              <a:ext cx="250505" cy="150567"/>
            </a:xfrm>
            <a:custGeom>
              <a:rect b="b" l="l" r="r" t="t"/>
              <a:pathLst>
                <a:path extrusionOk="0" h="1339" w="2228">
                  <a:moveTo>
                    <a:pt x="34" y="1"/>
                  </a:moveTo>
                  <a:cubicBezTo>
                    <a:pt x="23" y="69"/>
                    <a:pt x="12" y="143"/>
                    <a:pt x="12" y="211"/>
                  </a:cubicBezTo>
                  <a:cubicBezTo>
                    <a:pt x="0" y="826"/>
                    <a:pt x="496" y="1339"/>
                    <a:pt x="1111" y="1339"/>
                  </a:cubicBezTo>
                  <a:cubicBezTo>
                    <a:pt x="1732" y="1339"/>
                    <a:pt x="2227" y="826"/>
                    <a:pt x="2210" y="211"/>
                  </a:cubicBezTo>
                  <a:cubicBezTo>
                    <a:pt x="2210" y="143"/>
                    <a:pt x="2204" y="69"/>
                    <a:pt x="2193" y="1"/>
                  </a:cubicBezTo>
                  <a:lnTo>
                    <a:pt x="1788" y="1"/>
                  </a:lnTo>
                  <a:cubicBezTo>
                    <a:pt x="1806" y="69"/>
                    <a:pt x="1817" y="137"/>
                    <a:pt x="1817" y="211"/>
                  </a:cubicBezTo>
                  <a:cubicBezTo>
                    <a:pt x="1828" y="610"/>
                    <a:pt x="1509" y="940"/>
                    <a:pt x="1111" y="940"/>
                  </a:cubicBezTo>
                  <a:cubicBezTo>
                    <a:pt x="712" y="940"/>
                    <a:pt x="393" y="610"/>
                    <a:pt x="405" y="211"/>
                  </a:cubicBezTo>
                  <a:cubicBezTo>
                    <a:pt x="405" y="137"/>
                    <a:pt x="416" y="69"/>
                    <a:pt x="433"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40"/>
            <p:cNvSpPr/>
            <p:nvPr/>
          </p:nvSpPr>
          <p:spPr>
            <a:xfrm>
              <a:off x="7064271" y="1263090"/>
              <a:ext cx="100629" cy="145507"/>
            </a:xfrm>
            <a:custGeom>
              <a:rect b="b" l="l" r="r" t="t"/>
              <a:pathLst>
                <a:path extrusionOk="0" h="1294" w="895">
                  <a:moveTo>
                    <a:pt x="832" y="1"/>
                  </a:moveTo>
                  <a:cubicBezTo>
                    <a:pt x="347" y="120"/>
                    <a:pt x="6" y="559"/>
                    <a:pt x="0" y="1060"/>
                  </a:cubicBezTo>
                  <a:cubicBezTo>
                    <a:pt x="0" y="1140"/>
                    <a:pt x="11" y="1220"/>
                    <a:pt x="29" y="1294"/>
                  </a:cubicBezTo>
                  <a:lnTo>
                    <a:pt x="433" y="1294"/>
                  </a:lnTo>
                  <a:cubicBezTo>
                    <a:pt x="410" y="1220"/>
                    <a:pt x="393" y="1140"/>
                    <a:pt x="393" y="1060"/>
                  </a:cubicBezTo>
                  <a:cubicBezTo>
                    <a:pt x="393" y="787"/>
                    <a:pt x="558" y="536"/>
                    <a:pt x="809" y="422"/>
                  </a:cubicBezTo>
                  <a:cubicBezTo>
                    <a:pt x="826" y="388"/>
                    <a:pt x="849" y="360"/>
                    <a:pt x="860" y="331"/>
                  </a:cubicBezTo>
                  <a:cubicBezTo>
                    <a:pt x="883" y="280"/>
                    <a:pt x="894" y="223"/>
                    <a:pt x="888" y="166"/>
                  </a:cubicBezTo>
                  <a:cubicBezTo>
                    <a:pt x="894" y="109"/>
                    <a:pt x="877" y="52"/>
                    <a:pt x="843" y="7"/>
                  </a:cubicBezTo>
                  <a:lnTo>
                    <a:pt x="832" y="1"/>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40"/>
            <p:cNvSpPr/>
            <p:nvPr/>
          </p:nvSpPr>
          <p:spPr>
            <a:xfrm>
              <a:off x="6525712" y="1114550"/>
              <a:ext cx="251067" cy="150567"/>
            </a:xfrm>
            <a:custGeom>
              <a:rect b="b" l="l" r="r" t="t"/>
              <a:pathLst>
                <a:path extrusionOk="0" h="1339" w="2233">
                  <a:moveTo>
                    <a:pt x="40" y="1"/>
                  </a:moveTo>
                  <a:cubicBezTo>
                    <a:pt x="23" y="69"/>
                    <a:pt x="17" y="143"/>
                    <a:pt x="17" y="211"/>
                  </a:cubicBezTo>
                  <a:cubicBezTo>
                    <a:pt x="0" y="826"/>
                    <a:pt x="496" y="1339"/>
                    <a:pt x="1117" y="1339"/>
                  </a:cubicBezTo>
                  <a:cubicBezTo>
                    <a:pt x="1732" y="1339"/>
                    <a:pt x="2233" y="826"/>
                    <a:pt x="2216" y="211"/>
                  </a:cubicBezTo>
                  <a:cubicBezTo>
                    <a:pt x="2216" y="143"/>
                    <a:pt x="2210" y="69"/>
                    <a:pt x="2193" y="1"/>
                  </a:cubicBezTo>
                  <a:lnTo>
                    <a:pt x="1789" y="1"/>
                  </a:lnTo>
                  <a:cubicBezTo>
                    <a:pt x="1811" y="69"/>
                    <a:pt x="1823" y="137"/>
                    <a:pt x="1823" y="211"/>
                  </a:cubicBezTo>
                  <a:cubicBezTo>
                    <a:pt x="1834" y="610"/>
                    <a:pt x="1515" y="940"/>
                    <a:pt x="1117" y="940"/>
                  </a:cubicBezTo>
                  <a:cubicBezTo>
                    <a:pt x="718" y="940"/>
                    <a:pt x="399" y="610"/>
                    <a:pt x="410" y="211"/>
                  </a:cubicBezTo>
                  <a:cubicBezTo>
                    <a:pt x="410" y="137"/>
                    <a:pt x="422" y="69"/>
                    <a:pt x="439"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 name="Google Shape;635;p40"/>
          <p:cNvGrpSpPr/>
          <p:nvPr/>
        </p:nvGrpSpPr>
        <p:grpSpPr>
          <a:xfrm>
            <a:off x="4619054" y="494428"/>
            <a:ext cx="3606944" cy="4133485"/>
            <a:chOff x="4619054" y="494428"/>
            <a:chExt cx="3606944" cy="4133485"/>
          </a:xfrm>
        </p:grpSpPr>
        <p:sp>
          <p:nvSpPr>
            <p:cNvPr id="636" name="Google Shape;636;p40"/>
            <p:cNvSpPr/>
            <p:nvPr/>
          </p:nvSpPr>
          <p:spPr>
            <a:xfrm flipH="1">
              <a:off x="7665779" y="494428"/>
              <a:ext cx="560219" cy="551991"/>
            </a:xfrm>
            <a:custGeom>
              <a:rect b="b" l="l" r="r" t="t"/>
              <a:pathLst>
                <a:path extrusionOk="0" h="208495" w="211603">
                  <a:moveTo>
                    <a:pt x="36236" y="39035"/>
                  </a:moveTo>
                  <a:lnTo>
                    <a:pt x="58798" y="39719"/>
                  </a:lnTo>
                  <a:lnTo>
                    <a:pt x="81018" y="39719"/>
                  </a:lnTo>
                  <a:lnTo>
                    <a:pt x="66660" y="54418"/>
                  </a:lnTo>
                  <a:lnTo>
                    <a:pt x="51277" y="68776"/>
                  </a:lnTo>
                  <a:lnTo>
                    <a:pt x="36578" y="83817"/>
                  </a:lnTo>
                  <a:lnTo>
                    <a:pt x="36236" y="61597"/>
                  </a:lnTo>
                  <a:lnTo>
                    <a:pt x="36236" y="39035"/>
                  </a:lnTo>
                  <a:close/>
                  <a:moveTo>
                    <a:pt x="55397" y="0"/>
                  </a:moveTo>
                  <a:cubicBezTo>
                    <a:pt x="35872" y="0"/>
                    <a:pt x="12323" y="1670"/>
                    <a:pt x="5470" y="21943"/>
                  </a:cubicBezTo>
                  <a:cubicBezTo>
                    <a:pt x="1710" y="32540"/>
                    <a:pt x="2736" y="44163"/>
                    <a:pt x="2736" y="54760"/>
                  </a:cubicBezTo>
                  <a:lnTo>
                    <a:pt x="2736" y="95439"/>
                  </a:lnTo>
                  <a:cubicBezTo>
                    <a:pt x="2736" y="114924"/>
                    <a:pt x="2736" y="134751"/>
                    <a:pt x="2394" y="154236"/>
                  </a:cubicBezTo>
                  <a:cubicBezTo>
                    <a:pt x="2394" y="168936"/>
                    <a:pt x="1" y="184319"/>
                    <a:pt x="10256" y="196283"/>
                  </a:cubicBezTo>
                  <a:cubicBezTo>
                    <a:pt x="14572" y="201833"/>
                    <a:pt x="23338" y="208494"/>
                    <a:pt x="31034" y="208494"/>
                  </a:cubicBezTo>
                  <a:cubicBezTo>
                    <a:pt x="31872" y="208494"/>
                    <a:pt x="32697" y="208415"/>
                    <a:pt x="33502" y="208248"/>
                  </a:cubicBezTo>
                  <a:cubicBezTo>
                    <a:pt x="35553" y="201069"/>
                    <a:pt x="33843" y="192523"/>
                    <a:pt x="33843" y="185002"/>
                  </a:cubicBezTo>
                  <a:lnTo>
                    <a:pt x="33843" y="160048"/>
                  </a:lnTo>
                  <a:lnTo>
                    <a:pt x="35211" y="160048"/>
                  </a:lnTo>
                  <a:cubicBezTo>
                    <a:pt x="43073" y="160048"/>
                    <a:pt x="50594" y="156287"/>
                    <a:pt x="55380" y="149792"/>
                  </a:cubicBezTo>
                  <a:cubicBezTo>
                    <a:pt x="58798" y="146032"/>
                    <a:pt x="61533" y="134409"/>
                    <a:pt x="66319" y="132700"/>
                  </a:cubicBezTo>
                  <a:cubicBezTo>
                    <a:pt x="67377" y="132293"/>
                    <a:pt x="68745" y="132138"/>
                    <a:pt x="70289" y="132138"/>
                  </a:cubicBezTo>
                  <a:cubicBezTo>
                    <a:pt x="75231" y="132138"/>
                    <a:pt x="81978" y="133726"/>
                    <a:pt x="86145" y="133726"/>
                  </a:cubicBezTo>
                  <a:cubicBezTo>
                    <a:pt x="96401" y="133042"/>
                    <a:pt x="106314" y="128256"/>
                    <a:pt x="113835" y="121078"/>
                  </a:cubicBezTo>
                  <a:cubicBezTo>
                    <a:pt x="118279" y="116975"/>
                    <a:pt x="121697" y="111848"/>
                    <a:pt x="124432" y="106378"/>
                  </a:cubicBezTo>
                  <a:cubicBezTo>
                    <a:pt x="131611" y="92705"/>
                    <a:pt x="129901" y="80398"/>
                    <a:pt x="127509" y="65699"/>
                  </a:cubicBezTo>
                  <a:lnTo>
                    <a:pt x="129218" y="65699"/>
                  </a:lnTo>
                  <a:cubicBezTo>
                    <a:pt x="137422" y="65015"/>
                    <a:pt x="145284" y="60913"/>
                    <a:pt x="150070" y="54418"/>
                  </a:cubicBezTo>
                  <a:cubicBezTo>
                    <a:pt x="152121" y="52025"/>
                    <a:pt x="158958" y="35617"/>
                    <a:pt x="160667" y="35617"/>
                  </a:cubicBezTo>
                  <a:lnTo>
                    <a:pt x="177760" y="35617"/>
                  </a:lnTo>
                  <a:lnTo>
                    <a:pt x="194852" y="35275"/>
                  </a:lnTo>
                  <a:cubicBezTo>
                    <a:pt x="196219" y="35360"/>
                    <a:pt x="197608" y="35403"/>
                    <a:pt x="199007" y="35403"/>
                  </a:cubicBezTo>
                  <a:cubicBezTo>
                    <a:pt x="203205" y="35403"/>
                    <a:pt x="207500" y="35018"/>
                    <a:pt x="211602" y="34249"/>
                  </a:cubicBezTo>
                  <a:cubicBezTo>
                    <a:pt x="210576" y="17841"/>
                    <a:pt x="193826" y="4167"/>
                    <a:pt x="179127" y="1432"/>
                  </a:cubicBezTo>
                  <a:cubicBezTo>
                    <a:pt x="173356" y="447"/>
                    <a:pt x="167179" y="157"/>
                    <a:pt x="161050" y="157"/>
                  </a:cubicBezTo>
                  <a:cubicBezTo>
                    <a:pt x="152294" y="157"/>
                    <a:pt x="143635" y="749"/>
                    <a:pt x="136396" y="749"/>
                  </a:cubicBezTo>
                  <a:lnTo>
                    <a:pt x="66319" y="65"/>
                  </a:lnTo>
                  <a:cubicBezTo>
                    <a:pt x="62940" y="65"/>
                    <a:pt x="59247" y="0"/>
                    <a:pt x="553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40"/>
            <p:cNvSpPr/>
            <p:nvPr/>
          </p:nvSpPr>
          <p:spPr>
            <a:xfrm flipH="1" rot="10800000">
              <a:off x="4619054" y="4075923"/>
              <a:ext cx="560219" cy="551991"/>
            </a:xfrm>
            <a:custGeom>
              <a:rect b="b" l="l" r="r" t="t"/>
              <a:pathLst>
                <a:path extrusionOk="0" h="208495" w="211603">
                  <a:moveTo>
                    <a:pt x="36236" y="39035"/>
                  </a:moveTo>
                  <a:lnTo>
                    <a:pt x="58798" y="39719"/>
                  </a:lnTo>
                  <a:lnTo>
                    <a:pt x="81018" y="39719"/>
                  </a:lnTo>
                  <a:lnTo>
                    <a:pt x="66660" y="54418"/>
                  </a:lnTo>
                  <a:lnTo>
                    <a:pt x="51277" y="68776"/>
                  </a:lnTo>
                  <a:lnTo>
                    <a:pt x="36578" y="83817"/>
                  </a:lnTo>
                  <a:lnTo>
                    <a:pt x="36236" y="61597"/>
                  </a:lnTo>
                  <a:lnTo>
                    <a:pt x="36236" y="39035"/>
                  </a:lnTo>
                  <a:close/>
                  <a:moveTo>
                    <a:pt x="55397" y="0"/>
                  </a:moveTo>
                  <a:cubicBezTo>
                    <a:pt x="35872" y="0"/>
                    <a:pt x="12323" y="1670"/>
                    <a:pt x="5470" y="21943"/>
                  </a:cubicBezTo>
                  <a:cubicBezTo>
                    <a:pt x="1710" y="32540"/>
                    <a:pt x="2736" y="44163"/>
                    <a:pt x="2736" y="54760"/>
                  </a:cubicBezTo>
                  <a:lnTo>
                    <a:pt x="2736" y="95439"/>
                  </a:lnTo>
                  <a:cubicBezTo>
                    <a:pt x="2736" y="114924"/>
                    <a:pt x="2736" y="134751"/>
                    <a:pt x="2394" y="154236"/>
                  </a:cubicBezTo>
                  <a:cubicBezTo>
                    <a:pt x="2394" y="168936"/>
                    <a:pt x="1" y="184319"/>
                    <a:pt x="10256" y="196283"/>
                  </a:cubicBezTo>
                  <a:cubicBezTo>
                    <a:pt x="14572" y="201833"/>
                    <a:pt x="23338" y="208494"/>
                    <a:pt x="31034" y="208494"/>
                  </a:cubicBezTo>
                  <a:cubicBezTo>
                    <a:pt x="31872" y="208494"/>
                    <a:pt x="32697" y="208415"/>
                    <a:pt x="33502" y="208248"/>
                  </a:cubicBezTo>
                  <a:cubicBezTo>
                    <a:pt x="35553" y="201069"/>
                    <a:pt x="33843" y="192523"/>
                    <a:pt x="33843" y="185002"/>
                  </a:cubicBezTo>
                  <a:lnTo>
                    <a:pt x="33843" y="160048"/>
                  </a:lnTo>
                  <a:lnTo>
                    <a:pt x="35211" y="160048"/>
                  </a:lnTo>
                  <a:cubicBezTo>
                    <a:pt x="43073" y="160048"/>
                    <a:pt x="50594" y="156287"/>
                    <a:pt x="55380" y="149792"/>
                  </a:cubicBezTo>
                  <a:cubicBezTo>
                    <a:pt x="58798" y="146032"/>
                    <a:pt x="61533" y="134409"/>
                    <a:pt x="66319" y="132700"/>
                  </a:cubicBezTo>
                  <a:cubicBezTo>
                    <a:pt x="67377" y="132293"/>
                    <a:pt x="68745" y="132138"/>
                    <a:pt x="70289" y="132138"/>
                  </a:cubicBezTo>
                  <a:cubicBezTo>
                    <a:pt x="75231" y="132138"/>
                    <a:pt x="81978" y="133726"/>
                    <a:pt x="86145" y="133726"/>
                  </a:cubicBezTo>
                  <a:cubicBezTo>
                    <a:pt x="96401" y="133042"/>
                    <a:pt x="106314" y="128256"/>
                    <a:pt x="113835" y="121078"/>
                  </a:cubicBezTo>
                  <a:cubicBezTo>
                    <a:pt x="118279" y="116975"/>
                    <a:pt x="121697" y="111848"/>
                    <a:pt x="124432" y="106378"/>
                  </a:cubicBezTo>
                  <a:cubicBezTo>
                    <a:pt x="131611" y="92705"/>
                    <a:pt x="129901" y="80398"/>
                    <a:pt x="127509" y="65699"/>
                  </a:cubicBezTo>
                  <a:lnTo>
                    <a:pt x="129218" y="65699"/>
                  </a:lnTo>
                  <a:cubicBezTo>
                    <a:pt x="137422" y="65015"/>
                    <a:pt x="145284" y="60913"/>
                    <a:pt x="150070" y="54418"/>
                  </a:cubicBezTo>
                  <a:cubicBezTo>
                    <a:pt x="152121" y="52025"/>
                    <a:pt x="158958" y="35617"/>
                    <a:pt x="160667" y="35617"/>
                  </a:cubicBezTo>
                  <a:lnTo>
                    <a:pt x="177760" y="35617"/>
                  </a:lnTo>
                  <a:lnTo>
                    <a:pt x="194852" y="35275"/>
                  </a:lnTo>
                  <a:cubicBezTo>
                    <a:pt x="196219" y="35360"/>
                    <a:pt x="197608" y="35403"/>
                    <a:pt x="199007" y="35403"/>
                  </a:cubicBezTo>
                  <a:cubicBezTo>
                    <a:pt x="203205" y="35403"/>
                    <a:pt x="207500" y="35018"/>
                    <a:pt x="211602" y="34249"/>
                  </a:cubicBezTo>
                  <a:cubicBezTo>
                    <a:pt x="210576" y="17841"/>
                    <a:pt x="193826" y="4167"/>
                    <a:pt x="179127" y="1432"/>
                  </a:cubicBezTo>
                  <a:cubicBezTo>
                    <a:pt x="173356" y="447"/>
                    <a:pt x="167179" y="157"/>
                    <a:pt x="161050" y="157"/>
                  </a:cubicBezTo>
                  <a:cubicBezTo>
                    <a:pt x="152294" y="157"/>
                    <a:pt x="143635" y="749"/>
                    <a:pt x="136396" y="749"/>
                  </a:cubicBezTo>
                  <a:lnTo>
                    <a:pt x="66319" y="65"/>
                  </a:lnTo>
                  <a:cubicBezTo>
                    <a:pt x="62940" y="65"/>
                    <a:pt x="59247" y="0"/>
                    <a:pt x="553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8" name="Google Shape;638;p40"/>
          <p:cNvSpPr/>
          <p:nvPr/>
        </p:nvSpPr>
        <p:spPr>
          <a:xfrm rot="-35162">
            <a:off x="991124" y="499210"/>
            <a:ext cx="3572055" cy="252225"/>
          </a:xfrm>
          <a:custGeom>
            <a:rect b="b" l="l" r="r" t="t"/>
            <a:pathLst>
              <a:path extrusionOk="0" h="4654" w="17315">
                <a:moveTo>
                  <a:pt x="1" y="0"/>
                </a:moveTo>
                <a:lnTo>
                  <a:pt x="143" y="1413"/>
                </a:lnTo>
                <a:lnTo>
                  <a:pt x="1" y="2460"/>
                </a:lnTo>
                <a:lnTo>
                  <a:pt x="143" y="3839"/>
                </a:lnTo>
                <a:lnTo>
                  <a:pt x="143" y="4653"/>
                </a:lnTo>
                <a:lnTo>
                  <a:pt x="17314" y="4579"/>
                </a:lnTo>
                <a:lnTo>
                  <a:pt x="17314" y="3588"/>
                </a:lnTo>
                <a:lnTo>
                  <a:pt x="17098" y="2176"/>
                </a:lnTo>
                <a:lnTo>
                  <a:pt x="17314" y="940"/>
                </a:lnTo>
                <a:lnTo>
                  <a:pt x="1731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1"/>
                </a:solidFill>
                <a:latin typeface="Grand Hotel"/>
                <a:ea typeface="Grand Hotel"/>
                <a:cs typeface="Grand Hotel"/>
                <a:sym typeface="Grand Hotel"/>
              </a:rPr>
              <a:t>Important - Important - Important </a:t>
            </a:r>
            <a:endParaRPr sz="2000">
              <a:solidFill>
                <a:schemeClr val="accent1"/>
              </a:solidFill>
              <a:latin typeface="Grand Hotel"/>
              <a:ea typeface="Grand Hotel"/>
              <a:cs typeface="Grand Hotel"/>
              <a:sym typeface="Grand Hotel"/>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78" name="Shape 2878"/>
        <p:cNvGrpSpPr/>
        <p:nvPr/>
      </p:nvGrpSpPr>
      <p:grpSpPr>
        <a:xfrm>
          <a:off x="0" y="0"/>
          <a:ext cx="0" cy="0"/>
          <a:chOff x="0" y="0"/>
          <a:chExt cx="0" cy="0"/>
        </a:xfrm>
      </p:grpSpPr>
      <p:grpSp>
        <p:nvGrpSpPr>
          <p:cNvPr id="2879" name="Google Shape;2879;p67"/>
          <p:cNvGrpSpPr/>
          <p:nvPr/>
        </p:nvGrpSpPr>
        <p:grpSpPr>
          <a:xfrm>
            <a:off x="5185800" y="1292210"/>
            <a:ext cx="2689891" cy="1284664"/>
            <a:chOff x="5292400" y="1206135"/>
            <a:chExt cx="2689891" cy="1284664"/>
          </a:xfrm>
        </p:grpSpPr>
        <p:sp>
          <p:nvSpPr>
            <p:cNvPr id="2880" name="Google Shape;2880;p67"/>
            <p:cNvSpPr/>
            <p:nvPr/>
          </p:nvSpPr>
          <p:spPr>
            <a:xfrm rot="-114418">
              <a:off x="5313701" y="1285472"/>
              <a:ext cx="2592961" cy="1162602"/>
            </a:xfrm>
            <a:custGeom>
              <a:rect b="b" l="l" r="r" t="t"/>
              <a:pathLst>
                <a:path extrusionOk="0" h="8777" w="16506">
                  <a:moveTo>
                    <a:pt x="1" y="1"/>
                  </a:moveTo>
                  <a:lnTo>
                    <a:pt x="1" y="473"/>
                  </a:lnTo>
                  <a:lnTo>
                    <a:pt x="456" y="473"/>
                  </a:lnTo>
                  <a:cubicBezTo>
                    <a:pt x="508" y="377"/>
                    <a:pt x="598" y="333"/>
                    <a:pt x="688" y="333"/>
                  </a:cubicBezTo>
                  <a:cubicBezTo>
                    <a:pt x="826" y="333"/>
                    <a:pt x="963" y="436"/>
                    <a:pt x="963" y="604"/>
                  </a:cubicBezTo>
                  <a:cubicBezTo>
                    <a:pt x="963" y="776"/>
                    <a:pt x="826" y="880"/>
                    <a:pt x="689" y="880"/>
                  </a:cubicBezTo>
                  <a:cubicBezTo>
                    <a:pt x="599" y="880"/>
                    <a:pt x="508" y="835"/>
                    <a:pt x="456" y="735"/>
                  </a:cubicBezTo>
                  <a:lnTo>
                    <a:pt x="1" y="735"/>
                  </a:lnTo>
                  <a:lnTo>
                    <a:pt x="1" y="1556"/>
                  </a:lnTo>
                  <a:lnTo>
                    <a:pt x="456" y="1556"/>
                  </a:lnTo>
                  <a:cubicBezTo>
                    <a:pt x="508" y="1459"/>
                    <a:pt x="598" y="1415"/>
                    <a:pt x="688" y="1415"/>
                  </a:cubicBezTo>
                  <a:cubicBezTo>
                    <a:pt x="826" y="1415"/>
                    <a:pt x="963" y="1518"/>
                    <a:pt x="963" y="1687"/>
                  </a:cubicBezTo>
                  <a:cubicBezTo>
                    <a:pt x="963" y="1855"/>
                    <a:pt x="826" y="1958"/>
                    <a:pt x="688" y="1958"/>
                  </a:cubicBezTo>
                  <a:cubicBezTo>
                    <a:pt x="598" y="1958"/>
                    <a:pt x="508" y="1914"/>
                    <a:pt x="456" y="1817"/>
                  </a:cubicBezTo>
                  <a:lnTo>
                    <a:pt x="1" y="1817"/>
                  </a:lnTo>
                  <a:lnTo>
                    <a:pt x="1" y="2632"/>
                  </a:lnTo>
                  <a:lnTo>
                    <a:pt x="456" y="2632"/>
                  </a:lnTo>
                  <a:cubicBezTo>
                    <a:pt x="508" y="2535"/>
                    <a:pt x="598" y="2492"/>
                    <a:pt x="688" y="2492"/>
                  </a:cubicBezTo>
                  <a:cubicBezTo>
                    <a:pt x="826" y="2492"/>
                    <a:pt x="963" y="2594"/>
                    <a:pt x="963" y="2763"/>
                  </a:cubicBezTo>
                  <a:cubicBezTo>
                    <a:pt x="963" y="2935"/>
                    <a:pt x="826" y="3038"/>
                    <a:pt x="689" y="3038"/>
                  </a:cubicBezTo>
                  <a:cubicBezTo>
                    <a:pt x="599" y="3038"/>
                    <a:pt x="508" y="2993"/>
                    <a:pt x="456" y="2894"/>
                  </a:cubicBezTo>
                  <a:lnTo>
                    <a:pt x="1" y="2894"/>
                  </a:lnTo>
                  <a:lnTo>
                    <a:pt x="1" y="3714"/>
                  </a:lnTo>
                  <a:lnTo>
                    <a:pt x="456" y="3714"/>
                  </a:lnTo>
                  <a:cubicBezTo>
                    <a:pt x="508" y="3617"/>
                    <a:pt x="598" y="3574"/>
                    <a:pt x="688" y="3574"/>
                  </a:cubicBezTo>
                  <a:cubicBezTo>
                    <a:pt x="826" y="3574"/>
                    <a:pt x="963" y="3676"/>
                    <a:pt x="963" y="3845"/>
                  </a:cubicBezTo>
                  <a:cubicBezTo>
                    <a:pt x="963" y="4014"/>
                    <a:pt x="826" y="4116"/>
                    <a:pt x="688" y="4116"/>
                  </a:cubicBezTo>
                  <a:cubicBezTo>
                    <a:pt x="598" y="4116"/>
                    <a:pt x="508" y="4073"/>
                    <a:pt x="456" y="3976"/>
                  </a:cubicBezTo>
                  <a:lnTo>
                    <a:pt x="1" y="3976"/>
                  </a:lnTo>
                  <a:lnTo>
                    <a:pt x="1" y="4790"/>
                  </a:lnTo>
                  <a:lnTo>
                    <a:pt x="456" y="4790"/>
                  </a:lnTo>
                  <a:cubicBezTo>
                    <a:pt x="508" y="4694"/>
                    <a:pt x="598" y="4650"/>
                    <a:pt x="688" y="4650"/>
                  </a:cubicBezTo>
                  <a:cubicBezTo>
                    <a:pt x="826" y="4650"/>
                    <a:pt x="963" y="4752"/>
                    <a:pt x="963" y="4921"/>
                  </a:cubicBezTo>
                  <a:cubicBezTo>
                    <a:pt x="963" y="5093"/>
                    <a:pt x="826" y="5197"/>
                    <a:pt x="689" y="5197"/>
                  </a:cubicBezTo>
                  <a:cubicBezTo>
                    <a:pt x="599" y="5197"/>
                    <a:pt x="508" y="5152"/>
                    <a:pt x="456" y="5052"/>
                  </a:cubicBezTo>
                  <a:lnTo>
                    <a:pt x="1" y="5052"/>
                  </a:lnTo>
                  <a:lnTo>
                    <a:pt x="1" y="5872"/>
                  </a:lnTo>
                  <a:lnTo>
                    <a:pt x="456" y="5872"/>
                  </a:lnTo>
                  <a:cubicBezTo>
                    <a:pt x="508" y="5776"/>
                    <a:pt x="598" y="5732"/>
                    <a:pt x="688" y="5732"/>
                  </a:cubicBezTo>
                  <a:cubicBezTo>
                    <a:pt x="826" y="5732"/>
                    <a:pt x="963" y="5835"/>
                    <a:pt x="963" y="6003"/>
                  </a:cubicBezTo>
                  <a:cubicBezTo>
                    <a:pt x="963" y="6172"/>
                    <a:pt x="826" y="6275"/>
                    <a:pt x="688" y="6275"/>
                  </a:cubicBezTo>
                  <a:cubicBezTo>
                    <a:pt x="598" y="6275"/>
                    <a:pt x="508" y="6231"/>
                    <a:pt x="456" y="6134"/>
                  </a:cubicBezTo>
                  <a:lnTo>
                    <a:pt x="1" y="6134"/>
                  </a:lnTo>
                  <a:lnTo>
                    <a:pt x="1" y="6949"/>
                  </a:lnTo>
                  <a:lnTo>
                    <a:pt x="456" y="6949"/>
                  </a:lnTo>
                  <a:cubicBezTo>
                    <a:pt x="508" y="6852"/>
                    <a:pt x="598" y="6809"/>
                    <a:pt x="688" y="6809"/>
                  </a:cubicBezTo>
                  <a:cubicBezTo>
                    <a:pt x="826" y="6809"/>
                    <a:pt x="963" y="6911"/>
                    <a:pt x="963" y="7080"/>
                  </a:cubicBezTo>
                  <a:cubicBezTo>
                    <a:pt x="963" y="7252"/>
                    <a:pt x="826" y="7355"/>
                    <a:pt x="689" y="7355"/>
                  </a:cubicBezTo>
                  <a:cubicBezTo>
                    <a:pt x="599" y="7355"/>
                    <a:pt x="508" y="7310"/>
                    <a:pt x="456" y="7211"/>
                  </a:cubicBezTo>
                  <a:lnTo>
                    <a:pt x="1" y="7211"/>
                  </a:lnTo>
                  <a:lnTo>
                    <a:pt x="1" y="8031"/>
                  </a:lnTo>
                  <a:lnTo>
                    <a:pt x="456" y="8031"/>
                  </a:lnTo>
                  <a:cubicBezTo>
                    <a:pt x="508" y="7934"/>
                    <a:pt x="598" y="7891"/>
                    <a:pt x="688" y="7891"/>
                  </a:cubicBezTo>
                  <a:cubicBezTo>
                    <a:pt x="826" y="7891"/>
                    <a:pt x="963" y="7993"/>
                    <a:pt x="963" y="8162"/>
                  </a:cubicBezTo>
                  <a:cubicBezTo>
                    <a:pt x="963" y="8331"/>
                    <a:pt x="826" y="8433"/>
                    <a:pt x="688" y="8433"/>
                  </a:cubicBezTo>
                  <a:cubicBezTo>
                    <a:pt x="598" y="8433"/>
                    <a:pt x="508" y="8390"/>
                    <a:pt x="456" y="8293"/>
                  </a:cubicBezTo>
                  <a:lnTo>
                    <a:pt x="1" y="8293"/>
                  </a:lnTo>
                  <a:lnTo>
                    <a:pt x="1" y="8777"/>
                  </a:lnTo>
                  <a:lnTo>
                    <a:pt x="16471" y="8777"/>
                  </a:lnTo>
                  <a:cubicBezTo>
                    <a:pt x="16483" y="8743"/>
                    <a:pt x="16494" y="8709"/>
                    <a:pt x="16500" y="8669"/>
                  </a:cubicBezTo>
                  <a:lnTo>
                    <a:pt x="16494" y="8663"/>
                  </a:lnTo>
                  <a:cubicBezTo>
                    <a:pt x="16488" y="8657"/>
                    <a:pt x="16488" y="8646"/>
                    <a:pt x="16494" y="8635"/>
                  </a:cubicBezTo>
                  <a:cubicBezTo>
                    <a:pt x="16494" y="8629"/>
                    <a:pt x="16500" y="8618"/>
                    <a:pt x="16505" y="8606"/>
                  </a:cubicBezTo>
                  <a:cubicBezTo>
                    <a:pt x="16505" y="8583"/>
                    <a:pt x="16500" y="8561"/>
                    <a:pt x="16494" y="8532"/>
                  </a:cubicBezTo>
                  <a:cubicBezTo>
                    <a:pt x="16403" y="8373"/>
                    <a:pt x="16317" y="8202"/>
                    <a:pt x="16238" y="8025"/>
                  </a:cubicBezTo>
                  <a:cubicBezTo>
                    <a:pt x="16124" y="7792"/>
                    <a:pt x="16021" y="7592"/>
                    <a:pt x="15936" y="7382"/>
                  </a:cubicBezTo>
                  <a:cubicBezTo>
                    <a:pt x="15868" y="7325"/>
                    <a:pt x="15828" y="7251"/>
                    <a:pt x="15816" y="7160"/>
                  </a:cubicBezTo>
                  <a:cubicBezTo>
                    <a:pt x="15816" y="7142"/>
                    <a:pt x="15822" y="7125"/>
                    <a:pt x="15822" y="7108"/>
                  </a:cubicBezTo>
                  <a:cubicBezTo>
                    <a:pt x="15765" y="6949"/>
                    <a:pt x="15714" y="6778"/>
                    <a:pt x="15680" y="6607"/>
                  </a:cubicBezTo>
                  <a:cubicBezTo>
                    <a:pt x="15674" y="6573"/>
                    <a:pt x="15668" y="6539"/>
                    <a:pt x="15674" y="6505"/>
                  </a:cubicBezTo>
                  <a:cubicBezTo>
                    <a:pt x="15663" y="6493"/>
                    <a:pt x="15657" y="6482"/>
                    <a:pt x="15645" y="6470"/>
                  </a:cubicBezTo>
                  <a:cubicBezTo>
                    <a:pt x="15571" y="6357"/>
                    <a:pt x="15486" y="6248"/>
                    <a:pt x="15401" y="6140"/>
                  </a:cubicBezTo>
                  <a:cubicBezTo>
                    <a:pt x="15401" y="6106"/>
                    <a:pt x="15395" y="6066"/>
                    <a:pt x="15395" y="6026"/>
                  </a:cubicBezTo>
                  <a:cubicBezTo>
                    <a:pt x="15315" y="5861"/>
                    <a:pt x="15304" y="5673"/>
                    <a:pt x="15372" y="5554"/>
                  </a:cubicBezTo>
                  <a:cubicBezTo>
                    <a:pt x="15258" y="5274"/>
                    <a:pt x="15241" y="5069"/>
                    <a:pt x="15207" y="4739"/>
                  </a:cubicBezTo>
                  <a:cubicBezTo>
                    <a:pt x="15196" y="4665"/>
                    <a:pt x="15201" y="4585"/>
                    <a:pt x="15230" y="4511"/>
                  </a:cubicBezTo>
                  <a:cubicBezTo>
                    <a:pt x="15224" y="4460"/>
                    <a:pt x="15207" y="4409"/>
                    <a:pt x="15184" y="4363"/>
                  </a:cubicBezTo>
                  <a:lnTo>
                    <a:pt x="15144" y="4363"/>
                  </a:lnTo>
                  <a:cubicBezTo>
                    <a:pt x="15150" y="4340"/>
                    <a:pt x="15156" y="4312"/>
                    <a:pt x="15156" y="4289"/>
                  </a:cubicBezTo>
                  <a:cubicBezTo>
                    <a:pt x="15156" y="4244"/>
                    <a:pt x="15156" y="4198"/>
                    <a:pt x="15150" y="4153"/>
                  </a:cubicBezTo>
                  <a:cubicBezTo>
                    <a:pt x="15127" y="4118"/>
                    <a:pt x="15110" y="4084"/>
                    <a:pt x="15093" y="4044"/>
                  </a:cubicBezTo>
                  <a:cubicBezTo>
                    <a:pt x="15110" y="3999"/>
                    <a:pt x="15093" y="3942"/>
                    <a:pt x="15053" y="3913"/>
                  </a:cubicBezTo>
                  <a:cubicBezTo>
                    <a:pt x="15047" y="3902"/>
                    <a:pt x="15047" y="3891"/>
                    <a:pt x="15042" y="3873"/>
                  </a:cubicBezTo>
                  <a:cubicBezTo>
                    <a:pt x="14985" y="3782"/>
                    <a:pt x="14928" y="3697"/>
                    <a:pt x="14871" y="3611"/>
                  </a:cubicBezTo>
                  <a:cubicBezTo>
                    <a:pt x="14859" y="3619"/>
                    <a:pt x="14848" y="3623"/>
                    <a:pt x="14838" y="3623"/>
                  </a:cubicBezTo>
                  <a:cubicBezTo>
                    <a:pt x="14777" y="3623"/>
                    <a:pt x="14768" y="3484"/>
                    <a:pt x="14729" y="3435"/>
                  </a:cubicBezTo>
                  <a:cubicBezTo>
                    <a:pt x="14734" y="3378"/>
                    <a:pt x="14723" y="3321"/>
                    <a:pt x="14683" y="3275"/>
                  </a:cubicBezTo>
                  <a:cubicBezTo>
                    <a:pt x="14637" y="3224"/>
                    <a:pt x="14592" y="3173"/>
                    <a:pt x="14529" y="3173"/>
                  </a:cubicBezTo>
                  <a:cubicBezTo>
                    <a:pt x="14341" y="3173"/>
                    <a:pt x="14341" y="3173"/>
                    <a:pt x="14353" y="2877"/>
                  </a:cubicBezTo>
                  <a:cubicBezTo>
                    <a:pt x="14353" y="2865"/>
                    <a:pt x="14353" y="2848"/>
                    <a:pt x="14353" y="2837"/>
                  </a:cubicBezTo>
                  <a:cubicBezTo>
                    <a:pt x="14341" y="2808"/>
                    <a:pt x="14324" y="2769"/>
                    <a:pt x="14313" y="2769"/>
                  </a:cubicBezTo>
                  <a:cubicBezTo>
                    <a:pt x="14307" y="2770"/>
                    <a:pt x="14302" y="2771"/>
                    <a:pt x="14298" y="2771"/>
                  </a:cubicBezTo>
                  <a:cubicBezTo>
                    <a:pt x="14260" y="2771"/>
                    <a:pt x="14235" y="2734"/>
                    <a:pt x="14205" y="2689"/>
                  </a:cubicBezTo>
                  <a:cubicBezTo>
                    <a:pt x="14210" y="2686"/>
                    <a:pt x="14216" y="2685"/>
                    <a:pt x="14222" y="2685"/>
                  </a:cubicBezTo>
                  <a:cubicBezTo>
                    <a:pt x="14227" y="2685"/>
                    <a:pt x="14233" y="2686"/>
                    <a:pt x="14239" y="2689"/>
                  </a:cubicBezTo>
                  <a:cubicBezTo>
                    <a:pt x="14253" y="2694"/>
                    <a:pt x="14266" y="2699"/>
                    <a:pt x="14276" y="2699"/>
                  </a:cubicBezTo>
                  <a:cubicBezTo>
                    <a:pt x="14290" y="2699"/>
                    <a:pt x="14301" y="2690"/>
                    <a:pt x="14307" y="2660"/>
                  </a:cubicBezTo>
                  <a:cubicBezTo>
                    <a:pt x="14313" y="2615"/>
                    <a:pt x="14313" y="2564"/>
                    <a:pt x="14279" y="2541"/>
                  </a:cubicBezTo>
                  <a:cubicBezTo>
                    <a:pt x="14216" y="2490"/>
                    <a:pt x="14176" y="2393"/>
                    <a:pt x="14131" y="2313"/>
                  </a:cubicBezTo>
                  <a:cubicBezTo>
                    <a:pt x="14128" y="2313"/>
                    <a:pt x="14126" y="2313"/>
                    <a:pt x="14123" y="2313"/>
                  </a:cubicBezTo>
                  <a:cubicBezTo>
                    <a:pt x="14037" y="2313"/>
                    <a:pt x="13998" y="2213"/>
                    <a:pt x="13954" y="2108"/>
                  </a:cubicBezTo>
                  <a:cubicBezTo>
                    <a:pt x="13943" y="2062"/>
                    <a:pt x="13908" y="2023"/>
                    <a:pt x="13863" y="2000"/>
                  </a:cubicBezTo>
                  <a:cubicBezTo>
                    <a:pt x="13817" y="1983"/>
                    <a:pt x="13783" y="1943"/>
                    <a:pt x="13772" y="1892"/>
                  </a:cubicBezTo>
                  <a:cubicBezTo>
                    <a:pt x="13732" y="1800"/>
                    <a:pt x="13698" y="1704"/>
                    <a:pt x="13669" y="1607"/>
                  </a:cubicBezTo>
                  <a:cubicBezTo>
                    <a:pt x="13663" y="1592"/>
                    <a:pt x="13660" y="1585"/>
                    <a:pt x="13659" y="1583"/>
                  </a:cubicBezTo>
                  <a:lnTo>
                    <a:pt x="13659" y="1583"/>
                  </a:lnTo>
                  <a:cubicBezTo>
                    <a:pt x="13660" y="1585"/>
                    <a:pt x="13662" y="1587"/>
                    <a:pt x="13666" y="1587"/>
                  </a:cubicBezTo>
                  <a:cubicBezTo>
                    <a:pt x="13670" y="1587"/>
                    <a:pt x="13675" y="1583"/>
                    <a:pt x="13681" y="1567"/>
                  </a:cubicBezTo>
                  <a:cubicBezTo>
                    <a:pt x="13684" y="1560"/>
                    <a:pt x="13696" y="1555"/>
                    <a:pt x="13708" y="1555"/>
                  </a:cubicBezTo>
                  <a:cubicBezTo>
                    <a:pt x="13715" y="1555"/>
                    <a:pt x="13722" y="1557"/>
                    <a:pt x="13726" y="1561"/>
                  </a:cubicBezTo>
                  <a:cubicBezTo>
                    <a:pt x="13732" y="1567"/>
                    <a:pt x="13732" y="1573"/>
                    <a:pt x="13738" y="1578"/>
                  </a:cubicBezTo>
                  <a:cubicBezTo>
                    <a:pt x="13669" y="1407"/>
                    <a:pt x="13618" y="1220"/>
                    <a:pt x="13521" y="1003"/>
                  </a:cubicBezTo>
                  <a:cubicBezTo>
                    <a:pt x="13493" y="929"/>
                    <a:pt x="13458" y="861"/>
                    <a:pt x="13430" y="792"/>
                  </a:cubicBezTo>
                  <a:lnTo>
                    <a:pt x="13350" y="684"/>
                  </a:lnTo>
                  <a:cubicBezTo>
                    <a:pt x="13322" y="661"/>
                    <a:pt x="13293" y="633"/>
                    <a:pt x="13265" y="604"/>
                  </a:cubicBezTo>
                  <a:cubicBezTo>
                    <a:pt x="13253" y="582"/>
                    <a:pt x="13242" y="553"/>
                    <a:pt x="13242" y="525"/>
                  </a:cubicBezTo>
                  <a:cubicBezTo>
                    <a:pt x="13242" y="519"/>
                    <a:pt x="13253" y="502"/>
                    <a:pt x="13259" y="502"/>
                  </a:cubicBezTo>
                  <a:lnTo>
                    <a:pt x="13271" y="502"/>
                  </a:lnTo>
                  <a:cubicBezTo>
                    <a:pt x="13214" y="394"/>
                    <a:pt x="13157" y="286"/>
                    <a:pt x="13105" y="172"/>
                  </a:cubicBezTo>
                  <a:lnTo>
                    <a:pt x="1301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67"/>
            <p:cNvSpPr/>
            <p:nvPr/>
          </p:nvSpPr>
          <p:spPr>
            <a:xfrm rot="-114418">
              <a:off x="5368030" y="1248861"/>
              <a:ext cx="2592961" cy="1162602"/>
            </a:xfrm>
            <a:custGeom>
              <a:rect b="b" l="l" r="r" t="t"/>
              <a:pathLst>
                <a:path extrusionOk="0" h="8777" w="16506">
                  <a:moveTo>
                    <a:pt x="1" y="1"/>
                  </a:moveTo>
                  <a:lnTo>
                    <a:pt x="1" y="473"/>
                  </a:lnTo>
                  <a:lnTo>
                    <a:pt x="456" y="473"/>
                  </a:lnTo>
                  <a:cubicBezTo>
                    <a:pt x="508" y="377"/>
                    <a:pt x="598" y="333"/>
                    <a:pt x="688" y="333"/>
                  </a:cubicBezTo>
                  <a:cubicBezTo>
                    <a:pt x="826" y="333"/>
                    <a:pt x="963" y="436"/>
                    <a:pt x="963" y="604"/>
                  </a:cubicBezTo>
                  <a:cubicBezTo>
                    <a:pt x="963" y="776"/>
                    <a:pt x="826" y="880"/>
                    <a:pt x="689" y="880"/>
                  </a:cubicBezTo>
                  <a:cubicBezTo>
                    <a:pt x="599" y="880"/>
                    <a:pt x="508" y="835"/>
                    <a:pt x="456" y="735"/>
                  </a:cubicBezTo>
                  <a:lnTo>
                    <a:pt x="1" y="735"/>
                  </a:lnTo>
                  <a:lnTo>
                    <a:pt x="1" y="1556"/>
                  </a:lnTo>
                  <a:lnTo>
                    <a:pt x="456" y="1556"/>
                  </a:lnTo>
                  <a:cubicBezTo>
                    <a:pt x="508" y="1459"/>
                    <a:pt x="598" y="1415"/>
                    <a:pt x="688" y="1415"/>
                  </a:cubicBezTo>
                  <a:cubicBezTo>
                    <a:pt x="826" y="1415"/>
                    <a:pt x="963" y="1518"/>
                    <a:pt x="963" y="1687"/>
                  </a:cubicBezTo>
                  <a:cubicBezTo>
                    <a:pt x="963" y="1855"/>
                    <a:pt x="826" y="1958"/>
                    <a:pt x="688" y="1958"/>
                  </a:cubicBezTo>
                  <a:cubicBezTo>
                    <a:pt x="598" y="1958"/>
                    <a:pt x="508" y="1914"/>
                    <a:pt x="456" y="1817"/>
                  </a:cubicBezTo>
                  <a:lnTo>
                    <a:pt x="1" y="1817"/>
                  </a:lnTo>
                  <a:lnTo>
                    <a:pt x="1" y="2632"/>
                  </a:lnTo>
                  <a:lnTo>
                    <a:pt x="456" y="2632"/>
                  </a:lnTo>
                  <a:cubicBezTo>
                    <a:pt x="508" y="2535"/>
                    <a:pt x="598" y="2492"/>
                    <a:pt x="688" y="2492"/>
                  </a:cubicBezTo>
                  <a:cubicBezTo>
                    <a:pt x="826" y="2492"/>
                    <a:pt x="963" y="2594"/>
                    <a:pt x="963" y="2763"/>
                  </a:cubicBezTo>
                  <a:cubicBezTo>
                    <a:pt x="963" y="2935"/>
                    <a:pt x="826" y="3038"/>
                    <a:pt x="689" y="3038"/>
                  </a:cubicBezTo>
                  <a:cubicBezTo>
                    <a:pt x="599" y="3038"/>
                    <a:pt x="508" y="2993"/>
                    <a:pt x="456" y="2894"/>
                  </a:cubicBezTo>
                  <a:lnTo>
                    <a:pt x="1" y="2894"/>
                  </a:lnTo>
                  <a:lnTo>
                    <a:pt x="1" y="3714"/>
                  </a:lnTo>
                  <a:lnTo>
                    <a:pt x="456" y="3714"/>
                  </a:lnTo>
                  <a:cubicBezTo>
                    <a:pt x="508" y="3617"/>
                    <a:pt x="598" y="3574"/>
                    <a:pt x="688" y="3574"/>
                  </a:cubicBezTo>
                  <a:cubicBezTo>
                    <a:pt x="826" y="3574"/>
                    <a:pt x="963" y="3676"/>
                    <a:pt x="963" y="3845"/>
                  </a:cubicBezTo>
                  <a:cubicBezTo>
                    <a:pt x="963" y="4014"/>
                    <a:pt x="826" y="4116"/>
                    <a:pt x="688" y="4116"/>
                  </a:cubicBezTo>
                  <a:cubicBezTo>
                    <a:pt x="598" y="4116"/>
                    <a:pt x="508" y="4073"/>
                    <a:pt x="456" y="3976"/>
                  </a:cubicBezTo>
                  <a:lnTo>
                    <a:pt x="1" y="3976"/>
                  </a:lnTo>
                  <a:lnTo>
                    <a:pt x="1" y="4790"/>
                  </a:lnTo>
                  <a:lnTo>
                    <a:pt x="456" y="4790"/>
                  </a:lnTo>
                  <a:cubicBezTo>
                    <a:pt x="508" y="4694"/>
                    <a:pt x="598" y="4650"/>
                    <a:pt x="688" y="4650"/>
                  </a:cubicBezTo>
                  <a:cubicBezTo>
                    <a:pt x="826" y="4650"/>
                    <a:pt x="963" y="4752"/>
                    <a:pt x="963" y="4921"/>
                  </a:cubicBezTo>
                  <a:cubicBezTo>
                    <a:pt x="963" y="5093"/>
                    <a:pt x="826" y="5197"/>
                    <a:pt x="689" y="5197"/>
                  </a:cubicBezTo>
                  <a:cubicBezTo>
                    <a:pt x="599" y="5197"/>
                    <a:pt x="508" y="5152"/>
                    <a:pt x="456" y="5052"/>
                  </a:cubicBezTo>
                  <a:lnTo>
                    <a:pt x="1" y="5052"/>
                  </a:lnTo>
                  <a:lnTo>
                    <a:pt x="1" y="5872"/>
                  </a:lnTo>
                  <a:lnTo>
                    <a:pt x="456" y="5872"/>
                  </a:lnTo>
                  <a:cubicBezTo>
                    <a:pt x="508" y="5776"/>
                    <a:pt x="598" y="5732"/>
                    <a:pt x="688" y="5732"/>
                  </a:cubicBezTo>
                  <a:cubicBezTo>
                    <a:pt x="826" y="5732"/>
                    <a:pt x="963" y="5835"/>
                    <a:pt x="963" y="6003"/>
                  </a:cubicBezTo>
                  <a:cubicBezTo>
                    <a:pt x="963" y="6172"/>
                    <a:pt x="826" y="6275"/>
                    <a:pt x="688" y="6275"/>
                  </a:cubicBezTo>
                  <a:cubicBezTo>
                    <a:pt x="598" y="6275"/>
                    <a:pt x="508" y="6231"/>
                    <a:pt x="456" y="6134"/>
                  </a:cubicBezTo>
                  <a:lnTo>
                    <a:pt x="1" y="6134"/>
                  </a:lnTo>
                  <a:lnTo>
                    <a:pt x="1" y="6949"/>
                  </a:lnTo>
                  <a:lnTo>
                    <a:pt x="456" y="6949"/>
                  </a:lnTo>
                  <a:cubicBezTo>
                    <a:pt x="508" y="6852"/>
                    <a:pt x="598" y="6809"/>
                    <a:pt x="688" y="6809"/>
                  </a:cubicBezTo>
                  <a:cubicBezTo>
                    <a:pt x="826" y="6809"/>
                    <a:pt x="963" y="6911"/>
                    <a:pt x="963" y="7080"/>
                  </a:cubicBezTo>
                  <a:cubicBezTo>
                    <a:pt x="963" y="7252"/>
                    <a:pt x="826" y="7355"/>
                    <a:pt x="689" y="7355"/>
                  </a:cubicBezTo>
                  <a:cubicBezTo>
                    <a:pt x="599" y="7355"/>
                    <a:pt x="508" y="7310"/>
                    <a:pt x="456" y="7211"/>
                  </a:cubicBezTo>
                  <a:lnTo>
                    <a:pt x="1" y="7211"/>
                  </a:lnTo>
                  <a:lnTo>
                    <a:pt x="1" y="8031"/>
                  </a:lnTo>
                  <a:lnTo>
                    <a:pt x="456" y="8031"/>
                  </a:lnTo>
                  <a:cubicBezTo>
                    <a:pt x="508" y="7934"/>
                    <a:pt x="598" y="7891"/>
                    <a:pt x="688" y="7891"/>
                  </a:cubicBezTo>
                  <a:cubicBezTo>
                    <a:pt x="826" y="7891"/>
                    <a:pt x="963" y="7993"/>
                    <a:pt x="963" y="8162"/>
                  </a:cubicBezTo>
                  <a:cubicBezTo>
                    <a:pt x="963" y="8331"/>
                    <a:pt x="826" y="8433"/>
                    <a:pt x="688" y="8433"/>
                  </a:cubicBezTo>
                  <a:cubicBezTo>
                    <a:pt x="598" y="8433"/>
                    <a:pt x="508" y="8390"/>
                    <a:pt x="456" y="8293"/>
                  </a:cubicBezTo>
                  <a:lnTo>
                    <a:pt x="1" y="8293"/>
                  </a:lnTo>
                  <a:lnTo>
                    <a:pt x="1" y="8777"/>
                  </a:lnTo>
                  <a:lnTo>
                    <a:pt x="16471" y="8777"/>
                  </a:lnTo>
                  <a:cubicBezTo>
                    <a:pt x="16483" y="8743"/>
                    <a:pt x="16494" y="8709"/>
                    <a:pt x="16500" y="8669"/>
                  </a:cubicBezTo>
                  <a:lnTo>
                    <a:pt x="16494" y="8663"/>
                  </a:lnTo>
                  <a:cubicBezTo>
                    <a:pt x="16488" y="8657"/>
                    <a:pt x="16488" y="8646"/>
                    <a:pt x="16494" y="8635"/>
                  </a:cubicBezTo>
                  <a:cubicBezTo>
                    <a:pt x="16494" y="8629"/>
                    <a:pt x="16500" y="8618"/>
                    <a:pt x="16505" y="8606"/>
                  </a:cubicBezTo>
                  <a:cubicBezTo>
                    <a:pt x="16505" y="8583"/>
                    <a:pt x="16500" y="8561"/>
                    <a:pt x="16494" y="8532"/>
                  </a:cubicBezTo>
                  <a:cubicBezTo>
                    <a:pt x="16403" y="8373"/>
                    <a:pt x="16317" y="8202"/>
                    <a:pt x="16238" y="8025"/>
                  </a:cubicBezTo>
                  <a:cubicBezTo>
                    <a:pt x="16124" y="7792"/>
                    <a:pt x="16021" y="7592"/>
                    <a:pt x="15936" y="7382"/>
                  </a:cubicBezTo>
                  <a:cubicBezTo>
                    <a:pt x="15868" y="7325"/>
                    <a:pt x="15828" y="7251"/>
                    <a:pt x="15816" y="7160"/>
                  </a:cubicBezTo>
                  <a:cubicBezTo>
                    <a:pt x="15816" y="7142"/>
                    <a:pt x="15822" y="7125"/>
                    <a:pt x="15822" y="7108"/>
                  </a:cubicBezTo>
                  <a:cubicBezTo>
                    <a:pt x="15765" y="6949"/>
                    <a:pt x="15714" y="6778"/>
                    <a:pt x="15680" y="6607"/>
                  </a:cubicBezTo>
                  <a:cubicBezTo>
                    <a:pt x="15674" y="6573"/>
                    <a:pt x="15668" y="6539"/>
                    <a:pt x="15674" y="6505"/>
                  </a:cubicBezTo>
                  <a:cubicBezTo>
                    <a:pt x="15663" y="6493"/>
                    <a:pt x="15657" y="6482"/>
                    <a:pt x="15645" y="6470"/>
                  </a:cubicBezTo>
                  <a:cubicBezTo>
                    <a:pt x="15571" y="6357"/>
                    <a:pt x="15486" y="6248"/>
                    <a:pt x="15401" y="6140"/>
                  </a:cubicBezTo>
                  <a:cubicBezTo>
                    <a:pt x="15401" y="6106"/>
                    <a:pt x="15395" y="6066"/>
                    <a:pt x="15395" y="6026"/>
                  </a:cubicBezTo>
                  <a:cubicBezTo>
                    <a:pt x="15315" y="5861"/>
                    <a:pt x="15304" y="5673"/>
                    <a:pt x="15372" y="5554"/>
                  </a:cubicBezTo>
                  <a:cubicBezTo>
                    <a:pt x="15258" y="5274"/>
                    <a:pt x="15241" y="5069"/>
                    <a:pt x="15207" y="4739"/>
                  </a:cubicBezTo>
                  <a:cubicBezTo>
                    <a:pt x="15196" y="4665"/>
                    <a:pt x="15201" y="4585"/>
                    <a:pt x="15230" y="4511"/>
                  </a:cubicBezTo>
                  <a:cubicBezTo>
                    <a:pt x="15224" y="4460"/>
                    <a:pt x="15207" y="4409"/>
                    <a:pt x="15184" y="4363"/>
                  </a:cubicBezTo>
                  <a:lnTo>
                    <a:pt x="15144" y="4363"/>
                  </a:lnTo>
                  <a:cubicBezTo>
                    <a:pt x="15150" y="4340"/>
                    <a:pt x="15156" y="4312"/>
                    <a:pt x="15156" y="4289"/>
                  </a:cubicBezTo>
                  <a:cubicBezTo>
                    <a:pt x="15156" y="4244"/>
                    <a:pt x="15156" y="4198"/>
                    <a:pt x="15150" y="4153"/>
                  </a:cubicBezTo>
                  <a:cubicBezTo>
                    <a:pt x="15127" y="4118"/>
                    <a:pt x="15110" y="4084"/>
                    <a:pt x="15093" y="4044"/>
                  </a:cubicBezTo>
                  <a:cubicBezTo>
                    <a:pt x="15110" y="3999"/>
                    <a:pt x="15093" y="3942"/>
                    <a:pt x="15053" y="3913"/>
                  </a:cubicBezTo>
                  <a:cubicBezTo>
                    <a:pt x="15047" y="3902"/>
                    <a:pt x="15047" y="3891"/>
                    <a:pt x="15042" y="3873"/>
                  </a:cubicBezTo>
                  <a:cubicBezTo>
                    <a:pt x="14985" y="3782"/>
                    <a:pt x="14928" y="3697"/>
                    <a:pt x="14871" y="3611"/>
                  </a:cubicBezTo>
                  <a:cubicBezTo>
                    <a:pt x="14859" y="3619"/>
                    <a:pt x="14848" y="3623"/>
                    <a:pt x="14838" y="3623"/>
                  </a:cubicBezTo>
                  <a:cubicBezTo>
                    <a:pt x="14777" y="3623"/>
                    <a:pt x="14768" y="3484"/>
                    <a:pt x="14729" y="3435"/>
                  </a:cubicBezTo>
                  <a:cubicBezTo>
                    <a:pt x="14734" y="3378"/>
                    <a:pt x="14723" y="3321"/>
                    <a:pt x="14683" y="3275"/>
                  </a:cubicBezTo>
                  <a:cubicBezTo>
                    <a:pt x="14637" y="3224"/>
                    <a:pt x="14592" y="3173"/>
                    <a:pt x="14529" y="3173"/>
                  </a:cubicBezTo>
                  <a:cubicBezTo>
                    <a:pt x="14341" y="3173"/>
                    <a:pt x="14341" y="3173"/>
                    <a:pt x="14353" y="2877"/>
                  </a:cubicBezTo>
                  <a:cubicBezTo>
                    <a:pt x="14353" y="2865"/>
                    <a:pt x="14353" y="2848"/>
                    <a:pt x="14353" y="2837"/>
                  </a:cubicBezTo>
                  <a:cubicBezTo>
                    <a:pt x="14341" y="2808"/>
                    <a:pt x="14324" y="2769"/>
                    <a:pt x="14313" y="2769"/>
                  </a:cubicBezTo>
                  <a:cubicBezTo>
                    <a:pt x="14307" y="2770"/>
                    <a:pt x="14302" y="2771"/>
                    <a:pt x="14298" y="2771"/>
                  </a:cubicBezTo>
                  <a:cubicBezTo>
                    <a:pt x="14260" y="2771"/>
                    <a:pt x="14235" y="2734"/>
                    <a:pt x="14205" y="2689"/>
                  </a:cubicBezTo>
                  <a:cubicBezTo>
                    <a:pt x="14210" y="2686"/>
                    <a:pt x="14216" y="2685"/>
                    <a:pt x="14222" y="2685"/>
                  </a:cubicBezTo>
                  <a:cubicBezTo>
                    <a:pt x="14227" y="2685"/>
                    <a:pt x="14233" y="2686"/>
                    <a:pt x="14239" y="2689"/>
                  </a:cubicBezTo>
                  <a:cubicBezTo>
                    <a:pt x="14253" y="2694"/>
                    <a:pt x="14266" y="2699"/>
                    <a:pt x="14276" y="2699"/>
                  </a:cubicBezTo>
                  <a:cubicBezTo>
                    <a:pt x="14290" y="2699"/>
                    <a:pt x="14301" y="2690"/>
                    <a:pt x="14307" y="2660"/>
                  </a:cubicBezTo>
                  <a:cubicBezTo>
                    <a:pt x="14313" y="2615"/>
                    <a:pt x="14313" y="2564"/>
                    <a:pt x="14279" y="2541"/>
                  </a:cubicBezTo>
                  <a:cubicBezTo>
                    <a:pt x="14216" y="2490"/>
                    <a:pt x="14176" y="2393"/>
                    <a:pt x="14131" y="2313"/>
                  </a:cubicBezTo>
                  <a:cubicBezTo>
                    <a:pt x="14128" y="2313"/>
                    <a:pt x="14126" y="2313"/>
                    <a:pt x="14123" y="2313"/>
                  </a:cubicBezTo>
                  <a:cubicBezTo>
                    <a:pt x="14037" y="2313"/>
                    <a:pt x="13998" y="2213"/>
                    <a:pt x="13954" y="2108"/>
                  </a:cubicBezTo>
                  <a:cubicBezTo>
                    <a:pt x="13943" y="2062"/>
                    <a:pt x="13908" y="2023"/>
                    <a:pt x="13863" y="2000"/>
                  </a:cubicBezTo>
                  <a:cubicBezTo>
                    <a:pt x="13817" y="1983"/>
                    <a:pt x="13783" y="1943"/>
                    <a:pt x="13772" y="1892"/>
                  </a:cubicBezTo>
                  <a:cubicBezTo>
                    <a:pt x="13732" y="1800"/>
                    <a:pt x="13698" y="1704"/>
                    <a:pt x="13669" y="1607"/>
                  </a:cubicBezTo>
                  <a:cubicBezTo>
                    <a:pt x="13663" y="1592"/>
                    <a:pt x="13660" y="1585"/>
                    <a:pt x="13659" y="1583"/>
                  </a:cubicBezTo>
                  <a:lnTo>
                    <a:pt x="13659" y="1583"/>
                  </a:lnTo>
                  <a:cubicBezTo>
                    <a:pt x="13660" y="1585"/>
                    <a:pt x="13662" y="1587"/>
                    <a:pt x="13666" y="1587"/>
                  </a:cubicBezTo>
                  <a:cubicBezTo>
                    <a:pt x="13670" y="1587"/>
                    <a:pt x="13675" y="1583"/>
                    <a:pt x="13681" y="1567"/>
                  </a:cubicBezTo>
                  <a:cubicBezTo>
                    <a:pt x="13684" y="1560"/>
                    <a:pt x="13696" y="1555"/>
                    <a:pt x="13708" y="1555"/>
                  </a:cubicBezTo>
                  <a:cubicBezTo>
                    <a:pt x="13715" y="1555"/>
                    <a:pt x="13722" y="1557"/>
                    <a:pt x="13726" y="1561"/>
                  </a:cubicBezTo>
                  <a:cubicBezTo>
                    <a:pt x="13732" y="1567"/>
                    <a:pt x="13732" y="1573"/>
                    <a:pt x="13738" y="1578"/>
                  </a:cubicBezTo>
                  <a:cubicBezTo>
                    <a:pt x="13669" y="1407"/>
                    <a:pt x="13618" y="1220"/>
                    <a:pt x="13521" y="1003"/>
                  </a:cubicBezTo>
                  <a:cubicBezTo>
                    <a:pt x="13493" y="929"/>
                    <a:pt x="13458" y="861"/>
                    <a:pt x="13430" y="792"/>
                  </a:cubicBezTo>
                  <a:lnTo>
                    <a:pt x="13350" y="684"/>
                  </a:lnTo>
                  <a:cubicBezTo>
                    <a:pt x="13322" y="661"/>
                    <a:pt x="13293" y="633"/>
                    <a:pt x="13265" y="604"/>
                  </a:cubicBezTo>
                  <a:cubicBezTo>
                    <a:pt x="13253" y="582"/>
                    <a:pt x="13242" y="553"/>
                    <a:pt x="13242" y="525"/>
                  </a:cubicBezTo>
                  <a:cubicBezTo>
                    <a:pt x="13242" y="519"/>
                    <a:pt x="13253" y="502"/>
                    <a:pt x="13259" y="502"/>
                  </a:cubicBezTo>
                  <a:lnTo>
                    <a:pt x="13271" y="502"/>
                  </a:lnTo>
                  <a:cubicBezTo>
                    <a:pt x="13214" y="394"/>
                    <a:pt x="13157" y="286"/>
                    <a:pt x="13105" y="172"/>
                  </a:cubicBezTo>
                  <a:lnTo>
                    <a:pt x="1301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82" name="Google Shape;2882;p67"/>
          <p:cNvSpPr/>
          <p:nvPr/>
        </p:nvSpPr>
        <p:spPr>
          <a:xfrm>
            <a:off x="1012625" y="1283349"/>
            <a:ext cx="3574500" cy="25734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67"/>
          <p:cNvSpPr txBox="1"/>
          <p:nvPr>
            <p:ph type="title"/>
          </p:nvPr>
        </p:nvSpPr>
        <p:spPr>
          <a:xfrm>
            <a:off x="4853875" y="1591375"/>
            <a:ext cx="3277500" cy="701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Multimedia</a:t>
            </a:r>
            <a:endParaRPr/>
          </a:p>
        </p:txBody>
      </p:sp>
      <p:sp>
        <p:nvSpPr>
          <p:cNvPr id="2884" name="Google Shape;2884;p67"/>
          <p:cNvSpPr txBox="1"/>
          <p:nvPr>
            <p:ph idx="1" type="subTitle"/>
          </p:nvPr>
        </p:nvSpPr>
        <p:spPr>
          <a:xfrm>
            <a:off x="4853875" y="2707863"/>
            <a:ext cx="3277500" cy="1350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replace the image on the screen with your own work. Right-click on it and then choose "Replace image" (in Google Slides) or "Change Picture"</a:t>
            </a:r>
            <a:endParaRPr/>
          </a:p>
        </p:txBody>
      </p:sp>
      <p:grpSp>
        <p:nvGrpSpPr>
          <p:cNvPr id="2885" name="Google Shape;2885;p67"/>
          <p:cNvGrpSpPr/>
          <p:nvPr/>
        </p:nvGrpSpPr>
        <p:grpSpPr>
          <a:xfrm rot="2700000">
            <a:off x="6419642" y="891536"/>
            <a:ext cx="1545064" cy="909857"/>
            <a:chOff x="2025063" y="2418784"/>
            <a:chExt cx="1383644" cy="814800"/>
          </a:xfrm>
        </p:grpSpPr>
        <p:sp>
          <p:nvSpPr>
            <p:cNvPr id="2886" name="Google Shape;2886;p67"/>
            <p:cNvSpPr/>
            <p:nvPr/>
          </p:nvSpPr>
          <p:spPr>
            <a:xfrm rot="-1451879">
              <a:off x="2018002" y="2693600"/>
              <a:ext cx="1397767" cy="265168"/>
            </a:xfrm>
            <a:custGeom>
              <a:rect b="b" l="l" r="r" t="t"/>
              <a:pathLst>
                <a:path extrusionOk="0" h="2615" w="13784">
                  <a:moveTo>
                    <a:pt x="138" y="1"/>
                  </a:moveTo>
                  <a:cubicBezTo>
                    <a:pt x="143" y="40"/>
                    <a:pt x="138" y="75"/>
                    <a:pt x="126" y="103"/>
                  </a:cubicBezTo>
                  <a:cubicBezTo>
                    <a:pt x="98" y="143"/>
                    <a:pt x="69" y="114"/>
                    <a:pt x="64" y="171"/>
                  </a:cubicBezTo>
                  <a:cubicBezTo>
                    <a:pt x="64" y="200"/>
                    <a:pt x="58" y="228"/>
                    <a:pt x="47" y="257"/>
                  </a:cubicBezTo>
                  <a:cubicBezTo>
                    <a:pt x="41" y="280"/>
                    <a:pt x="12" y="337"/>
                    <a:pt x="24" y="359"/>
                  </a:cubicBezTo>
                  <a:cubicBezTo>
                    <a:pt x="35" y="382"/>
                    <a:pt x="109" y="388"/>
                    <a:pt x="132" y="411"/>
                  </a:cubicBezTo>
                  <a:cubicBezTo>
                    <a:pt x="200" y="485"/>
                    <a:pt x="75" y="519"/>
                    <a:pt x="58" y="576"/>
                  </a:cubicBezTo>
                  <a:cubicBezTo>
                    <a:pt x="52" y="638"/>
                    <a:pt x="75" y="707"/>
                    <a:pt x="121" y="752"/>
                  </a:cubicBezTo>
                  <a:cubicBezTo>
                    <a:pt x="166" y="809"/>
                    <a:pt x="269" y="843"/>
                    <a:pt x="200" y="917"/>
                  </a:cubicBezTo>
                  <a:cubicBezTo>
                    <a:pt x="178" y="940"/>
                    <a:pt x="155" y="946"/>
                    <a:pt x="143" y="980"/>
                  </a:cubicBezTo>
                  <a:cubicBezTo>
                    <a:pt x="138" y="1014"/>
                    <a:pt x="138" y="1043"/>
                    <a:pt x="143" y="1077"/>
                  </a:cubicBezTo>
                  <a:cubicBezTo>
                    <a:pt x="149" y="1122"/>
                    <a:pt x="172" y="1168"/>
                    <a:pt x="206" y="1197"/>
                  </a:cubicBezTo>
                  <a:cubicBezTo>
                    <a:pt x="234" y="1225"/>
                    <a:pt x="274" y="1231"/>
                    <a:pt x="269" y="1282"/>
                  </a:cubicBezTo>
                  <a:cubicBezTo>
                    <a:pt x="263" y="1328"/>
                    <a:pt x="189" y="1356"/>
                    <a:pt x="172" y="1407"/>
                  </a:cubicBezTo>
                  <a:cubicBezTo>
                    <a:pt x="160" y="1441"/>
                    <a:pt x="160" y="1476"/>
                    <a:pt x="172" y="1510"/>
                  </a:cubicBezTo>
                  <a:cubicBezTo>
                    <a:pt x="183" y="1550"/>
                    <a:pt x="257" y="1578"/>
                    <a:pt x="252" y="1618"/>
                  </a:cubicBezTo>
                  <a:cubicBezTo>
                    <a:pt x="252" y="1658"/>
                    <a:pt x="149" y="1698"/>
                    <a:pt x="126" y="1738"/>
                  </a:cubicBezTo>
                  <a:cubicBezTo>
                    <a:pt x="103" y="1777"/>
                    <a:pt x="92" y="1817"/>
                    <a:pt x="81" y="1857"/>
                  </a:cubicBezTo>
                  <a:cubicBezTo>
                    <a:pt x="69" y="1886"/>
                    <a:pt x="47" y="1926"/>
                    <a:pt x="58" y="1960"/>
                  </a:cubicBezTo>
                  <a:cubicBezTo>
                    <a:pt x="81" y="2022"/>
                    <a:pt x="212" y="2028"/>
                    <a:pt x="223" y="2108"/>
                  </a:cubicBezTo>
                  <a:cubicBezTo>
                    <a:pt x="240" y="2165"/>
                    <a:pt x="172" y="2159"/>
                    <a:pt x="121" y="2176"/>
                  </a:cubicBezTo>
                  <a:cubicBezTo>
                    <a:pt x="47" y="2205"/>
                    <a:pt x="41" y="2239"/>
                    <a:pt x="41" y="2318"/>
                  </a:cubicBezTo>
                  <a:cubicBezTo>
                    <a:pt x="35" y="2415"/>
                    <a:pt x="12" y="2518"/>
                    <a:pt x="1" y="2615"/>
                  </a:cubicBezTo>
                  <a:lnTo>
                    <a:pt x="13709" y="2615"/>
                  </a:lnTo>
                  <a:cubicBezTo>
                    <a:pt x="13704" y="2609"/>
                    <a:pt x="13698" y="2598"/>
                    <a:pt x="13698" y="2592"/>
                  </a:cubicBezTo>
                  <a:cubicBezTo>
                    <a:pt x="13669" y="2489"/>
                    <a:pt x="13630" y="2393"/>
                    <a:pt x="13578" y="2296"/>
                  </a:cubicBezTo>
                  <a:cubicBezTo>
                    <a:pt x="13538" y="2233"/>
                    <a:pt x="13544" y="2142"/>
                    <a:pt x="13595" y="2079"/>
                  </a:cubicBezTo>
                  <a:cubicBezTo>
                    <a:pt x="13652" y="2034"/>
                    <a:pt x="13686" y="1965"/>
                    <a:pt x="13686" y="1891"/>
                  </a:cubicBezTo>
                  <a:cubicBezTo>
                    <a:pt x="13692" y="1857"/>
                    <a:pt x="13681" y="1817"/>
                    <a:pt x="13664" y="1783"/>
                  </a:cubicBezTo>
                  <a:cubicBezTo>
                    <a:pt x="13624" y="1715"/>
                    <a:pt x="13550" y="1698"/>
                    <a:pt x="13510" y="1629"/>
                  </a:cubicBezTo>
                  <a:cubicBezTo>
                    <a:pt x="13464" y="1544"/>
                    <a:pt x="13538" y="1515"/>
                    <a:pt x="13590" y="1470"/>
                  </a:cubicBezTo>
                  <a:cubicBezTo>
                    <a:pt x="13635" y="1419"/>
                    <a:pt x="13664" y="1373"/>
                    <a:pt x="13618" y="1310"/>
                  </a:cubicBezTo>
                  <a:cubicBezTo>
                    <a:pt x="13607" y="1299"/>
                    <a:pt x="13595" y="1299"/>
                    <a:pt x="13584" y="1276"/>
                  </a:cubicBezTo>
                  <a:cubicBezTo>
                    <a:pt x="13567" y="1259"/>
                    <a:pt x="13555" y="1225"/>
                    <a:pt x="13544" y="1208"/>
                  </a:cubicBezTo>
                  <a:cubicBezTo>
                    <a:pt x="13533" y="1191"/>
                    <a:pt x="13476" y="1140"/>
                    <a:pt x="13476" y="1117"/>
                  </a:cubicBezTo>
                  <a:cubicBezTo>
                    <a:pt x="13476" y="1043"/>
                    <a:pt x="13624" y="1048"/>
                    <a:pt x="13618" y="963"/>
                  </a:cubicBezTo>
                  <a:cubicBezTo>
                    <a:pt x="13567" y="935"/>
                    <a:pt x="13527" y="895"/>
                    <a:pt x="13499" y="849"/>
                  </a:cubicBezTo>
                  <a:cubicBezTo>
                    <a:pt x="13504" y="804"/>
                    <a:pt x="13555" y="809"/>
                    <a:pt x="13590" y="792"/>
                  </a:cubicBezTo>
                  <a:cubicBezTo>
                    <a:pt x="13641" y="758"/>
                    <a:pt x="13612" y="735"/>
                    <a:pt x="13595" y="684"/>
                  </a:cubicBezTo>
                  <a:cubicBezTo>
                    <a:pt x="13590" y="655"/>
                    <a:pt x="13578" y="627"/>
                    <a:pt x="13561" y="599"/>
                  </a:cubicBezTo>
                  <a:cubicBezTo>
                    <a:pt x="13538" y="559"/>
                    <a:pt x="13521" y="553"/>
                    <a:pt x="13567" y="524"/>
                  </a:cubicBezTo>
                  <a:cubicBezTo>
                    <a:pt x="13595" y="502"/>
                    <a:pt x="13698" y="490"/>
                    <a:pt x="13704" y="462"/>
                  </a:cubicBezTo>
                  <a:cubicBezTo>
                    <a:pt x="13709" y="428"/>
                    <a:pt x="13641" y="388"/>
                    <a:pt x="13618" y="371"/>
                  </a:cubicBezTo>
                  <a:cubicBezTo>
                    <a:pt x="13595" y="354"/>
                    <a:pt x="13573" y="331"/>
                    <a:pt x="13578" y="308"/>
                  </a:cubicBezTo>
                  <a:cubicBezTo>
                    <a:pt x="13584" y="285"/>
                    <a:pt x="13704" y="223"/>
                    <a:pt x="13721" y="217"/>
                  </a:cubicBezTo>
                  <a:cubicBezTo>
                    <a:pt x="13743" y="206"/>
                    <a:pt x="13766" y="194"/>
                    <a:pt x="13783" y="183"/>
                  </a:cubicBezTo>
                  <a:cubicBezTo>
                    <a:pt x="13738" y="143"/>
                    <a:pt x="13675" y="137"/>
                    <a:pt x="13630" y="109"/>
                  </a:cubicBezTo>
                  <a:cubicBezTo>
                    <a:pt x="13595" y="86"/>
                    <a:pt x="13573" y="57"/>
                    <a:pt x="13538" y="40"/>
                  </a:cubicBezTo>
                  <a:lnTo>
                    <a:pt x="1355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67"/>
            <p:cNvSpPr/>
            <p:nvPr/>
          </p:nvSpPr>
          <p:spPr>
            <a:xfrm rot="-1451879">
              <a:off x="2655064" y="2684182"/>
              <a:ext cx="145009" cy="155450"/>
            </a:xfrm>
            <a:custGeom>
              <a:rect b="b" l="l" r="r" t="t"/>
              <a:pathLst>
                <a:path extrusionOk="0" h="1533" w="1430">
                  <a:moveTo>
                    <a:pt x="1202" y="0"/>
                  </a:moveTo>
                  <a:cubicBezTo>
                    <a:pt x="1293" y="405"/>
                    <a:pt x="1151" y="826"/>
                    <a:pt x="838" y="1094"/>
                  </a:cubicBezTo>
                  <a:cubicBezTo>
                    <a:pt x="638" y="1265"/>
                    <a:pt x="382" y="1356"/>
                    <a:pt x="120" y="1356"/>
                  </a:cubicBezTo>
                  <a:cubicBezTo>
                    <a:pt x="0" y="1356"/>
                    <a:pt x="0" y="1532"/>
                    <a:pt x="120" y="1532"/>
                  </a:cubicBezTo>
                  <a:cubicBezTo>
                    <a:pt x="661" y="1532"/>
                    <a:pt x="1139" y="1196"/>
                    <a:pt x="1333" y="695"/>
                  </a:cubicBezTo>
                  <a:cubicBezTo>
                    <a:pt x="1413" y="473"/>
                    <a:pt x="1430" y="228"/>
                    <a:pt x="13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67"/>
            <p:cNvSpPr/>
            <p:nvPr/>
          </p:nvSpPr>
          <p:spPr>
            <a:xfrm rot="-1451879">
              <a:off x="2934026" y="2582171"/>
              <a:ext cx="18050" cy="61754"/>
            </a:xfrm>
            <a:custGeom>
              <a:rect b="b" l="l" r="r" t="t"/>
              <a:pathLst>
                <a:path extrusionOk="0" h="609" w="178">
                  <a:moveTo>
                    <a:pt x="1" y="1"/>
                  </a:moveTo>
                  <a:lnTo>
                    <a:pt x="1" y="519"/>
                  </a:lnTo>
                  <a:cubicBezTo>
                    <a:pt x="1" y="579"/>
                    <a:pt x="45" y="608"/>
                    <a:pt x="89" y="608"/>
                  </a:cubicBezTo>
                  <a:cubicBezTo>
                    <a:pt x="133" y="608"/>
                    <a:pt x="177" y="579"/>
                    <a:pt x="177" y="519"/>
                  </a:cubicBezTo>
                  <a:lnTo>
                    <a:pt x="17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67"/>
            <p:cNvSpPr/>
            <p:nvPr/>
          </p:nvSpPr>
          <p:spPr>
            <a:xfrm rot="-1451879">
              <a:off x="3169272" y="2448923"/>
              <a:ext cx="165189" cy="162650"/>
            </a:xfrm>
            <a:custGeom>
              <a:rect b="b" l="l" r="r" t="t"/>
              <a:pathLst>
                <a:path extrusionOk="0" h="1604" w="1629">
                  <a:moveTo>
                    <a:pt x="0" y="0"/>
                  </a:moveTo>
                  <a:lnTo>
                    <a:pt x="769" y="1344"/>
                  </a:lnTo>
                  <a:lnTo>
                    <a:pt x="889" y="1561"/>
                  </a:lnTo>
                  <a:cubicBezTo>
                    <a:pt x="906" y="1589"/>
                    <a:pt x="936" y="1603"/>
                    <a:pt x="965" y="1603"/>
                  </a:cubicBezTo>
                  <a:cubicBezTo>
                    <a:pt x="995" y="1603"/>
                    <a:pt x="1025" y="1589"/>
                    <a:pt x="1042" y="1561"/>
                  </a:cubicBezTo>
                  <a:cubicBezTo>
                    <a:pt x="1173" y="1327"/>
                    <a:pt x="1304" y="1099"/>
                    <a:pt x="1435" y="872"/>
                  </a:cubicBezTo>
                  <a:lnTo>
                    <a:pt x="1413" y="843"/>
                  </a:lnTo>
                  <a:cubicBezTo>
                    <a:pt x="1418" y="809"/>
                    <a:pt x="1452" y="803"/>
                    <a:pt x="1481" y="792"/>
                  </a:cubicBezTo>
                  <a:lnTo>
                    <a:pt x="1526" y="712"/>
                  </a:lnTo>
                  <a:cubicBezTo>
                    <a:pt x="1526" y="701"/>
                    <a:pt x="1521" y="689"/>
                    <a:pt x="1515" y="678"/>
                  </a:cubicBezTo>
                  <a:cubicBezTo>
                    <a:pt x="1509" y="649"/>
                    <a:pt x="1498" y="621"/>
                    <a:pt x="1481" y="593"/>
                  </a:cubicBezTo>
                  <a:cubicBezTo>
                    <a:pt x="1452" y="553"/>
                    <a:pt x="1435" y="547"/>
                    <a:pt x="1487" y="518"/>
                  </a:cubicBezTo>
                  <a:cubicBezTo>
                    <a:pt x="1515" y="496"/>
                    <a:pt x="1618" y="490"/>
                    <a:pt x="1623" y="450"/>
                  </a:cubicBezTo>
                  <a:cubicBezTo>
                    <a:pt x="1629" y="416"/>
                    <a:pt x="1561" y="382"/>
                    <a:pt x="1538" y="365"/>
                  </a:cubicBezTo>
                  <a:lnTo>
                    <a:pt x="1526" y="359"/>
                  </a:lnTo>
                  <a:lnTo>
                    <a:pt x="1014" y="1259"/>
                  </a:lnTo>
                  <a:lnTo>
                    <a:pt x="968" y="1333"/>
                  </a:lnTo>
                  <a:lnTo>
                    <a:pt x="20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67"/>
            <p:cNvSpPr/>
            <p:nvPr/>
          </p:nvSpPr>
          <p:spPr>
            <a:xfrm rot="-1451879">
              <a:off x="2833778" y="2623822"/>
              <a:ext cx="191858" cy="213453"/>
            </a:xfrm>
            <a:custGeom>
              <a:rect b="b" l="l" r="r" t="t"/>
              <a:pathLst>
                <a:path extrusionOk="0" h="2105" w="1892">
                  <a:moveTo>
                    <a:pt x="183" y="241"/>
                  </a:moveTo>
                  <a:lnTo>
                    <a:pt x="1527" y="1004"/>
                  </a:lnTo>
                  <a:lnTo>
                    <a:pt x="1607" y="1050"/>
                  </a:lnTo>
                  <a:lnTo>
                    <a:pt x="257" y="1819"/>
                  </a:lnTo>
                  <a:lnTo>
                    <a:pt x="183" y="1864"/>
                  </a:lnTo>
                  <a:lnTo>
                    <a:pt x="183" y="241"/>
                  </a:lnTo>
                  <a:close/>
                  <a:moveTo>
                    <a:pt x="93" y="1"/>
                  </a:moveTo>
                  <a:cubicBezTo>
                    <a:pt x="48" y="1"/>
                    <a:pt x="6" y="36"/>
                    <a:pt x="6" y="87"/>
                  </a:cubicBezTo>
                  <a:lnTo>
                    <a:pt x="6" y="2018"/>
                  </a:lnTo>
                  <a:cubicBezTo>
                    <a:pt x="1" y="2052"/>
                    <a:pt x="23" y="2081"/>
                    <a:pt x="52" y="2092"/>
                  </a:cubicBezTo>
                  <a:cubicBezTo>
                    <a:pt x="66" y="2100"/>
                    <a:pt x="82" y="2105"/>
                    <a:pt x="97" y="2105"/>
                  </a:cubicBezTo>
                  <a:cubicBezTo>
                    <a:pt x="112" y="2105"/>
                    <a:pt x="126" y="2100"/>
                    <a:pt x="137" y="2092"/>
                  </a:cubicBezTo>
                  <a:lnTo>
                    <a:pt x="1618" y="1249"/>
                  </a:lnTo>
                  <a:lnTo>
                    <a:pt x="1834" y="1129"/>
                  </a:lnTo>
                  <a:cubicBezTo>
                    <a:pt x="1891" y="1095"/>
                    <a:pt x="1891" y="1010"/>
                    <a:pt x="1834" y="976"/>
                  </a:cubicBezTo>
                  <a:lnTo>
                    <a:pt x="354" y="133"/>
                  </a:lnTo>
                  <a:lnTo>
                    <a:pt x="137" y="13"/>
                  </a:lnTo>
                  <a:cubicBezTo>
                    <a:pt x="123" y="5"/>
                    <a:pt x="108" y="1"/>
                    <a:pt x="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67"/>
            <p:cNvSpPr/>
            <p:nvPr/>
          </p:nvSpPr>
          <p:spPr>
            <a:xfrm rot="-1451879">
              <a:off x="2414607" y="2764073"/>
              <a:ext cx="260611" cy="123813"/>
            </a:xfrm>
            <a:custGeom>
              <a:rect b="b" l="l" r="r" t="t"/>
              <a:pathLst>
                <a:path extrusionOk="0" h="1221" w="2570">
                  <a:moveTo>
                    <a:pt x="1" y="1"/>
                  </a:moveTo>
                  <a:cubicBezTo>
                    <a:pt x="29" y="513"/>
                    <a:pt x="359" y="957"/>
                    <a:pt x="838" y="1140"/>
                  </a:cubicBezTo>
                  <a:cubicBezTo>
                    <a:pt x="987" y="1195"/>
                    <a:pt x="1138" y="1221"/>
                    <a:pt x="1286" y="1221"/>
                  </a:cubicBezTo>
                  <a:cubicBezTo>
                    <a:pt x="1944" y="1221"/>
                    <a:pt x="2532" y="708"/>
                    <a:pt x="2569" y="1"/>
                  </a:cubicBezTo>
                  <a:lnTo>
                    <a:pt x="2393" y="1"/>
                  </a:lnTo>
                  <a:cubicBezTo>
                    <a:pt x="2353" y="581"/>
                    <a:pt x="1869" y="1037"/>
                    <a:pt x="1282" y="1037"/>
                  </a:cubicBezTo>
                  <a:cubicBezTo>
                    <a:pt x="701" y="1037"/>
                    <a:pt x="217" y="581"/>
                    <a:pt x="1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67"/>
            <p:cNvSpPr/>
            <p:nvPr/>
          </p:nvSpPr>
          <p:spPr>
            <a:xfrm rot="-1451879">
              <a:off x="2598677" y="2893878"/>
              <a:ext cx="217818" cy="78080"/>
            </a:xfrm>
            <a:custGeom>
              <a:rect b="b" l="l" r="r" t="t"/>
              <a:pathLst>
                <a:path extrusionOk="0" h="770" w="2148">
                  <a:moveTo>
                    <a:pt x="108" y="1"/>
                  </a:moveTo>
                  <a:cubicBezTo>
                    <a:pt x="40" y="6"/>
                    <a:pt x="0" y="75"/>
                    <a:pt x="29" y="137"/>
                  </a:cubicBezTo>
                  <a:lnTo>
                    <a:pt x="387" y="770"/>
                  </a:lnTo>
                  <a:lnTo>
                    <a:pt x="598" y="770"/>
                  </a:lnTo>
                  <a:lnTo>
                    <a:pt x="302" y="257"/>
                  </a:lnTo>
                  <a:lnTo>
                    <a:pt x="262" y="183"/>
                  </a:lnTo>
                  <a:lnTo>
                    <a:pt x="1880" y="183"/>
                  </a:lnTo>
                  <a:lnTo>
                    <a:pt x="1544" y="770"/>
                  </a:lnTo>
                  <a:lnTo>
                    <a:pt x="1749" y="770"/>
                  </a:lnTo>
                  <a:lnTo>
                    <a:pt x="1993" y="348"/>
                  </a:lnTo>
                  <a:lnTo>
                    <a:pt x="2113" y="137"/>
                  </a:lnTo>
                  <a:cubicBezTo>
                    <a:pt x="2147" y="75"/>
                    <a:pt x="2102" y="6"/>
                    <a:pt x="20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67"/>
            <p:cNvSpPr/>
            <p:nvPr/>
          </p:nvSpPr>
          <p:spPr>
            <a:xfrm rot="-1451879">
              <a:off x="2996103" y="2528889"/>
              <a:ext cx="138621" cy="97144"/>
            </a:xfrm>
            <a:custGeom>
              <a:rect b="b" l="l" r="r" t="t"/>
              <a:pathLst>
                <a:path extrusionOk="0" h="958" w="1367">
                  <a:moveTo>
                    <a:pt x="1179" y="1"/>
                  </a:moveTo>
                  <a:cubicBezTo>
                    <a:pt x="1116" y="200"/>
                    <a:pt x="997" y="382"/>
                    <a:pt x="837" y="519"/>
                  </a:cubicBezTo>
                  <a:cubicBezTo>
                    <a:pt x="638" y="684"/>
                    <a:pt x="382" y="781"/>
                    <a:pt x="120" y="781"/>
                  </a:cubicBezTo>
                  <a:cubicBezTo>
                    <a:pt x="0" y="781"/>
                    <a:pt x="0" y="957"/>
                    <a:pt x="120" y="957"/>
                  </a:cubicBezTo>
                  <a:cubicBezTo>
                    <a:pt x="655" y="952"/>
                    <a:pt x="1139" y="621"/>
                    <a:pt x="1327" y="114"/>
                  </a:cubicBezTo>
                  <a:cubicBezTo>
                    <a:pt x="1344" y="80"/>
                    <a:pt x="1356" y="40"/>
                    <a:pt x="13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67"/>
            <p:cNvSpPr/>
            <p:nvPr/>
          </p:nvSpPr>
          <p:spPr>
            <a:xfrm rot="-1451879">
              <a:off x="2187393" y="2875425"/>
              <a:ext cx="217818" cy="116208"/>
            </a:xfrm>
            <a:custGeom>
              <a:rect b="b" l="l" r="r" t="t"/>
              <a:pathLst>
                <a:path extrusionOk="0" h="1146" w="2148">
                  <a:moveTo>
                    <a:pt x="610" y="1"/>
                  </a:moveTo>
                  <a:lnTo>
                    <a:pt x="154" y="798"/>
                  </a:lnTo>
                  <a:cubicBezTo>
                    <a:pt x="114" y="866"/>
                    <a:pt x="74" y="940"/>
                    <a:pt x="34" y="1009"/>
                  </a:cubicBezTo>
                  <a:cubicBezTo>
                    <a:pt x="0" y="1071"/>
                    <a:pt x="40" y="1140"/>
                    <a:pt x="109" y="1145"/>
                  </a:cubicBezTo>
                  <a:lnTo>
                    <a:pt x="2039" y="1145"/>
                  </a:lnTo>
                  <a:cubicBezTo>
                    <a:pt x="2108" y="1140"/>
                    <a:pt x="2147" y="1071"/>
                    <a:pt x="2119" y="1009"/>
                  </a:cubicBezTo>
                  <a:lnTo>
                    <a:pt x="1544" y="1"/>
                  </a:lnTo>
                  <a:lnTo>
                    <a:pt x="1339" y="1"/>
                  </a:lnTo>
                  <a:lnTo>
                    <a:pt x="1846" y="889"/>
                  </a:lnTo>
                  <a:lnTo>
                    <a:pt x="1885" y="963"/>
                  </a:lnTo>
                  <a:lnTo>
                    <a:pt x="262" y="963"/>
                  </a:lnTo>
                  <a:lnTo>
                    <a:pt x="81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67"/>
            <p:cNvSpPr/>
            <p:nvPr/>
          </p:nvSpPr>
          <p:spPr>
            <a:xfrm rot="-1451879">
              <a:off x="2954948" y="2736875"/>
              <a:ext cx="136998" cy="93088"/>
            </a:xfrm>
            <a:custGeom>
              <a:rect b="b" l="l" r="r" t="t"/>
              <a:pathLst>
                <a:path extrusionOk="0" h="918" w="1351">
                  <a:moveTo>
                    <a:pt x="1236" y="0"/>
                  </a:moveTo>
                  <a:cubicBezTo>
                    <a:pt x="695" y="6"/>
                    <a:pt x="217" y="342"/>
                    <a:pt x="23" y="843"/>
                  </a:cubicBezTo>
                  <a:cubicBezTo>
                    <a:pt x="18" y="866"/>
                    <a:pt x="6" y="889"/>
                    <a:pt x="0" y="917"/>
                  </a:cubicBezTo>
                  <a:lnTo>
                    <a:pt x="188" y="917"/>
                  </a:lnTo>
                  <a:cubicBezTo>
                    <a:pt x="257" y="729"/>
                    <a:pt x="371" y="570"/>
                    <a:pt x="513" y="445"/>
                  </a:cubicBezTo>
                  <a:cubicBezTo>
                    <a:pt x="718" y="274"/>
                    <a:pt x="969" y="183"/>
                    <a:pt x="1236" y="183"/>
                  </a:cubicBezTo>
                  <a:cubicBezTo>
                    <a:pt x="1350" y="183"/>
                    <a:pt x="1350" y="0"/>
                    <a:pt x="12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67"/>
            <p:cNvSpPr/>
            <p:nvPr/>
          </p:nvSpPr>
          <p:spPr>
            <a:xfrm rot="-1451879">
              <a:off x="3083059" y="2651094"/>
              <a:ext cx="145111" cy="117627"/>
            </a:xfrm>
            <a:custGeom>
              <a:rect b="b" l="l" r="r" t="t"/>
              <a:pathLst>
                <a:path extrusionOk="0" h="1160" w="1431">
                  <a:moveTo>
                    <a:pt x="721" y="1"/>
                  </a:moveTo>
                  <a:cubicBezTo>
                    <a:pt x="692" y="1"/>
                    <a:pt x="662" y="15"/>
                    <a:pt x="645" y="43"/>
                  </a:cubicBezTo>
                  <a:lnTo>
                    <a:pt x="1" y="1160"/>
                  </a:lnTo>
                  <a:lnTo>
                    <a:pt x="206" y="1160"/>
                  </a:lnTo>
                  <a:lnTo>
                    <a:pt x="673" y="345"/>
                  </a:lnTo>
                  <a:lnTo>
                    <a:pt x="719" y="265"/>
                  </a:lnTo>
                  <a:lnTo>
                    <a:pt x="1225" y="1160"/>
                  </a:lnTo>
                  <a:lnTo>
                    <a:pt x="1430" y="1160"/>
                  </a:lnTo>
                  <a:lnTo>
                    <a:pt x="912" y="254"/>
                  </a:lnTo>
                  <a:lnTo>
                    <a:pt x="798" y="43"/>
                  </a:lnTo>
                  <a:cubicBezTo>
                    <a:pt x="781" y="15"/>
                    <a:pt x="751" y="1"/>
                    <a:pt x="7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67"/>
            <p:cNvSpPr/>
            <p:nvPr/>
          </p:nvSpPr>
          <p:spPr>
            <a:xfrm rot="-1451879">
              <a:off x="2829313" y="2806097"/>
              <a:ext cx="18557" cy="105662"/>
            </a:xfrm>
            <a:custGeom>
              <a:rect b="b" l="l" r="r" t="t"/>
              <a:pathLst>
                <a:path extrusionOk="0" h="1042" w="183">
                  <a:moveTo>
                    <a:pt x="92" y="1"/>
                  </a:moveTo>
                  <a:cubicBezTo>
                    <a:pt x="46" y="1"/>
                    <a:pt x="0" y="31"/>
                    <a:pt x="0" y="91"/>
                  </a:cubicBezTo>
                  <a:lnTo>
                    <a:pt x="0" y="1042"/>
                  </a:lnTo>
                  <a:lnTo>
                    <a:pt x="183" y="1042"/>
                  </a:lnTo>
                  <a:lnTo>
                    <a:pt x="183" y="91"/>
                  </a:lnTo>
                  <a:cubicBezTo>
                    <a:pt x="183" y="31"/>
                    <a:pt x="137" y="1"/>
                    <a:pt x="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67"/>
            <p:cNvSpPr/>
            <p:nvPr/>
          </p:nvSpPr>
          <p:spPr>
            <a:xfrm rot="-1451879">
              <a:off x="2127847" y="2947228"/>
              <a:ext cx="18050" cy="105662"/>
            </a:xfrm>
            <a:custGeom>
              <a:rect b="b" l="l" r="r" t="t"/>
              <a:pathLst>
                <a:path extrusionOk="0" h="1042" w="178">
                  <a:moveTo>
                    <a:pt x="1" y="0"/>
                  </a:moveTo>
                  <a:lnTo>
                    <a:pt x="1" y="951"/>
                  </a:lnTo>
                  <a:cubicBezTo>
                    <a:pt x="1" y="1011"/>
                    <a:pt x="45" y="1041"/>
                    <a:pt x="89" y="1041"/>
                  </a:cubicBezTo>
                  <a:cubicBezTo>
                    <a:pt x="133" y="1041"/>
                    <a:pt x="177" y="1011"/>
                    <a:pt x="177" y="951"/>
                  </a:cubicBezTo>
                  <a:lnTo>
                    <a:pt x="17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67"/>
            <p:cNvSpPr/>
            <p:nvPr/>
          </p:nvSpPr>
          <p:spPr>
            <a:xfrm rot="-1451879">
              <a:off x="3304477" y="2587480"/>
              <a:ext cx="75750" cy="98259"/>
            </a:xfrm>
            <a:custGeom>
              <a:rect b="b" l="l" r="r" t="t"/>
              <a:pathLst>
                <a:path extrusionOk="0" h="969" w="747">
                  <a:moveTo>
                    <a:pt x="610" y="0"/>
                  </a:moveTo>
                  <a:cubicBezTo>
                    <a:pt x="365" y="149"/>
                    <a:pt x="177" y="376"/>
                    <a:pt x="75" y="650"/>
                  </a:cubicBezTo>
                  <a:cubicBezTo>
                    <a:pt x="35" y="752"/>
                    <a:pt x="12" y="860"/>
                    <a:pt x="1" y="969"/>
                  </a:cubicBezTo>
                  <a:lnTo>
                    <a:pt x="183" y="969"/>
                  </a:lnTo>
                  <a:cubicBezTo>
                    <a:pt x="217" y="690"/>
                    <a:pt x="354" y="433"/>
                    <a:pt x="565" y="251"/>
                  </a:cubicBezTo>
                  <a:cubicBezTo>
                    <a:pt x="622" y="200"/>
                    <a:pt x="679" y="160"/>
                    <a:pt x="747" y="126"/>
                  </a:cubicBezTo>
                  <a:cubicBezTo>
                    <a:pt x="707" y="74"/>
                    <a:pt x="650" y="52"/>
                    <a:pt x="6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67"/>
            <p:cNvSpPr/>
            <p:nvPr/>
          </p:nvSpPr>
          <p:spPr>
            <a:xfrm rot="-1451879">
              <a:off x="3241275" y="2583567"/>
              <a:ext cx="18050" cy="141457"/>
            </a:xfrm>
            <a:custGeom>
              <a:rect b="b" l="l" r="r" t="t"/>
              <a:pathLst>
                <a:path extrusionOk="0" h="1395" w="178">
                  <a:moveTo>
                    <a:pt x="89" y="1"/>
                  </a:moveTo>
                  <a:cubicBezTo>
                    <a:pt x="45" y="1"/>
                    <a:pt x="1" y="31"/>
                    <a:pt x="1" y="90"/>
                  </a:cubicBezTo>
                  <a:lnTo>
                    <a:pt x="1" y="1395"/>
                  </a:lnTo>
                  <a:lnTo>
                    <a:pt x="177" y="1395"/>
                  </a:lnTo>
                  <a:lnTo>
                    <a:pt x="177" y="90"/>
                  </a:lnTo>
                  <a:cubicBezTo>
                    <a:pt x="177" y="31"/>
                    <a:pt x="133" y="1"/>
                    <a:pt x="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67"/>
            <p:cNvSpPr/>
            <p:nvPr/>
          </p:nvSpPr>
          <p:spPr>
            <a:xfrm rot="-1451879">
              <a:off x="2121643" y="3190519"/>
              <a:ext cx="6490" cy="11053"/>
            </a:xfrm>
            <a:custGeom>
              <a:rect b="b" l="l" r="r" t="t"/>
              <a:pathLst>
                <a:path extrusionOk="0" h="109" w="64">
                  <a:moveTo>
                    <a:pt x="63" y="0"/>
                  </a:moveTo>
                  <a:cubicBezTo>
                    <a:pt x="12" y="23"/>
                    <a:pt x="1" y="52"/>
                    <a:pt x="1" y="109"/>
                  </a:cubicBezTo>
                  <a:cubicBezTo>
                    <a:pt x="18" y="75"/>
                    <a:pt x="41" y="35"/>
                    <a:pt x="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67"/>
            <p:cNvSpPr/>
            <p:nvPr/>
          </p:nvSpPr>
          <p:spPr>
            <a:xfrm rot="-1451879">
              <a:off x="2106310" y="3078601"/>
              <a:ext cx="227147" cy="110935"/>
            </a:xfrm>
            <a:custGeom>
              <a:rect b="b" l="l" r="r" t="t"/>
              <a:pathLst>
                <a:path extrusionOk="0" h="1094" w="2240">
                  <a:moveTo>
                    <a:pt x="964" y="0"/>
                  </a:moveTo>
                  <a:cubicBezTo>
                    <a:pt x="602" y="0"/>
                    <a:pt x="250" y="151"/>
                    <a:pt x="1" y="433"/>
                  </a:cubicBezTo>
                  <a:lnTo>
                    <a:pt x="1" y="439"/>
                  </a:lnTo>
                  <a:cubicBezTo>
                    <a:pt x="24" y="484"/>
                    <a:pt x="103" y="501"/>
                    <a:pt x="143" y="541"/>
                  </a:cubicBezTo>
                  <a:cubicBezTo>
                    <a:pt x="263" y="410"/>
                    <a:pt x="411" y="308"/>
                    <a:pt x="576" y="245"/>
                  </a:cubicBezTo>
                  <a:cubicBezTo>
                    <a:pt x="701" y="200"/>
                    <a:pt x="830" y="178"/>
                    <a:pt x="958" y="178"/>
                  </a:cubicBezTo>
                  <a:cubicBezTo>
                    <a:pt x="1280" y="178"/>
                    <a:pt x="1596" y="317"/>
                    <a:pt x="1812" y="570"/>
                  </a:cubicBezTo>
                  <a:cubicBezTo>
                    <a:pt x="1937" y="718"/>
                    <a:pt x="2023" y="900"/>
                    <a:pt x="2057" y="1094"/>
                  </a:cubicBezTo>
                  <a:lnTo>
                    <a:pt x="2239" y="1094"/>
                  </a:lnTo>
                  <a:cubicBezTo>
                    <a:pt x="2165" y="632"/>
                    <a:pt x="1852" y="245"/>
                    <a:pt x="1413" y="80"/>
                  </a:cubicBezTo>
                  <a:cubicBezTo>
                    <a:pt x="1266" y="26"/>
                    <a:pt x="1114" y="0"/>
                    <a:pt x="9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67"/>
            <p:cNvSpPr/>
            <p:nvPr/>
          </p:nvSpPr>
          <p:spPr>
            <a:xfrm rot="-1451879">
              <a:off x="2435137" y="2944607"/>
              <a:ext cx="142677" cy="115903"/>
            </a:xfrm>
            <a:custGeom>
              <a:rect b="b" l="l" r="r" t="t"/>
              <a:pathLst>
                <a:path extrusionOk="0" h="1143" w="1407">
                  <a:moveTo>
                    <a:pt x="704" y="1"/>
                  </a:moveTo>
                  <a:cubicBezTo>
                    <a:pt x="674" y="1"/>
                    <a:pt x="644" y="15"/>
                    <a:pt x="627" y="43"/>
                  </a:cubicBezTo>
                  <a:lnTo>
                    <a:pt x="0" y="1143"/>
                  </a:lnTo>
                  <a:lnTo>
                    <a:pt x="205" y="1143"/>
                  </a:lnTo>
                  <a:lnTo>
                    <a:pt x="661" y="345"/>
                  </a:lnTo>
                  <a:lnTo>
                    <a:pt x="701" y="266"/>
                  </a:lnTo>
                  <a:lnTo>
                    <a:pt x="1202" y="1143"/>
                  </a:lnTo>
                  <a:lnTo>
                    <a:pt x="1407" y="1143"/>
                  </a:lnTo>
                  <a:lnTo>
                    <a:pt x="900" y="254"/>
                  </a:lnTo>
                  <a:lnTo>
                    <a:pt x="780" y="43"/>
                  </a:lnTo>
                  <a:cubicBezTo>
                    <a:pt x="763" y="15"/>
                    <a:pt x="733" y="1"/>
                    <a:pt x="7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67"/>
            <p:cNvSpPr/>
            <p:nvPr/>
          </p:nvSpPr>
          <p:spPr>
            <a:xfrm rot="-1451879">
              <a:off x="2383386" y="2996950"/>
              <a:ext cx="17949" cy="114889"/>
            </a:xfrm>
            <a:custGeom>
              <a:rect b="b" l="l" r="r" t="t"/>
              <a:pathLst>
                <a:path extrusionOk="0" h="1133" w="177">
                  <a:moveTo>
                    <a:pt x="89" y="1"/>
                  </a:moveTo>
                  <a:cubicBezTo>
                    <a:pt x="45" y="1"/>
                    <a:pt x="0" y="31"/>
                    <a:pt x="0" y="90"/>
                  </a:cubicBezTo>
                  <a:lnTo>
                    <a:pt x="0" y="1133"/>
                  </a:lnTo>
                  <a:lnTo>
                    <a:pt x="177" y="1133"/>
                  </a:lnTo>
                  <a:lnTo>
                    <a:pt x="177" y="90"/>
                  </a:lnTo>
                  <a:cubicBezTo>
                    <a:pt x="177" y="31"/>
                    <a:pt x="133" y="1"/>
                    <a:pt x="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2905" name="Google Shape;2905;p67"/>
          <p:cNvPicPr preferRelativeResize="0"/>
          <p:nvPr/>
        </p:nvPicPr>
        <p:blipFill rotWithShape="1">
          <a:blip r:embed="rId3">
            <a:alphaModFix/>
          </a:blip>
          <a:srcRect b="15482" l="27688" r="581" t="8920"/>
          <a:stretch/>
        </p:blipFill>
        <p:spPr>
          <a:xfrm>
            <a:off x="1121649" y="1392373"/>
            <a:ext cx="3356400" cy="2358600"/>
          </a:xfrm>
          <a:prstGeom prst="roundRect">
            <a:avLst>
              <a:gd fmla="val 0" name="adj"/>
            </a:avLst>
          </a:prstGeom>
          <a:noFill/>
          <a:ln>
            <a:noFill/>
          </a:ln>
        </p:spPr>
      </p:pic>
      <p:grpSp>
        <p:nvGrpSpPr>
          <p:cNvPr id="2906" name="Google Shape;2906;p67"/>
          <p:cNvGrpSpPr/>
          <p:nvPr/>
        </p:nvGrpSpPr>
        <p:grpSpPr>
          <a:xfrm>
            <a:off x="1262865" y="2202123"/>
            <a:ext cx="3074265" cy="1326211"/>
            <a:chOff x="1276563" y="2183184"/>
            <a:chExt cx="3231307" cy="1393957"/>
          </a:xfrm>
        </p:grpSpPr>
        <p:sp>
          <p:nvSpPr>
            <p:cNvPr id="2907" name="Google Shape;2907;p67"/>
            <p:cNvSpPr/>
            <p:nvPr/>
          </p:nvSpPr>
          <p:spPr>
            <a:xfrm rot="-70824">
              <a:off x="2412612" y="2193003"/>
              <a:ext cx="959205" cy="696589"/>
            </a:xfrm>
            <a:custGeom>
              <a:rect b="b" l="l" r="r" t="t"/>
              <a:pathLst>
                <a:path extrusionOk="0" h="4631" w="9500">
                  <a:moveTo>
                    <a:pt x="0" y="0"/>
                  </a:moveTo>
                  <a:lnTo>
                    <a:pt x="142" y="1407"/>
                  </a:lnTo>
                  <a:lnTo>
                    <a:pt x="0" y="2455"/>
                  </a:lnTo>
                  <a:lnTo>
                    <a:pt x="142" y="3827"/>
                  </a:lnTo>
                  <a:lnTo>
                    <a:pt x="142" y="4630"/>
                  </a:lnTo>
                  <a:lnTo>
                    <a:pt x="9500" y="4556"/>
                  </a:lnTo>
                  <a:lnTo>
                    <a:pt x="9500" y="3571"/>
                  </a:lnTo>
                  <a:lnTo>
                    <a:pt x="9283" y="2164"/>
                  </a:lnTo>
                  <a:lnTo>
                    <a:pt x="9500" y="940"/>
                  </a:lnTo>
                  <a:lnTo>
                    <a:pt x="9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2500">
                <a:solidFill>
                  <a:schemeClr val="accent1"/>
                </a:solidFill>
                <a:latin typeface="Grand Hotel"/>
                <a:ea typeface="Grand Hotel"/>
                <a:cs typeface="Grand Hotel"/>
                <a:sym typeface="Grand Hotel"/>
              </a:endParaRPr>
            </a:p>
          </p:txBody>
        </p:sp>
        <p:grpSp>
          <p:nvGrpSpPr>
            <p:cNvPr id="2908" name="Google Shape;2908;p67"/>
            <p:cNvGrpSpPr/>
            <p:nvPr/>
          </p:nvGrpSpPr>
          <p:grpSpPr>
            <a:xfrm>
              <a:off x="1276563" y="2328867"/>
              <a:ext cx="3231307" cy="1248274"/>
              <a:chOff x="4425880" y="3041378"/>
              <a:chExt cx="3543877" cy="1369022"/>
            </a:xfrm>
          </p:grpSpPr>
          <p:grpSp>
            <p:nvGrpSpPr>
              <p:cNvPr id="2909" name="Google Shape;2909;p67"/>
              <p:cNvGrpSpPr/>
              <p:nvPr/>
            </p:nvGrpSpPr>
            <p:grpSpPr>
              <a:xfrm>
                <a:off x="4425880" y="3041378"/>
                <a:ext cx="3543877" cy="1369022"/>
                <a:chOff x="4425880" y="3041378"/>
                <a:chExt cx="3543877" cy="1369022"/>
              </a:xfrm>
            </p:grpSpPr>
            <p:sp>
              <p:nvSpPr>
                <p:cNvPr id="2910" name="Google Shape;2910;p67"/>
                <p:cNvSpPr/>
                <p:nvPr/>
              </p:nvSpPr>
              <p:spPr>
                <a:xfrm>
                  <a:off x="4425880" y="4156372"/>
                  <a:ext cx="3543877" cy="19617"/>
                </a:xfrm>
                <a:custGeom>
                  <a:rect b="b" l="l" r="r" t="t"/>
                  <a:pathLst>
                    <a:path extrusionOk="0" h="1529" w="276218">
                      <a:moveTo>
                        <a:pt x="1" y="0"/>
                      </a:moveTo>
                      <a:lnTo>
                        <a:pt x="1" y="1528"/>
                      </a:lnTo>
                      <a:lnTo>
                        <a:pt x="276218" y="1528"/>
                      </a:lnTo>
                      <a:lnTo>
                        <a:pt x="27621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67"/>
                <p:cNvSpPr/>
                <p:nvPr/>
              </p:nvSpPr>
              <p:spPr>
                <a:xfrm>
                  <a:off x="6079313" y="3041378"/>
                  <a:ext cx="348129" cy="461816"/>
                </a:xfrm>
                <a:custGeom>
                  <a:rect b="b" l="l" r="r" t="t"/>
                  <a:pathLst>
                    <a:path extrusionOk="0" h="35995" w="27134">
                      <a:moveTo>
                        <a:pt x="1" y="0"/>
                      </a:moveTo>
                      <a:lnTo>
                        <a:pt x="1" y="35994"/>
                      </a:lnTo>
                      <a:lnTo>
                        <a:pt x="27133" y="18028"/>
                      </a:lnTo>
                      <a:lnTo>
                        <a:pt x="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67"/>
                <p:cNvSpPr/>
                <p:nvPr/>
              </p:nvSpPr>
              <p:spPr>
                <a:xfrm>
                  <a:off x="5136777" y="4266125"/>
                  <a:ext cx="99756" cy="132521"/>
                </a:xfrm>
                <a:custGeom>
                  <a:rect b="b" l="l" r="r" t="t"/>
                  <a:pathLst>
                    <a:path extrusionOk="0" h="10329" w="7335">
                      <a:moveTo>
                        <a:pt x="1" y="1"/>
                      </a:moveTo>
                      <a:lnTo>
                        <a:pt x="1" y="10328"/>
                      </a:lnTo>
                      <a:lnTo>
                        <a:pt x="7334" y="5195"/>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67"/>
                <p:cNvSpPr/>
                <p:nvPr/>
              </p:nvSpPr>
              <p:spPr>
                <a:xfrm>
                  <a:off x="5214578" y="4266125"/>
                  <a:ext cx="21965" cy="132521"/>
                </a:xfrm>
                <a:custGeom>
                  <a:rect b="b" l="l" r="r" t="t"/>
                  <a:pathLst>
                    <a:path extrusionOk="0" h="10329" w="1712">
                      <a:moveTo>
                        <a:pt x="0" y="1"/>
                      </a:moveTo>
                      <a:lnTo>
                        <a:pt x="0" y="10328"/>
                      </a:lnTo>
                      <a:lnTo>
                        <a:pt x="1711" y="10328"/>
                      </a:lnTo>
                      <a:lnTo>
                        <a:pt x="171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67"/>
                <p:cNvSpPr/>
                <p:nvPr/>
              </p:nvSpPr>
              <p:spPr>
                <a:xfrm>
                  <a:off x="4854217" y="4266125"/>
                  <a:ext cx="99742" cy="132521"/>
                </a:xfrm>
                <a:custGeom>
                  <a:rect b="b" l="l" r="r" t="t"/>
                  <a:pathLst>
                    <a:path extrusionOk="0" h="10329" w="7334">
                      <a:moveTo>
                        <a:pt x="1" y="1"/>
                      </a:moveTo>
                      <a:lnTo>
                        <a:pt x="1" y="10328"/>
                      </a:lnTo>
                      <a:lnTo>
                        <a:pt x="7334" y="5195"/>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67"/>
                <p:cNvSpPr/>
                <p:nvPr/>
              </p:nvSpPr>
              <p:spPr>
                <a:xfrm>
                  <a:off x="4572487" y="4266125"/>
                  <a:ext cx="98913" cy="132521"/>
                </a:xfrm>
                <a:custGeom>
                  <a:rect b="b" l="l" r="r" t="t"/>
                  <a:pathLst>
                    <a:path extrusionOk="0" h="10329" w="7273">
                      <a:moveTo>
                        <a:pt x="7272" y="1"/>
                      </a:moveTo>
                      <a:lnTo>
                        <a:pt x="0" y="5195"/>
                      </a:lnTo>
                      <a:lnTo>
                        <a:pt x="7272" y="10328"/>
                      </a:lnTo>
                      <a:lnTo>
                        <a:pt x="727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67"/>
                <p:cNvSpPr/>
                <p:nvPr/>
              </p:nvSpPr>
              <p:spPr>
                <a:xfrm>
                  <a:off x="7154165" y="4244174"/>
                  <a:ext cx="171717" cy="166225"/>
                </a:xfrm>
                <a:custGeom>
                  <a:rect b="b" l="l" r="r" t="t"/>
                  <a:pathLst>
                    <a:path extrusionOk="0" h="12956" w="13384">
                      <a:moveTo>
                        <a:pt x="6661" y="4401"/>
                      </a:moveTo>
                      <a:cubicBezTo>
                        <a:pt x="7822" y="4401"/>
                        <a:pt x="8800" y="5317"/>
                        <a:pt x="8800" y="6478"/>
                      </a:cubicBezTo>
                      <a:lnTo>
                        <a:pt x="8800" y="6539"/>
                      </a:lnTo>
                      <a:cubicBezTo>
                        <a:pt x="8842" y="7827"/>
                        <a:pt x="7783" y="8690"/>
                        <a:pt x="6678" y="8690"/>
                      </a:cubicBezTo>
                      <a:cubicBezTo>
                        <a:pt x="6157" y="8690"/>
                        <a:pt x="5626" y="8498"/>
                        <a:pt x="5195" y="8067"/>
                      </a:cubicBezTo>
                      <a:cubicBezTo>
                        <a:pt x="3789" y="6723"/>
                        <a:pt x="4767" y="4401"/>
                        <a:pt x="6661" y="4401"/>
                      </a:cubicBezTo>
                      <a:close/>
                      <a:moveTo>
                        <a:pt x="5928" y="1"/>
                      </a:moveTo>
                      <a:cubicBezTo>
                        <a:pt x="5622" y="551"/>
                        <a:pt x="5378" y="1162"/>
                        <a:pt x="5133" y="1773"/>
                      </a:cubicBezTo>
                      <a:lnTo>
                        <a:pt x="4339" y="2078"/>
                      </a:lnTo>
                      <a:cubicBezTo>
                        <a:pt x="3728" y="1834"/>
                        <a:pt x="3117" y="1590"/>
                        <a:pt x="2445" y="1406"/>
                      </a:cubicBezTo>
                      <a:lnTo>
                        <a:pt x="1406" y="2445"/>
                      </a:lnTo>
                      <a:cubicBezTo>
                        <a:pt x="1650" y="3056"/>
                        <a:pt x="1895" y="3667"/>
                        <a:pt x="2200" y="4217"/>
                      </a:cubicBezTo>
                      <a:lnTo>
                        <a:pt x="1834" y="5012"/>
                      </a:lnTo>
                      <a:cubicBezTo>
                        <a:pt x="1222" y="5195"/>
                        <a:pt x="611" y="5501"/>
                        <a:pt x="0" y="5806"/>
                      </a:cubicBezTo>
                      <a:lnTo>
                        <a:pt x="0" y="7212"/>
                      </a:lnTo>
                      <a:cubicBezTo>
                        <a:pt x="611" y="7517"/>
                        <a:pt x="1222" y="7762"/>
                        <a:pt x="1834" y="8006"/>
                      </a:cubicBezTo>
                      <a:lnTo>
                        <a:pt x="2200" y="8739"/>
                      </a:lnTo>
                      <a:cubicBezTo>
                        <a:pt x="1895" y="9350"/>
                        <a:pt x="1650" y="9962"/>
                        <a:pt x="1467" y="10573"/>
                      </a:cubicBezTo>
                      <a:lnTo>
                        <a:pt x="2506" y="11612"/>
                      </a:lnTo>
                      <a:cubicBezTo>
                        <a:pt x="3117" y="11428"/>
                        <a:pt x="3728" y="11123"/>
                        <a:pt x="4339" y="10878"/>
                      </a:cubicBezTo>
                      <a:lnTo>
                        <a:pt x="5195" y="11184"/>
                      </a:lnTo>
                      <a:cubicBezTo>
                        <a:pt x="5378" y="11795"/>
                        <a:pt x="5683" y="12406"/>
                        <a:pt x="5989" y="12956"/>
                      </a:cubicBezTo>
                      <a:lnTo>
                        <a:pt x="7456" y="12956"/>
                      </a:lnTo>
                      <a:cubicBezTo>
                        <a:pt x="7761" y="12406"/>
                        <a:pt x="8006" y="11795"/>
                        <a:pt x="8250" y="11184"/>
                      </a:cubicBezTo>
                      <a:lnTo>
                        <a:pt x="9044" y="10878"/>
                      </a:lnTo>
                      <a:cubicBezTo>
                        <a:pt x="9656" y="11123"/>
                        <a:pt x="10267" y="11367"/>
                        <a:pt x="10939" y="11612"/>
                      </a:cubicBezTo>
                      <a:lnTo>
                        <a:pt x="11978" y="10573"/>
                      </a:lnTo>
                      <a:cubicBezTo>
                        <a:pt x="11733" y="9962"/>
                        <a:pt x="11489" y="9350"/>
                        <a:pt x="11183" y="8739"/>
                      </a:cubicBezTo>
                      <a:lnTo>
                        <a:pt x="11550" y="7945"/>
                      </a:lnTo>
                      <a:cubicBezTo>
                        <a:pt x="12161" y="7762"/>
                        <a:pt x="12772" y="7456"/>
                        <a:pt x="13383" y="7151"/>
                      </a:cubicBezTo>
                      <a:lnTo>
                        <a:pt x="13383" y="5745"/>
                      </a:lnTo>
                      <a:cubicBezTo>
                        <a:pt x="12772" y="5439"/>
                        <a:pt x="12161" y="5195"/>
                        <a:pt x="11550" y="5012"/>
                      </a:cubicBezTo>
                      <a:lnTo>
                        <a:pt x="11183" y="4156"/>
                      </a:lnTo>
                      <a:cubicBezTo>
                        <a:pt x="11489" y="3606"/>
                        <a:pt x="11733" y="2995"/>
                        <a:pt x="11917" y="2323"/>
                      </a:cubicBezTo>
                      <a:lnTo>
                        <a:pt x="10878" y="1345"/>
                      </a:lnTo>
                      <a:cubicBezTo>
                        <a:pt x="10206" y="1528"/>
                        <a:pt x="9594" y="1773"/>
                        <a:pt x="9044" y="2078"/>
                      </a:cubicBezTo>
                      <a:lnTo>
                        <a:pt x="8189" y="1773"/>
                      </a:lnTo>
                      <a:cubicBezTo>
                        <a:pt x="7945" y="1162"/>
                        <a:pt x="7700" y="551"/>
                        <a:pt x="73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67"/>
                <p:cNvSpPr/>
                <p:nvPr/>
              </p:nvSpPr>
              <p:spPr>
                <a:xfrm>
                  <a:off x="7429267" y="4262212"/>
                  <a:ext cx="196017" cy="128595"/>
                </a:xfrm>
                <a:custGeom>
                  <a:rect b="b" l="l" r="r" t="t"/>
                  <a:pathLst>
                    <a:path extrusionOk="0" h="10023" w="15278">
                      <a:moveTo>
                        <a:pt x="14178" y="1100"/>
                      </a:moveTo>
                      <a:lnTo>
                        <a:pt x="14178" y="8861"/>
                      </a:lnTo>
                      <a:lnTo>
                        <a:pt x="1161" y="8861"/>
                      </a:lnTo>
                      <a:lnTo>
                        <a:pt x="1161" y="1100"/>
                      </a:lnTo>
                      <a:close/>
                      <a:moveTo>
                        <a:pt x="0" y="0"/>
                      </a:moveTo>
                      <a:lnTo>
                        <a:pt x="0" y="10022"/>
                      </a:lnTo>
                      <a:lnTo>
                        <a:pt x="15278" y="10022"/>
                      </a:lnTo>
                      <a:lnTo>
                        <a:pt x="1527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67"/>
                <p:cNvSpPr/>
                <p:nvPr/>
              </p:nvSpPr>
              <p:spPr>
                <a:xfrm>
                  <a:off x="7835374" y="4248100"/>
                  <a:ext cx="64304" cy="64304"/>
                </a:xfrm>
                <a:custGeom>
                  <a:rect b="b" l="l" r="r" t="t"/>
                  <a:pathLst>
                    <a:path extrusionOk="0" h="5012" w="5012">
                      <a:moveTo>
                        <a:pt x="0" y="0"/>
                      </a:moveTo>
                      <a:lnTo>
                        <a:pt x="0" y="1161"/>
                      </a:lnTo>
                      <a:lnTo>
                        <a:pt x="3911" y="1161"/>
                      </a:lnTo>
                      <a:lnTo>
                        <a:pt x="3911" y="5011"/>
                      </a:lnTo>
                      <a:lnTo>
                        <a:pt x="5011" y="5011"/>
                      </a:lnTo>
                      <a:lnTo>
                        <a:pt x="501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67"/>
                <p:cNvSpPr/>
                <p:nvPr/>
              </p:nvSpPr>
              <p:spPr>
                <a:xfrm>
                  <a:off x="7743645" y="4248100"/>
                  <a:ext cx="64304" cy="64304"/>
                </a:xfrm>
                <a:custGeom>
                  <a:rect b="b" l="l" r="r" t="t"/>
                  <a:pathLst>
                    <a:path extrusionOk="0" h="5012" w="5012">
                      <a:moveTo>
                        <a:pt x="0" y="0"/>
                      </a:moveTo>
                      <a:lnTo>
                        <a:pt x="0" y="5011"/>
                      </a:lnTo>
                      <a:lnTo>
                        <a:pt x="1100" y="5011"/>
                      </a:lnTo>
                      <a:lnTo>
                        <a:pt x="1100" y="1161"/>
                      </a:lnTo>
                      <a:lnTo>
                        <a:pt x="5011" y="1161"/>
                      </a:lnTo>
                      <a:lnTo>
                        <a:pt x="501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67"/>
                <p:cNvSpPr/>
                <p:nvPr/>
              </p:nvSpPr>
              <p:spPr>
                <a:xfrm>
                  <a:off x="7835374" y="4340611"/>
                  <a:ext cx="64304" cy="63521"/>
                </a:xfrm>
                <a:custGeom>
                  <a:rect b="b" l="l" r="r" t="t"/>
                  <a:pathLst>
                    <a:path extrusionOk="0" h="4951" w="5012">
                      <a:moveTo>
                        <a:pt x="3911" y="0"/>
                      </a:moveTo>
                      <a:lnTo>
                        <a:pt x="3911" y="3850"/>
                      </a:lnTo>
                      <a:lnTo>
                        <a:pt x="0" y="3850"/>
                      </a:lnTo>
                      <a:lnTo>
                        <a:pt x="0" y="4950"/>
                      </a:lnTo>
                      <a:lnTo>
                        <a:pt x="5011" y="4950"/>
                      </a:lnTo>
                      <a:lnTo>
                        <a:pt x="501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67"/>
                <p:cNvSpPr/>
                <p:nvPr/>
              </p:nvSpPr>
              <p:spPr>
                <a:xfrm>
                  <a:off x="7743645" y="4340611"/>
                  <a:ext cx="64304" cy="63521"/>
                </a:xfrm>
                <a:custGeom>
                  <a:rect b="b" l="l" r="r" t="t"/>
                  <a:pathLst>
                    <a:path extrusionOk="0" h="4951" w="5012">
                      <a:moveTo>
                        <a:pt x="0" y="0"/>
                      </a:moveTo>
                      <a:lnTo>
                        <a:pt x="0" y="4950"/>
                      </a:lnTo>
                      <a:lnTo>
                        <a:pt x="5011" y="4950"/>
                      </a:lnTo>
                      <a:lnTo>
                        <a:pt x="5011" y="3850"/>
                      </a:lnTo>
                      <a:lnTo>
                        <a:pt x="1100" y="3850"/>
                      </a:lnTo>
                      <a:lnTo>
                        <a:pt x="110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22" name="Google Shape;2922;p67"/>
              <p:cNvSpPr/>
              <p:nvPr/>
            </p:nvSpPr>
            <p:spPr>
              <a:xfrm>
                <a:off x="4425880" y="4156372"/>
                <a:ext cx="617841" cy="19617"/>
              </a:xfrm>
              <a:custGeom>
                <a:rect b="b" l="l" r="r" t="t"/>
                <a:pathLst>
                  <a:path extrusionOk="0" h="1529" w="48156">
                    <a:moveTo>
                      <a:pt x="1" y="0"/>
                    </a:moveTo>
                    <a:lnTo>
                      <a:pt x="1" y="1528"/>
                    </a:lnTo>
                    <a:lnTo>
                      <a:pt x="48155" y="1528"/>
                    </a:lnTo>
                    <a:lnTo>
                      <a:pt x="4815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923" name="Google Shape;2923;p67"/>
          <p:cNvGrpSpPr/>
          <p:nvPr/>
        </p:nvGrpSpPr>
        <p:grpSpPr>
          <a:xfrm>
            <a:off x="1012677" y="1283412"/>
            <a:ext cx="3574600" cy="2573347"/>
            <a:chOff x="906025" y="1217543"/>
            <a:chExt cx="3757200" cy="2704800"/>
          </a:xfrm>
        </p:grpSpPr>
        <p:sp>
          <p:nvSpPr>
            <p:cNvPr id="2924" name="Google Shape;2924;p67"/>
            <p:cNvSpPr/>
            <p:nvPr/>
          </p:nvSpPr>
          <p:spPr>
            <a:xfrm>
              <a:off x="906025" y="3411743"/>
              <a:ext cx="570600" cy="510600"/>
            </a:xfrm>
            <a:prstGeom prst="rtTriangle">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2925" name="Google Shape;2925;p67"/>
            <p:cNvSpPr/>
            <p:nvPr/>
          </p:nvSpPr>
          <p:spPr>
            <a:xfrm rot="10800000">
              <a:off x="4092625" y="1217543"/>
              <a:ext cx="570600" cy="510600"/>
            </a:xfrm>
            <a:prstGeom prst="rtTriangle">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grpSp>
      <p:grpSp>
        <p:nvGrpSpPr>
          <p:cNvPr id="2926" name="Google Shape;2926;p67"/>
          <p:cNvGrpSpPr/>
          <p:nvPr/>
        </p:nvGrpSpPr>
        <p:grpSpPr>
          <a:xfrm>
            <a:off x="756075" y="204933"/>
            <a:ext cx="1637015" cy="1386454"/>
            <a:chOff x="756075" y="204933"/>
            <a:chExt cx="1637015" cy="1386454"/>
          </a:xfrm>
        </p:grpSpPr>
        <p:sp>
          <p:nvSpPr>
            <p:cNvPr id="2927" name="Google Shape;2927;p67"/>
            <p:cNvSpPr/>
            <p:nvPr/>
          </p:nvSpPr>
          <p:spPr>
            <a:xfrm flipH="1" rot="2046389">
              <a:off x="1214116" y="307929"/>
              <a:ext cx="566090" cy="947967"/>
            </a:xfrm>
            <a:custGeom>
              <a:rect b="b" l="l" r="r" t="t"/>
              <a:pathLst>
                <a:path extrusionOk="0" h="1899" w="1134">
                  <a:moveTo>
                    <a:pt x="200" y="0"/>
                  </a:moveTo>
                  <a:lnTo>
                    <a:pt x="200" y="0"/>
                  </a:lnTo>
                  <a:cubicBezTo>
                    <a:pt x="101" y="577"/>
                    <a:pt x="478" y="587"/>
                    <a:pt x="506" y="587"/>
                  </a:cubicBezTo>
                  <a:cubicBezTo>
                    <a:pt x="507" y="587"/>
                    <a:pt x="507" y="587"/>
                    <a:pt x="507" y="587"/>
                  </a:cubicBezTo>
                  <a:cubicBezTo>
                    <a:pt x="547" y="661"/>
                    <a:pt x="581" y="735"/>
                    <a:pt x="604" y="815"/>
                  </a:cubicBezTo>
                  <a:cubicBezTo>
                    <a:pt x="545" y="766"/>
                    <a:pt x="467" y="749"/>
                    <a:pt x="388" y="749"/>
                  </a:cubicBezTo>
                  <a:cubicBezTo>
                    <a:pt x="231" y="749"/>
                    <a:pt x="74" y="815"/>
                    <a:pt x="74" y="815"/>
                  </a:cubicBezTo>
                  <a:cubicBezTo>
                    <a:pt x="229" y="1062"/>
                    <a:pt x="380" y="1128"/>
                    <a:pt x="494" y="1128"/>
                  </a:cubicBezTo>
                  <a:cubicBezTo>
                    <a:pt x="556" y="1128"/>
                    <a:pt x="608" y="1108"/>
                    <a:pt x="644" y="1088"/>
                  </a:cubicBezTo>
                  <a:lnTo>
                    <a:pt x="644" y="1162"/>
                  </a:lnTo>
                  <a:cubicBezTo>
                    <a:pt x="632" y="1271"/>
                    <a:pt x="604" y="1379"/>
                    <a:pt x="558" y="1481"/>
                  </a:cubicBezTo>
                  <a:cubicBezTo>
                    <a:pt x="536" y="1504"/>
                    <a:pt x="513" y="1527"/>
                    <a:pt x="501" y="1555"/>
                  </a:cubicBezTo>
                  <a:cubicBezTo>
                    <a:pt x="479" y="1271"/>
                    <a:pt x="0" y="1259"/>
                    <a:pt x="0" y="1259"/>
                  </a:cubicBezTo>
                  <a:lnTo>
                    <a:pt x="0" y="1259"/>
                  </a:lnTo>
                  <a:cubicBezTo>
                    <a:pt x="57" y="1675"/>
                    <a:pt x="262" y="1738"/>
                    <a:pt x="382" y="1738"/>
                  </a:cubicBezTo>
                  <a:cubicBezTo>
                    <a:pt x="353" y="1766"/>
                    <a:pt x="325" y="1800"/>
                    <a:pt x="296" y="1829"/>
                  </a:cubicBezTo>
                  <a:cubicBezTo>
                    <a:pt x="273" y="1852"/>
                    <a:pt x="300" y="1899"/>
                    <a:pt x="332" y="1899"/>
                  </a:cubicBezTo>
                  <a:cubicBezTo>
                    <a:pt x="339" y="1899"/>
                    <a:pt x="346" y="1896"/>
                    <a:pt x="353" y="1891"/>
                  </a:cubicBezTo>
                  <a:cubicBezTo>
                    <a:pt x="410" y="1851"/>
                    <a:pt x="462" y="1806"/>
                    <a:pt x="501" y="1749"/>
                  </a:cubicBezTo>
                  <a:cubicBezTo>
                    <a:pt x="533" y="1766"/>
                    <a:pt x="589" y="1789"/>
                    <a:pt x="657" y="1789"/>
                  </a:cubicBezTo>
                  <a:cubicBezTo>
                    <a:pt x="773" y="1789"/>
                    <a:pt x="928" y="1723"/>
                    <a:pt x="1071" y="1447"/>
                  </a:cubicBezTo>
                  <a:cubicBezTo>
                    <a:pt x="994" y="1423"/>
                    <a:pt x="913" y="1411"/>
                    <a:pt x="830" y="1411"/>
                  </a:cubicBezTo>
                  <a:cubicBezTo>
                    <a:pt x="778" y="1411"/>
                    <a:pt x="725" y="1416"/>
                    <a:pt x="672" y="1424"/>
                  </a:cubicBezTo>
                  <a:cubicBezTo>
                    <a:pt x="707" y="1339"/>
                    <a:pt x="724" y="1248"/>
                    <a:pt x="729" y="1157"/>
                  </a:cubicBezTo>
                  <a:cubicBezTo>
                    <a:pt x="729" y="1117"/>
                    <a:pt x="729" y="1088"/>
                    <a:pt x="729" y="1054"/>
                  </a:cubicBezTo>
                  <a:cubicBezTo>
                    <a:pt x="739" y="1055"/>
                    <a:pt x="751" y="1056"/>
                    <a:pt x="765" y="1056"/>
                  </a:cubicBezTo>
                  <a:cubicBezTo>
                    <a:pt x="877" y="1056"/>
                    <a:pt x="1098" y="995"/>
                    <a:pt x="1134" y="553"/>
                  </a:cubicBezTo>
                  <a:lnTo>
                    <a:pt x="1134" y="553"/>
                  </a:lnTo>
                  <a:cubicBezTo>
                    <a:pt x="1134" y="553"/>
                    <a:pt x="781" y="587"/>
                    <a:pt x="678" y="781"/>
                  </a:cubicBezTo>
                  <a:cubicBezTo>
                    <a:pt x="650" y="684"/>
                    <a:pt x="610" y="598"/>
                    <a:pt x="553" y="513"/>
                  </a:cubicBezTo>
                  <a:cubicBezTo>
                    <a:pt x="729" y="188"/>
                    <a:pt x="200" y="1"/>
                    <a:pt x="2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67"/>
            <p:cNvSpPr/>
            <p:nvPr/>
          </p:nvSpPr>
          <p:spPr>
            <a:xfrm flipH="1" rot="2046389">
              <a:off x="1188320" y="282123"/>
              <a:ext cx="566090" cy="947967"/>
            </a:xfrm>
            <a:custGeom>
              <a:rect b="b" l="l" r="r" t="t"/>
              <a:pathLst>
                <a:path extrusionOk="0" h="1899" w="1134">
                  <a:moveTo>
                    <a:pt x="200" y="0"/>
                  </a:moveTo>
                  <a:lnTo>
                    <a:pt x="200" y="0"/>
                  </a:lnTo>
                  <a:cubicBezTo>
                    <a:pt x="101" y="577"/>
                    <a:pt x="478" y="587"/>
                    <a:pt x="506" y="587"/>
                  </a:cubicBezTo>
                  <a:cubicBezTo>
                    <a:pt x="507" y="587"/>
                    <a:pt x="507" y="587"/>
                    <a:pt x="507" y="587"/>
                  </a:cubicBezTo>
                  <a:cubicBezTo>
                    <a:pt x="547" y="661"/>
                    <a:pt x="581" y="735"/>
                    <a:pt x="604" y="815"/>
                  </a:cubicBezTo>
                  <a:cubicBezTo>
                    <a:pt x="545" y="766"/>
                    <a:pt x="467" y="749"/>
                    <a:pt x="388" y="749"/>
                  </a:cubicBezTo>
                  <a:cubicBezTo>
                    <a:pt x="231" y="749"/>
                    <a:pt x="74" y="815"/>
                    <a:pt x="74" y="815"/>
                  </a:cubicBezTo>
                  <a:cubicBezTo>
                    <a:pt x="229" y="1062"/>
                    <a:pt x="380" y="1128"/>
                    <a:pt x="494" y="1128"/>
                  </a:cubicBezTo>
                  <a:cubicBezTo>
                    <a:pt x="556" y="1128"/>
                    <a:pt x="608" y="1108"/>
                    <a:pt x="644" y="1088"/>
                  </a:cubicBezTo>
                  <a:lnTo>
                    <a:pt x="644" y="1162"/>
                  </a:lnTo>
                  <a:cubicBezTo>
                    <a:pt x="632" y="1271"/>
                    <a:pt x="604" y="1379"/>
                    <a:pt x="558" y="1481"/>
                  </a:cubicBezTo>
                  <a:cubicBezTo>
                    <a:pt x="536" y="1504"/>
                    <a:pt x="513" y="1527"/>
                    <a:pt x="501" y="1555"/>
                  </a:cubicBezTo>
                  <a:cubicBezTo>
                    <a:pt x="479" y="1271"/>
                    <a:pt x="0" y="1259"/>
                    <a:pt x="0" y="1259"/>
                  </a:cubicBezTo>
                  <a:lnTo>
                    <a:pt x="0" y="1259"/>
                  </a:lnTo>
                  <a:cubicBezTo>
                    <a:pt x="57" y="1675"/>
                    <a:pt x="262" y="1738"/>
                    <a:pt x="382" y="1738"/>
                  </a:cubicBezTo>
                  <a:cubicBezTo>
                    <a:pt x="353" y="1766"/>
                    <a:pt x="325" y="1800"/>
                    <a:pt x="296" y="1829"/>
                  </a:cubicBezTo>
                  <a:cubicBezTo>
                    <a:pt x="273" y="1852"/>
                    <a:pt x="300" y="1899"/>
                    <a:pt x="332" y="1899"/>
                  </a:cubicBezTo>
                  <a:cubicBezTo>
                    <a:pt x="339" y="1899"/>
                    <a:pt x="346" y="1896"/>
                    <a:pt x="353" y="1891"/>
                  </a:cubicBezTo>
                  <a:cubicBezTo>
                    <a:pt x="410" y="1851"/>
                    <a:pt x="462" y="1806"/>
                    <a:pt x="501" y="1749"/>
                  </a:cubicBezTo>
                  <a:cubicBezTo>
                    <a:pt x="533" y="1766"/>
                    <a:pt x="589" y="1789"/>
                    <a:pt x="657" y="1789"/>
                  </a:cubicBezTo>
                  <a:cubicBezTo>
                    <a:pt x="773" y="1789"/>
                    <a:pt x="928" y="1723"/>
                    <a:pt x="1071" y="1447"/>
                  </a:cubicBezTo>
                  <a:cubicBezTo>
                    <a:pt x="994" y="1423"/>
                    <a:pt x="913" y="1411"/>
                    <a:pt x="830" y="1411"/>
                  </a:cubicBezTo>
                  <a:cubicBezTo>
                    <a:pt x="778" y="1411"/>
                    <a:pt x="725" y="1416"/>
                    <a:pt x="672" y="1424"/>
                  </a:cubicBezTo>
                  <a:cubicBezTo>
                    <a:pt x="707" y="1339"/>
                    <a:pt x="724" y="1248"/>
                    <a:pt x="729" y="1157"/>
                  </a:cubicBezTo>
                  <a:cubicBezTo>
                    <a:pt x="729" y="1117"/>
                    <a:pt x="729" y="1088"/>
                    <a:pt x="729" y="1054"/>
                  </a:cubicBezTo>
                  <a:cubicBezTo>
                    <a:pt x="739" y="1055"/>
                    <a:pt x="751" y="1056"/>
                    <a:pt x="765" y="1056"/>
                  </a:cubicBezTo>
                  <a:cubicBezTo>
                    <a:pt x="877" y="1056"/>
                    <a:pt x="1098" y="995"/>
                    <a:pt x="1134" y="553"/>
                  </a:cubicBezTo>
                  <a:lnTo>
                    <a:pt x="1134" y="553"/>
                  </a:lnTo>
                  <a:cubicBezTo>
                    <a:pt x="1134" y="553"/>
                    <a:pt x="781" y="587"/>
                    <a:pt x="678" y="781"/>
                  </a:cubicBezTo>
                  <a:cubicBezTo>
                    <a:pt x="650" y="684"/>
                    <a:pt x="610" y="598"/>
                    <a:pt x="553" y="513"/>
                  </a:cubicBezTo>
                  <a:cubicBezTo>
                    <a:pt x="729" y="188"/>
                    <a:pt x="200" y="1"/>
                    <a:pt x="2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67"/>
            <p:cNvSpPr/>
            <p:nvPr/>
          </p:nvSpPr>
          <p:spPr>
            <a:xfrm flipH="1" rot="-941997">
              <a:off x="834106" y="1062800"/>
              <a:ext cx="1495891" cy="259340"/>
            </a:xfrm>
            <a:custGeom>
              <a:rect b="b" l="l" r="r" t="t"/>
              <a:pathLst>
                <a:path extrusionOk="0" h="2133" w="12303">
                  <a:moveTo>
                    <a:pt x="81" y="0"/>
                  </a:moveTo>
                  <a:lnTo>
                    <a:pt x="81" y="0"/>
                  </a:lnTo>
                  <a:cubicBezTo>
                    <a:pt x="314" y="313"/>
                    <a:pt x="553" y="627"/>
                    <a:pt x="781" y="940"/>
                  </a:cubicBezTo>
                  <a:cubicBezTo>
                    <a:pt x="878" y="1071"/>
                    <a:pt x="872" y="1071"/>
                    <a:pt x="776" y="1190"/>
                  </a:cubicBezTo>
                  <a:cubicBezTo>
                    <a:pt x="519" y="1498"/>
                    <a:pt x="246" y="1783"/>
                    <a:pt x="1" y="2119"/>
                  </a:cubicBezTo>
                  <a:cubicBezTo>
                    <a:pt x="364" y="2122"/>
                    <a:pt x="726" y="2132"/>
                    <a:pt x="1088" y="2132"/>
                  </a:cubicBezTo>
                  <a:cubicBezTo>
                    <a:pt x="1424" y="2132"/>
                    <a:pt x="1760" y="2123"/>
                    <a:pt x="2097" y="2090"/>
                  </a:cubicBezTo>
                  <a:cubicBezTo>
                    <a:pt x="2165" y="2085"/>
                    <a:pt x="2245" y="2085"/>
                    <a:pt x="2319" y="2085"/>
                  </a:cubicBezTo>
                  <a:cubicBezTo>
                    <a:pt x="3179" y="2085"/>
                    <a:pt x="4038" y="2091"/>
                    <a:pt x="4899" y="2091"/>
                  </a:cubicBezTo>
                  <a:cubicBezTo>
                    <a:pt x="5651" y="2091"/>
                    <a:pt x="6405" y="2086"/>
                    <a:pt x="7160" y="2067"/>
                  </a:cubicBezTo>
                  <a:cubicBezTo>
                    <a:pt x="8817" y="2028"/>
                    <a:pt x="10480" y="2045"/>
                    <a:pt x="12137" y="2028"/>
                  </a:cubicBezTo>
                  <a:cubicBezTo>
                    <a:pt x="12183" y="2028"/>
                    <a:pt x="12234" y="2016"/>
                    <a:pt x="12280" y="2016"/>
                  </a:cubicBezTo>
                  <a:cubicBezTo>
                    <a:pt x="12092" y="1731"/>
                    <a:pt x="11864" y="1509"/>
                    <a:pt x="11659" y="1259"/>
                  </a:cubicBezTo>
                  <a:cubicBezTo>
                    <a:pt x="11545" y="1116"/>
                    <a:pt x="11539" y="1122"/>
                    <a:pt x="11659" y="974"/>
                  </a:cubicBezTo>
                  <a:cubicBezTo>
                    <a:pt x="11864" y="712"/>
                    <a:pt x="12109" y="496"/>
                    <a:pt x="12303" y="211"/>
                  </a:cubicBezTo>
                  <a:cubicBezTo>
                    <a:pt x="12115" y="205"/>
                    <a:pt x="11927" y="199"/>
                    <a:pt x="11733" y="199"/>
                  </a:cubicBezTo>
                  <a:cubicBezTo>
                    <a:pt x="10594" y="165"/>
                    <a:pt x="9455" y="177"/>
                    <a:pt x="8316" y="137"/>
                  </a:cubicBezTo>
                  <a:cubicBezTo>
                    <a:pt x="7800" y="119"/>
                    <a:pt x="7284" y="118"/>
                    <a:pt x="6769" y="118"/>
                  </a:cubicBezTo>
                  <a:cubicBezTo>
                    <a:pt x="6695" y="118"/>
                    <a:pt x="6621" y="118"/>
                    <a:pt x="6548" y="118"/>
                  </a:cubicBezTo>
                  <a:cubicBezTo>
                    <a:pt x="5958" y="118"/>
                    <a:pt x="5369" y="117"/>
                    <a:pt x="4779" y="91"/>
                  </a:cubicBezTo>
                  <a:cubicBezTo>
                    <a:pt x="3606" y="40"/>
                    <a:pt x="2410" y="74"/>
                    <a:pt x="1220" y="34"/>
                  </a:cubicBezTo>
                  <a:cubicBezTo>
                    <a:pt x="844" y="23"/>
                    <a:pt x="462" y="12"/>
                    <a:pt x="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67"/>
            <p:cNvSpPr/>
            <p:nvPr/>
          </p:nvSpPr>
          <p:spPr>
            <a:xfrm flipH="1" rot="-941997">
              <a:off x="823615" y="1324436"/>
              <a:ext cx="1592067" cy="52525"/>
            </a:xfrm>
            <a:custGeom>
              <a:rect b="b" l="l" r="r" t="t"/>
              <a:pathLst>
                <a:path extrusionOk="0" h="432" w="13094">
                  <a:moveTo>
                    <a:pt x="12763" y="0"/>
                  </a:moveTo>
                  <a:cubicBezTo>
                    <a:pt x="12697" y="24"/>
                    <a:pt x="12630" y="36"/>
                    <a:pt x="12564" y="36"/>
                  </a:cubicBezTo>
                  <a:cubicBezTo>
                    <a:pt x="12551" y="36"/>
                    <a:pt x="12537" y="35"/>
                    <a:pt x="12524" y="34"/>
                  </a:cubicBezTo>
                  <a:lnTo>
                    <a:pt x="11653" y="40"/>
                  </a:lnTo>
                  <a:cubicBezTo>
                    <a:pt x="8896" y="51"/>
                    <a:pt x="6134" y="91"/>
                    <a:pt x="3378" y="103"/>
                  </a:cubicBezTo>
                  <a:cubicBezTo>
                    <a:pt x="2415" y="108"/>
                    <a:pt x="1453" y="120"/>
                    <a:pt x="490" y="137"/>
                  </a:cubicBezTo>
                  <a:cubicBezTo>
                    <a:pt x="468" y="140"/>
                    <a:pt x="445" y="141"/>
                    <a:pt x="422" y="141"/>
                  </a:cubicBezTo>
                  <a:cubicBezTo>
                    <a:pt x="350" y="141"/>
                    <a:pt x="274" y="127"/>
                    <a:pt x="205" y="97"/>
                  </a:cubicBezTo>
                  <a:cubicBezTo>
                    <a:pt x="126" y="177"/>
                    <a:pt x="52" y="262"/>
                    <a:pt x="0" y="365"/>
                  </a:cubicBezTo>
                  <a:cubicBezTo>
                    <a:pt x="333" y="404"/>
                    <a:pt x="5300" y="432"/>
                    <a:pt x="9020" y="432"/>
                  </a:cubicBezTo>
                  <a:cubicBezTo>
                    <a:pt x="11228" y="432"/>
                    <a:pt x="12996" y="422"/>
                    <a:pt x="13094" y="399"/>
                  </a:cubicBezTo>
                  <a:cubicBezTo>
                    <a:pt x="13008" y="245"/>
                    <a:pt x="12894" y="108"/>
                    <a:pt x="127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67"/>
            <p:cNvSpPr/>
            <p:nvPr/>
          </p:nvSpPr>
          <p:spPr>
            <a:xfrm flipH="1" rot="-941997">
              <a:off x="733361" y="1024175"/>
              <a:ext cx="1574801" cy="49242"/>
            </a:xfrm>
            <a:custGeom>
              <a:rect b="b" l="l" r="r" t="t"/>
              <a:pathLst>
                <a:path extrusionOk="0" h="405" w="12952">
                  <a:moveTo>
                    <a:pt x="4710" y="0"/>
                  </a:moveTo>
                  <a:cubicBezTo>
                    <a:pt x="3213" y="0"/>
                    <a:pt x="1726" y="6"/>
                    <a:pt x="234" y="11"/>
                  </a:cubicBezTo>
                  <a:lnTo>
                    <a:pt x="132" y="11"/>
                  </a:lnTo>
                  <a:cubicBezTo>
                    <a:pt x="124" y="13"/>
                    <a:pt x="116" y="14"/>
                    <a:pt x="108" y="14"/>
                  </a:cubicBezTo>
                  <a:cubicBezTo>
                    <a:pt x="94" y="14"/>
                    <a:pt x="80" y="12"/>
                    <a:pt x="66" y="12"/>
                  </a:cubicBezTo>
                  <a:cubicBezTo>
                    <a:pt x="42" y="12"/>
                    <a:pt x="19" y="18"/>
                    <a:pt x="1" y="51"/>
                  </a:cubicBezTo>
                  <a:cubicBezTo>
                    <a:pt x="29" y="142"/>
                    <a:pt x="80" y="217"/>
                    <a:pt x="154" y="273"/>
                  </a:cubicBezTo>
                  <a:cubicBezTo>
                    <a:pt x="209" y="223"/>
                    <a:pt x="268" y="213"/>
                    <a:pt x="328" y="213"/>
                  </a:cubicBezTo>
                  <a:cubicBezTo>
                    <a:pt x="363" y="213"/>
                    <a:pt x="398" y="217"/>
                    <a:pt x="433" y="217"/>
                  </a:cubicBezTo>
                  <a:cubicBezTo>
                    <a:pt x="1415" y="217"/>
                    <a:pt x="2392" y="267"/>
                    <a:pt x="3372" y="267"/>
                  </a:cubicBezTo>
                  <a:cubicBezTo>
                    <a:pt x="3535" y="267"/>
                    <a:pt x="3698" y="265"/>
                    <a:pt x="3862" y="262"/>
                  </a:cubicBezTo>
                  <a:lnTo>
                    <a:pt x="3947" y="262"/>
                  </a:lnTo>
                  <a:cubicBezTo>
                    <a:pt x="5559" y="279"/>
                    <a:pt x="7171" y="296"/>
                    <a:pt x="8783" y="330"/>
                  </a:cubicBezTo>
                  <a:cubicBezTo>
                    <a:pt x="10001" y="353"/>
                    <a:pt x="11220" y="342"/>
                    <a:pt x="12439" y="359"/>
                  </a:cubicBezTo>
                  <a:cubicBezTo>
                    <a:pt x="12451" y="359"/>
                    <a:pt x="12464" y="359"/>
                    <a:pt x="12477" y="359"/>
                  </a:cubicBezTo>
                  <a:cubicBezTo>
                    <a:pt x="12536" y="359"/>
                    <a:pt x="12599" y="363"/>
                    <a:pt x="12655" y="404"/>
                  </a:cubicBezTo>
                  <a:cubicBezTo>
                    <a:pt x="12752" y="291"/>
                    <a:pt x="12872" y="194"/>
                    <a:pt x="12951" y="51"/>
                  </a:cubicBezTo>
                  <a:cubicBezTo>
                    <a:pt x="12920" y="20"/>
                    <a:pt x="12888" y="13"/>
                    <a:pt x="12857" y="13"/>
                  </a:cubicBezTo>
                  <a:cubicBezTo>
                    <a:pt x="12833" y="13"/>
                    <a:pt x="12809" y="17"/>
                    <a:pt x="12786" y="17"/>
                  </a:cubicBezTo>
                  <a:cubicBezTo>
                    <a:pt x="10092" y="6"/>
                    <a:pt x="7404" y="0"/>
                    <a:pt x="471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67"/>
            <p:cNvSpPr/>
            <p:nvPr/>
          </p:nvSpPr>
          <p:spPr>
            <a:xfrm flipH="1" rot="-941997">
              <a:off x="776087" y="1046764"/>
              <a:ext cx="1520087" cy="49607"/>
            </a:xfrm>
            <a:custGeom>
              <a:rect b="b" l="l" r="r" t="t"/>
              <a:pathLst>
                <a:path extrusionOk="0" h="408" w="12502">
                  <a:moveTo>
                    <a:pt x="174" y="0"/>
                  </a:moveTo>
                  <a:cubicBezTo>
                    <a:pt x="114" y="0"/>
                    <a:pt x="55" y="10"/>
                    <a:pt x="0" y="60"/>
                  </a:cubicBezTo>
                  <a:lnTo>
                    <a:pt x="97" y="197"/>
                  </a:lnTo>
                  <a:cubicBezTo>
                    <a:pt x="473" y="209"/>
                    <a:pt x="855" y="220"/>
                    <a:pt x="1236" y="237"/>
                  </a:cubicBezTo>
                  <a:cubicBezTo>
                    <a:pt x="2421" y="271"/>
                    <a:pt x="3605" y="237"/>
                    <a:pt x="4796" y="288"/>
                  </a:cubicBezTo>
                  <a:cubicBezTo>
                    <a:pt x="5388" y="314"/>
                    <a:pt x="5977" y="315"/>
                    <a:pt x="6566" y="315"/>
                  </a:cubicBezTo>
                  <a:cubicBezTo>
                    <a:pt x="6640" y="315"/>
                    <a:pt x="6713" y="315"/>
                    <a:pt x="6787" y="315"/>
                  </a:cubicBezTo>
                  <a:cubicBezTo>
                    <a:pt x="7302" y="315"/>
                    <a:pt x="7817" y="316"/>
                    <a:pt x="8332" y="334"/>
                  </a:cubicBezTo>
                  <a:cubicBezTo>
                    <a:pt x="9471" y="374"/>
                    <a:pt x="10610" y="362"/>
                    <a:pt x="11749" y="396"/>
                  </a:cubicBezTo>
                  <a:cubicBezTo>
                    <a:pt x="11937" y="402"/>
                    <a:pt x="12125" y="402"/>
                    <a:pt x="12319" y="408"/>
                  </a:cubicBezTo>
                  <a:cubicBezTo>
                    <a:pt x="12393" y="351"/>
                    <a:pt x="12456" y="277"/>
                    <a:pt x="12501" y="197"/>
                  </a:cubicBezTo>
                  <a:cubicBezTo>
                    <a:pt x="12433" y="140"/>
                    <a:pt x="12359" y="152"/>
                    <a:pt x="12279" y="146"/>
                  </a:cubicBezTo>
                  <a:cubicBezTo>
                    <a:pt x="11066" y="129"/>
                    <a:pt x="9847" y="140"/>
                    <a:pt x="8623" y="117"/>
                  </a:cubicBezTo>
                  <a:cubicBezTo>
                    <a:pt x="7017" y="83"/>
                    <a:pt x="5405" y="60"/>
                    <a:pt x="3793" y="49"/>
                  </a:cubicBezTo>
                  <a:lnTo>
                    <a:pt x="3708" y="49"/>
                  </a:lnTo>
                  <a:cubicBezTo>
                    <a:pt x="3533" y="53"/>
                    <a:pt x="3358" y="54"/>
                    <a:pt x="3184" y="54"/>
                  </a:cubicBezTo>
                  <a:cubicBezTo>
                    <a:pt x="2215" y="54"/>
                    <a:pt x="1249" y="8"/>
                    <a:pt x="279" y="4"/>
                  </a:cubicBezTo>
                  <a:cubicBezTo>
                    <a:pt x="244" y="4"/>
                    <a:pt x="209" y="0"/>
                    <a:pt x="174"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67"/>
            <p:cNvSpPr/>
            <p:nvPr/>
          </p:nvSpPr>
          <p:spPr>
            <a:xfrm flipH="1" rot="-941997">
              <a:off x="855757" y="1301921"/>
              <a:ext cx="1527017" cy="38664"/>
            </a:xfrm>
            <a:custGeom>
              <a:rect b="b" l="l" r="r" t="t"/>
              <a:pathLst>
                <a:path extrusionOk="0" h="318" w="12559">
                  <a:moveTo>
                    <a:pt x="12416" y="1"/>
                  </a:moveTo>
                  <a:cubicBezTo>
                    <a:pt x="12370" y="6"/>
                    <a:pt x="12325" y="12"/>
                    <a:pt x="12273" y="12"/>
                  </a:cubicBezTo>
                  <a:cubicBezTo>
                    <a:pt x="10622" y="35"/>
                    <a:pt x="8959" y="12"/>
                    <a:pt x="7302" y="57"/>
                  </a:cubicBezTo>
                  <a:cubicBezTo>
                    <a:pt x="6607" y="75"/>
                    <a:pt x="5911" y="79"/>
                    <a:pt x="5215" y="79"/>
                  </a:cubicBezTo>
                  <a:cubicBezTo>
                    <a:pt x="4454" y="79"/>
                    <a:pt x="3693" y="74"/>
                    <a:pt x="2933" y="74"/>
                  </a:cubicBezTo>
                  <a:cubicBezTo>
                    <a:pt x="2775" y="74"/>
                    <a:pt x="2618" y="74"/>
                    <a:pt x="2461" y="75"/>
                  </a:cubicBezTo>
                  <a:cubicBezTo>
                    <a:pt x="2387" y="75"/>
                    <a:pt x="2313" y="75"/>
                    <a:pt x="2239" y="80"/>
                  </a:cubicBezTo>
                  <a:cubicBezTo>
                    <a:pt x="1912" y="112"/>
                    <a:pt x="1587" y="122"/>
                    <a:pt x="1262" y="122"/>
                  </a:cubicBezTo>
                  <a:cubicBezTo>
                    <a:pt x="889" y="122"/>
                    <a:pt x="517" y="109"/>
                    <a:pt x="143" y="103"/>
                  </a:cubicBezTo>
                  <a:cubicBezTo>
                    <a:pt x="86" y="149"/>
                    <a:pt x="34" y="206"/>
                    <a:pt x="0" y="274"/>
                  </a:cubicBezTo>
                  <a:cubicBezTo>
                    <a:pt x="69" y="304"/>
                    <a:pt x="142" y="318"/>
                    <a:pt x="215" y="318"/>
                  </a:cubicBezTo>
                  <a:cubicBezTo>
                    <a:pt x="238" y="318"/>
                    <a:pt x="262" y="317"/>
                    <a:pt x="285" y="314"/>
                  </a:cubicBezTo>
                  <a:cubicBezTo>
                    <a:pt x="1248" y="297"/>
                    <a:pt x="2210" y="285"/>
                    <a:pt x="3173" y="280"/>
                  </a:cubicBezTo>
                  <a:cubicBezTo>
                    <a:pt x="5929" y="268"/>
                    <a:pt x="8685" y="228"/>
                    <a:pt x="11448" y="217"/>
                  </a:cubicBezTo>
                  <a:lnTo>
                    <a:pt x="12319" y="211"/>
                  </a:lnTo>
                  <a:cubicBezTo>
                    <a:pt x="12332" y="212"/>
                    <a:pt x="12346" y="213"/>
                    <a:pt x="12359" y="213"/>
                  </a:cubicBezTo>
                  <a:cubicBezTo>
                    <a:pt x="12427" y="213"/>
                    <a:pt x="12496" y="201"/>
                    <a:pt x="12558" y="177"/>
                  </a:cubicBezTo>
                  <a:cubicBezTo>
                    <a:pt x="12530" y="109"/>
                    <a:pt x="12478" y="46"/>
                    <a:pt x="12416"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37" name="Shape 2937"/>
        <p:cNvGrpSpPr/>
        <p:nvPr/>
      </p:nvGrpSpPr>
      <p:grpSpPr>
        <a:xfrm>
          <a:off x="0" y="0"/>
          <a:ext cx="0" cy="0"/>
          <a:chOff x="0" y="0"/>
          <a:chExt cx="0" cy="0"/>
        </a:xfrm>
      </p:grpSpPr>
      <p:grpSp>
        <p:nvGrpSpPr>
          <p:cNvPr id="2938" name="Google Shape;2938;p68"/>
          <p:cNvGrpSpPr/>
          <p:nvPr/>
        </p:nvGrpSpPr>
        <p:grpSpPr>
          <a:xfrm flipH="1" rot="99381">
            <a:off x="4963343" y="1270325"/>
            <a:ext cx="3115533" cy="1330638"/>
            <a:chOff x="3039400" y="303600"/>
            <a:chExt cx="3137765" cy="1196656"/>
          </a:xfrm>
        </p:grpSpPr>
        <p:sp>
          <p:nvSpPr>
            <p:cNvPr id="2939" name="Google Shape;2939;p68"/>
            <p:cNvSpPr/>
            <p:nvPr/>
          </p:nvSpPr>
          <p:spPr>
            <a:xfrm>
              <a:off x="3112050" y="322842"/>
              <a:ext cx="3065115" cy="1177415"/>
            </a:xfrm>
            <a:custGeom>
              <a:rect b="b" l="l" r="r" t="t"/>
              <a:pathLst>
                <a:path extrusionOk="0" h="8908" w="13697">
                  <a:moveTo>
                    <a:pt x="0" y="0"/>
                  </a:moveTo>
                  <a:lnTo>
                    <a:pt x="0" y="8708"/>
                  </a:lnTo>
                  <a:cubicBezTo>
                    <a:pt x="11" y="8702"/>
                    <a:pt x="28" y="8697"/>
                    <a:pt x="40" y="8697"/>
                  </a:cubicBezTo>
                  <a:cubicBezTo>
                    <a:pt x="43" y="8697"/>
                    <a:pt x="46" y="8696"/>
                    <a:pt x="48" y="8696"/>
                  </a:cubicBezTo>
                  <a:cubicBezTo>
                    <a:pt x="159" y="8696"/>
                    <a:pt x="179" y="8908"/>
                    <a:pt x="292" y="8908"/>
                  </a:cubicBezTo>
                  <a:cubicBezTo>
                    <a:pt x="293" y="8908"/>
                    <a:pt x="295" y="8908"/>
                    <a:pt x="296" y="8908"/>
                  </a:cubicBezTo>
                  <a:cubicBezTo>
                    <a:pt x="410" y="8896"/>
                    <a:pt x="404" y="8845"/>
                    <a:pt x="524" y="8833"/>
                  </a:cubicBezTo>
                  <a:cubicBezTo>
                    <a:pt x="644" y="8828"/>
                    <a:pt x="632" y="8720"/>
                    <a:pt x="752" y="8708"/>
                  </a:cubicBezTo>
                  <a:cubicBezTo>
                    <a:pt x="866" y="8697"/>
                    <a:pt x="866" y="8663"/>
                    <a:pt x="980" y="8651"/>
                  </a:cubicBezTo>
                  <a:cubicBezTo>
                    <a:pt x="984" y="8651"/>
                    <a:pt x="989" y="8651"/>
                    <a:pt x="993" y="8651"/>
                  </a:cubicBezTo>
                  <a:cubicBezTo>
                    <a:pt x="1098" y="8651"/>
                    <a:pt x="1114" y="8771"/>
                    <a:pt x="1218" y="8771"/>
                  </a:cubicBezTo>
                  <a:cubicBezTo>
                    <a:pt x="1220" y="8771"/>
                    <a:pt x="1222" y="8771"/>
                    <a:pt x="1224" y="8771"/>
                  </a:cubicBezTo>
                  <a:cubicBezTo>
                    <a:pt x="1344" y="8759"/>
                    <a:pt x="1338" y="8697"/>
                    <a:pt x="1458" y="8691"/>
                  </a:cubicBezTo>
                  <a:cubicBezTo>
                    <a:pt x="1572" y="8685"/>
                    <a:pt x="1572" y="8651"/>
                    <a:pt x="1691" y="8646"/>
                  </a:cubicBezTo>
                  <a:cubicBezTo>
                    <a:pt x="1805" y="8634"/>
                    <a:pt x="1805" y="8617"/>
                    <a:pt x="1925" y="8606"/>
                  </a:cubicBezTo>
                  <a:cubicBezTo>
                    <a:pt x="1927" y="8606"/>
                    <a:pt x="1929" y="8606"/>
                    <a:pt x="1931" y="8606"/>
                  </a:cubicBezTo>
                  <a:cubicBezTo>
                    <a:pt x="2037" y="8606"/>
                    <a:pt x="2052" y="8760"/>
                    <a:pt x="2164" y="8760"/>
                  </a:cubicBezTo>
                  <a:cubicBezTo>
                    <a:pt x="2166" y="8760"/>
                    <a:pt x="2168" y="8760"/>
                    <a:pt x="2170" y="8759"/>
                  </a:cubicBezTo>
                  <a:cubicBezTo>
                    <a:pt x="2289" y="8748"/>
                    <a:pt x="2267" y="8497"/>
                    <a:pt x="2386" y="8486"/>
                  </a:cubicBezTo>
                  <a:cubicBezTo>
                    <a:pt x="2389" y="8486"/>
                    <a:pt x="2391" y="8486"/>
                    <a:pt x="2394" y="8486"/>
                  </a:cubicBezTo>
                  <a:cubicBezTo>
                    <a:pt x="2499" y="8486"/>
                    <a:pt x="2524" y="8714"/>
                    <a:pt x="2629" y="8714"/>
                  </a:cubicBezTo>
                  <a:cubicBezTo>
                    <a:pt x="2632" y="8714"/>
                    <a:pt x="2634" y="8714"/>
                    <a:pt x="2637" y="8714"/>
                  </a:cubicBezTo>
                  <a:cubicBezTo>
                    <a:pt x="2751" y="8708"/>
                    <a:pt x="2734" y="8463"/>
                    <a:pt x="2853" y="8452"/>
                  </a:cubicBezTo>
                  <a:cubicBezTo>
                    <a:pt x="2855" y="8452"/>
                    <a:pt x="2857" y="8452"/>
                    <a:pt x="2859" y="8452"/>
                  </a:cubicBezTo>
                  <a:cubicBezTo>
                    <a:pt x="2964" y="8452"/>
                    <a:pt x="2985" y="8612"/>
                    <a:pt x="3088" y="8612"/>
                  </a:cubicBezTo>
                  <a:cubicBezTo>
                    <a:pt x="3091" y="8612"/>
                    <a:pt x="3095" y="8612"/>
                    <a:pt x="3098" y="8611"/>
                  </a:cubicBezTo>
                  <a:cubicBezTo>
                    <a:pt x="3218" y="8606"/>
                    <a:pt x="3206" y="8469"/>
                    <a:pt x="3320" y="8463"/>
                  </a:cubicBezTo>
                  <a:cubicBezTo>
                    <a:pt x="3364" y="8459"/>
                    <a:pt x="3392" y="8458"/>
                    <a:pt x="3416" y="8458"/>
                  </a:cubicBezTo>
                  <a:cubicBezTo>
                    <a:pt x="3442" y="8458"/>
                    <a:pt x="3462" y="8459"/>
                    <a:pt x="3494" y="8459"/>
                  </a:cubicBezTo>
                  <a:cubicBezTo>
                    <a:pt x="3511" y="8459"/>
                    <a:pt x="3532" y="8459"/>
                    <a:pt x="3559" y="8458"/>
                  </a:cubicBezTo>
                  <a:cubicBezTo>
                    <a:pt x="3673" y="8446"/>
                    <a:pt x="3668" y="8384"/>
                    <a:pt x="3787" y="8378"/>
                  </a:cubicBezTo>
                  <a:cubicBezTo>
                    <a:pt x="3907" y="8366"/>
                    <a:pt x="3901" y="8355"/>
                    <a:pt x="4021" y="8349"/>
                  </a:cubicBezTo>
                  <a:cubicBezTo>
                    <a:pt x="4024" y="8349"/>
                    <a:pt x="4027" y="8349"/>
                    <a:pt x="4031" y="8349"/>
                  </a:cubicBezTo>
                  <a:cubicBezTo>
                    <a:pt x="4140" y="8349"/>
                    <a:pt x="4155" y="8532"/>
                    <a:pt x="4266" y="8532"/>
                  </a:cubicBezTo>
                  <a:cubicBezTo>
                    <a:pt x="4268" y="8532"/>
                    <a:pt x="4270" y="8532"/>
                    <a:pt x="4271" y="8532"/>
                  </a:cubicBezTo>
                  <a:cubicBezTo>
                    <a:pt x="4385" y="8520"/>
                    <a:pt x="4380" y="8452"/>
                    <a:pt x="4499" y="8446"/>
                  </a:cubicBezTo>
                  <a:cubicBezTo>
                    <a:pt x="4619" y="8435"/>
                    <a:pt x="4607" y="8338"/>
                    <a:pt x="4727" y="8332"/>
                  </a:cubicBezTo>
                  <a:cubicBezTo>
                    <a:pt x="4732" y="8332"/>
                    <a:pt x="4737" y="8332"/>
                    <a:pt x="4742" y="8332"/>
                  </a:cubicBezTo>
                  <a:cubicBezTo>
                    <a:pt x="4837" y="8332"/>
                    <a:pt x="4856" y="8430"/>
                    <a:pt x="4956" y="8430"/>
                  </a:cubicBezTo>
                  <a:cubicBezTo>
                    <a:pt x="4961" y="8430"/>
                    <a:pt x="4966" y="8430"/>
                    <a:pt x="4972" y="8429"/>
                  </a:cubicBezTo>
                  <a:cubicBezTo>
                    <a:pt x="5086" y="8423"/>
                    <a:pt x="5080" y="8344"/>
                    <a:pt x="5200" y="8332"/>
                  </a:cubicBezTo>
                  <a:cubicBezTo>
                    <a:pt x="5314" y="8321"/>
                    <a:pt x="5314" y="8292"/>
                    <a:pt x="5428" y="8281"/>
                  </a:cubicBezTo>
                  <a:cubicBezTo>
                    <a:pt x="5431" y="8281"/>
                    <a:pt x="5434" y="8281"/>
                    <a:pt x="5437" y="8281"/>
                  </a:cubicBezTo>
                  <a:cubicBezTo>
                    <a:pt x="5545" y="8281"/>
                    <a:pt x="5566" y="8475"/>
                    <a:pt x="5670" y="8475"/>
                  </a:cubicBezTo>
                  <a:cubicBezTo>
                    <a:pt x="5672" y="8475"/>
                    <a:pt x="5675" y="8475"/>
                    <a:pt x="5678" y="8475"/>
                  </a:cubicBezTo>
                  <a:cubicBezTo>
                    <a:pt x="5798" y="8463"/>
                    <a:pt x="5798" y="8463"/>
                    <a:pt x="5917" y="8452"/>
                  </a:cubicBezTo>
                  <a:cubicBezTo>
                    <a:pt x="6031" y="8446"/>
                    <a:pt x="6020" y="8270"/>
                    <a:pt x="6134" y="8258"/>
                  </a:cubicBezTo>
                  <a:cubicBezTo>
                    <a:pt x="6139" y="8258"/>
                    <a:pt x="6144" y="8257"/>
                    <a:pt x="6149" y="8257"/>
                  </a:cubicBezTo>
                  <a:cubicBezTo>
                    <a:pt x="6249" y="8257"/>
                    <a:pt x="6263" y="8356"/>
                    <a:pt x="6363" y="8356"/>
                  </a:cubicBezTo>
                  <a:cubicBezTo>
                    <a:pt x="6368" y="8356"/>
                    <a:pt x="6373" y="8356"/>
                    <a:pt x="6379" y="8355"/>
                  </a:cubicBezTo>
                  <a:cubicBezTo>
                    <a:pt x="6493" y="8344"/>
                    <a:pt x="6493" y="8281"/>
                    <a:pt x="6606" y="8275"/>
                  </a:cubicBezTo>
                  <a:cubicBezTo>
                    <a:pt x="6726" y="8270"/>
                    <a:pt x="6715" y="8161"/>
                    <a:pt x="6834" y="8156"/>
                  </a:cubicBezTo>
                  <a:cubicBezTo>
                    <a:pt x="6837" y="8155"/>
                    <a:pt x="6840" y="8155"/>
                    <a:pt x="6843" y="8155"/>
                  </a:cubicBezTo>
                  <a:cubicBezTo>
                    <a:pt x="6953" y="8155"/>
                    <a:pt x="6973" y="8355"/>
                    <a:pt x="7080" y="8355"/>
                  </a:cubicBezTo>
                  <a:cubicBezTo>
                    <a:pt x="7082" y="8355"/>
                    <a:pt x="7083" y="8355"/>
                    <a:pt x="7085" y="8355"/>
                  </a:cubicBezTo>
                  <a:cubicBezTo>
                    <a:pt x="7204" y="8344"/>
                    <a:pt x="7193" y="8218"/>
                    <a:pt x="7307" y="8213"/>
                  </a:cubicBezTo>
                  <a:cubicBezTo>
                    <a:pt x="7427" y="8201"/>
                    <a:pt x="7421" y="8116"/>
                    <a:pt x="7535" y="8104"/>
                  </a:cubicBezTo>
                  <a:cubicBezTo>
                    <a:pt x="7654" y="8099"/>
                    <a:pt x="7654" y="8104"/>
                    <a:pt x="7774" y="8093"/>
                  </a:cubicBezTo>
                  <a:cubicBezTo>
                    <a:pt x="7784" y="8092"/>
                    <a:pt x="7794" y="8092"/>
                    <a:pt x="7803" y="8092"/>
                  </a:cubicBezTo>
                  <a:cubicBezTo>
                    <a:pt x="7881" y="8092"/>
                    <a:pt x="7900" y="8129"/>
                    <a:pt x="7979" y="8129"/>
                  </a:cubicBezTo>
                  <a:cubicBezTo>
                    <a:pt x="7987" y="8129"/>
                    <a:pt x="7997" y="8128"/>
                    <a:pt x="8007" y="8127"/>
                  </a:cubicBezTo>
                  <a:cubicBezTo>
                    <a:pt x="8127" y="8122"/>
                    <a:pt x="8127" y="8099"/>
                    <a:pt x="8241" y="8087"/>
                  </a:cubicBezTo>
                  <a:cubicBezTo>
                    <a:pt x="8243" y="8087"/>
                    <a:pt x="8245" y="8087"/>
                    <a:pt x="8247" y="8087"/>
                  </a:cubicBezTo>
                  <a:cubicBezTo>
                    <a:pt x="8359" y="8087"/>
                    <a:pt x="8373" y="8241"/>
                    <a:pt x="8486" y="8241"/>
                  </a:cubicBezTo>
                  <a:cubicBezTo>
                    <a:pt x="8487" y="8241"/>
                    <a:pt x="8489" y="8241"/>
                    <a:pt x="8492" y="8241"/>
                  </a:cubicBezTo>
                  <a:cubicBezTo>
                    <a:pt x="8508" y="8240"/>
                    <a:pt x="8523" y="8239"/>
                    <a:pt x="8535" y="8239"/>
                  </a:cubicBezTo>
                  <a:cubicBezTo>
                    <a:pt x="8597" y="8239"/>
                    <a:pt x="8620" y="8255"/>
                    <a:pt x="8681" y="8255"/>
                  </a:cubicBezTo>
                  <a:cubicBezTo>
                    <a:pt x="8694" y="8255"/>
                    <a:pt x="8708" y="8254"/>
                    <a:pt x="8725" y="8253"/>
                  </a:cubicBezTo>
                  <a:cubicBezTo>
                    <a:pt x="8845" y="8247"/>
                    <a:pt x="8839" y="8201"/>
                    <a:pt x="8959" y="8190"/>
                  </a:cubicBezTo>
                  <a:cubicBezTo>
                    <a:pt x="9072" y="8184"/>
                    <a:pt x="9067" y="8099"/>
                    <a:pt x="9186" y="8087"/>
                  </a:cubicBezTo>
                  <a:cubicBezTo>
                    <a:pt x="9300" y="8076"/>
                    <a:pt x="9289" y="7939"/>
                    <a:pt x="9408" y="7934"/>
                  </a:cubicBezTo>
                  <a:cubicBezTo>
                    <a:pt x="9414" y="7933"/>
                    <a:pt x="9419" y="7933"/>
                    <a:pt x="9424" y="7933"/>
                  </a:cubicBezTo>
                  <a:cubicBezTo>
                    <a:pt x="9526" y="7933"/>
                    <a:pt x="9539" y="8036"/>
                    <a:pt x="9645" y="8036"/>
                  </a:cubicBezTo>
                  <a:cubicBezTo>
                    <a:pt x="9648" y="8036"/>
                    <a:pt x="9651" y="8036"/>
                    <a:pt x="9653" y="8036"/>
                  </a:cubicBezTo>
                  <a:cubicBezTo>
                    <a:pt x="9767" y="8025"/>
                    <a:pt x="9767" y="8002"/>
                    <a:pt x="9881" y="7996"/>
                  </a:cubicBezTo>
                  <a:cubicBezTo>
                    <a:pt x="10001" y="7985"/>
                    <a:pt x="9995" y="7894"/>
                    <a:pt x="10109" y="7882"/>
                  </a:cubicBezTo>
                  <a:cubicBezTo>
                    <a:pt x="10119" y="7881"/>
                    <a:pt x="10128" y="7881"/>
                    <a:pt x="10137" y="7881"/>
                  </a:cubicBezTo>
                  <a:cubicBezTo>
                    <a:pt x="10226" y="7881"/>
                    <a:pt x="10242" y="7928"/>
                    <a:pt x="10334" y="7928"/>
                  </a:cubicBezTo>
                  <a:cubicBezTo>
                    <a:pt x="10338" y="7928"/>
                    <a:pt x="10343" y="7928"/>
                    <a:pt x="10348" y="7928"/>
                  </a:cubicBezTo>
                  <a:cubicBezTo>
                    <a:pt x="10468" y="7917"/>
                    <a:pt x="10462" y="7871"/>
                    <a:pt x="10582" y="7854"/>
                  </a:cubicBezTo>
                  <a:cubicBezTo>
                    <a:pt x="10592" y="7853"/>
                    <a:pt x="10602" y="7852"/>
                    <a:pt x="10610" y="7852"/>
                  </a:cubicBezTo>
                  <a:cubicBezTo>
                    <a:pt x="10689" y="7852"/>
                    <a:pt x="10708" y="7890"/>
                    <a:pt x="10786" y="7890"/>
                  </a:cubicBezTo>
                  <a:cubicBezTo>
                    <a:pt x="10795" y="7890"/>
                    <a:pt x="10805" y="7889"/>
                    <a:pt x="10815" y="7888"/>
                  </a:cubicBezTo>
                  <a:cubicBezTo>
                    <a:pt x="10829" y="7887"/>
                    <a:pt x="10841" y="7887"/>
                    <a:pt x="10851" y="7887"/>
                  </a:cubicBezTo>
                  <a:cubicBezTo>
                    <a:pt x="10925" y="7887"/>
                    <a:pt x="10944" y="7900"/>
                    <a:pt x="11018" y="7900"/>
                  </a:cubicBezTo>
                  <a:cubicBezTo>
                    <a:pt x="11029" y="7900"/>
                    <a:pt x="11041" y="7900"/>
                    <a:pt x="11054" y="7899"/>
                  </a:cubicBezTo>
                  <a:cubicBezTo>
                    <a:pt x="11174" y="7888"/>
                    <a:pt x="11163" y="7820"/>
                    <a:pt x="11282" y="7808"/>
                  </a:cubicBezTo>
                  <a:cubicBezTo>
                    <a:pt x="11284" y="7808"/>
                    <a:pt x="11285" y="7808"/>
                    <a:pt x="11286" y="7808"/>
                  </a:cubicBezTo>
                  <a:cubicBezTo>
                    <a:pt x="11399" y="7808"/>
                    <a:pt x="11419" y="8025"/>
                    <a:pt x="11525" y="8025"/>
                  </a:cubicBezTo>
                  <a:cubicBezTo>
                    <a:pt x="11527" y="8025"/>
                    <a:pt x="11530" y="8025"/>
                    <a:pt x="11533" y="8025"/>
                  </a:cubicBezTo>
                  <a:cubicBezTo>
                    <a:pt x="11652" y="8013"/>
                    <a:pt x="11641" y="7899"/>
                    <a:pt x="11761" y="7888"/>
                  </a:cubicBezTo>
                  <a:cubicBezTo>
                    <a:pt x="11775" y="7887"/>
                    <a:pt x="11788" y="7886"/>
                    <a:pt x="11799" y="7886"/>
                  </a:cubicBezTo>
                  <a:cubicBezTo>
                    <a:pt x="11866" y="7886"/>
                    <a:pt x="11888" y="7907"/>
                    <a:pt x="11955" y="7907"/>
                  </a:cubicBezTo>
                  <a:cubicBezTo>
                    <a:pt x="11967" y="7907"/>
                    <a:pt x="11980" y="7907"/>
                    <a:pt x="11994" y="7905"/>
                  </a:cubicBezTo>
                  <a:cubicBezTo>
                    <a:pt x="12114" y="7899"/>
                    <a:pt x="12102" y="7797"/>
                    <a:pt x="12222" y="7786"/>
                  </a:cubicBezTo>
                  <a:cubicBezTo>
                    <a:pt x="12231" y="7785"/>
                    <a:pt x="12240" y="7784"/>
                    <a:pt x="12248" y="7784"/>
                  </a:cubicBezTo>
                  <a:cubicBezTo>
                    <a:pt x="12333" y="7784"/>
                    <a:pt x="12350" y="7831"/>
                    <a:pt x="12446" y="7831"/>
                  </a:cubicBezTo>
                  <a:cubicBezTo>
                    <a:pt x="12451" y="7831"/>
                    <a:pt x="12456" y="7831"/>
                    <a:pt x="12461" y="7831"/>
                  </a:cubicBezTo>
                  <a:cubicBezTo>
                    <a:pt x="12476" y="7830"/>
                    <a:pt x="12490" y="7829"/>
                    <a:pt x="12501" y="7829"/>
                  </a:cubicBezTo>
                  <a:cubicBezTo>
                    <a:pt x="12571" y="7829"/>
                    <a:pt x="12590" y="7850"/>
                    <a:pt x="12656" y="7850"/>
                  </a:cubicBezTo>
                  <a:cubicBezTo>
                    <a:pt x="12667" y="7850"/>
                    <a:pt x="12680" y="7850"/>
                    <a:pt x="12695" y="7848"/>
                  </a:cubicBezTo>
                  <a:cubicBezTo>
                    <a:pt x="12814" y="7837"/>
                    <a:pt x="12808" y="7786"/>
                    <a:pt x="12928" y="7774"/>
                  </a:cubicBezTo>
                  <a:cubicBezTo>
                    <a:pt x="13042" y="7768"/>
                    <a:pt x="13036" y="7660"/>
                    <a:pt x="13150" y="7655"/>
                  </a:cubicBezTo>
                  <a:cubicBezTo>
                    <a:pt x="13153" y="7654"/>
                    <a:pt x="13156" y="7654"/>
                    <a:pt x="13159" y="7654"/>
                  </a:cubicBezTo>
                  <a:cubicBezTo>
                    <a:pt x="13268" y="7654"/>
                    <a:pt x="13289" y="7860"/>
                    <a:pt x="13398" y="7860"/>
                  </a:cubicBezTo>
                  <a:cubicBezTo>
                    <a:pt x="13401" y="7860"/>
                    <a:pt x="13404" y="7860"/>
                    <a:pt x="13406" y="7860"/>
                  </a:cubicBezTo>
                  <a:cubicBezTo>
                    <a:pt x="13520" y="7854"/>
                    <a:pt x="13515" y="7751"/>
                    <a:pt x="13629" y="7746"/>
                  </a:cubicBezTo>
                  <a:cubicBezTo>
                    <a:pt x="13635" y="7744"/>
                    <a:pt x="13642" y="7743"/>
                    <a:pt x="13649" y="7743"/>
                  </a:cubicBezTo>
                  <a:cubicBezTo>
                    <a:pt x="13665" y="7743"/>
                    <a:pt x="13681" y="7747"/>
                    <a:pt x="13697" y="7751"/>
                  </a:cubicBezTo>
                  <a:lnTo>
                    <a:pt x="1369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68"/>
            <p:cNvSpPr/>
            <p:nvPr/>
          </p:nvSpPr>
          <p:spPr>
            <a:xfrm>
              <a:off x="3039400" y="303600"/>
              <a:ext cx="3065115" cy="1177415"/>
            </a:xfrm>
            <a:custGeom>
              <a:rect b="b" l="l" r="r" t="t"/>
              <a:pathLst>
                <a:path extrusionOk="0" h="8908" w="13697">
                  <a:moveTo>
                    <a:pt x="0" y="0"/>
                  </a:moveTo>
                  <a:lnTo>
                    <a:pt x="0" y="8708"/>
                  </a:lnTo>
                  <a:cubicBezTo>
                    <a:pt x="11" y="8702"/>
                    <a:pt x="28" y="8697"/>
                    <a:pt x="40" y="8697"/>
                  </a:cubicBezTo>
                  <a:cubicBezTo>
                    <a:pt x="43" y="8697"/>
                    <a:pt x="46" y="8696"/>
                    <a:pt x="48" y="8696"/>
                  </a:cubicBezTo>
                  <a:cubicBezTo>
                    <a:pt x="159" y="8696"/>
                    <a:pt x="179" y="8908"/>
                    <a:pt x="292" y="8908"/>
                  </a:cubicBezTo>
                  <a:cubicBezTo>
                    <a:pt x="293" y="8908"/>
                    <a:pt x="295" y="8908"/>
                    <a:pt x="296" y="8908"/>
                  </a:cubicBezTo>
                  <a:cubicBezTo>
                    <a:pt x="410" y="8896"/>
                    <a:pt x="404" y="8845"/>
                    <a:pt x="524" y="8833"/>
                  </a:cubicBezTo>
                  <a:cubicBezTo>
                    <a:pt x="644" y="8828"/>
                    <a:pt x="632" y="8720"/>
                    <a:pt x="752" y="8708"/>
                  </a:cubicBezTo>
                  <a:cubicBezTo>
                    <a:pt x="866" y="8697"/>
                    <a:pt x="866" y="8663"/>
                    <a:pt x="980" y="8651"/>
                  </a:cubicBezTo>
                  <a:cubicBezTo>
                    <a:pt x="984" y="8651"/>
                    <a:pt x="989" y="8651"/>
                    <a:pt x="993" y="8651"/>
                  </a:cubicBezTo>
                  <a:cubicBezTo>
                    <a:pt x="1098" y="8651"/>
                    <a:pt x="1114" y="8771"/>
                    <a:pt x="1218" y="8771"/>
                  </a:cubicBezTo>
                  <a:cubicBezTo>
                    <a:pt x="1220" y="8771"/>
                    <a:pt x="1222" y="8771"/>
                    <a:pt x="1224" y="8771"/>
                  </a:cubicBezTo>
                  <a:cubicBezTo>
                    <a:pt x="1344" y="8759"/>
                    <a:pt x="1338" y="8697"/>
                    <a:pt x="1458" y="8691"/>
                  </a:cubicBezTo>
                  <a:cubicBezTo>
                    <a:pt x="1572" y="8685"/>
                    <a:pt x="1572" y="8651"/>
                    <a:pt x="1691" y="8646"/>
                  </a:cubicBezTo>
                  <a:cubicBezTo>
                    <a:pt x="1805" y="8634"/>
                    <a:pt x="1805" y="8617"/>
                    <a:pt x="1925" y="8606"/>
                  </a:cubicBezTo>
                  <a:cubicBezTo>
                    <a:pt x="1927" y="8606"/>
                    <a:pt x="1929" y="8606"/>
                    <a:pt x="1931" y="8606"/>
                  </a:cubicBezTo>
                  <a:cubicBezTo>
                    <a:pt x="2037" y="8606"/>
                    <a:pt x="2052" y="8760"/>
                    <a:pt x="2164" y="8760"/>
                  </a:cubicBezTo>
                  <a:cubicBezTo>
                    <a:pt x="2166" y="8760"/>
                    <a:pt x="2168" y="8760"/>
                    <a:pt x="2170" y="8759"/>
                  </a:cubicBezTo>
                  <a:cubicBezTo>
                    <a:pt x="2289" y="8748"/>
                    <a:pt x="2267" y="8497"/>
                    <a:pt x="2386" y="8486"/>
                  </a:cubicBezTo>
                  <a:cubicBezTo>
                    <a:pt x="2389" y="8486"/>
                    <a:pt x="2391" y="8486"/>
                    <a:pt x="2394" y="8486"/>
                  </a:cubicBezTo>
                  <a:cubicBezTo>
                    <a:pt x="2499" y="8486"/>
                    <a:pt x="2524" y="8714"/>
                    <a:pt x="2629" y="8714"/>
                  </a:cubicBezTo>
                  <a:cubicBezTo>
                    <a:pt x="2632" y="8714"/>
                    <a:pt x="2634" y="8714"/>
                    <a:pt x="2637" y="8714"/>
                  </a:cubicBezTo>
                  <a:cubicBezTo>
                    <a:pt x="2751" y="8708"/>
                    <a:pt x="2734" y="8463"/>
                    <a:pt x="2853" y="8452"/>
                  </a:cubicBezTo>
                  <a:cubicBezTo>
                    <a:pt x="2855" y="8452"/>
                    <a:pt x="2857" y="8452"/>
                    <a:pt x="2859" y="8452"/>
                  </a:cubicBezTo>
                  <a:cubicBezTo>
                    <a:pt x="2964" y="8452"/>
                    <a:pt x="2985" y="8612"/>
                    <a:pt x="3088" y="8612"/>
                  </a:cubicBezTo>
                  <a:cubicBezTo>
                    <a:pt x="3091" y="8612"/>
                    <a:pt x="3095" y="8612"/>
                    <a:pt x="3098" y="8611"/>
                  </a:cubicBezTo>
                  <a:cubicBezTo>
                    <a:pt x="3218" y="8606"/>
                    <a:pt x="3206" y="8469"/>
                    <a:pt x="3320" y="8463"/>
                  </a:cubicBezTo>
                  <a:cubicBezTo>
                    <a:pt x="3364" y="8459"/>
                    <a:pt x="3392" y="8458"/>
                    <a:pt x="3416" y="8458"/>
                  </a:cubicBezTo>
                  <a:cubicBezTo>
                    <a:pt x="3442" y="8458"/>
                    <a:pt x="3462" y="8459"/>
                    <a:pt x="3494" y="8459"/>
                  </a:cubicBezTo>
                  <a:cubicBezTo>
                    <a:pt x="3511" y="8459"/>
                    <a:pt x="3532" y="8459"/>
                    <a:pt x="3559" y="8458"/>
                  </a:cubicBezTo>
                  <a:cubicBezTo>
                    <a:pt x="3673" y="8446"/>
                    <a:pt x="3668" y="8384"/>
                    <a:pt x="3787" y="8378"/>
                  </a:cubicBezTo>
                  <a:cubicBezTo>
                    <a:pt x="3907" y="8366"/>
                    <a:pt x="3901" y="8355"/>
                    <a:pt x="4021" y="8349"/>
                  </a:cubicBezTo>
                  <a:cubicBezTo>
                    <a:pt x="4024" y="8349"/>
                    <a:pt x="4027" y="8349"/>
                    <a:pt x="4031" y="8349"/>
                  </a:cubicBezTo>
                  <a:cubicBezTo>
                    <a:pt x="4140" y="8349"/>
                    <a:pt x="4155" y="8532"/>
                    <a:pt x="4266" y="8532"/>
                  </a:cubicBezTo>
                  <a:cubicBezTo>
                    <a:pt x="4268" y="8532"/>
                    <a:pt x="4270" y="8532"/>
                    <a:pt x="4271" y="8532"/>
                  </a:cubicBezTo>
                  <a:cubicBezTo>
                    <a:pt x="4385" y="8520"/>
                    <a:pt x="4380" y="8452"/>
                    <a:pt x="4499" y="8446"/>
                  </a:cubicBezTo>
                  <a:cubicBezTo>
                    <a:pt x="4619" y="8435"/>
                    <a:pt x="4607" y="8338"/>
                    <a:pt x="4727" y="8332"/>
                  </a:cubicBezTo>
                  <a:cubicBezTo>
                    <a:pt x="4732" y="8332"/>
                    <a:pt x="4737" y="8332"/>
                    <a:pt x="4742" y="8332"/>
                  </a:cubicBezTo>
                  <a:cubicBezTo>
                    <a:pt x="4837" y="8332"/>
                    <a:pt x="4856" y="8430"/>
                    <a:pt x="4956" y="8430"/>
                  </a:cubicBezTo>
                  <a:cubicBezTo>
                    <a:pt x="4961" y="8430"/>
                    <a:pt x="4966" y="8430"/>
                    <a:pt x="4972" y="8429"/>
                  </a:cubicBezTo>
                  <a:cubicBezTo>
                    <a:pt x="5086" y="8423"/>
                    <a:pt x="5080" y="8344"/>
                    <a:pt x="5200" y="8332"/>
                  </a:cubicBezTo>
                  <a:cubicBezTo>
                    <a:pt x="5314" y="8321"/>
                    <a:pt x="5314" y="8292"/>
                    <a:pt x="5428" y="8281"/>
                  </a:cubicBezTo>
                  <a:cubicBezTo>
                    <a:pt x="5431" y="8281"/>
                    <a:pt x="5434" y="8281"/>
                    <a:pt x="5437" y="8281"/>
                  </a:cubicBezTo>
                  <a:cubicBezTo>
                    <a:pt x="5545" y="8281"/>
                    <a:pt x="5566" y="8475"/>
                    <a:pt x="5670" y="8475"/>
                  </a:cubicBezTo>
                  <a:cubicBezTo>
                    <a:pt x="5672" y="8475"/>
                    <a:pt x="5675" y="8475"/>
                    <a:pt x="5678" y="8475"/>
                  </a:cubicBezTo>
                  <a:cubicBezTo>
                    <a:pt x="5798" y="8463"/>
                    <a:pt x="5798" y="8463"/>
                    <a:pt x="5917" y="8452"/>
                  </a:cubicBezTo>
                  <a:cubicBezTo>
                    <a:pt x="6031" y="8446"/>
                    <a:pt x="6020" y="8270"/>
                    <a:pt x="6134" y="8258"/>
                  </a:cubicBezTo>
                  <a:cubicBezTo>
                    <a:pt x="6139" y="8258"/>
                    <a:pt x="6144" y="8257"/>
                    <a:pt x="6149" y="8257"/>
                  </a:cubicBezTo>
                  <a:cubicBezTo>
                    <a:pt x="6249" y="8257"/>
                    <a:pt x="6263" y="8356"/>
                    <a:pt x="6363" y="8356"/>
                  </a:cubicBezTo>
                  <a:cubicBezTo>
                    <a:pt x="6368" y="8356"/>
                    <a:pt x="6373" y="8356"/>
                    <a:pt x="6379" y="8355"/>
                  </a:cubicBezTo>
                  <a:cubicBezTo>
                    <a:pt x="6493" y="8344"/>
                    <a:pt x="6493" y="8281"/>
                    <a:pt x="6606" y="8275"/>
                  </a:cubicBezTo>
                  <a:cubicBezTo>
                    <a:pt x="6726" y="8270"/>
                    <a:pt x="6715" y="8161"/>
                    <a:pt x="6834" y="8156"/>
                  </a:cubicBezTo>
                  <a:cubicBezTo>
                    <a:pt x="6837" y="8155"/>
                    <a:pt x="6840" y="8155"/>
                    <a:pt x="6843" y="8155"/>
                  </a:cubicBezTo>
                  <a:cubicBezTo>
                    <a:pt x="6953" y="8155"/>
                    <a:pt x="6973" y="8355"/>
                    <a:pt x="7080" y="8355"/>
                  </a:cubicBezTo>
                  <a:cubicBezTo>
                    <a:pt x="7082" y="8355"/>
                    <a:pt x="7083" y="8355"/>
                    <a:pt x="7085" y="8355"/>
                  </a:cubicBezTo>
                  <a:cubicBezTo>
                    <a:pt x="7204" y="8344"/>
                    <a:pt x="7193" y="8218"/>
                    <a:pt x="7307" y="8213"/>
                  </a:cubicBezTo>
                  <a:cubicBezTo>
                    <a:pt x="7427" y="8201"/>
                    <a:pt x="7421" y="8116"/>
                    <a:pt x="7535" y="8104"/>
                  </a:cubicBezTo>
                  <a:cubicBezTo>
                    <a:pt x="7654" y="8099"/>
                    <a:pt x="7654" y="8104"/>
                    <a:pt x="7774" y="8093"/>
                  </a:cubicBezTo>
                  <a:cubicBezTo>
                    <a:pt x="7784" y="8092"/>
                    <a:pt x="7794" y="8092"/>
                    <a:pt x="7803" y="8092"/>
                  </a:cubicBezTo>
                  <a:cubicBezTo>
                    <a:pt x="7881" y="8092"/>
                    <a:pt x="7900" y="8129"/>
                    <a:pt x="7979" y="8129"/>
                  </a:cubicBezTo>
                  <a:cubicBezTo>
                    <a:pt x="7987" y="8129"/>
                    <a:pt x="7997" y="8128"/>
                    <a:pt x="8007" y="8127"/>
                  </a:cubicBezTo>
                  <a:cubicBezTo>
                    <a:pt x="8127" y="8122"/>
                    <a:pt x="8127" y="8099"/>
                    <a:pt x="8241" y="8087"/>
                  </a:cubicBezTo>
                  <a:cubicBezTo>
                    <a:pt x="8243" y="8087"/>
                    <a:pt x="8245" y="8087"/>
                    <a:pt x="8247" y="8087"/>
                  </a:cubicBezTo>
                  <a:cubicBezTo>
                    <a:pt x="8359" y="8087"/>
                    <a:pt x="8373" y="8241"/>
                    <a:pt x="8486" y="8241"/>
                  </a:cubicBezTo>
                  <a:cubicBezTo>
                    <a:pt x="8487" y="8241"/>
                    <a:pt x="8489" y="8241"/>
                    <a:pt x="8492" y="8241"/>
                  </a:cubicBezTo>
                  <a:cubicBezTo>
                    <a:pt x="8508" y="8240"/>
                    <a:pt x="8523" y="8239"/>
                    <a:pt x="8535" y="8239"/>
                  </a:cubicBezTo>
                  <a:cubicBezTo>
                    <a:pt x="8597" y="8239"/>
                    <a:pt x="8620" y="8255"/>
                    <a:pt x="8681" y="8255"/>
                  </a:cubicBezTo>
                  <a:cubicBezTo>
                    <a:pt x="8694" y="8255"/>
                    <a:pt x="8708" y="8254"/>
                    <a:pt x="8725" y="8253"/>
                  </a:cubicBezTo>
                  <a:cubicBezTo>
                    <a:pt x="8845" y="8247"/>
                    <a:pt x="8839" y="8201"/>
                    <a:pt x="8959" y="8190"/>
                  </a:cubicBezTo>
                  <a:cubicBezTo>
                    <a:pt x="9072" y="8184"/>
                    <a:pt x="9067" y="8099"/>
                    <a:pt x="9186" y="8087"/>
                  </a:cubicBezTo>
                  <a:cubicBezTo>
                    <a:pt x="9300" y="8076"/>
                    <a:pt x="9289" y="7939"/>
                    <a:pt x="9408" y="7934"/>
                  </a:cubicBezTo>
                  <a:cubicBezTo>
                    <a:pt x="9414" y="7933"/>
                    <a:pt x="9419" y="7933"/>
                    <a:pt x="9424" y="7933"/>
                  </a:cubicBezTo>
                  <a:cubicBezTo>
                    <a:pt x="9526" y="7933"/>
                    <a:pt x="9539" y="8036"/>
                    <a:pt x="9645" y="8036"/>
                  </a:cubicBezTo>
                  <a:cubicBezTo>
                    <a:pt x="9648" y="8036"/>
                    <a:pt x="9651" y="8036"/>
                    <a:pt x="9653" y="8036"/>
                  </a:cubicBezTo>
                  <a:cubicBezTo>
                    <a:pt x="9767" y="8025"/>
                    <a:pt x="9767" y="8002"/>
                    <a:pt x="9881" y="7996"/>
                  </a:cubicBezTo>
                  <a:cubicBezTo>
                    <a:pt x="10001" y="7985"/>
                    <a:pt x="9995" y="7894"/>
                    <a:pt x="10109" y="7882"/>
                  </a:cubicBezTo>
                  <a:cubicBezTo>
                    <a:pt x="10119" y="7881"/>
                    <a:pt x="10128" y="7881"/>
                    <a:pt x="10137" y="7881"/>
                  </a:cubicBezTo>
                  <a:cubicBezTo>
                    <a:pt x="10226" y="7881"/>
                    <a:pt x="10242" y="7928"/>
                    <a:pt x="10334" y="7928"/>
                  </a:cubicBezTo>
                  <a:cubicBezTo>
                    <a:pt x="10338" y="7928"/>
                    <a:pt x="10343" y="7928"/>
                    <a:pt x="10348" y="7928"/>
                  </a:cubicBezTo>
                  <a:cubicBezTo>
                    <a:pt x="10468" y="7917"/>
                    <a:pt x="10462" y="7871"/>
                    <a:pt x="10582" y="7854"/>
                  </a:cubicBezTo>
                  <a:cubicBezTo>
                    <a:pt x="10592" y="7853"/>
                    <a:pt x="10602" y="7852"/>
                    <a:pt x="10610" y="7852"/>
                  </a:cubicBezTo>
                  <a:cubicBezTo>
                    <a:pt x="10689" y="7852"/>
                    <a:pt x="10708" y="7890"/>
                    <a:pt x="10786" y="7890"/>
                  </a:cubicBezTo>
                  <a:cubicBezTo>
                    <a:pt x="10795" y="7890"/>
                    <a:pt x="10805" y="7889"/>
                    <a:pt x="10815" y="7888"/>
                  </a:cubicBezTo>
                  <a:cubicBezTo>
                    <a:pt x="10829" y="7887"/>
                    <a:pt x="10841" y="7887"/>
                    <a:pt x="10851" y="7887"/>
                  </a:cubicBezTo>
                  <a:cubicBezTo>
                    <a:pt x="10925" y="7887"/>
                    <a:pt x="10944" y="7900"/>
                    <a:pt x="11018" y="7900"/>
                  </a:cubicBezTo>
                  <a:cubicBezTo>
                    <a:pt x="11029" y="7900"/>
                    <a:pt x="11041" y="7900"/>
                    <a:pt x="11054" y="7899"/>
                  </a:cubicBezTo>
                  <a:cubicBezTo>
                    <a:pt x="11174" y="7888"/>
                    <a:pt x="11163" y="7820"/>
                    <a:pt x="11282" y="7808"/>
                  </a:cubicBezTo>
                  <a:cubicBezTo>
                    <a:pt x="11284" y="7808"/>
                    <a:pt x="11285" y="7808"/>
                    <a:pt x="11286" y="7808"/>
                  </a:cubicBezTo>
                  <a:cubicBezTo>
                    <a:pt x="11399" y="7808"/>
                    <a:pt x="11419" y="8025"/>
                    <a:pt x="11525" y="8025"/>
                  </a:cubicBezTo>
                  <a:cubicBezTo>
                    <a:pt x="11527" y="8025"/>
                    <a:pt x="11530" y="8025"/>
                    <a:pt x="11533" y="8025"/>
                  </a:cubicBezTo>
                  <a:cubicBezTo>
                    <a:pt x="11652" y="8013"/>
                    <a:pt x="11641" y="7899"/>
                    <a:pt x="11761" y="7888"/>
                  </a:cubicBezTo>
                  <a:cubicBezTo>
                    <a:pt x="11775" y="7887"/>
                    <a:pt x="11788" y="7886"/>
                    <a:pt x="11799" y="7886"/>
                  </a:cubicBezTo>
                  <a:cubicBezTo>
                    <a:pt x="11866" y="7886"/>
                    <a:pt x="11888" y="7907"/>
                    <a:pt x="11955" y="7907"/>
                  </a:cubicBezTo>
                  <a:cubicBezTo>
                    <a:pt x="11967" y="7907"/>
                    <a:pt x="11980" y="7907"/>
                    <a:pt x="11994" y="7905"/>
                  </a:cubicBezTo>
                  <a:cubicBezTo>
                    <a:pt x="12114" y="7899"/>
                    <a:pt x="12102" y="7797"/>
                    <a:pt x="12222" y="7786"/>
                  </a:cubicBezTo>
                  <a:cubicBezTo>
                    <a:pt x="12231" y="7785"/>
                    <a:pt x="12240" y="7784"/>
                    <a:pt x="12248" y="7784"/>
                  </a:cubicBezTo>
                  <a:cubicBezTo>
                    <a:pt x="12333" y="7784"/>
                    <a:pt x="12350" y="7831"/>
                    <a:pt x="12446" y="7831"/>
                  </a:cubicBezTo>
                  <a:cubicBezTo>
                    <a:pt x="12451" y="7831"/>
                    <a:pt x="12456" y="7831"/>
                    <a:pt x="12461" y="7831"/>
                  </a:cubicBezTo>
                  <a:cubicBezTo>
                    <a:pt x="12476" y="7830"/>
                    <a:pt x="12490" y="7829"/>
                    <a:pt x="12501" y="7829"/>
                  </a:cubicBezTo>
                  <a:cubicBezTo>
                    <a:pt x="12571" y="7829"/>
                    <a:pt x="12590" y="7850"/>
                    <a:pt x="12656" y="7850"/>
                  </a:cubicBezTo>
                  <a:cubicBezTo>
                    <a:pt x="12667" y="7850"/>
                    <a:pt x="12680" y="7850"/>
                    <a:pt x="12695" y="7848"/>
                  </a:cubicBezTo>
                  <a:cubicBezTo>
                    <a:pt x="12814" y="7837"/>
                    <a:pt x="12808" y="7786"/>
                    <a:pt x="12928" y="7774"/>
                  </a:cubicBezTo>
                  <a:cubicBezTo>
                    <a:pt x="13042" y="7768"/>
                    <a:pt x="13036" y="7660"/>
                    <a:pt x="13150" y="7655"/>
                  </a:cubicBezTo>
                  <a:cubicBezTo>
                    <a:pt x="13153" y="7654"/>
                    <a:pt x="13156" y="7654"/>
                    <a:pt x="13159" y="7654"/>
                  </a:cubicBezTo>
                  <a:cubicBezTo>
                    <a:pt x="13268" y="7654"/>
                    <a:pt x="13289" y="7860"/>
                    <a:pt x="13398" y="7860"/>
                  </a:cubicBezTo>
                  <a:cubicBezTo>
                    <a:pt x="13401" y="7860"/>
                    <a:pt x="13404" y="7860"/>
                    <a:pt x="13406" y="7860"/>
                  </a:cubicBezTo>
                  <a:cubicBezTo>
                    <a:pt x="13520" y="7854"/>
                    <a:pt x="13515" y="7751"/>
                    <a:pt x="13629" y="7746"/>
                  </a:cubicBezTo>
                  <a:cubicBezTo>
                    <a:pt x="13635" y="7744"/>
                    <a:pt x="13642" y="7743"/>
                    <a:pt x="13649" y="7743"/>
                  </a:cubicBezTo>
                  <a:cubicBezTo>
                    <a:pt x="13665" y="7743"/>
                    <a:pt x="13681" y="7747"/>
                    <a:pt x="13697" y="7751"/>
                  </a:cubicBezTo>
                  <a:lnTo>
                    <a:pt x="1369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41" name="Google Shape;2941;p68"/>
          <p:cNvGrpSpPr/>
          <p:nvPr/>
        </p:nvGrpSpPr>
        <p:grpSpPr>
          <a:xfrm rot="-692542">
            <a:off x="5895073" y="1042330"/>
            <a:ext cx="1485747" cy="311462"/>
            <a:chOff x="1616851" y="4296375"/>
            <a:chExt cx="5910276" cy="311472"/>
          </a:xfrm>
        </p:grpSpPr>
        <p:sp>
          <p:nvSpPr>
            <p:cNvPr id="2942" name="Google Shape;2942;p68"/>
            <p:cNvSpPr/>
            <p:nvPr/>
          </p:nvSpPr>
          <p:spPr>
            <a:xfrm>
              <a:off x="1616851" y="4296375"/>
              <a:ext cx="5910276" cy="311472"/>
            </a:xfrm>
            <a:custGeom>
              <a:rect b="b" l="l" r="r" t="t"/>
              <a:pathLst>
                <a:path extrusionOk="0" h="2620" w="13789">
                  <a:moveTo>
                    <a:pt x="81" y="0"/>
                  </a:moveTo>
                  <a:cubicBezTo>
                    <a:pt x="81" y="6"/>
                    <a:pt x="86" y="17"/>
                    <a:pt x="86" y="23"/>
                  </a:cubicBezTo>
                  <a:cubicBezTo>
                    <a:pt x="115" y="125"/>
                    <a:pt x="155" y="222"/>
                    <a:pt x="206" y="313"/>
                  </a:cubicBezTo>
                  <a:cubicBezTo>
                    <a:pt x="251" y="382"/>
                    <a:pt x="246" y="473"/>
                    <a:pt x="194" y="535"/>
                  </a:cubicBezTo>
                  <a:cubicBezTo>
                    <a:pt x="132" y="581"/>
                    <a:pt x="103" y="649"/>
                    <a:pt x="103" y="723"/>
                  </a:cubicBezTo>
                  <a:cubicBezTo>
                    <a:pt x="98" y="757"/>
                    <a:pt x="103" y="797"/>
                    <a:pt x="120" y="832"/>
                  </a:cubicBezTo>
                  <a:cubicBezTo>
                    <a:pt x="160" y="894"/>
                    <a:pt x="234" y="917"/>
                    <a:pt x="274" y="985"/>
                  </a:cubicBezTo>
                  <a:cubicBezTo>
                    <a:pt x="320" y="1071"/>
                    <a:pt x="246" y="1099"/>
                    <a:pt x="200" y="1145"/>
                  </a:cubicBezTo>
                  <a:cubicBezTo>
                    <a:pt x="149" y="1196"/>
                    <a:pt x="120" y="1242"/>
                    <a:pt x="172" y="1304"/>
                  </a:cubicBezTo>
                  <a:cubicBezTo>
                    <a:pt x="177" y="1316"/>
                    <a:pt x="189" y="1316"/>
                    <a:pt x="206" y="1338"/>
                  </a:cubicBezTo>
                  <a:cubicBezTo>
                    <a:pt x="223" y="1355"/>
                    <a:pt x="229" y="1395"/>
                    <a:pt x="240" y="1412"/>
                  </a:cubicBezTo>
                  <a:cubicBezTo>
                    <a:pt x="251" y="1430"/>
                    <a:pt x="314" y="1475"/>
                    <a:pt x="314" y="1498"/>
                  </a:cubicBezTo>
                  <a:cubicBezTo>
                    <a:pt x="314" y="1572"/>
                    <a:pt x="166" y="1566"/>
                    <a:pt x="172" y="1652"/>
                  </a:cubicBezTo>
                  <a:cubicBezTo>
                    <a:pt x="217" y="1686"/>
                    <a:pt x="257" y="1720"/>
                    <a:pt x="291" y="1771"/>
                  </a:cubicBezTo>
                  <a:cubicBezTo>
                    <a:pt x="286" y="1811"/>
                    <a:pt x="229" y="1811"/>
                    <a:pt x="200" y="1828"/>
                  </a:cubicBezTo>
                  <a:cubicBezTo>
                    <a:pt x="149" y="1857"/>
                    <a:pt x="172" y="1885"/>
                    <a:pt x="189" y="1936"/>
                  </a:cubicBezTo>
                  <a:cubicBezTo>
                    <a:pt x="194" y="1965"/>
                    <a:pt x="212" y="1993"/>
                    <a:pt x="223" y="2022"/>
                  </a:cubicBezTo>
                  <a:cubicBezTo>
                    <a:pt x="251" y="2056"/>
                    <a:pt x="268" y="2062"/>
                    <a:pt x="223" y="2096"/>
                  </a:cubicBezTo>
                  <a:cubicBezTo>
                    <a:pt x="189" y="2113"/>
                    <a:pt x="86" y="2124"/>
                    <a:pt x="81" y="2158"/>
                  </a:cubicBezTo>
                  <a:cubicBezTo>
                    <a:pt x="75" y="2193"/>
                    <a:pt x="149" y="2233"/>
                    <a:pt x="166" y="2250"/>
                  </a:cubicBezTo>
                  <a:cubicBezTo>
                    <a:pt x="189" y="2267"/>
                    <a:pt x="217" y="2284"/>
                    <a:pt x="212" y="2307"/>
                  </a:cubicBezTo>
                  <a:cubicBezTo>
                    <a:pt x="206" y="2335"/>
                    <a:pt x="81" y="2398"/>
                    <a:pt x="69" y="2403"/>
                  </a:cubicBezTo>
                  <a:cubicBezTo>
                    <a:pt x="46" y="2415"/>
                    <a:pt x="24" y="2426"/>
                    <a:pt x="1" y="2438"/>
                  </a:cubicBezTo>
                  <a:cubicBezTo>
                    <a:pt x="46" y="2472"/>
                    <a:pt x="109" y="2483"/>
                    <a:pt x="160" y="2512"/>
                  </a:cubicBezTo>
                  <a:cubicBezTo>
                    <a:pt x="194" y="2529"/>
                    <a:pt x="217" y="2563"/>
                    <a:pt x="251" y="2580"/>
                  </a:cubicBezTo>
                  <a:cubicBezTo>
                    <a:pt x="246" y="2591"/>
                    <a:pt x="240" y="2603"/>
                    <a:pt x="229" y="2620"/>
                  </a:cubicBezTo>
                  <a:lnTo>
                    <a:pt x="13658" y="2614"/>
                  </a:lnTo>
                  <a:cubicBezTo>
                    <a:pt x="13652" y="2574"/>
                    <a:pt x="13658" y="2540"/>
                    <a:pt x="13669" y="2512"/>
                  </a:cubicBezTo>
                  <a:cubicBezTo>
                    <a:pt x="13698" y="2472"/>
                    <a:pt x="13721" y="2500"/>
                    <a:pt x="13726" y="2443"/>
                  </a:cubicBezTo>
                  <a:cubicBezTo>
                    <a:pt x="13732" y="2415"/>
                    <a:pt x="13738" y="2386"/>
                    <a:pt x="13743" y="2358"/>
                  </a:cubicBezTo>
                  <a:cubicBezTo>
                    <a:pt x="13749" y="2335"/>
                    <a:pt x="13777" y="2278"/>
                    <a:pt x="13772" y="2255"/>
                  </a:cubicBezTo>
                  <a:cubicBezTo>
                    <a:pt x="13760" y="2233"/>
                    <a:pt x="13681" y="2221"/>
                    <a:pt x="13664" y="2204"/>
                  </a:cubicBezTo>
                  <a:cubicBezTo>
                    <a:pt x="13590" y="2130"/>
                    <a:pt x="13709" y="2090"/>
                    <a:pt x="13732" y="2039"/>
                  </a:cubicBezTo>
                  <a:cubicBezTo>
                    <a:pt x="13738" y="1976"/>
                    <a:pt x="13715" y="1908"/>
                    <a:pt x="13669" y="1862"/>
                  </a:cubicBezTo>
                  <a:cubicBezTo>
                    <a:pt x="13624" y="1805"/>
                    <a:pt x="13521" y="1771"/>
                    <a:pt x="13590" y="1697"/>
                  </a:cubicBezTo>
                  <a:cubicBezTo>
                    <a:pt x="13612" y="1674"/>
                    <a:pt x="13635" y="1669"/>
                    <a:pt x="13646" y="1635"/>
                  </a:cubicBezTo>
                  <a:cubicBezTo>
                    <a:pt x="13646" y="1600"/>
                    <a:pt x="13646" y="1572"/>
                    <a:pt x="13646" y="1538"/>
                  </a:cubicBezTo>
                  <a:cubicBezTo>
                    <a:pt x="13641" y="1492"/>
                    <a:pt x="13618" y="1447"/>
                    <a:pt x="13578" y="1418"/>
                  </a:cubicBezTo>
                  <a:cubicBezTo>
                    <a:pt x="13555" y="1390"/>
                    <a:pt x="13510" y="1390"/>
                    <a:pt x="13521" y="1338"/>
                  </a:cubicBezTo>
                  <a:cubicBezTo>
                    <a:pt x="13527" y="1287"/>
                    <a:pt x="13601" y="1259"/>
                    <a:pt x="13618" y="1207"/>
                  </a:cubicBezTo>
                  <a:cubicBezTo>
                    <a:pt x="13629" y="1173"/>
                    <a:pt x="13629" y="1139"/>
                    <a:pt x="13618" y="1105"/>
                  </a:cubicBezTo>
                  <a:cubicBezTo>
                    <a:pt x="13607" y="1065"/>
                    <a:pt x="13527" y="1037"/>
                    <a:pt x="13533" y="997"/>
                  </a:cubicBezTo>
                  <a:cubicBezTo>
                    <a:pt x="13538" y="957"/>
                    <a:pt x="13641" y="911"/>
                    <a:pt x="13664" y="877"/>
                  </a:cubicBezTo>
                  <a:cubicBezTo>
                    <a:pt x="13681" y="837"/>
                    <a:pt x="13698" y="797"/>
                    <a:pt x="13709" y="757"/>
                  </a:cubicBezTo>
                  <a:cubicBezTo>
                    <a:pt x="13721" y="729"/>
                    <a:pt x="13743" y="689"/>
                    <a:pt x="13732" y="655"/>
                  </a:cubicBezTo>
                  <a:cubicBezTo>
                    <a:pt x="13703" y="592"/>
                    <a:pt x="13578" y="587"/>
                    <a:pt x="13561" y="507"/>
                  </a:cubicBezTo>
                  <a:cubicBezTo>
                    <a:pt x="13550" y="450"/>
                    <a:pt x="13612" y="456"/>
                    <a:pt x="13664" y="439"/>
                  </a:cubicBezTo>
                  <a:cubicBezTo>
                    <a:pt x="13743" y="410"/>
                    <a:pt x="13749" y="376"/>
                    <a:pt x="13749" y="296"/>
                  </a:cubicBezTo>
                  <a:cubicBezTo>
                    <a:pt x="13749" y="199"/>
                    <a:pt x="13777" y="97"/>
                    <a:pt x="1378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68"/>
            <p:cNvSpPr/>
            <p:nvPr/>
          </p:nvSpPr>
          <p:spPr>
            <a:xfrm>
              <a:off x="1687574" y="4492187"/>
              <a:ext cx="5793262" cy="8203"/>
            </a:xfrm>
            <a:custGeom>
              <a:rect b="b" l="l" r="r" t="t"/>
              <a:pathLst>
                <a:path extrusionOk="0" h="69" w="13516">
                  <a:moveTo>
                    <a:pt x="75" y="0"/>
                  </a:moveTo>
                  <a:cubicBezTo>
                    <a:pt x="64" y="6"/>
                    <a:pt x="47" y="11"/>
                    <a:pt x="35" y="17"/>
                  </a:cubicBezTo>
                  <a:cubicBezTo>
                    <a:pt x="7" y="34"/>
                    <a:pt x="1" y="51"/>
                    <a:pt x="7" y="68"/>
                  </a:cubicBezTo>
                  <a:lnTo>
                    <a:pt x="13516" y="68"/>
                  </a:lnTo>
                  <a:lnTo>
                    <a:pt x="13504" y="51"/>
                  </a:lnTo>
                  <a:cubicBezTo>
                    <a:pt x="13487" y="34"/>
                    <a:pt x="13464" y="17"/>
                    <a:pt x="134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68"/>
            <p:cNvSpPr/>
            <p:nvPr/>
          </p:nvSpPr>
          <p:spPr>
            <a:xfrm>
              <a:off x="1651141" y="4541877"/>
              <a:ext cx="5827123" cy="8203"/>
            </a:xfrm>
            <a:custGeom>
              <a:rect b="b" l="l" r="r" t="t"/>
              <a:pathLst>
                <a:path extrusionOk="0" h="69" w="13595">
                  <a:moveTo>
                    <a:pt x="126" y="1"/>
                  </a:moveTo>
                  <a:cubicBezTo>
                    <a:pt x="86" y="18"/>
                    <a:pt x="6" y="29"/>
                    <a:pt x="1" y="57"/>
                  </a:cubicBezTo>
                  <a:cubicBezTo>
                    <a:pt x="1" y="63"/>
                    <a:pt x="1" y="63"/>
                    <a:pt x="1" y="69"/>
                  </a:cubicBezTo>
                  <a:lnTo>
                    <a:pt x="13561" y="69"/>
                  </a:lnTo>
                  <a:cubicBezTo>
                    <a:pt x="13555" y="40"/>
                    <a:pt x="13572" y="23"/>
                    <a:pt x="135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68"/>
            <p:cNvSpPr/>
            <p:nvPr/>
          </p:nvSpPr>
          <p:spPr>
            <a:xfrm>
              <a:off x="1661000" y="4385317"/>
              <a:ext cx="5839553" cy="7490"/>
            </a:xfrm>
            <a:custGeom>
              <a:rect b="b" l="l" r="r" t="t"/>
              <a:pathLst>
                <a:path extrusionOk="0" h="63" w="13624">
                  <a:moveTo>
                    <a:pt x="0" y="0"/>
                  </a:moveTo>
                  <a:cubicBezTo>
                    <a:pt x="0" y="6"/>
                    <a:pt x="0" y="12"/>
                    <a:pt x="0" y="17"/>
                  </a:cubicBezTo>
                  <a:lnTo>
                    <a:pt x="0" y="63"/>
                  </a:lnTo>
                  <a:lnTo>
                    <a:pt x="13600" y="63"/>
                  </a:lnTo>
                  <a:lnTo>
                    <a:pt x="13600" y="51"/>
                  </a:lnTo>
                  <a:cubicBezTo>
                    <a:pt x="13600" y="51"/>
                    <a:pt x="13612" y="17"/>
                    <a:pt x="1362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68"/>
            <p:cNvSpPr/>
            <p:nvPr/>
          </p:nvSpPr>
          <p:spPr>
            <a:xfrm>
              <a:off x="1736438" y="4335508"/>
              <a:ext cx="5700679" cy="8322"/>
            </a:xfrm>
            <a:custGeom>
              <a:rect b="b" l="l" r="r" t="t"/>
              <a:pathLst>
                <a:path extrusionOk="0" h="70" w="13300">
                  <a:moveTo>
                    <a:pt x="1" y="1"/>
                  </a:moveTo>
                  <a:cubicBezTo>
                    <a:pt x="12" y="18"/>
                    <a:pt x="12" y="46"/>
                    <a:pt x="7" y="69"/>
                  </a:cubicBezTo>
                  <a:lnTo>
                    <a:pt x="13299" y="69"/>
                  </a:lnTo>
                  <a:cubicBezTo>
                    <a:pt x="13276" y="46"/>
                    <a:pt x="13254" y="29"/>
                    <a:pt x="13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68"/>
            <p:cNvSpPr/>
            <p:nvPr/>
          </p:nvSpPr>
          <p:spPr>
            <a:xfrm>
              <a:off x="1661000" y="4438743"/>
              <a:ext cx="5839553" cy="7490"/>
            </a:xfrm>
            <a:custGeom>
              <a:rect b="b" l="l" r="r" t="t"/>
              <a:pathLst>
                <a:path extrusionOk="0" h="63" w="13624">
                  <a:moveTo>
                    <a:pt x="0" y="0"/>
                  </a:moveTo>
                  <a:cubicBezTo>
                    <a:pt x="0" y="6"/>
                    <a:pt x="0" y="12"/>
                    <a:pt x="0" y="17"/>
                  </a:cubicBezTo>
                  <a:lnTo>
                    <a:pt x="0" y="63"/>
                  </a:lnTo>
                  <a:lnTo>
                    <a:pt x="13600" y="63"/>
                  </a:lnTo>
                  <a:lnTo>
                    <a:pt x="13600" y="51"/>
                  </a:lnTo>
                  <a:cubicBezTo>
                    <a:pt x="13600" y="51"/>
                    <a:pt x="13612" y="17"/>
                    <a:pt x="1362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68"/>
            <p:cNvSpPr/>
            <p:nvPr/>
          </p:nvSpPr>
          <p:spPr>
            <a:xfrm>
              <a:off x="1661000" y="4599769"/>
              <a:ext cx="5839553" cy="7490"/>
            </a:xfrm>
            <a:custGeom>
              <a:rect b="b" l="l" r="r" t="t"/>
              <a:pathLst>
                <a:path extrusionOk="0" h="63" w="13624">
                  <a:moveTo>
                    <a:pt x="0" y="0"/>
                  </a:moveTo>
                  <a:cubicBezTo>
                    <a:pt x="0" y="6"/>
                    <a:pt x="0" y="12"/>
                    <a:pt x="0" y="17"/>
                  </a:cubicBezTo>
                  <a:lnTo>
                    <a:pt x="0" y="63"/>
                  </a:lnTo>
                  <a:lnTo>
                    <a:pt x="13600" y="63"/>
                  </a:lnTo>
                  <a:lnTo>
                    <a:pt x="13600" y="51"/>
                  </a:lnTo>
                  <a:cubicBezTo>
                    <a:pt x="13600" y="51"/>
                    <a:pt x="13612" y="17"/>
                    <a:pt x="1362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49" name="Google Shape;2949;p68"/>
          <p:cNvSpPr txBox="1"/>
          <p:nvPr>
            <p:ph type="title"/>
          </p:nvPr>
        </p:nvSpPr>
        <p:spPr>
          <a:xfrm>
            <a:off x="4963275" y="1412325"/>
            <a:ext cx="3115500" cy="890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Desktop software</a:t>
            </a:r>
            <a:endParaRPr/>
          </a:p>
        </p:txBody>
      </p:sp>
      <p:grpSp>
        <p:nvGrpSpPr>
          <p:cNvPr id="2950" name="Google Shape;2950;p68"/>
          <p:cNvGrpSpPr/>
          <p:nvPr/>
        </p:nvGrpSpPr>
        <p:grpSpPr>
          <a:xfrm>
            <a:off x="1046565" y="1183852"/>
            <a:ext cx="3439196" cy="2775810"/>
            <a:chOff x="4572031" y="1415284"/>
            <a:chExt cx="2875341" cy="2319360"/>
          </a:xfrm>
        </p:grpSpPr>
        <p:sp>
          <p:nvSpPr>
            <p:cNvPr id="2951" name="Google Shape;2951;p68"/>
            <p:cNvSpPr/>
            <p:nvPr/>
          </p:nvSpPr>
          <p:spPr>
            <a:xfrm>
              <a:off x="5498917" y="3363519"/>
              <a:ext cx="1040944" cy="371125"/>
            </a:xfrm>
            <a:custGeom>
              <a:rect b="b" l="l" r="r" t="t"/>
              <a:pathLst>
                <a:path extrusionOk="0" h="29125" w="94481">
                  <a:moveTo>
                    <a:pt x="79805" y="18317"/>
                  </a:moveTo>
                  <a:cubicBezTo>
                    <a:pt x="74117" y="12515"/>
                    <a:pt x="73889" y="1"/>
                    <a:pt x="73889" y="1"/>
                  </a:cubicBezTo>
                  <a:lnTo>
                    <a:pt x="20592" y="1"/>
                  </a:lnTo>
                  <a:cubicBezTo>
                    <a:pt x="20592" y="1"/>
                    <a:pt x="20364" y="12515"/>
                    <a:pt x="14676" y="18317"/>
                  </a:cubicBezTo>
                  <a:cubicBezTo>
                    <a:pt x="8931" y="24175"/>
                    <a:pt x="1" y="29124"/>
                    <a:pt x="15529" y="29124"/>
                  </a:cubicBezTo>
                  <a:lnTo>
                    <a:pt x="78952" y="29124"/>
                  </a:lnTo>
                  <a:cubicBezTo>
                    <a:pt x="94480" y="29124"/>
                    <a:pt x="85493" y="24175"/>
                    <a:pt x="79805" y="183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52" name="Google Shape;2952;p68"/>
            <p:cNvGrpSpPr/>
            <p:nvPr/>
          </p:nvGrpSpPr>
          <p:grpSpPr>
            <a:xfrm>
              <a:off x="4572031" y="1415284"/>
              <a:ext cx="2875341" cy="1993075"/>
              <a:chOff x="3665860" y="822037"/>
              <a:chExt cx="4758136" cy="3243937"/>
            </a:xfrm>
          </p:grpSpPr>
          <p:sp>
            <p:nvSpPr>
              <p:cNvPr id="2953" name="Google Shape;2953;p68"/>
              <p:cNvSpPr/>
              <p:nvPr/>
            </p:nvSpPr>
            <p:spPr>
              <a:xfrm>
                <a:off x="5947879" y="3778845"/>
                <a:ext cx="194076" cy="166189"/>
              </a:xfrm>
              <a:custGeom>
                <a:rect b="b" l="l" r="r" t="t"/>
                <a:pathLst>
                  <a:path extrusionOk="0" h="9100" w="10627">
                    <a:moveTo>
                      <a:pt x="6092" y="0"/>
                    </a:moveTo>
                    <a:cubicBezTo>
                      <a:pt x="2020" y="0"/>
                      <a:pt x="0" y="4900"/>
                      <a:pt x="2881" y="7747"/>
                    </a:cubicBezTo>
                    <a:cubicBezTo>
                      <a:pt x="3804" y="8681"/>
                      <a:pt x="4944" y="9100"/>
                      <a:pt x="6063" y="9100"/>
                    </a:cubicBezTo>
                    <a:cubicBezTo>
                      <a:pt x="8391" y="9100"/>
                      <a:pt x="10627" y="7286"/>
                      <a:pt x="10627" y="4536"/>
                    </a:cubicBezTo>
                    <a:cubicBezTo>
                      <a:pt x="10627" y="2020"/>
                      <a:pt x="8608" y="0"/>
                      <a:pt x="60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54" name="Google Shape;2954;p68"/>
              <p:cNvGrpSpPr/>
              <p:nvPr/>
            </p:nvGrpSpPr>
            <p:grpSpPr>
              <a:xfrm>
                <a:off x="3665860" y="822037"/>
                <a:ext cx="4758136" cy="3243937"/>
                <a:chOff x="518725" y="252435"/>
                <a:chExt cx="6524250" cy="4448015"/>
              </a:xfrm>
            </p:grpSpPr>
            <p:sp>
              <p:nvSpPr>
                <p:cNvPr id="2955" name="Google Shape;2955;p68"/>
                <p:cNvSpPr/>
                <p:nvPr/>
              </p:nvSpPr>
              <p:spPr>
                <a:xfrm>
                  <a:off x="518725" y="4131625"/>
                  <a:ext cx="6524250" cy="568825"/>
                </a:xfrm>
                <a:custGeom>
                  <a:rect b="b" l="l" r="r" t="t"/>
                  <a:pathLst>
                    <a:path extrusionOk="0" h="22753" w="260970">
                      <a:moveTo>
                        <a:pt x="0" y="14846"/>
                      </a:moveTo>
                      <a:cubicBezTo>
                        <a:pt x="0" y="19169"/>
                        <a:pt x="4039" y="22753"/>
                        <a:pt x="8305" y="22753"/>
                      </a:cubicBezTo>
                      <a:lnTo>
                        <a:pt x="253120" y="22753"/>
                      </a:lnTo>
                      <a:cubicBezTo>
                        <a:pt x="257443" y="22696"/>
                        <a:pt x="260913" y="19169"/>
                        <a:pt x="260970" y="14846"/>
                      </a:cubicBezTo>
                      <a:lnTo>
                        <a:pt x="260970" y="0"/>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68"/>
                <p:cNvSpPr/>
                <p:nvPr/>
              </p:nvSpPr>
              <p:spPr>
                <a:xfrm>
                  <a:off x="518725" y="252435"/>
                  <a:ext cx="6524250" cy="3893525"/>
                </a:xfrm>
                <a:custGeom>
                  <a:rect b="b" l="l" r="r" t="t"/>
                  <a:pathLst>
                    <a:path extrusionOk="0" h="155741" w="260970">
                      <a:moveTo>
                        <a:pt x="249594" y="9954"/>
                      </a:moveTo>
                      <a:lnTo>
                        <a:pt x="249594" y="144364"/>
                      </a:lnTo>
                      <a:lnTo>
                        <a:pt x="11376" y="144364"/>
                      </a:lnTo>
                      <a:lnTo>
                        <a:pt x="11376" y="9954"/>
                      </a:lnTo>
                      <a:close/>
                      <a:moveTo>
                        <a:pt x="8305" y="0"/>
                      </a:moveTo>
                      <a:cubicBezTo>
                        <a:pt x="4039" y="0"/>
                        <a:pt x="0" y="2844"/>
                        <a:pt x="0" y="7110"/>
                      </a:cubicBezTo>
                      <a:lnTo>
                        <a:pt x="0" y="155740"/>
                      </a:lnTo>
                      <a:lnTo>
                        <a:pt x="260970" y="155740"/>
                      </a:lnTo>
                      <a:lnTo>
                        <a:pt x="260970" y="7110"/>
                      </a:lnTo>
                      <a:cubicBezTo>
                        <a:pt x="260970" y="2844"/>
                        <a:pt x="257386" y="0"/>
                        <a:pt x="2531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pic>
        <p:nvPicPr>
          <p:cNvPr id="2957" name="Google Shape;2957;p68"/>
          <p:cNvPicPr preferRelativeResize="0"/>
          <p:nvPr/>
        </p:nvPicPr>
        <p:blipFill rotWithShape="1">
          <a:blip r:embed="rId3">
            <a:alphaModFix/>
          </a:blip>
          <a:srcRect b="2107" l="6409" r="11313" t="2116"/>
          <a:stretch/>
        </p:blipFill>
        <p:spPr>
          <a:xfrm>
            <a:off x="1175125" y="1315025"/>
            <a:ext cx="3181450" cy="2083350"/>
          </a:xfrm>
          <a:prstGeom prst="rect">
            <a:avLst/>
          </a:prstGeom>
          <a:noFill/>
          <a:ln>
            <a:noFill/>
          </a:ln>
        </p:spPr>
      </p:pic>
      <p:sp>
        <p:nvSpPr>
          <p:cNvPr id="2958" name="Google Shape;2958;p68"/>
          <p:cNvSpPr txBox="1"/>
          <p:nvPr>
            <p:ph idx="1" type="subTitle"/>
          </p:nvPr>
        </p:nvSpPr>
        <p:spPr>
          <a:xfrm>
            <a:off x="4963313" y="2699175"/>
            <a:ext cx="3115500" cy="1173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replace the image on the screen with your own work. Just delete this one, add yours and send it to the back</a:t>
            </a:r>
            <a:endParaRPr/>
          </a:p>
        </p:txBody>
      </p:sp>
      <p:sp>
        <p:nvSpPr>
          <p:cNvPr id="2959" name="Google Shape;2959;p68"/>
          <p:cNvSpPr/>
          <p:nvPr/>
        </p:nvSpPr>
        <p:spPr>
          <a:xfrm rot="430932">
            <a:off x="1113726" y="570850"/>
            <a:ext cx="3572062" cy="252224"/>
          </a:xfrm>
          <a:custGeom>
            <a:rect b="b" l="l" r="r" t="t"/>
            <a:pathLst>
              <a:path extrusionOk="0" h="4654" w="17315">
                <a:moveTo>
                  <a:pt x="1" y="0"/>
                </a:moveTo>
                <a:lnTo>
                  <a:pt x="143" y="1413"/>
                </a:lnTo>
                <a:lnTo>
                  <a:pt x="1" y="2460"/>
                </a:lnTo>
                <a:lnTo>
                  <a:pt x="143" y="3839"/>
                </a:lnTo>
                <a:lnTo>
                  <a:pt x="143" y="4653"/>
                </a:lnTo>
                <a:lnTo>
                  <a:pt x="17314" y="4579"/>
                </a:lnTo>
                <a:lnTo>
                  <a:pt x="17314" y="3588"/>
                </a:lnTo>
                <a:lnTo>
                  <a:pt x="17098" y="2176"/>
                </a:lnTo>
                <a:lnTo>
                  <a:pt x="17314" y="940"/>
                </a:lnTo>
                <a:lnTo>
                  <a:pt x="17314" y="0"/>
                </a:lnTo>
                <a:close/>
              </a:path>
            </a:pathLst>
          </a:cu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1"/>
                </a:solidFill>
                <a:latin typeface="Grand Hotel"/>
                <a:ea typeface="Grand Hotel"/>
                <a:cs typeface="Grand Hotel"/>
                <a:sym typeface="Grand Hotel"/>
              </a:rPr>
              <a:t>Important - Important - Important </a:t>
            </a:r>
            <a:endParaRPr sz="2000">
              <a:solidFill>
                <a:schemeClr val="accent1"/>
              </a:solidFill>
              <a:latin typeface="Grand Hotel"/>
              <a:ea typeface="Grand Hotel"/>
              <a:cs typeface="Grand Hotel"/>
              <a:sym typeface="Grand Hotel"/>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63" name="Shape 2963"/>
        <p:cNvGrpSpPr/>
        <p:nvPr/>
      </p:nvGrpSpPr>
      <p:grpSpPr>
        <a:xfrm>
          <a:off x="0" y="0"/>
          <a:ext cx="0" cy="0"/>
          <a:chOff x="0" y="0"/>
          <a:chExt cx="0" cy="0"/>
        </a:xfrm>
      </p:grpSpPr>
      <p:grpSp>
        <p:nvGrpSpPr>
          <p:cNvPr id="2964" name="Google Shape;2964;p69"/>
          <p:cNvGrpSpPr/>
          <p:nvPr/>
        </p:nvGrpSpPr>
        <p:grpSpPr>
          <a:xfrm rot="-75409">
            <a:off x="1264450" y="1279662"/>
            <a:ext cx="3002234" cy="1291930"/>
            <a:chOff x="2643370" y="307825"/>
            <a:chExt cx="3784531" cy="1366501"/>
          </a:xfrm>
        </p:grpSpPr>
        <p:grpSp>
          <p:nvGrpSpPr>
            <p:cNvPr id="2965" name="Google Shape;2965;p69"/>
            <p:cNvGrpSpPr/>
            <p:nvPr/>
          </p:nvGrpSpPr>
          <p:grpSpPr>
            <a:xfrm>
              <a:off x="2643370" y="325893"/>
              <a:ext cx="3711901" cy="1348433"/>
              <a:chOff x="2695264" y="307443"/>
              <a:chExt cx="3711901" cy="1348433"/>
            </a:xfrm>
          </p:grpSpPr>
          <p:sp>
            <p:nvSpPr>
              <p:cNvPr id="2966" name="Google Shape;2966;p69"/>
              <p:cNvSpPr/>
              <p:nvPr/>
            </p:nvSpPr>
            <p:spPr>
              <a:xfrm>
                <a:off x="2695264" y="571803"/>
                <a:ext cx="3711901" cy="1084073"/>
              </a:xfrm>
              <a:custGeom>
                <a:rect b="b" l="l" r="r" t="t"/>
                <a:pathLst>
                  <a:path extrusionOk="0" h="5035" w="17240">
                    <a:moveTo>
                      <a:pt x="6915" y="4653"/>
                    </a:moveTo>
                    <a:cubicBezTo>
                      <a:pt x="6909" y="4653"/>
                      <a:pt x="6903" y="4653"/>
                      <a:pt x="6897" y="4653"/>
                    </a:cubicBezTo>
                    <a:lnTo>
                      <a:pt x="6914" y="4653"/>
                    </a:lnTo>
                    <a:cubicBezTo>
                      <a:pt x="6914" y="4653"/>
                      <a:pt x="6915" y="4653"/>
                      <a:pt x="6915" y="4653"/>
                    </a:cubicBezTo>
                    <a:close/>
                    <a:moveTo>
                      <a:pt x="16795" y="0"/>
                    </a:moveTo>
                    <a:lnTo>
                      <a:pt x="16795" y="251"/>
                    </a:lnTo>
                    <a:cubicBezTo>
                      <a:pt x="17040" y="382"/>
                      <a:pt x="16943" y="758"/>
                      <a:pt x="16664" y="758"/>
                    </a:cubicBezTo>
                    <a:cubicBezTo>
                      <a:pt x="16385" y="758"/>
                      <a:pt x="16288" y="382"/>
                      <a:pt x="16533" y="251"/>
                    </a:cubicBezTo>
                    <a:lnTo>
                      <a:pt x="16533" y="6"/>
                    </a:lnTo>
                    <a:lnTo>
                      <a:pt x="15856" y="6"/>
                    </a:lnTo>
                    <a:lnTo>
                      <a:pt x="15856" y="251"/>
                    </a:lnTo>
                    <a:cubicBezTo>
                      <a:pt x="16100" y="382"/>
                      <a:pt x="16004" y="758"/>
                      <a:pt x="15725" y="758"/>
                    </a:cubicBezTo>
                    <a:cubicBezTo>
                      <a:pt x="15440" y="758"/>
                      <a:pt x="15349" y="382"/>
                      <a:pt x="15594" y="251"/>
                    </a:cubicBezTo>
                    <a:lnTo>
                      <a:pt x="15594" y="6"/>
                    </a:lnTo>
                    <a:lnTo>
                      <a:pt x="14910" y="6"/>
                    </a:lnTo>
                    <a:lnTo>
                      <a:pt x="14910" y="251"/>
                    </a:lnTo>
                    <a:cubicBezTo>
                      <a:pt x="15161" y="382"/>
                      <a:pt x="15064" y="758"/>
                      <a:pt x="14785" y="758"/>
                    </a:cubicBezTo>
                    <a:cubicBezTo>
                      <a:pt x="14500" y="758"/>
                      <a:pt x="14403" y="382"/>
                      <a:pt x="14654" y="251"/>
                    </a:cubicBezTo>
                    <a:lnTo>
                      <a:pt x="14654" y="6"/>
                    </a:lnTo>
                    <a:lnTo>
                      <a:pt x="13965" y="6"/>
                    </a:lnTo>
                    <a:lnTo>
                      <a:pt x="13965" y="251"/>
                    </a:lnTo>
                    <a:cubicBezTo>
                      <a:pt x="14210" y="382"/>
                      <a:pt x="14113" y="758"/>
                      <a:pt x="13834" y="758"/>
                    </a:cubicBezTo>
                    <a:cubicBezTo>
                      <a:pt x="13549" y="758"/>
                      <a:pt x="13458" y="382"/>
                      <a:pt x="13703" y="251"/>
                    </a:cubicBezTo>
                    <a:lnTo>
                      <a:pt x="13703" y="6"/>
                    </a:lnTo>
                    <a:lnTo>
                      <a:pt x="13019" y="6"/>
                    </a:lnTo>
                    <a:lnTo>
                      <a:pt x="13019" y="251"/>
                    </a:lnTo>
                    <a:cubicBezTo>
                      <a:pt x="13270" y="382"/>
                      <a:pt x="13173" y="758"/>
                      <a:pt x="12894" y="758"/>
                    </a:cubicBezTo>
                    <a:cubicBezTo>
                      <a:pt x="12609" y="758"/>
                      <a:pt x="12512" y="382"/>
                      <a:pt x="12763" y="251"/>
                    </a:cubicBezTo>
                    <a:lnTo>
                      <a:pt x="12763" y="6"/>
                    </a:lnTo>
                    <a:lnTo>
                      <a:pt x="12080" y="6"/>
                    </a:lnTo>
                    <a:lnTo>
                      <a:pt x="12080" y="251"/>
                    </a:lnTo>
                    <a:cubicBezTo>
                      <a:pt x="12325" y="382"/>
                      <a:pt x="12228" y="758"/>
                      <a:pt x="11949" y="758"/>
                    </a:cubicBezTo>
                    <a:cubicBezTo>
                      <a:pt x="11670" y="758"/>
                      <a:pt x="11573" y="382"/>
                      <a:pt x="11818" y="251"/>
                    </a:cubicBezTo>
                    <a:lnTo>
                      <a:pt x="11818" y="6"/>
                    </a:lnTo>
                    <a:lnTo>
                      <a:pt x="11140" y="6"/>
                    </a:lnTo>
                    <a:lnTo>
                      <a:pt x="11140" y="251"/>
                    </a:lnTo>
                    <a:cubicBezTo>
                      <a:pt x="11385" y="382"/>
                      <a:pt x="11288" y="758"/>
                      <a:pt x="11009" y="758"/>
                    </a:cubicBezTo>
                    <a:cubicBezTo>
                      <a:pt x="10730" y="758"/>
                      <a:pt x="10633" y="382"/>
                      <a:pt x="10878" y="251"/>
                    </a:cubicBezTo>
                    <a:lnTo>
                      <a:pt x="10878" y="6"/>
                    </a:lnTo>
                    <a:lnTo>
                      <a:pt x="10200" y="6"/>
                    </a:lnTo>
                    <a:lnTo>
                      <a:pt x="10200" y="251"/>
                    </a:lnTo>
                    <a:cubicBezTo>
                      <a:pt x="10445" y="382"/>
                      <a:pt x="10348" y="758"/>
                      <a:pt x="10069" y="758"/>
                    </a:cubicBezTo>
                    <a:cubicBezTo>
                      <a:pt x="9790" y="758"/>
                      <a:pt x="9693" y="382"/>
                      <a:pt x="9938" y="251"/>
                    </a:cubicBezTo>
                    <a:lnTo>
                      <a:pt x="9938" y="6"/>
                    </a:lnTo>
                    <a:lnTo>
                      <a:pt x="9266" y="6"/>
                    </a:lnTo>
                    <a:lnTo>
                      <a:pt x="9266" y="251"/>
                    </a:lnTo>
                    <a:cubicBezTo>
                      <a:pt x="9511" y="382"/>
                      <a:pt x="9414" y="758"/>
                      <a:pt x="9135" y="758"/>
                    </a:cubicBezTo>
                    <a:cubicBezTo>
                      <a:pt x="8850" y="758"/>
                      <a:pt x="8754" y="382"/>
                      <a:pt x="9004" y="251"/>
                    </a:cubicBezTo>
                    <a:lnTo>
                      <a:pt x="9004" y="6"/>
                    </a:lnTo>
                    <a:lnTo>
                      <a:pt x="8321" y="6"/>
                    </a:lnTo>
                    <a:lnTo>
                      <a:pt x="8321" y="251"/>
                    </a:lnTo>
                    <a:cubicBezTo>
                      <a:pt x="8571" y="382"/>
                      <a:pt x="8475" y="758"/>
                      <a:pt x="8190" y="758"/>
                    </a:cubicBezTo>
                    <a:cubicBezTo>
                      <a:pt x="7911" y="758"/>
                      <a:pt x="7814" y="382"/>
                      <a:pt x="8059" y="251"/>
                    </a:cubicBezTo>
                    <a:lnTo>
                      <a:pt x="8059" y="6"/>
                    </a:lnTo>
                    <a:lnTo>
                      <a:pt x="7381" y="6"/>
                    </a:lnTo>
                    <a:lnTo>
                      <a:pt x="7381" y="251"/>
                    </a:lnTo>
                    <a:cubicBezTo>
                      <a:pt x="7626" y="382"/>
                      <a:pt x="7535" y="758"/>
                      <a:pt x="7250" y="758"/>
                    </a:cubicBezTo>
                    <a:cubicBezTo>
                      <a:pt x="6971" y="758"/>
                      <a:pt x="6874" y="382"/>
                      <a:pt x="7119" y="251"/>
                    </a:cubicBezTo>
                    <a:lnTo>
                      <a:pt x="7119" y="6"/>
                    </a:lnTo>
                    <a:lnTo>
                      <a:pt x="6441" y="6"/>
                    </a:lnTo>
                    <a:lnTo>
                      <a:pt x="6441" y="251"/>
                    </a:lnTo>
                    <a:cubicBezTo>
                      <a:pt x="6686" y="382"/>
                      <a:pt x="6589" y="758"/>
                      <a:pt x="6310" y="758"/>
                    </a:cubicBezTo>
                    <a:cubicBezTo>
                      <a:pt x="6031" y="758"/>
                      <a:pt x="5935" y="382"/>
                      <a:pt x="6179" y="251"/>
                    </a:cubicBezTo>
                    <a:lnTo>
                      <a:pt x="6179" y="6"/>
                    </a:lnTo>
                    <a:lnTo>
                      <a:pt x="5502" y="6"/>
                    </a:lnTo>
                    <a:lnTo>
                      <a:pt x="5502" y="251"/>
                    </a:lnTo>
                    <a:cubicBezTo>
                      <a:pt x="5747" y="382"/>
                      <a:pt x="5650" y="758"/>
                      <a:pt x="5371" y="758"/>
                    </a:cubicBezTo>
                    <a:cubicBezTo>
                      <a:pt x="5086" y="758"/>
                      <a:pt x="4995" y="382"/>
                      <a:pt x="5240" y="251"/>
                    </a:cubicBezTo>
                    <a:lnTo>
                      <a:pt x="5240" y="6"/>
                    </a:lnTo>
                    <a:lnTo>
                      <a:pt x="4562" y="6"/>
                    </a:lnTo>
                    <a:lnTo>
                      <a:pt x="4562" y="251"/>
                    </a:lnTo>
                    <a:cubicBezTo>
                      <a:pt x="4807" y="382"/>
                      <a:pt x="4710" y="758"/>
                      <a:pt x="4431" y="758"/>
                    </a:cubicBezTo>
                    <a:cubicBezTo>
                      <a:pt x="4146" y="758"/>
                      <a:pt x="4049" y="382"/>
                      <a:pt x="4300" y="251"/>
                    </a:cubicBezTo>
                    <a:lnTo>
                      <a:pt x="4300" y="6"/>
                    </a:lnTo>
                    <a:lnTo>
                      <a:pt x="3617" y="6"/>
                    </a:lnTo>
                    <a:lnTo>
                      <a:pt x="3617" y="251"/>
                    </a:lnTo>
                    <a:cubicBezTo>
                      <a:pt x="3867" y="382"/>
                      <a:pt x="3770" y="758"/>
                      <a:pt x="3486" y="758"/>
                    </a:cubicBezTo>
                    <a:cubicBezTo>
                      <a:pt x="3207" y="758"/>
                      <a:pt x="3110" y="382"/>
                      <a:pt x="3360" y="251"/>
                    </a:cubicBezTo>
                    <a:lnTo>
                      <a:pt x="3360" y="6"/>
                    </a:lnTo>
                    <a:lnTo>
                      <a:pt x="2677" y="6"/>
                    </a:lnTo>
                    <a:lnTo>
                      <a:pt x="2677" y="251"/>
                    </a:lnTo>
                    <a:cubicBezTo>
                      <a:pt x="2922" y="382"/>
                      <a:pt x="2831" y="758"/>
                      <a:pt x="2546" y="758"/>
                    </a:cubicBezTo>
                    <a:cubicBezTo>
                      <a:pt x="2267" y="758"/>
                      <a:pt x="2170" y="382"/>
                      <a:pt x="2415" y="251"/>
                    </a:cubicBezTo>
                    <a:lnTo>
                      <a:pt x="2415" y="6"/>
                    </a:lnTo>
                    <a:lnTo>
                      <a:pt x="1737" y="6"/>
                    </a:lnTo>
                    <a:lnTo>
                      <a:pt x="1737" y="251"/>
                    </a:lnTo>
                    <a:cubicBezTo>
                      <a:pt x="1982" y="382"/>
                      <a:pt x="1885" y="758"/>
                      <a:pt x="1606" y="758"/>
                    </a:cubicBezTo>
                    <a:cubicBezTo>
                      <a:pt x="1327" y="758"/>
                      <a:pt x="1230" y="382"/>
                      <a:pt x="1475" y="251"/>
                    </a:cubicBezTo>
                    <a:lnTo>
                      <a:pt x="1475" y="6"/>
                    </a:lnTo>
                    <a:lnTo>
                      <a:pt x="792" y="6"/>
                    </a:lnTo>
                    <a:lnTo>
                      <a:pt x="792" y="251"/>
                    </a:lnTo>
                    <a:cubicBezTo>
                      <a:pt x="1037" y="382"/>
                      <a:pt x="940" y="758"/>
                      <a:pt x="661" y="758"/>
                    </a:cubicBezTo>
                    <a:cubicBezTo>
                      <a:pt x="382" y="758"/>
                      <a:pt x="285" y="382"/>
                      <a:pt x="530" y="251"/>
                    </a:cubicBezTo>
                    <a:lnTo>
                      <a:pt x="530" y="6"/>
                    </a:lnTo>
                    <a:lnTo>
                      <a:pt x="0" y="6"/>
                    </a:lnTo>
                    <a:lnTo>
                      <a:pt x="0" y="4972"/>
                    </a:lnTo>
                    <a:cubicBezTo>
                      <a:pt x="6" y="4972"/>
                      <a:pt x="12" y="4972"/>
                      <a:pt x="17" y="4967"/>
                    </a:cubicBezTo>
                    <a:cubicBezTo>
                      <a:pt x="56" y="4947"/>
                      <a:pt x="100" y="4938"/>
                      <a:pt x="145" y="4938"/>
                    </a:cubicBezTo>
                    <a:cubicBezTo>
                      <a:pt x="165" y="4938"/>
                      <a:pt x="185" y="4940"/>
                      <a:pt x="205" y="4944"/>
                    </a:cubicBezTo>
                    <a:cubicBezTo>
                      <a:pt x="222" y="4950"/>
                      <a:pt x="239" y="4955"/>
                      <a:pt x="256" y="4955"/>
                    </a:cubicBezTo>
                    <a:cubicBezTo>
                      <a:pt x="264" y="4957"/>
                      <a:pt x="270" y="4958"/>
                      <a:pt x="274" y="4958"/>
                    </a:cubicBezTo>
                    <a:cubicBezTo>
                      <a:pt x="293" y="4958"/>
                      <a:pt x="286" y="4943"/>
                      <a:pt x="291" y="4938"/>
                    </a:cubicBezTo>
                    <a:cubicBezTo>
                      <a:pt x="296" y="4927"/>
                      <a:pt x="302" y="4915"/>
                      <a:pt x="313" y="4910"/>
                    </a:cubicBezTo>
                    <a:cubicBezTo>
                      <a:pt x="336" y="4893"/>
                      <a:pt x="313" y="4864"/>
                      <a:pt x="359" y="4853"/>
                    </a:cubicBezTo>
                    <a:cubicBezTo>
                      <a:pt x="393" y="4841"/>
                      <a:pt x="433" y="4836"/>
                      <a:pt x="467" y="4830"/>
                    </a:cubicBezTo>
                    <a:lnTo>
                      <a:pt x="467" y="4830"/>
                    </a:lnTo>
                    <a:lnTo>
                      <a:pt x="444" y="4841"/>
                    </a:lnTo>
                    <a:cubicBezTo>
                      <a:pt x="433" y="4847"/>
                      <a:pt x="427" y="4858"/>
                      <a:pt x="422" y="4864"/>
                    </a:cubicBezTo>
                    <a:cubicBezTo>
                      <a:pt x="433" y="4875"/>
                      <a:pt x="456" y="4887"/>
                      <a:pt x="467" y="4904"/>
                    </a:cubicBezTo>
                    <a:cubicBezTo>
                      <a:pt x="484" y="4915"/>
                      <a:pt x="501" y="4938"/>
                      <a:pt x="467" y="4950"/>
                    </a:cubicBezTo>
                    <a:cubicBezTo>
                      <a:pt x="399" y="4972"/>
                      <a:pt x="376" y="5001"/>
                      <a:pt x="365" y="5035"/>
                    </a:cubicBezTo>
                    <a:cubicBezTo>
                      <a:pt x="416" y="5024"/>
                      <a:pt x="461" y="5006"/>
                      <a:pt x="507" y="4989"/>
                    </a:cubicBezTo>
                    <a:cubicBezTo>
                      <a:pt x="541" y="4938"/>
                      <a:pt x="592" y="4904"/>
                      <a:pt x="649" y="4893"/>
                    </a:cubicBezTo>
                    <a:lnTo>
                      <a:pt x="723" y="4875"/>
                    </a:lnTo>
                    <a:cubicBezTo>
                      <a:pt x="763" y="4866"/>
                      <a:pt x="804" y="4862"/>
                      <a:pt x="844" y="4862"/>
                    </a:cubicBezTo>
                    <a:cubicBezTo>
                      <a:pt x="931" y="4862"/>
                      <a:pt x="1018" y="4882"/>
                      <a:pt x="1099" y="4921"/>
                    </a:cubicBezTo>
                    <a:cubicBezTo>
                      <a:pt x="1172" y="4908"/>
                      <a:pt x="1245" y="4902"/>
                      <a:pt x="1317" y="4902"/>
                    </a:cubicBezTo>
                    <a:cubicBezTo>
                      <a:pt x="1341" y="4902"/>
                      <a:pt x="1366" y="4903"/>
                      <a:pt x="1390" y="4904"/>
                    </a:cubicBezTo>
                    <a:lnTo>
                      <a:pt x="1373" y="4875"/>
                    </a:lnTo>
                    <a:lnTo>
                      <a:pt x="1470" y="4858"/>
                    </a:lnTo>
                    <a:cubicBezTo>
                      <a:pt x="1493" y="4844"/>
                      <a:pt x="1516" y="4834"/>
                      <a:pt x="1543" y="4834"/>
                    </a:cubicBezTo>
                    <a:cubicBezTo>
                      <a:pt x="1549" y="4834"/>
                      <a:pt x="1555" y="4835"/>
                      <a:pt x="1561" y="4836"/>
                    </a:cubicBezTo>
                    <a:cubicBezTo>
                      <a:pt x="1578" y="4830"/>
                      <a:pt x="1601" y="4819"/>
                      <a:pt x="1618" y="4813"/>
                    </a:cubicBezTo>
                    <a:cubicBezTo>
                      <a:pt x="1630" y="4804"/>
                      <a:pt x="1646" y="4799"/>
                      <a:pt x="1662" y="4799"/>
                    </a:cubicBezTo>
                    <a:cubicBezTo>
                      <a:pt x="1668" y="4799"/>
                      <a:pt x="1674" y="4800"/>
                      <a:pt x="1680" y="4801"/>
                    </a:cubicBezTo>
                    <a:cubicBezTo>
                      <a:pt x="1675" y="4813"/>
                      <a:pt x="1697" y="4824"/>
                      <a:pt x="1737" y="4836"/>
                    </a:cubicBezTo>
                    <a:cubicBezTo>
                      <a:pt x="1766" y="4819"/>
                      <a:pt x="1806" y="4807"/>
                      <a:pt x="1840" y="4801"/>
                    </a:cubicBezTo>
                    <a:cubicBezTo>
                      <a:pt x="1851" y="4779"/>
                      <a:pt x="1891" y="4762"/>
                      <a:pt x="1919" y="4744"/>
                    </a:cubicBezTo>
                    <a:cubicBezTo>
                      <a:pt x="1925" y="4744"/>
                      <a:pt x="1931" y="4750"/>
                      <a:pt x="1937" y="4750"/>
                    </a:cubicBezTo>
                    <a:cubicBezTo>
                      <a:pt x="1948" y="4756"/>
                      <a:pt x="1959" y="4767"/>
                      <a:pt x="1971" y="4773"/>
                    </a:cubicBezTo>
                    <a:cubicBezTo>
                      <a:pt x="2096" y="4756"/>
                      <a:pt x="2227" y="4744"/>
                      <a:pt x="2364" y="4733"/>
                    </a:cubicBezTo>
                    <a:cubicBezTo>
                      <a:pt x="2529" y="4722"/>
                      <a:pt x="2671" y="4710"/>
                      <a:pt x="2814" y="4705"/>
                    </a:cubicBezTo>
                    <a:cubicBezTo>
                      <a:pt x="2848" y="4689"/>
                      <a:pt x="2884" y="4682"/>
                      <a:pt x="2922" y="4682"/>
                    </a:cubicBezTo>
                    <a:cubicBezTo>
                      <a:pt x="2941" y="4682"/>
                      <a:pt x="2960" y="4684"/>
                      <a:pt x="2979" y="4688"/>
                    </a:cubicBezTo>
                    <a:cubicBezTo>
                      <a:pt x="2990" y="4688"/>
                      <a:pt x="2996" y="4693"/>
                      <a:pt x="3007" y="4699"/>
                    </a:cubicBezTo>
                    <a:cubicBezTo>
                      <a:pt x="3121" y="4699"/>
                      <a:pt x="3235" y="4705"/>
                      <a:pt x="3349" y="4716"/>
                    </a:cubicBezTo>
                    <a:cubicBezTo>
                      <a:pt x="3372" y="4716"/>
                      <a:pt x="3394" y="4722"/>
                      <a:pt x="3412" y="4727"/>
                    </a:cubicBezTo>
                    <a:cubicBezTo>
                      <a:pt x="3423" y="4727"/>
                      <a:pt x="3429" y="4722"/>
                      <a:pt x="3440" y="4722"/>
                    </a:cubicBezTo>
                    <a:cubicBezTo>
                      <a:pt x="3525" y="4705"/>
                      <a:pt x="3611" y="4682"/>
                      <a:pt x="3691" y="4665"/>
                    </a:cubicBezTo>
                    <a:lnTo>
                      <a:pt x="3765" y="4682"/>
                    </a:lnTo>
                    <a:cubicBezTo>
                      <a:pt x="3782" y="4680"/>
                      <a:pt x="3799" y="4679"/>
                      <a:pt x="3816" y="4679"/>
                    </a:cubicBezTo>
                    <a:cubicBezTo>
                      <a:pt x="3903" y="4679"/>
                      <a:pt x="3991" y="4703"/>
                      <a:pt x="4067" y="4750"/>
                    </a:cubicBezTo>
                    <a:cubicBezTo>
                      <a:pt x="4249" y="4750"/>
                      <a:pt x="4425" y="4773"/>
                      <a:pt x="4608" y="4813"/>
                    </a:cubicBezTo>
                    <a:cubicBezTo>
                      <a:pt x="4653" y="4819"/>
                      <a:pt x="4699" y="4836"/>
                      <a:pt x="4744" y="4864"/>
                    </a:cubicBezTo>
                    <a:cubicBezTo>
                      <a:pt x="4758" y="4867"/>
                      <a:pt x="4774" y="4868"/>
                      <a:pt x="4791" y="4868"/>
                    </a:cubicBezTo>
                    <a:cubicBezTo>
                      <a:pt x="4807" y="4868"/>
                      <a:pt x="4824" y="4867"/>
                      <a:pt x="4841" y="4864"/>
                    </a:cubicBezTo>
                    <a:lnTo>
                      <a:pt x="4852" y="4841"/>
                    </a:lnTo>
                    <a:cubicBezTo>
                      <a:pt x="4864" y="4853"/>
                      <a:pt x="4881" y="4858"/>
                      <a:pt x="4898" y="4864"/>
                    </a:cubicBezTo>
                    <a:cubicBezTo>
                      <a:pt x="4915" y="4870"/>
                      <a:pt x="4955" y="4875"/>
                      <a:pt x="4983" y="4881"/>
                    </a:cubicBezTo>
                    <a:lnTo>
                      <a:pt x="5063" y="4875"/>
                    </a:lnTo>
                    <a:cubicBezTo>
                      <a:pt x="5077" y="4884"/>
                      <a:pt x="5093" y="4888"/>
                      <a:pt x="5109" y="4888"/>
                    </a:cubicBezTo>
                    <a:cubicBezTo>
                      <a:pt x="5124" y="4888"/>
                      <a:pt x="5140" y="4884"/>
                      <a:pt x="5154" y="4875"/>
                    </a:cubicBezTo>
                    <a:lnTo>
                      <a:pt x="5177" y="4875"/>
                    </a:lnTo>
                    <a:cubicBezTo>
                      <a:pt x="5251" y="4864"/>
                      <a:pt x="5314" y="4853"/>
                      <a:pt x="5382" y="4841"/>
                    </a:cubicBezTo>
                    <a:cubicBezTo>
                      <a:pt x="5372" y="4808"/>
                      <a:pt x="5404" y="4804"/>
                      <a:pt x="5443" y="4804"/>
                    </a:cubicBezTo>
                    <a:cubicBezTo>
                      <a:pt x="5457" y="4804"/>
                      <a:pt x="5471" y="4805"/>
                      <a:pt x="5485" y="4805"/>
                    </a:cubicBezTo>
                    <a:cubicBezTo>
                      <a:pt x="5500" y="4805"/>
                      <a:pt x="5513" y="4804"/>
                      <a:pt x="5524" y="4801"/>
                    </a:cubicBezTo>
                    <a:cubicBezTo>
                      <a:pt x="5543" y="4811"/>
                      <a:pt x="5562" y="4815"/>
                      <a:pt x="5582" y="4815"/>
                    </a:cubicBezTo>
                    <a:cubicBezTo>
                      <a:pt x="5598" y="4815"/>
                      <a:pt x="5615" y="4812"/>
                      <a:pt x="5633" y="4807"/>
                    </a:cubicBezTo>
                    <a:cubicBezTo>
                      <a:pt x="5673" y="4796"/>
                      <a:pt x="5718" y="4784"/>
                      <a:pt x="5730" y="4756"/>
                    </a:cubicBezTo>
                    <a:cubicBezTo>
                      <a:pt x="5749" y="4705"/>
                      <a:pt x="5759" y="4683"/>
                      <a:pt x="5796" y="4683"/>
                    </a:cubicBezTo>
                    <a:cubicBezTo>
                      <a:pt x="5825" y="4683"/>
                      <a:pt x="5871" y="4697"/>
                      <a:pt x="5952" y="4722"/>
                    </a:cubicBezTo>
                    <a:cubicBezTo>
                      <a:pt x="5957" y="4727"/>
                      <a:pt x="5969" y="4727"/>
                      <a:pt x="5974" y="4727"/>
                    </a:cubicBezTo>
                    <a:cubicBezTo>
                      <a:pt x="5997" y="4727"/>
                      <a:pt x="6026" y="4727"/>
                      <a:pt x="6026" y="4722"/>
                    </a:cubicBezTo>
                    <a:cubicBezTo>
                      <a:pt x="6026" y="4699"/>
                      <a:pt x="6060" y="4693"/>
                      <a:pt x="6094" y="4688"/>
                    </a:cubicBezTo>
                    <a:lnTo>
                      <a:pt x="6094" y="4688"/>
                    </a:lnTo>
                    <a:cubicBezTo>
                      <a:pt x="6094" y="4693"/>
                      <a:pt x="6094" y="4699"/>
                      <a:pt x="6088" y="4699"/>
                    </a:cubicBezTo>
                    <a:cubicBezTo>
                      <a:pt x="6071" y="4716"/>
                      <a:pt x="6060" y="4722"/>
                      <a:pt x="6094" y="4739"/>
                    </a:cubicBezTo>
                    <a:cubicBezTo>
                      <a:pt x="6107" y="4745"/>
                      <a:pt x="6123" y="4748"/>
                      <a:pt x="6139" y="4748"/>
                    </a:cubicBezTo>
                    <a:cubicBezTo>
                      <a:pt x="6150" y="4748"/>
                      <a:pt x="6162" y="4747"/>
                      <a:pt x="6174" y="4744"/>
                    </a:cubicBezTo>
                    <a:cubicBezTo>
                      <a:pt x="6231" y="4727"/>
                      <a:pt x="6288" y="4716"/>
                      <a:pt x="6345" y="4710"/>
                    </a:cubicBezTo>
                    <a:cubicBezTo>
                      <a:pt x="6362" y="4670"/>
                      <a:pt x="6436" y="4670"/>
                      <a:pt x="6515" y="4665"/>
                    </a:cubicBezTo>
                    <a:cubicBezTo>
                      <a:pt x="6520" y="4666"/>
                      <a:pt x="6526" y="4666"/>
                      <a:pt x="6531" y="4666"/>
                    </a:cubicBezTo>
                    <a:cubicBezTo>
                      <a:pt x="6556" y="4666"/>
                      <a:pt x="6582" y="4656"/>
                      <a:pt x="6601" y="4642"/>
                    </a:cubicBezTo>
                    <a:cubicBezTo>
                      <a:pt x="6629" y="4619"/>
                      <a:pt x="6658" y="4614"/>
                      <a:pt x="6692" y="4614"/>
                    </a:cubicBezTo>
                    <a:lnTo>
                      <a:pt x="6891" y="4614"/>
                    </a:lnTo>
                    <a:cubicBezTo>
                      <a:pt x="6931" y="4614"/>
                      <a:pt x="6886" y="4614"/>
                      <a:pt x="6914" y="4631"/>
                    </a:cubicBezTo>
                    <a:cubicBezTo>
                      <a:pt x="6920" y="4636"/>
                      <a:pt x="6920" y="4647"/>
                      <a:pt x="6915" y="4653"/>
                    </a:cubicBezTo>
                    <a:lnTo>
                      <a:pt x="6915" y="4653"/>
                    </a:lnTo>
                    <a:cubicBezTo>
                      <a:pt x="6951" y="4651"/>
                      <a:pt x="6987" y="4651"/>
                      <a:pt x="7025" y="4651"/>
                    </a:cubicBezTo>
                    <a:cubicBezTo>
                      <a:pt x="7112" y="4651"/>
                      <a:pt x="7205" y="4653"/>
                      <a:pt x="7307" y="4653"/>
                    </a:cubicBezTo>
                    <a:cubicBezTo>
                      <a:pt x="7358" y="4653"/>
                      <a:pt x="7410" y="4648"/>
                      <a:pt x="7461" y="4642"/>
                    </a:cubicBezTo>
                    <a:lnTo>
                      <a:pt x="7529" y="4636"/>
                    </a:lnTo>
                    <a:cubicBezTo>
                      <a:pt x="7558" y="4619"/>
                      <a:pt x="7586" y="4608"/>
                      <a:pt x="7615" y="4602"/>
                    </a:cubicBezTo>
                    <a:cubicBezTo>
                      <a:pt x="7626" y="4599"/>
                      <a:pt x="7636" y="4598"/>
                      <a:pt x="7645" y="4598"/>
                    </a:cubicBezTo>
                    <a:cubicBezTo>
                      <a:pt x="7654" y="4598"/>
                      <a:pt x="7663" y="4599"/>
                      <a:pt x="7672" y="4602"/>
                    </a:cubicBezTo>
                    <a:cubicBezTo>
                      <a:pt x="7672" y="4602"/>
                      <a:pt x="7683" y="4608"/>
                      <a:pt x="7683" y="4614"/>
                    </a:cubicBezTo>
                    <a:cubicBezTo>
                      <a:pt x="7683" y="4616"/>
                      <a:pt x="7683" y="4616"/>
                      <a:pt x="7683" y="4616"/>
                    </a:cubicBezTo>
                    <a:cubicBezTo>
                      <a:pt x="7683" y="4616"/>
                      <a:pt x="7683" y="4616"/>
                      <a:pt x="7683" y="4619"/>
                    </a:cubicBezTo>
                    <a:cubicBezTo>
                      <a:pt x="7763" y="4608"/>
                      <a:pt x="7848" y="4602"/>
                      <a:pt x="7928" y="4596"/>
                    </a:cubicBezTo>
                    <a:cubicBezTo>
                      <a:pt x="8082" y="4579"/>
                      <a:pt x="8235" y="4562"/>
                      <a:pt x="8389" y="4545"/>
                    </a:cubicBezTo>
                    <a:cubicBezTo>
                      <a:pt x="8403" y="4543"/>
                      <a:pt x="8416" y="4542"/>
                      <a:pt x="8429" y="4542"/>
                    </a:cubicBezTo>
                    <a:cubicBezTo>
                      <a:pt x="8484" y="4542"/>
                      <a:pt x="8536" y="4561"/>
                      <a:pt x="8577" y="4602"/>
                    </a:cubicBezTo>
                    <a:lnTo>
                      <a:pt x="8691" y="4568"/>
                    </a:lnTo>
                    <a:cubicBezTo>
                      <a:pt x="8691" y="4568"/>
                      <a:pt x="8685" y="4557"/>
                      <a:pt x="8691" y="4557"/>
                    </a:cubicBezTo>
                    <a:cubicBezTo>
                      <a:pt x="8714" y="4545"/>
                      <a:pt x="8731" y="4539"/>
                      <a:pt x="8754" y="4539"/>
                    </a:cubicBezTo>
                    <a:cubicBezTo>
                      <a:pt x="8885" y="4522"/>
                      <a:pt x="8987" y="4488"/>
                      <a:pt x="9118" y="4477"/>
                    </a:cubicBezTo>
                    <a:cubicBezTo>
                      <a:pt x="9123" y="4476"/>
                      <a:pt x="9128" y="4476"/>
                      <a:pt x="9133" y="4476"/>
                    </a:cubicBezTo>
                    <a:cubicBezTo>
                      <a:pt x="9168" y="4476"/>
                      <a:pt x="9216" y="4491"/>
                      <a:pt x="9221" y="4505"/>
                    </a:cubicBezTo>
                    <a:cubicBezTo>
                      <a:pt x="9226" y="4522"/>
                      <a:pt x="9232" y="4557"/>
                      <a:pt x="9243" y="4579"/>
                    </a:cubicBezTo>
                    <a:lnTo>
                      <a:pt x="9255" y="4579"/>
                    </a:lnTo>
                    <a:lnTo>
                      <a:pt x="9420" y="4642"/>
                    </a:lnTo>
                    <a:lnTo>
                      <a:pt x="9483" y="4642"/>
                    </a:lnTo>
                    <a:cubicBezTo>
                      <a:pt x="9565" y="4598"/>
                      <a:pt x="9658" y="4574"/>
                      <a:pt x="9751" y="4574"/>
                    </a:cubicBezTo>
                    <a:cubicBezTo>
                      <a:pt x="9825" y="4574"/>
                      <a:pt x="9899" y="4589"/>
                      <a:pt x="9967" y="4619"/>
                    </a:cubicBezTo>
                    <a:lnTo>
                      <a:pt x="10092" y="4636"/>
                    </a:lnTo>
                    <a:lnTo>
                      <a:pt x="10103" y="4636"/>
                    </a:lnTo>
                    <a:cubicBezTo>
                      <a:pt x="10160" y="4608"/>
                      <a:pt x="10223" y="4596"/>
                      <a:pt x="10291" y="4591"/>
                    </a:cubicBezTo>
                    <a:cubicBezTo>
                      <a:pt x="10308" y="4596"/>
                      <a:pt x="10326" y="4596"/>
                      <a:pt x="10343" y="4608"/>
                    </a:cubicBezTo>
                    <a:cubicBezTo>
                      <a:pt x="10348" y="4608"/>
                      <a:pt x="10354" y="4619"/>
                      <a:pt x="10354" y="4619"/>
                    </a:cubicBezTo>
                    <a:cubicBezTo>
                      <a:pt x="10348" y="4636"/>
                      <a:pt x="10343" y="4648"/>
                      <a:pt x="10337" y="4659"/>
                    </a:cubicBezTo>
                    <a:cubicBezTo>
                      <a:pt x="10331" y="4670"/>
                      <a:pt x="10314" y="4676"/>
                      <a:pt x="10326" y="4693"/>
                    </a:cubicBezTo>
                    <a:cubicBezTo>
                      <a:pt x="10331" y="4699"/>
                      <a:pt x="10343" y="4705"/>
                      <a:pt x="10348" y="4716"/>
                    </a:cubicBezTo>
                    <a:cubicBezTo>
                      <a:pt x="10360" y="4722"/>
                      <a:pt x="10377" y="4722"/>
                      <a:pt x="10394" y="4722"/>
                    </a:cubicBezTo>
                    <a:cubicBezTo>
                      <a:pt x="10408" y="4719"/>
                      <a:pt x="10422" y="4715"/>
                      <a:pt x="10438" y="4715"/>
                    </a:cubicBezTo>
                    <a:cubicBezTo>
                      <a:pt x="10454" y="4715"/>
                      <a:pt x="10471" y="4719"/>
                      <a:pt x="10491" y="4733"/>
                    </a:cubicBezTo>
                    <a:cubicBezTo>
                      <a:pt x="10508" y="4750"/>
                      <a:pt x="10531" y="4762"/>
                      <a:pt x="10559" y="4762"/>
                    </a:cubicBezTo>
                    <a:cubicBezTo>
                      <a:pt x="10656" y="4762"/>
                      <a:pt x="10679" y="4801"/>
                      <a:pt x="10730" y="4830"/>
                    </a:cubicBezTo>
                    <a:cubicBezTo>
                      <a:pt x="10747" y="4838"/>
                      <a:pt x="10742" y="4844"/>
                      <a:pt x="10727" y="4844"/>
                    </a:cubicBezTo>
                    <a:cubicBezTo>
                      <a:pt x="10722" y="4844"/>
                      <a:pt x="10715" y="4843"/>
                      <a:pt x="10707" y="4841"/>
                    </a:cubicBezTo>
                    <a:cubicBezTo>
                      <a:pt x="10697" y="4841"/>
                      <a:pt x="10688" y="4840"/>
                      <a:pt x="10679" y="4840"/>
                    </a:cubicBezTo>
                    <a:cubicBezTo>
                      <a:pt x="10605" y="4840"/>
                      <a:pt x="10582" y="4862"/>
                      <a:pt x="10582" y="4893"/>
                    </a:cubicBezTo>
                    <a:cubicBezTo>
                      <a:pt x="10582" y="4904"/>
                      <a:pt x="10588" y="4915"/>
                      <a:pt x="10588" y="4921"/>
                    </a:cubicBezTo>
                    <a:cubicBezTo>
                      <a:pt x="10667" y="4944"/>
                      <a:pt x="10747" y="4967"/>
                      <a:pt x="10832" y="4989"/>
                    </a:cubicBezTo>
                    <a:cubicBezTo>
                      <a:pt x="10841" y="4992"/>
                      <a:pt x="10851" y="4994"/>
                      <a:pt x="10861" y="4994"/>
                    </a:cubicBezTo>
                    <a:cubicBezTo>
                      <a:pt x="10871" y="4994"/>
                      <a:pt x="10881" y="4992"/>
                      <a:pt x="10889" y="4989"/>
                    </a:cubicBezTo>
                    <a:lnTo>
                      <a:pt x="11208" y="4932"/>
                    </a:lnTo>
                    <a:cubicBezTo>
                      <a:pt x="11197" y="4915"/>
                      <a:pt x="11185" y="4904"/>
                      <a:pt x="11174" y="4887"/>
                    </a:cubicBezTo>
                    <a:cubicBezTo>
                      <a:pt x="11157" y="4858"/>
                      <a:pt x="11157" y="4841"/>
                      <a:pt x="11208" y="4824"/>
                    </a:cubicBezTo>
                    <a:cubicBezTo>
                      <a:pt x="11231" y="4819"/>
                      <a:pt x="11248" y="4813"/>
                      <a:pt x="11271" y="4801"/>
                    </a:cubicBezTo>
                    <a:cubicBezTo>
                      <a:pt x="11291" y="4796"/>
                      <a:pt x="11313" y="4794"/>
                      <a:pt x="11335" y="4794"/>
                    </a:cubicBezTo>
                    <a:cubicBezTo>
                      <a:pt x="11361" y="4794"/>
                      <a:pt x="11388" y="4798"/>
                      <a:pt x="11413" y="4807"/>
                    </a:cubicBezTo>
                    <a:cubicBezTo>
                      <a:pt x="11436" y="4819"/>
                      <a:pt x="11447" y="4824"/>
                      <a:pt x="11470" y="4830"/>
                    </a:cubicBezTo>
                    <a:cubicBezTo>
                      <a:pt x="11509" y="4849"/>
                      <a:pt x="11551" y="4858"/>
                      <a:pt x="11591" y="4858"/>
                    </a:cubicBezTo>
                    <a:cubicBezTo>
                      <a:pt x="11610" y="4858"/>
                      <a:pt x="11629" y="4856"/>
                      <a:pt x="11647" y="4853"/>
                    </a:cubicBezTo>
                    <a:cubicBezTo>
                      <a:pt x="11698" y="4836"/>
                      <a:pt x="11738" y="4824"/>
                      <a:pt x="11789" y="4807"/>
                    </a:cubicBezTo>
                    <a:cubicBezTo>
                      <a:pt x="11835" y="4796"/>
                      <a:pt x="11886" y="4796"/>
                      <a:pt x="11932" y="4796"/>
                    </a:cubicBezTo>
                    <a:cubicBezTo>
                      <a:pt x="11973" y="4800"/>
                      <a:pt x="12029" y="4816"/>
                      <a:pt x="12064" y="4816"/>
                    </a:cubicBezTo>
                    <a:cubicBezTo>
                      <a:pt x="12072" y="4816"/>
                      <a:pt x="12080" y="4815"/>
                      <a:pt x="12085" y="4813"/>
                    </a:cubicBezTo>
                    <a:cubicBezTo>
                      <a:pt x="12142" y="4784"/>
                      <a:pt x="12194" y="4750"/>
                      <a:pt x="12165" y="4699"/>
                    </a:cubicBezTo>
                    <a:cubicBezTo>
                      <a:pt x="12159" y="4699"/>
                      <a:pt x="12159" y="4693"/>
                      <a:pt x="12154" y="4688"/>
                    </a:cubicBezTo>
                    <a:cubicBezTo>
                      <a:pt x="12142" y="4642"/>
                      <a:pt x="12194" y="4608"/>
                      <a:pt x="12285" y="4602"/>
                    </a:cubicBezTo>
                    <a:cubicBezTo>
                      <a:pt x="12307" y="4602"/>
                      <a:pt x="12325" y="4602"/>
                      <a:pt x="12347" y="4608"/>
                    </a:cubicBezTo>
                    <a:cubicBezTo>
                      <a:pt x="12364" y="4614"/>
                      <a:pt x="12381" y="4625"/>
                      <a:pt x="12399" y="4631"/>
                    </a:cubicBezTo>
                    <a:cubicBezTo>
                      <a:pt x="12433" y="4636"/>
                      <a:pt x="12461" y="4648"/>
                      <a:pt x="12490" y="4665"/>
                    </a:cubicBezTo>
                    <a:cubicBezTo>
                      <a:pt x="12598" y="4619"/>
                      <a:pt x="12706" y="4596"/>
                      <a:pt x="12826" y="4591"/>
                    </a:cubicBezTo>
                    <a:cubicBezTo>
                      <a:pt x="12849" y="4587"/>
                      <a:pt x="12872" y="4586"/>
                      <a:pt x="12895" y="4586"/>
                    </a:cubicBezTo>
                    <a:cubicBezTo>
                      <a:pt x="12993" y="4586"/>
                      <a:pt x="13091" y="4614"/>
                      <a:pt x="13179" y="4665"/>
                    </a:cubicBezTo>
                    <a:lnTo>
                      <a:pt x="13259" y="4676"/>
                    </a:lnTo>
                    <a:cubicBezTo>
                      <a:pt x="13304" y="4653"/>
                      <a:pt x="13361" y="4636"/>
                      <a:pt x="13412" y="4631"/>
                    </a:cubicBezTo>
                    <a:cubicBezTo>
                      <a:pt x="13488" y="4617"/>
                      <a:pt x="13564" y="4609"/>
                      <a:pt x="13640" y="4609"/>
                    </a:cubicBezTo>
                    <a:cubicBezTo>
                      <a:pt x="13689" y="4609"/>
                      <a:pt x="13739" y="4612"/>
                      <a:pt x="13788" y="4619"/>
                    </a:cubicBezTo>
                    <a:cubicBezTo>
                      <a:pt x="13868" y="4585"/>
                      <a:pt x="13953" y="4562"/>
                      <a:pt x="14039" y="4551"/>
                    </a:cubicBezTo>
                    <a:cubicBezTo>
                      <a:pt x="14101" y="4545"/>
                      <a:pt x="14164" y="4545"/>
                      <a:pt x="14221" y="4545"/>
                    </a:cubicBezTo>
                    <a:cubicBezTo>
                      <a:pt x="14323" y="4465"/>
                      <a:pt x="14547" y="4419"/>
                      <a:pt x="14759" y="4419"/>
                    </a:cubicBezTo>
                    <a:cubicBezTo>
                      <a:pt x="14771" y="4419"/>
                      <a:pt x="14784" y="4420"/>
                      <a:pt x="14796" y="4420"/>
                    </a:cubicBezTo>
                    <a:cubicBezTo>
                      <a:pt x="14813" y="4408"/>
                      <a:pt x="14836" y="4403"/>
                      <a:pt x="14859" y="4397"/>
                    </a:cubicBezTo>
                    <a:cubicBezTo>
                      <a:pt x="14916" y="4386"/>
                      <a:pt x="14973" y="4363"/>
                      <a:pt x="15018" y="4334"/>
                    </a:cubicBezTo>
                    <a:cubicBezTo>
                      <a:pt x="15053" y="4329"/>
                      <a:pt x="15081" y="4329"/>
                      <a:pt x="15109" y="4329"/>
                    </a:cubicBezTo>
                    <a:cubicBezTo>
                      <a:pt x="15121" y="4295"/>
                      <a:pt x="15121" y="4255"/>
                      <a:pt x="15201" y="4243"/>
                    </a:cubicBezTo>
                    <a:lnTo>
                      <a:pt x="15315" y="4198"/>
                    </a:lnTo>
                    <a:cubicBezTo>
                      <a:pt x="15303" y="4186"/>
                      <a:pt x="15292" y="4169"/>
                      <a:pt x="15280" y="4158"/>
                    </a:cubicBezTo>
                    <a:cubicBezTo>
                      <a:pt x="15269" y="4141"/>
                      <a:pt x="15258" y="4129"/>
                      <a:pt x="15246" y="4118"/>
                    </a:cubicBezTo>
                    <a:cubicBezTo>
                      <a:pt x="15261" y="4114"/>
                      <a:pt x="15277" y="4112"/>
                      <a:pt x="15293" y="4112"/>
                    </a:cubicBezTo>
                    <a:cubicBezTo>
                      <a:pt x="15325" y="4112"/>
                      <a:pt x="15358" y="4120"/>
                      <a:pt x="15389" y="4135"/>
                    </a:cubicBezTo>
                    <a:cubicBezTo>
                      <a:pt x="15406" y="4141"/>
                      <a:pt x="15417" y="4152"/>
                      <a:pt x="15434" y="4158"/>
                    </a:cubicBezTo>
                    <a:cubicBezTo>
                      <a:pt x="15476" y="4179"/>
                      <a:pt x="15522" y="4191"/>
                      <a:pt x="15568" y="4191"/>
                    </a:cubicBezTo>
                    <a:cubicBezTo>
                      <a:pt x="15584" y="4191"/>
                      <a:pt x="15600" y="4189"/>
                      <a:pt x="15616" y="4186"/>
                    </a:cubicBezTo>
                    <a:cubicBezTo>
                      <a:pt x="15673" y="4175"/>
                      <a:pt x="15719" y="4164"/>
                      <a:pt x="15776" y="4152"/>
                    </a:cubicBezTo>
                    <a:cubicBezTo>
                      <a:pt x="15801" y="4149"/>
                      <a:pt x="15827" y="4148"/>
                      <a:pt x="15853" y="4148"/>
                    </a:cubicBezTo>
                    <a:cubicBezTo>
                      <a:pt x="15878" y="4148"/>
                      <a:pt x="15904" y="4149"/>
                      <a:pt x="15930" y="4152"/>
                    </a:cubicBezTo>
                    <a:cubicBezTo>
                      <a:pt x="15964" y="4158"/>
                      <a:pt x="16009" y="4175"/>
                      <a:pt x="16049" y="4175"/>
                    </a:cubicBezTo>
                    <a:lnTo>
                      <a:pt x="16118" y="4164"/>
                    </a:lnTo>
                    <a:cubicBezTo>
                      <a:pt x="16169" y="4141"/>
                      <a:pt x="16214" y="4118"/>
                      <a:pt x="16197" y="4072"/>
                    </a:cubicBezTo>
                    <a:cubicBezTo>
                      <a:pt x="16192" y="4067"/>
                      <a:pt x="16192" y="4061"/>
                      <a:pt x="16192" y="4055"/>
                    </a:cubicBezTo>
                    <a:cubicBezTo>
                      <a:pt x="16192" y="4021"/>
                      <a:pt x="16226" y="3998"/>
                      <a:pt x="16288" y="3987"/>
                    </a:cubicBezTo>
                    <a:cubicBezTo>
                      <a:pt x="16343" y="3957"/>
                      <a:pt x="16402" y="3940"/>
                      <a:pt x="16462" y="3940"/>
                    </a:cubicBezTo>
                    <a:cubicBezTo>
                      <a:pt x="16470" y="3940"/>
                      <a:pt x="16479" y="3941"/>
                      <a:pt x="16488" y="3941"/>
                    </a:cubicBezTo>
                    <a:cubicBezTo>
                      <a:pt x="16539" y="3911"/>
                      <a:pt x="16598" y="3897"/>
                      <a:pt x="16658" y="3897"/>
                    </a:cubicBezTo>
                    <a:cubicBezTo>
                      <a:pt x="16677" y="3897"/>
                      <a:pt x="16696" y="3899"/>
                      <a:pt x="16716" y="3902"/>
                    </a:cubicBezTo>
                    <a:cubicBezTo>
                      <a:pt x="16892" y="3924"/>
                      <a:pt x="17000" y="3981"/>
                      <a:pt x="17160" y="4010"/>
                    </a:cubicBezTo>
                    <a:lnTo>
                      <a:pt x="17239" y="4021"/>
                    </a:lnTo>
                    <a:lnTo>
                      <a:pt x="1723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69"/>
              <p:cNvSpPr/>
              <p:nvPr/>
            </p:nvSpPr>
            <p:spPr>
              <a:xfrm>
                <a:off x="2695264" y="307443"/>
                <a:ext cx="3711901" cy="1084073"/>
              </a:xfrm>
              <a:custGeom>
                <a:rect b="b" l="l" r="r" t="t"/>
                <a:pathLst>
                  <a:path extrusionOk="0" h="5035" w="17240">
                    <a:moveTo>
                      <a:pt x="6915" y="4653"/>
                    </a:moveTo>
                    <a:cubicBezTo>
                      <a:pt x="6909" y="4653"/>
                      <a:pt x="6903" y="4653"/>
                      <a:pt x="6897" y="4653"/>
                    </a:cubicBezTo>
                    <a:lnTo>
                      <a:pt x="6914" y="4653"/>
                    </a:lnTo>
                    <a:cubicBezTo>
                      <a:pt x="6914" y="4653"/>
                      <a:pt x="6915" y="4653"/>
                      <a:pt x="6915" y="4653"/>
                    </a:cubicBezTo>
                    <a:close/>
                    <a:moveTo>
                      <a:pt x="16795" y="0"/>
                    </a:moveTo>
                    <a:lnTo>
                      <a:pt x="16795" y="251"/>
                    </a:lnTo>
                    <a:cubicBezTo>
                      <a:pt x="17040" y="382"/>
                      <a:pt x="16943" y="758"/>
                      <a:pt x="16664" y="758"/>
                    </a:cubicBezTo>
                    <a:cubicBezTo>
                      <a:pt x="16385" y="758"/>
                      <a:pt x="16288" y="382"/>
                      <a:pt x="16533" y="251"/>
                    </a:cubicBezTo>
                    <a:lnTo>
                      <a:pt x="16533" y="6"/>
                    </a:lnTo>
                    <a:lnTo>
                      <a:pt x="15856" y="6"/>
                    </a:lnTo>
                    <a:lnTo>
                      <a:pt x="15856" y="251"/>
                    </a:lnTo>
                    <a:cubicBezTo>
                      <a:pt x="16100" y="382"/>
                      <a:pt x="16004" y="758"/>
                      <a:pt x="15725" y="758"/>
                    </a:cubicBezTo>
                    <a:cubicBezTo>
                      <a:pt x="15440" y="758"/>
                      <a:pt x="15349" y="382"/>
                      <a:pt x="15594" y="251"/>
                    </a:cubicBezTo>
                    <a:lnTo>
                      <a:pt x="15594" y="6"/>
                    </a:lnTo>
                    <a:lnTo>
                      <a:pt x="14910" y="6"/>
                    </a:lnTo>
                    <a:lnTo>
                      <a:pt x="14910" y="251"/>
                    </a:lnTo>
                    <a:cubicBezTo>
                      <a:pt x="15161" y="382"/>
                      <a:pt x="15064" y="758"/>
                      <a:pt x="14785" y="758"/>
                    </a:cubicBezTo>
                    <a:cubicBezTo>
                      <a:pt x="14500" y="758"/>
                      <a:pt x="14403" y="382"/>
                      <a:pt x="14654" y="251"/>
                    </a:cubicBezTo>
                    <a:lnTo>
                      <a:pt x="14654" y="6"/>
                    </a:lnTo>
                    <a:lnTo>
                      <a:pt x="13965" y="6"/>
                    </a:lnTo>
                    <a:lnTo>
                      <a:pt x="13965" y="251"/>
                    </a:lnTo>
                    <a:cubicBezTo>
                      <a:pt x="14210" y="382"/>
                      <a:pt x="14113" y="758"/>
                      <a:pt x="13834" y="758"/>
                    </a:cubicBezTo>
                    <a:cubicBezTo>
                      <a:pt x="13549" y="758"/>
                      <a:pt x="13458" y="382"/>
                      <a:pt x="13703" y="251"/>
                    </a:cubicBezTo>
                    <a:lnTo>
                      <a:pt x="13703" y="6"/>
                    </a:lnTo>
                    <a:lnTo>
                      <a:pt x="13019" y="6"/>
                    </a:lnTo>
                    <a:lnTo>
                      <a:pt x="13019" y="251"/>
                    </a:lnTo>
                    <a:cubicBezTo>
                      <a:pt x="13270" y="382"/>
                      <a:pt x="13173" y="758"/>
                      <a:pt x="12894" y="758"/>
                    </a:cubicBezTo>
                    <a:cubicBezTo>
                      <a:pt x="12609" y="758"/>
                      <a:pt x="12512" y="382"/>
                      <a:pt x="12763" y="251"/>
                    </a:cubicBezTo>
                    <a:lnTo>
                      <a:pt x="12763" y="6"/>
                    </a:lnTo>
                    <a:lnTo>
                      <a:pt x="12080" y="6"/>
                    </a:lnTo>
                    <a:lnTo>
                      <a:pt x="12080" y="251"/>
                    </a:lnTo>
                    <a:cubicBezTo>
                      <a:pt x="12325" y="382"/>
                      <a:pt x="12228" y="758"/>
                      <a:pt x="11949" y="758"/>
                    </a:cubicBezTo>
                    <a:cubicBezTo>
                      <a:pt x="11670" y="758"/>
                      <a:pt x="11573" y="382"/>
                      <a:pt x="11818" y="251"/>
                    </a:cubicBezTo>
                    <a:lnTo>
                      <a:pt x="11818" y="6"/>
                    </a:lnTo>
                    <a:lnTo>
                      <a:pt x="11140" y="6"/>
                    </a:lnTo>
                    <a:lnTo>
                      <a:pt x="11140" y="251"/>
                    </a:lnTo>
                    <a:cubicBezTo>
                      <a:pt x="11385" y="382"/>
                      <a:pt x="11288" y="758"/>
                      <a:pt x="11009" y="758"/>
                    </a:cubicBezTo>
                    <a:cubicBezTo>
                      <a:pt x="10730" y="758"/>
                      <a:pt x="10633" y="382"/>
                      <a:pt x="10878" y="251"/>
                    </a:cubicBezTo>
                    <a:lnTo>
                      <a:pt x="10878" y="6"/>
                    </a:lnTo>
                    <a:lnTo>
                      <a:pt x="10200" y="6"/>
                    </a:lnTo>
                    <a:lnTo>
                      <a:pt x="10200" y="251"/>
                    </a:lnTo>
                    <a:cubicBezTo>
                      <a:pt x="10445" y="382"/>
                      <a:pt x="10348" y="758"/>
                      <a:pt x="10069" y="758"/>
                    </a:cubicBezTo>
                    <a:cubicBezTo>
                      <a:pt x="9790" y="758"/>
                      <a:pt x="9693" y="382"/>
                      <a:pt x="9938" y="251"/>
                    </a:cubicBezTo>
                    <a:lnTo>
                      <a:pt x="9938" y="6"/>
                    </a:lnTo>
                    <a:lnTo>
                      <a:pt x="9266" y="6"/>
                    </a:lnTo>
                    <a:lnTo>
                      <a:pt x="9266" y="251"/>
                    </a:lnTo>
                    <a:cubicBezTo>
                      <a:pt x="9511" y="382"/>
                      <a:pt x="9414" y="758"/>
                      <a:pt x="9135" y="758"/>
                    </a:cubicBezTo>
                    <a:cubicBezTo>
                      <a:pt x="8850" y="758"/>
                      <a:pt x="8754" y="382"/>
                      <a:pt x="9004" y="251"/>
                    </a:cubicBezTo>
                    <a:lnTo>
                      <a:pt x="9004" y="6"/>
                    </a:lnTo>
                    <a:lnTo>
                      <a:pt x="8321" y="6"/>
                    </a:lnTo>
                    <a:lnTo>
                      <a:pt x="8321" y="251"/>
                    </a:lnTo>
                    <a:cubicBezTo>
                      <a:pt x="8571" y="382"/>
                      <a:pt x="8475" y="758"/>
                      <a:pt x="8190" y="758"/>
                    </a:cubicBezTo>
                    <a:cubicBezTo>
                      <a:pt x="7911" y="758"/>
                      <a:pt x="7814" y="382"/>
                      <a:pt x="8059" y="251"/>
                    </a:cubicBezTo>
                    <a:lnTo>
                      <a:pt x="8059" y="6"/>
                    </a:lnTo>
                    <a:lnTo>
                      <a:pt x="7381" y="6"/>
                    </a:lnTo>
                    <a:lnTo>
                      <a:pt x="7381" y="251"/>
                    </a:lnTo>
                    <a:cubicBezTo>
                      <a:pt x="7626" y="382"/>
                      <a:pt x="7535" y="758"/>
                      <a:pt x="7250" y="758"/>
                    </a:cubicBezTo>
                    <a:cubicBezTo>
                      <a:pt x="6971" y="758"/>
                      <a:pt x="6874" y="382"/>
                      <a:pt x="7119" y="251"/>
                    </a:cubicBezTo>
                    <a:lnTo>
                      <a:pt x="7119" y="6"/>
                    </a:lnTo>
                    <a:lnTo>
                      <a:pt x="6441" y="6"/>
                    </a:lnTo>
                    <a:lnTo>
                      <a:pt x="6441" y="251"/>
                    </a:lnTo>
                    <a:cubicBezTo>
                      <a:pt x="6686" y="382"/>
                      <a:pt x="6589" y="758"/>
                      <a:pt x="6310" y="758"/>
                    </a:cubicBezTo>
                    <a:cubicBezTo>
                      <a:pt x="6031" y="758"/>
                      <a:pt x="5935" y="382"/>
                      <a:pt x="6179" y="251"/>
                    </a:cubicBezTo>
                    <a:lnTo>
                      <a:pt x="6179" y="6"/>
                    </a:lnTo>
                    <a:lnTo>
                      <a:pt x="5502" y="6"/>
                    </a:lnTo>
                    <a:lnTo>
                      <a:pt x="5502" y="251"/>
                    </a:lnTo>
                    <a:cubicBezTo>
                      <a:pt x="5747" y="382"/>
                      <a:pt x="5650" y="758"/>
                      <a:pt x="5371" y="758"/>
                    </a:cubicBezTo>
                    <a:cubicBezTo>
                      <a:pt x="5086" y="758"/>
                      <a:pt x="4995" y="382"/>
                      <a:pt x="5240" y="251"/>
                    </a:cubicBezTo>
                    <a:lnTo>
                      <a:pt x="5240" y="6"/>
                    </a:lnTo>
                    <a:lnTo>
                      <a:pt x="4562" y="6"/>
                    </a:lnTo>
                    <a:lnTo>
                      <a:pt x="4562" y="251"/>
                    </a:lnTo>
                    <a:cubicBezTo>
                      <a:pt x="4807" y="382"/>
                      <a:pt x="4710" y="758"/>
                      <a:pt x="4431" y="758"/>
                    </a:cubicBezTo>
                    <a:cubicBezTo>
                      <a:pt x="4146" y="758"/>
                      <a:pt x="4049" y="382"/>
                      <a:pt x="4300" y="251"/>
                    </a:cubicBezTo>
                    <a:lnTo>
                      <a:pt x="4300" y="6"/>
                    </a:lnTo>
                    <a:lnTo>
                      <a:pt x="3617" y="6"/>
                    </a:lnTo>
                    <a:lnTo>
                      <a:pt x="3617" y="251"/>
                    </a:lnTo>
                    <a:cubicBezTo>
                      <a:pt x="3867" y="382"/>
                      <a:pt x="3770" y="758"/>
                      <a:pt x="3486" y="758"/>
                    </a:cubicBezTo>
                    <a:cubicBezTo>
                      <a:pt x="3207" y="758"/>
                      <a:pt x="3110" y="382"/>
                      <a:pt x="3360" y="251"/>
                    </a:cubicBezTo>
                    <a:lnTo>
                      <a:pt x="3360" y="6"/>
                    </a:lnTo>
                    <a:lnTo>
                      <a:pt x="2677" y="6"/>
                    </a:lnTo>
                    <a:lnTo>
                      <a:pt x="2677" y="251"/>
                    </a:lnTo>
                    <a:cubicBezTo>
                      <a:pt x="2922" y="382"/>
                      <a:pt x="2831" y="758"/>
                      <a:pt x="2546" y="758"/>
                    </a:cubicBezTo>
                    <a:cubicBezTo>
                      <a:pt x="2267" y="758"/>
                      <a:pt x="2170" y="382"/>
                      <a:pt x="2415" y="251"/>
                    </a:cubicBezTo>
                    <a:lnTo>
                      <a:pt x="2415" y="6"/>
                    </a:lnTo>
                    <a:lnTo>
                      <a:pt x="1737" y="6"/>
                    </a:lnTo>
                    <a:lnTo>
                      <a:pt x="1737" y="251"/>
                    </a:lnTo>
                    <a:cubicBezTo>
                      <a:pt x="1982" y="382"/>
                      <a:pt x="1885" y="758"/>
                      <a:pt x="1606" y="758"/>
                    </a:cubicBezTo>
                    <a:cubicBezTo>
                      <a:pt x="1327" y="758"/>
                      <a:pt x="1230" y="382"/>
                      <a:pt x="1475" y="251"/>
                    </a:cubicBezTo>
                    <a:lnTo>
                      <a:pt x="1475" y="6"/>
                    </a:lnTo>
                    <a:lnTo>
                      <a:pt x="792" y="6"/>
                    </a:lnTo>
                    <a:lnTo>
                      <a:pt x="792" y="251"/>
                    </a:lnTo>
                    <a:cubicBezTo>
                      <a:pt x="1037" y="382"/>
                      <a:pt x="940" y="758"/>
                      <a:pt x="661" y="758"/>
                    </a:cubicBezTo>
                    <a:cubicBezTo>
                      <a:pt x="382" y="758"/>
                      <a:pt x="285" y="382"/>
                      <a:pt x="530" y="251"/>
                    </a:cubicBezTo>
                    <a:lnTo>
                      <a:pt x="530" y="6"/>
                    </a:lnTo>
                    <a:lnTo>
                      <a:pt x="0" y="6"/>
                    </a:lnTo>
                    <a:lnTo>
                      <a:pt x="0" y="4972"/>
                    </a:lnTo>
                    <a:cubicBezTo>
                      <a:pt x="6" y="4972"/>
                      <a:pt x="12" y="4972"/>
                      <a:pt x="17" y="4967"/>
                    </a:cubicBezTo>
                    <a:cubicBezTo>
                      <a:pt x="56" y="4947"/>
                      <a:pt x="100" y="4938"/>
                      <a:pt x="145" y="4938"/>
                    </a:cubicBezTo>
                    <a:cubicBezTo>
                      <a:pt x="165" y="4938"/>
                      <a:pt x="185" y="4940"/>
                      <a:pt x="205" y="4944"/>
                    </a:cubicBezTo>
                    <a:cubicBezTo>
                      <a:pt x="222" y="4950"/>
                      <a:pt x="239" y="4955"/>
                      <a:pt x="256" y="4955"/>
                    </a:cubicBezTo>
                    <a:cubicBezTo>
                      <a:pt x="264" y="4957"/>
                      <a:pt x="270" y="4958"/>
                      <a:pt x="274" y="4958"/>
                    </a:cubicBezTo>
                    <a:cubicBezTo>
                      <a:pt x="293" y="4958"/>
                      <a:pt x="286" y="4943"/>
                      <a:pt x="291" y="4938"/>
                    </a:cubicBezTo>
                    <a:cubicBezTo>
                      <a:pt x="296" y="4927"/>
                      <a:pt x="302" y="4915"/>
                      <a:pt x="313" y="4910"/>
                    </a:cubicBezTo>
                    <a:cubicBezTo>
                      <a:pt x="336" y="4893"/>
                      <a:pt x="313" y="4864"/>
                      <a:pt x="359" y="4853"/>
                    </a:cubicBezTo>
                    <a:cubicBezTo>
                      <a:pt x="393" y="4841"/>
                      <a:pt x="433" y="4836"/>
                      <a:pt x="467" y="4830"/>
                    </a:cubicBezTo>
                    <a:lnTo>
                      <a:pt x="467" y="4830"/>
                    </a:lnTo>
                    <a:lnTo>
                      <a:pt x="444" y="4841"/>
                    </a:lnTo>
                    <a:cubicBezTo>
                      <a:pt x="433" y="4847"/>
                      <a:pt x="427" y="4858"/>
                      <a:pt x="422" y="4864"/>
                    </a:cubicBezTo>
                    <a:cubicBezTo>
                      <a:pt x="433" y="4875"/>
                      <a:pt x="456" y="4887"/>
                      <a:pt x="467" y="4904"/>
                    </a:cubicBezTo>
                    <a:cubicBezTo>
                      <a:pt x="484" y="4915"/>
                      <a:pt x="501" y="4938"/>
                      <a:pt x="467" y="4950"/>
                    </a:cubicBezTo>
                    <a:cubicBezTo>
                      <a:pt x="399" y="4972"/>
                      <a:pt x="376" y="5001"/>
                      <a:pt x="365" y="5035"/>
                    </a:cubicBezTo>
                    <a:cubicBezTo>
                      <a:pt x="416" y="5024"/>
                      <a:pt x="461" y="5006"/>
                      <a:pt x="507" y="4989"/>
                    </a:cubicBezTo>
                    <a:cubicBezTo>
                      <a:pt x="541" y="4938"/>
                      <a:pt x="592" y="4904"/>
                      <a:pt x="649" y="4893"/>
                    </a:cubicBezTo>
                    <a:lnTo>
                      <a:pt x="723" y="4875"/>
                    </a:lnTo>
                    <a:cubicBezTo>
                      <a:pt x="763" y="4866"/>
                      <a:pt x="804" y="4862"/>
                      <a:pt x="844" y="4862"/>
                    </a:cubicBezTo>
                    <a:cubicBezTo>
                      <a:pt x="931" y="4862"/>
                      <a:pt x="1018" y="4882"/>
                      <a:pt x="1099" y="4921"/>
                    </a:cubicBezTo>
                    <a:cubicBezTo>
                      <a:pt x="1172" y="4908"/>
                      <a:pt x="1245" y="4902"/>
                      <a:pt x="1317" y="4902"/>
                    </a:cubicBezTo>
                    <a:cubicBezTo>
                      <a:pt x="1341" y="4902"/>
                      <a:pt x="1366" y="4903"/>
                      <a:pt x="1390" y="4904"/>
                    </a:cubicBezTo>
                    <a:lnTo>
                      <a:pt x="1373" y="4875"/>
                    </a:lnTo>
                    <a:lnTo>
                      <a:pt x="1470" y="4858"/>
                    </a:lnTo>
                    <a:cubicBezTo>
                      <a:pt x="1493" y="4844"/>
                      <a:pt x="1516" y="4834"/>
                      <a:pt x="1543" y="4834"/>
                    </a:cubicBezTo>
                    <a:cubicBezTo>
                      <a:pt x="1549" y="4834"/>
                      <a:pt x="1555" y="4835"/>
                      <a:pt x="1561" y="4836"/>
                    </a:cubicBezTo>
                    <a:cubicBezTo>
                      <a:pt x="1578" y="4830"/>
                      <a:pt x="1601" y="4819"/>
                      <a:pt x="1618" y="4813"/>
                    </a:cubicBezTo>
                    <a:cubicBezTo>
                      <a:pt x="1630" y="4804"/>
                      <a:pt x="1646" y="4799"/>
                      <a:pt x="1662" y="4799"/>
                    </a:cubicBezTo>
                    <a:cubicBezTo>
                      <a:pt x="1668" y="4799"/>
                      <a:pt x="1674" y="4800"/>
                      <a:pt x="1680" y="4801"/>
                    </a:cubicBezTo>
                    <a:cubicBezTo>
                      <a:pt x="1675" y="4813"/>
                      <a:pt x="1697" y="4824"/>
                      <a:pt x="1737" y="4836"/>
                    </a:cubicBezTo>
                    <a:cubicBezTo>
                      <a:pt x="1766" y="4819"/>
                      <a:pt x="1806" y="4807"/>
                      <a:pt x="1840" y="4801"/>
                    </a:cubicBezTo>
                    <a:cubicBezTo>
                      <a:pt x="1851" y="4779"/>
                      <a:pt x="1891" y="4762"/>
                      <a:pt x="1919" y="4744"/>
                    </a:cubicBezTo>
                    <a:cubicBezTo>
                      <a:pt x="1925" y="4744"/>
                      <a:pt x="1931" y="4750"/>
                      <a:pt x="1937" y="4750"/>
                    </a:cubicBezTo>
                    <a:cubicBezTo>
                      <a:pt x="1948" y="4756"/>
                      <a:pt x="1959" y="4767"/>
                      <a:pt x="1971" y="4773"/>
                    </a:cubicBezTo>
                    <a:cubicBezTo>
                      <a:pt x="2096" y="4756"/>
                      <a:pt x="2227" y="4744"/>
                      <a:pt x="2364" y="4733"/>
                    </a:cubicBezTo>
                    <a:cubicBezTo>
                      <a:pt x="2529" y="4722"/>
                      <a:pt x="2671" y="4710"/>
                      <a:pt x="2814" y="4705"/>
                    </a:cubicBezTo>
                    <a:cubicBezTo>
                      <a:pt x="2848" y="4689"/>
                      <a:pt x="2884" y="4682"/>
                      <a:pt x="2922" y="4682"/>
                    </a:cubicBezTo>
                    <a:cubicBezTo>
                      <a:pt x="2941" y="4682"/>
                      <a:pt x="2960" y="4684"/>
                      <a:pt x="2979" y="4688"/>
                    </a:cubicBezTo>
                    <a:cubicBezTo>
                      <a:pt x="2990" y="4688"/>
                      <a:pt x="2996" y="4693"/>
                      <a:pt x="3007" y="4699"/>
                    </a:cubicBezTo>
                    <a:cubicBezTo>
                      <a:pt x="3121" y="4699"/>
                      <a:pt x="3235" y="4705"/>
                      <a:pt x="3349" y="4716"/>
                    </a:cubicBezTo>
                    <a:cubicBezTo>
                      <a:pt x="3372" y="4716"/>
                      <a:pt x="3394" y="4722"/>
                      <a:pt x="3412" y="4727"/>
                    </a:cubicBezTo>
                    <a:cubicBezTo>
                      <a:pt x="3423" y="4727"/>
                      <a:pt x="3429" y="4722"/>
                      <a:pt x="3440" y="4722"/>
                    </a:cubicBezTo>
                    <a:cubicBezTo>
                      <a:pt x="3525" y="4705"/>
                      <a:pt x="3611" y="4682"/>
                      <a:pt x="3691" y="4665"/>
                    </a:cubicBezTo>
                    <a:lnTo>
                      <a:pt x="3765" y="4682"/>
                    </a:lnTo>
                    <a:cubicBezTo>
                      <a:pt x="3782" y="4680"/>
                      <a:pt x="3799" y="4679"/>
                      <a:pt x="3816" y="4679"/>
                    </a:cubicBezTo>
                    <a:cubicBezTo>
                      <a:pt x="3903" y="4679"/>
                      <a:pt x="3991" y="4703"/>
                      <a:pt x="4067" y="4750"/>
                    </a:cubicBezTo>
                    <a:cubicBezTo>
                      <a:pt x="4249" y="4750"/>
                      <a:pt x="4425" y="4773"/>
                      <a:pt x="4608" y="4813"/>
                    </a:cubicBezTo>
                    <a:cubicBezTo>
                      <a:pt x="4653" y="4819"/>
                      <a:pt x="4699" y="4836"/>
                      <a:pt x="4744" y="4864"/>
                    </a:cubicBezTo>
                    <a:cubicBezTo>
                      <a:pt x="4758" y="4867"/>
                      <a:pt x="4774" y="4868"/>
                      <a:pt x="4791" y="4868"/>
                    </a:cubicBezTo>
                    <a:cubicBezTo>
                      <a:pt x="4807" y="4868"/>
                      <a:pt x="4824" y="4867"/>
                      <a:pt x="4841" y="4864"/>
                    </a:cubicBezTo>
                    <a:lnTo>
                      <a:pt x="4852" y="4841"/>
                    </a:lnTo>
                    <a:cubicBezTo>
                      <a:pt x="4864" y="4853"/>
                      <a:pt x="4881" y="4858"/>
                      <a:pt x="4898" y="4864"/>
                    </a:cubicBezTo>
                    <a:cubicBezTo>
                      <a:pt x="4915" y="4870"/>
                      <a:pt x="4955" y="4875"/>
                      <a:pt x="4983" y="4881"/>
                    </a:cubicBezTo>
                    <a:lnTo>
                      <a:pt x="5063" y="4875"/>
                    </a:lnTo>
                    <a:cubicBezTo>
                      <a:pt x="5077" y="4884"/>
                      <a:pt x="5093" y="4888"/>
                      <a:pt x="5109" y="4888"/>
                    </a:cubicBezTo>
                    <a:cubicBezTo>
                      <a:pt x="5124" y="4888"/>
                      <a:pt x="5140" y="4884"/>
                      <a:pt x="5154" y="4875"/>
                    </a:cubicBezTo>
                    <a:lnTo>
                      <a:pt x="5177" y="4875"/>
                    </a:lnTo>
                    <a:cubicBezTo>
                      <a:pt x="5251" y="4864"/>
                      <a:pt x="5314" y="4853"/>
                      <a:pt x="5382" y="4841"/>
                    </a:cubicBezTo>
                    <a:cubicBezTo>
                      <a:pt x="5372" y="4808"/>
                      <a:pt x="5404" y="4804"/>
                      <a:pt x="5443" y="4804"/>
                    </a:cubicBezTo>
                    <a:cubicBezTo>
                      <a:pt x="5457" y="4804"/>
                      <a:pt x="5471" y="4805"/>
                      <a:pt x="5485" y="4805"/>
                    </a:cubicBezTo>
                    <a:cubicBezTo>
                      <a:pt x="5500" y="4805"/>
                      <a:pt x="5513" y="4804"/>
                      <a:pt x="5524" y="4801"/>
                    </a:cubicBezTo>
                    <a:cubicBezTo>
                      <a:pt x="5543" y="4811"/>
                      <a:pt x="5562" y="4815"/>
                      <a:pt x="5582" y="4815"/>
                    </a:cubicBezTo>
                    <a:cubicBezTo>
                      <a:pt x="5598" y="4815"/>
                      <a:pt x="5615" y="4812"/>
                      <a:pt x="5633" y="4807"/>
                    </a:cubicBezTo>
                    <a:cubicBezTo>
                      <a:pt x="5673" y="4796"/>
                      <a:pt x="5718" y="4784"/>
                      <a:pt x="5730" y="4756"/>
                    </a:cubicBezTo>
                    <a:cubicBezTo>
                      <a:pt x="5749" y="4705"/>
                      <a:pt x="5759" y="4683"/>
                      <a:pt x="5796" y="4683"/>
                    </a:cubicBezTo>
                    <a:cubicBezTo>
                      <a:pt x="5825" y="4683"/>
                      <a:pt x="5871" y="4697"/>
                      <a:pt x="5952" y="4722"/>
                    </a:cubicBezTo>
                    <a:cubicBezTo>
                      <a:pt x="5957" y="4727"/>
                      <a:pt x="5969" y="4727"/>
                      <a:pt x="5974" y="4727"/>
                    </a:cubicBezTo>
                    <a:cubicBezTo>
                      <a:pt x="5997" y="4727"/>
                      <a:pt x="6026" y="4727"/>
                      <a:pt x="6026" y="4722"/>
                    </a:cubicBezTo>
                    <a:cubicBezTo>
                      <a:pt x="6026" y="4699"/>
                      <a:pt x="6060" y="4693"/>
                      <a:pt x="6094" y="4688"/>
                    </a:cubicBezTo>
                    <a:lnTo>
                      <a:pt x="6094" y="4688"/>
                    </a:lnTo>
                    <a:cubicBezTo>
                      <a:pt x="6094" y="4693"/>
                      <a:pt x="6094" y="4699"/>
                      <a:pt x="6088" y="4699"/>
                    </a:cubicBezTo>
                    <a:cubicBezTo>
                      <a:pt x="6071" y="4716"/>
                      <a:pt x="6060" y="4722"/>
                      <a:pt x="6094" y="4739"/>
                    </a:cubicBezTo>
                    <a:cubicBezTo>
                      <a:pt x="6107" y="4745"/>
                      <a:pt x="6123" y="4748"/>
                      <a:pt x="6139" y="4748"/>
                    </a:cubicBezTo>
                    <a:cubicBezTo>
                      <a:pt x="6150" y="4748"/>
                      <a:pt x="6162" y="4747"/>
                      <a:pt x="6174" y="4744"/>
                    </a:cubicBezTo>
                    <a:cubicBezTo>
                      <a:pt x="6231" y="4727"/>
                      <a:pt x="6288" y="4716"/>
                      <a:pt x="6345" y="4710"/>
                    </a:cubicBezTo>
                    <a:cubicBezTo>
                      <a:pt x="6362" y="4670"/>
                      <a:pt x="6436" y="4670"/>
                      <a:pt x="6515" y="4665"/>
                    </a:cubicBezTo>
                    <a:cubicBezTo>
                      <a:pt x="6520" y="4666"/>
                      <a:pt x="6526" y="4666"/>
                      <a:pt x="6531" y="4666"/>
                    </a:cubicBezTo>
                    <a:cubicBezTo>
                      <a:pt x="6556" y="4666"/>
                      <a:pt x="6582" y="4656"/>
                      <a:pt x="6601" y="4642"/>
                    </a:cubicBezTo>
                    <a:cubicBezTo>
                      <a:pt x="6629" y="4619"/>
                      <a:pt x="6658" y="4614"/>
                      <a:pt x="6692" y="4614"/>
                    </a:cubicBezTo>
                    <a:lnTo>
                      <a:pt x="6891" y="4614"/>
                    </a:lnTo>
                    <a:cubicBezTo>
                      <a:pt x="6931" y="4614"/>
                      <a:pt x="6886" y="4614"/>
                      <a:pt x="6914" y="4631"/>
                    </a:cubicBezTo>
                    <a:cubicBezTo>
                      <a:pt x="6920" y="4636"/>
                      <a:pt x="6920" y="4647"/>
                      <a:pt x="6915" y="4653"/>
                    </a:cubicBezTo>
                    <a:lnTo>
                      <a:pt x="6915" y="4653"/>
                    </a:lnTo>
                    <a:cubicBezTo>
                      <a:pt x="6951" y="4651"/>
                      <a:pt x="6987" y="4651"/>
                      <a:pt x="7025" y="4651"/>
                    </a:cubicBezTo>
                    <a:cubicBezTo>
                      <a:pt x="7112" y="4651"/>
                      <a:pt x="7205" y="4653"/>
                      <a:pt x="7307" y="4653"/>
                    </a:cubicBezTo>
                    <a:cubicBezTo>
                      <a:pt x="7358" y="4653"/>
                      <a:pt x="7410" y="4648"/>
                      <a:pt x="7461" y="4642"/>
                    </a:cubicBezTo>
                    <a:lnTo>
                      <a:pt x="7529" y="4636"/>
                    </a:lnTo>
                    <a:cubicBezTo>
                      <a:pt x="7558" y="4619"/>
                      <a:pt x="7586" y="4608"/>
                      <a:pt x="7615" y="4602"/>
                    </a:cubicBezTo>
                    <a:cubicBezTo>
                      <a:pt x="7626" y="4599"/>
                      <a:pt x="7636" y="4598"/>
                      <a:pt x="7645" y="4598"/>
                    </a:cubicBezTo>
                    <a:cubicBezTo>
                      <a:pt x="7654" y="4598"/>
                      <a:pt x="7663" y="4599"/>
                      <a:pt x="7672" y="4602"/>
                    </a:cubicBezTo>
                    <a:cubicBezTo>
                      <a:pt x="7672" y="4602"/>
                      <a:pt x="7683" y="4608"/>
                      <a:pt x="7683" y="4614"/>
                    </a:cubicBezTo>
                    <a:cubicBezTo>
                      <a:pt x="7683" y="4616"/>
                      <a:pt x="7683" y="4616"/>
                      <a:pt x="7683" y="4616"/>
                    </a:cubicBezTo>
                    <a:cubicBezTo>
                      <a:pt x="7683" y="4616"/>
                      <a:pt x="7683" y="4616"/>
                      <a:pt x="7683" y="4619"/>
                    </a:cubicBezTo>
                    <a:cubicBezTo>
                      <a:pt x="7763" y="4608"/>
                      <a:pt x="7848" y="4602"/>
                      <a:pt x="7928" y="4596"/>
                    </a:cubicBezTo>
                    <a:cubicBezTo>
                      <a:pt x="8082" y="4579"/>
                      <a:pt x="8235" y="4562"/>
                      <a:pt x="8389" y="4545"/>
                    </a:cubicBezTo>
                    <a:cubicBezTo>
                      <a:pt x="8403" y="4543"/>
                      <a:pt x="8416" y="4542"/>
                      <a:pt x="8429" y="4542"/>
                    </a:cubicBezTo>
                    <a:cubicBezTo>
                      <a:pt x="8484" y="4542"/>
                      <a:pt x="8536" y="4561"/>
                      <a:pt x="8577" y="4602"/>
                    </a:cubicBezTo>
                    <a:lnTo>
                      <a:pt x="8691" y="4568"/>
                    </a:lnTo>
                    <a:cubicBezTo>
                      <a:pt x="8691" y="4568"/>
                      <a:pt x="8685" y="4557"/>
                      <a:pt x="8691" y="4557"/>
                    </a:cubicBezTo>
                    <a:cubicBezTo>
                      <a:pt x="8714" y="4545"/>
                      <a:pt x="8731" y="4539"/>
                      <a:pt x="8754" y="4539"/>
                    </a:cubicBezTo>
                    <a:cubicBezTo>
                      <a:pt x="8885" y="4522"/>
                      <a:pt x="8987" y="4488"/>
                      <a:pt x="9118" y="4477"/>
                    </a:cubicBezTo>
                    <a:cubicBezTo>
                      <a:pt x="9123" y="4476"/>
                      <a:pt x="9128" y="4476"/>
                      <a:pt x="9133" y="4476"/>
                    </a:cubicBezTo>
                    <a:cubicBezTo>
                      <a:pt x="9168" y="4476"/>
                      <a:pt x="9216" y="4491"/>
                      <a:pt x="9221" y="4505"/>
                    </a:cubicBezTo>
                    <a:cubicBezTo>
                      <a:pt x="9226" y="4522"/>
                      <a:pt x="9232" y="4557"/>
                      <a:pt x="9243" y="4579"/>
                    </a:cubicBezTo>
                    <a:lnTo>
                      <a:pt x="9255" y="4579"/>
                    </a:lnTo>
                    <a:lnTo>
                      <a:pt x="9420" y="4642"/>
                    </a:lnTo>
                    <a:lnTo>
                      <a:pt x="9483" y="4642"/>
                    </a:lnTo>
                    <a:cubicBezTo>
                      <a:pt x="9565" y="4598"/>
                      <a:pt x="9658" y="4574"/>
                      <a:pt x="9751" y="4574"/>
                    </a:cubicBezTo>
                    <a:cubicBezTo>
                      <a:pt x="9825" y="4574"/>
                      <a:pt x="9899" y="4589"/>
                      <a:pt x="9967" y="4619"/>
                    </a:cubicBezTo>
                    <a:lnTo>
                      <a:pt x="10092" y="4636"/>
                    </a:lnTo>
                    <a:lnTo>
                      <a:pt x="10103" y="4636"/>
                    </a:lnTo>
                    <a:cubicBezTo>
                      <a:pt x="10160" y="4608"/>
                      <a:pt x="10223" y="4596"/>
                      <a:pt x="10291" y="4591"/>
                    </a:cubicBezTo>
                    <a:cubicBezTo>
                      <a:pt x="10308" y="4596"/>
                      <a:pt x="10326" y="4596"/>
                      <a:pt x="10343" y="4608"/>
                    </a:cubicBezTo>
                    <a:cubicBezTo>
                      <a:pt x="10348" y="4608"/>
                      <a:pt x="10354" y="4619"/>
                      <a:pt x="10354" y="4619"/>
                    </a:cubicBezTo>
                    <a:cubicBezTo>
                      <a:pt x="10348" y="4636"/>
                      <a:pt x="10343" y="4648"/>
                      <a:pt x="10337" y="4659"/>
                    </a:cubicBezTo>
                    <a:cubicBezTo>
                      <a:pt x="10331" y="4670"/>
                      <a:pt x="10314" y="4676"/>
                      <a:pt x="10326" y="4693"/>
                    </a:cubicBezTo>
                    <a:cubicBezTo>
                      <a:pt x="10331" y="4699"/>
                      <a:pt x="10343" y="4705"/>
                      <a:pt x="10348" y="4716"/>
                    </a:cubicBezTo>
                    <a:cubicBezTo>
                      <a:pt x="10360" y="4722"/>
                      <a:pt x="10377" y="4722"/>
                      <a:pt x="10394" y="4722"/>
                    </a:cubicBezTo>
                    <a:cubicBezTo>
                      <a:pt x="10408" y="4719"/>
                      <a:pt x="10422" y="4715"/>
                      <a:pt x="10438" y="4715"/>
                    </a:cubicBezTo>
                    <a:cubicBezTo>
                      <a:pt x="10454" y="4715"/>
                      <a:pt x="10471" y="4719"/>
                      <a:pt x="10491" y="4733"/>
                    </a:cubicBezTo>
                    <a:cubicBezTo>
                      <a:pt x="10508" y="4750"/>
                      <a:pt x="10531" y="4762"/>
                      <a:pt x="10559" y="4762"/>
                    </a:cubicBezTo>
                    <a:cubicBezTo>
                      <a:pt x="10656" y="4762"/>
                      <a:pt x="10679" y="4801"/>
                      <a:pt x="10730" y="4830"/>
                    </a:cubicBezTo>
                    <a:cubicBezTo>
                      <a:pt x="10747" y="4838"/>
                      <a:pt x="10742" y="4844"/>
                      <a:pt x="10727" y="4844"/>
                    </a:cubicBezTo>
                    <a:cubicBezTo>
                      <a:pt x="10722" y="4844"/>
                      <a:pt x="10715" y="4843"/>
                      <a:pt x="10707" y="4841"/>
                    </a:cubicBezTo>
                    <a:cubicBezTo>
                      <a:pt x="10697" y="4841"/>
                      <a:pt x="10688" y="4840"/>
                      <a:pt x="10679" y="4840"/>
                    </a:cubicBezTo>
                    <a:cubicBezTo>
                      <a:pt x="10605" y="4840"/>
                      <a:pt x="10582" y="4862"/>
                      <a:pt x="10582" y="4893"/>
                    </a:cubicBezTo>
                    <a:cubicBezTo>
                      <a:pt x="10582" y="4904"/>
                      <a:pt x="10588" y="4915"/>
                      <a:pt x="10588" y="4921"/>
                    </a:cubicBezTo>
                    <a:cubicBezTo>
                      <a:pt x="10667" y="4944"/>
                      <a:pt x="10747" y="4967"/>
                      <a:pt x="10832" y="4989"/>
                    </a:cubicBezTo>
                    <a:cubicBezTo>
                      <a:pt x="10841" y="4992"/>
                      <a:pt x="10851" y="4994"/>
                      <a:pt x="10861" y="4994"/>
                    </a:cubicBezTo>
                    <a:cubicBezTo>
                      <a:pt x="10871" y="4994"/>
                      <a:pt x="10881" y="4992"/>
                      <a:pt x="10889" y="4989"/>
                    </a:cubicBezTo>
                    <a:lnTo>
                      <a:pt x="11208" y="4932"/>
                    </a:lnTo>
                    <a:cubicBezTo>
                      <a:pt x="11197" y="4915"/>
                      <a:pt x="11185" y="4904"/>
                      <a:pt x="11174" y="4887"/>
                    </a:cubicBezTo>
                    <a:cubicBezTo>
                      <a:pt x="11157" y="4858"/>
                      <a:pt x="11157" y="4841"/>
                      <a:pt x="11208" y="4824"/>
                    </a:cubicBezTo>
                    <a:cubicBezTo>
                      <a:pt x="11231" y="4819"/>
                      <a:pt x="11248" y="4813"/>
                      <a:pt x="11271" y="4801"/>
                    </a:cubicBezTo>
                    <a:cubicBezTo>
                      <a:pt x="11291" y="4796"/>
                      <a:pt x="11313" y="4794"/>
                      <a:pt x="11335" y="4794"/>
                    </a:cubicBezTo>
                    <a:cubicBezTo>
                      <a:pt x="11361" y="4794"/>
                      <a:pt x="11388" y="4798"/>
                      <a:pt x="11413" y="4807"/>
                    </a:cubicBezTo>
                    <a:cubicBezTo>
                      <a:pt x="11436" y="4819"/>
                      <a:pt x="11447" y="4824"/>
                      <a:pt x="11470" y="4830"/>
                    </a:cubicBezTo>
                    <a:cubicBezTo>
                      <a:pt x="11509" y="4849"/>
                      <a:pt x="11551" y="4858"/>
                      <a:pt x="11591" y="4858"/>
                    </a:cubicBezTo>
                    <a:cubicBezTo>
                      <a:pt x="11610" y="4858"/>
                      <a:pt x="11629" y="4856"/>
                      <a:pt x="11647" y="4853"/>
                    </a:cubicBezTo>
                    <a:cubicBezTo>
                      <a:pt x="11698" y="4836"/>
                      <a:pt x="11738" y="4824"/>
                      <a:pt x="11789" y="4807"/>
                    </a:cubicBezTo>
                    <a:cubicBezTo>
                      <a:pt x="11835" y="4796"/>
                      <a:pt x="11886" y="4796"/>
                      <a:pt x="11932" y="4796"/>
                    </a:cubicBezTo>
                    <a:cubicBezTo>
                      <a:pt x="11973" y="4800"/>
                      <a:pt x="12029" y="4816"/>
                      <a:pt x="12064" y="4816"/>
                    </a:cubicBezTo>
                    <a:cubicBezTo>
                      <a:pt x="12072" y="4816"/>
                      <a:pt x="12080" y="4815"/>
                      <a:pt x="12085" y="4813"/>
                    </a:cubicBezTo>
                    <a:cubicBezTo>
                      <a:pt x="12142" y="4784"/>
                      <a:pt x="12194" y="4750"/>
                      <a:pt x="12165" y="4699"/>
                    </a:cubicBezTo>
                    <a:cubicBezTo>
                      <a:pt x="12159" y="4699"/>
                      <a:pt x="12159" y="4693"/>
                      <a:pt x="12154" y="4688"/>
                    </a:cubicBezTo>
                    <a:cubicBezTo>
                      <a:pt x="12142" y="4642"/>
                      <a:pt x="12194" y="4608"/>
                      <a:pt x="12285" y="4602"/>
                    </a:cubicBezTo>
                    <a:cubicBezTo>
                      <a:pt x="12307" y="4602"/>
                      <a:pt x="12325" y="4602"/>
                      <a:pt x="12347" y="4608"/>
                    </a:cubicBezTo>
                    <a:cubicBezTo>
                      <a:pt x="12364" y="4614"/>
                      <a:pt x="12381" y="4625"/>
                      <a:pt x="12399" y="4631"/>
                    </a:cubicBezTo>
                    <a:cubicBezTo>
                      <a:pt x="12433" y="4636"/>
                      <a:pt x="12461" y="4648"/>
                      <a:pt x="12490" y="4665"/>
                    </a:cubicBezTo>
                    <a:cubicBezTo>
                      <a:pt x="12598" y="4619"/>
                      <a:pt x="12706" y="4596"/>
                      <a:pt x="12826" y="4591"/>
                    </a:cubicBezTo>
                    <a:cubicBezTo>
                      <a:pt x="12849" y="4587"/>
                      <a:pt x="12872" y="4586"/>
                      <a:pt x="12895" y="4586"/>
                    </a:cubicBezTo>
                    <a:cubicBezTo>
                      <a:pt x="12993" y="4586"/>
                      <a:pt x="13091" y="4614"/>
                      <a:pt x="13179" y="4665"/>
                    </a:cubicBezTo>
                    <a:lnTo>
                      <a:pt x="13259" y="4676"/>
                    </a:lnTo>
                    <a:cubicBezTo>
                      <a:pt x="13304" y="4653"/>
                      <a:pt x="13361" y="4636"/>
                      <a:pt x="13412" y="4631"/>
                    </a:cubicBezTo>
                    <a:cubicBezTo>
                      <a:pt x="13488" y="4617"/>
                      <a:pt x="13564" y="4609"/>
                      <a:pt x="13640" y="4609"/>
                    </a:cubicBezTo>
                    <a:cubicBezTo>
                      <a:pt x="13689" y="4609"/>
                      <a:pt x="13739" y="4612"/>
                      <a:pt x="13788" y="4619"/>
                    </a:cubicBezTo>
                    <a:cubicBezTo>
                      <a:pt x="13868" y="4585"/>
                      <a:pt x="13953" y="4562"/>
                      <a:pt x="14039" y="4551"/>
                    </a:cubicBezTo>
                    <a:cubicBezTo>
                      <a:pt x="14101" y="4545"/>
                      <a:pt x="14164" y="4545"/>
                      <a:pt x="14221" y="4545"/>
                    </a:cubicBezTo>
                    <a:cubicBezTo>
                      <a:pt x="14323" y="4465"/>
                      <a:pt x="14547" y="4419"/>
                      <a:pt x="14759" y="4419"/>
                    </a:cubicBezTo>
                    <a:cubicBezTo>
                      <a:pt x="14771" y="4419"/>
                      <a:pt x="14784" y="4420"/>
                      <a:pt x="14796" y="4420"/>
                    </a:cubicBezTo>
                    <a:cubicBezTo>
                      <a:pt x="14813" y="4408"/>
                      <a:pt x="14836" y="4403"/>
                      <a:pt x="14859" y="4397"/>
                    </a:cubicBezTo>
                    <a:cubicBezTo>
                      <a:pt x="14916" y="4386"/>
                      <a:pt x="14973" y="4363"/>
                      <a:pt x="15018" y="4334"/>
                    </a:cubicBezTo>
                    <a:cubicBezTo>
                      <a:pt x="15053" y="4329"/>
                      <a:pt x="15081" y="4329"/>
                      <a:pt x="15109" y="4329"/>
                    </a:cubicBezTo>
                    <a:cubicBezTo>
                      <a:pt x="15121" y="4295"/>
                      <a:pt x="15121" y="4255"/>
                      <a:pt x="15201" y="4243"/>
                    </a:cubicBezTo>
                    <a:lnTo>
                      <a:pt x="15315" y="4198"/>
                    </a:lnTo>
                    <a:cubicBezTo>
                      <a:pt x="15303" y="4186"/>
                      <a:pt x="15292" y="4169"/>
                      <a:pt x="15280" y="4158"/>
                    </a:cubicBezTo>
                    <a:cubicBezTo>
                      <a:pt x="15269" y="4141"/>
                      <a:pt x="15258" y="4129"/>
                      <a:pt x="15246" y="4118"/>
                    </a:cubicBezTo>
                    <a:cubicBezTo>
                      <a:pt x="15261" y="4114"/>
                      <a:pt x="15277" y="4112"/>
                      <a:pt x="15293" y="4112"/>
                    </a:cubicBezTo>
                    <a:cubicBezTo>
                      <a:pt x="15325" y="4112"/>
                      <a:pt x="15358" y="4120"/>
                      <a:pt x="15389" y="4135"/>
                    </a:cubicBezTo>
                    <a:cubicBezTo>
                      <a:pt x="15406" y="4141"/>
                      <a:pt x="15417" y="4152"/>
                      <a:pt x="15434" y="4158"/>
                    </a:cubicBezTo>
                    <a:cubicBezTo>
                      <a:pt x="15476" y="4179"/>
                      <a:pt x="15522" y="4191"/>
                      <a:pt x="15568" y="4191"/>
                    </a:cubicBezTo>
                    <a:cubicBezTo>
                      <a:pt x="15584" y="4191"/>
                      <a:pt x="15600" y="4189"/>
                      <a:pt x="15616" y="4186"/>
                    </a:cubicBezTo>
                    <a:cubicBezTo>
                      <a:pt x="15673" y="4175"/>
                      <a:pt x="15719" y="4164"/>
                      <a:pt x="15776" y="4152"/>
                    </a:cubicBezTo>
                    <a:cubicBezTo>
                      <a:pt x="15801" y="4149"/>
                      <a:pt x="15827" y="4148"/>
                      <a:pt x="15853" y="4148"/>
                    </a:cubicBezTo>
                    <a:cubicBezTo>
                      <a:pt x="15878" y="4148"/>
                      <a:pt x="15904" y="4149"/>
                      <a:pt x="15930" y="4152"/>
                    </a:cubicBezTo>
                    <a:cubicBezTo>
                      <a:pt x="15964" y="4158"/>
                      <a:pt x="16009" y="4175"/>
                      <a:pt x="16049" y="4175"/>
                    </a:cubicBezTo>
                    <a:lnTo>
                      <a:pt x="16118" y="4164"/>
                    </a:lnTo>
                    <a:cubicBezTo>
                      <a:pt x="16169" y="4141"/>
                      <a:pt x="16214" y="4118"/>
                      <a:pt x="16197" y="4072"/>
                    </a:cubicBezTo>
                    <a:cubicBezTo>
                      <a:pt x="16192" y="4067"/>
                      <a:pt x="16192" y="4061"/>
                      <a:pt x="16192" y="4055"/>
                    </a:cubicBezTo>
                    <a:cubicBezTo>
                      <a:pt x="16192" y="4021"/>
                      <a:pt x="16226" y="3998"/>
                      <a:pt x="16288" y="3987"/>
                    </a:cubicBezTo>
                    <a:cubicBezTo>
                      <a:pt x="16343" y="3957"/>
                      <a:pt x="16402" y="3940"/>
                      <a:pt x="16462" y="3940"/>
                    </a:cubicBezTo>
                    <a:cubicBezTo>
                      <a:pt x="16470" y="3940"/>
                      <a:pt x="16479" y="3941"/>
                      <a:pt x="16488" y="3941"/>
                    </a:cubicBezTo>
                    <a:cubicBezTo>
                      <a:pt x="16539" y="3911"/>
                      <a:pt x="16598" y="3897"/>
                      <a:pt x="16658" y="3897"/>
                    </a:cubicBezTo>
                    <a:cubicBezTo>
                      <a:pt x="16677" y="3897"/>
                      <a:pt x="16696" y="3899"/>
                      <a:pt x="16716" y="3902"/>
                    </a:cubicBezTo>
                    <a:cubicBezTo>
                      <a:pt x="16892" y="3924"/>
                      <a:pt x="17000" y="3981"/>
                      <a:pt x="17160" y="4010"/>
                    </a:cubicBezTo>
                    <a:lnTo>
                      <a:pt x="17239" y="4021"/>
                    </a:lnTo>
                    <a:lnTo>
                      <a:pt x="1723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8" name="Google Shape;2968;p69"/>
            <p:cNvGrpSpPr/>
            <p:nvPr/>
          </p:nvGrpSpPr>
          <p:grpSpPr>
            <a:xfrm>
              <a:off x="2716000" y="307825"/>
              <a:ext cx="3711901" cy="1348433"/>
              <a:chOff x="2716000" y="307825"/>
              <a:chExt cx="3711901" cy="1348433"/>
            </a:xfrm>
          </p:grpSpPr>
          <p:sp>
            <p:nvSpPr>
              <p:cNvPr id="2969" name="Google Shape;2969;p69"/>
              <p:cNvSpPr/>
              <p:nvPr/>
            </p:nvSpPr>
            <p:spPr>
              <a:xfrm>
                <a:off x="2716000" y="572185"/>
                <a:ext cx="3711901" cy="1084073"/>
              </a:xfrm>
              <a:custGeom>
                <a:rect b="b" l="l" r="r" t="t"/>
                <a:pathLst>
                  <a:path extrusionOk="0" h="5035" w="17240">
                    <a:moveTo>
                      <a:pt x="6915" y="4653"/>
                    </a:moveTo>
                    <a:cubicBezTo>
                      <a:pt x="6909" y="4653"/>
                      <a:pt x="6903" y="4653"/>
                      <a:pt x="6897" y="4653"/>
                    </a:cubicBezTo>
                    <a:lnTo>
                      <a:pt x="6914" y="4653"/>
                    </a:lnTo>
                    <a:cubicBezTo>
                      <a:pt x="6914" y="4653"/>
                      <a:pt x="6915" y="4653"/>
                      <a:pt x="6915" y="4653"/>
                    </a:cubicBezTo>
                    <a:close/>
                    <a:moveTo>
                      <a:pt x="16795" y="0"/>
                    </a:moveTo>
                    <a:lnTo>
                      <a:pt x="16795" y="251"/>
                    </a:lnTo>
                    <a:cubicBezTo>
                      <a:pt x="17040" y="382"/>
                      <a:pt x="16943" y="758"/>
                      <a:pt x="16664" y="758"/>
                    </a:cubicBezTo>
                    <a:cubicBezTo>
                      <a:pt x="16385" y="758"/>
                      <a:pt x="16288" y="382"/>
                      <a:pt x="16533" y="251"/>
                    </a:cubicBezTo>
                    <a:lnTo>
                      <a:pt x="16533" y="6"/>
                    </a:lnTo>
                    <a:lnTo>
                      <a:pt x="15856" y="6"/>
                    </a:lnTo>
                    <a:lnTo>
                      <a:pt x="15856" y="251"/>
                    </a:lnTo>
                    <a:cubicBezTo>
                      <a:pt x="16100" y="382"/>
                      <a:pt x="16004" y="758"/>
                      <a:pt x="15725" y="758"/>
                    </a:cubicBezTo>
                    <a:cubicBezTo>
                      <a:pt x="15440" y="758"/>
                      <a:pt x="15349" y="382"/>
                      <a:pt x="15594" y="251"/>
                    </a:cubicBezTo>
                    <a:lnTo>
                      <a:pt x="15594" y="6"/>
                    </a:lnTo>
                    <a:lnTo>
                      <a:pt x="14910" y="6"/>
                    </a:lnTo>
                    <a:lnTo>
                      <a:pt x="14910" y="251"/>
                    </a:lnTo>
                    <a:cubicBezTo>
                      <a:pt x="15161" y="382"/>
                      <a:pt x="15064" y="758"/>
                      <a:pt x="14785" y="758"/>
                    </a:cubicBezTo>
                    <a:cubicBezTo>
                      <a:pt x="14500" y="758"/>
                      <a:pt x="14403" y="382"/>
                      <a:pt x="14654" y="251"/>
                    </a:cubicBezTo>
                    <a:lnTo>
                      <a:pt x="14654" y="6"/>
                    </a:lnTo>
                    <a:lnTo>
                      <a:pt x="13965" y="6"/>
                    </a:lnTo>
                    <a:lnTo>
                      <a:pt x="13965" y="251"/>
                    </a:lnTo>
                    <a:cubicBezTo>
                      <a:pt x="14210" y="382"/>
                      <a:pt x="14113" y="758"/>
                      <a:pt x="13834" y="758"/>
                    </a:cubicBezTo>
                    <a:cubicBezTo>
                      <a:pt x="13549" y="758"/>
                      <a:pt x="13458" y="382"/>
                      <a:pt x="13703" y="251"/>
                    </a:cubicBezTo>
                    <a:lnTo>
                      <a:pt x="13703" y="6"/>
                    </a:lnTo>
                    <a:lnTo>
                      <a:pt x="13019" y="6"/>
                    </a:lnTo>
                    <a:lnTo>
                      <a:pt x="13019" y="251"/>
                    </a:lnTo>
                    <a:cubicBezTo>
                      <a:pt x="13270" y="382"/>
                      <a:pt x="13173" y="758"/>
                      <a:pt x="12894" y="758"/>
                    </a:cubicBezTo>
                    <a:cubicBezTo>
                      <a:pt x="12609" y="758"/>
                      <a:pt x="12512" y="382"/>
                      <a:pt x="12763" y="251"/>
                    </a:cubicBezTo>
                    <a:lnTo>
                      <a:pt x="12763" y="6"/>
                    </a:lnTo>
                    <a:lnTo>
                      <a:pt x="12080" y="6"/>
                    </a:lnTo>
                    <a:lnTo>
                      <a:pt x="12080" y="251"/>
                    </a:lnTo>
                    <a:cubicBezTo>
                      <a:pt x="12325" y="382"/>
                      <a:pt x="12228" y="758"/>
                      <a:pt x="11949" y="758"/>
                    </a:cubicBezTo>
                    <a:cubicBezTo>
                      <a:pt x="11670" y="758"/>
                      <a:pt x="11573" y="382"/>
                      <a:pt x="11818" y="251"/>
                    </a:cubicBezTo>
                    <a:lnTo>
                      <a:pt x="11818" y="6"/>
                    </a:lnTo>
                    <a:lnTo>
                      <a:pt x="11140" y="6"/>
                    </a:lnTo>
                    <a:lnTo>
                      <a:pt x="11140" y="251"/>
                    </a:lnTo>
                    <a:cubicBezTo>
                      <a:pt x="11385" y="382"/>
                      <a:pt x="11288" y="758"/>
                      <a:pt x="11009" y="758"/>
                    </a:cubicBezTo>
                    <a:cubicBezTo>
                      <a:pt x="10730" y="758"/>
                      <a:pt x="10633" y="382"/>
                      <a:pt x="10878" y="251"/>
                    </a:cubicBezTo>
                    <a:lnTo>
                      <a:pt x="10878" y="6"/>
                    </a:lnTo>
                    <a:lnTo>
                      <a:pt x="10200" y="6"/>
                    </a:lnTo>
                    <a:lnTo>
                      <a:pt x="10200" y="251"/>
                    </a:lnTo>
                    <a:cubicBezTo>
                      <a:pt x="10445" y="382"/>
                      <a:pt x="10348" y="758"/>
                      <a:pt x="10069" y="758"/>
                    </a:cubicBezTo>
                    <a:cubicBezTo>
                      <a:pt x="9790" y="758"/>
                      <a:pt x="9693" y="382"/>
                      <a:pt x="9938" y="251"/>
                    </a:cubicBezTo>
                    <a:lnTo>
                      <a:pt x="9938" y="6"/>
                    </a:lnTo>
                    <a:lnTo>
                      <a:pt x="9266" y="6"/>
                    </a:lnTo>
                    <a:lnTo>
                      <a:pt x="9266" y="251"/>
                    </a:lnTo>
                    <a:cubicBezTo>
                      <a:pt x="9511" y="382"/>
                      <a:pt x="9414" y="758"/>
                      <a:pt x="9135" y="758"/>
                    </a:cubicBezTo>
                    <a:cubicBezTo>
                      <a:pt x="8850" y="758"/>
                      <a:pt x="8754" y="382"/>
                      <a:pt x="9004" y="251"/>
                    </a:cubicBezTo>
                    <a:lnTo>
                      <a:pt x="9004" y="6"/>
                    </a:lnTo>
                    <a:lnTo>
                      <a:pt x="8321" y="6"/>
                    </a:lnTo>
                    <a:lnTo>
                      <a:pt x="8321" y="251"/>
                    </a:lnTo>
                    <a:cubicBezTo>
                      <a:pt x="8571" y="382"/>
                      <a:pt x="8475" y="758"/>
                      <a:pt x="8190" y="758"/>
                    </a:cubicBezTo>
                    <a:cubicBezTo>
                      <a:pt x="7911" y="758"/>
                      <a:pt x="7814" y="382"/>
                      <a:pt x="8059" y="251"/>
                    </a:cubicBezTo>
                    <a:lnTo>
                      <a:pt x="8059" y="6"/>
                    </a:lnTo>
                    <a:lnTo>
                      <a:pt x="7381" y="6"/>
                    </a:lnTo>
                    <a:lnTo>
                      <a:pt x="7381" y="251"/>
                    </a:lnTo>
                    <a:cubicBezTo>
                      <a:pt x="7626" y="382"/>
                      <a:pt x="7535" y="758"/>
                      <a:pt x="7250" y="758"/>
                    </a:cubicBezTo>
                    <a:cubicBezTo>
                      <a:pt x="6971" y="758"/>
                      <a:pt x="6874" y="382"/>
                      <a:pt x="7119" y="251"/>
                    </a:cubicBezTo>
                    <a:lnTo>
                      <a:pt x="7119" y="6"/>
                    </a:lnTo>
                    <a:lnTo>
                      <a:pt x="6441" y="6"/>
                    </a:lnTo>
                    <a:lnTo>
                      <a:pt x="6441" y="251"/>
                    </a:lnTo>
                    <a:cubicBezTo>
                      <a:pt x="6686" y="382"/>
                      <a:pt x="6589" y="758"/>
                      <a:pt x="6310" y="758"/>
                    </a:cubicBezTo>
                    <a:cubicBezTo>
                      <a:pt x="6031" y="758"/>
                      <a:pt x="5935" y="382"/>
                      <a:pt x="6179" y="251"/>
                    </a:cubicBezTo>
                    <a:lnTo>
                      <a:pt x="6179" y="6"/>
                    </a:lnTo>
                    <a:lnTo>
                      <a:pt x="5502" y="6"/>
                    </a:lnTo>
                    <a:lnTo>
                      <a:pt x="5502" y="251"/>
                    </a:lnTo>
                    <a:cubicBezTo>
                      <a:pt x="5747" y="382"/>
                      <a:pt x="5650" y="758"/>
                      <a:pt x="5371" y="758"/>
                    </a:cubicBezTo>
                    <a:cubicBezTo>
                      <a:pt x="5086" y="758"/>
                      <a:pt x="4995" y="382"/>
                      <a:pt x="5240" y="251"/>
                    </a:cubicBezTo>
                    <a:lnTo>
                      <a:pt x="5240" y="6"/>
                    </a:lnTo>
                    <a:lnTo>
                      <a:pt x="4562" y="6"/>
                    </a:lnTo>
                    <a:lnTo>
                      <a:pt x="4562" y="251"/>
                    </a:lnTo>
                    <a:cubicBezTo>
                      <a:pt x="4807" y="382"/>
                      <a:pt x="4710" y="758"/>
                      <a:pt x="4431" y="758"/>
                    </a:cubicBezTo>
                    <a:cubicBezTo>
                      <a:pt x="4146" y="758"/>
                      <a:pt x="4049" y="382"/>
                      <a:pt x="4300" y="251"/>
                    </a:cubicBezTo>
                    <a:lnTo>
                      <a:pt x="4300" y="6"/>
                    </a:lnTo>
                    <a:lnTo>
                      <a:pt x="3617" y="6"/>
                    </a:lnTo>
                    <a:lnTo>
                      <a:pt x="3617" y="251"/>
                    </a:lnTo>
                    <a:cubicBezTo>
                      <a:pt x="3867" y="382"/>
                      <a:pt x="3770" y="758"/>
                      <a:pt x="3486" y="758"/>
                    </a:cubicBezTo>
                    <a:cubicBezTo>
                      <a:pt x="3207" y="758"/>
                      <a:pt x="3110" y="382"/>
                      <a:pt x="3360" y="251"/>
                    </a:cubicBezTo>
                    <a:lnTo>
                      <a:pt x="3360" y="6"/>
                    </a:lnTo>
                    <a:lnTo>
                      <a:pt x="2677" y="6"/>
                    </a:lnTo>
                    <a:lnTo>
                      <a:pt x="2677" y="251"/>
                    </a:lnTo>
                    <a:cubicBezTo>
                      <a:pt x="2922" y="382"/>
                      <a:pt x="2831" y="758"/>
                      <a:pt x="2546" y="758"/>
                    </a:cubicBezTo>
                    <a:cubicBezTo>
                      <a:pt x="2267" y="758"/>
                      <a:pt x="2170" y="382"/>
                      <a:pt x="2415" y="251"/>
                    </a:cubicBezTo>
                    <a:lnTo>
                      <a:pt x="2415" y="6"/>
                    </a:lnTo>
                    <a:lnTo>
                      <a:pt x="1737" y="6"/>
                    </a:lnTo>
                    <a:lnTo>
                      <a:pt x="1737" y="251"/>
                    </a:lnTo>
                    <a:cubicBezTo>
                      <a:pt x="1982" y="382"/>
                      <a:pt x="1885" y="758"/>
                      <a:pt x="1606" y="758"/>
                    </a:cubicBezTo>
                    <a:cubicBezTo>
                      <a:pt x="1327" y="758"/>
                      <a:pt x="1230" y="382"/>
                      <a:pt x="1475" y="251"/>
                    </a:cubicBezTo>
                    <a:lnTo>
                      <a:pt x="1475" y="6"/>
                    </a:lnTo>
                    <a:lnTo>
                      <a:pt x="792" y="6"/>
                    </a:lnTo>
                    <a:lnTo>
                      <a:pt x="792" y="251"/>
                    </a:lnTo>
                    <a:cubicBezTo>
                      <a:pt x="1037" y="382"/>
                      <a:pt x="940" y="758"/>
                      <a:pt x="661" y="758"/>
                    </a:cubicBezTo>
                    <a:cubicBezTo>
                      <a:pt x="382" y="758"/>
                      <a:pt x="285" y="382"/>
                      <a:pt x="530" y="251"/>
                    </a:cubicBezTo>
                    <a:lnTo>
                      <a:pt x="530" y="6"/>
                    </a:lnTo>
                    <a:lnTo>
                      <a:pt x="0" y="6"/>
                    </a:lnTo>
                    <a:lnTo>
                      <a:pt x="0" y="4972"/>
                    </a:lnTo>
                    <a:cubicBezTo>
                      <a:pt x="6" y="4972"/>
                      <a:pt x="12" y="4972"/>
                      <a:pt x="17" y="4967"/>
                    </a:cubicBezTo>
                    <a:cubicBezTo>
                      <a:pt x="56" y="4947"/>
                      <a:pt x="100" y="4938"/>
                      <a:pt x="145" y="4938"/>
                    </a:cubicBezTo>
                    <a:cubicBezTo>
                      <a:pt x="165" y="4938"/>
                      <a:pt x="185" y="4940"/>
                      <a:pt x="205" y="4944"/>
                    </a:cubicBezTo>
                    <a:cubicBezTo>
                      <a:pt x="222" y="4950"/>
                      <a:pt x="239" y="4955"/>
                      <a:pt x="256" y="4955"/>
                    </a:cubicBezTo>
                    <a:cubicBezTo>
                      <a:pt x="264" y="4957"/>
                      <a:pt x="270" y="4958"/>
                      <a:pt x="274" y="4958"/>
                    </a:cubicBezTo>
                    <a:cubicBezTo>
                      <a:pt x="293" y="4958"/>
                      <a:pt x="286" y="4943"/>
                      <a:pt x="291" y="4938"/>
                    </a:cubicBezTo>
                    <a:cubicBezTo>
                      <a:pt x="296" y="4927"/>
                      <a:pt x="302" y="4915"/>
                      <a:pt x="313" y="4910"/>
                    </a:cubicBezTo>
                    <a:cubicBezTo>
                      <a:pt x="336" y="4893"/>
                      <a:pt x="313" y="4864"/>
                      <a:pt x="359" y="4853"/>
                    </a:cubicBezTo>
                    <a:cubicBezTo>
                      <a:pt x="393" y="4841"/>
                      <a:pt x="433" y="4836"/>
                      <a:pt x="467" y="4830"/>
                    </a:cubicBezTo>
                    <a:lnTo>
                      <a:pt x="467" y="4830"/>
                    </a:lnTo>
                    <a:lnTo>
                      <a:pt x="444" y="4841"/>
                    </a:lnTo>
                    <a:cubicBezTo>
                      <a:pt x="433" y="4847"/>
                      <a:pt x="427" y="4858"/>
                      <a:pt x="422" y="4864"/>
                    </a:cubicBezTo>
                    <a:cubicBezTo>
                      <a:pt x="433" y="4875"/>
                      <a:pt x="456" y="4887"/>
                      <a:pt x="467" y="4904"/>
                    </a:cubicBezTo>
                    <a:cubicBezTo>
                      <a:pt x="484" y="4915"/>
                      <a:pt x="501" y="4938"/>
                      <a:pt x="467" y="4950"/>
                    </a:cubicBezTo>
                    <a:cubicBezTo>
                      <a:pt x="399" y="4972"/>
                      <a:pt x="376" y="5001"/>
                      <a:pt x="365" y="5035"/>
                    </a:cubicBezTo>
                    <a:cubicBezTo>
                      <a:pt x="416" y="5024"/>
                      <a:pt x="461" y="5006"/>
                      <a:pt x="507" y="4989"/>
                    </a:cubicBezTo>
                    <a:cubicBezTo>
                      <a:pt x="541" y="4938"/>
                      <a:pt x="592" y="4904"/>
                      <a:pt x="649" y="4893"/>
                    </a:cubicBezTo>
                    <a:lnTo>
                      <a:pt x="723" y="4875"/>
                    </a:lnTo>
                    <a:cubicBezTo>
                      <a:pt x="763" y="4866"/>
                      <a:pt x="804" y="4862"/>
                      <a:pt x="844" y="4862"/>
                    </a:cubicBezTo>
                    <a:cubicBezTo>
                      <a:pt x="931" y="4862"/>
                      <a:pt x="1018" y="4882"/>
                      <a:pt x="1099" y="4921"/>
                    </a:cubicBezTo>
                    <a:cubicBezTo>
                      <a:pt x="1172" y="4908"/>
                      <a:pt x="1245" y="4902"/>
                      <a:pt x="1317" y="4902"/>
                    </a:cubicBezTo>
                    <a:cubicBezTo>
                      <a:pt x="1341" y="4902"/>
                      <a:pt x="1366" y="4903"/>
                      <a:pt x="1390" y="4904"/>
                    </a:cubicBezTo>
                    <a:lnTo>
                      <a:pt x="1373" y="4875"/>
                    </a:lnTo>
                    <a:lnTo>
                      <a:pt x="1470" y="4858"/>
                    </a:lnTo>
                    <a:cubicBezTo>
                      <a:pt x="1493" y="4844"/>
                      <a:pt x="1516" y="4834"/>
                      <a:pt x="1543" y="4834"/>
                    </a:cubicBezTo>
                    <a:cubicBezTo>
                      <a:pt x="1549" y="4834"/>
                      <a:pt x="1555" y="4835"/>
                      <a:pt x="1561" y="4836"/>
                    </a:cubicBezTo>
                    <a:cubicBezTo>
                      <a:pt x="1578" y="4830"/>
                      <a:pt x="1601" y="4819"/>
                      <a:pt x="1618" y="4813"/>
                    </a:cubicBezTo>
                    <a:cubicBezTo>
                      <a:pt x="1630" y="4804"/>
                      <a:pt x="1646" y="4799"/>
                      <a:pt x="1662" y="4799"/>
                    </a:cubicBezTo>
                    <a:cubicBezTo>
                      <a:pt x="1668" y="4799"/>
                      <a:pt x="1674" y="4800"/>
                      <a:pt x="1680" y="4801"/>
                    </a:cubicBezTo>
                    <a:cubicBezTo>
                      <a:pt x="1675" y="4813"/>
                      <a:pt x="1697" y="4824"/>
                      <a:pt x="1737" y="4836"/>
                    </a:cubicBezTo>
                    <a:cubicBezTo>
                      <a:pt x="1766" y="4819"/>
                      <a:pt x="1806" y="4807"/>
                      <a:pt x="1840" y="4801"/>
                    </a:cubicBezTo>
                    <a:cubicBezTo>
                      <a:pt x="1851" y="4779"/>
                      <a:pt x="1891" y="4762"/>
                      <a:pt x="1919" y="4744"/>
                    </a:cubicBezTo>
                    <a:cubicBezTo>
                      <a:pt x="1925" y="4744"/>
                      <a:pt x="1931" y="4750"/>
                      <a:pt x="1937" y="4750"/>
                    </a:cubicBezTo>
                    <a:cubicBezTo>
                      <a:pt x="1948" y="4756"/>
                      <a:pt x="1959" y="4767"/>
                      <a:pt x="1971" y="4773"/>
                    </a:cubicBezTo>
                    <a:cubicBezTo>
                      <a:pt x="2096" y="4756"/>
                      <a:pt x="2227" y="4744"/>
                      <a:pt x="2364" y="4733"/>
                    </a:cubicBezTo>
                    <a:cubicBezTo>
                      <a:pt x="2529" y="4722"/>
                      <a:pt x="2671" y="4710"/>
                      <a:pt x="2814" y="4705"/>
                    </a:cubicBezTo>
                    <a:cubicBezTo>
                      <a:pt x="2848" y="4689"/>
                      <a:pt x="2884" y="4682"/>
                      <a:pt x="2922" y="4682"/>
                    </a:cubicBezTo>
                    <a:cubicBezTo>
                      <a:pt x="2941" y="4682"/>
                      <a:pt x="2960" y="4684"/>
                      <a:pt x="2979" y="4688"/>
                    </a:cubicBezTo>
                    <a:cubicBezTo>
                      <a:pt x="2990" y="4688"/>
                      <a:pt x="2996" y="4693"/>
                      <a:pt x="3007" y="4699"/>
                    </a:cubicBezTo>
                    <a:cubicBezTo>
                      <a:pt x="3121" y="4699"/>
                      <a:pt x="3235" y="4705"/>
                      <a:pt x="3349" y="4716"/>
                    </a:cubicBezTo>
                    <a:cubicBezTo>
                      <a:pt x="3372" y="4716"/>
                      <a:pt x="3394" y="4722"/>
                      <a:pt x="3412" y="4727"/>
                    </a:cubicBezTo>
                    <a:cubicBezTo>
                      <a:pt x="3423" y="4727"/>
                      <a:pt x="3429" y="4722"/>
                      <a:pt x="3440" y="4722"/>
                    </a:cubicBezTo>
                    <a:cubicBezTo>
                      <a:pt x="3525" y="4705"/>
                      <a:pt x="3611" y="4682"/>
                      <a:pt x="3691" y="4665"/>
                    </a:cubicBezTo>
                    <a:lnTo>
                      <a:pt x="3765" y="4682"/>
                    </a:lnTo>
                    <a:cubicBezTo>
                      <a:pt x="3782" y="4680"/>
                      <a:pt x="3799" y="4679"/>
                      <a:pt x="3816" y="4679"/>
                    </a:cubicBezTo>
                    <a:cubicBezTo>
                      <a:pt x="3903" y="4679"/>
                      <a:pt x="3991" y="4703"/>
                      <a:pt x="4067" y="4750"/>
                    </a:cubicBezTo>
                    <a:cubicBezTo>
                      <a:pt x="4249" y="4750"/>
                      <a:pt x="4425" y="4773"/>
                      <a:pt x="4608" y="4813"/>
                    </a:cubicBezTo>
                    <a:cubicBezTo>
                      <a:pt x="4653" y="4819"/>
                      <a:pt x="4699" y="4836"/>
                      <a:pt x="4744" y="4864"/>
                    </a:cubicBezTo>
                    <a:cubicBezTo>
                      <a:pt x="4758" y="4867"/>
                      <a:pt x="4774" y="4868"/>
                      <a:pt x="4791" y="4868"/>
                    </a:cubicBezTo>
                    <a:cubicBezTo>
                      <a:pt x="4807" y="4868"/>
                      <a:pt x="4824" y="4867"/>
                      <a:pt x="4841" y="4864"/>
                    </a:cubicBezTo>
                    <a:lnTo>
                      <a:pt x="4852" y="4841"/>
                    </a:lnTo>
                    <a:cubicBezTo>
                      <a:pt x="4864" y="4853"/>
                      <a:pt x="4881" y="4858"/>
                      <a:pt x="4898" y="4864"/>
                    </a:cubicBezTo>
                    <a:cubicBezTo>
                      <a:pt x="4915" y="4870"/>
                      <a:pt x="4955" y="4875"/>
                      <a:pt x="4983" y="4881"/>
                    </a:cubicBezTo>
                    <a:lnTo>
                      <a:pt x="5063" y="4875"/>
                    </a:lnTo>
                    <a:cubicBezTo>
                      <a:pt x="5077" y="4884"/>
                      <a:pt x="5093" y="4888"/>
                      <a:pt x="5109" y="4888"/>
                    </a:cubicBezTo>
                    <a:cubicBezTo>
                      <a:pt x="5124" y="4888"/>
                      <a:pt x="5140" y="4884"/>
                      <a:pt x="5154" y="4875"/>
                    </a:cubicBezTo>
                    <a:lnTo>
                      <a:pt x="5177" y="4875"/>
                    </a:lnTo>
                    <a:cubicBezTo>
                      <a:pt x="5251" y="4864"/>
                      <a:pt x="5314" y="4853"/>
                      <a:pt x="5382" y="4841"/>
                    </a:cubicBezTo>
                    <a:cubicBezTo>
                      <a:pt x="5372" y="4808"/>
                      <a:pt x="5404" y="4804"/>
                      <a:pt x="5443" y="4804"/>
                    </a:cubicBezTo>
                    <a:cubicBezTo>
                      <a:pt x="5457" y="4804"/>
                      <a:pt x="5471" y="4805"/>
                      <a:pt x="5485" y="4805"/>
                    </a:cubicBezTo>
                    <a:cubicBezTo>
                      <a:pt x="5500" y="4805"/>
                      <a:pt x="5513" y="4804"/>
                      <a:pt x="5524" y="4801"/>
                    </a:cubicBezTo>
                    <a:cubicBezTo>
                      <a:pt x="5543" y="4811"/>
                      <a:pt x="5562" y="4815"/>
                      <a:pt x="5582" y="4815"/>
                    </a:cubicBezTo>
                    <a:cubicBezTo>
                      <a:pt x="5598" y="4815"/>
                      <a:pt x="5615" y="4812"/>
                      <a:pt x="5633" y="4807"/>
                    </a:cubicBezTo>
                    <a:cubicBezTo>
                      <a:pt x="5673" y="4796"/>
                      <a:pt x="5718" y="4784"/>
                      <a:pt x="5730" y="4756"/>
                    </a:cubicBezTo>
                    <a:cubicBezTo>
                      <a:pt x="5749" y="4705"/>
                      <a:pt x="5759" y="4683"/>
                      <a:pt x="5796" y="4683"/>
                    </a:cubicBezTo>
                    <a:cubicBezTo>
                      <a:pt x="5825" y="4683"/>
                      <a:pt x="5871" y="4697"/>
                      <a:pt x="5952" y="4722"/>
                    </a:cubicBezTo>
                    <a:cubicBezTo>
                      <a:pt x="5957" y="4727"/>
                      <a:pt x="5969" y="4727"/>
                      <a:pt x="5974" y="4727"/>
                    </a:cubicBezTo>
                    <a:cubicBezTo>
                      <a:pt x="5997" y="4727"/>
                      <a:pt x="6026" y="4727"/>
                      <a:pt x="6026" y="4722"/>
                    </a:cubicBezTo>
                    <a:cubicBezTo>
                      <a:pt x="6026" y="4699"/>
                      <a:pt x="6060" y="4693"/>
                      <a:pt x="6094" y="4688"/>
                    </a:cubicBezTo>
                    <a:lnTo>
                      <a:pt x="6094" y="4688"/>
                    </a:lnTo>
                    <a:cubicBezTo>
                      <a:pt x="6094" y="4693"/>
                      <a:pt x="6094" y="4699"/>
                      <a:pt x="6088" y="4699"/>
                    </a:cubicBezTo>
                    <a:cubicBezTo>
                      <a:pt x="6071" y="4716"/>
                      <a:pt x="6060" y="4722"/>
                      <a:pt x="6094" y="4739"/>
                    </a:cubicBezTo>
                    <a:cubicBezTo>
                      <a:pt x="6107" y="4745"/>
                      <a:pt x="6123" y="4748"/>
                      <a:pt x="6139" y="4748"/>
                    </a:cubicBezTo>
                    <a:cubicBezTo>
                      <a:pt x="6150" y="4748"/>
                      <a:pt x="6162" y="4747"/>
                      <a:pt x="6174" y="4744"/>
                    </a:cubicBezTo>
                    <a:cubicBezTo>
                      <a:pt x="6231" y="4727"/>
                      <a:pt x="6288" y="4716"/>
                      <a:pt x="6345" y="4710"/>
                    </a:cubicBezTo>
                    <a:cubicBezTo>
                      <a:pt x="6362" y="4670"/>
                      <a:pt x="6436" y="4670"/>
                      <a:pt x="6515" y="4665"/>
                    </a:cubicBezTo>
                    <a:cubicBezTo>
                      <a:pt x="6520" y="4666"/>
                      <a:pt x="6526" y="4666"/>
                      <a:pt x="6531" y="4666"/>
                    </a:cubicBezTo>
                    <a:cubicBezTo>
                      <a:pt x="6556" y="4666"/>
                      <a:pt x="6582" y="4656"/>
                      <a:pt x="6601" y="4642"/>
                    </a:cubicBezTo>
                    <a:cubicBezTo>
                      <a:pt x="6629" y="4619"/>
                      <a:pt x="6658" y="4614"/>
                      <a:pt x="6692" y="4614"/>
                    </a:cubicBezTo>
                    <a:lnTo>
                      <a:pt x="6891" y="4614"/>
                    </a:lnTo>
                    <a:cubicBezTo>
                      <a:pt x="6931" y="4614"/>
                      <a:pt x="6886" y="4614"/>
                      <a:pt x="6914" y="4631"/>
                    </a:cubicBezTo>
                    <a:cubicBezTo>
                      <a:pt x="6920" y="4636"/>
                      <a:pt x="6920" y="4647"/>
                      <a:pt x="6915" y="4653"/>
                    </a:cubicBezTo>
                    <a:lnTo>
                      <a:pt x="6915" y="4653"/>
                    </a:lnTo>
                    <a:cubicBezTo>
                      <a:pt x="6951" y="4651"/>
                      <a:pt x="6987" y="4651"/>
                      <a:pt x="7025" y="4651"/>
                    </a:cubicBezTo>
                    <a:cubicBezTo>
                      <a:pt x="7112" y="4651"/>
                      <a:pt x="7205" y="4653"/>
                      <a:pt x="7307" y="4653"/>
                    </a:cubicBezTo>
                    <a:cubicBezTo>
                      <a:pt x="7358" y="4653"/>
                      <a:pt x="7410" y="4648"/>
                      <a:pt x="7461" y="4642"/>
                    </a:cubicBezTo>
                    <a:lnTo>
                      <a:pt x="7529" y="4636"/>
                    </a:lnTo>
                    <a:cubicBezTo>
                      <a:pt x="7558" y="4619"/>
                      <a:pt x="7586" y="4608"/>
                      <a:pt x="7615" y="4602"/>
                    </a:cubicBezTo>
                    <a:cubicBezTo>
                      <a:pt x="7626" y="4599"/>
                      <a:pt x="7636" y="4598"/>
                      <a:pt x="7645" y="4598"/>
                    </a:cubicBezTo>
                    <a:cubicBezTo>
                      <a:pt x="7654" y="4598"/>
                      <a:pt x="7663" y="4599"/>
                      <a:pt x="7672" y="4602"/>
                    </a:cubicBezTo>
                    <a:cubicBezTo>
                      <a:pt x="7672" y="4602"/>
                      <a:pt x="7683" y="4608"/>
                      <a:pt x="7683" y="4614"/>
                    </a:cubicBezTo>
                    <a:cubicBezTo>
                      <a:pt x="7683" y="4616"/>
                      <a:pt x="7683" y="4616"/>
                      <a:pt x="7683" y="4616"/>
                    </a:cubicBezTo>
                    <a:cubicBezTo>
                      <a:pt x="7683" y="4616"/>
                      <a:pt x="7683" y="4616"/>
                      <a:pt x="7683" y="4619"/>
                    </a:cubicBezTo>
                    <a:cubicBezTo>
                      <a:pt x="7763" y="4608"/>
                      <a:pt x="7848" y="4602"/>
                      <a:pt x="7928" y="4596"/>
                    </a:cubicBezTo>
                    <a:cubicBezTo>
                      <a:pt x="8082" y="4579"/>
                      <a:pt x="8235" y="4562"/>
                      <a:pt x="8389" y="4545"/>
                    </a:cubicBezTo>
                    <a:cubicBezTo>
                      <a:pt x="8403" y="4543"/>
                      <a:pt x="8416" y="4542"/>
                      <a:pt x="8429" y="4542"/>
                    </a:cubicBezTo>
                    <a:cubicBezTo>
                      <a:pt x="8484" y="4542"/>
                      <a:pt x="8536" y="4561"/>
                      <a:pt x="8577" y="4602"/>
                    </a:cubicBezTo>
                    <a:lnTo>
                      <a:pt x="8691" y="4568"/>
                    </a:lnTo>
                    <a:cubicBezTo>
                      <a:pt x="8691" y="4568"/>
                      <a:pt x="8685" y="4557"/>
                      <a:pt x="8691" y="4557"/>
                    </a:cubicBezTo>
                    <a:cubicBezTo>
                      <a:pt x="8714" y="4545"/>
                      <a:pt x="8731" y="4539"/>
                      <a:pt x="8754" y="4539"/>
                    </a:cubicBezTo>
                    <a:cubicBezTo>
                      <a:pt x="8885" y="4522"/>
                      <a:pt x="8987" y="4488"/>
                      <a:pt x="9118" y="4477"/>
                    </a:cubicBezTo>
                    <a:cubicBezTo>
                      <a:pt x="9123" y="4476"/>
                      <a:pt x="9128" y="4476"/>
                      <a:pt x="9133" y="4476"/>
                    </a:cubicBezTo>
                    <a:cubicBezTo>
                      <a:pt x="9168" y="4476"/>
                      <a:pt x="9216" y="4491"/>
                      <a:pt x="9221" y="4505"/>
                    </a:cubicBezTo>
                    <a:cubicBezTo>
                      <a:pt x="9226" y="4522"/>
                      <a:pt x="9232" y="4557"/>
                      <a:pt x="9243" y="4579"/>
                    </a:cubicBezTo>
                    <a:lnTo>
                      <a:pt x="9255" y="4579"/>
                    </a:lnTo>
                    <a:lnTo>
                      <a:pt x="9420" y="4642"/>
                    </a:lnTo>
                    <a:lnTo>
                      <a:pt x="9483" y="4642"/>
                    </a:lnTo>
                    <a:cubicBezTo>
                      <a:pt x="9565" y="4598"/>
                      <a:pt x="9658" y="4574"/>
                      <a:pt x="9751" y="4574"/>
                    </a:cubicBezTo>
                    <a:cubicBezTo>
                      <a:pt x="9825" y="4574"/>
                      <a:pt x="9899" y="4589"/>
                      <a:pt x="9967" y="4619"/>
                    </a:cubicBezTo>
                    <a:lnTo>
                      <a:pt x="10092" y="4636"/>
                    </a:lnTo>
                    <a:lnTo>
                      <a:pt x="10103" y="4636"/>
                    </a:lnTo>
                    <a:cubicBezTo>
                      <a:pt x="10160" y="4608"/>
                      <a:pt x="10223" y="4596"/>
                      <a:pt x="10291" y="4591"/>
                    </a:cubicBezTo>
                    <a:cubicBezTo>
                      <a:pt x="10308" y="4596"/>
                      <a:pt x="10326" y="4596"/>
                      <a:pt x="10343" y="4608"/>
                    </a:cubicBezTo>
                    <a:cubicBezTo>
                      <a:pt x="10348" y="4608"/>
                      <a:pt x="10354" y="4619"/>
                      <a:pt x="10354" y="4619"/>
                    </a:cubicBezTo>
                    <a:cubicBezTo>
                      <a:pt x="10348" y="4636"/>
                      <a:pt x="10343" y="4648"/>
                      <a:pt x="10337" y="4659"/>
                    </a:cubicBezTo>
                    <a:cubicBezTo>
                      <a:pt x="10331" y="4670"/>
                      <a:pt x="10314" y="4676"/>
                      <a:pt x="10326" y="4693"/>
                    </a:cubicBezTo>
                    <a:cubicBezTo>
                      <a:pt x="10331" y="4699"/>
                      <a:pt x="10343" y="4705"/>
                      <a:pt x="10348" y="4716"/>
                    </a:cubicBezTo>
                    <a:cubicBezTo>
                      <a:pt x="10360" y="4722"/>
                      <a:pt x="10377" y="4722"/>
                      <a:pt x="10394" y="4722"/>
                    </a:cubicBezTo>
                    <a:cubicBezTo>
                      <a:pt x="10408" y="4719"/>
                      <a:pt x="10422" y="4715"/>
                      <a:pt x="10438" y="4715"/>
                    </a:cubicBezTo>
                    <a:cubicBezTo>
                      <a:pt x="10454" y="4715"/>
                      <a:pt x="10471" y="4719"/>
                      <a:pt x="10491" y="4733"/>
                    </a:cubicBezTo>
                    <a:cubicBezTo>
                      <a:pt x="10508" y="4750"/>
                      <a:pt x="10531" y="4762"/>
                      <a:pt x="10559" y="4762"/>
                    </a:cubicBezTo>
                    <a:cubicBezTo>
                      <a:pt x="10656" y="4762"/>
                      <a:pt x="10679" y="4801"/>
                      <a:pt x="10730" y="4830"/>
                    </a:cubicBezTo>
                    <a:cubicBezTo>
                      <a:pt x="10747" y="4838"/>
                      <a:pt x="10742" y="4844"/>
                      <a:pt x="10727" y="4844"/>
                    </a:cubicBezTo>
                    <a:cubicBezTo>
                      <a:pt x="10722" y="4844"/>
                      <a:pt x="10715" y="4843"/>
                      <a:pt x="10707" y="4841"/>
                    </a:cubicBezTo>
                    <a:cubicBezTo>
                      <a:pt x="10697" y="4841"/>
                      <a:pt x="10688" y="4840"/>
                      <a:pt x="10679" y="4840"/>
                    </a:cubicBezTo>
                    <a:cubicBezTo>
                      <a:pt x="10605" y="4840"/>
                      <a:pt x="10582" y="4862"/>
                      <a:pt x="10582" y="4893"/>
                    </a:cubicBezTo>
                    <a:cubicBezTo>
                      <a:pt x="10582" y="4904"/>
                      <a:pt x="10588" y="4915"/>
                      <a:pt x="10588" y="4921"/>
                    </a:cubicBezTo>
                    <a:cubicBezTo>
                      <a:pt x="10667" y="4944"/>
                      <a:pt x="10747" y="4967"/>
                      <a:pt x="10832" y="4989"/>
                    </a:cubicBezTo>
                    <a:cubicBezTo>
                      <a:pt x="10841" y="4992"/>
                      <a:pt x="10851" y="4994"/>
                      <a:pt x="10861" y="4994"/>
                    </a:cubicBezTo>
                    <a:cubicBezTo>
                      <a:pt x="10871" y="4994"/>
                      <a:pt x="10881" y="4992"/>
                      <a:pt x="10889" y="4989"/>
                    </a:cubicBezTo>
                    <a:lnTo>
                      <a:pt x="11208" y="4932"/>
                    </a:lnTo>
                    <a:cubicBezTo>
                      <a:pt x="11197" y="4915"/>
                      <a:pt x="11185" y="4904"/>
                      <a:pt x="11174" y="4887"/>
                    </a:cubicBezTo>
                    <a:cubicBezTo>
                      <a:pt x="11157" y="4858"/>
                      <a:pt x="11157" y="4841"/>
                      <a:pt x="11208" y="4824"/>
                    </a:cubicBezTo>
                    <a:cubicBezTo>
                      <a:pt x="11231" y="4819"/>
                      <a:pt x="11248" y="4813"/>
                      <a:pt x="11271" y="4801"/>
                    </a:cubicBezTo>
                    <a:cubicBezTo>
                      <a:pt x="11291" y="4796"/>
                      <a:pt x="11313" y="4794"/>
                      <a:pt x="11335" y="4794"/>
                    </a:cubicBezTo>
                    <a:cubicBezTo>
                      <a:pt x="11361" y="4794"/>
                      <a:pt x="11388" y="4798"/>
                      <a:pt x="11413" y="4807"/>
                    </a:cubicBezTo>
                    <a:cubicBezTo>
                      <a:pt x="11436" y="4819"/>
                      <a:pt x="11447" y="4824"/>
                      <a:pt x="11470" y="4830"/>
                    </a:cubicBezTo>
                    <a:cubicBezTo>
                      <a:pt x="11509" y="4849"/>
                      <a:pt x="11551" y="4858"/>
                      <a:pt x="11591" y="4858"/>
                    </a:cubicBezTo>
                    <a:cubicBezTo>
                      <a:pt x="11610" y="4858"/>
                      <a:pt x="11629" y="4856"/>
                      <a:pt x="11647" y="4853"/>
                    </a:cubicBezTo>
                    <a:cubicBezTo>
                      <a:pt x="11698" y="4836"/>
                      <a:pt x="11738" y="4824"/>
                      <a:pt x="11789" y="4807"/>
                    </a:cubicBezTo>
                    <a:cubicBezTo>
                      <a:pt x="11835" y="4796"/>
                      <a:pt x="11886" y="4796"/>
                      <a:pt x="11932" y="4796"/>
                    </a:cubicBezTo>
                    <a:cubicBezTo>
                      <a:pt x="11973" y="4800"/>
                      <a:pt x="12029" y="4816"/>
                      <a:pt x="12064" y="4816"/>
                    </a:cubicBezTo>
                    <a:cubicBezTo>
                      <a:pt x="12072" y="4816"/>
                      <a:pt x="12080" y="4815"/>
                      <a:pt x="12085" y="4813"/>
                    </a:cubicBezTo>
                    <a:cubicBezTo>
                      <a:pt x="12142" y="4784"/>
                      <a:pt x="12194" y="4750"/>
                      <a:pt x="12165" y="4699"/>
                    </a:cubicBezTo>
                    <a:cubicBezTo>
                      <a:pt x="12159" y="4699"/>
                      <a:pt x="12159" y="4693"/>
                      <a:pt x="12154" y="4688"/>
                    </a:cubicBezTo>
                    <a:cubicBezTo>
                      <a:pt x="12142" y="4642"/>
                      <a:pt x="12194" y="4608"/>
                      <a:pt x="12285" y="4602"/>
                    </a:cubicBezTo>
                    <a:cubicBezTo>
                      <a:pt x="12307" y="4602"/>
                      <a:pt x="12325" y="4602"/>
                      <a:pt x="12347" y="4608"/>
                    </a:cubicBezTo>
                    <a:cubicBezTo>
                      <a:pt x="12364" y="4614"/>
                      <a:pt x="12381" y="4625"/>
                      <a:pt x="12399" y="4631"/>
                    </a:cubicBezTo>
                    <a:cubicBezTo>
                      <a:pt x="12433" y="4636"/>
                      <a:pt x="12461" y="4648"/>
                      <a:pt x="12490" y="4665"/>
                    </a:cubicBezTo>
                    <a:cubicBezTo>
                      <a:pt x="12598" y="4619"/>
                      <a:pt x="12706" y="4596"/>
                      <a:pt x="12826" y="4591"/>
                    </a:cubicBezTo>
                    <a:cubicBezTo>
                      <a:pt x="12849" y="4587"/>
                      <a:pt x="12872" y="4586"/>
                      <a:pt x="12895" y="4586"/>
                    </a:cubicBezTo>
                    <a:cubicBezTo>
                      <a:pt x="12993" y="4586"/>
                      <a:pt x="13091" y="4614"/>
                      <a:pt x="13179" y="4665"/>
                    </a:cubicBezTo>
                    <a:lnTo>
                      <a:pt x="13259" y="4676"/>
                    </a:lnTo>
                    <a:cubicBezTo>
                      <a:pt x="13304" y="4653"/>
                      <a:pt x="13361" y="4636"/>
                      <a:pt x="13412" y="4631"/>
                    </a:cubicBezTo>
                    <a:cubicBezTo>
                      <a:pt x="13488" y="4617"/>
                      <a:pt x="13564" y="4609"/>
                      <a:pt x="13640" y="4609"/>
                    </a:cubicBezTo>
                    <a:cubicBezTo>
                      <a:pt x="13689" y="4609"/>
                      <a:pt x="13739" y="4612"/>
                      <a:pt x="13788" y="4619"/>
                    </a:cubicBezTo>
                    <a:cubicBezTo>
                      <a:pt x="13868" y="4585"/>
                      <a:pt x="13953" y="4562"/>
                      <a:pt x="14039" y="4551"/>
                    </a:cubicBezTo>
                    <a:cubicBezTo>
                      <a:pt x="14101" y="4545"/>
                      <a:pt x="14164" y="4545"/>
                      <a:pt x="14221" y="4545"/>
                    </a:cubicBezTo>
                    <a:cubicBezTo>
                      <a:pt x="14323" y="4465"/>
                      <a:pt x="14547" y="4419"/>
                      <a:pt x="14759" y="4419"/>
                    </a:cubicBezTo>
                    <a:cubicBezTo>
                      <a:pt x="14771" y="4419"/>
                      <a:pt x="14784" y="4420"/>
                      <a:pt x="14796" y="4420"/>
                    </a:cubicBezTo>
                    <a:cubicBezTo>
                      <a:pt x="14813" y="4408"/>
                      <a:pt x="14836" y="4403"/>
                      <a:pt x="14859" y="4397"/>
                    </a:cubicBezTo>
                    <a:cubicBezTo>
                      <a:pt x="14916" y="4386"/>
                      <a:pt x="14973" y="4363"/>
                      <a:pt x="15018" y="4334"/>
                    </a:cubicBezTo>
                    <a:cubicBezTo>
                      <a:pt x="15053" y="4329"/>
                      <a:pt x="15081" y="4329"/>
                      <a:pt x="15109" y="4329"/>
                    </a:cubicBezTo>
                    <a:cubicBezTo>
                      <a:pt x="15121" y="4295"/>
                      <a:pt x="15121" y="4255"/>
                      <a:pt x="15201" y="4243"/>
                    </a:cubicBezTo>
                    <a:lnTo>
                      <a:pt x="15315" y="4198"/>
                    </a:lnTo>
                    <a:cubicBezTo>
                      <a:pt x="15303" y="4186"/>
                      <a:pt x="15292" y="4169"/>
                      <a:pt x="15280" y="4158"/>
                    </a:cubicBezTo>
                    <a:cubicBezTo>
                      <a:pt x="15269" y="4141"/>
                      <a:pt x="15258" y="4129"/>
                      <a:pt x="15246" y="4118"/>
                    </a:cubicBezTo>
                    <a:cubicBezTo>
                      <a:pt x="15261" y="4114"/>
                      <a:pt x="15277" y="4112"/>
                      <a:pt x="15293" y="4112"/>
                    </a:cubicBezTo>
                    <a:cubicBezTo>
                      <a:pt x="15325" y="4112"/>
                      <a:pt x="15358" y="4120"/>
                      <a:pt x="15389" y="4135"/>
                    </a:cubicBezTo>
                    <a:cubicBezTo>
                      <a:pt x="15406" y="4141"/>
                      <a:pt x="15417" y="4152"/>
                      <a:pt x="15434" y="4158"/>
                    </a:cubicBezTo>
                    <a:cubicBezTo>
                      <a:pt x="15476" y="4179"/>
                      <a:pt x="15522" y="4191"/>
                      <a:pt x="15568" y="4191"/>
                    </a:cubicBezTo>
                    <a:cubicBezTo>
                      <a:pt x="15584" y="4191"/>
                      <a:pt x="15600" y="4189"/>
                      <a:pt x="15616" y="4186"/>
                    </a:cubicBezTo>
                    <a:cubicBezTo>
                      <a:pt x="15673" y="4175"/>
                      <a:pt x="15719" y="4164"/>
                      <a:pt x="15776" y="4152"/>
                    </a:cubicBezTo>
                    <a:cubicBezTo>
                      <a:pt x="15801" y="4149"/>
                      <a:pt x="15827" y="4148"/>
                      <a:pt x="15853" y="4148"/>
                    </a:cubicBezTo>
                    <a:cubicBezTo>
                      <a:pt x="15878" y="4148"/>
                      <a:pt x="15904" y="4149"/>
                      <a:pt x="15930" y="4152"/>
                    </a:cubicBezTo>
                    <a:cubicBezTo>
                      <a:pt x="15964" y="4158"/>
                      <a:pt x="16009" y="4175"/>
                      <a:pt x="16049" y="4175"/>
                    </a:cubicBezTo>
                    <a:lnTo>
                      <a:pt x="16118" y="4164"/>
                    </a:lnTo>
                    <a:cubicBezTo>
                      <a:pt x="16169" y="4141"/>
                      <a:pt x="16214" y="4118"/>
                      <a:pt x="16197" y="4072"/>
                    </a:cubicBezTo>
                    <a:cubicBezTo>
                      <a:pt x="16192" y="4067"/>
                      <a:pt x="16192" y="4061"/>
                      <a:pt x="16192" y="4055"/>
                    </a:cubicBezTo>
                    <a:cubicBezTo>
                      <a:pt x="16192" y="4021"/>
                      <a:pt x="16226" y="3998"/>
                      <a:pt x="16288" y="3987"/>
                    </a:cubicBezTo>
                    <a:cubicBezTo>
                      <a:pt x="16343" y="3957"/>
                      <a:pt x="16402" y="3940"/>
                      <a:pt x="16462" y="3940"/>
                    </a:cubicBezTo>
                    <a:cubicBezTo>
                      <a:pt x="16470" y="3940"/>
                      <a:pt x="16479" y="3941"/>
                      <a:pt x="16488" y="3941"/>
                    </a:cubicBezTo>
                    <a:cubicBezTo>
                      <a:pt x="16539" y="3911"/>
                      <a:pt x="16598" y="3897"/>
                      <a:pt x="16658" y="3897"/>
                    </a:cubicBezTo>
                    <a:cubicBezTo>
                      <a:pt x="16677" y="3897"/>
                      <a:pt x="16696" y="3899"/>
                      <a:pt x="16716" y="3902"/>
                    </a:cubicBezTo>
                    <a:cubicBezTo>
                      <a:pt x="16892" y="3924"/>
                      <a:pt x="17000" y="3981"/>
                      <a:pt x="17160" y="4010"/>
                    </a:cubicBezTo>
                    <a:lnTo>
                      <a:pt x="17239" y="4021"/>
                    </a:lnTo>
                    <a:lnTo>
                      <a:pt x="172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69"/>
              <p:cNvSpPr/>
              <p:nvPr/>
            </p:nvSpPr>
            <p:spPr>
              <a:xfrm>
                <a:off x="2716000" y="307825"/>
                <a:ext cx="3711901" cy="1084073"/>
              </a:xfrm>
              <a:custGeom>
                <a:rect b="b" l="l" r="r" t="t"/>
                <a:pathLst>
                  <a:path extrusionOk="0" h="5035" w="17240">
                    <a:moveTo>
                      <a:pt x="6915" y="4653"/>
                    </a:moveTo>
                    <a:cubicBezTo>
                      <a:pt x="6909" y="4653"/>
                      <a:pt x="6903" y="4653"/>
                      <a:pt x="6897" y="4653"/>
                    </a:cubicBezTo>
                    <a:lnTo>
                      <a:pt x="6914" y="4653"/>
                    </a:lnTo>
                    <a:cubicBezTo>
                      <a:pt x="6914" y="4653"/>
                      <a:pt x="6915" y="4653"/>
                      <a:pt x="6915" y="4653"/>
                    </a:cubicBezTo>
                    <a:close/>
                    <a:moveTo>
                      <a:pt x="16795" y="0"/>
                    </a:moveTo>
                    <a:lnTo>
                      <a:pt x="16795" y="251"/>
                    </a:lnTo>
                    <a:cubicBezTo>
                      <a:pt x="17040" y="382"/>
                      <a:pt x="16943" y="758"/>
                      <a:pt x="16664" y="758"/>
                    </a:cubicBezTo>
                    <a:cubicBezTo>
                      <a:pt x="16385" y="758"/>
                      <a:pt x="16288" y="382"/>
                      <a:pt x="16533" y="251"/>
                    </a:cubicBezTo>
                    <a:lnTo>
                      <a:pt x="16533" y="6"/>
                    </a:lnTo>
                    <a:lnTo>
                      <a:pt x="15856" y="6"/>
                    </a:lnTo>
                    <a:lnTo>
                      <a:pt x="15856" y="251"/>
                    </a:lnTo>
                    <a:cubicBezTo>
                      <a:pt x="16100" y="382"/>
                      <a:pt x="16004" y="758"/>
                      <a:pt x="15725" y="758"/>
                    </a:cubicBezTo>
                    <a:cubicBezTo>
                      <a:pt x="15440" y="758"/>
                      <a:pt x="15349" y="382"/>
                      <a:pt x="15594" y="251"/>
                    </a:cubicBezTo>
                    <a:lnTo>
                      <a:pt x="15594" y="6"/>
                    </a:lnTo>
                    <a:lnTo>
                      <a:pt x="14910" y="6"/>
                    </a:lnTo>
                    <a:lnTo>
                      <a:pt x="14910" y="251"/>
                    </a:lnTo>
                    <a:cubicBezTo>
                      <a:pt x="15161" y="382"/>
                      <a:pt x="15064" y="758"/>
                      <a:pt x="14785" y="758"/>
                    </a:cubicBezTo>
                    <a:cubicBezTo>
                      <a:pt x="14500" y="758"/>
                      <a:pt x="14403" y="382"/>
                      <a:pt x="14654" y="251"/>
                    </a:cubicBezTo>
                    <a:lnTo>
                      <a:pt x="14654" y="6"/>
                    </a:lnTo>
                    <a:lnTo>
                      <a:pt x="13965" y="6"/>
                    </a:lnTo>
                    <a:lnTo>
                      <a:pt x="13965" y="251"/>
                    </a:lnTo>
                    <a:cubicBezTo>
                      <a:pt x="14210" y="382"/>
                      <a:pt x="14113" y="758"/>
                      <a:pt x="13834" y="758"/>
                    </a:cubicBezTo>
                    <a:cubicBezTo>
                      <a:pt x="13549" y="758"/>
                      <a:pt x="13458" y="382"/>
                      <a:pt x="13703" y="251"/>
                    </a:cubicBezTo>
                    <a:lnTo>
                      <a:pt x="13703" y="6"/>
                    </a:lnTo>
                    <a:lnTo>
                      <a:pt x="13019" y="6"/>
                    </a:lnTo>
                    <a:lnTo>
                      <a:pt x="13019" y="251"/>
                    </a:lnTo>
                    <a:cubicBezTo>
                      <a:pt x="13270" y="382"/>
                      <a:pt x="13173" y="758"/>
                      <a:pt x="12894" y="758"/>
                    </a:cubicBezTo>
                    <a:cubicBezTo>
                      <a:pt x="12609" y="758"/>
                      <a:pt x="12512" y="382"/>
                      <a:pt x="12763" y="251"/>
                    </a:cubicBezTo>
                    <a:lnTo>
                      <a:pt x="12763" y="6"/>
                    </a:lnTo>
                    <a:lnTo>
                      <a:pt x="12080" y="6"/>
                    </a:lnTo>
                    <a:lnTo>
                      <a:pt x="12080" y="251"/>
                    </a:lnTo>
                    <a:cubicBezTo>
                      <a:pt x="12325" y="382"/>
                      <a:pt x="12228" y="758"/>
                      <a:pt x="11949" y="758"/>
                    </a:cubicBezTo>
                    <a:cubicBezTo>
                      <a:pt x="11670" y="758"/>
                      <a:pt x="11573" y="382"/>
                      <a:pt x="11818" y="251"/>
                    </a:cubicBezTo>
                    <a:lnTo>
                      <a:pt x="11818" y="6"/>
                    </a:lnTo>
                    <a:lnTo>
                      <a:pt x="11140" y="6"/>
                    </a:lnTo>
                    <a:lnTo>
                      <a:pt x="11140" y="251"/>
                    </a:lnTo>
                    <a:cubicBezTo>
                      <a:pt x="11385" y="382"/>
                      <a:pt x="11288" y="758"/>
                      <a:pt x="11009" y="758"/>
                    </a:cubicBezTo>
                    <a:cubicBezTo>
                      <a:pt x="10730" y="758"/>
                      <a:pt x="10633" y="382"/>
                      <a:pt x="10878" y="251"/>
                    </a:cubicBezTo>
                    <a:lnTo>
                      <a:pt x="10878" y="6"/>
                    </a:lnTo>
                    <a:lnTo>
                      <a:pt x="10200" y="6"/>
                    </a:lnTo>
                    <a:lnTo>
                      <a:pt x="10200" y="251"/>
                    </a:lnTo>
                    <a:cubicBezTo>
                      <a:pt x="10445" y="382"/>
                      <a:pt x="10348" y="758"/>
                      <a:pt x="10069" y="758"/>
                    </a:cubicBezTo>
                    <a:cubicBezTo>
                      <a:pt x="9790" y="758"/>
                      <a:pt x="9693" y="382"/>
                      <a:pt x="9938" y="251"/>
                    </a:cubicBezTo>
                    <a:lnTo>
                      <a:pt x="9938" y="6"/>
                    </a:lnTo>
                    <a:lnTo>
                      <a:pt x="9266" y="6"/>
                    </a:lnTo>
                    <a:lnTo>
                      <a:pt x="9266" y="251"/>
                    </a:lnTo>
                    <a:cubicBezTo>
                      <a:pt x="9511" y="382"/>
                      <a:pt x="9414" y="758"/>
                      <a:pt x="9135" y="758"/>
                    </a:cubicBezTo>
                    <a:cubicBezTo>
                      <a:pt x="8850" y="758"/>
                      <a:pt x="8754" y="382"/>
                      <a:pt x="9004" y="251"/>
                    </a:cubicBezTo>
                    <a:lnTo>
                      <a:pt x="9004" y="6"/>
                    </a:lnTo>
                    <a:lnTo>
                      <a:pt x="8321" y="6"/>
                    </a:lnTo>
                    <a:lnTo>
                      <a:pt x="8321" y="251"/>
                    </a:lnTo>
                    <a:cubicBezTo>
                      <a:pt x="8571" y="382"/>
                      <a:pt x="8475" y="758"/>
                      <a:pt x="8190" y="758"/>
                    </a:cubicBezTo>
                    <a:cubicBezTo>
                      <a:pt x="7911" y="758"/>
                      <a:pt x="7814" y="382"/>
                      <a:pt x="8059" y="251"/>
                    </a:cubicBezTo>
                    <a:lnTo>
                      <a:pt x="8059" y="6"/>
                    </a:lnTo>
                    <a:lnTo>
                      <a:pt x="7381" y="6"/>
                    </a:lnTo>
                    <a:lnTo>
                      <a:pt x="7381" y="251"/>
                    </a:lnTo>
                    <a:cubicBezTo>
                      <a:pt x="7626" y="382"/>
                      <a:pt x="7535" y="758"/>
                      <a:pt x="7250" y="758"/>
                    </a:cubicBezTo>
                    <a:cubicBezTo>
                      <a:pt x="6971" y="758"/>
                      <a:pt x="6874" y="382"/>
                      <a:pt x="7119" y="251"/>
                    </a:cubicBezTo>
                    <a:lnTo>
                      <a:pt x="7119" y="6"/>
                    </a:lnTo>
                    <a:lnTo>
                      <a:pt x="6441" y="6"/>
                    </a:lnTo>
                    <a:lnTo>
                      <a:pt x="6441" y="251"/>
                    </a:lnTo>
                    <a:cubicBezTo>
                      <a:pt x="6686" y="382"/>
                      <a:pt x="6589" y="758"/>
                      <a:pt x="6310" y="758"/>
                    </a:cubicBezTo>
                    <a:cubicBezTo>
                      <a:pt x="6031" y="758"/>
                      <a:pt x="5935" y="382"/>
                      <a:pt x="6179" y="251"/>
                    </a:cubicBezTo>
                    <a:lnTo>
                      <a:pt x="6179" y="6"/>
                    </a:lnTo>
                    <a:lnTo>
                      <a:pt x="5502" y="6"/>
                    </a:lnTo>
                    <a:lnTo>
                      <a:pt x="5502" y="251"/>
                    </a:lnTo>
                    <a:cubicBezTo>
                      <a:pt x="5747" y="382"/>
                      <a:pt x="5650" y="758"/>
                      <a:pt x="5371" y="758"/>
                    </a:cubicBezTo>
                    <a:cubicBezTo>
                      <a:pt x="5086" y="758"/>
                      <a:pt x="4995" y="382"/>
                      <a:pt x="5240" y="251"/>
                    </a:cubicBezTo>
                    <a:lnTo>
                      <a:pt x="5240" y="6"/>
                    </a:lnTo>
                    <a:lnTo>
                      <a:pt x="4562" y="6"/>
                    </a:lnTo>
                    <a:lnTo>
                      <a:pt x="4562" y="251"/>
                    </a:lnTo>
                    <a:cubicBezTo>
                      <a:pt x="4807" y="382"/>
                      <a:pt x="4710" y="758"/>
                      <a:pt x="4431" y="758"/>
                    </a:cubicBezTo>
                    <a:cubicBezTo>
                      <a:pt x="4146" y="758"/>
                      <a:pt x="4049" y="382"/>
                      <a:pt x="4300" y="251"/>
                    </a:cubicBezTo>
                    <a:lnTo>
                      <a:pt x="4300" y="6"/>
                    </a:lnTo>
                    <a:lnTo>
                      <a:pt x="3617" y="6"/>
                    </a:lnTo>
                    <a:lnTo>
                      <a:pt x="3617" y="251"/>
                    </a:lnTo>
                    <a:cubicBezTo>
                      <a:pt x="3867" y="382"/>
                      <a:pt x="3770" y="758"/>
                      <a:pt x="3486" y="758"/>
                    </a:cubicBezTo>
                    <a:cubicBezTo>
                      <a:pt x="3207" y="758"/>
                      <a:pt x="3110" y="382"/>
                      <a:pt x="3360" y="251"/>
                    </a:cubicBezTo>
                    <a:lnTo>
                      <a:pt x="3360" y="6"/>
                    </a:lnTo>
                    <a:lnTo>
                      <a:pt x="2677" y="6"/>
                    </a:lnTo>
                    <a:lnTo>
                      <a:pt x="2677" y="251"/>
                    </a:lnTo>
                    <a:cubicBezTo>
                      <a:pt x="2922" y="382"/>
                      <a:pt x="2831" y="758"/>
                      <a:pt x="2546" y="758"/>
                    </a:cubicBezTo>
                    <a:cubicBezTo>
                      <a:pt x="2267" y="758"/>
                      <a:pt x="2170" y="382"/>
                      <a:pt x="2415" y="251"/>
                    </a:cubicBezTo>
                    <a:lnTo>
                      <a:pt x="2415" y="6"/>
                    </a:lnTo>
                    <a:lnTo>
                      <a:pt x="1737" y="6"/>
                    </a:lnTo>
                    <a:lnTo>
                      <a:pt x="1737" y="251"/>
                    </a:lnTo>
                    <a:cubicBezTo>
                      <a:pt x="1982" y="382"/>
                      <a:pt x="1885" y="758"/>
                      <a:pt x="1606" y="758"/>
                    </a:cubicBezTo>
                    <a:cubicBezTo>
                      <a:pt x="1327" y="758"/>
                      <a:pt x="1230" y="382"/>
                      <a:pt x="1475" y="251"/>
                    </a:cubicBezTo>
                    <a:lnTo>
                      <a:pt x="1475" y="6"/>
                    </a:lnTo>
                    <a:lnTo>
                      <a:pt x="792" y="6"/>
                    </a:lnTo>
                    <a:lnTo>
                      <a:pt x="792" y="251"/>
                    </a:lnTo>
                    <a:cubicBezTo>
                      <a:pt x="1037" y="382"/>
                      <a:pt x="940" y="758"/>
                      <a:pt x="661" y="758"/>
                    </a:cubicBezTo>
                    <a:cubicBezTo>
                      <a:pt x="382" y="758"/>
                      <a:pt x="285" y="382"/>
                      <a:pt x="530" y="251"/>
                    </a:cubicBezTo>
                    <a:lnTo>
                      <a:pt x="530" y="6"/>
                    </a:lnTo>
                    <a:lnTo>
                      <a:pt x="0" y="6"/>
                    </a:lnTo>
                    <a:lnTo>
                      <a:pt x="0" y="4972"/>
                    </a:lnTo>
                    <a:cubicBezTo>
                      <a:pt x="6" y="4972"/>
                      <a:pt x="12" y="4972"/>
                      <a:pt x="17" y="4967"/>
                    </a:cubicBezTo>
                    <a:cubicBezTo>
                      <a:pt x="56" y="4947"/>
                      <a:pt x="100" y="4938"/>
                      <a:pt x="145" y="4938"/>
                    </a:cubicBezTo>
                    <a:cubicBezTo>
                      <a:pt x="165" y="4938"/>
                      <a:pt x="185" y="4940"/>
                      <a:pt x="205" y="4944"/>
                    </a:cubicBezTo>
                    <a:cubicBezTo>
                      <a:pt x="222" y="4950"/>
                      <a:pt x="239" y="4955"/>
                      <a:pt x="256" y="4955"/>
                    </a:cubicBezTo>
                    <a:cubicBezTo>
                      <a:pt x="264" y="4957"/>
                      <a:pt x="270" y="4958"/>
                      <a:pt x="274" y="4958"/>
                    </a:cubicBezTo>
                    <a:cubicBezTo>
                      <a:pt x="293" y="4958"/>
                      <a:pt x="286" y="4943"/>
                      <a:pt x="291" y="4938"/>
                    </a:cubicBezTo>
                    <a:cubicBezTo>
                      <a:pt x="296" y="4927"/>
                      <a:pt x="302" y="4915"/>
                      <a:pt x="313" y="4910"/>
                    </a:cubicBezTo>
                    <a:cubicBezTo>
                      <a:pt x="336" y="4893"/>
                      <a:pt x="313" y="4864"/>
                      <a:pt x="359" y="4853"/>
                    </a:cubicBezTo>
                    <a:cubicBezTo>
                      <a:pt x="393" y="4841"/>
                      <a:pt x="433" y="4836"/>
                      <a:pt x="467" y="4830"/>
                    </a:cubicBezTo>
                    <a:lnTo>
                      <a:pt x="467" y="4830"/>
                    </a:lnTo>
                    <a:lnTo>
                      <a:pt x="444" y="4841"/>
                    </a:lnTo>
                    <a:cubicBezTo>
                      <a:pt x="433" y="4847"/>
                      <a:pt x="427" y="4858"/>
                      <a:pt x="422" y="4864"/>
                    </a:cubicBezTo>
                    <a:cubicBezTo>
                      <a:pt x="433" y="4875"/>
                      <a:pt x="456" y="4887"/>
                      <a:pt x="467" y="4904"/>
                    </a:cubicBezTo>
                    <a:cubicBezTo>
                      <a:pt x="484" y="4915"/>
                      <a:pt x="501" y="4938"/>
                      <a:pt x="467" y="4950"/>
                    </a:cubicBezTo>
                    <a:cubicBezTo>
                      <a:pt x="399" y="4972"/>
                      <a:pt x="376" y="5001"/>
                      <a:pt x="365" y="5035"/>
                    </a:cubicBezTo>
                    <a:cubicBezTo>
                      <a:pt x="416" y="5024"/>
                      <a:pt x="461" y="5006"/>
                      <a:pt x="507" y="4989"/>
                    </a:cubicBezTo>
                    <a:cubicBezTo>
                      <a:pt x="541" y="4938"/>
                      <a:pt x="592" y="4904"/>
                      <a:pt x="649" y="4893"/>
                    </a:cubicBezTo>
                    <a:lnTo>
                      <a:pt x="723" y="4875"/>
                    </a:lnTo>
                    <a:cubicBezTo>
                      <a:pt x="763" y="4866"/>
                      <a:pt x="804" y="4862"/>
                      <a:pt x="844" y="4862"/>
                    </a:cubicBezTo>
                    <a:cubicBezTo>
                      <a:pt x="931" y="4862"/>
                      <a:pt x="1018" y="4882"/>
                      <a:pt x="1099" y="4921"/>
                    </a:cubicBezTo>
                    <a:cubicBezTo>
                      <a:pt x="1172" y="4908"/>
                      <a:pt x="1245" y="4902"/>
                      <a:pt x="1317" y="4902"/>
                    </a:cubicBezTo>
                    <a:cubicBezTo>
                      <a:pt x="1341" y="4902"/>
                      <a:pt x="1366" y="4903"/>
                      <a:pt x="1390" y="4904"/>
                    </a:cubicBezTo>
                    <a:lnTo>
                      <a:pt x="1373" y="4875"/>
                    </a:lnTo>
                    <a:lnTo>
                      <a:pt x="1470" y="4858"/>
                    </a:lnTo>
                    <a:cubicBezTo>
                      <a:pt x="1493" y="4844"/>
                      <a:pt x="1516" y="4834"/>
                      <a:pt x="1543" y="4834"/>
                    </a:cubicBezTo>
                    <a:cubicBezTo>
                      <a:pt x="1549" y="4834"/>
                      <a:pt x="1555" y="4835"/>
                      <a:pt x="1561" y="4836"/>
                    </a:cubicBezTo>
                    <a:cubicBezTo>
                      <a:pt x="1578" y="4830"/>
                      <a:pt x="1601" y="4819"/>
                      <a:pt x="1618" y="4813"/>
                    </a:cubicBezTo>
                    <a:cubicBezTo>
                      <a:pt x="1630" y="4804"/>
                      <a:pt x="1646" y="4799"/>
                      <a:pt x="1662" y="4799"/>
                    </a:cubicBezTo>
                    <a:cubicBezTo>
                      <a:pt x="1668" y="4799"/>
                      <a:pt x="1674" y="4800"/>
                      <a:pt x="1680" y="4801"/>
                    </a:cubicBezTo>
                    <a:cubicBezTo>
                      <a:pt x="1675" y="4813"/>
                      <a:pt x="1697" y="4824"/>
                      <a:pt x="1737" y="4836"/>
                    </a:cubicBezTo>
                    <a:cubicBezTo>
                      <a:pt x="1766" y="4819"/>
                      <a:pt x="1806" y="4807"/>
                      <a:pt x="1840" y="4801"/>
                    </a:cubicBezTo>
                    <a:cubicBezTo>
                      <a:pt x="1851" y="4779"/>
                      <a:pt x="1891" y="4762"/>
                      <a:pt x="1919" y="4744"/>
                    </a:cubicBezTo>
                    <a:cubicBezTo>
                      <a:pt x="1925" y="4744"/>
                      <a:pt x="1931" y="4750"/>
                      <a:pt x="1937" y="4750"/>
                    </a:cubicBezTo>
                    <a:cubicBezTo>
                      <a:pt x="1948" y="4756"/>
                      <a:pt x="1959" y="4767"/>
                      <a:pt x="1971" y="4773"/>
                    </a:cubicBezTo>
                    <a:cubicBezTo>
                      <a:pt x="2096" y="4756"/>
                      <a:pt x="2227" y="4744"/>
                      <a:pt x="2364" y="4733"/>
                    </a:cubicBezTo>
                    <a:cubicBezTo>
                      <a:pt x="2529" y="4722"/>
                      <a:pt x="2671" y="4710"/>
                      <a:pt x="2814" y="4705"/>
                    </a:cubicBezTo>
                    <a:cubicBezTo>
                      <a:pt x="2848" y="4689"/>
                      <a:pt x="2884" y="4682"/>
                      <a:pt x="2922" y="4682"/>
                    </a:cubicBezTo>
                    <a:cubicBezTo>
                      <a:pt x="2941" y="4682"/>
                      <a:pt x="2960" y="4684"/>
                      <a:pt x="2979" y="4688"/>
                    </a:cubicBezTo>
                    <a:cubicBezTo>
                      <a:pt x="2990" y="4688"/>
                      <a:pt x="2996" y="4693"/>
                      <a:pt x="3007" y="4699"/>
                    </a:cubicBezTo>
                    <a:cubicBezTo>
                      <a:pt x="3121" y="4699"/>
                      <a:pt x="3235" y="4705"/>
                      <a:pt x="3349" y="4716"/>
                    </a:cubicBezTo>
                    <a:cubicBezTo>
                      <a:pt x="3372" y="4716"/>
                      <a:pt x="3394" y="4722"/>
                      <a:pt x="3412" y="4727"/>
                    </a:cubicBezTo>
                    <a:cubicBezTo>
                      <a:pt x="3423" y="4727"/>
                      <a:pt x="3429" y="4722"/>
                      <a:pt x="3440" y="4722"/>
                    </a:cubicBezTo>
                    <a:cubicBezTo>
                      <a:pt x="3525" y="4705"/>
                      <a:pt x="3611" y="4682"/>
                      <a:pt x="3691" y="4665"/>
                    </a:cubicBezTo>
                    <a:lnTo>
                      <a:pt x="3765" y="4682"/>
                    </a:lnTo>
                    <a:cubicBezTo>
                      <a:pt x="3782" y="4680"/>
                      <a:pt x="3799" y="4679"/>
                      <a:pt x="3816" y="4679"/>
                    </a:cubicBezTo>
                    <a:cubicBezTo>
                      <a:pt x="3903" y="4679"/>
                      <a:pt x="3991" y="4703"/>
                      <a:pt x="4067" y="4750"/>
                    </a:cubicBezTo>
                    <a:cubicBezTo>
                      <a:pt x="4249" y="4750"/>
                      <a:pt x="4425" y="4773"/>
                      <a:pt x="4608" y="4813"/>
                    </a:cubicBezTo>
                    <a:cubicBezTo>
                      <a:pt x="4653" y="4819"/>
                      <a:pt x="4699" y="4836"/>
                      <a:pt x="4744" y="4864"/>
                    </a:cubicBezTo>
                    <a:cubicBezTo>
                      <a:pt x="4758" y="4867"/>
                      <a:pt x="4774" y="4868"/>
                      <a:pt x="4791" y="4868"/>
                    </a:cubicBezTo>
                    <a:cubicBezTo>
                      <a:pt x="4807" y="4868"/>
                      <a:pt x="4824" y="4867"/>
                      <a:pt x="4841" y="4864"/>
                    </a:cubicBezTo>
                    <a:lnTo>
                      <a:pt x="4852" y="4841"/>
                    </a:lnTo>
                    <a:cubicBezTo>
                      <a:pt x="4864" y="4853"/>
                      <a:pt x="4881" y="4858"/>
                      <a:pt x="4898" y="4864"/>
                    </a:cubicBezTo>
                    <a:cubicBezTo>
                      <a:pt x="4915" y="4870"/>
                      <a:pt x="4955" y="4875"/>
                      <a:pt x="4983" y="4881"/>
                    </a:cubicBezTo>
                    <a:lnTo>
                      <a:pt x="5063" y="4875"/>
                    </a:lnTo>
                    <a:cubicBezTo>
                      <a:pt x="5077" y="4884"/>
                      <a:pt x="5093" y="4888"/>
                      <a:pt x="5109" y="4888"/>
                    </a:cubicBezTo>
                    <a:cubicBezTo>
                      <a:pt x="5124" y="4888"/>
                      <a:pt x="5140" y="4884"/>
                      <a:pt x="5154" y="4875"/>
                    </a:cubicBezTo>
                    <a:lnTo>
                      <a:pt x="5177" y="4875"/>
                    </a:lnTo>
                    <a:cubicBezTo>
                      <a:pt x="5251" y="4864"/>
                      <a:pt x="5314" y="4853"/>
                      <a:pt x="5382" y="4841"/>
                    </a:cubicBezTo>
                    <a:cubicBezTo>
                      <a:pt x="5372" y="4808"/>
                      <a:pt x="5404" y="4804"/>
                      <a:pt x="5443" y="4804"/>
                    </a:cubicBezTo>
                    <a:cubicBezTo>
                      <a:pt x="5457" y="4804"/>
                      <a:pt x="5471" y="4805"/>
                      <a:pt x="5485" y="4805"/>
                    </a:cubicBezTo>
                    <a:cubicBezTo>
                      <a:pt x="5500" y="4805"/>
                      <a:pt x="5513" y="4804"/>
                      <a:pt x="5524" y="4801"/>
                    </a:cubicBezTo>
                    <a:cubicBezTo>
                      <a:pt x="5543" y="4811"/>
                      <a:pt x="5562" y="4815"/>
                      <a:pt x="5582" y="4815"/>
                    </a:cubicBezTo>
                    <a:cubicBezTo>
                      <a:pt x="5598" y="4815"/>
                      <a:pt x="5615" y="4812"/>
                      <a:pt x="5633" y="4807"/>
                    </a:cubicBezTo>
                    <a:cubicBezTo>
                      <a:pt x="5673" y="4796"/>
                      <a:pt x="5718" y="4784"/>
                      <a:pt x="5730" y="4756"/>
                    </a:cubicBezTo>
                    <a:cubicBezTo>
                      <a:pt x="5749" y="4705"/>
                      <a:pt x="5759" y="4683"/>
                      <a:pt x="5796" y="4683"/>
                    </a:cubicBezTo>
                    <a:cubicBezTo>
                      <a:pt x="5825" y="4683"/>
                      <a:pt x="5871" y="4697"/>
                      <a:pt x="5952" y="4722"/>
                    </a:cubicBezTo>
                    <a:cubicBezTo>
                      <a:pt x="5957" y="4727"/>
                      <a:pt x="5969" y="4727"/>
                      <a:pt x="5974" y="4727"/>
                    </a:cubicBezTo>
                    <a:cubicBezTo>
                      <a:pt x="5997" y="4727"/>
                      <a:pt x="6026" y="4727"/>
                      <a:pt x="6026" y="4722"/>
                    </a:cubicBezTo>
                    <a:cubicBezTo>
                      <a:pt x="6026" y="4699"/>
                      <a:pt x="6060" y="4693"/>
                      <a:pt x="6094" y="4688"/>
                    </a:cubicBezTo>
                    <a:lnTo>
                      <a:pt x="6094" y="4688"/>
                    </a:lnTo>
                    <a:cubicBezTo>
                      <a:pt x="6094" y="4693"/>
                      <a:pt x="6094" y="4699"/>
                      <a:pt x="6088" y="4699"/>
                    </a:cubicBezTo>
                    <a:cubicBezTo>
                      <a:pt x="6071" y="4716"/>
                      <a:pt x="6060" y="4722"/>
                      <a:pt x="6094" y="4739"/>
                    </a:cubicBezTo>
                    <a:cubicBezTo>
                      <a:pt x="6107" y="4745"/>
                      <a:pt x="6123" y="4748"/>
                      <a:pt x="6139" y="4748"/>
                    </a:cubicBezTo>
                    <a:cubicBezTo>
                      <a:pt x="6150" y="4748"/>
                      <a:pt x="6162" y="4747"/>
                      <a:pt x="6174" y="4744"/>
                    </a:cubicBezTo>
                    <a:cubicBezTo>
                      <a:pt x="6231" y="4727"/>
                      <a:pt x="6288" y="4716"/>
                      <a:pt x="6345" y="4710"/>
                    </a:cubicBezTo>
                    <a:cubicBezTo>
                      <a:pt x="6362" y="4670"/>
                      <a:pt x="6436" y="4670"/>
                      <a:pt x="6515" y="4665"/>
                    </a:cubicBezTo>
                    <a:cubicBezTo>
                      <a:pt x="6520" y="4666"/>
                      <a:pt x="6526" y="4666"/>
                      <a:pt x="6531" y="4666"/>
                    </a:cubicBezTo>
                    <a:cubicBezTo>
                      <a:pt x="6556" y="4666"/>
                      <a:pt x="6582" y="4656"/>
                      <a:pt x="6601" y="4642"/>
                    </a:cubicBezTo>
                    <a:cubicBezTo>
                      <a:pt x="6629" y="4619"/>
                      <a:pt x="6658" y="4614"/>
                      <a:pt x="6692" y="4614"/>
                    </a:cubicBezTo>
                    <a:lnTo>
                      <a:pt x="6891" y="4614"/>
                    </a:lnTo>
                    <a:cubicBezTo>
                      <a:pt x="6931" y="4614"/>
                      <a:pt x="6886" y="4614"/>
                      <a:pt x="6914" y="4631"/>
                    </a:cubicBezTo>
                    <a:cubicBezTo>
                      <a:pt x="6920" y="4636"/>
                      <a:pt x="6920" y="4647"/>
                      <a:pt x="6915" y="4653"/>
                    </a:cubicBezTo>
                    <a:lnTo>
                      <a:pt x="6915" y="4653"/>
                    </a:lnTo>
                    <a:cubicBezTo>
                      <a:pt x="6951" y="4651"/>
                      <a:pt x="6987" y="4651"/>
                      <a:pt x="7025" y="4651"/>
                    </a:cubicBezTo>
                    <a:cubicBezTo>
                      <a:pt x="7112" y="4651"/>
                      <a:pt x="7205" y="4653"/>
                      <a:pt x="7307" y="4653"/>
                    </a:cubicBezTo>
                    <a:cubicBezTo>
                      <a:pt x="7358" y="4653"/>
                      <a:pt x="7410" y="4648"/>
                      <a:pt x="7461" y="4642"/>
                    </a:cubicBezTo>
                    <a:lnTo>
                      <a:pt x="7529" y="4636"/>
                    </a:lnTo>
                    <a:cubicBezTo>
                      <a:pt x="7558" y="4619"/>
                      <a:pt x="7586" y="4608"/>
                      <a:pt x="7615" y="4602"/>
                    </a:cubicBezTo>
                    <a:cubicBezTo>
                      <a:pt x="7626" y="4599"/>
                      <a:pt x="7636" y="4598"/>
                      <a:pt x="7645" y="4598"/>
                    </a:cubicBezTo>
                    <a:cubicBezTo>
                      <a:pt x="7654" y="4598"/>
                      <a:pt x="7663" y="4599"/>
                      <a:pt x="7672" y="4602"/>
                    </a:cubicBezTo>
                    <a:cubicBezTo>
                      <a:pt x="7672" y="4602"/>
                      <a:pt x="7683" y="4608"/>
                      <a:pt x="7683" y="4614"/>
                    </a:cubicBezTo>
                    <a:cubicBezTo>
                      <a:pt x="7683" y="4616"/>
                      <a:pt x="7683" y="4616"/>
                      <a:pt x="7683" y="4616"/>
                    </a:cubicBezTo>
                    <a:cubicBezTo>
                      <a:pt x="7683" y="4616"/>
                      <a:pt x="7683" y="4616"/>
                      <a:pt x="7683" y="4619"/>
                    </a:cubicBezTo>
                    <a:cubicBezTo>
                      <a:pt x="7763" y="4608"/>
                      <a:pt x="7848" y="4602"/>
                      <a:pt x="7928" y="4596"/>
                    </a:cubicBezTo>
                    <a:cubicBezTo>
                      <a:pt x="8082" y="4579"/>
                      <a:pt x="8235" y="4562"/>
                      <a:pt x="8389" y="4545"/>
                    </a:cubicBezTo>
                    <a:cubicBezTo>
                      <a:pt x="8403" y="4543"/>
                      <a:pt x="8416" y="4542"/>
                      <a:pt x="8429" y="4542"/>
                    </a:cubicBezTo>
                    <a:cubicBezTo>
                      <a:pt x="8484" y="4542"/>
                      <a:pt x="8536" y="4561"/>
                      <a:pt x="8577" y="4602"/>
                    </a:cubicBezTo>
                    <a:lnTo>
                      <a:pt x="8691" y="4568"/>
                    </a:lnTo>
                    <a:cubicBezTo>
                      <a:pt x="8691" y="4568"/>
                      <a:pt x="8685" y="4557"/>
                      <a:pt x="8691" y="4557"/>
                    </a:cubicBezTo>
                    <a:cubicBezTo>
                      <a:pt x="8714" y="4545"/>
                      <a:pt x="8731" y="4539"/>
                      <a:pt x="8754" y="4539"/>
                    </a:cubicBezTo>
                    <a:cubicBezTo>
                      <a:pt x="8885" y="4522"/>
                      <a:pt x="8987" y="4488"/>
                      <a:pt x="9118" y="4477"/>
                    </a:cubicBezTo>
                    <a:cubicBezTo>
                      <a:pt x="9123" y="4476"/>
                      <a:pt x="9128" y="4476"/>
                      <a:pt x="9133" y="4476"/>
                    </a:cubicBezTo>
                    <a:cubicBezTo>
                      <a:pt x="9168" y="4476"/>
                      <a:pt x="9216" y="4491"/>
                      <a:pt x="9221" y="4505"/>
                    </a:cubicBezTo>
                    <a:cubicBezTo>
                      <a:pt x="9226" y="4522"/>
                      <a:pt x="9232" y="4557"/>
                      <a:pt x="9243" y="4579"/>
                    </a:cubicBezTo>
                    <a:lnTo>
                      <a:pt x="9255" y="4579"/>
                    </a:lnTo>
                    <a:lnTo>
                      <a:pt x="9420" y="4642"/>
                    </a:lnTo>
                    <a:lnTo>
                      <a:pt x="9483" y="4642"/>
                    </a:lnTo>
                    <a:cubicBezTo>
                      <a:pt x="9565" y="4598"/>
                      <a:pt x="9658" y="4574"/>
                      <a:pt x="9751" y="4574"/>
                    </a:cubicBezTo>
                    <a:cubicBezTo>
                      <a:pt x="9825" y="4574"/>
                      <a:pt x="9899" y="4589"/>
                      <a:pt x="9967" y="4619"/>
                    </a:cubicBezTo>
                    <a:lnTo>
                      <a:pt x="10092" y="4636"/>
                    </a:lnTo>
                    <a:lnTo>
                      <a:pt x="10103" y="4636"/>
                    </a:lnTo>
                    <a:cubicBezTo>
                      <a:pt x="10160" y="4608"/>
                      <a:pt x="10223" y="4596"/>
                      <a:pt x="10291" y="4591"/>
                    </a:cubicBezTo>
                    <a:cubicBezTo>
                      <a:pt x="10308" y="4596"/>
                      <a:pt x="10326" y="4596"/>
                      <a:pt x="10343" y="4608"/>
                    </a:cubicBezTo>
                    <a:cubicBezTo>
                      <a:pt x="10348" y="4608"/>
                      <a:pt x="10354" y="4619"/>
                      <a:pt x="10354" y="4619"/>
                    </a:cubicBezTo>
                    <a:cubicBezTo>
                      <a:pt x="10348" y="4636"/>
                      <a:pt x="10343" y="4648"/>
                      <a:pt x="10337" y="4659"/>
                    </a:cubicBezTo>
                    <a:cubicBezTo>
                      <a:pt x="10331" y="4670"/>
                      <a:pt x="10314" y="4676"/>
                      <a:pt x="10326" y="4693"/>
                    </a:cubicBezTo>
                    <a:cubicBezTo>
                      <a:pt x="10331" y="4699"/>
                      <a:pt x="10343" y="4705"/>
                      <a:pt x="10348" y="4716"/>
                    </a:cubicBezTo>
                    <a:cubicBezTo>
                      <a:pt x="10360" y="4722"/>
                      <a:pt x="10377" y="4722"/>
                      <a:pt x="10394" y="4722"/>
                    </a:cubicBezTo>
                    <a:cubicBezTo>
                      <a:pt x="10408" y="4719"/>
                      <a:pt x="10422" y="4715"/>
                      <a:pt x="10438" y="4715"/>
                    </a:cubicBezTo>
                    <a:cubicBezTo>
                      <a:pt x="10454" y="4715"/>
                      <a:pt x="10471" y="4719"/>
                      <a:pt x="10491" y="4733"/>
                    </a:cubicBezTo>
                    <a:cubicBezTo>
                      <a:pt x="10508" y="4750"/>
                      <a:pt x="10531" y="4762"/>
                      <a:pt x="10559" y="4762"/>
                    </a:cubicBezTo>
                    <a:cubicBezTo>
                      <a:pt x="10656" y="4762"/>
                      <a:pt x="10679" y="4801"/>
                      <a:pt x="10730" y="4830"/>
                    </a:cubicBezTo>
                    <a:cubicBezTo>
                      <a:pt x="10747" y="4838"/>
                      <a:pt x="10742" y="4844"/>
                      <a:pt x="10727" y="4844"/>
                    </a:cubicBezTo>
                    <a:cubicBezTo>
                      <a:pt x="10722" y="4844"/>
                      <a:pt x="10715" y="4843"/>
                      <a:pt x="10707" y="4841"/>
                    </a:cubicBezTo>
                    <a:cubicBezTo>
                      <a:pt x="10697" y="4841"/>
                      <a:pt x="10688" y="4840"/>
                      <a:pt x="10679" y="4840"/>
                    </a:cubicBezTo>
                    <a:cubicBezTo>
                      <a:pt x="10605" y="4840"/>
                      <a:pt x="10582" y="4862"/>
                      <a:pt x="10582" y="4893"/>
                    </a:cubicBezTo>
                    <a:cubicBezTo>
                      <a:pt x="10582" y="4904"/>
                      <a:pt x="10588" y="4915"/>
                      <a:pt x="10588" y="4921"/>
                    </a:cubicBezTo>
                    <a:cubicBezTo>
                      <a:pt x="10667" y="4944"/>
                      <a:pt x="10747" y="4967"/>
                      <a:pt x="10832" y="4989"/>
                    </a:cubicBezTo>
                    <a:cubicBezTo>
                      <a:pt x="10841" y="4992"/>
                      <a:pt x="10851" y="4994"/>
                      <a:pt x="10861" y="4994"/>
                    </a:cubicBezTo>
                    <a:cubicBezTo>
                      <a:pt x="10871" y="4994"/>
                      <a:pt x="10881" y="4992"/>
                      <a:pt x="10889" y="4989"/>
                    </a:cubicBezTo>
                    <a:lnTo>
                      <a:pt x="11208" y="4932"/>
                    </a:lnTo>
                    <a:cubicBezTo>
                      <a:pt x="11197" y="4915"/>
                      <a:pt x="11185" y="4904"/>
                      <a:pt x="11174" y="4887"/>
                    </a:cubicBezTo>
                    <a:cubicBezTo>
                      <a:pt x="11157" y="4858"/>
                      <a:pt x="11157" y="4841"/>
                      <a:pt x="11208" y="4824"/>
                    </a:cubicBezTo>
                    <a:cubicBezTo>
                      <a:pt x="11231" y="4819"/>
                      <a:pt x="11248" y="4813"/>
                      <a:pt x="11271" y="4801"/>
                    </a:cubicBezTo>
                    <a:cubicBezTo>
                      <a:pt x="11291" y="4796"/>
                      <a:pt x="11313" y="4794"/>
                      <a:pt x="11335" y="4794"/>
                    </a:cubicBezTo>
                    <a:cubicBezTo>
                      <a:pt x="11361" y="4794"/>
                      <a:pt x="11388" y="4798"/>
                      <a:pt x="11413" y="4807"/>
                    </a:cubicBezTo>
                    <a:cubicBezTo>
                      <a:pt x="11436" y="4819"/>
                      <a:pt x="11447" y="4824"/>
                      <a:pt x="11470" y="4830"/>
                    </a:cubicBezTo>
                    <a:cubicBezTo>
                      <a:pt x="11509" y="4849"/>
                      <a:pt x="11551" y="4858"/>
                      <a:pt x="11591" y="4858"/>
                    </a:cubicBezTo>
                    <a:cubicBezTo>
                      <a:pt x="11610" y="4858"/>
                      <a:pt x="11629" y="4856"/>
                      <a:pt x="11647" y="4853"/>
                    </a:cubicBezTo>
                    <a:cubicBezTo>
                      <a:pt x="11698" y="4836"/>
                      <a:pt x="11738" y="4824"/>
                      <a:pt x="11789" y="4807"/>
                    </a:cubicBezTo>
                    <a:cubicBezTo>
                      <a:pt x="11835" y="4796"/>
                      <a:pt x="11886" y="4796"/>
                      <a:pt x="11932" y="4796"/>
                    </a:cubicBezTo>
                    <a:cubicBezTo>
                      <a:pt x="11973" y="4800"/>
                      <a:pt x="12029" y="4816"/>
                      <a:pt x="12064" y="4816"/>
                    </a:cubicBezTo>
                    <a:cubicBezTo>
                      <a:pt x="12072" y="4816"/>
                      <a:pt x="12080" y="4815"/>
                      <a:pt x="12085" y="4813"/>
                    </a:cubicBezTo>
                    <a:cubicBezTo>
                      <a:pt x="12142" y="4784"/>
                      <a:pt x="12194" y="4750"/>
                      <a:pt x="12165" y="4699"/>
                    </a:cubicBezTo>
                    <a:cubicBezTo>
                      <a:pt x="12159" y="4699"/>
                      <a:pt x="12159" y="4693"/>
                      <a:pt x="12154" y="4688"/>
                    </a:cubicBezTo>
                    <a:cubicBezTo>
                      <a:pt x="12142" y="4642"/>
                      <a:pt x="12194" y="4608"/>
                      <a:pt x="12285" y="4602"/>
                    </a:cubicBezTo>
                    <a:cubicBezTo>
                      <a:pt x="12307" y="4602"/>
                      <a:pt x="12325" y="4602"/>
                      <a:pt x="12347" y="4608"/>
                    </a:cubicBezTo>
                    <a:cubicBezTo>
                      <a:pt x="12364" y="4614"/>
                      <a:pt x="12381" y="4625"/>
                      <a:pt x="12399" y="4631"/>
                    </a:cubicBezTo>
                    <a:cubicBezTo>
                      <a:pt x="12433" y="4636"/>
                      <a:pt x="12461" y="4648"/>
                      <a:pt x="12490" y="4665"/>
                    </a:cubicBezTo>
                    <a:cubicBezTo>
                      <a:pt x="12598" y="4619"/>
                      <a:pt x="12706" y="4596"/>
                      <a:pt x="12826" y="4591"/>
                    </a:cubicBezTo>
                    <a:cubicBezTo>
                      <a:pt x="12849" y="4587"/>
                      <a:pt x="12872" y="4586"/>
                      <a:pt x="12895" y="4586"/>
                    </a:cubicBezTo>
                    <a:cubicBezTo>
                      <a:pt x="12993" y="4586"/>
                      <a:pt x="13091" y="4614"/>
                      <a:pt x="13179" y="4665"/>
                    </a:cubicBezTo>
                    <a:lnTo>
                      <a:pt x="13259" y="4676"/>
                    </a:lnTo>
                    <a:cubicBezTo>
                      <a:pt x="13304" y="4653"/>
                      <a:pt x="13361" y="4636"/>
                      <a:pt x="13412" y="4631"/>
                    </a:cubicBezTo>
                    <a:cubicBezTo>
                      <a:pt x="13488" y="4617"/>
                      <a:pt x="13564" y="4609"/>
                      <a:pt x="13640" y="4609"/>
                    </a:cubicBezTo>
                    <a:cubicBezTo>
                      <a:pt x="13689" y="4609"/>
                      <a:pt x="13739" y="4612"/>
                      <a:pt x="13788" y="4619"/>
                    </a:cubicBezTo>
                    <a:cubicBezTo>
                      <a:pt x="13868" y="4585"/>
                      <a:pt x="13953" y="4562"/>
                      <a:pt x="14039" y="4551"/>
                    </a:cubicBezTo>
                    <a:cubicBezTo>
                      <a:pt x="14101" y="4545"/>
                      <a:pt x="14164" y="4545"/>
                      <a:pt x="14221" y="4545"/>
                    </a:cubicBezTo>
                    <a:cubicBezTo>
                      <a:pt x="14323" y="4465"/>
                      <a:pt x="14547" y="4419"/>
                      <a:pt x="14759" y="4419"/>
                    </a:cubicBezTo>
                    <a:cubicBezTo>
                      <a:pt x="14771" y="4419"/>
                      <a:pt x="14784" y="4420"/>
                      <a:pt x="14796" y="4420"/>
                    </a:cubicBezTo>
                    <a:cubicBezTo>
                      <a:pt x="14813" y="4408"/>
                      <a:pt x="14836" y="4403"/>
                      <a:pt x="14859" y="4397"/>
                    </a:cubicBezTo>
                    <a:cubicBezTo>
                      <a:pt x="14916" y="4386"/>
                      <a:pt x="14973" y="4363"/>
                      <a:pt x="15018" y="4334"/>
                    </a:cubicBezTo>
                    <a:cubicBezTo>
                      <a:pt x="15053" y="4329"/>
                      <a:pt x="15081" y="4329"/>
                      <a:pt x="15109" y="4329"/>
                    </a:cubicBezTo>
                    <a:cubicBezTo>
                      <a:pt x="15121" y="4295"/>
                      <a:pt x="15121" y="4255"/>
                      <a:pt x="15201" y="4243"/>
                    </a:cubicBezTo>
                    <a:lnTo>
                      <a:pt x="15315" y="4198"/>
                    </a:lnTo>
                    <a:cubicBezTo>
                      <a:pt x="15303" y="4186"/>
                      <a:pt x="15292" y="4169"/>
                      <a:pt x="15280" y="4158"/>
                    </a:cubicBezTo>
                    <a:cubicBezTo>
                      <a:pt x="15269" y="4141"/>
                      <a:pt x="15258" y="4129"/>
                      <a:pt x="15246" y="4118"/>
                    </a:cubicBezTo>
                    <a:cubicBezTo>
                      <a:pt x="15261" y="4114"/>
                      <a:pt x="15277" y="4112"/>
                      <a:pt x="15293" y="4112"/>
                    </a:cubicBezTo>
                    <a:cubicBezTo>
                      <a:pt x="15325" y="4112"/>
                      <a:pt x="15358" y="4120"/>
                      <a:pt x="15389" y="4135"/>
                    </a:cubicBezTo>
                    <a:cubicBezTo>
                      <a:pt x="15406" y="4141"/>
                      <a:pt x="15417" y="4152"/>
                      <a:pt x="15434" y="4158"/>
                    </a:cubicBezTo>
                    <a:cubicBezTo>
                      <a:pt x="15476" y="4179"/>
                      <a:pt x="15522" y="4191"/>
                      <a:pt x="15568" y="4191"/>
                    </a:cubicBezTo>
                    <a:cubicBezTo>
                      <a:pt x="15584" y="4191"/>
                      <a:pt x="15600" y="4189"/>
                      <a:pt x="15616" y="4186"/>
                    </a:cubicBezTo>
                    <a:cubicBezTo>
                      <a:pt x="15673" y="4175"/>
                      <a:pt x="15719" y="4164"/>
                      <a:pt x="15776" y="4152"/>
                    </a:cubicBezTo>
                    <a:cubicBezTo>
                      <a:pt x="15801" y="4149"/>
                      <a:pt x="15827" y="4148"/>
                      <a:pt x="15853" y="4148"/>
                    </a:cubicBezTo>
                    <a:cubicBezTo>
                      <a:pt x="15878" y="4148"/>
                      <a:pt x="15904" y="4149"/>
                      <a:pt x="15930" y="4152"/>
                    </a:cubicBezTo>
                    <a:cubicBezTo>
                      <a:pt x="15964" y="4158"/>
                      <a:pt x="16009" y="4175"/>
                      <a:pt x="16049" y="4175"/>
                    </a:cubicBezTo>
                    <a:lnTo>
                      <a:pt x="16118" y="4164"/>
                    </a:lnTo>
                    <a:cubicBezTo>
                      <a:pt x="16169" y="4141"/>
                      <a:pt x="16214" y="4118"/>
                      <a:pt x="16197" y="4072"/>
                    </a:cubicBezTo>
                    <a:cubicBezTo>
                      <a:pt x="16192" y="4067"/>
                      <a:pt x="16192" y="4061"/>
                      <a:pt x="16192" y="4055"/>
                    </a:cubicBezTo>
                    <a:cubicBezTo>
                      <a:pt x="16192" y="4021"/>
                      <a:pt x="16226" y="3998"/>
                      <a:pt x="16288" y="3987"/>
                    </a:cubicBezTo>
                    <a:cubicBezTo>
                      <a:pt x="16343" y="3957"/>
                      <a:pt x="16402" y="3940"/>
                      <a:pt x="16462" y="3940"/>
                    </a:cubicBezTo>
                    <a:cubicBezTo>
                      <a:pt x="16470" y="3940"/>
                      <a:pt x="16479" y="3941"/>
                      <a:pt x="16488" y="3941"/>
                    </a:cubicBezTo>
                    <a:cubicBezTo>
                      <a:pt x="16539" y="3911"/>
                      <a:pt x="16598" y="3897"/>
                      <a:pt x="16658" y="3897"/>
                    </a:cubicBezTo>
                    <a:cubicBezTo>
                      <a:pt x="16677" y="3897"/>
                      <a:pt x="16696" y="3899"/>
                      <a:pt x="16716" y="3902"/>
                    </a:cubicBezTo>
                    <a:cubicBezTo>
                      <a:pt x="16892" y="3924"/>
                      <a:pt x="17000" y="3981"/>
                      <a:pt x="17160" y="4010"/>
                    </a:cubicBezTo>
                    <a:lnTo>
                      <a:pt x="17239" y="4021"/>
                    </a:lnTo>
                    <a:lnTo>
                      <a:pt x="172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971" name="Google Shape;2971;p69"/>
          <p:cNvSpPr txBox="1"/>
          <p:nvPr>
            <p:ph idx="1" type="subTitle"/>
          </p:nvPr>
        </p:nvSpPr>
        <p:spPr>
          <a:xfrm>
            <a:off x="1215875" y="2699175"/>
            <a:ext cx="3115500" cy="1173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replace the image on the screen with your own work. Just delete this one, add yours and send it to the back</a:t>
            </a:r>
            <a:endParaRPr/>
          </a:p>
        </p:txBody>
      </p:sp>
      <p:sp>
        <p:nvSpPr>
          <p:cNvPr id="2972" name="Google Shape;2972;p69"/>
          <p:cNvSpPr txBox="1"/>
          <p:nvPr>
            <p:ph type="title"/>
          </p:nvPr>
        </p:nvSpPr>
        <p:spPr>
          <a:xfrm>
            <a:off x="1215863" y="1412325"/>
            <a:ext cx="3115500" cy="890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rPr>
              <a:t>Tablet app</a:t>
            </a:r>
            <a:endParaRPr>
              <a:solidFill>
                <a:schemeClr val="dk1"/>
              </a:solidFill>
            </a:endParaRPr>
          </a:p>
        </p:txBody>
      </p:sp>
      <p:grpSp>
        <p:nvGrpSpPr>
          <p:cNvPr id="2973" name="Google Shape;2973;p69"/>
          <p:cNvGrpSpPr/>
          <p:nvPr/>
        </p:nvGrpSpPr>
        <p:grpSpPr>
          <a:xfrm flipH="1" rot="5400000">
            <a:off x="5008636" y="969225"/>
            <a:ext cx="2633907" cy="3205028"/>
            <a:chOff x="2364146" y="1225297"/>
            <a:chExt cx="2342084" cy="2693074"/>
          </a:xfrm>
        </p:grpSpPr>
        <p:sp>
          <p:nvSpPr>
            <p:cNvPr id="2974" name="Google Shape;2974;p69"/>
            <p:cNvSpPr/>
            <p:nvPr/>
          </p:nvSpPr>
          <p:spPr>
            <a:xfrm>
              <a:off x="2364146" y="1225297"/>
              <a:ext cx="2342084" cy="2693074"/>
            </a:xfrm>
            <a:custGeom>
              <a:rect b="b" l="l" r="r" t="t"/>
              <a:pathLst>
                <a:path extrusionOk="0" h="208725" w="160747">
                  <a:moveTo>
                    <a:pt x="144239" y="18365"/>
                  </a:moveTo>
                  <a:lnTo>
                    <a:pt x="144239" y="190978"/>
                  </a:lnTo>
                  <a:lnTo>
                    <a:pt x="15992" y="190978"/>
                  </a:lnTo>
                  <a:lnTo>
                    <a:pt x="15992" y="18365"/>
                  </a:lnTo>
                  <a:close/>
                  <a:moveTo>
                    <a:pt x="8460" y="0"/>
                  </a:moveTo>
                  <a:cubicBezTo>
                    <a:pt x="3817" y="0"/>
                    <a:pt x="0" y="3818"/>
                    <a:pt x="0" y="8460"/>
                  </a:cubicBezTo>
                  <a:lnTo>
                    <a:pt x="0" y="200264"/>
                  </a:lnTo>
                  <a:cubicBezTo>
                    <a:pt x="0" y="204907"/>
                    <a:pt x="3817" y="208725"/>
                    <a:pt x="8460" y="208725"/>
                  </a:cubicBezTo>
                  <a:lnTo>
                    <a:pt x="152390" y="208725"/>
                  </a:lnTo>
                  <a:cubicBezTo>
                    <a:pt x="157033" y="208725"/>
                    <a:pt x="160747" y="204907"/>
                    <a:pt x="160747" y="200264"/>
                  </a:cubicBezTo>
                  <a:lnTo>
                    <a:pt x="160747" y="8460"/>
                  </a:lnTo>
                  <a:cubicBezTo>
                    <a:pt x="160747" y="3818"/>
                    <a:pt x="157033" y="0"/>
                    <a:pt x="1523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69"/>
            <p:cNvSpPr/>
            <p:nvPr/>
          </p:nvSpPr>
          <p:spPr>
            <a:xfrm>
              <a:off x="3469185" y="3746823"/>
              <a:ext cx="131700" cy="1317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2976" name="Google Shape;2976;p69"/>
          <p:cNvPicPr preferRelativeResize="0"/>
          <p:nvPr/>
        </p:nvPicPr>
        <p:blipFill rotWithShape="1">
          <a:blip r:embed="rId3">
            <a:alphaModFix/>
          </a:blip>
          <a:srcRect b="891" l="14838" r="14838" t="29"/>
          <a:stretch/>
        </p:blipFill>
        <p:spPr>
          <a:xfrm>
            <a:off x="4988938" y="1512425"/>
            <a:ext cx="2673324" cy="2118650"/>
          </a:xfrm>
          <a:prstGeom prst="rect">
            <a:avLst/>
          </a:prstGeom>
          <a:noFill/>
          <a:ln>
            <a:noFill/>
          </a:ln>
        </p:spPr>
      </p:pic>
      <p:grpSp>
        <p:nvGrpSpPr>
          <p:cNvPr id="2977" name="Google Shape;2977;p69"/>
          <p:cNvGrpSpPr/>
          <p:nvPr/>
        </p:nvGrpSpPr>
        <p:grpSpPr>
          <a:xfrm rot="609958">
            <a:off x="1972861" y="1014620"/>
            <a:ext cx="1414391" cy="375947"/>
            <a:chOff x="2205540" y="608385"/>
            <a:chExt cx="1414392" cy="375947"/>
          </a:xfrm>
        </p:grpSpPr>
        <p:sp>
          <p:nvSpPr>
            <p:cNvPr id="2978" name="Google Shape;2978;p69"/>
            <p:cNvSpPr/>
            <p:nvPr/>
          </p:nvSpPr>
          <p:spPr>
            <a:xfrm rot="-274893">
              <a:off x="2213898" y="663783"/>
              <a:ext cx="1397676" cy="265151"/>
            </a:xfrm>
            <a:custGeom>
              <a:rect b="b" l="l" r="r" t="t"/>
              <a:pathLst>
                <a:path extrusionOk="0" h="2615" w="13784">
                  <a:moveTo>
                    <a:pt x="138" y="1"/>
                  </a:moveTo>
                  <a:cubicBezTo>
                    <a:pt x="143" y="40"/>
                    <a:pt x="138" y="75"/>
                    <a:pt x="126" y="103"/>
                  </a:cubicBezTo>
                  <a:cubicBezTo>
                    <a:pt x="98" y="143"/>
                    <a:pt x="69" y="114"/>
                    <a:pt x="64" y="171"/>
                  </a:cubicBezTo>
                  <a:cubicBezTo>
                    <a:pt x="64" y="200"/>
                    <a:pt x="58" y="228"/>
                    <a:pt x="47" y="257"/>
                  </a:cubicBezTo>
                  <a:cubicBezTo>
                    <a:pt x="41" y="280"/>
                    <a:pt x="12" y="337"/>
                    <a:pt x="24" y="359"/>
                  </a:cubicBezTo>
                  <a:cubicBezTo>
                    <a:pt x="35" y="382"/>
                    <a:pt x="109" y="388"/>
                    <a:pt x="132" y="411"/>
                  </a:cubicBezTo>
                  <a:cubicBezTo>
                    <a:pt x="200" y="485"/>
                    <a:pt x="75" y="519"/>
                    <a:pt x="58" y="576"/>
                  </a:cubicBezTo>
                  <a:cubicBezTo>
                    <a:pt x="52" y="638"/>
                    <a:pt x="75" y="707"/>
                    <a:pt x="121" y="752"/>
                  </a:cubicBezTo>
                  <a:cubicBezTo>
                    <a:pt x="166" y="809"/>
                    <a:pt x="269" y="843"/>
                    <a:pt x="200" y="917"/>
                  </a:cubicBezTo>
                  <a:cubicBezTo>
                    <a:pt x="178" y="940"/>
                    <a:pt x="155" y="946"/>
                    <a:pt x="143" y="980"/>
                  </a:cubicBezTo>
                  <a:cubicBezTo>
                    <a:pt x="138" y="1014"/>
                    <a:pt x="138" y="1043"/>
                    <a:pt x="143" y="1077"/>
                  </a:cubicBezTo>
                  <a:cubicBezTo>
                    <a:pt x="149" y="1122"/>
                    <a:pt x="172" y="1168"/>
                    <a:pt x="206" y="1197"/>
                  </a:cubicBezTo>
                  <a:cubicBezTo>
                    <a:pt x="234" y="1225"/>
                    <a:pt x="274" y="1231"/>
                    <a:pt x="269" y="1282"/>
                  </a:cubicBezTo>
                  <a:cubicBezTo>
                    <a:pt x="263" y="1328"/>
                    <a:pt x="189" y="1356"/>
                    <a:pt x="172" y="1407"/>
                  </a:cubicBezTo>
                  <a:cubicBezTo>
                    <a:pt x="160" y="1441"/>
                    <a:pt x="160" y="1476"/>
                    <a:pt x="172" y="1510"/>
                  </a:cubicBezTo>
                  <a:cubicBezTo>
                    <a:pt x="183" y="1550"/>
                    <a:pt x="257" y="1578"/>
                    <a:pt x="252" y="1618"/>
                  </a:cubicBezTo>
                  <a:cubicBezTo>
                    <a:pt x="252" y="1658"/>
                    <a:pt x="149" y="1698"/>
                    <a:pt x="126" y="1738"/>
                  </a:cubicBezTo>
                  <a:cubicBezTo>
                    <a:pt x="103" y="1777"/>
                    <a:pt x="92" y="1817"/>
                    <a:pt x="81" y="1857"/>
                  </a:cubicBezTo>
                  <a:cubicBezTo>
                    <a:pt x="69" y="1886"/>
                    <a:pt x="47" y="1926"/>
                    <a:pt x="58" y="1960"/>
                  </a:cubicBezTo>
                  <a:cubicBezTo>
                    <a:pt x="81" y="2022"/>
                    <a:pt x="212" y="2028"/>
                    <a:pt x="223" y="2108"/>
                  </a:cubicBezTo>
                  <a:cubicBezTo>
                    <a:pt x="240" y="2165"/>
                    <a:pt x="172" y="2159"/>
                    <a:pt x="121" y="2176"/>
                  </a:cubicBezTo>
                  <a:cubicBezTo>
                    <a:pt x="47" y="2205"/>
                    <a:pt x="41" y="2239"/>
                    <a:pt x="41" y="2318"/>
                  </a:cubicBezTo>
                  <a:cubicBezTo>
                    <a:pt x="35" y="2415"/>
                    <a:pt x="12" y="2518"/>
                    <a:pt x="1" y="2615"/>
                  </a:cubicBezTo>
                  <a:lnTo>
                    <a:pt x="13709" y="2615"/>
                  </a:lnTo>
                  <a:cubicBezTo>
                    <a:pt x="13704" y="2609"/>
                    <a:pt x="13698" y="2598"/>
                    <a:pt x="13698" y="2592"/>
                  </a:cubicBezTo>
                  <a:cubicBezTo>
                    <a:pt x="13669" y="2489"/>
                    <a:pt x="13630" y="2393"/>
                    <a:pt x="13578" y="2296"/>
                  </a:cubicBezTo>
                  <a:cubicBezTo>
                    <a:pt x="13538" y="2233"/>
                    <a:pt x="13544" y="2142"/>
                    <a:pt x="13595" y="2079"/>
                  </a:cubicBezTo>
                  <a:cubicBezTo>
                    <a:pt x="13652" y="2034"/>
                    <a:pt x="13686" y="1965"/>
                    <a:pt x="13686" y="1891"/>
                  </a:cubicBezTo>
                  <a:cubicBezTo>
                    <a:pt x="13692" y="1857"/>
                    <a:pt x="13681" y="1817"/>
                    <a:pt x="13664" y="1783"/>
                  </a:cubicBezTo>
                  <a:cubicBezTo>
                    <a:pt x="13624" y="1715"/>
                    <a:pt x="13550" y="1698"/>
                    <a:pt x="13510" y="1629"/>
                  </a:cubicBezTo>
                  <a:cubicBezTo>
                    <a:pt x="13464" y="1544"/>
                    <a:pt x="13538" y="1515"/>
                    <a:pt x="13590" y="1470"/>
                  </a:cubicBezTo>
                  <a:cubicBezTo>
                    <a:pt x="13635" y="1419"/>
                    <a:pt x="13664" y="1373"/>
                    <a:pt x="13618" y="1310"/>
                  </a:cubicBezTo>
                  <a:cubicBezTo>
                    <a:pt x="13607" y="1299"/>
                    <a:pt x="13595" y="1299"/>
                    <a:pt x="13584" y="1276"/>
                  </a:cubicBezTo>
                  <a:cubicBezTo>
                    <a:pt x="13567" y="1259"/>
                    <a:pt x="13555" y="1225"/>
                    <a:pt x="13544" y="1208"/>
                  </a:cubicBezTo>
                  <a:cubicBezTo>
                    <a:pt x="13533" y="1191"/>
                    <a:pt x="13476" y="1140"/>
                    <a:pt x="13476" y="1117"/>
                  </a:cubicBezTo>
                  <a:cubicBezTo>
                    <a:pt x="13476" y="1043"/>
                    <a:pt x="13624" y="1048"/>
                    <a:pt x="13618" y="963"/>
                  </a:cubicBezTo>
                  <a:cubicBezTo>
                    <a:pt x="13567" y="935"/>
                    <a:pt x="13527" y="895"/>
                    <a:pt x="13499" y="849"/>
                  </a:cubicBezTo>
                  <a:cubicBezTo>
                    <a:pt x="13504" y="804"/>
                    <a:pt x="13555" y="809"/>
                    <a:pt x="13590" y="792"/>
                  </a:cubicBezTo>
                  <a:cubicBezTo>
                    <a:pt x="13641" y="758"/>
                    <a:pt x="13612" y="735"/>
                    <a:pt x="13595" y="684"/>
                  </a:cubicBezTo>
                  <a:cubicBezTo>
                    <a:pt x="13590" y="655"/>
                    <a:pt x="13578" y="627"/>
                    <a:pt x="13561" y="599"/>
                  </a:cubicBezTo>
                  <a:cubicBezTo>
                    <a:pt x="13538" y="559"/>
                    <a:pt x="13521" y="553"/>
                    <a:pt x="13567" y="524"/>
                  </a:cubicBezTo>
                  <a:cubicBezTo>
                    <a:pt x="13595" y="502"/>
                    <a:pt x="13698" y="490"/>
                    <a:pt x="13704" y="462"/>
                  </a:cubicBezTo>
                  <a:cubicBezTo>
                    <a:pt x="13709" y="428"/>
                    <a:pt x="13641" y="388"/>
                    <a:pt x="13618" y="371"/>
                  </a:cubicBezTo>
                  <a:cubicBezTo>
                    <a:pt x="13595" y="354"/>
                    <a:pt x="13573" y="331"/>
                    <a:pt x="13578" y="308"/>
                  </a:cubicBezTo>
                  <a:cubicBezTo>
                    <a:pt x="13584" y="285"/>
                    <a:pt x="13704" y="223"/>
                    <a:pt x="13721" y="217"/>
                  </a:cubicBezTo>
                  <a:cubicBezTo>
                    <a:pt x="13743" y="206"/>
                    <a:pt x="13766" y="194"/>
                    <a:pt x="13783" y="183"/>
                  </a:cubicBezTo>
                  <a:cubicBezTo>
                    <a:pt x="13738" y="143"/>
                    <a:pt x="13675" y="137"/>
                    <a:pt x="13630" y="109"/>
                  </a:cubicBezTo>
                  <a:cubicBezTo>
                    <a:pt x="13595" y="86"/>
                    <a:pt x="13573" y="57"/>
                    <a:pt x="13538" y="40"/>
                  </a:cubicBezTo>
                  <a:lnTo>
                    <a:pt x="1355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69"/>
            <p:cNvSpPr/>
            <p:nvPr/>
          </p:nvSpPr>
          <p:spPr>
            <a:xfrm rot="-274893">
              <a:off x="2871877" y="661683"/>
              <a:ext cx="145000" cy="155440"/>
            </a:xfrm>
            <a:custGeom>
              <a:rect b="b" l="l" r="r" t="t"/>
              <a:pathLst>
                <a:path extrusionOk="0" h="1533" w="1430">
                  <a:moveTo>
                    <a:pt x="1202" y="0"/>
                  </a:moveTo>
                  <a:cubicBezTo>
                    <a:pt x="1293" y="405"/>
                    <a:pt x="1151" y="826"/>
                    <a:pt x="838" y="1094"/>
                  </a:cubicBezTo>
                  <a:cubicBezTo>
                    <a:pt x="638" y="1265"/>
                    <a:pt x="382" y="1356"/>
                    <a:pt x="120" y="1356"/>
                  </a:cubicBezTo>
                  <a:cubicBezTo>
                    <a:pt x="0" y="1356"/>
                    <a:pt x="0" y="1532"/>
                    <a:pt x="120" y="1532"/>
                  </a:cubicBezTo>
                  <a:cubicBezTo>
                    <a:pt x="661" y="1532"/>
                    <a:pt x="1139" y="1196"/>
                    <a:pt x="1333" y="695"/>
                  </a:cubicBezTo>
                  <a:cubicBezTo>
                    <a:pt x="1413" y="473"/>
                    <a:pt x="1430" y="228"/>
                    <a:pt x="138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69"/>
            <p:cNvSpPr/>
            <p:nvPr/>
          </p:nvSpPr>
          <p:spPr>
            <a:xfrm rot="-274893">
              <a:off x="3188287" y="640654"/>
              <a:ext cx="18049" cy="61750"/>
            </a:xfrm>
            <a:custGeom>
              <a:rect b="b" l="l" r="r" t="t"/>
              <a:pathLst>
                <a:path extrusionOk="0" h="609" w="178">
                  <a:moveTo>
                    <a:pt x="1" y="1"/>
                  </a:moveTo>
                  <a:lnTo>
                    <a:pt x="1" y="519"/>
                  </a:lnTo>
                  <a:cubicBezTo>
                    <a:pt x="1" y="579"/>
                    <a:pt x="45" y="608"/>
                    <a:pt x="89" y="608"/>
                  </a:cubicBezTo>
                  <a:cubicBezTo>
                    <a:pt x="133" y="608"/>
                    <a:pt x="177" y="579"/>
                    <a:pt x="177" y="519"/>
                  </a:cubicBezTo>
                  <a:lnTo>
                    <a:pt x="17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69"/>
            <p:cNvSpPr/>
            <p:nvPr/>
          </p:nvSpPr>
          <p:spPr>
            <a:xfrm rot="-274893">
              <a:off x="3433392" y="615890"/>
              <a:ext cx="165178" cy="162639"/>
            </a:xfrm>
            <a:custGeom>
              <a:rect b="b" l="l" r="r" t="t"/>
              <a:pathLst>
                <a:path extrusionOk="0" h="1604" w="1629">
                  <a:moveTo>
                    <a:pt x="0" y="0"/>
                  </a:moveTo>
                  <a:lnTo>
                    <a:pt x="769" y="1344"/>
                  </a:lnTo>
                  <a:lnTo>
                    <a:pt x="889" y="1561"/>
                  </a:lnTo>
                  <a:cubicBezTo>
                    <a:pt x="906" y="1589"/>
                    <a:pt x="936" y="1603"/>
                    <a:pt x="965" y="1603"/>
                  </a:cubicBezTo>
                  <a:cubicBezTo>
                    <a:pt x="995" y="1603"/>
                    <a:pt x="1025" y="1589"/>
                    <a:pt x="1042" y="1561"/>
                  </a:cubicBezTo>
                  <a:cubicBezTo>
                    <a:pt x="1173" y="1327"/>
                    <a:pt x="1304" y="1099"/>
                    <a:pt x="1435" y="872"/>
                  </a:cubicBezTo>
                  <a:lnTo>
                    <a:pt x="1413" y="843"/>
                  </a:lnTo>
                  <a:cubicBezTo>
                    <a:pt x="1418" y="809"/>
                    <a:pt x="1452" y="803"/>
                    <a:pt x="1481" y="792"/>
                  </a:cubicBezTo>
                  <a:lnTo>
                    <a:pt x="1526" y="712"/>
                  </a:lnTo>
                  <a:cubicBezTo>
                    <a:pt x="1526" y="701"/>
                    <a:pt x="1521" y="689"/>
                    <a:pt x="1515" y="678"/>
                  </a:cubicBezTo>
                  <a:cubicBezTo>
                    <a:pt x="1509" y="649"/>
                    <a:pt x="1498" y="621"/>
                    <a:pt x="1481" y="593"/>
                  </a:cubicBezTo>
                  <a:cubicBezTo>
                    <a:pt x="1452" y="553"/>
                    <a:pt x="1435" y="547"/>
                    <a:pt x="1487" y="518"/>
                  </a:cubicBezTo>
                  <a:cubicBezTo>
                    <a:pt x="1515" y="496"/>
                    <a:pt x="1618" y="490"/>
                    <a:pt x="1623" y="450"/>
                  </a:cubicBezTo>
                  <a:cubicBezTo>
                    <a:pt x="1629" y="416"/>
                    <a:pt x="1561" y="382"/>
                    <a:pt x="1538" y="365"/>
                  </a:cubicBezTo>
                  <a:lnTo>
                    <a:pt x="1526" y="359"/>
                  </a:lnTo>
                  <a:lnTo>
                    <a:pt x="1014" y="1259"/>
                  </a:lnTo>
                  <a:lnTo>
                    <a:pt x="968" y="1333"/>
                  </a:lnTo>
                  <a:lnTo>
                    <a:pt x="20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69"/>
            <p:cNvSpPr/>
            <p:nvPr/>
          </p:nvSpPr>
          <p:spPr>
            <a:xfrm rot="-274893">
              <a:off x="3049375" y="671004"/>
              <a:ext cx="191846" cy="213439"/>
            </a:xfrm>
            <a:custGeom>
              <a:rect b="b" l="l" r="r" t="t"/>
              <a:pathLst>
                <a:path extrusionOk="0" h="2105" w="1892">
                  <a:moveTo>
                    <a:pt x="183" y="241"/>
                  </a:moveTo>
                  <a:lnTo>
                    <a:pt x="1527" y="1004"/>
                  </a:lnTo>
                  <a:lnTo>
                    <a:pt x="1607" y="1050"/>
                  </a:lnTo>
                  <a:lnTo>
                    <a:pt x="257" y="1819"/>
                  </a:lnTo>
                  <a:lnTo>
                    <a:pt x="183" y="1864"/>
                  </a:lnTo>
                  <a:lnTo>
                    <a:pt x="183" y="241"/>
                  </a:lnTo>
                  <a:close/>
                  <a:moveTo>
                    <a:pt x="93" y="1"/>
                  </a:moveTo>
                  <a:cubicBezTo>
                    <a:pt x="48" y="1"/>
                    <a:pt x="6" y="36"/>
                    <a:pt x="6" y="87"/>
                  </a:cubicBezTo>
                  <a:lnTo>
                    <a:pt x="6" y="2018"/>
                  </a:lnTo>
                  <a:cubicBezTo>
                    <a:pt x="1" y="2052"/>
                    <a:pt x="23" y="2081"/>
                    <a:pt x="52" y="2092"/>
                  </a:cubicBezTo>
                  <a:cubicBezTo>
                    <a:pt x="66" y="2100"/>
                    <a:pt x="82" y="2105"/>
                    <a:pt x="97" y="2105"/>
                  </a:cubicBezTo>
                  <a:cubicBezTo>
                    <a:pt x="112" y="2105"/>
                    <a:pt x="126" y="2100"/>
                    <a:pt x="137" y="2092"/>
                  </a:cubicBezTo>
                  <a:lnTo>
                    <a:pt x="1618" y="1249"/>
                  </a:lnTo>
                  <a:lnTo>
                    <a:pt x="1834" y="1129"/>
                  </a:lnTo>
                  <a:cubicBezTo>
                    <a:pt x="1891" y="1095"/>
                    <a:pt x="1891" y="1010"/>
                    <a:pt x="1834" y="976"/>
                  </a:cubicBezTo>
                  <a:lnTo>
                    <a:pt x="354" y="133"/>
                  </a:lnTo>
                  <a:lnTo>
                    <a:pt x="137" y="13"/>
                  </a:lnTo>
                  <a:cubicBezTo>
                    <a:pt x="123" y="5"/>
                    <a:pt x="108" y="1"/>
                    <a:pt x="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69"/>
            <p:cNvSpPr/>
            <p:nvPr/>
          </p:nvSpPr>
          <p:spPr>
            <a:xfrm rot="-274893">
              <a:off x="2620527" y="676531"/>
              <a:ext cx="260594" cy="123805"/>
            </a:xfrm>
            <a:custGeom>
              <a:rect b="b" l="l" r="r" t="t"/>
              <a:pathLst>
                <a:path extrusionOk="0" h="1221" w="2570">
                  <a:moveTo>
                    <a:pt x="1" y="1"/>
                  </a:moveTo>
                  <a:cubicBezTo>
                    <a:pt x="29" y="513"/>
                    <a:pt x="359" y="957"/>
                    <a:pt x="838" y="1140"/>
                  </a:cubicBezTo>
                  <a:cubicBezTo>
                    <a:pt x="987" y="1195"/>
                    <a:pt x="1138" y="1221"/>
                    <a:pt x="1286" y="1221"/>
                  </a:cubicBezTo>
                  <a:cubicBezTo>
                    <a:pt x="1944" y="1221"/>
                    <a:pt x="2532" y="708"/>
                    <a:pt x="2569" y="1"/>
                  </a:cubicBezTo>
                  <a:lnTo>
                    <a:pt x="2393" y="1"/>
                  </a:lnTo>
                  <a:cubicBezTo>
                    <a:pt x="2353" y="581"/>
                    <a:pt x="1869" y="1037"/>
                    <a:pt x="1282" y="1037"/>
                  </a:cubicBezTo>
                  <a:cubicBezTo>
                    <a:pt x="701" y="1037"/>
                    <a:pt x="217" y="581"/>
                    <a:pt x="17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69"/>
            <p:cNvSpPr/>
            <p:nvPr/>
          </p:nvSpPr>
          <p:spPr>
            <a:xfrm rot="-274893">
              <a:off x="2759244" y="854731"/>
              <a:ext cx="217804" cy="78075"/>
            </a:xfrm>
            <a:custGeom>
              <a:rect b="b" l="l" r="r" t="t"/>
              <a:pathLst>
                <a:path extrusionOk="0" h="770" w="2148">
                  <a:moveTo>
                    <a:pt x="108" y="1"/>
                  </a:moveTo>
                  <a:cubicBezTo>
                    <a:pt x="40" y="6"/>
                    <a:pt x="0" y="75"/>
                    <a:pt x="29" y="137"/>
                  </a:cubicBezTo>
                  <a:lnTo>
                    <a:pt x="387" y="770"/>
                  </a:lnTo>
                  <a:lnTo>
                    <a:pt x="598" y="770"/>
                  </a:lnTo>
                  <a:lnTo>
                    <a:pt x="302" y="257"/>
                  </a:lnTo>
                  <a:lnTo>
                    <a:pt x="262" y="183"/>
                  </a:lnTo>
                  <a:lnTo>
                    <a:pt x="1880" y="183"/>
                  </a:lnTo>
                  <a:lnTo>
                    <a:pt x="1544" y="770"/>
                  </a:lnTo>
                  <a:lnTo>
                    <a:pt x="1749" y="770"/>
                  </a:lnTo>
                  <a:lnTo>
                    <a:pt x="1993" y="348"/>
                  </a:lnTo>
                  <a:lnTo>
                    <a:pt x="2113" y="137"/>
                  </a:lnTo>
                  <a:cubicBezTo>
                    <a:pt x="2147" y="75"/>
                    <a:pt x="2102" y="6"/>
                    <a:pt x="20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69"/>
            <p:cNvSpPr/>
            <p:nvPr/>
          </p:nvSpPr>
          <p:spPr>
            <a:xfrm rot="-274893">
              <a:off x="3255205" y="630518"/>
              <a:ext cx="138612" cy="97137"/>
            </a:xfrm>
            <a:custGeom>
              <a:rect b="b" l="l" r="r" t="t"/>
              <a:pathLst>
                <a:path extrusionOk="0" h="958" w="1367">
                  <a:moveTo>
                    <a:pt x="1179" y="1"/>
                  </a:moveTo>
                  <a:cubicBezTo>
                    <a:pt x="1116" y="200"/>
                    <a:pt x="997" y="382"/>
                    <a:pt x="837" y="519"/>
                  </a:cubicBezTo>
                  <a:cubicBezTo>
                    <a:pt x="638" y="684"/>
                    <a:pt x="382" y="781"/>
                    <a:pt x="120" y="781"/>
                  </a:cubicBezTo>
                  <a:cubicBezTo>
                    <a:pt x="0" y="781"/>
                    <a:pt x="0" y="957"/>
                    <a:pt x="120" y="957"/>
                  </a:cubicBezTo>
                  <a:cubicBezTo>
                    <a:pt x="655" y="952"/>
                    <a:pt x="1139" y="621"/>
                    <a:pt x="1327" y="114"/>
                  </a:cubicBezTo>
                  <a:cubicBezTo>
                    <a:pt x="1344" y="80"/>
                    <a:pt x="1356" y="40"/>
                    <a:pt x="136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69"/>
            <p:cNvSpPr/>
            <p:nvPr/>
          </p:nvSpPr>
          <p:spPr>
            <a:xfrm rot="-274893">
              <a:off x="2371651" y="698177"/>
              <a:ext cx="217804" cy="116200"/>
            </a:xfrm>
            <a:custGeom>
              <a:rect b="b" l="l" r="r" t="t"/>
              <a:pathLst>
                <a:path extrusionOk="0" h="1146" w="2148">
                  <a:moveTo>
                    <a:pt x="610" y="1"/>
                  </a:moveTo>
                  <a:lnTo>
                    <a:pt x="154" y="798"/>
                  </a:lnTo>
                  <a:cubicBezTo>
                    <a:pt x="114" y="866"/>
                    <a:pt x="74" y="940"/>
                    <a:pt x="34" y="1009"/>
                  </a:cubicBezTo>
                  <a:cubicBezTo>
                    <a:pt x="0" y="1071"/>
                    <a:pt x="40" y="1140"/>
                    <a:pt x="109" y="1145"/>
                  </a:cubicBezTo>
                  <a:lnTo>
                    <a:pt x="2039" y="1145"/>
                  </a:lnTo>
                  <a:cubicBezTo>
                    <a:pt x="2108" y="1140"/>
                    <a:pt x="2147" y="1071"/>
                    <a:pt x="2119" y="1009"/>
                  </a:cubicBezTo>
                  <a:lnTo>
                    <a:pt x="1544" y="1"/>
                  </a:lnTo>
                  <a:lnTo>
                    <a:pt x="1339" y="1"/>
                  </a:lnTo>
                  <a:lnTo>
                    <a:pt x="1846" y="889"/>
                  </a:lnTo>
                  <a:lnTo>
                    <a:pt x="1885" y="963"/>
                  </a:lnTo>
                  <a:lnTo>
                    <a:pt x="262" y="963"/>
                  </a:lnTo>
                  <a:lnTo>
                    <a:pt x="81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69"/>
            <p:cNvSpPr/>
            <p:nvPr/>
          </p:nvSpPr>
          <p:spPr>
            <a:xfrm rot="-274893">
              <a:off x="3147348" y="812449"/>
              <a:ext cx="136989" cy="93082"/>
            </a:xfrm>
            <a:custGeom>
              <a:rect b="b" l="l" r="r" t="t"/>
              <a:pathLst>
                <a:path extrusionOk="0" h="918" w="1351">
                  <a:moveTo>
                    <a:pt x="1236" y="0"/>
                  </a:moveTo>
                  <a:cubicBezTo>
                    <a:pt x="695" y="6"/>
                    <a:pt x="217" y="342"/>
                    <a:pt x="23" y="843"/>
                  </a:cubicBezTo>
                  <a:cubicBezTo>
                    <a:pt x="18" y="866"/>
                    <a:pt x="6" y="889"/>
                    <a:pt x="0" y="917"/>
                  </a:cubicBezTo>
                  <a:lnTo>
                    <a:pt x="188" y="917"/>
                  </a:lnTo>
                  <a:cubicBezTo>
                    <a:pt x="257" y="729"/>
                    <a:pt x="371" y="570"/>
                    <a:pt x="513" y="445"/>
                  </a:cubicBezTo>
                  <a:cubicBezTo>
                    <a:pt x="718" y="274"/>
                    <a:pt x="969" y="183"/>
                    <a:pt x="1236" y="183"/>
                  </a:cubicBezTo>
                  <a:cubicBezTo>
                    <a:pt x="1350" y="183"/>
                    <a:pt x="1350" y="0"/>
                    <a:pt x="12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69"/>
            <p:cNvSpPr/>
            <p:nvPr/>
          </p:nvSpPr>
          <p:spPr>
            <a:xfrm rot="-274893">
              <a:off x="3292459" y="775309"/>
              <a:ext cx="145101" cy="117620"/>
            </a:xfrm>
            <a:custGeom>
              <a:rect b="b" l="l" r="r" t="t"/>
              <a:pathLst>
                <a:path extrusionOk="0" h="1160" w="1431">
                  <a:moveTo>
                    <a:pt x="721" y="1"/>
                  </a:moveTo>
                  <a:cubicBezTo>
                    <a:pt x="692" y="1"/>
                    <a:pt x="662" y="15"/>
                    <a:pt x="645" y="43"/>
                  </a:cubicBezTo>
                  <a:lnTo>
                    <a:pt x="1" y="1160"/>
                  </a:lnTo>
                  <a:lnTo>
                    <a:pt x="206" y="1160"/>
                  </a:lnTo>
                  <a:lnTo>
                    <a:pt x="673" y="345"/>
                  </a:lnTo>
                  <a:lnTo>
                    <a:pt x="719" y="265"/>
                  </a:lnTo>
                  <a:lnTo>
                    <a:pt x="1225" y="1160"/>
                  </a:lnTo>
                  <a:lnTo>
                    <a:pt x="1430" y="1160"/>
                  </a:lnTo>
                  <a:lnTo>
                    <a:pt x="912" y="254"/>
                  </a:lnTo>
                  <a:lnTo>
                    <a:pt x="798" y="43"/>
                  </a:lnTo>
                  <a:cubicBezTo>
                    <a:pt x="781" y="15"/>
                    <a:pt x="751" y="1"/>
                    <a:pt x="72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69"/>
            <p:cNvSpPr/>
            <p:nvPr/>
          </p:nvSpPr>
          <p:spPr>
            <a:xfrm rot="-274893">
              <a:off x="3007102" y="815229"/>
              <a:ext cx="18556" cy="105655"/>
            </a:xfrm>
            <a:custGeom>
              <a:rect b="b" l="l" r="r" t="t"/>
              <a:pathLst>
                <a:path extrusionOk="0" h="1042" w="183">
                  <a:moveTo>
                    <a:pt x="92" y="1"/>
                  </a:moveTo>
                  <a:cubicBezTo>
                    <a:pt x="46" y="1"/>
                    <a:pt x="0" y="31"/>
                    <a:pt x="0" y="91"/>
                  </a:cubicBezTo>
                  <a:lnTo>
                    <a:pt x="0" y="1042"/>
                  </a:lnTo>
                  <a:lnTo>
                    <a:pt x="183" y="1042"/>
                  </a:lnTo>
                  <a:lnTo>
                    <a:pt x="183" y="91"/>
                  </a:lnTo>
                  <a:cubicBezTo>
                    <a:pt x="183" y="31"/>
                    <a:pt x="137" y="1"/>
                    <a:pt x="9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69"/>
            <p:cNvSpPr/>
            <p:nvPr/>
          </p:nvSpPr>
          <p:spPr>
            <a:xfrm rot="-274893">
              <a:off x="2299027" y="712593"/>
              <a:ext cx="18049" cy="105655"/>
            </a:xfrm>
            <a:custGeom>
              <a:rect b="b" l="l" r="r" t="t"/>
              <a:pathLst>
                <a:path extrusionOk="0" h="1042" w="178">
                  <a:moveTo>
                    <a:pt x="1" y="0"/>
                  </a:moveTo>
                  <a:lnTo>
                    <a:pt x="1" y="951"/>
                  </a:lnTo>
                  <a:cubicBezTo>
                    <a:pt x="1" y="1011"/>
                    <a:pt x="45" y="1041"/>
                    <a:pt x="89" y="1041"/>
                  </a:cubicBezTo>
                  <a:cubicBezTo>
                    <a:pt x="133" y="1041"/>
                    <a:pt x="177" y="1011"/>
                    <a:pt x="177" y="951"/>
                  </a:cubicBezTo>
                  <a:lnTo>
                    <a:pt x="17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69"/>
            <p:cNvSpPr/>
            <p:nvPr/>
          </p:nvSpPr>
          <p:spPr>
            <a:xfrm rot="-274893">
              <a:off x="3527631" y="778640"/>
              <a:ext cx="75745" cy="98253"/>
            </a:xfrm>
            <a:custGeom>
              <a:rect b="b" l="l" r="r" t="t"/>
              <a:pathLst>
                <a:path extrusionOk="0" h="969" w="747">
                  <a:moveTo>
                    <a:pt x="610" y="0"/>
                  </a:moveTo>
                  <a:cubicBezTo>
                    <a:pt x="365" y="149"/>
                    <a:pt x="177" y="376"/>
                    <a:pt x="75" y="650"/>
                  </a:cubicBezTo>
                  <a:cubicBezTo>
                    <a:pt x="35" y="752"/>
                    <a:pt x="12" y="860"/>
                    <a:pt x="1" y="969"/>
                  </a:cubicBezTo>
                  <a:lnTo>
                    <a:pt x="183" y="969"/>
                  </a:lnTo>
                  <a:cubicBezTo>
                    <a:pt x="217" y="690"/>
                    <a:pt x="354" y="433"/>
                    <a:pt x="565" y="251"/>
                  </a:cubicBezTo>
                  <a:cubicBezTo>
                    <a:pt x="622" y="200"/>
                    <a:pt x="679" y="160"/>
                    <a:pt x="747" y="126"/>
                  </a:cubicBezTo>
                  <a:cubicBezTo>
                    <a:pt x="707" y="74"/>
                    <a:pt x="650" y="52"/>
                    <a:pt x="61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69"/>
            <p:cNvSpPr/>
            <p:nvPr/>
          </p:nvSpPr>
          <p:spPr>
            <a:xfrm rot="-274893">
              <a:off x="3463838" y="742800"/>
              <a:ext cx="18049" cy="141448"/>
            </a:xfrm>
            <a:custGeom>
              <a:rect b="b" l="l" r="r" t="t"/>
              <a:pathLst>
                <a:path extrusionOk="0" h="1395" w="178">
                  <a:moveTo>
                    <a:pt x="89" y="1"/>
                  </a:moveTo>
                  <a:cubicBezTo>
                    <a:pt x="45" y="1"/>
                    <a:pt x="1" y="31"/>
                    <a:pt x="1" y="90"/>
                  </a:cubicBezTo>
                  <a:lnTo>
                    <a:pt x="1" y="1395"/>
                  </a:lnTo>
                  <a:lnTo>
                    <a:pt x="177" y="1395"/>
                  </a:lnTo>
                  <a:lnTo>
                    <a:pt x="177" y="90"/>
                  </a:lnTo>
                  <a:cubicBezTo>
                    <a:pt x="177" y="31"/>
                    <a:pt x="133" y="1"/>
                    <a:pt x="8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69"/>
            <p:cNvSpPr/>
            <p:nvPr/>
          </p:nvSpPr>
          <p:spPr>
            <a:xfrm rot="-274893">
              <a:off x="2227726" y="940471"/>
              <a:ext cx="6489" cy="11052"/>
            </a:xfrm>
            <a:custGeom>
              <a:rect b="b" l="l" r="r" t="t"/>
              <a:pathLst>
                <a:path extrusionOk="0" h="109" w="64">
                  <a:moveTo>
                    <a:pt x="63" y="0"/>
                  </a:moveTo>
                  <a:cubicBezTo>
                    <a:pt x="12" y="23"/>
                    <a:pt x="1" y="52"/>
                    <a:pt x="1" y="109"/>
                  </a:cubicBezTo>
                  <a:cubicBezTo>
                    <a:pt x="18" y="75"/>
                    <a:pt x="41" y="35"/>
                    <a:pt x="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69"/>
            <p:cNvSpPr/>
            <p:nvPr/>
          </p:nvSpPr>
          <p:spPr>
            <a:xfrm rot="-274893">
              <a:off x="2227688" y="864048"/>
              <a:ext cx="227132" cy="110927"/>
            </a:xfrm>
            <a:custGeom>
              <a:rect b="b" l="l" r="r" t="t"/>
              <a:pathLst>
                <a:path extrusionOk="0" h="1094" w="2240">
                  <a:moveTo>
                    <a:pt x="964" y="0"/>
                  </a:moveTo>
                  <a:cubicBezTo>
                    <a:pt x="602" y="0"/>
                    <a:pt x="250" y="151"/>
                    <a:pt x="1" y="433"/>
                  </a:cubicBezTo>
                  <a:lnTo>
                    <a:pt x="1" y="439"/>
                  </a:lnTo>
                  <a:cubicBezTo>
                    <a:pt x="24" y="484"/>
                    <a:pt x="103" y="501"/>
                    <a:pt x="143" y="541"/>
                  </a:cubicBezTo>
                  <a:cubicBezTo>
                    <a:pt x="263" y="410"/>
                    <a:pt x="411" y="308"/>
                    <a:pt x="576" y="245"/>
                  </a:cubicBezTo>
                  <a:cubicBezTo>
                    <a:pt x="701" y="200"/>
                    <a:pt x="830" y="178"/>
                    <a:pt x="958" y="178"/>
                  </a:cubicBezTo>
                  <a:cubicBezTo>
                    <a:pt x="1280" y="178"/>
                    <a:pt x="1596" y="317"/>
                    <a:pt x="1812" y="570"/>
                  </a:cubicBezTo>
                  <a:cubicBezTo>
                    <a:pt x="1937" y="718"/>
                    <a:pt x="2023" y="900"/>
                    <a:pt x="2057" y="1094"/>
                  </a:cubicBezTo>
                  <a:lnTo>
                    <a:pt x="2239" y="1094"/>
                  </a:lnTo>
                  <a:cubicBezTo>
                    <a:pt x="2165" y="632"/>
                    <a:pt x="1852" y="245"/>
                    <a:pt x="1413" y="80"/>
                  </a:cubicBezTo>
                  <a:cubicBezTo>
                    <a:pt x="1266" y="26"/>
                    <a:pt x="1114" y="0"/>
                    <a:pt x="96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69"/>
            <p:cNvSpPr/>
            <p:nvPr/>
          </p:nvSpPr>
          <p:spPr>
            <a:xfrm rot="-274893">
              <a:off x="2584008" y="833903"/>
              <a:ext cx="142668" cy="115896"/>
            </a:xfrm>
            <a:custGeom>
              <a:rect b="b" l="l" r="r" t="t"/>
              <a:pathLst>
                <a:path extrusionOk="0" h="1143" w="1407">
                  <a:moveTo>
                    <a:pt x="704" y="1"/>
                  </a:moveTo>
                  <a:cubicBezTo>
                    <a:pt x="674" y="1"/>
                    <a:pt x="644" y="15"/>
                    <a:pt x="627" y="43"/>
                  </a:cubicBezTo>
                  <a:lnTo>
                    <a:pt x="0" y="1143"/>
                  </a:lnTo>
                  <a:lnTo>
                    <a:pt x="205" y="1143"/>
                  </a:lnTo>
                  <a:lnTo>
                    <a:pt x="661" y="345"/>
                  </a:lnTo>
                  <a:lnTo>
                    <a:pt x="701" y="266"/>
                  </a:lnTo>
                  <a:lnTo>
                    <a:pt x="1202" y="1143"/>
                  </a:lnTo>
                  <a:lnTo>
                    <a:pt x="1407" y="1143"/>
                  </a:lnTo>
                  <a:lnTo>
                    <a:pt x="900" y="254"/>
                  </a:lnTo>
                  <a:lnTo>
                    <a:pt x="780" y="43"/>
                  </a:lnTo>
                  <a:cubicBezTo>
                    <a:pt x="763" y="15"/>
                    <a:pt x="733" y="1"/>
                    <a:pt x="70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69"/>
            <p:cNvSpPr/>
            <p:nvPr/>
          </p:nvSpPr>
          <p:spPr>
            <a:xfrm rot="-274893">
              <a:off x="2521482" y="844926"/>
              <a:ext cx="17948" cy="114882"/>
            </a:xfrm>
            <a:custGeom>
              <a:rect b="b" l="l" r="r" t="t"/>
              <a:pathLst>
                <a:path extrusionOk="0" h="1133" w="177">
                  <a:moveTo>
                    <a:pt x="89" y="1"/>
                  </a:moveTo>
                  <a:cubicBezTo>
                    <a:pt x="45" y="1"/>
                    <a:pt x="0" y="31"/>
                    <a:pt x="0" y="90"/>
                  </a:cubicBezTo>
                  <a:lnTo>
                    <a:pt x="0" y="1133"/>
                  </a:lnTo>
                  <a:lnTo>
                    <a:pt x="177" y="1133"/>
                  </a:lnTo>
                  <a:lnTo>
                    <a:pt x="177" y="90"/>
                  </a:lnTo>
                  <a:cubicBezTo>
                    <a:pt x="177" y="31"/>
                    <a:pt x="133" y="1"/>
                    <a:pt x="8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97" name="Google Shape;2997;p69"/>
          <p:cNvGrpSpPr/>
          <p:nvPr/>
        </p:nvGrpSpPr>
        <p:grpSpPr>
          <a:xfrm>
            <a:off x="7263708" y="-94312"/>
            <a:ext cx="1095109" cy="1052649"/>
            <a:chOff x="7263708" y="-94312"/>
            <a:chExt cx="1095109" cy="1052649"/>
          </a:xfrm>
        </p:grpSpPr>
        <p:sp>
          <p:nvSpPr>
            <p:cNvPr id="2998" name="Google Shape;2998;p69"/>
            <p:cNvSpPr/>
            <p:nvPr/>
          </p:nvSpPr>
          <p:spPr>
            <a:xfrm rot="-2046392">
              <a:off x="7446773" y="-7457"/>
              <a:ext cx="477371" cy="799399"/>
            </a:xfrm>
            <a:custGeom>
              <a:rect b="b" l="l" r="r" t="t"/>
              <a:pathLst>
                <a:path extrusionOk="0" h="1899" w="1134">
                  <a:moveTo>
                    <a:pt x="200" y="0"/>
                  </a:moveTo>
                  <a:lnTo>
                    <a:pt x="200" y="0"/>
                  </a:lnTo>
                  <a:cubicBezTo>
                    <a:pt x="101" y="577"/>
                    <a:pt x="478" y="587"/>
                    <a:pt x="506" y="587"/>
                  </a:cubicBezTo>
                  <a:cubicBezTo>
                    <a:pt x="507" y="587"/>
                    <a:pt x="507" y="587"/>
                    <a:pt x="507" y="587"/>
                  </a:cubicBezTo>
                  <a:cubicBezTo>
                    <a:pt x="547" y="661"/>
                    <a:pt x="581" y="735"/>
                    <a:pt x="604" y="815"/>
                  </a:cubicBezTo>
                  <a:cubicBezTo>
                    <a:pt x="545" y="766"/>
                    <a:pt x="467" y="749"/>
                    <a:pt x="388" y="749"/>
                  </a:cubicBezTo>
                  <a:cubicBezTo>
                    <a:pt x="231" y="749"/>
                    <a:pt x="74" y="815"/>
                    <a:pt x="74" y="815"/>
                  </a:cubicBezTo>
                  <a:cubicBezTo>
                    <a:pt x="229" y="1062"/>
                    <a:pt x="380" y="1128"/>
                    <a:pt x="494" y="1128"/>
                  </a:cubicBezTo>
                  <a:cubicBezTo>
                    <a:pt x="556" y="1128"/>
                    <a:pt x="608" y="1108"/>
                    <a:pt x="644" y="1088"/>
                  </a:cubicBezTo>
                  <a:lnTo>
                    <a:pt x="644" y="1162"/>
                  </a:lnTo>
                  <a:cubicBezTo>
                    <a:pt x="632" y="1271"/>
                    <a:pt x="604" y="1379"/>
                    <a:pt x="558" y="1481"/>
                  </a:cubicBezTo>
                  <a:cubicBezTo>
                    <a:pt x="536" y="1504"/>
                    <a:pt x="513" y="1527"/>
                    <a:pt x="501" y="1555"/>
                  </a:cubicBezTo>
                  <a:cubicBezTo>
                    <a:pt x="479" y="1271"/>
                    <a:pt x="0" y="1259"/>
                    <a:pt x="0" y="1259"/>
                  </a:cubicBezTo>
                  <a:lnTo>
                    <a:pt x="0" y="1259"/>
                  </a:lnTo>
                  <a:cubicBezTo>
                    <a:pt x="57" y="1675"/>
                    <a:pt x="262" y="1738"/>
                    <a:pt x="382" y="1738"/>
                  </a:cubicBezTo>
                  <a:cubicBezTo>
                    <a:pt x="353" y="1766"/>
                    <a:pt x="325" y="1800"/>
                    <a:pt x="296" y="1829"/>
                  </a:cubicBezTo>
                  <a:cubicBezTo>
                    <a:pt x="273" y="1852"/>
                    <a:pt x="300" y="1899"/>
                    <a:pt x="332" y="1899"/>
                  </a:cubicBezTo>
                  <a:cubicBezTo>
                    <a:pt x="339" y="1899"/>
                    <a:pt x="346" y="1896"/>
                    <a:pt x="353" y="1891"/>
                  </a:cubicBezTo>
                  <a:cubicBezTo>
                    <a:pt x="410" y="1851"/>
                    <a:pt x="462" y="1806"/>
                    <a:pt x="501" y="1749"/>
                  </a:cubicBezTo>
                  <a:cubicBezTo>
                    <a:pt x="533" y="1766"/>
                    <a:pt x="589" y="1789"/>
                    <a:pt x="657" y="1789"/>
                  </a:cubicBezTo>
                  <a:cubicBezTo>
                    <a:pt x="773" y="1789"/>
                    <a:pt x="928" y="1723"/>
                    <a:pt x="1071" y="1447"/>
                  </a:cubicBezTo>
                  <a:cubicBezTo>
                    <a:pt x="994" y="1423"/>
                    <a:pt x="913" y="1411"/>
                    <a:pt x="830" y="1411"/>
                  </a:cubicBezTo>
                  <a:cubicBezTo>
                    <a:pt x="778" y="1411"/>
                    <a:pt x="725" y="1416"/>
                    <a:pt x="672" y="1424"/>
                  </a:cubicBezTo>
                  <a:cubicBezTo>
                    <a:pt x="707" y="1339"/>
                    <a:pt x="724" y="1248"/>
                    <a:pt x="729" y="1157"/>
                  </a:cubicBezTo>
                  <a:cubicBezTo>
                    <a:pt x="729" y="1117"/>
                    <a:pt x="729" y="1088"/>
                    <a:pt x="729" y="1054"/>
                  </a:cubicBezTo>
                  <a:cubicBezTo>
                    <a:pt x="739" y="1055"/>
                    <a:pt x="751" y="1056"/>
                    <a:pt x="765" y="1056"/>
                  </a:cubicBezTo>
                  <a:cubicBezTo>
                    <a:pt x="877" y="1056"/>
                    <a:pt x="1098" y="995"/>
                    <a:pt x="1134" y="553"/>
                  </a:cubicBezTo>
                  <a:lnTo>
                    <a:pt x="1134" y="553"/>
                  </a:lnTo>
                  <a:cubicBezTo>
                    <a:pt x="1134" y="553"/>
                    <a:pt x="781" y="587"/>
                    <a:pt x="678" y="781"/>
                  </a:cubicBezTo>
                  <a:cubicBezTo>
                    <a:pt x="650" y="684"/>
                    <a:pt x="610" y="598"/>
                    <a:pt x="553" y="513"/>
                  </a:cubicBezTo>
                  <a:cubicBezTo>
                    <a:pt x="729" y="188"/>
                    <a:pt x="200" y="1"/>
                    <a:pt x="2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69"/>
            <p:cNvSpPr/>
            <p:nvPr/>
          </p:nvSpPr>
          <p:spPr>
            <a:xfrm rot="-2046392">
              <a:off x="7468526" y="-29219"/>
              <a:ext cx="477371" cy="799399"/>
            </a:xfrm>
            <a:custGeom>
              <a:rect b="b" l="l" r="r" t="t"/>
              <a:pathLst>
                <a:path extrusionOk="0" h="1899" w="1134">
                  <a:moveTo>
                    <a:pt x="200" y="0"/>
                  </a:moveTo>
                  <a:lnTo>
                    <a:pt x="200" y="0"/>
                  </a:lnTo>
                  <a:cubicBezTo>
                    <a:pt x="101" y="577"/>
                    <a:pt x="478" y="587"/>
                    <a:pt x="506" y="587"/>
                  </a:cubicBezTo>
                  <a:cubicBezTo>
                    <a:pt x="507" y="587"/>
                    <a:pt x="507" y="587"/>
                    <a:pt x="507" y="587"/>
                  </a:cubicBezTo>
                  <a:cubicBezTo>
                    <a:pt x="547" y="661"/>
                    <a:pt x="581" y="735"/>
                    <a:pt x="604" y="815"/>
                  </a:cubicBezTo>
                  <a:cubicBezTo>
                    <a:pt x="545" y="766"/>
                    <a:pt x="467" y="749"/>
                    <a:pt x="388" y="749"/>
                  </a:cubicBezTo>
                  <a:cubicBezTo>
                    <a:pt x="231" y="749"/>
                    <a:pt x="74" y="815"/>
                    <a:pt x="74" y="815"/>
                  </a:cubicBezTo>
                  <a:cubicBezTo>
                    <a:pt x="229" y="1062"/>
                    <a:pt x="380" y="1128"/>
                    <a:pt x="494" y="1128"/>
                  </a:cubicBezTo>
                  <a:cubicBezTo>
                    <a:pt x="556" y="1128"/>
                    <a:pt x="608" y="1108"/>
                    <a:pt x="644" y="1088"/>
                  </a:cubicBezTo>
                  <a:lnTo>
                    <a:pt x="644" y="1162"/>
                  </a:lnTo>
                  <a:cubicBezTo>
                    <a:pt x="632" y="1271"/>
                    <a:pt x="604" y="1379"/>
                    <a:pt x="558" y="1481"/>
                  </a:cubicBezTo>
                  <a:cubicBezTo>
                    <a:pt x="536" y="1504"/>
                    <a:pt x="513" y="1527"/>
                    <a:pt x="501" y="1555"/>
                  </a:cubicBezTo>
                  <a:cubicBezTo>
                    <a:pt x="479" y="1271"/>
                    <a:pt x="0" y="1259"/>
                    <a:pt x="0" y="1259"/>
                  </a:cubicBezTo>
                  <a:lnTo>
                    <a:pt x="0" y="1259"/>
                  </a:lnTo>
                  <a:cubicBezTo>
                    <a:pt x="57" y="1675"/>
                    <a:pt x="262" y="1738"/>
                    <a:pt x="382" y="1738"/>
                  </a:cubicBezTo>
                  <a:cubicBezTo>
                    <a:pt x="353" y="1766"/>
                    <a:pt x="325" y="1800"/>
                    <a:pt x="296" y="1829"/>
                  </a:cubicBezTo>
                  <a:cubicBezTo>
                    <a:pt x="273" y="1852"/>
                    <a:pt x="300" y="1899"/>
                    <a:pt x="332" y="1899"/>
                  </a:cubicBezTo>
                  <a:cubicBezTo>
                    <a:pt x="339" y="1899"/>
                    <a:pt x="346" y="1896"/>
                    <a:pt x="353" y="1891"/>
                  </a:cubicBezTo>
                  <a:cubicBezTo>
                    <a:pt x="410" y="1851"/>
                    <a:pt x="462" y="1806"/>
                    <a:pt x="501" y="1749"/>
                  </a:cubicBezTo>
                  <a:cubicBezTo>
                    <a:pt x="533" y="1766"/>
                    <a:pt x="589" y="1789"/>
                    <a:pt x="657" y="1789"/>
                  </a:cubicBezTo>
                  <a:cubicBezTo>
                    <a:pt x="773" y="1789"/>
                    <a:pt x="928" y="1723"/>
                    <a:pt x="1071" y="1447"/>
                  </a:cubicBezTo>
                  <a:cubicBezTo>
                    <a:pt x="994" y="1423"/>
                    <a:pt x="913" y="1411"/>
                    <a:pt x="830" y="1411"/>
                  </a:cubicBezTo>
                  <a:cubicBezTo>
                    <a:pt x="778" y="1411"/>
                    <a:pt x="725" y="1416"/>
                    <a:pt x="672" y="1424"/>
                  </a:cubicBezTo>
                  <a:cubicBezTo>
                    <a:pt x="707" y="1339"/>
                    <a:pt x="724" y="1248"/>
                    <a:pt x="729" y="1157"/>
                  </a:cubicBezTo>
                  <a:cubicBezTo>
                    <a:pt x="729" y="1117"/>
                    <a:pt x="729" y="1088"/>
                    <a:pt x="729" y="1054"/>
                  </a:cubicBezTo>
                  <a:cubicBezTo>
                    <a:pt x="739" y="1055"/>
                    <a:pt x="751" y="1056"/>
                    <a:pt x="765" y="1056"/>
                  </a:cubicBezTo>
                  <a:cubicBezTo>
                    <a:pt x="877" y="1056"/>
                    <a:pt x="1098" y="995"/>
                    <a:pt x="1134" y="553"/>
                  </a:cubicBezTo>
                  <a:lnTo>
                    <a:pt x="1134" y="553"/>
                  </a:lnTo>
                  <a:cubicBezTo>
                    <a:pt x="1134" y="553"/>
                    <a:pt x="781" y="587"/>
                    <a:pt x="678" y="781"/>
                  </a:cubicBezTo>
                  <a:cubicBezTo>
                    <a:pt x="650" y="684"/>
                    <a:pt x="610" y="598"/>
                    <a:pt x="553" y="513"/>
                  </a:cubicBezTo>
                  <a:cubicBezTo>
                    <a:pt x="729" y="188"/>
                    <a:pt x="200" y="1"/>
                    <a:pt x="20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00" name="Google Shape;3000;p69"/>
            <p:cNvGrpSpPr/>
            <p:nvPr/>
          </p:nvGrpSpPr>
          <p:grpSpPr>
            <a:xfrm rot="-6299865">
              <a:off x="7695244" y="202138"/>
              <a:ext cx="321883" cy="954479"/>
              <a:chOff x="7788827" y="208475"/>
              <a:chExt cx="434973" cy="1289823"/>
            </a:xfrm>
          </p:grpSpPr>
          <p:sp>
            <p:nvSpPr>
              <p:cNvPr id="3001" name="Google Shape;3001;p69"/>
              <p:cNvSpPr/>
              <p:nvPr/>
            </p:nvSpPr>
            <p:spPr>
              <a:xfrm rot="5400000">
                <a:off x="7361402" y="635900"/>
                <a:ext cx="1289823" cy="434973"/>
              </a:xfrm>
              <a:custGeom>
                <a:rect b="b" l="l" r="r" t="t"/>
                <a:pathLst>
                  <a:path extrusionOk="0" h="4005" w="11876">
                    <a:moveTo>
                      <a:pt x="7867" y="432"/>
                    </a:moveTo>
                    <a:cubicBezTo>
                      <a:pt x="7903" y="432"/>
                      <a:pt x="7939" y="437"/>
                      <a:pt x="7974" y="447"/>
                    </a:cubicBezTo>
                    <a:cubicBezTo>
                      <a:pt x="8111" y="470"/>
                      <a:pt x="8236" y="526"/>
                      <a:pt x="8339" y="618"/>
                    </a:cubicBezTo>
                    <a:cubicBezTo>
                      <a:pt x="8413" y="686"/>
                      <a:pt x="8452" y="788"/>
                      <a:pt x="8452" y="891"/>
                    </a:cubicBezTo>
                    <a:cubicBezTo>
                      <a:pt x="8435" y="1164"/>
                      <a:pt x="8265" y="1409"/>
                      <a:pt x="8008" y="1512"/>
                    </a:cubicBezTo>
                    <a:cubicBezTo>
                      <a:pt x="7959" y="1527"/>
                      <a:pt x="7908" y="1535"/>
                      <a:pt x="7858" y="1535"/>
                    </a:cubicBezTo>
                    <a:cubicBezTo>
                      <a:pt x="7707" y="1535"/>
                      <a:pt x="7560" y="1466"/>
                      <a:pt x="7462" y="1347"/>
                    </a:cubicBezTo>
                    <a:cubicBezTo>
                      <a:pt x="7410" y="1284"/>
                      <a:pt x="7387" y="1198"/>
                      <a:pt x="7393" y="1119"/>
                    </a:cubicBezTo>
                    <a:cubicBezTo>
                      <a:pt x="7410" y="959"/>
                      <a:pt x="7450" y="800"/>
                      <a:pt x="7518" y="652"/>
                    </a:cubicBezTo>
                    <a:cubicBezTo>
                      <a:pt x="7583" y="514"/>
                      <a:pt x="7721" y="432"/>
                      <a:pt x="7867" y="432"/>
                    </a:cubicBezTo>
                    <a:close/>
                    <a:moveTo>
                      <a:pt x="3374" y="1681"/>
                    </a:moveTo>
                    <a:cubicBezTo>
                      <a:pt x="3673" y="1681"/>
                      <a:pt x="3965" y="1956"/>
                      <a:pt x="3965" y="2263"/>
                    </a:cubicBezTo>
                    <a:cubicBezTo>
                      <a:pt x="3965" y="2377"/>
                      <a:pt x="3936" y="2491"/>
                      <a:pt x="3891" y="2594"/>
                    </a:cubicBezTo>
                    <a:cubicBezTo>
                      <a:pt x="3800" y="2803"/>
                      <a:pt x="3634" y="2921"/>
                      <a:pt x="3440" y="2921"/>
                    </a:cubicBezTo>
                    <a:cubicBezTo>
                      <a:pt x="3401" y="2921"/>
                      <a:pt x="3361" y="2916"/>
                      <a:pt x="3321" y="2907"/>
                    </a:cubicBezTo>
                    <a:cubicBezTo>
                      <a:pt x="3076" y="2856"/>
                      <a:pt x="2911" y="2634"/>
                      <a:pt x="2928" y="2383"/>
                    </a:cubicBezTo>
                    <a:cubicBezTo>
                      <a:pt x="2934" y="2167"/>
                      <a:pt x="2979" y="1939"/>
                      <a:pt x="3156" y="1774"/>
                    </a:cubicBezTo>
                    <a:cubicBezTo>
                      <a:pt x="3190" y="1728"/>
                      <a:pt x="3236" y="1700"/>
                      <a:pt x="3293" y="1688"/>
                    </a:cubicBezTo>
                    <a:cubicBezTo>
                      <a:pt x="3320" y="1683"/>
                      <a:pt x="3347" y="1681"/>
                      <a:pt x="3374" y="1681"/>
                    </a:cubicBezTo>
                    <a:close/>
                    <a:moveTo>
                      <a:pt x="11686" y="0"/>
                    </a:moveTo>
                    <a:cubicBezTo>
                      <a:pt x="11623" y="0"/>
                      <a:pt x="11550" y="17"/>
                      <a:pt x="11488" y="20"/>
                    </a:cubicBezTo>
                    <a:cubicBezTo>
                      <a:pt x="10355" y="42"/>
                      <a:pt x="9221" y="25"/>
                      <a:pt x="8094" y="48"/>
                    </a:cubicBezTo>
                    <a:cubicBezTo>
                      <a:pt x="7330" y="64"/>
                      <a:pt x="6566" y="67"/>
                      <a:pt x="5801" y="67"/>
                    </a:cubicBezTo>
                    <a:cubicBezTo>
                      <a:pt x="5094" y="67"/>
                      <a:pt x="4387" y="64"/>
                      <a:pt x="3680" y="64"/>
                    </a:cubicBezTo>
                    <a:cubicBezTo>
                      <a:pt x="3475" y="64"/>
                      <a:pt x="3270" y="64"/>
                      <a:pt x="3065" y="65"/>
                    </a:cubicBezTo>
                    <a:cubicBezTo>
                      <a:pt x="3038" y="62"/>
                      <a:pt x="3011" y="61"/>
                      <a:pt x="2984" y="61"/>
                    </a:cubicBezTo>
                    <a:cubicBezTo>
                      <a:pt x="2903" y="61"/>
                      <a:pt x="2823" y="74"/>
                      <a:pt x="2746" y="99"/>
                    </a:cubicBezTo>
                    <a:cubicBezTo>
                      <a:pt x="2649" y="373"/>
                      <a:pt x="2438" y="498"/>
                      <a:pt x="2159" y="509"/>
                    </a:cubicBezTo>
                    <a:cubicBezTo>
                      <a:pt x="2139" y="510"/>
                      <a:pt x="2120" y="511"/>
                      <a:pt x="2101" y="511"/>
                    </a:cubicBezTo>
                    <a:cubicBezTo>
                      <a:pt x="1813" y="511"/>
                      <a:pt x="1649" y="388"/>
                      <a:pt x="1516" y="105"/>
                    </a:cubicBezTo>
                    <a:cubicBezTo>
                      <a:pt x="1049" y="105"/>
                      <a:pt x="582" y="99"/>
                      <a:pt x="120" y="99"/>
                    </a:cubicBezTo>
                    <a:cubicBezTo>
                      <a:pt x="110" y="98"/>
                      <a:pt x="99" y="97"/>
                      <a:pt x="89" y="97"/>
                    </a:cubicBezTo>
                    <a:cubicBezTo>
                      <a:pt x="60" y="97"/>
                      <a:pt x="32" y="102"/>
                      <a:pt x="7" y="111"/>
                    </a:cubicBezTo>
                    <a:lnTo>
                      <a:pt x="7" y="2081"/>
                    </a:lnTo>
                    <a:cubicBezTo>
                      <a:pt x="103" y="2087"/>
                      <a:pt x="189" y="2144"/>
                      <a:pt x="234" y="2235"/>
                    </a:cubicBezTo>
                    <a:cubicBezTo>
                      <a:pt x="502" y="2645"/>
                      <a:pt x="405" y="3186"/>
                      <a:pt x="24" y="3488"/>
                    </a:cubicBezTo>
                    <a:cubicBezTo>
                      <a:pt x="18" y="3488"/>
                      <a:pt x="12" y="3494"/>
                      <a:pt x="1" y="3499"/>
                    </a:cubicBezTo>
                    <a:lnTo>
                      <a:pt x="1" y="3989"/>
                    </a:lnTo>
                    <a:cubicBezTo>
                      <a:pt x="46" y="3995"/>
                      <a:pt x="92" y="4001"/>
                      <a:pt x="143" y="4001"/>
                    </a:cubicBezTo>
                    <a:cubicBezTo>
                      <a:pt x="192" y="4003"/>
                      <a:pt x="240" y="4004"/>
                      <a:pt x="289" y="4004"/>
                    </a:cubicBezTo>
                    <a:cubicBezTo>
                      <a:pt x="550" y="4004"/>
                      <a:pt x="813" y="3972"/>
                      <a:pt x="1072" y="3972"/>
                    </a:cubicBezTo>
                    <a:lnTo>
                      <a:pt x="6818" y="3972"/>
                    </a:lnTo>
                    <a:cubicBezTo>
                      <a:pt x="6915" y="3972"/>
                      <a:pt x="7012" y="3966"/>
                      <a:pt x="7103" y="3961"/>
                    </a:cubicBezTo>
                    <a:cubicBezTo>
                      <a:pt x="7006" y="3704"/>
                      <a:pt x="7074" y="3459"/>
                      <a:pt x="7194" y="3226"/>
                    </a:cubicBezTo>
                    <a:cubicBezTo>
                      <a:pt x="7304" y="3015"/>
                      <a:pt x="7479" y="2933"/>
                      <a:pt x="7699" y="2933"/>
                    </a:cubicBezTo>
                    <a:cubicBezTo>
                      <a:pt x="7740" y="2933"/>
                      <a:pt x="7782" y="2936"/>
                      <a:pt x="7826" y="2941"/>
                    </a:cubicBezTo>
                    <a:cubicBezTo>
                      <a:pt x="8060" y="2975"/>
                      <a:pt x="8265" y="3232"/>
                      <a:pt x="8287" y="3471"/>
                    </a:cubicBezTo>
                    <a:cubicBezTo>
                      <a:pt x="8299" y="3642"/>
                      <a:pt x="8265" y="3807"/>
                      <a:pt x="8185" y="3961"/>
                    </a:cubicBezTo>
                    <a:cubicBezTo>
                      <a:pt x="8230" y="3961"/>
                      <a:pt x="8276" y="3966"/>
                      <a:pt x="8327" y="3966"/>
                    </a:cubicBezTo>
                    <a:cubicBezTo>
                      <a:pt x="9432" y="3966"/>
                      <a:pt x="10531" y="3961"/>
                      <a:pt x="11636" y="3955"/>
                    </a:cubicBezTo>
                    <a:lnTo>
                      <a:pt x="11716" y="3955"/>
                    </a:lnTo>
                    <a:cubicBezTo>
                      <a:pt x="11853" y="3949"/>
                      <a:pt x="11870" y="3926"/>
                      <a:pt x="11818" y="3813"/>
                    </a:cubicBezTo>
                    <a:cubicBezTo>
                      <a:pt x="11636" y="3431"/>
                      <a:pt x="11465" y="3049"/>
                      <a:pt x="11260" y="2685"/>
                    </a:cubicBezTo>
                    <a:cubicBezTo>
                      <a:pt x="11118" y="2674"/>
                      <a:pt x="10981" y="2628"/>
                      <a:pt x="10862" y="2548"/>
                    </a:cubicBezTo>
                    <a:cubicBezTo>
                      <a:pt x="10685" y="2434"/>
                      <a:pt x="10582" y="2286"/>
                      <a:pt x="10600" y="2064"/>
                    </a:cubicBezTo>
                    <a:cubicBezTo>
                      <a:pt x="10611" y="1859"/>
                      <a:pt x="10685" y="1665"/>
                      <a:pt x="10810" y="1506"/>
                    </a:cubicBezTo>
                    <a:cubicBezTo>
                      <a:pt x="10855" y="1436"/>
                      <a:pt x="10930" y="1396"/>
                      <a:pt x="11007" y="1396"/>
                    </a:cubicBezTo>
                    <a:cubicBezTo>
                      <a:pt x="11036" y="1396"/>
                      <a:pt x="11066" y="1402"/>
                      <a:pt x="11095" y="1415"/>
                    </a:cubicBezTo>
                    <a:cubicBezTo>
                      <a:pt x="11146" y="1369"/>
                      <a:pt x="11186" y="1312"/>
                      <a:pt x="11209" y="1250"/>
                    </a:cubicBezTo>
                    <a:cubicBezTo>
                      <a:pt x="11374" y="959"/>
                      <a:pt x="11539" y="669"/>
                      <a:pt x="11693" y="378"/>
                    </a:cubicBezTo>
                    <a:cubicBezTo>
                      <a:pt x="11750" y="270"/>
                      <a:pt x="11875" y="156"/>
                      <a:pt x="11813" y="54"/>
                    </a:cubicBezTo>
                    <a:cubicBezTo>
                      <a:pt x="11787" y="12"/>
                      <a:pt x="11740" y="0"/>
                      <a:pt x="1168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69"/>
              <p:cNvSpPr/>
              <p:nvPr/>
            </p:nvSpPr>
            <p:spPr>
              <a:xfrm rot="5400000">
                <a:off x="7778669" y="984216"/>
                <a:ext cx="140538" cy="111974"/>
              </a:xfrm>
              <a:custGeom>
                <a:rect b="b" l="l" r="r" t="t"/>
                <a:pathLst>
                  <a:path extrusionOk="0" h="1031" w="1294">
                    <a:moveTo>
                      <a:pt x="681" y="0"/>
                    </a:moveTo>
                    <a:cubicBezTo>
                      <a:pt x="467" y="0"/>
                      <a:pt x="297" y="84"/>
                      <a:pt x="189" y="296"/>
                    </a:cubicBezTo>
                    <a:cubicBezTo>
                      <a:pt x="69" y="523"/>
                      <a:pt x="1" y="774"/>
                      <a:pt x="97" y="1030"/>
                    </a:cubicBezTo>
                    <a:lnTo>
                      <a:pt x="1180" y="1030"/>
                    </a:lnTo>
                    <a:cubicBezTo>
                      <a:pt x="1259" y="882"/>
                      <a:pt x="1293" y="711"/>
                      <a:pt x="1282" y="541"/>
                    </a:cubicBezTo>
                    <a:cubicBezTo>
                      <a:pt x="1259" y="301"/>
                      <a:pt x="1054" y="45"/>
                      <a:pt x="821" y="11"/>
                    </a:cubicBezTo>
                    <a:cubicBezTo>
                      <a:pt x="772" y="4"/>
                      <a:pt x="726" y="0"/>
                      <a:pt x="681"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69"/>
              <p:cNvSpPr/>
              <p:nvPr/>
            </p:nvSpPr>
            <p:spPr>
              <a:xfrm rot="5400000">
                <a:off x="7893740" y="159059"/>
                <a:ext cx="53978" cy="154114"/>
              </a:xfrm>
              <a:custGeom>
                <a:rect b="b" l="l" r="r" t="t"/>
                <a:pathLst>
                  <a:path extrusionOk="0" h="1419" w="497">
                    <a:moveTo>
                      <a:pt x="1" y="0"/>
                    </a:moveTo>
                    <a:lnTo>
                      <a:pt x="1" y="1418"/>
                    </a:lnTo>
                    <a:cubicBezTo>
                      <a:pt x="12" y="1413"/>
                      <a:pt x="18" y="1407"/>
                      <a:pt x="23" y="1407"/>
                    </a:cubicBezTo>
                    <a:cubicBezTo>
                      <a:pt x="405" y="1105"/>
                      <a:pt x="496" y="564"/>
                      <a:pt x="234" y="154"/>
                    </a:cubicBezTo>
                    <a:cubicBezTo>
                      <a:pt x="188" y="63"/>
                      <a:pt x="103" y="6"/>
                      <a:pt x="1"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69"/>
              <p:cNvSpPr/>
              <p:nvPr/>
            </p:nvSpPr>
            <p:spPr>
              <a:xfrm rot="5400000">
                <a:off x="7965313" y="1324652"/>
                <a:ext cx="73744" cy="139995"/>
              </a:xfrm>
              <a:custGeom>
                <a:rect b="b" l="l" r="r" t="t"/>
                <a:pathLst>
                  <a:path extrusionOk="0" h="1289" w="679">
                    <a:moveTo>
                      <a:pt x="432" y="0"/>
                    </a:moveTo>
                    <a:cubicBezTo>
                      <a:pt x="351" y="0"/>
                      <a:pt x="275" y="40"/>
                      <a:pt x="234" y="110"/>
                    </a:cubicBezTo>
                    <a:cubicBezTo>
                      <a:pt x="109" y="269"/>
                      <a:pt x="35" y="463"/>
                      <a:pt x="18" y="662"/>
                    </a:cubicBezTo>
                    <a:cubicBezTo>
                      <a:pt x="0" y="890"/>
                      <a:pt x="109" y="1038"/>
                      <a:pt x="280" y="1152"/>
                    </a:cubicBezTo>
                    <a:cubicBezTo>
                      <a:pt x="399" y="1232"/>
                      <a:pt x="536" y="1278"/>
                      <a:pt x="678" y="1289"/>
                    </a:cubicBezTo>
                    <a:cubicBezTo>
                      <a:pt x="673" y="1221"/>
                      <a:pt x="655" y="1158"/>
                      <a:pt x="616" y="1101"/>
                    </a:cubicBezTo>
                    <a:cubicBezTo>
                      <a:pt x="530" y="924"/>
                      <a:pt x="445" y="748"/>
                      <a:pt x="354" y="577"/>
                    </a:cubicBezTo>
                    <a:cubicBezTo>
                      <a:pt x="308" y="503"/>
                      <a:pt x="308" y="406"/>
                      <a:pt x="359" y="338"/>
                    </a:cubicBezTo>
                    <a:cubicBezTo>
                      <a:pt x="422" y="235"/>
                      <a:pt x="502" y="144"/>
                      <a:pt x="524" y="19"/>
                    </a:cubicBezTo>
                    <a:cubicBezTo>
                      <a:pt x="494" y="6"/>
                      <a:pt x="463" y="0"/>
                      <a:pt x="432"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69"/>
              <p:cNvSpPr/>
              <p:nvPr/>
            </p:nvSpPr>
            <p:spPr>
              <a:xfrm rot="5400000">
                <a:off x="8124804" y="417167"/>
                <a:ext cx="133696" cy="46701"/>
              </a:xfrm>
              <a:custGeom>
                <a:rect b="b" l="l" r="r" t="t"/>
                <a:pathLst>
                  <a:path extrusionOk="0" h="430" w="1231">
                    <a:moveTo>
                      <a:pt x="243" y="0"/>
                    </a:moveTo>
                    <a:cubicBezTo>
                      <a:pt x="161" y="0"/>
                      <a:pt x="80" y="5"/>
                      <a:pt x="0" y="24"/>
                    </a:cubicBezTo>
                    <a:cubicBezTo>
                      <a:pt x="129" y="307"/>
                      <a:pt x="297" y="430"/>
                      <a:pt x="585" y="430"/>
                    </a:cubicBezTo>
                    <a:cubicBezTo>
                      <a:pt x="604" y="430"/>
                      <a:pt x="624" y="429"/>
                      <a:pt x="644" y="428"/>
                    </a:cubicBezTo>
                    <a:cubicBezTo>
                      <a:pt x="923" y="411"/>
                      <a:pt x="1128" y="292"/>
                      <a:pt x="1231" y="18"/>
                    </a:cubicBezTo>
                    <a:cubicBezTo>
                      <a:pt x="1080" y="7"/>
                      <a:pt x="927" y="1"/>
                      <a:pt x="774" y="1"/>
                    </a:cubicBezTo>
                    <a:cubicBezTo>
                      <a:pt x="691" y="1"/>
                      <a:pt x="607" y="3"/>
                      <a:pt x="524" y="7"/>
                    </a:cubicBezTo>
                    <a:cubicBezTo>
                      <a:pt x="430" y="7"/>
                      <a:pt x="336" y="0"/>
                      <a:pt x="243"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69"/>
              <p:cNvSpPr/>
              <p:nvPr/>
            </p:nvSpPr>
            <p:spPr>
              <a:xfrm rot="5400000">
                <a:off x="7916656" y="514536"/>
                <a:ext cx="114472" cy="134673"/>
              </a:xfrm>
              <a:custGeom>
                <a:rect b="b" l="l" r="r" t="t"/>
                <a:pathLst>
                  <a:path extrusionOk="0" h="1240" w="1054">
                    <a:moveTo>
                      <a:pt x="463" y="0"/>
                    </a:moveTo>
                    <a:cubicBezTo>
                      <a:pt x="436" y="0"/>
                      <a:pt x="409" y="2"/>
                      <a:pt x="382" y="7"/>
                    </a:cubicBezTo>
                    <a:cubicBezTo>
                      <a:pt x="325" y="19"/>
                      <a:pt x="279" y="47"/>
                      <a:pt x="245" y="93"/>
                    </a:cubicBezTo>
                    <a:cubicBezTo>
                      <a:pt x="68" y="258"/>
                      <a:pt x="23" y="486"/>
                      <a:pt x="17" y="702"/>
                    </a:cubicBezTo>
                    <a:cubicBezTo>
                      <a:pt x="0" y="953"/>
                      <a:pt x="165" y="1175"/>
                      <a:pt x="410" y="1226"/>
                    </a:cubicBezTo>
                    <a:cubicBezTo>
                      <a:pt x="450" y="1235"/>
                      <a:pt x="490" y="1240"/>
                      <a:pt x="529" y="1240"/>
                    </a:cubicBezTo>
                    <a:cubicBezTo>
                      <a:pt x="723" y="1240"/>
                      <a:pt x="889" y="1122"/>
                      <a:pt x="980" y="913"/>
                    </a:cubicBezTo>
                    <a:cubicBezTo>
                      <a:pt x="1025" y="810"/>
                      <a:pt x="1054" y="696"/>
                      <a:pt x="1054" y="582"/>
                    </a:cubicBezTo>
                    <a:cubicBezTo>
                      <a:pt x="1054" y="275"/>
                      <a:pt x="762" y="0"/>
                      <a:pt x="463"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69"/>
              <p:cNvSpPr/>
              <p:nvPr/>
            </p:nvSpPr>
            <p:spPr>
              <a:xfrm rot="5400000">
                <a:off x="8059151" y="1008707"/>
                <a:ext cx="115776" cy="119903"/>
              </a:xfrm>
              <a:custGeom>
                <a:rect b="b" l="l" r="r" t="t"/>
                <a:pathLst>
                  <a:path extrusionOk="0" h="1104" w="1066">
                    <a:moveTo>
                      <a:pt x="480" y="1"/>
                    </a:moveTo>
                    <a:cubicBezTo>
                      <a:pt x="334" y="1"/>
                      <a:pt x="196" y="83"/>
                      <a:pt x="131" y="221"/>
                    </a:cubicBezTo>
                    <a:cubicBezTo>
                      <a:pt x="63" y="369"/>
                      <a:pt x="23" y="528"/>
                      <a:pt x="6" y="688"/>
                    </a:cubicBezTo>
                    <a:cubicBezTo>
                      <a:pt x="0" y="767"/>
                      <a:pt x="23" y="853"/>
                      <a:pt x="75" y="916"/>
                    </a:cubicBezTo>
                    <a:cubicBezTo>
                      <a:pt x="173" y="1035"/>
                      <a:pt x="320" y="1104"/>
                      <a:pt x="471" y="1104"/>
                    </a:cubicBezTo>
                    <a:cubicBezTo>
                      <a:pt x="521" y="1104"/>
                      <a:pt x="572" y="1096"/>
                      <a:pt x="621" y="1081"/>
                    </a:cubicBezTo>
                    <a:cubicBezTo>
                      <a:pt x="878" y="978"/>
                      <a:pt x="1048" y="733"/>
                      <a:pt x="1065" y="460"/>
                    </a:cubicBezTo>
                    <a:cubicBezTo>
                      <a:pt x="1065" y="357"/>
                      <a:pt x="1026" y="255"/>
                      <a:pt x="952" y="187"/>
                    </a:cubicBezTo>
                    <a:cubicBezTo>
                      <a:pt x="849" y="95"/>
                      <a:pt x="724" y="39"/>
                      <a:pt x="587" y="16"/>
                    </a:cubicBezTo>
                    <a:cubicBezTo>
                      <a:pt x="552" y="6"/>
                      <a:pt x="516" y="1"/>
                      <a:pt x="480"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11" name="Shape 3011"/>
        <p:cNvGrpSpPr/>
        <p:nvPr/>
      </p:nvGrpSpPr>
      <p:grpSpPr>
        <a:xfrm>
          <a:off x="0" y="0"/>
          <a:ext cx="0" cy="0"/>
          <a:chOff x="0" y="0"/>
          <a:chExt cx="0" cy="0"/>
        </a:xfrm>
      </p:grpSpPr>
      <p:grpSp>
        <p:nvGrpSpPr>
          <p:cNvPr id="3012" name="Google Shape;3012;p70"/>
          <p:cNvGrpSpPr/>
          <p:nvPr/>
        </p:nvGrpSpPr>
        <p:grpSpPr>
          <a:xfrm>
            <a:off x="283701" y="-292442"/>
            <a:ext cx="1584289" cy="1816213"/>
            <a:chOff x="283701" y="-292442"/>
            <a:chExt cx="1584289" cy="1816213"/>
          </a:xfrm>
        </p:grpSpPr>
        <p:sp>
          <p:nvSpPr>
            <p:cNvPr id="3013" name="Google Shape;3013;p70"/>
            <p:cNvSpPr/>
            <p:nvPr/>
          </p:nvSpPr>
          <p:spPr>
            <a:xfrm rot="-924676">
              <a:off x="467550" y="-158619"/>
              <a:ext cx="1216592" cy="1548568"/>
            </a:xfrm>
            <a:custGeom>
              <a:rect b="b" l="l" r="r" t="t"/>
              <a:pathLst>
                <a:path extrusionOk="0" h="15674" w="12314">
                  <a:moveTo>
                    <a:pt x="6260" y="0"/>
                  </a:moveTo>
                  <a:cubicBezTo>
                    <a:pt x="6155" y="175"/>
                    <a:pt x="5975" y="266"/>
                    <a:pt x="5793" y="266"/>
                  </a:cubicBezTo>
                  <a:cubicBezTo>
                    <a:pt x="5638" y="266"/>
                    <a:pt x="5481" y="199"/>
                    <a:pt x="5371" y="63"/>
                  </a:cubicBezTo>
                  <a:lnTo>
                    <a:pt x="5343" y="69"/>
                  </a:lnTo>
                  <a:cubicBezTo>
                    <a:pt x="5251" y="296"/>
                    <a:pt x="5034" y="427"/>
                    <a:pt x="4810" y="427"/>
                  </a:cubicBezTo>
                  <a:cubicBezTo>
                    <a:pt x="4687" y="427"/>
                    <a:pt x="4562" y="387"/>
                    <a:pt x="4454" y="302"/>
                  </a:cubicBezTo>
                  <a:cubicBezTo>
                    <a:pt x="4400" y="580"/>
                    <a:pt x="4155" y="761"/>
                    <a:pt x="3898" y="761"/>
                  </a:cubicBezTo>
                  <a:cubicBezTo>
                    <a:pt x="3807" y="761"/>
                    <a:pt x="3715" y="738"/>
                    <a:pt x="3628" y="689"/>
                  </a:cubicBezTo>
                  <a:cubicBezTo>
                    <a:pt x="3628" y="994"/>
                    <a:pt x="3377" y="1224"/>
                    <a:pt x="3094" y="1224"/>
                  </a:cubicBezTo>
                  <a:cubicBezTo>
                    <a:pt x="3028" y="1224"/>
                    <a:pt x="2960" y="1212"/>
                    <a:pt x="2894" y="1185"/>
                  </a:cubicBezTo>
                  <a:cubicBezTo>
                    <a:pt x="2888" y="1196"/>
                    <a:pt x="2871" y="1208"/>
                    <a:pt x="2860" y="1213"/>
                  </a:cubicBezTo>
                  <a:cubicBezTo>
                    <a:pt x="2910" y="1547"/>
                    <a:pt x="2651" y="1831"/>
                    <a:pt x="2333" y="1831"/>
                  </a:cubicBezTo>
                  <a:cubicBezTo>
                    <a:pt x="2293" y="1831"/>
                    <a:pt x="2252" y="1827"/>
                    <a:pt x="2210" y="1817"/>
                  </a:cubicBezTo>
                  <a:lnTo>
                    <a:pt x="2210" y="1817"/>
                  </a:lnTo>
                  <a:cubicBezTo>
                    <a:pt x="2314" y="2165"/>
                    <a:pt x="2048" y="2503"/>
                    <a:pt x="1697" y="2503"/>
                  </a:cubicBezTo>
                  <a:cubicBezTo>
                    <a:pt x="1680" y="2503"/>
                    <a:pt x="1663" y="2502"/>
                    <a:pt x="1647" y="2500"/>
                  </a:cubicBezTo>
                  <a:lnTo>
                    <a:pt x="1635" y="2517"/>
                  </a:lnTo>
                  <a:cubicBezTo>
                    <a:pt x="1783" y="2859"/>
                    <a:pt x="1538" y="3241"/>
                    <a:pt x="1162" y="3246"/>
                  </a:cubicBezTo>
                  <a:lnTo>
                    <a:pt x="1151" y="3269"/>
                  </a:lnTo>
                  <a:cubicBezTo>
                    <a:pt x="1333" y="3600"/>
                    <a:pt x="1128" y="4004"/>
                    <a:pt x="758" y="4055"/>
                  </a:cubicBezTo>
                  <a:cubicBezTo>
                    <a:pt x="980" y="4357"/>
                    <a:pt x="821" y="4784"/>
                    <a:pt x="456" y="4864"/>
                  </a:cubicBezTo>
                  <a:cubicBezTo>
                    <a:pt x="456" y="4870"/>
                    <a:pt x="451" y="4881"/>
                    <a:pt x="451" y="4887"/>
                  </a:cubicBezTo>
                  <a:cubicBezTo>
                    <a:pt x="695" y="5166"/>
                    <a:pt x="576" y="5610"/>
                    <a:pt x="223" y="5735"/>
                  </a:cubicBezTo>
                  <a:cubicBezTo>
                    <a:pt x="183" y="5906"/>
                    <a:pt x="245" y="6088"/>
                    <a:pt x="376" y="6208"/>
                  </a:cubicBezTo>
                  <a:cubicBezTo>
                    <a:pt x="211" y="6271"/>
                    <a:pt x="97" y="6424"/>
                    <a:pt x="75" y="6601"/>
                  </a:cubicBezTo>
                  <a:cubicBezTo>
                    <a:pt x="371" y="6834"/>
                    <a:pt x="331" y="7296"/>
                    <a:pt x="1" y="7472"/>
                  </a:cubicBezTo>
                  <a:cubicBezTo>
                    <a:pt x="314" y="7683"/>
                    <a:pt x="320" y="8144"/>
                    <a:pt x="6" y="8355"/>
                  </a:cubicBezTo>
                  <a:cubicBezTo>
                    <a:pt x="342" y="8532"/>
                    <a:pt x="382" y="8987"/>
                    <a:pt x="92" y="9226"/>
                  </a:cubicBezTo>
                  <a:cubicBezTo>
                    <a:pt x="439" y="9374"/>
                    <a:pt x="525" y="9830"/>
                    <a:pt x="251" y="10092"/>
                  </a:cubicBezTo>
                  <a:cubicBezTo>
                    <a:pt x="610" y="10212"/>
                    <a:pt x="735" y="10650"/>
                    <a:pt x="496" y="10941"/>
                  </a:cubicBezTo>
                  <a:cubicBezTo>
                    <a:pt x="861" y="11020"/>
                    <a:pt x="1031" y="11447"/>
                    <a:pt x="815" y="11761"/>
                  </a:cubicBezTo>
                  <a:cubicBezTo>
                    <a:pt x="1191" y="11806"/>
                    <a:pt x="1407" y="12211"/>
                    <a:pt x="1225" y="12547"/>
                  </a:cubicBezTo>
                  <a:cubicBezTo>
                    <a:pt x="1225" y="12547"/>
                    <a:pt x="1231" y="12552"/>
                    <a:pt x="1231" y="12558"/>
                  </a:cubicBezTo>
                  <a:cubicBezTo>
                    <a:pt x="1612" y="12558"/>
                    <a:pt x="1869" y="12940"/>
                    <a:pt x="1732" y="13293"/>
                  </a:cubicBezTo>
                  <a:cubicBezTo>
                    <a:pt x="1749" y="13291"/>
                    <a:pt x="1766" y="13290"/>
                    <a:pt x="1783" y="13290"/>
                  </a:cubicBezTo>
                  <a:cubicBezTo>
                    <a:pt x="2135" y="13290"/>
                    <a:pt x="2405" y="13623"/>
                    <a:pt x="2319" y="13976"/>
                  </a:cubicBezTo>
                  <a:cubicBezTo>
                    <a:pt x="2367" y="13963"/>
                    <a:pt x="2415" y="13956"/>
                    <a:pt x="2461" y="13956"/>
                  </a:cubicBezTo>
                  <a:cubicBezTo>
                    <a:pt x="2767" y="13956"/>
                    <a:pt x="3018" y="14230"/>
                    <a:pt x="2973" y="14551"/>
                  </a:cubicBezTo>
                  <a:cubicBezTo>
                    <a:pt x="2985" y="14563"/>
                    <a:pt x="2996" y="14574"/>
                    <a:pt x="3008" y="14580"/>
                  </a:cubicBezTo>
                  <a:cubicBezTo>
                    <a:pt x="3077" y="14552"/>
                    <a:pt x="3148" y="14539"/>
                    <a:pt x="3216" y="14539"/>
                  </a:cubicBezTo>
                  <a:cubicBezTo>
                    <a:pt x="3498" y="14539"/>
                    <a:pt x="3750" y="14757"/>
                    <a:pt x="3759" y="15064"/>
                  </a:cubicBezTo>
                  <a:cubicBezTo>
                    <a:pt x="3851" y="15008"/>
                    <a:pt x="3949" y="14982"/>
                    <a:pt x="4046" y="14982"/>
                  </a:cubicBezTo>
                  <a:cubicBezTo>
                    <a:pt x="4293" y="14982"/>
                    <a:pt x="4526" y="15152"/>
                    <a:pt x="4580" y="15423"/>
                  </a:cubicBezTo>
                  <a:lnTo>
                    <a:pt x="4608" y="15428"/>
                  </a:lnTo>
                  <a:cubicBezTo>
                    <a:pt x="4715" y="15334"/>
                    <a:pt x="4844" y="15290"/>
                    <a:pt x="4972" y="15290"/>
                  </a:cubicBezTo>
                  <a:cubicBezTo>
                    <a:pt x="5184" y="15290"/>
                    <a:pt x="5390" y="15413"/>
                    <a:pt x="5479" y="15633"/>
                  </a:cubicBezTo>
                  <a:lnTo>
                    <a:pt x="5514" y="15639"/>
                  </a:lnTo>
                  <a:cubicBezTo>
                    <a:pt x="5622" y="15492"/>
                    <a:pt x="5783" y="15421"/>
                    <a:pt x="5943" y="15421"/>
                  </a:cubicBezTo>
                  <a:cubicBezTo>
                    <a:pt x="6118" y="15421"/>
                    <a:pt x="6292" y="15507"/>
                    <a:pt x="6396" y="15673"/>
                  </a:cubicBezTo>
                  <a:lnTo>
                    <a:pt x="6430" y="15673"/>
                  </a:lnTo>
                  <a:cubicBezTo>
                    <a:pt x="6537" y="15474"/>
                    <a:pt x="6736" y="15368"/>
                    <a:pt x="6937" y="15368"/>
                  </a:cubicBezTo>
                  <a:cubicBezTo>
                    <a:pt x="7082" y="15368"/>
                    <a:pt x="7228" y="15422"/>
                    <a:pt x="7342" y="15537"/>
                  </a:cubicBezTo>
                  <a:lnTo>
                    <a:pt x="7347" y="15537"/>
                  </a:lnTo>
                  <a:cubicBezTo>
                    <a:pt x="7425" y="15284"/>
                    <a:pt x="7655" y="15134"/>
                    <a:pt x="7892" y="15134"/>
                  </a:cubicBezTo>
                  <a:cubicBezTo>
                    <a:pt x="8002" y="15134"/>
                    <a:pt x="8114" y="15166"/>
                    <a:pt x="8213" y="15235"/>
                  </a:cubicBezTo>
                  <a:cubicBezTo>
                    <a:pt x="8253" y="14943"/>
                    <a:pt x="8502" y="14744"/>
                    <a:pt x="8774" y="14744"/>
                  </a:cubicBezTo>
                  <a:cubicBezTo>
                    <a:pt x="8852" y="14744"/>
                    <a:pt x="8933" y="14760"/>
                    <a:pt x="9010" y="14796"/>
                  </a:cubicBezTo>
                  <a:cubicBezTo>
                    <a:pt x="9001" y="14468"/>
                    <a:pt x="9269" y="14211"/>
                    <a:pt x="9580" y="14211"/>
                  </a:cubicBezTo>
                  <a:cubicBezTo>
                    <a:pt x="9630" y="14211"/>
                    <a:pt x="9682" y="14218"/>
                    <a:pt x="9734" y="14232"/>
                  </a:cubicBezTo>
                  <a:cubicBezTo>
                    <a:pt x="9666" y="13892"/>
                    <a:pt x="9929" y="13581"/>
                    <a:pt x="10264" y="13581"/>
                  </a:cubicBezTo>
                  <a:cubicBezTo>
                    <a:pt x="10293" y="13581"/>
                    <a:pt x="10324" y="13584"/>
                    <a:pt x="10354" y="13589"/>
                  </a:cubicBezTo>
                  <a:cubicBezTo>
                    <a:pt x="10232" y="13238"/>
                    <a:pt x="10496" y="12876"/>
                    <a:pt x="10864" y="12876"/>
                  </a:cubicBezTo>
                  <a:cubicBezTo>
                    <a:pt x="10873" y="12876"/>
                    <a:pt x="10881" y="12877"/>
                    <a:pt x="10890" y="12877"/>
                  </a:cubicBezTo>
                  <a:lnTo>
                    <a:pt x="10895" y="12866"/>
                  </a:lnTo>
                  <a:cubicBezTo>
                    <a:pt x="10730" y="12524"/>
                    <a:pt x="10964" y="12125"/>
                    <a:pt x="11340" y="12097"/>
                  </a:cubicBezTo>
                  <a:cubicBezTo>
                    <a:pt x="11140" y="11778"/>
                    <a:pt x="11323" y="11356"/>
                    <a:pt x="11693" y="11288"/>
                  </a:cubicBezTo>
                  <a:cubicBezTo>
                    <a:pt x="11459" y="10992"/>
                    <a:pt x="11602" y="10553"/>
                    <a:pt x="11966" y="10456"/>
                  </a:cubicBezTo>
                  <a:cubicBezTo>
                    <a:pt x="11710" y="10183"/>
                    <a:pt x="11812" y="9739"/>
                    <a:pt x="12160" y="9602"/>
                  </a:cubicBezTo>
                  <a:lnTo>
                    <a:pt x="12160" y="9591"/>
                  </a:lnTo>
                  <a:cubicBezTo>
                    <a:pt x="11875" y="9352"/>
                    <a:pt x="11938" y="8896"/>
                    <a:pt x="12274" y="8737"/>
                  </a:cubicBezTo>
                  <a:lnTo>
                    <a:pt x="12274" y="8708"/>
                  </a:lnTo>
                  <a:cubicBezTo>
                    <a:pt x="11972" y="8492"/>
                    <a:pt x="11989" y="8036"/>
                    <a:pt x="12314" y="7848"/>
                  </a:cubicBezTo>
                  <a:lnTo>
                    <a:pt x="12314" y="7837"/>
                  </a:lnTo>
                  <a:cubicBezTo>
                    <a:pt x="12314" y="7814"/>
                    <a:pt x="12308" y="7785"/>
                    <a:pt x="12308" y="7763"/>
                  </a:cubicBezTo>
                  <a:cubicBezTo>
                    <a:pt x="11983" y="7546"/>
                    <a:pt x="11966" y="7079"/>
                    <a:pt x="12262" y="6834"/>
                  </a:cubicBezTo>
                  <a:lnTo>
                    <a:pt x="12262" y="6800"/>
                  </a:lnTo>
                  <a:cubicBezTo>
                    <a:pt x="11921" y="6641"/>
                    <a:pt x="11852" y="6185"/>
                    <a:pt x="12131" y="5935"/>
                  </a:cubicBezTo>
                  <a:cubicBezTo>
                    <a:pt x="11784" y="5821"/>
                    <a:pt x="11676" y="5376"/>
                    <a:pt x="11932" y="5109"/>
                  </a:cubicBezTo>
                  <a:cubicBezTo>
                    <a:pt x="11932" y="5097"/>
                    <a:pt x="11926" y="5086"/>
                    <a:pt x="11921" y="5075"/>
                  </a:cubicBezTo>
                  <a:cubicBezTo>
                    <a:pt x="11556" y="4978"/>
                    <a:pt x="11408" y="4545"/>
                    <a:pt x="11636" y="4249"/>
                  </a:cubicBezTo>
                  <a:cubicBezTo>
                    <a:pt x="11266" y="4186"/>
                    <a:pt x="11072" y="3770"/>
                    <a:pt x="11266" y="3446"/>
                  </a:cubicBezTo>
                  <a:cubicBezTo>
                    <a:pt x="11180" y="3286"/>
                    <a:pt x="11015" y="3189"/>
                    <a:pt x="10839" y="3189"/>
                  </a:cubicBezTo>
                  <a:cubicBezTo>
                    <a:pt x="10918" y="3030"/>
                    <a:pt x="10913" y="2842"/>
                    <a:pt x="10816" y="2700"/>
                  </a:cubicBezTo>
                  <a:lnTo>
                    <a:pt x="10804" y="2677"/>
                  </a:lnTo>
                  <a:cubicBezTo>
                    <a:pt x="10793" y="2678"/>
                    <a:pt x="10782" y="2678"/>
                    <a:pt x="10770" y="2678"/>
                  </a:cubicBezTo>
                  <a:cubicBezTo>
                    <a:pt x="10406" y="2678"/>
                    <a:pt x="10142" y="2324"/>
                    <a:pt x="10258" y="1976"/>
                  </a:cubicBezTo>
                  <a:lnTo>
                    <a:pt x="10258" y="1976"/>
                  </a:lnTo>
                  <a:cubicBezTo>
                    <a:pt x="10226" y="1982"/>
                    <a:pt x="10195" y="1984"/>
                    <a:pt x="10164" y="1984"/>
                  </a:cubicBezTo>
                  <a:cubicBezTo>
                    <a:pt x="9829" y="1984"/>
                    <a:pt x="9557" y="1683"/>
                    <a:pt x="9614" y="1339"/>
                  </a:cubicBezTo>
                  <a:lnTo>
                    <a:pt x="9614" y="1339"/>
                  </a:lnTo>
                  <a:cubicBezTo>
                    <a:pt x="9555" y="1358"/>
                    <a:pt x="9496" y="1367"/>
                    <a:pt x="9439" y="1367"/>
                  </a:cubicBezTo>
                  <a:cubicBezTo>
                    <a:pt x="9140" y="1367"/>
                    <a:pt x="8881" y="1123"/>
                    <a:pt x="8891" y="803"/>
                  </a:cubicBezTo>
                  <a:lnTo>
                    <a:pt x="8891" y="803"/>
                  </a:lnTo>
                  <a:cubicBezTo>
                    <a:pt x="8807" y="844"/>
                    <a:pt x="8721" y="863"/>
                    <a:pt x="8636" y="863"/>
                  </a:cubicBezTo>
                  <a:cubicBezTo>
                    <a:pt x="8367" y="863"/>
                    <a:pt x="8120" y="672"/>
                    <a:pt x="8076" y="382"/>
                  </a:cubicBezTo>
                  <a:cubicBezTo>
                    <a:pt x="7972" y="458"/>
                    <a:pt x="7854" y="493"/>
                    <a:pt x="7737" y="493"/>
                  </a:cubicBezTo>
                  <a:cubicBezTo>
                    <a:pt x="7505" y="493"/>
                    <a:pt x="7281" y="351"/>
                    <a:pt x="7194" y="108"/>
                  </a:cubicBezTo>
                  <a:cubicBezTo>
                    <a:pt x="7082" y="230"/>
                    <a:pt x="6932" y="289"/>
                    <a:pt x="6782" y="289"/>
                  </a:cubicBezTo>
                  <a:cubicBezTo>
                    <a:pt x="6588" y="289"/>
                    <a:pt x="6397" y="190"/>
                    <a:pt x="629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70"/>
            <p:cNvSpPr/>
            <p:nvPr/>
          </p:nvSpPr>
          <p:spPr>
            <a:xfrm rot="-924676">
              <a:off x="550703" y="-64495"/>
              <a:ext cx="1048932" cy="1359468"/>
            </a:xfrm>
            <a:custGeom>
              <a:rect b="b" l="l" r="r" t="t"/>
              <a:pathLst>
                <a:path extrusionOk="0" h="13760" w="10617">
                  <a:moveTo>
                    <a:pt x="5308" y="0"/>
                  </a:moveTo>
                  <a:cubicBezTo>
                    <a:pt x="2375" y="0"/>
                    <a:pt x="0" y="3081"/>
                    <a:pt x="0" y="6880"/>
                  </a:cubicBezTo>
                  <a:cubicBezTo>
                    <a:pt x="0" y="10679"/>
                    <a:pt x="2375" y="13760"/>
                    <a:pt x="5308" y="13760"/>
                  </a:cubicBezTo>
                  <a:cubicBezTo>
                    <a:pt x="8241" y="13760"/>
                    <a:pt x="10616" y="10679"/>
                    <a:pt x="10616" y="6880"/>
                  </a:cubicBezTo>
                  <a:cubicBezTo>
                    <a:pt x="10616" y="3081"/>
                    <a:pt x="8241" y="0"/>
                    <a:pt x="53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15" name="Google Shape;3015;p70"/>
          <p:cNvGrpSpPr/>
          <p:nvPr/>
        </p:nvGrpSpPr>
        <p:grpSpPr>
          <a:xfrm flipH="1" rot="-5400000">
            <a:off x="1005593" y="3812825"/>
            <a:ext cx="434973" cy="1289823"/>
            <a:chOff x="7788827" y="208475"/>
            <a:chExt cx="434973" cy="1289823"/>
          </a:xfrm>
        </p:grpSpPr>
        <p:sp>
          <p:nvSpPr>
            <p:cNvPr id="3016" name="Google Shape;3016;p70"/>
            <p:cNvSpPr/>
            <p:nvPr/>
          </p:nvSpPr>
          <p:spPr>
            <a:xfrm rot="5400000">
              <a:off x="7361402" y="635900"/>
              <a:ext cx="1289823" cy="434973"/>
            </a:xfrm>
            <a:custGeom>
              <a:rect b="b" l="l" r="r" t="t"/>
              <a:pathLst>
                <a:path extrusionOk="0" h="4005" w="11876">
                  <a:moveTo>
                    <a:pt x="7867" y="432"/>
                  </a:moveTo>
                  <a:cubicBezTo>
                    <a:pt x="7903" y="432"/>
                    <a:pt x="7939" y="437"/>
                    <a:pt x="7974" y="447"/>
                  </a:cubicBezTo>
                  <a:cubicBezTo>
                    <a:pt x="8111" y="470"/>
                    <a:pt x="8236" y="526"/>
                    <a:pt x="8339" y="618"/>
                  </a:cubicBezTo>
                  <a:cubicBezTo>
                    <a:pt x="8413" y="686"/>
                    <a:pt x="8452" y="788"/>
                    <a:pt x="8452" y="891"/>
                  </a:cubicBezTo>
                  <a:cubicBezTo>
                    <a:pt x="8435" y="1164"/>
                    <a:pt x="8265" y="1409"/>
                    <a:pt x="8008" y="1512"/>
                  </a:cubicBezTo>
                  <a:cubicBezTo>
                    <a:pt x="7959" y="1527"/>
                    <a:pt x="7908" y="1535"/>
                    <a:pt x="7858" y="1535"/>
                  </a:cubicBezTo>
                  <a:cubicBezTo>
                    <a:pt x="7707" y="1535"/>
                    <a:pt x="7560" y="1466"/>
                    <a:pt x="7462" y="1347"/>
                  </a:cubicBezTo>
                  <a:cubicBezTo>
                    <a:pt x="7410" y="1284"/>
                    <a:pt x="7387" y="1198"/>
                    <a:pt x="7393" y="1119"/>
                  </a:cubicBezTo>
                  <a:cubicBezTo>
                    <a:pt x="7410" y="959"/>
                    <a:pt x="7450" y="800"/>
                    <a:pt x="7518" y="652"/>
                  </a:cubicBezTo>
                  <a:cubicBezTo>
                    <a:pt x="7583" y="514"/>
                    <a:pt x="7721" y="432"/>
                    <a:pt x="7867" y="432"/>
                  </a:cubicBezTo>
                  <a:close/>
                  <a:moveTo>
                    <a:pt x="3374" y="1681"/>
                  </a:moveTo>
                  <a:cubicBezTo>
                    <a:pt x="3673" y="1681"/>
                    <a:pt x="3965" y="1956"/>
                    <a:pt x="3965" y="2263"/>
                  </a:cubicBezTo>
                  <a:cubicBezTo>
                    <a:pt x="3965" y="2377"/>
                    <a:pt x="3936" y="2491"/>
                    <a:pt x="3891" y="2594"/>
                  </a:cubicBezTo>
                  <a:cubicBezTo>
                    <a:pt x="3800" y="2803"/>
                    <a:pt x="3634" y="2921"/>
                    <a:pt x="3440" y="2921"/>
                  </a:cubicBezTo>
                  <a:cubicBezTo>
                    <a:pt x="3401" y="2921"/>
                    <a:pt x="3361" y="2916"/>
                    <a:pt x="3321" y="2907"/>
                  </a:cubicBezTo>
                  <a:cubicBezTo>
                    <a:pt x="3076" y="2856"/>
                    <a:pt x="2911" y="2634"/>
                    <a:pt x="2928" y="2383"/>
                  </a:cubicBezTo>
                  <a:cubicBezTo>
                    <a:pt x="2934" y="2167"/>
                    <a:pt x="2979" y="1939"/>
                    <a:pt x="3156" y="1774"/>
                  </a:cubicBezTo>
                  <a:cubicBezTo>
                    <a:pt x="3190" y="1728"/>
                    <a:pt x="3236" y="1700"/>
                    <a:pt x="3293" y="1688"/>
                  </a:cubicBezTo>
                  <a:cubicBezTo>
                    <a:pt x="3320" y="1683"/>
                    <a:pt x="3347" y="1681"/>
                    <a:pt x="3374" y="1681"/>
                  </a:cubicBezTo>
                  <a:close/>
                  <a:moveTo>
                    <a:pt x="11686" y="0"/>
                  </a:moveTo>
                  <a:cubicBezTo>
                    <a:pt x="11623" y="0"/>
                    <a:pt x="11550" y="17"/>
                    <a:pt x="11488" y="20"/>
                  </a:cubicBezTo>
                  <a:cubicBezTo>
                    <a:pt x="10355" y="42"/>
                    <a:pt x="9221" y="25"/>
                    <a:pt x="8094" y="48"/>
                  </a:cubicBezTo>
                  <a:cubicBezTo>
                    <a:pt x="7330" y="64"/>
                    <a:pt x="6566" y="67"/>
                    <a:pt x="5801" y="67"/>
                  </a:cubicBezTo>
                  <a:cubicBezTo>
                    <a:pt x="5094" y="67"/>
                    <a:pt x="4387" y="64"/>
                    <a:pt x="3680" y="64"/>
                  </a:cubicBezTo>
                  <a:cubicBezTo>
                    <a:pt x="3475" y="64"/>
                    <a:pt x="3270" y="64"/>
                    <a:pt x="3065" y="65"/>
                  </a:cubicBezTo>
                  <a:cubicBezTo>
                    <a:pt x="3038" y="62"/>
                    <a:pt x="3011" y="61"/>
                    <a:pt x="2984" y="61"/>
                  </a:cubicBezTo>
                  <a:cubicBezTo>
                    <a:pt x="2903" y="61"/>
                    <a:pt x="2823" y="74"/>
                    <a:pt x="2746" y="99"/>
                  </a:cubicBezTo>
                  <a:cubicBezTo>
                    <a:pt x="2649" y="373"/>
                    <a:pt x="2438" y="498"/>
                    <a:pt x="2159" y="509"/>
                  </a:cubicBezTo>
                  <a:cubicBezTo>
                    <a:pt x="2139" y="510"/>
                    <a:pt x="2120" y="511"/>
                    <a:pt x="2101" y="511"/>
                  </a:cubicBezTo>
                  <a:cubicBezTo>
                    <a:pt x="1813" y="511"/>
                    <a:pt x="1649" y="388"/>
                    <a:pt x="1516" y="105"/>
                  </a:cubicBezTo>
                  <a:cubicBezTo>
                    <a:pt x="1049" y="105"/>
                    <a:pt x="582" y="99"/>
                    <a:pt x="120" y="99"/>
                  </a:cubicBezTo>
                  <a:cubicBezTo>
                    <a:pt x="110" y="98"/>
                    <a:pt x="99" y="97"/>
                    <a:pt x="89" y="97"/>
                  </a:cubicBezTo>
                  <a:cubicBezTo>
                    <a:pt x="60" y="97"/>
                    <a:pt x="32" y="102"/>
                    <a:pt x="7" y="111"/>
                  </a:cubicBezTo>
                  <a:lnTo>
                    <a:pt x="7" y="2081"/>
                  </a:lnTo>
                  <a:cubicBezTo>
                    <a:pt x="103" y="2087"/>
                    <a:pt x="189" y="2144"/>
                    <a:pt x="234" y="2235"/>
                  </a:cubicBezTo>
                  <a:cubicBezTo>
                    <a:pt x="502" y="2645"/>
                    <a:pt x="405" y="3186"/>
                    <a:pt x="24" y="3488"/>
                  </a:cubicBezTo>
                  <a:cubicBezTo>
                    <a:pt x="18" y="3488"/>
                    <a:pt x="12" y="3494"/>
                    <a:pt x="1" y="3499"/>
                  </a:cubicBezTo>
                  <a:lnTo>
                    <a:pt x="1" y="3989"/>
                  </a:lnTo>
                  <a:cubicBezTo>
                    <a:pt x="46" y="3995"/>
                    <a:pt x="92" y="4001"/>
                    <a:pt x="143" y="4001"/>
                  </a:cubicBezTo>
                  <a:cubicBezTo>
                    <a:pt x="192" y="4003"/>
                    <a:pt x="240" y="4004"/>
                    <a:pt x="289" y="4004"/>
                  </a:cubicBezTo>
                  <a:cubicBezTo>
                    <a:pt x="550" y="4004"/>
                    <a:pt x="813" y="3972"/>
                    <a:pt x="1072" y="3972"/>
                  </a:cubicBezTo>
                  <a:lnTo>
                    <a:pt x="6818" y="3972"/>
                  </a:lnTo>
                  <a:cubicBezTo>
                    <a:pt x="6915" y="3972"/>
                    <a:pt x="7012" y="3966"/>
                    <a:pt x="7103" y="3961"/>
                  </a:cubicBezTo>
                  <a:cubicBezTo>
                    <a:pt x="7006" y="3704"/>
                    <a:pt x="7074" y="3459"/>
                    <a:pt x="7194" y="3226"/>
                  </a:cubicBezTo>
                  <a:cubicBezTo>
                    <a:pt x="7304" y="3015"/>
                    <a:pt x="7479" y="2933"/>
                    <a:pt x="7699" y="2933"/>
                  </a:cubicBezTo>
                  <a:cubicBezTo>
                    <a:pt x="7740" y="2933"/>
                    <a:pt x="7782" y="2936"/>
                    <a:pt x="7826" y="2941"/>
                  </a:cubicBezTo>
                  <a:cubicBezTo>
                    <a:pt x="8060" y="2975"/>
                    <a:pt x="8265" y="3232"/>
                    <a:pt x="8287" y="3471"/>
                  </a:cubicBezTo>
                  <a:cubicBezTo>
                    <a:pt x="8299" y="3642"/>
                    <a:pt x="8265" y="3807"/>
                    <a:pt x="8185" y="3961"/>
                  </a:cubicBezTo>
                  <a:cubicBezTo>
                    <a:pt x="8230" y="3961"/>
                    <a:pt x="8276" y="3966"/>
                    <a:pt x="8327" y="3966"/>
                  </a:cubicBezTo>
                  <a:cubicBezTo>
                    <a:pt x="9432" y="3966"/>
                    <a:pt x="10531" y="3961"/>
                    <a:pt x="11636" y="3955"/>
                  </a:cubicBezTo>
                  <a:lnTo>
                    <a:pt x="11716" y="3955"/>
                  </a:lnTo>
                  <a:cubicBezTo>
                    <a:pt x="11853" y="3949"/>
                    <a:pt x="11870" y="3926"/>
                    <a:pt x="11818" y="3813"/>
                  </a:cubicBezTo>
                  <a:cubicBezTo>
                    <a:pt x="11636" y="3431"/>
                    <a:pt x="11465" y="3049"/>
                    <a:pt x="11260" y="2685"/>
                  </a:cubicBezTo>
                  <a:cubicBezTo>
                    <a:pt x="11118" y="2674"/>
                    <a:pt x="10981" y="2628"/>
                    <a:pt x="10862" y="2548"/>
                  </a:cubicBezTo>
                  <a:cubicBezTo>
                    <a:pt x="10685" y="2434"/>
                    <a:pt x="10582" y="2286"/>
                    <a:pt x="10600" y="2064"/>
                  </a:cubicBezTo>
                  <a:cubicBezTo>
                    <a:pt x="10611" y="1859"/>
                    <a:pt x="10685" y="1665"/>
                    <a:pt x="10810" y="1506"/>
                  </a:cubicBezTo>
                  <a:cubicBezTo>
                    <a:pt x="10855" y="1436"/>
                    <a:pt x="10930" y="1396"/>
                    <a:pt x="11007" y="1396"/>
                  </a:cubicBezTo>
                  <a:cubicBezTo>
                    <a:pt x="11036" y="1396"/>
                    <a:pt x="11066" y="1402"/>
                    <a:pt x="11095" y="1415"/>
                  </a:cubicBezTo>
                  <a:cubicBezTo>
                    <a:pt x="11146" y="1369"/>
                    <a:pt x="11186" y="1312"/>
                    <a:pt x="11209" y="1250"/>
                  </a:cubicBezTo>
                  <a:cubicBezTo>
                    <a:pt x="11374" y="959"/>
                    <a:pt x="11539" y="669"/>
                    <a:pt x="11693" y="378"/>
                  </a:cubicBezTo>
                  <a:cubicBezTo>
                    <a:pt x="11750" y="270"/>
                    <a:pt x="11875" y="156"/>
                    <a:pt x="11813" y="54"/>
                  </a:cubicBezTo>
                  <a:cubicBezTo>
                    <a:pt x="11787" y="12"/>
                    <a:pt x="11740" y="0"/>
                    <a:pt x="1168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70"/>
            <p:cNvSpPr/>
            <p:nvPr/>
          </p:nvSpPr>
          <p:spPr>
            <a:xfrm rot="5400000">
              <a:off x="7778669" y="984216"/>
              <a:ext cx="140538" cy="111974"/>
            </a:xfrm>
            <a:custGeom>
              <a:rect b="b" l="l" r="r" t="t"/>
              <a:pathLst>
                <a:path extrusionOk="0" h="1031" w="1294">
                  <a:moveTo>
                    <a:pt x="681" y="0"/>
                  </a:moveTo>
                  <a:cubicBezTo>
                    <a:pt x="467" y="0"/>
                    <a:pt x="297" y="84"/>
                    <a:pt x="189" y="296"/>
                  </a:cubicBezTo>
                  <a:cubicBezTo>
                    <a:pt x="69" y="523"/>
                    <a:pt x="1" y="774"/>
                    <a:pt x="97" y="1030"/>
                  </a:cubicBezTo>
                  <a:lnTo>
                    <a:pt x="1180" y="1030"/>
                  </a:lnTo>
                  <a:cubicBezTo>
                    <a:pt x="1259" y="882"/>
                    <a:pt x="1293" y="711"/>
                    <a:pt x="1282" y="541"/>
                  </a:cubicBezTo>
                  <a:cubicBezTo>
                    <a:pt x="1259" y="301"/>
                    <a:pt x="1054" y="45"/>
                    <a:pt x="821" y="11"/>
                  </a:cubicBezTo>
                  <a:cubicBezTo>
                    <a:pt x="772" y="4"/>
                    <a:pt x="726" y="0"/>
                    <a:pt x="681"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70"/>
            <p:cNvSpPr/>
            <p:nvPr/>
          </p:nvSpPr>
          <p:spPr>
            <a:xfrm rot="5400000">
              <a:off x="7893740" y="159059"/>
              <a:ext cx="53978" cy="154114"/>
            </a:xfrm>
            <a:custGeom>
              <a:rect b="b" l="l" r="r" t="t"/>
              <a:pathLst>
                <a:path extrusionOk="0" h="1419" w="497">
                  <a:moveTo>
                    <a:pt x="1" y="0"/>
                  </a:moveTo>
                  <a:lnTo>
                    <a:pt x="1" y="1418"/>
                  </a:lnTo>
                  <a:cubicBezTo>
                    <a:pt x="12" y="1413"/>
                    <a:pt x="18" y="1407"/>
                    <a:pt x="23" y="1407"/>
                  </a:cubicBezTo>
                  <a:cubicBezTo>
                    <a:pt x="405" y="1105"/>
                    <a:pt x="496" y="564"/>
                    <a:pt x="234" y="154"/>
                  </a:cubicBezTo>
                  <a:cubicBezTo>
                    <a:pt x="188" y="63"/>
                    <a:pt x="103" y="6"/>
                    <a:pt x="1"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70"/>
            <p:cNvSpPr/>
            <p:nvPr/>
          </p:nvSpPr>
          <p:spPr>
            <a:xfrm rot="5400000">
              <a:off x="7965313" y="1324652"/>
              <a:ext cx="73744" cy="139995"/>
            </a:xfrm>
            <a:custGeom>
              <a:rect b="b" l="l" r="r" t="t"/>
              <a:pathLst>
                <a:path extrusionOk="0" h="1289" w="679">
                  <a:moveTo>
                    <a:pt x="432" y="0"/>
                  </a:moveTo>
                  <a:cubicBezTo>
                    <a:pt x="351" y="0"/>
                    <a:pt x="275" y="40"/>
                    <a:pt x="234" y="110"/>
                  </a:cubicBezTo>
                  <a:cubicBezTo>
                    <a:pt x="109" y="269"/>
                    <a:pt x="35" y="463"/>
                    <a:pt x="18" y="662"/>
                  </a:cubicBezTo>
                  <a:cubicBezTo>
                    <a:pt x="0" y="890"/>
                    <a:pt x="109" y="1038"/>
                    <a:pt x="280" y="1152"/>
                  </a:cubicBezTo>
                  <a:cubicBezTo>
                    <a:pt x="399" y="1232"/>
                    <a:pt x="536" y="1278"/>
                    <a:pt x="678" y="1289"/>
                  </a:cubicBezTo>
                  <a:cubicBezTo>
                    <a:pt x="673" y="1221"/>
                    <a:pt x="655" y="1158"/>
                    <a:pt x="616" y="1101"/>
                  </a:cubicBezTo>
                  <a:cubicBezTo>
                    <a:pt x="530" y="924"/>
                    <a:pt x="445" y="748"/>
                    <a:pt x="354" y="577"/>
                  </a:cubicBezTo>
                  <a:cubicBezTo>
                    <a:pt x="308" y="503"/>
                    <a:pt x="308" y="406"/>
                    <a:pt x="359" y="338"/>
                  </a:cubicBezTo>
                  <a:cubicBezTo>
                    <a:pt x="422" y="235"/>
                    <a:pt x="502" y="144"/>
                    <a:pt x="524" y="19"/>
                  </a:cubicBezTo>
                  <a:cubicBezTo>
                    <a:pt x="494" y="6"/>
                    <a:pt x="463" y="0"/>
                    <a:pt x="432"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70"/>
            <p:cNvSpPr/>
            <p:nvPr/>
          </p:nvSpPr>
          <p:spPr>
            <a:xfrm rot="5400000">
              <a:off x="8124804" y="417167"/>
              <a:ext cx="133696" cy="46701"/>
            </a:xfrm>
            <a:custGeom>
              <a:rect b="b" l="l" r="r" t="t"/>
              <a:pathLst>
                <a:path extrusionOk="0" h="430" w="1231">
                  <a:moveTo>
                    <a:pt x="243" y="0"/>
                  </a:moveTo>
                  <a:cubicBezTo>
                    <a:pt x="161" y="0"/>
                    <a:pt x="80" y="5"/>
                    <a:pt x="0" y="24"/>
                  </a:cubicBezTo>
                  <a:cubicBezTo>
                    <a:pt x="129" y="307"/>
                    <a:pt x="297" y="430"/>
                    <a:pt x="585" y="430"/>
                  </a:cubicBezTo>
                  <a:cubicBezTo>
                    <a:pt x="604" y="430"/>
                    <a:pt x="624" y="429"/>
                    <a:pt x="644" y="428"/>
                  </a:cubicBezTo>
                  <a:cubicBezTo>
                    <a:pt x="923" y="411"/>
                    <a:pt x="1128" y="292"/>
                    <a:pt x="1231" y="18"/>
                  </a:cubicBezTo>
                  <a:cubicBezTo>
                    <a:pt x="1080" y="7"/>
                    <a:pt x="927" y="1"/>
                    <a:pt x="774" y="1"/>
                  </a:cubicBezTo>
                  <a:cubicBezTo>
                    <a:pt x="691" y="1"/>
                    <a:pt x="607" y="3"/>
                    <a:pt x="524" y="7"/>
                  </a:cubicBezTo>
                  <a:cubicBezTo>
                    <a:pt x="430" y="7"/>
                    <a:pt x="336" y="0"/>
                    <a:pt x="243"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70"/>
            <p:cNvSpPr/>
            <p:nvPr/>
          </p:nvSpPr>
          <p:spPr>
            <a:xfrm rot="5400000">
              <a:off x="7916656" y="514536"/>
              <a:ext cx="114472" cy="134673"/>
            </a:xfrm>
            <a:custGeom>
              <a:rect b="b" l="l" r="r" t="t"/>
              <a:pathLst>
                <a:path extrusionOk="0" h="1240" w="1054">
                  <a:moveTo>
                    <a:pt x="463" y="0"/>
                  </a:moveTo>
                  <a:cubicBezTo>
                    <a:pt x="436" y="0"/>
                    <a:pt x="409" y="2"/>
                    <a:pt x="382" y="7"/>
                  </a:cubicBezTo>
                  <a:cubicBezTo>
                    <a:pt x="325" y="19"/>
                    <a:pt x="279" y="47"/>
                    <a:pt x="245" y="93"/>
                  </a:cubicBezTo>
                  <a:cubicBezTo>
                    <a:pt x="68" y="258"/>
                    <a:pt x="23" y="486"/>
                    <a:pt x="17" y="702"/>
                  </a:cubicBezTo>
                  <a:cubicBezTo>
                    <a:pt x="0" y="953"/>
                    <a:pt x="165" y="1175"/>
                    <a:pt x="410" y="1226"/>
                  </a:cubicBezTo>
                  <a:cubicBezTo>
                    <a:pt x="450" y="1235"/>
                    <a:pt x="490" y="1240"/>
                    <a:pt x="529" y="1240"/>
                  </a:cubicBezTo>
                  <a:cubicBezTo>
                    <a:pt x="723" y="1240"/>
                    <a:pt x="889" y="1122"/>
                    <a:pt x="980" y="913"/>
                  </a:cubicBezTo>
                  <a:cubicBezTo>
                    <a:pt x="1025" y="810"/>
                    <a:pt x="1054" y="696"/>
                    <a:pt x="1054" y="582"/>
                  </a:cubicBezTo>
                  <a:cubicBezTo>
                    <a:pt x="1054" y="275"/>
                    <a:pt x="762" y="0"/>
                    <a:pt x="463"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70"/>
            <p:cNvSpPr/>
            <p:nvPr/>
          </p:nvSpPr>
          <p:spPr>
            <a:xfrm rot="5400000">
              <a:off x="8059151" y="1008707"/>
              <a:ext cx="115776" cy="119903"/>
            </a:xfrm>
            <a:custGeom>
              <a:rect b="b" l="l" r="r" t="t"/>
              <a:pathLst>
                <a:path extrusionOk="0" h="1104" w="1066">
                  <a:moveTo>
                    <a:pt x="480" y="1"/>
                  </a:moveTo>
                  <a:cubicBezTo>
                    <a:pt x="334" y="1"/>
                    <a:pt x="196" y="83"/>
                    <a:pt x="131" y="221"/>
                  </a:cubicBezTo>
                  <a:cubicBezTo>
                    <a:pt x="63" y="369"/>
                    <a:pt x="23" y="528"/>
                    <a:pt x="6" y="688"/>
                  </a:cubicBezTo>
                  <a:cubicBezTo>
                    <a:pt x="0" y="767"/>
                    <a:pt x="23" y="853"/>
                    <a:pt x="75" y="916"/>
                  </a:cubicBezTo>
                  <a:cubicBezTo>
                    <a:pt x="173" y="1035"/>
                    <a:pt x="320" y="1104"/>
                    <a:pt x="471" y="1104"/>
                  </a:cubicBezTo>
                  <a:cubicBezTo>
                    <a:pt x="521" y="1104"/>
                    <a:pt x="572" y="1096"/>
                    <a:pt x="621" y="1081"/>
                  </a:cubicBezTo>
                  <a:cubicBezTo>
                    <a:pt x="878" y="978"/>
                    <a:pt x="1048" y="733"/>
                    <a:pt x="1065" y="460"/>
                  </a:cubicBezTo>
                  <a:cubicBezTo>
                    <a:pt x="1065" y="357"/>
                    <a:pt x="1026" y="255"/>
                    <a:pt x="952" y="187"/>
                  </a:cubicBezTo>
                  <a:cubicBezTo>
                    <a:pt x="849" y="95"/>
                    <a:pt x="724" y="39"/>
                    <a:pt x="587" y="16"/>
                  </a:cubicBezTo>
                  <a:cubicBezTo>
                    <a:pt x="552" y="6"/>
                    <a:pt x="516" y="1"/>
                    <a:pt x="480"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23" name="Google Shape;3023;p70"/>
          <p:cNvSpPr txBox="1"/>
          <p:nvPr>
            <p:ph idx="4294967295" type="subTitle"/>
          </p:nvPr>
        </p:nvSpPr>
        <p:spPr>
          <a:xfrm rot="-927000">
            <a:off x="573066" y="195238"/>
            <a:ext cx="1005641" cy="791515"/>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lang="en" sz="2300">
                <a:solidFill>
                  <a:schemeClr val="dk1"/>
                </a:solidFill>
                <a:latin typeface="Grand Hotel"/>
                <a:ea typeface="Grand Hotel"/>
                <a:cs typeface="Grand Hotel"/>
                <a:sym typeface="Grand Hotel"/>
              </a:rPr>
              <a:t>Mobile app!</a:t>
            </a:r>
            <a:endParaRPr sz="2300">
              <a:solidFill>
                <a:schemeClr val="dk1"/>
              </a:solidFill>
              <a:latin typeface="Grand Hotel"/>
              <a:ea typeface="Grand Hotel"/>
              <a:cs typeface="Grand Hotel"/>
              <a:sym typeface="Grand Hotel"/>
            </a:endParaRPr>
          </a:p>
        </p:txBody>
      </p:sp>
      <p:grpSp>
        <p:nvGrpSpPr>
          <p:cNvPr id="3024" name="Google Shape;3024;p70"/>
          <p:cNvGrpSpPr/>
          <p:nvPr/>
        </p:nvGrpSpPr>
        <p:grpSpPr>
          <a:xfrm flipH="1" rot="-152050">
            <a:off x="4958872" y="1270329"/>
            <a:ext cx="3115396" cy="1330669"/>
            <a:chOff x="3039400" y="303600"/>
            <a:chExt cx="3137765" cy="1196656"/>
          </a:xfrm>
        </p:grpSpPr>
        <p:sp>
          <p:nvSpPr>
            <p:cNvPr id="3025" name="Google Shape;3025;p70"/>
            <p:cNvSpPr/>
            <p:nvPr/>
          </p:nvSpPr>
          <p:spPr>
            <a:xfrm>
              <a:off x="3112050" y="322842"/>
              <a:ext cx="3065115" cy="1177415"/>
            </a:xfrm>
            <a:custGeom>
              <a:rect b="b" l="l" r="r" t="t"/>
              <a:pathLst>
                <a:path extrusionOk="0" h="8908" w="13697">
                  <a:moveTo>
                    <a:pt x="0" y="0"/>
                  </a:moveTo>
                  <a:lnTo>
                    <a:pt x="0" y="8708"/>
                  </a:lnTo>
                  <a:cubicBezTo>
                    <a:pt x="11" y="8702"/>
                    <a:pt x="28" y="8697"/>
                    <a:pt x="40" y="8697"/>
                  </a:cubicBezTo>
                  <a:cubicBezTo>
                    <a:pt x="43" y="8697"/>
                    <a:pt x="46" y="8696"/>
                    <a:pt x="48" y="8696"/>
                  </a:cubicBezTo>
                  <a:cubicBezTo>
                    <a:pt x="159" y="8696"/>
                    <a:pt x="179" y="8908"/>
                    <a:pt x="292" y="8908"/>
                  </a:cubicBezTo>
                  <a:cubicBezTo>
                    <a:pt x="293" y="8908"/>
                    <a:pt x="295" y="8908"/>
                    <a:pt x="296" y="8908"/>
                  </a:cubicBezTo>
                  <a:cubicBezTo>
                    <a:pt x="410" y="8896"/>
                    <a:pt x="404" y="8845"/>
                    <a:pt x="524" y="8833"/>
                  </a:cubicBezTo>
                  <a:cubicBezTo>
                    <a:pt x="644" y="8828"/>
                    <a:pt x="632" y="8720"/>
                    <a:pt x="752" y="8708"/>
                  </a:cubicBezTo>
                  <a:cubicBezTo>
                    <a:pt x="866" y="8697"/>
                    <a:pt x="866" y="8663"/>
                    <a:pt x="980" y="8651"/>
                  </a:cubicBezTo>
                  <a:cubicBezTo>
                    <a:pt x="984" y="8651"/>
                    <a:pt x="989" y="8651"/>
                    <a:pt x="993" y="8651"/>
                  </a:cubicBezTo>
                  <a:cubicBezTo>
                    <a:pt x="1098" y="8651"/>
                    <a:pt x="1114" y="8771"/>
                    <a:pt x="1218" y="8771"/>
                  </a:cubicBezTo>
                  <a:cubicBezTo>
                    <a:pt x="1220" y="8771"/>
                    <a:pt x="1222" y="8771"/>
                    <a:pt x="1224" y="8771"/>
                  </a:cubicBezTo>
                  <a:cubicBezTo>
                    <a:pt x="1344" y="8759"/>
                    <a:pt x="1338" y="8697"/>
                    <a:pt x="1458" y="8691"/>
                  </a:cubicBezTo>
                  <a:cubicBezTo>
                    <a:pt x="1572" y="8685"/>
                    <a:pt x="1572" y="8651"/>
                    <a:pt x="1691" y="8646"/>
                  </a:cubicBezTo>
                  <a:cubicBezTo>
                    <a:pt x="1805" y="8634"/>
                    <a:pt x="1805" y="8617"/>
                    <a:pt x="1925" y="8606"/>
                  </a:cubicBezTo>
                  <a:cubicBezTo>
                    <a:pt x="1927" y="8606"/>
                    <a:pt x="1929" y="8606"/>
                    <a:pt x="1931" y="8606"/>
                  </a:cubicBezTo>
                  <a:cubicBezTo>
                    <a:pt x="2037" y="8606"/>
                    <a:pt x="2052" y="8760"/>
                    <a:pt x="2164" y="8760"/>
                  </a:cubicBezTo>
                  <a:cubicBezTo>
                    <a:pt x="2166" y="8760"/>
                    <a:pt x="2168" y="8760"/>
                    <a:pt x="2170" y="8759"/>
                  </a:cubicBezTo>
                  <a:cubicBezTo>
                    <a:pt x="2289" y="8748"/>
                    <a:pt x="2267" y="8497"/>
                    <a:pt x="2386" y="8486"/>
                  </a:cubicBezTo>
                  <a:cubicBezTo>
                    <a:pt x="2389" y="8486"/>
                    <a:pt x="2391" y="8486"/>
                    <a:pt x="2394" y="8486"/>
                  </a:cubicBezTo>
                  <a:cubicBezTo>
                    <a:pt x="2499" y="8486"/>
                    <a:pt x="2524" y="8714"/>
                    <a:pt x="2629" y="8714"/>
                  </a:cubicBezTo>
                  <a:cubicBezTo>
                    <a:pt x="2632" y="8714"/>
                    <a:pt x="2634" y="8714"/>
                    <a:pt x="2637" y="8714"/>
                  </a:cubicBezTo>
                  <a:cubicBezTo>
                    <a:pt x="2751" y="8708"/>
                    <a:pt x="2734" y="8463"/>
                    <a:pt x="2853" y="8452"/>
                  </a:cubicBezTo>
                  <a:cubicBezTo>
                    <a:pt x="2855" y="8452"/>
                    <a:pt x="2857" y="8452"/>
                    <a:pt x="2859" y="8452"/>
                  </a:cubicBezTo>
                  <a:cubicBezTo>
                    <a:pt x="2964" y="8452"/>
                    <a:pt x="2985" y="8612"/>
                    <a:pt x="3088" y="8612"/>
                  </a:cubicBezTo>
                  <a:cubicBezTo>
                    <a:pt x="3091" y="8612"/>
                    <a:pt x="3095" y="8612"/>
                    <a:pt x="3098" y="8611"/>
                  </a:cubicBezTo>
                  <a:cubicBezTo>
                    <a:pt x="3218" y="8606"/>
                    <a:pt x="3206" y="8469"/>
                    <a:pt x="3320" y="8463"/>
                  </a:cubicBezTo>
                  <a:cubicBezTo>
                    <a:pt x="3364" y="8459"/>
                    <a:pt x="3392" y="8458"/>
                    <a:pt x="3416" y="8458"/>
                  </a:cubicBezTo>
                  <a:cubicBezTo>
                    <a:pt x="3442" y="8458"/>
                    <a:pt x="3462" y="8459"/>
                    <a:pt x="3494" y="8459"/>
                  </a:cubicBezTo>
                  <a:cubicBezTo>
                    <a:pt x="3511" y="8459"/>
                    <a:pt x="3532" y="8459"/>
                    <a:pt x="3559" y="8458"/>
                  </a:cubicBezTo>
                  <a:cubicBezTo>
                    <a:pt x="3673" y="8446"/>
                    <a:pt x="3668" y="8384"/>
                    <a:pt x="3787" y="8378"/>
                  </a:cubicBezTo>
                  <a:cubicBezTo>
                    <a:pt x="3907" y="8366"/>
                    <a:pt x="3901" y="8355"/>
                    <a:pt x="4021" y="8349"/>
                  </a:cubicBezTo>
                  <a:cubicBezTo>
                    <a:pt x="4024" y="8349"/>
                    <a:pt x="4027" y="8349"/>
                    <a:pt x="4031" y="8349"/>
                  </a:cubicBezTo>
                  <a:cubicBezTo>
                    <a:pt x="4140" y="8349"/>
                    <a:pt x="4155" y="8532"/>
                    <a:pt x="4266" y="8532"/>
                  </a:cubicBezTo>
                  <a:cubicBezTo>
                    <a:pt x="4268" y="8532"/>
                    <a:pt x="4270" y="8532"/>
                    <a:pt x="4271" y="8532"/>
                  </a:cubicBezTo>
                  <a:cubicBezTo>
                    <a:pt x="4385" y="8520"/>
                    <a:pt x="4380" y="8452"/>
                    <a:pt x="4499" y="8446"/>
                  </a:cubicBezTo>
                  <a:cubicBezTo>
                    <a:pt x="4619" y="8435"/>
                    <a:pt x="4607" y="8338"/>
                    <a:pt x="4727" y="8332"/>
                  </a:cubicBezTo>
                  <a:cubicBezTo>
                    <a:pt x="4732" y="8332"/>
                    <a:pt x="4737" y="8332"/>
                    <a:pt x="4742" y="8332"/>
                  </a:cubicBezTo>
                  <a:cubicBezTo>
                    <a:pt x="4837" y="8332"/>
                    <a:pt x="4856" y="8430"/>
                    <a:pt x="4956" y="8430"/>
                  </a:cubicBezTo>
                  <a:cubicBezTo>
                    <a:pt x="4961" y="8430"/>
                    <a:pt x="4966" y="8430"/>
                    <a:pt x="4972" y="8429"/>
                  </a:cubicBezTo>
                  <a:cubicBezTo>
                    <a:pt x="5086" y="8423"/>
                    <a:pt x="5080" y="8344"/>
                    <a:pt x="5200" y="8332"/>
                  </a:cubicBezTo>
                  <a:cubicBezTo>
                    <a:pt x="5314" y="8321"/>
                    <a:pt x="5314" y="8292"/>
                    <a:pt x="5428" y="8281"/>
                  </a:cubicBezTo>
                  <a:cubicBezTo>
                    <a:pt x="5431" y="8281"/>
                    <a:pt x="5434" y="8281"/>
                    <a:pt x="5437" y="8281"/>
                  </a:cubicBezTo>
                  <a:cubicBezTo>
                    <a:pt x="5545" y="8281"/>
                    <a:pt x="5566" y="8475"/>
                    <a:pt x="5670" y="8475"/>
                  </a:cubicBezTo>
                  <a:cubicBezTo>
                    <a:pt x="5672" y="8475"/>
                    <a:pt x="5675" y="8475"/>
                    <a:pt x="5678" y="8475"/>
                  </a:cubicBezTo>
                  <a:cubicBezTo>
                    <a:pt x="5798" y="8463"/>
                    <a:pt x="5798" y="8463"/>
                    <a:pt x="5917" y="8452"/>
                  </a:cubicBezTo>
                  <a:cubicBezTo>
                    <a:pt x="6031" y="8446"/>
                    <a:pt x="6020" y="8270"/>
                    <a:pt x="6134" y="8258"/>
                  </a:cubicBezTo>
                  <a:cubicBezTo>
                    <a:pt x="6139" y="8258"/>
                    <a:pt x="6144" y="8257"/>
                    <a:pt x="6149" y="8257"/>
                  </a:cubicBezTo>
                  <a:cubicBezTo>
                    <a:pt x="6249" y="8257"/>
                    <a:pt x="6263" y="8356"/>
                    <a:pt x="6363" y="8356"/>
                  </a:cubicBezTo>
                  <a:cubicBezTo>
                    <a:pt x="6368" y="8356"/>
                    <a:pt x="6373" y="8356"/>
                    <a:pt x="6379" y="8355"/>
                  </a:cubicBezTo>
                  <a:cubicBezTo>
                    <a:pt x="6493" y="8344"/>
                    <a:pt x="6493" y="8281"/>
                    <a:pt x="6606" y="8275"/>
                  </a:cubicBezTo>
                  <a:cubicBezTo>
                    <a:pt x="6726" y="8270"/>
                    <a:pt x="6715" y="8161"/>
                    <a:pt x="6834" y="8156"/>
                  </a:cubicBezTo>
                  <a:cubicBezTo>
                    <a:pt x="6837" y="8155"/>
                    <a:pt x="6840" y="8155"/>
                    <a:pt x="6843" y="8155"/>
                  </a:cubicBezTo>
                  <a:cubicBezTo>
                    <a:pt x="6953" y="8155"/>
                    <a:pt x="6973" y="8355"/>
                    <a:pt x="7080" y="8355"/>
                  </a:cubicBezTo>
                  <a:cubicBezTo>
                    <a:pt x="7082" y="8355"/>
                    <a:pt x="7083" y="8355"/>
                    <a:pt x="7085" y="8355"/>
                  </a:cubicBezTo>
                  <a:cubicBezTo>
                    <a:pt x="7204" y="8344"/>
                    <a:pt x="7193" y="8218"/>
                    <a:pt x="7307" y="8213"/>
                  </a:cubicBezTo>
                  <a:cubicBezTo>
                    <a:pt x="7427" y="8201"/>
                    <a:pt x="7421" y="8116"/>
                    <a:pt x="7535" y="8104"/>
                  </a:cubicBezTo>
                  <a:cubicBezTo>
                    <a:pt x="7654" y="8099"/>
                    <a:pt x="7654" y="8104"/>
                    <a:pt x="7774" y="8093"/>
                  </a:cubicBezTo>
                  <a:cubicBezTo>
                    <a:pt x="7784" y="8092"/>
                    <a:pt x="7794" y="8092"/>
                    <a:pt x="7803" y="8092"/>
                  </a:cubicBezTo>
                  <a:cubicBezTo>
                    <a:pt x="7881" y="8092"/>
                    <a:pt x="7900" y="8129"/>
                    <a:pt x="7979" y="8129"/>
                  </a:cubicBezTo>
                  <a:cubicBezTo>
                    <a:pt x="7987" y="8129"/>
                    <a:pt x="7997" y="8128"/>
                    <a:pt x="8007" y="8127"/>
                  </a:cubicBezTo>
                  <a:cubicBezTo>
                    <a:pt x="8127" y="8122"/>
                    <a:pt x="8127" y="8099"/>
                    <a:pt x="8241" y="8087"/>
                  </a:cubicBezTo>
                  <a:cubicBezTo>
                    <a:pt x="8243" y="8087"/>
                    <a:pt x="8245" y="8087"/>
                    <a:pt x="8247" y="8087"/>
                  </a:cubicBezTo>
                  <a:cubicBezTo>
                    <a:pt x="8359" y="8087"/>
                    <a:pt x="8373" y="8241"/>
                    <a:pt x="8486" y="8241"/>
                  </a:cubicBezTo>
                  <a:cubicBezTo>
                    <a:pt x="8487" y="8241"/>
                    <a:pt x="8489" y="8241"/>
                    <a:pt x="8492" y="8241"/>
                  </a:cubicBezTo>
                  <a:cubicBezTo>
                    <a:pt x="8508" y="8240"/>
                    <a:pt x="8523" y="8239"/>
                    <a:pt x="8535" y="8239"/>
                  </a:cubicBezTo>
                  <a:cubicBezTo>
                    <a:pt x="8597" y="8239"/>
                    <a:pt x="8620" y="8255"/>
                    <a:pt x="8681" y="8255"/>
                  </a:cubicBezTo>
                  <a:cubicBezTo>
                    <a:pt x="8694" y="8255"/>
                    <a:pt x="8708" y="8254"/>
                    <a:pt x="8725" y="8253"/>
                  </a:cubicBezTo>
                  <a:cubicBezTo>
                    <a:pt x="8845" y="8247"/>
                    <a:pt x="8839" y="8201"/>
                    <a:pt x="8959" y="8190"/>
                  </a:cubicBezTo>
                  <a:cubicBezTo>
                    <a:pt x="9072" y="8184"/>
                    <a:pt x="9067" y="8099"/>
                    <a:pt x="9186" y="8087"/>
                  </a:cubicBezTo>
                  <a:cubicBezTo>
                    <a:pt x="9300" y="8076"/>
                    <a:pt x="9289" y="7939"/>
                    <a:pt x="9408" y="7934"/>
                  </a:cubicBezTo>
                  <a:cubicBezTo>
                    <a:pt x="9414" y="7933"/>
                    <a:pt x="9419" y="7933"/>
                    <a:pt x="9424" y="7933"/>
                  </a:cubicBezTo>
                  <a:cubicBezTo>
                    <a:pt x="9526" y="7933"/>
                    <a:pt x="9539" y="8036"/>
                    <a:pt x="9645" y="8036"/>
                  </a:cubicBezTo>
                  <a:cubicBezTo>
                    <a:pt x="9648" y="8036"/>
                    <a:pt x="9651" y="8036"/>
                    <a:pt x="9653" y="8036"/>
                  </a:cubicBezTo>
                  <a:cubicBezTo>
                    <a:pt x="9767" y="8025"/>
                    <a:pt x="9767" y="8002"/>
                    <a:pt x="9881" y="7996"/>
                  </a:cubicBezTo>
                  <a:cubicBezTo>
                    <a:pt x="10001" y="7985"/>
                    <a:pt x="9995" y="7894"/>
                    <a:pt x="10109" y="7882"/>
                  </a:cubicBezTo>
                  <a:cubicBezTo>
                    <a:pt x="10119" y="7881"/>
                    <a:pt x="10128" y="7881"/>
                    <a:pt x="10137" y="7881"/>
                  </a:cubicBezTo>
                  <a:cubicBezTo>
                    <a:pt x="10226" y="7881"/>
                    <a:pt x="10242" y="7928"/>
                    <a:pt x="10334" y="7928"/>
                  </a:cubicBezTo>
                  <a:cubicBezTo>
                    <a:pt x="10338" y="7928"/>
                    <a:pt x="10343" y="7928"/>
                    <a:pt x="10348" y="7928"/>
                  </a:cubicBezTo>
                  <a:cubicBezTo>
                    <a:pt x="10468" y="7917"/>
                    <a:pt x="10462" y="7871"/>
                    <a:pt x="10582" y="7854"/>
                  </a:cubicBezTo>
                  <a:cubicBezTo>
                    <a:pt x="10592" y="7853"/>
                    <a:pt x="10602" y="7852"/>
                    <a:pt x="10610" y="7852"/>
                  </a:cubicBezTo>
                  <a:cubicBezTo>
                    <a:pt x="10689" y="7852"/>
                    <a:pt x="10708" y="7890"/>
                    <a:pt x="10786" y="7890"/>
                  </a:cubicBezTo>
                  <a:cubicBezTo>
                    <a:pt x="10795" y="7890"/>
                    <a:pt x="10805" y="7889"/>
                    <a:pt x="10815" y="7888"/>
                  </a:cubicBezTo>
                  <a:cubicBezTo>
                    <a:pt x="10829" y="7887"/>
                    <a:pt x="10841" y="7887"/>
                    <a:pt x="10851" y="7887"/>
                  </a:cubicBezTo>
                  <a:cubicBezTo>
                    <a:pt x="10925" y="7887"/>
                    <a:pt x="10944" y="7900"/>
                    <a:pt x="11018" y="7900"/>
                  </a:cubicBezTo>
                  <a:cubicBezTo>
                    <a:pt x="11029" y="7900"/>
                    <a:pt x="11041" y="7900"/>
                    <a:pt x="11054" y="7899"/>
                  </a:cubicBezTo>
                  <a:cubicBezTo>
                    <a:pt x="11174" y="7888"/>
                    <a:pt x="11163" y="7820"/>
                    <a:pt x="11282" y="7808"/>
                  </a:cubicBezTo>
                  <a:cubicBezTo>
                    <a:pt x="11284" y="7808"/>
                    <a:pt x="11285" y="7808"/>
                    <a:pt x="11286" y="7808"/>
                  </a:cubicBezTo>
                  <a:cubicBezTo>
                    <a:pt x="11399" y="7808"/>
                    <a:pt x="11419" y="8025"/>
                    <a:pt x="11525" y="8025"/>
                  </a:cubicBezTo>
                  <a:cubicBezTo>
                    <a:pt x="11527" y="8025"/>
                    <a:pt x="11530" y="8025"/>
                    <a:pt x="11533" y="8025"/>
                  </a:cubicBezTo>
                  <a:cubicBezTo>
                    <a:pt x="11652" y="8013"/>
                    <a:pt x="11641" y="7899"/>
                    <a:pt x="11761" y="7888"/>
                  </a:cubicBezTo>
                  <a:cubicBezTo>
                    <a:pt x="11775" y="7887"/>
                    <a:pt x="11788" y="7886"/>
                    <a:pt x="11799" y="7886"/>
                  </a:cubicBezTo>
                  <a:cubicBezTo>
                    <a:pt x="11866" y="7886"/>
                    <a:pt x="11888" y="7907"/>
                    <a:pt x="11955" y="7907"/>
                  </a:cubicBezTo>
                  <a:cubicBezTo>
                    <a:pt x="11967" y="7907"/>
                    <a:pt x="11980" y="7907"/>
                    <a:pt x="11994" y="7905"/>
                  </a:cubicBezTo>
                  <a:cubicBezTo>
                    <a:pt x="12114" y="7899"/>
                    <a:pt x="12102" y="7797"/>
                    <a:pt x="12222" y="7786"/>
                  </a:cubicBezTo>
                  <a:cubicBezTo>
                    <a:pt x="12231" y="7785"/>
                    <a:pt x="12240" y="7784"/>
                    <a:pt x="12248" y="7784"/>
                  </a:cubicBezTo>
                  <a:cubicBezTo>
                    <a:pt x="12333" y="7784"/>
                    <a:pt x="12350" y="7831"/>
                    <a:pt x="12446" y="7831"/>
                  </a:cubicBezTo>
                  <a:cubicBezTo>
                    <a:pt x="12451" y="7831"/>
                    <a:pt x="12456" y="7831"/>
                    <a:pt x="12461" y="7831"/>
                  </a:cubicBezTo>
                  <a:cubicBezTo>
                    <a:pt x="12476" y="7830"/>
                    <a:pt x="12490" y="7829"/>
                    <a:pt x="12501" y="7829"/>
                  </a:cubicBezTo>
                  <a:cubicBezTo>
                    <a:pt x="12571" y="7829"/>
                    <a:pt x="12590" y="7850"/>
                    <a:pt x="12656" y="7850"/>
                  </a:cubicBezTo>
                  <a:cubicBezTo>
                    <a:pt x="12667" y="7850"/>
                    <a:pt x="12680" y="7850"/>
                    <a:pt x="12695" y="7848"/>
                  </a:cubicBezTo>
                  <a:cubicBezTo>
                    <a:pt x="12814" y="7837"/>
                    <a:pt x="12808" y="7786"/>
                    <a:pt x="12928" y="7774"/>
                  </a:cubicBezTo>
                  <a:cubicBezTo>
                    <a:pt x="13042" y="7768"/>
                    <a:pt x="13036" y="7660"/>
                    <a:pt x="13150" y="7655"/>
                  </a:cubicBezTo>
                  <a:cubicBezTo>
                    <a:pt x="13153" y="7654"/>
                    <a:pt x="13156" y="7654"/>
                    <a:pt x="13159" y="7654"/>
                  </a:cubicBezTo>
                  <a:cubicBezTo>
                    <a:pt x="13268" y="7654"/>
                    <a:pt x="13289" y="7860"/>
                    <a:pt x="13398" y="7860"/>
                  </a:cubicBezTo>
                  <a:cubicBezTo>
                    <a:pt x="13401" y="7860"/>
                    <a:pt x="13404" y="7860"/>
                    <a:pt x="13406" y="7860"/>
                  </a:cubicBezTo>
                  <a:cubicBezTo>
                    <a:pt x="13520" y="7854"/>
                    <a:pt x="13515" y="7751"/>
                    <a:pt x="13629" y="7746"/>
                  </a:cubicBezTo>
                  <a:cubicBezTo>
                    <a:pt x="13635" y="7744"/>
                    <a:pt x="13642" y="7743"/>
                    <a:pt x="13649" y="7743"/>
                  </a:cubicBezTo>
                  <a:cubicBezTo>
                    <a:pt x="13665" y="7743"/>
                    <a:pt x="13681" y="7747"/>
                    <a:pt x="13697" y="7751"/>
                  </a:cubicBezTo>
                  <a:lnTo>
                    <a:pt x="1369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70"/>
            <p:cNvSpPr/>
            <p:nvPr/>
          </p:nvSpPr>
          <p:spPr>
            <a:xfrm>
              <a:off x="3039400" y="303600"/>
              <a:ext cx="3065115" cy="1177415"/>
            </a:xfrm>
            <a:custGeom>
              <a:rect b="b" l="l" r="r" t="t"/>
              <a:pathLst>
                <a:path extrusionOk="0" h="8908" w="13697">
                  <a:moveTo>
                    <a:pt x="0" y="0"/>
                  </a:moveTo>
                  <a:lnTo>
                    <a:pt x="0" y="8708"/>
                  </a:lnTo>
                  <a:cubicBezTo>
                    <a:pt x="11" y="8702"/>
                    <a:pt x="28" y="8697"/>
                    <a:pt x="40" y="8697"/>
                  </a:cubicBezTo>
                  <a:cubicBezTo>
                    <a:pt x="43" y="8697"/>
                    <a:pt x="46" y="8696"/>
                    <a:pt x="48" y="8696"/>
                  </a:cubicBezTo>
                  <a:cubicBezTo>
                    <a:pt x="159" y="8696"/>
                    <a:pt x="179" y="8908"/>
                    <a:pt x="292" y="8908"/>
                  </a:cubicBezTo>
                  <a:cubicBezTo>
                    <a:pt x="293" y="8908"/>
                    <a:pt x="295" y="8908"/>
                    <a:pt x="296" y="8908"/>
                  </a:cubicBezTo>
                  <a:cubicBezTo>
                    <a:pt x="410" y="8896"/>
                    <a:pt x="404" y="8845"/>
                    <a:pt x="524" y="8833"/>
                  </a:cubicBezTo>
                  <a:cubicBezTo>
                    <a:pt x="644" y="8828"/>
                    <a:pt x="632" y="8720"/>
                    <a:pt x="752" y="8708"/>
                  </a:cubicBezTo>
                  <a:cubicBezTo>
                    <a:pt x="866" y="8697"/>
                    <a:pt x="866" y="8663"/>
                    <a:pt x="980" y="8651"/>
                  </a:cubicBezTo>
                  <a:cubicBezTo>
                    <a:pt x="984" y="8651"/>
                    <a:pt x="989" y="8651"/>
                    <a:pt x="993" y="8651"/>
                  </a:cubicBezTo>
                  <a:cubicBezTo>
                    <a:pt x="1098" y="8651"/>
                    <a:pt x="1114" y="8771"/>
                    <a:pt x="1218" y="8771"/>
                  </a:cubicBezTo>
                  <a:cubicBezTo>
                    <a:pt x="1220" y="8771"/>
                    <a:pt x="1222" y="8771"/>
                    <a:pt x="1224" y="8771"/>
                  </a:cubicBezTo>
                  <a:cubicBezTo>
                    <a:pt x="1344" y="8759"/>
                    <a:pt x="1338" y="8697"/>
                    <a:pt x="1458" y="8691"/>
                  </a:cubicBezTo>
                  <a:cubicBezTo>
                    <a:pt x="1572" y="8685"/>
                    <a:pt x="1572" y="8651"/>
                    <a:pt x="1691" y="8646"/>
                  </a:cubicBezTo>
                  <a:cubicBezTo>
                    <a:pt x="1805" y="8634"/>
                    <a:pt x="1805" y="8617"/>
                    <a:pt x="1925" y="8606"/>
                  </a:cubicBezTo>
                  <a:cubicBezTo>
                    <a:pt x="1927" y="8606"/>
                    <a:pt x="1929" y="8606"/>
                    <a:pt x="1931" y="8606"/>
                  </a:cubicBezTo>
                  <a:cubicBezTo>
                    <a:pt x="2037" y="8606"/>
                    <a:pt x="2052" y="8760"/>
                    <a:pt x="2164" y="8760"/>
                  </a:cubicBezTo>
                  <a:cubicBezTo>
                    <a:pt x="2166" y="8760"/>
                    <a:pt x="2168" y="8760"/>
                    <a:pt x="2170" y="8759"/>
                  </a:cubicBezTo>
                  <a:cubicBezTo>
                    <a:pt x="2289" y="8748"/>
                    <a:pt x="2267" y="8497"/>
                    <a:pt x="2386" y="8486"/>
                  </a:cubicBezTo>
                  <a:cubicBezTo>
                    <a:pt x="2389" y="8486"/>
                    <a:pt x="2391" y="8486"/>
                    <a:pt x="2394" y="8486"/>
                  </a:cubicBezTo>
                  <a:cubicBezTo>
                    <a:pt x="2499" y="8486"/>
                    <a:pt x="2524" y="8714"/>
                    <a:pt x="2629" y="8714"/>
                  </a:cubicBezTo>
                  <a:cubicBezTo>
                    <a:pt x="2632" y="8714"/>
                    <a:pt x="2634" y="8714"/>
                    <a:pt x="2637" y="8714"/>
                  </a:cubicBezTo>
                  <a:cubicBezTo>
                    <a:pt x="2751" y="8708"/>
                    <a:pt x="2734" y="8463"/>
                    <a:pt x="2853" y="8452"/>
                  </a:cubicBezTo>
                  <a:cubicBezTo>
                    <a:pt x="2855" y="8452"/>
                    <a:pt x="2857" y="8452"/>
                    <a:pt x="2859" y="8452"/>
                  </a:cubicBezTo>
                  <a:cubicBezTo>
                    <a:pt x="2964" y="8452"/>
                    <a:pt x="2985" y="8612"/>
                    <a:pt x="3088" y="8612"/>
                  </a:cubicBezTo>
                  <a:cubicBezTo>
                    <a:pt x="3091" y="8612"/>
                    <a:pt x="3095" y="8612"/>
                    <a:pt x="3098" y="8611"/>
                  </a:cubicBezTo>
                  <a:cubicBezTo>
                    <a:pt x="3218" y="8606"/>
                    <a:pt x="3206" y="8469"/>
                    <a:pt x="3320" y="8463"/>
                  </a:cubicBezTo>
                  <a:cubicBezTo>
                    <a:pt x="3364" y="8459"/>
                    <a:pt x="3392" y="8458"/>
                    <a:pt x="3416" y="8458"/>
                  </a:cubicBezTo>
                  <a:cubicBezTo>
                    <a:pt x="3442" y="8458"/>
                    <a:pt x="3462" y="8459"/>
                    <a:pt x="3494" y="8459"/>
                  </a:cubicBezTo>
                  <a:cubicBezTo>
                    <a:pt x="3511" y="8459"/>
                    <a:pt x="3532" y="8459"/>
                    <a:pt x="3559" y="8458"/>
                  </a:cubicBezTo>
                  <a:cubicBezTo>
                    <a:pt x="3673" y="8446"/>
                    <a:pt x="3668" y="8384"/>
                    <a:pt x="3787" y="8378"/>
                  </a:cubicBezTo>
                  <a:cubicBezTo>
                    <a:pt x="3907" y="8366"/>
                    <a:pt x="3901" y="8355"/>
                    <a:pt x="4021" y="8349"/>
                  </a:cubicBezTo>
                  <a:cubicBezTo>
                    <a:pt x="4024" y="8349"/>
                    <a:pt x="4027" y="8349"/>
                    <a:pt x="4031" y="8349"/>
                  </a:cubicBezTo>
                  <a:cubicBezTo>
                    <a:pt x="4140" y="8349"/>
                    <a:pt x="4155" y="8532"/>
                    <a:pt x="4266" y="8532"/>
                  </a:cubicBezTo>
                  <a:cubicBezTo>
                    <a:pt x="4268" y="8532"/>
                    <a:pt x="4270" y="8532"/>
                    <a:pt x="4271" y="8532"/>
                  </a:cubicBezTo>
                  <a:cubicBezTo>
                    <a:pt x="4385" y="8520"/>
                    <a:pt x="4380" y="8452"/>
                    <a:pt x="4499" y="8446"/>
                  </a:cubicBezTo>
                  <a:cubicBezTo>
                    <a:pt x="4619" y="8435"/>
                    <a:pt x="4607" y="8338"/>
                    <a:pt x="4727" y="8332"/>
                  </a:cubicBezTo>
                  <a:cubicBezTo>
                    <a:pt x="4732" y="8332"/>
                    <a:pt x="4737" y="8332"/>
                    <a:pt x="4742" y="8332"/>
                  </a:cubicBezTo>
                  <a:cubicBezTo>
                    <a:pt x="4837" y="8332"/>
                    <a:pt x="4856" y="8430"/>
                    <a:pt x="4956" y="8430"/>
                  </a:cubicBezTo>
                  <a:cubicBezTo>
                    <a:pt x="4961" y="8430"/>
                    <a:pt x="4966" y="8430"/>
                    <a:pt x="4972" y="8429"/>
                  </a:cubicBezTo>
                  <a:cubicBezTo>
                    <a:pt x="5086" y="8423"/>
                    <a:pt x="5080" y="8344"/>
                    <a:pt x="5200" y="8332"/>
                  </a:cubicBezTo>
                  <a:cubicBezTo>
                    <a:pt x="5314" y="8321"/>
                    <a:pt x="5314" y="8292"/>
                    <a:pt x="5428" y="8281"/>
                  </a:cubicBezTo>
                  <a:cubicBezTo>
                    <a:pt x="5431" y="8281"/>
                    <a:pt x="5434" y="8281"/>
                    <a:pt x="5437" y="8281"/>
                  </a:cubicBezTo>
                  <a:cubicBezTo>
                    <a:pt x="5545" y="8281"/>
                    <a:pt x="5566" y="8475"/>
                    <a:pt x="5670" y="8475"/>
                  </a:cubicBezTo>
                  <a:cubicBezTo>
                    <a:pt x="5672" y="8475"/>
                    <a:pt x="5675" y="8475"/>
                    <a:pt x="5678" y="8475"/>
                  </a:cubicBezTo>
                  <a:cubicBezTo>
                    <a:pt x="5798" y="8463"/>
                    <a:pt x="5798" y="8463"/>
                    <a:pt x="5917" y="8452"/>
                  </a:cubicBezTo>
                  <a:cubicBezTo>
                    <a:pt x="6031" y="8446"/>
                    <a:pt x="6020" y="8270"/>
                    <a:pt x="6134" y="8258"/>
                  </a:cubicBezTo>
                  <a:cubicBezTo>
                    <a:pt x="6139" y="8258"/>
                    <a:pt x="6144" y="8257"/>
                    <a:pt x="6149" y="8257"/>
                  </a:cubicBezTo>
                  <a:cubicBezTo>
                    <a:pt x="6249" y="8257"/>
                    <a:pt x="6263" y="8356"/>
                    <a:pt x="6363" y="8356"/>
                  </a:cubicBezTo>
                  <a:cubicBezTo>
                    <a:pt x="6368" y="8356"/>
                    <a:pt x="6373" y="8356"/>
                    <a:pt x="6379" y="8355"/>
                  </a:cubicBezTo>
                  <a:cubicBezTo>
                    <a:pt x="6493" y="8344"/>
                    <a:pt x="6493" y="8281"/>
                    <a:pt x="6606" y="8275"/>
                  </a:cubicBezTo>
                  <a:cubicBezTo>
                    <a:pt x="6726" y="8270"/>
                    <a:pt x="6715" y="8161"/>
                    <a:pt x="6834" y="8156"/>
                  </a:cubicBezTo>
                  <a:cubicBezTo>
                    <a:pt x="6837" y="8155"/>
                    <a:pt x="6840" y="8155"/>
                    <a:pt x="6843" y="8155"/>
                  </a:cubicBezTo>
                  <a:cubicBezTo>
                    <a:pt x="6953" y="8155"/>
                    <a:pt x="6973" y="8355"/>
                    <a:pt x="7080" y="8355"/>
                  </a:cubicBezTo>
                  <a:cubicBezTo>
                    <a:pt x="7082" y="8355"/>
                    <a:pt x="7083" y="8355"/>
                    <a:pt x="7085" y="8355"/>
                  </a:cubicBezTo>
                  <a:cubicBezTo>
                    <a:pt x="7204" y="8344"/>
                    <a:pt x="7193" y="8218"/>
                    <a:pt x="7307" y="8213"/>
                  </a:cubicBezTo>
                  <a:cubicBezTo>
                    <a:pt x="7427" y="8201"/>
                    <a:pt x="7421" y="8116"/>
                    <a:pt x="7535" y="8104"/>
                  </a:cubicBezTo>
                  <a:cubicBezTo>
                    <a:pt x="7654" y="8099"/>
                    <a:pt x="7654" y="8104"/>
                    <a:pt x="7774" y="8093"/>
                  </a:cubicBezTo>
                  <a:cubicBezTo>
                    <a:pt x="7784" y="8092"/>
                    <a:pt x="7794" y="8092"/>
                    <a:pt x="7803" y="8092"/>
                  </a:cubicBezTo>
                  <a:cubicBezTo>
                    <a:pt x="7881" y="8092"/>
                    <a:pt x="7900" y="8129"/>
                    <a:pt x="7979" y="8129"/>
                  </a:cubicBezTo>
                  <a:cubicBezTo>
                    <a:pt x="7987" y="8129"/>
                    <a:pt x="7997" y="8128"/>
                    <a:pt x="8007" y="8127"/>
                  </a:cubicBezTo>
                  <a:cubicBezTo>
                    <a:pt x="8127" y="8122"/>
                    <a:pt x="8127" y="8099"/>
                    <a:pt x="8241" y="8087"/>
                  </a:cubicBezTo>
                  <a:cubicBezTo>
                    <a:pt x="8243" y="8087"/>
                    <a:pt x="8245" y="8087"/>
                    <a:pt x="8247" y="8087"/>
                  </a:cubicBezTo>
                  <a:cubicBezTo>
                    <a:pt x="8359" y="8087"/>
                    <a:pt x="8373" y="8241"/>
                    <a:pt x="8486" y="8241"/>
                  </a:cubicBezTo>
                  <a:cubicBezTo>
                    <a:pt x="8487" y="8241"/>
                    <a:pt x="8489" y="8241"/>
                    <a:pt x="8492" y="8241"/>
                  </a:cubicBezTo>
                  <a:cubicBezTo>
                    <a:pt x="8508" y="8240"/>
                    <a:pt x="8523" y="8239"/>
                    <a:pt x="8535" y="8239"/>
                  </a:cubicBezTo>
                  <a:cubicBezTo>
                    <a:pt x="8597" y="8239"/>
                    <a:pt x="8620" y="8255"/>
                    <a:pt x="8681" y="8255"/>
                  </a:cubicBezTo>
                  <a:cubicBezTo>
                    <a:pt x="8694" y="8255"/>
                    <a:pt x="8708" y="8254"/>
                    <a:pt x="8725" y="8253"/>
                  </a:cubicBezTo>
                  <a:cubicBezTo>
                    <a:pt x="8845" y="8247"/>
                    <a:pt x="8839" y="8201"/>
                    <a:pt x="8959" y="8190"/>
                  </a:cubicBezTo>
                  <a:cubicBezTo>
                    <a:pt x="9072" y="8184"/>
                    <a:pt x="9067" y="8099"/>
                    <a:pt x="9186" y="8087"/>
                  </a:cubicBezTo>
                  <a:cubicBezTo>
                    <a:pt x="9300" y="8076"/>
                    <a:pt x="9289" y="7939"/>
                    <a:pt x="9408" y="7934"/>
                  </a:cubicBezTo>
                  <a:cubicBezTo>
                    <a:pt x="9414" y="7933"/>
                    <a:pt x="9419" y="7933"/>
                    <a:pt x="9424" y="7933"/>
                  </a:cubicBezTo>
                  <a:cubicBezTo>
                    <a:pt x="9526" y="7933"/>
                    <a:pt x="9539" y="8036"/>
                    <a:pt x="9645" y="8036"/>
                  </a:cubicBezTo>
                  <a:cubicBezTo>
                    <a:pt x="9648" y="8036"/>
                    <a:pt x="9651" y="8036"/>
                    <a:pt x="9653" y="8036"/>
                  </a:cubicBezTo>
                  <a:cubicBezTo>
                    <a:pt x="9767" y="8025"/>
                    <a:pt x="9767" y="8002"/>
                    <a:pt x="9881" y="7996"/>
                  </a:cubicBezTo>
                  <a:cubicBezTo>
                    <a:pt x="10001" y="7985"/>
                    <a:pt x="9995" y="7894"/>
                    <a:pt x="10109" y="7882"/>
                  </a:cubicBezTo>
                  <a:cubicBezTo>
                    <a:pt x="10119" y="7881"/>
                    <a:pt x="10128" y="7881"/>
                    <a:pt x="10137" y="7881"/>
                  </a:cubicBezTo>
                  <a:cubicBezTo>
                    <a:pt x="10226" y="7881"/>
                    <a:pt x="10242" y="7928"/>
                    <a:pt x="10334" y="7928"/>
                  </a:cubicBezTo>
                  <a:cubicBezTo>
                    <a:pt x="10338" y="7928"/>
                    <a:pt x="10343" y="7928"/>
                    <a:pt x="10348" y="7928"/>
                  </a:cubicBezTo>
                  <a:cubicBezTo>
                    <a:pt x="10468" y="7917"/>
                    <a:pt x="10462" y="7871"/>
                    <a:pt x="10582" y="7854"/>
                  </a:cubicBezTo>
                  <a:cubicBezTo>
                    <a:pt x="10592" y="7853"/>
                    <a:pt x="10602" y="7852"/>
                    <a:pt x="10610" y="7852"/>
                  </a:cubicBezTo>
                  <a:cubicBezTo>
                    <a:pt x="10689" y="7852"/>
                    <a:pt x="10708" y="7890"/>
                    <a:pt x="10786" y="7890"/>
                  </a:cubicBezTo>
                  <a:cubicBezTo>
                    <a:pt x="10795" y="7890"/>
                    <a:pt x="10805" y="7889"/>
                    <a:pt x="10815" y="7888"/>
                  </a:cubicBezTo>
                  <a:cubicBezTo>
                    <a:pt x="10829" y="7887"/>
                    <a:pt x="10841" y="7887"/>
                    <a:pt x="10851" y="7887"/>
                  </a:cubicBezTo>
                  <a:cubicBezTo>
                    <a:pt x="10925" y="7887"/>
                    <a:pt x="10944" y="7900"/>
                    <a:pt x="11018" y="7900"/>
                  </a:cubicBezTo>
                  <a:cubicBezTo>
                    <a:pt x="11029" y="7900"/>
                    <a:pt x="11041" y="7900"/>
                    <a:pt x="11054" y="7899"/>
                  </a:cubicBezTo>
                  <a:cubicBezTo>
                    <a:pt x="11174" y="7888"/>
                    <a:pt x="11163" y="7820"/>
                    <a:pt x="11282" y="7808"/>
                  </a:cubicBezTo>
                  <a:cubicBezTo>
                    <a:pt x="11284" y="7808"/>
                    <a:pt x="11285" y="7808"/>
                    <a:pt x="11286" y="7808"/>
                  </a:cubicBezTo>
                  <a:cubicBezTo>
                    <a:pt x="11399" y="7808"/>
                    <a:pt x="11419" y="8025"/>
                    <a:pt x="11525" y="8025"/>
                  </a:cubicBezTo>
                  <a:cubicBezTo>
                    <a:pt x="11527" y="8025"/>
                    <a:pt x="11530" y="8025"/>
                    <a:pt x="11533" y="8025"/>
                  </a:cubicBezTo>
                  <a:cubicBezTo>
                    <a:pt x="11652" y="8013"/>
                    <a:pt x="11641" y="7899"/>
                    <a:pt x="11761" y="7888"/>
                  </a:cubicBezTo>
                  <a:cubicBezTo>
                    <a:pt x="11775" y="7887"/>
                    <a:pt x="11788" y="7886"/>
                    <a:pt x="11799" y="7886"/>
                  </a:cubicBezTo>
                  <a:cubicBezTo>
                    <a:pt x="11866" y="7886"/>
                    <a:pt x="11888" y="7907"/>
                    <a:pt x="11955" y="7907"/>
                  </a:cubicBezTo>
                  <a:cubicBezTo>
                    <a:pt x="11967" y="7907"/>
                    <a:pt x="11980" y="7907"/>
                    <a:pt x="11994" y="7905"/>
                  </a:cubicBezTo>
                  <a:cubicBezTo>
                    <a:pt x="12114" y="7899"/>
                    <a:pt x="12102" y="7797"/>
                    <a:pt x="12222" y="7786"/>
                  </a:cubicBezTo>
                  <a:cubicBezTo>
                    <a:pt x="12231" y="7785"/>
                    <a:pt x="12240" y="7784"/>
                    <a:pt x="12248" y="7784"/>
                  </a:cubicBezTo>
                  <a:cubicBezTo>
                    <a:pt x="12333" y="7784"/>
                    <a:pt x="12350" y="7831"/>
                    <a:pt x="12446" y="7831"/>
                  </a:cubicBezTo>
                  <a:cubicBezTo>
                    <a:pt x="12451" y="7831"/>
                    <a:pt x="12456" y="7831"/>
                    <a:pt x="12461" y="7831"/>
                  </a:cubicBezTo>
                  <a:cubicBezTo>
                    <a:pt x="12476" y="7830"/>
                    <a:pt x="12490" y="7829"/>
                    <a:pt x="12501" y="7829"/>
                  </a:cubicBezTo>
                  <a:cubicBezTo>
                    <a:pt x="12571" y="7829"/>
                    <a:pt x="12590" y="7850"/>
                    <a:pt x="12656" y="7850"/>
                  </a:cubicBezTo>
                  <a:cubicBezTo>
                    <a:pt x="12667" y="7850"/>
                    <a:pt x="12680" y="7850"/>
                    <a:pt x="12695" y="7848"/>
                  </a:cubicBezTo>
                  <a:cubicBezTo>
                    <a:pt x="12814" y="7837"/>
                    <a:pt x="12808" y="7786"/>
                    <a:pt x="12928" y="7774"/>
                  </a:cubicBezTo>
                  <a:cubicBezTo>
                    <a:pt x="13042" y="7768"/>
                    <a:pt x="13036" y="7660"/>
                    <a:pt x="13150" y="7655"/>
                  </a:cubicBezTo>
                  <a:cubicBezTo>
                    <a:pt x="13153" y="7654"/>
                    <a:pt x="13156" y="7654"/>
                    <a:pt x="13159" y="7654"/>
                  </a:cubicBezTo>
                  <a:cubicBezTo>
                    <a:pt x="13268" y="7654"/>
                    <a:pt x="13289" y="7860"/>
                    <a:pt x="13398" y="7860"/>
                  </a:cubicBezTo>
                  <a:cubicBezTo>
                    <a:pt x="13401" y="7860"/>
                    <a:pt x="13404" y="7860"/>
                    <a:pt x="13406" y="7860"/>
                  </a:cubicBezTo>
                  <a:cubicBezTo>
                    <a:pt x="13520" y="7854"/>
                    <a:pt x="13515" y="7751"/>
                    <a:pt x="13629" y="7746"/>
                  </a:cubicBezTo>
                  <a:cubicBezTo>
                    <a:pt x="13635" y="7744"/>
                    <a:pt x="13642" y="7743"/>
                    <a:pt x="13649" y="7743"/>
                  </a:cubicBezTo>
                  <a:cubicBezTo>
                    <a:pt x="13665" y="7743"/>
                    <a:pt x="13681" y="7747"/>
                    <a:pt x="13697" y="7751"/>
                  </a:cubicBezTo>
                  <a:lnTo>
                    <a:pt x="1369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27" name="Google Shape;3027;p70"/>
          <p:cNvSpPr txBox="1"/>
          <p:nvPr>
            <p:ph idx="1" type="subTitle"/>
          </p:nvPr>
        </p:nvSpPr>
        <p:spPr>
          <a:xfrm>
            <a:off x="4958575" y="2699175"/>
            <a:ext cx="3115500" cy="1173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replace the image on the screen with your own work. Just delete this one, add yours and send it to the back</a:t>
            </a:r>
            <a:endParaRPr/>
          </a:p>
        </p:txBody>
      </p:sp>
      <p:sp>
        <p:nvSpPr>
          <p:cNvPr id="3028" name="Google Shape;3028;p70"/>
          <p:cNvSpPr txBox="1"/>
          <p:nvPr>
            <p:ph type="title"/>
          </p:nvPr>
        </p:nvSpPr>
        <p:spPr>
          <a:xfrm>
            <a:off x="4958550" y="1412325"/>
            <a:ext cx="3115500" cy="890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Mobile app</a:t>
            </a:r>
            <a:endParaRPr/>
          </a:p>
        </p:txBody>
      </p:sp>
      <p:grpSp>
        <p:nvGrpSpPr>
          <p:cNvPr id="3029" name="Google Shape;3029;p70"/>
          <p:cNvGrpSpPr/>
          <p:nvPr/>
        </p:nvGrpSpPr>
        <p:grpSpPr>
          <a:xfrm rot="454232">
            <a:off x="5761007" y="1065035"/>
            <a:ext cx="1650611" cy="347250"/>
            <a:chOff x="-2417150" y="1571850"/>
            <a:chExt cx="1347351" cy="310725"/>
          </a:xfrm>
        </p:grpSpPr>
        <p:sp>
          <p:nvSpPr>
            <p:cNvPr id="3030" name="Google Shape;3030;p70"/>
            <p:cNvSpPr/>
            <p:nvPr/>
          </p:nvSpPr>
          <p:spPr>
            <a:xfrm>
              <a:off x="-2382169" y="1613909"/>
              <a:ext cx="1262103" cy="218808"/>
            </a:xfrm>
            <a:custGeom>
              <a:rect b="b" l="l" r="r" t="t"/>
              <a:pathLst>
                <a:path extrusionOk="0" h="2133" w="12303">
                  <a:moveTo>
                    <a:pt x="81" y="0"/>
                  </a:moveTo>
                  <a:lnTo>
                    <a:pt x="81" y="0"/>
                  </a:lnTo>
                  <a:cubicBezTo>
                    <a:pt x="314" y="313"/>
                    <a:pt x="553" y="627"/>
                    <a:pt x="781" y="940"/>
                  </a:cubicBezTo>
                  <a:cubicBezTo>
                    <a:pt x="878" y="1071"/>
                    <a:pt x="872" y="1071"/>
                    <a:pt x="776" y="1190"/>
                  </a:cubicBezTo>
                  <a:cubicBezTo>
                    <a:pt x="519" y="1498"/>
                    <a:pt x="246" y="1783"/>
                    <a:pt x="1" y="2119"/>
                  </a:cubicBezTo>
                  <a:cubicBezTo>
                    <a:pt x="364" y="2122"/>
                    <a:pt x="726" y="2132"/>
                    <a:pt x="1088" y="2132"/>
                  </a:cubicBezTo>
                  <a:cubicBezTo>
                    <a:pt x="1424" y="2132"/>
                    <a:pt x="1760" y="2123"/>
                    <a:pt x="2097" y="2090"/>
                  </a:cubicBezTo>
                  <a:cubicBezTo>
                    <a:pt x="2165" y="2085"/>
                    <a:pt x="2245" y="2085"/>
                    <a:pt x="2319" y="2085"/>
                  </a:cubicBezTo>
                  <a:cubicBezTo>
                    <a:pt x="3179" y="2085"/>
                    <a:pt x="4038" y="2091"/>
                    <a:pt x="4899" y="2091"/>
                  </a:cubicBezTo>
                  <a:cubicBezTo>
                    <a:pt x="5651" y="2091"/>
                    <a:pt x="6405" y="2086"/>
                    <a:pt x="7160" y="2067"/>
                  </a:cubicBezTo>
                  <a:cubicBezTo>
                    <a:pt x="8817" y="2028"/>
                    <a:pt x="10480" y="2045"/>
                    <a:pt x="12137" y="2028"/>
                  </a:cubicBezTo>
                  <a:cubicBezTo>
                    <a:pt x="12183" y="2028"/>
                    <a:pt x="12234" y="2016"/>
                    <a:pt x="12280" y="2016"/>
                  </a:cubicBezTo>
                  <a:cubicBezTo>
                    <a:pt x="12092" y="1731"/>
                    <a:pt x="11864" y="1509"/>
                    <a:pt x="11659" y="1259"/>
                  </a:cubicBezTo>
                  <a:cubicBezTo>
                    <a:pt x="11545" y="1116"/>
                    <a:pt x="11539" y="1122"/>
                    <a:pt x="11659" y="974"/>
                  </a:cubicBezTo>
                  <a:cubicBezTo>
                    <a:pt x="11864" y="712"/>
                    <a:pt x="12109" y="496"/>
                    <a:pt x="12303" y="211"/>
                  </a:cubicBezTo>
                  <a:cubicBezTo>
                    <a:pt x="12115" y="205"/>
                    <a:pt x="11927" y="199"/>
                    <a:pt x="11733" y="199"/>
                  </a:cubicBezTo>
                  <a:cubicBezTo>
                    <a:pt x="10594" y="165"/>
                    <a:pt x="9455" y="177"/>
                    <a:pt x="8316" y="137"/>
                  </a:cubicBezTo>
                  <a:cubicBezTo>
                    <a:pt x="7800" y="119"/>
                    <a:pt x="7284" y="118"/>
                    <a:pt x="6769" y="118"/>
                  </a:cubicBezTo>
                  <a:cubicBezTo>
                    <a:pt x="6695" y="118"/>
                    <a:pt x="6621" y="118"/>
                    <a:pt x="6548" y="118"/>
                  </a:cubicBezTo>
                  <a:cubicBezTo>
                    <a:pt x="5958" y="118"/>
                    <a:pt x="5369" y="117"/>
                    <a:pt x="4779" y="91"/>
                  </a:cubicBezTo>
                  <a:cubicBezTo>
                    <a:pt x="3606" y="40"/>
                    <a:pt x="2410" y="74"/>
                    <a:pt x="1220" y="34"/>
                  </a:cubicBezTo>
                  <a:cubicBezTo>
                    <a:pt x="844" y="23"/>
                    <a:pt x="462" y="12"/>
                    <a:pt x="8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70"/>
            <p:cNvSpPr/>
            <p:nvPr/>
          </p:nvSpPr>
          <p:spPr>
            <a:xfrm>
              <a:off x="-2417150" y="1838259"/>
              <a:ext cx="1343248" cy="44316"/>
            </a:xfrm>
            <a:custGeom>
              <a:rect b="b" l="l" r="r" t="t"/>
              <a:pathLst>
                <a:path extrusionOk="0" h="432" w="13094">
                  <a:moveTo>
                    <a:pt x="12763" y="0"/>
                  </a:moveTo>
                  <a:cubicBezTo>
                    <a:pt x="12697" y="24"/>
                    <a:pt x="12630" y="36"/>
                    <a:pt x="12564" y="36"/>
                  </a:cubicBezTo>
                  <a:cubicBezTo>
                    <a:pt x="12551" y="36"/>
                    <a:pt x="12537" y="35"/>
                    <a:pt x="12524" y="34"/>
                  </a:cubicBezTo>
                  <a:lnTo>
                    <a:pt x="11653" y="40"/>
                  </a:lnTo>
                  <a:cubicBezTo>
                    <a:pt x="8896" y="51"/>
                    <a:pt x="6134" y="91"/>
                    <a:pt x="3378" y="103"/>
                  </a:cubicBezTo>
                  <a:cubicBezTo>
                    <a:pt x="2415" y="108"/>
                    <a:pt x="1453" y="120"/>
                    <a:pt x="490" y="137"/>
                  </a:cubicBezTo>
                  <a:cubicBezTo>
                    <a:pt x="468" y="140"/>
                    <a:pt x="445" y="141"/>
                    <a:pt x="422" y="141"/>
                  </a:cubicBezTo>
                  <a:cubicBezTo>
                    <a:pt x="350" y="141"/>
                    <a:pt x="274" y="127"/>
                    <a:pt x="205" y="97"/>
                  </a:cubicBezTo>
                  <a:cubicBezTo>
                    <a:pt x="126" y="177"/>
                    <a:pt x="52" y="262"/>
                    <a:pt x="0" y="365"/>
                  </a:cubicBezTo>
                  <a:cubicBezTo>
                    <a:pt x="333" y="404"/>
                    <a:pt x="5300" y="432"/>
                    <a:pt x="9020" y="432"/>
                  </a:cubicBezTo>
                  <a:cubicBezTo>
                    <a:pt x="11228" y="432"/>
                    <a:pt x="12996" y="422"/>
                    <a:pt x="13094" y="399"/>
                  </a:cubicBezTo>
                  <a:cubicBezTo>
                    <a:pt x="13008" y="245"/>
                    <a:pt x="12894" y="108"/>
                    <a:pt x="127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70"/>
            <p:cNvSpPr/>
            <p:nvPr/>
          </p:nvSpPr>
          <p:spPr>
            <a:xfrm>
              <a:off x="-2398480" y="1571850"/>
              <a:ext cx="1328681" cy="41546"/>
            </a:xfrm>
            <a:custGeom>
              <a:rect b="b" l="l" r="r" t="t"/>
              <a:pathLst>
                <a:path extrusionOk="0" h="405" w="12952">
                  <a:moveTo>
                    <a:pt x="4710" y="0"/>
                  </a:moveTo>
                  <a:cubicBezTo>
                    <a:pt x="3213" y="0"/>
                    <a:pt x="1726" y="6"/>
                    <a:pt x="234" y="11"/>
                  </a:cubicBezTo>
                  <a:lnTo>
                    <a:pt x="132" y="11"/>
                  </a:lnTo>
                  <a:cubicBezTo>
                    <a:pt x="124" y="13"/>
                    <a:pt x="116" y="14"/>
                    <a:pt x="108" y="14"/>
                  </a:cubicBezTo>
                  <a:cubicBezTo>
                    <a:pt x="94" y="14"/>
                    <a:pt x="80" y="12"/>
                    <a:pt x="66" y="12"/>
                  </a:cubicBezTo>
                  <a:cubicBezTo>
                    <a:pt x="42" y="12"/>
                    <a:pt x="19" y="18"/>
                    <a:pt x="1" y="51"/>
                  </a:cubicBezTo>
                  <a:cubicBezTo>
                    <a:pt x="29" y="142"/>
                    <a:pt x="80" y="217"/>
                    <a:pt x="154" y="273"/>
                  </a:cubicBezTo>
                  <a:cubicBezTo>
                    <a:pt x="209" y="223"/>
                    <a:pt x="268" y="213"/>
                    <a:pt x="328" y="213"/>
                  </a:cubicBezTo>
                  <a:cubicBezTo>
                    <a:pt x="363" y="213"/>
                    <a:pt x="398" y="217"/>
                    <a:pt x="433" y="217"/>
                  </a:cubicBezTo>
                  <a:cubicBezTo>
                    <a:pt x="1415" y="217"/>
                    <a:pt x="2392" y="267"/>
                    <a:pt x="3372" y="267"/>
                  </a:cubicBezTo>
                  <a:cubicBezTo>
                    <a:pt x="3535" y="267"/>
                    <a:pt x="3698" y="265"/>
                    <a:pt x="3862" y="262"/>
                  </a:cubicBezTo>
                  <a:lnTo>
                    <a:pt x="3947" y="262"/>
                  </a:lnTo>
                  <a:cubicBezTo>
                    <a:pt x="5559" y="279"/>
                    <a:pt x="7171" y="296"/>
                    <a:pt x="8783" y="330"/>
                  </a:cubicBezTo>
                  <a:cubicBezTo>
                    <a:pt x="10001" y="353"/>
                    <a:pt x="11220" y="342"/>
                    <a:pt x="12439" y="359"/>
                  </a:cubicBezTo>
                  <a:cubicBezTo>
                    <a:pt x="12451" y="359"/>
                    <a:pt x="12464" y="359"/>
                    <a:pt x="12477" y="359"/>
                  </a:cubicBezTo>
                  <a:cubicBezTo>
                    <a:pt x="12536" y="359"/>
                    <a:pt x="12599" y="363"/>
                    <a:pt x="12655" y="404"/>
                  </a:cubicBezTo>
                  <a:cubicBezTo>
                    <a:pt x="12752" y="291"/>
                    <a:pt x="12872" y="194"/>
                    <a:pt x="12951" y="51"/>
                  </a:cubicBezTo>
                  <a:cubicBezTo>
                    <a:pt x="12920" y="20"/>
                    <a:pt x="12888" y="13"/>
                    <a:pt x="12857" y="13"/>
                  </a:cubicBezTo>
                  <a:cubicBezTo>
                    <a:pt x="12833" y="13"/>
                    <a:pt x="12809" y="17"/>
                    <a:pt x="12786" y="17"/>
                  </a:cubicBezTo>
                  <a:cubicBezTo>
                    <a:pt x="10092" y="6"/>
                    <a:pt x="7404" y="0"/>
                    <a:pt x="47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70"/>
            <p:cNvSpPr/>
            <p:nvPr/>
          </p:nvSpPr>
          <p:spPr>
            <a:xfrm>
              <a:off x="-2382681" y="1593700"/>
              <a:ext cx="1282518" cy="41854"/>
            </a:xfrm>
            <a:custGeom>
              <a:rect b="b" l="l" r="r" t="t"/>
              <a:pathLst>
                <a:path extrusionOk="0" h="408" w="12502">
                  <a:moveTo>
                    <a:pt x="174" y="0"/>
                  </a:moveTo>
                  <a:cubicBezTo>
                    <a:pt x="114" y="0"/>
                    <a:pt x="55" y="10"/>
                    <a:pt x="0" y="60"/>
                  </a:cubicBezTo>
                  <a:lnTo>
                    <a:pt x="97" y="197"/>
                  </a:lnTo>
                  <a:cubicBezTo>
                    <a:pt x="473" y="209"/>
                    <a:pt x="855" y="220"/>
                    <a:pt x="1236" y="237"/>
                  </a:cubicBezTo>
                  <a:cubicBezTo>
                    <a:pt x="2421" y="271"/>
                    <a:pt x="3605" y="237"/>
                    <a:pt x="4796" y="288"/>
                  </a:cubicBezTo>
                  <a:cubicBezTo>
                    <a:pt x="5388" y="314"/>
                    <a:pt x="5977" y="315"/>
                    <a:pt x="6566" y="315"/>
                  </a:cubicBezTo>
                  <a:cubicBezTo>
                    <a:pt x="6640" y="315"/>
                    <a:pt x="6713" y="315"/>
                    <a:pt x="6787" y="315"/>
                  </a:cubicBezTo>
                  <a:cubicBezTo>
                    <a:pt x="7302" y="315"/>
                    <a:pt x="7817" y="316"/>
                    <a:pt x="8332" y="334"/>
                  </a:cubicBezTo>
                  <a:cubicBezTo>
                    <a:pt x="9471" y="374"/>
                    <a:pt x="10610" y="362"/>
                    <a:pt x="11749" y="396"/>
                  </a:cubicBezTo>
                  <a:cubicBezTo>
                    <a:pt x="11937" y="402"/>
                    <a:pt x="12125" y="402"/>
                    <a:pt x="12319" y="408"/>
                  </a:cubicBezTo>
                  <a:cubicBezTo>
                    <a:pt x="12393" y="351"/>
                    <a:pt x="12456" y="277"/>
                    <a:pt x="12501" y="197"/>
                  </a:cubicBezTo>
                  <a:cubicBezTo>
                    <a:pt x="12433" y="140"/>
                    <a:pt x="12359" y="152"/>
                    <a:pt x="12279" y="146"/>
                  </a:cubicBezTo>
                  <a:cubicBezTo>
                    <a:pt x="11066" y="129"/>
                    <a:pt x="9847" y="140"/>
                    <a:pt x="8623" y="117"/>
                  </a:cubicBezTo>
                  <a:cubicBezTo>
                    <a:pt x="7017" y="83"/>
                    <a:pt x="5405" y="60"/>
                    <a:pt x="3793" y="49"/>
                  </a:cubicBezTo>
                  <a:lnTo>
                    <a:pt x="3708" y="49"/>
                  </a:lnTo>
                  <a:cubicBezTo>
                    <a:pt x="3533" y="53"/>
                    <a:pt x="3358" y="54"/>
                    <a:pt x="3184" y="54"/>
                  </a:cubicBezTo>
                  <a:cubicBezTo>
                    <a:pt x="2215" y="54"/>
                    <a:pt x="1249" y="8"/>
                    <a:pt x="279" y="4"/>
                  </a:cubicBezTo>
                  <a:cubicBezTo>
                    <a:pt x="244" y="4"/>
                    <a:pt x="209" y="0"/>
                    <a:pt x="174"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70"/>
            <p:cNvSpPr/>
            <p:nvPr/>
          </p:nvSpPr>
          <p:spPr>
            <a:xfrm>
              <a:off x="-2396120" y="1820102"/>
              <a:ext cx="1288365" cy="32621"/>
            </a:xfrm>
            <a:custGeom>
              <a:rect b="b" l="l" r="r" t="t"/>
              <a:pathLst>
                <a:path extrusionOk="0" h="318" w="12559">
                  <a:moveTo>
                    <a:pt x="12416" y="1"/>
                  </a:moveTo>
                  <a:cubicBezTo>
                    <a:pt x="12370" y="6"/>
                    <a:pt x="12325" y="12"/>
                    <a:pt x="12273" y="12"/>
                  </a:cubicBezTo>
                  <a:cubicBezTo>
                    <a:pt x="10622" y="35"/>
                    <a:pt x="8959" y="12"/>
                    <a:pt x="7302" y="57"/>
                  </a:cubicBezTo>
                  <a:cubicBezTo>
                    <a:pt x="6607" y="75"/>
                    <a:pt x="5911" y="79"/>
                    <a:pt x="5215" y="79"/>
                  </a:cubicBezTo>
                  <a:cubicBezTo>
                    <a:pt x="4454" y="79"/>
                    <a:pt x="3693" y="74"/>
                    <a:pt x="2933" y="74"/>
                  </a:cubicBezTo>
                  <a:cubicBezTo>
                    <a:pt x="2775" y="74"/>
                    <a:pt x="2618" y="74"/>
                    <a:pt x="2461" y="75"/>
                  </a:cubicBezTo>
                  <a:cubicBezTo>
                    <a:pt x="2387" y="75"/>
                    <a:pt x="2313" y="75"/>
                    <a:pt x="2239" y="80"/>
                  </a:cubicBezTo>
                  <a:cubicBezTo>
                    <a:pt x="1912" y="112"/>
                    <a:pt x="1587" y="122"/>
                    <a:pt x="1262" y="122"/>
                  </a:cubicBezTo>
                  <a:cubicBezTo>
                    <a:pt x="889" y="122"/>
                    <a:pt x="517" y="109"/>
                    <a:pt x="143" y="103"/>
                  </a:cubicBezTo>
                  <a:cubicBezTo>
                    <a:pt x="86" y="149"/>
                    <a:pt x="34" y="206"/>
                    <a:pt x="0" y="274"/>
                  </a:cubicBezTo>
                  <a:cubicBezTo>
                    <a:pt x="69" y="304"/>
                    <a:pt x="142" y="318"/>
                    <a:pt x="215" y="318"/>
                  </a:cubicBezTo>
                  <a:cubicBezTo>
                    <a:pt x="238" y="318"/>
                    <a:pt x="262" y="317"/>
                    <a:pt x="285" y="314"/>
                  </a:cubicBezTo>
                  <a:cubicBezTo>
                    <a:pt x="1248" y="297"/>
                    <a:pt x="2210" y="285"/>
                    <a:pt x="3173" y="280"/>
                  </a:cubicBezTo>
                  <a:cubicBezTo>
                    <a:pt x="5929" y="268"/>
                    <a:pt x="8685" y="228"/>
                    <a:pt x="11448" y="217"/>
                  </a:cubicBezTo>
                  <a:lnTo>
                    <a:pt x="12319" y="211"/>
                  </a:lnTo>
                  <a:cubicBezTo>
                    <a:pt x="12332" y="212"/>
                    <a:pt x="12346" y="213"/>
                    <a:pt x="12359" y="213"/>
                  </a:cubicBezTo>
                  <a:cubicBezTo>
                    <a:pt x="12427" y="213"/>
                    <a:pt x="12496" y="201"/>
                    <a:pt x="12558" y="177"/>
                  </a:cubicBezTo>
                  <a:cubicBezTo>
                    <a:pt x="12530" y="109"/>
                    <a:pt x="12478" y="46"/>
                    <a:pt x="12416"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3035" name="Google Shape;3035;p70"/>
          <p:cNvPicPr preferRelativeResize="0"/>
          <p:nvPr/>
        </p:nvPicPr>
        <p:blipFill rotWithShape="1">
          <a:blip r:embed="rId3">
            <a:alphaModFix/>
          </a:blip>
          <a:srcRect b="4546" l="7236" r="7219" t="4519"/>
          <a:stretch/>
        </p:blipFill>
        <p:spPr>
          <a:xfrm>
            <a:off x="1492750" y="1844250"/>
            <a:ext cx="2408626" cy="1440374"/>
          </a:xfrm>
          <a:prstGeom prst="rect">
            <a:avLst/>
          </a:prstGeom>
          <a:noFill/>
          <a:ln>
            <a:noFill/>
          </a:ln>
        </p:spPr>
      </p:pic>
      <p:grpSp>
        <p:nvGrpSpPr>
          <p:cNvPr id="3036" name="Google Shape;3036;p70"/>
          <p:cNvGrpSpPr/>
          <p:nvPr/>
        </p:nvGrpSpPr>
        <p:grpSpPr>
          <a:xfrm rot="-5400000">
            <a:off x="1854710" y="916528"/>
            <a:ext cx="1684688" cy="3310454"/>
            <a:chOff x="4486016" y="1452864"/>
            <a:chExt cx="1543603" cy="3033218"/>
          </a:xfrm>
        </p:grpSpPr>
        <p:sp>
          <p:nvSpPr>
            <p:cNvPr id="3037" name="Google Shape;3037;p70"/>
            <p:cNvSpPr/>
            <p:nvPr/>
          </p:nvSpPr>
          <p:spPr>
            <a:xfrm>
              <a:off x="4486016" y="1452864"/>
              <a:ext cx="1543603" cy="3033218"/>
            </a:xfrm>
            <a:custGeom>
              <a:rect b="b" l="l" r="r" t="t"/>
              <a:pathLst>
                <a:path extrusionOk="0" h="202823" w="95757">
                  <a:moveTo>
                    <a:pt x="55823" y="15602"/>
                  </a:moveTo>
                  <a:cubicBezTo>
                    <a:pt x="56968" y="15602"/>
                    <a:pt x="57970" y="16604"/>
                    <a:pt x="57970" y="17749"/>
                  </a:cubicBezTo>
                  <a:lnTo>
                    <a:pt x="57970" y="17892"/>
                  </a:lnTo>
                  <a:cubicBezTo>
                    <a:pt x="57970" y="19037"/>
                    <a:pt x="56968" y="20039"/>
                    <a:pt x="55823" y="20039"/>
                  </a:cubicBezTo>
                  <a:lnTo>
                    <a:pt x="41080" y="20039"/>
                  </a:lnTo>
                  <a:cubicBezTo>
                    <a:pt x="39935" y="20039"/>
                    <a:pt x="38933" y="19037"/>
                    <a:pt x="38933" y="17892"/>
                  </a:cubicBezTo>
                  <a:lnTo>
                    <a:pt x="38933" y="17749"/>
                  </a:lnTo>
                  <a:cubicBezTo>
                    <a:pt x="38933" y="16604"/>
                    <a:pt x="39935" y="15602"/>
                    <a:pt x="41080" y="15602"/>
                  </a:cubicBezTo>
                  <a:close/>
                  <a:moveTo>
                    <a:pt x="89173" y="28913"/>
                  </a:moveTo>
                  <a:lnTo>
                    <a:pt x="89173" y="173909"/>
                  </a:lnTo>
                  <a:lnTo>
                    <a:pt x="7729" y="173909"/>
                  </a:lnTo>
                  <a:lnTo>
                    <a:pt x="7729" y="28913"/>
                  </a:lnTo>
                  <a:close/>
                  <a:moveTo>
                    <a:pt x="13598" y="0"/>
                  </a:moveTo>
                  <a:cubicBezTo>
                    <a:pt x="6012" y="0"/>
                    <a:pt x="0" y="6155"/>
                    <a:pt x="0" y="13598"/>
                  </a:cubicBezTo>
                  <a:lnTo>
                    <a:pt x="0" y="189225"/>
                  </a:lnTo>
                  <a:cubicBezTo>
                    <a:pt x="0" y="196811"/>
                    <a:pt x="6012" y="202823"/>
                    <a:pt x="13598" y="202823"/>
                  </a:cubicBezTo>
                  <a:lnTo>
                    <a:pt x="82159" y="202823"/>
                  </a:lnTo>
                  <a:cubicBezTo>
                    <a:pt x="89745" y="202823"/>
                    <a:pt x="95757" y="196811"/>
                    <a:pt x="95757" y="189225"/>
                  </a:cubicBezTo>
                  <a:lnTo>
                    <a:pt x="95757" y="13598"/>
                  </a:lnTo>
                  <a:cubicBezTo>
                    <a:pt x="95757" y="6155"/>
                    <a:pt x="89745" y="0"/>
                    <a:pt x="8215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70"/>
            <p:cNvSpPr/>
            <p:nvPr/>
          </p:nvSpPr>
          <p:spPr>
            <a:xfrm>
              <a:off x="5162045" y="4176824"/>
              <a:ext cx="191700" cy="1869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42" name="Shape 3042"/>
        <p:cNvGrpSpPr/>
        <p:nvPr/>
      </p:nvGrpSpPr>
      <p:grpSpPr>
        <a:xfrm>
          <a:off x="0" y="0"/>
          <a:ext cx="0" cy="0"/>
          <a:chOff x="0" y="0"/>
          <a:chExt cx="0" cy="0"/>
        </a:xfrm>
      </p:grpSpPr>
      <p:sp>
        <p:nvSpPr>
          <p:cNvPr id="3043" name="Google Shape;3043;p71"/>
          <p:cNvSpPr/>
          <p:nvPr/>
        </p:nvSpPr>
        <p:spPr>
          <a:xfrm>
            <a:off x="1258969" y="1530050"/>
            <a:ext cx="1545900" cy="15522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44" name="Google Shape;3044;p71"/>
          <p:cNvGrpSpPr/>
          <p:nvPr/>
        </p:nvGrpSpPr>
        <p:grpSpPr>
          <a:xfrm rot="78047">
            <a:off x="2720945" y="563263"/>
            <a:ext cx="4083993" cy="677328"/>
            <a:chOff x="2721037" y="563397"/>
            <a:chExt cx="4084166" cy="677356"/>
          </a:xfrm>
        </p:grpSpPr>
        <p:sp>
          <p:nvSpPr>
            <p:cNvPr id="3045" name="Google Shape;3045;p71"/>
            <p:cNvSpPr/>
            <p:nvPr/>
          </p:nvSpPr>
          <p:spPr>
            <a:xfrm rot="-5400000">
              <a:off x="4398213" y="-1091276"/>
              <a:ext cx="654853" cy="4009205"/>
            </a:xfrm>
            <a:custGeom>
              <a:rect b="b" l="l" r="r" t="t"/>
              <a:pathLst>
                <a:path extrusionOk="0" h="7991" w="8299">
                  <a:moveTo>
                    <a:pt x="0" y="0"/>
                  </a:moveTo>
                  <a:lnTo>
                    <a:pt x="0" y="6493"/>
                  </a:lnTo>
                  <a:cubicBezTo>
                    <a:pt x="6" y="6493"/>
                    <a:pt x="12" y="6498"/>
                    <a:pt x="18" y="6504"/>
                  </a:cubicBezTo>
                  <a:cubicBezTo>
                    <a:pt x="23" y="6515"/>
                    <a:pt x="35" y="6533"/>
                    <a:pt x="46" y="6550"/>
                  </a:cubicBezTo>
                  <a:cubicBezTo>
                    <a:pt x="206" y="6555"/>
                    <a:pt x="371" y="6567"/>
                    <a:pt x="530" y="6589"/>
                  </a:cubicBezTo>
                  <a:cubicBezTo>
                    <a:pt x="735" y="6612"/>
                    <a:pt x="912" y="6629"/>
                    <a:pt x="1088" y="6658"/>
                  </a:cubicBezTo>
                  <a:cubicBezTo>
                    <a:pt x="1114" y="6648"/>
                    <a:pt x="1143" y="6644"/>
                    <a:pt x="1171" y="6644"/>
                  </a:cubicBezTo>
                  <a:cubicBezTo>
                    <a:pt x="1210" y="6644"/>
                    <a:pt x="1249" y="6653"/>
                    <a:pt x="1282" y="6669"/>
                  </a:cubicBezTo>
                  <a:cubicBezTo>
                    <a:pt x="1299" y="6675"/>
                    <a:pt x="1305" y="6686"/>
                    <a:pt x="1316" y="6698"/>
                  </a:cubicBezTo>
                  <a:cubicBezTo>
                    <a:pt x="1453" y="6726"/>
                    <a:pt x="1584" y="6766"/>
                    <a:pt x="1715" y="6817"/>
                  </a:cubicBezTo>
                  <a:cubicBezTo>
                    <a:pt x="1738" y="6829"/>
                    <a:pt x="1760" y="6840"/>
                    <a:pt x="1783" y="6863"/>
                  </a:cubicBezTo>
                  <a:cubicBezTo>
                    <a:pt x="1794" y="6857"/>
                    <a:pt x="1806" y="6857"/>
                    <a:pt x="1817" y="6857"/>
                  </a:cubicBezTo>
                  <a:cubicBezTo>
                    <a:pt x="1925" y="6851"/>
                    <a:pt x="2034" y="6834"/>
                    <a:pt x="2142" y="6823"/>
                  </a:cubicBezTo>
                  <a:lnTo>
                    <a:pt x="2222" y="6869"/>
                  </a:lnTo>
                  <a:cubicBezTo>
                    <a:pt x="2353" y="6880"/>
                    <a:pt x="2478" y="6954"/>
                    <a:pt x="2546" y="7068"/>
                  </a:cubicBezTo>
                  <a:cubicBezTo>
                    <a:pt x="2780" y="7108"/>
                    <a:pt x="2922" y="7187"/>
                    <a:pt x="3156" y="7313"/>
                  </a:cubicBezTo>
                  <a:cubicBezTo>
                    <a:pt x="3213" y="7341"/>
                    <a:pt x="3264" y="7381"/>
                    <a:pt x="3298" y="7432"/>
                  </a:cubicBezTo>
                  <a:cubicBezTo>
                    <a:pt x="3338" y="7449"/>
                    <a:pt x="3378" y="7461"/>
                    <a:pt x="3418" y="7461"/>
                  </a:cubicBezTo>
                  <a:cubicBezTo>
                    <a:pt x="3423" y="7455"/>
                    <a:pt x="3429" y="7444"/>
                    <a:pt x="3435" y="7432"/>
                  </a:cubicBezTo>
                  <a:cubicBezTo>
                    <a:pt x="3446" y="7449"/>
                    <a:pt x="3463" y="7467"/>
                    <a:pt x="3480" y="7478"/>
                  </a:cubicBezTo>
                  <a:cubicBezTo>
                    <a:pt x="3509" y="7501"/>
                    <a:pt x="3543" y="7518"/>
                    <a:pt x="3571" y="7535"/>
                  </a:cubicBezTo>
                  <a:lnTo>
                    <a:pt x="3668" y="7541"/>
                  </a:lnTo>
                  <a:cubicBezTo>
                    <a:pt x="3684" y="7564"/>
                    <a:pt x="3710" y="7577"/>
                    <a:pt x="3739" y="7577"/>
                  </a:cubicBezTo>
                  <a:cubicBezTo>
                    <a:pt x="3751" y="7577"/>
                    <a:pt x="3764" y="7574"/>
                    <a:pt x="3776" y="7569"/>
                  </a:cubicBezTo>
                  <a:cubicBezTo>
                    <a:pt x="3782" y="7575"/>
                    <a:pt x="3793" y="7575"/>
                    <a:pt x="3805" y="7580"/>
                  </a:cubicBezTo>
                  <a:cubicBezTo>
                    <a:pt x="3890" y="7580"/>
                    <a:pt x="3970" y="7575"/>
                    <a:pt x="4055" y="7575"/>
                  </a:cubicBezTo>
                  <a:cubicBezTo>
                    <a:pt x="4055" y="7536"/>
                    <a:pt x="4075" y="7525"/>
                    <a:pt x="4102" y="7525"/>
                  </a:cubicBezTo>
                  <a:cubicBezTo>
                    <a:pt x="4139" y="7525"/>
                    <a:pt x="4191" y="7547"/>
                    <a:pt x="4225" y="7547"/>
                  </a:cubicBezTo>
                  <a:cubicBezTo>
                    <a:pt x="4228" y="7547"/>
                    <a:pt x="4230" y="7546"/>
                    <a:pt x="4232" y="7546"/>
                  </a:cubicBezTo>
                  <a:cubicBezTo>
                    <a:pt x="4261" y="7575"/>
                    <a:pt x="4297" y="7588"/>
                    <a:pt x="4335" y="7588"/>
                  </a:cubicBezTo>
                  <a:cubicBezTo>
                    <a:pt x="4343" y="7588"/>
                    <a:pt x="4350" y="7587"/>
                    <a:pt x="4357" y="7586"/>
                  </a:cubicBezTo>
                  <a:cubicBezTo>
                    <a:pt x="4414" y="7575"/>
                    <a:pt x="4465" y="7563"/>
                    <a:pt x="4494" y="7518"/>
                  </a:cubicBezTo>
                  <a:cubicBezTo>
                    <a:pt x="4534" y="7447"/>
                    <a:pt x="4554" y="7411"/>
                    <a:pt x="4588" y="7411"/>
                  </a:cubicBezTo>
                  <a:cubicBezTo>
                    <a:pt x="4622" y="7411"/>
                    <a:pt x="4671" y="7447"/>
                    <a:pt x="4767" y="7518"/>
                  </a:cubicBezTo>
                  <a:cubicBezTo>
                    <a:pt x="4773" y="7523"/>
                    <a:pt x="4784" y="7535"/>
                    <a:pt x="4790" y="7535"/>
                  </a:cubicBezTo>
                  <a:cubicBezTo>
                    <a:pt x="4805" y="7535"/>
                    <a:pt x="4826" y="7540"/>
                    <a:pt x="4839" y="7540"/>
                  </a:cubicBezTo>
                  <a:cubicBezTo>
                    <a:pt x="4846" y="7540"/>
                    <a:pt x="4851" y="7539"/>
                    <a:pt x="4853" y="7535"/>
                  </a:cubicBezTo>
                  <a:cubicBezTo>
                    <a:pt x="4864" y="7501"/>
                    <a:pt x="4904" y="7495"/>
                    <a:pt x="4955" y="7495"/>
                  </a:cubicBezTo>
                  <a:cubicBezTo>
                    <a:pt x="4950" y="7501"/>
                    <a:pt x="4944" y="7512"/>
                    <a:pt x="4938" y="7518"/>
                  </a:cubicBezTo>
                  <a:cubicBezTo>
                    <a:pt x="4915" y="7535"/>
                    <a:pt x="4898" y="7546"/>
                    <a:pt x="4927" y="7580"/>
                  </a:cubicBezTo>
                  <a:cubicBezTo>
                    <a:pt x="4954" y="7603"/>
                    <a:pt x="4977" y="7618"/>
                    <a:pt x="5000" y="7618"/>
                  </a:cubicBezTo>
                  <a:cubicBezTo>
                    <a:pt x="5006" y="7618"/>
                    <a:pt x="5012" y="7617"/>
                    <a:pt x="5018" y="7615"/>
                  </a:cubicBezTo>
                  <a:cubicBezTo>
                    <a:pt x="5046" y="7602"/>
                    <a:pt x="5078" y="7598"/>
                    <a:pt x="5112" y="7598"/>
                  </a:cubicBezTo>
                  <a:cubicBezTo>
                    <a:pt x="5152" y="7598"/>
                    <a:pt x="5194" y="7603"/>
                    <a:pt x="5234" y="7603"/>
                  </a:cubicBezTo>
                  <a:cubicBezTo>
                    <a:pt x="5253" y="7565"/>
                    <a:pt x="5288" y="7554"/>
                    <a:pt x="5330" y="7554"/>
                  </a:cubicBezTo>
                  <a:cubicBezTo>
                    <a:pt x="5365" y="7554"/>
                    <a:pt x="5404" y="7561"/>
                    <a:pt x="5445" y="7569"/>
                  </a:cubicBezTo>
                  <a:cubicBezTo>
                    <a:pt x="5456" y="7572"/>
                    <a:pt x="5466" y="7574"/>
                    <a:pt x="5477" y="7574"/>
                  </a:cubicBezTo>
                  <a:cubicBezTo>
                    <a:pt x="5506" y="7574"/>
                    <a:pt x="5534" y="7563"/>
                    <a:pt x="5559" y="7546"/>
                  </a:cubicBezTo>
                  <a:cubicBezTo>
                    <a:pt x="5578" y="7531"/>
                    <a:pt x="5605" y="7523"/>
                    <a:pt x="5632" y="7523"/>
                  </a:cubicBezTo>
                  <a:cubicBezTo>
                    <a:pt x="5646" y="7523"/>
                    <a:pt x="5660" y="7525"/>
                    <a:pt x="5673" y="7529"/>
                  </a:cubicBezTo>
                  <a:cubicBezTo>
                    <a:pt x="5747" y="7546"/>
                    <a:pt x="5827" y="7563"/>
                    <a:pt x="5901" y="7580"/>
                  </a:cubicBezTo>
                  <a:cubicBezTo>
                    <a:pt x="5946" y="7592"/>
                    <a:pt x="5895" y="7575"/>
                    <a:pt x="5923" y="7609"/>
                  </a:cubicBezTo>
                  <a:cubicBezTo>
                    <a:pt x="5929" y="7620"/>
                    <a:pt x="5923" y="7643"/>
                    <a:pt x="5906" y="7649"/>
                  </a:cubicBezTo>
                  <a:lnTo>
                    <a:pt x="5889" y="7649"/>
                  </a:lnTo>
                  <a:cubicBezTo>
                    <a:pt x="6037" y="7672"/>
                    <a:pt x="6180" y="7717"/>
                    <a:pt x="6368" y="7746"/>
                  </a:cubicBezTo>
                  <a:cubicBezTo>
                    <a:pt x="6425" y="7757"/>
                    <a:pt x="6487" y="7763"/>
                    <a:pt x="6544" y="7774"/>
                  </a:cubicBezTo>
                  <a:lnTo>
                    <a:pt x="6652" y="7763"/>
                  </a:lnTo>
                  <a:cubicBezTo>
                    <a:pt x="6681" y="7751"/>
                    <a:pt x="6709" y="7746"/>
                    <a:pt x="6744" y="7740"/>
                  </a:cubicBezTo>
                  <a:cubicBezTo>
                    <a:pt x="6766" y="7740"/>
                    <a:pt x="6789" y="7746"/>
                    <a:pt x="6806" y="7757"/>
                  </a:cubicBezTo>
                  <a:cubicBezTo>
                    <a:pt x="6812" y="7763"/>
                    <a:pt x="6818" y="7768"/>
                    <a:pt x="6812" y="7780"/>
                  </a:cubicBezTo>
                  <a:lnTo>
                    <a:pt x="6812" y="7785"/>
                  </a:lnTo>
                  <a:cubicBezTo>
                    <a:pt x="6909" y="7797"/>
                    <a:pt x="7006" y="7803"/>
                    <a:pt x="7102" y="7814"/>
                  </a:cubicBezTo>
                  <a:cubicBezTo>
                    <a:pt x="7285" y="7825"/>
                    <a:pt x="7467" y="7837"/>
                    <a:pt x="7649" y="7848"/>
                  </a:cubicBezTo>
                  <a:cubicBezTo>
                    <a:pt x="7735" y="7848"/>
                    <a:pt x="7820" y="7905"/>
                    <a:pt x="7848" y="7990"/>
                  </a:cubicBezTo>
                  <a:cubicBezTo>
                    <a:pt x="7894" y="7979"/>
                    <a:pt x="7940" y="7973"/>
                    <a:pt x="7991" y="7968"/>
                  </a:cubicBezTo>
                  <a:cubicBezTo>
                    <a:pt x="7991" y="7956"/>
                    <a:pt x="7991" y="7945"/>
                    <a:pt x="7997" y="7945"/>
                  </a:cubicBezTo>
                  <a:cubicBezTo>
                    <a:pt x="8019" y="7934"/>
                    <a:pt x="8048" y="7928"/>
                    <a:pt x="8076" y="7928"/>
                  </a:cubicBezTo>
                  <a:cubicBezTo>
                    <a:pt x="8150" y="7928"/>
                    <a:pt x="8224" y="7928"/>
                    <a:pt x="8298" y="7922"/>
                  </a:cubicBezTo>
                  <a:lnTo>
                    <a:pt x="829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71"/>
            <p:cNvSpPr/>
            <p:nvPr/>
          </p:nvSpPr>
          <p:spPr>
            <a:xfrm rot="-5400000">
              <a:off x="4473174" y="-1113779"/>
              <a:ext cx="654853" cy="4009205"/>
            </a:xfrm>
            <a:custGeom>
              <a:rect b="b" l="l" r="r" t="t"/>
              <a:pathLst>
                <a:path extrusionOk="0" h="7991" w="8299">
                  <a:moveTo>
                    <a:pt x="0" y="0"/>
                  </a:moveTo>
                  <a:lnTo>
                    <a:pt x="0" y="6493"/>
                  </a:lnTo>
                  <a:cubicBezTo>
                    <a:pt x="6" y="6493"/>
                    <a:pt x="12" y="6498"/>
                    <a:pt x="18" y="6504"/>
                  </a:cubicBezTo>
                  <a:cubicBezTo>
                    <a:pt x="23" y="6515"/>
                    <a:pt x="35" y="6533"/>
                    <a:pt x="46" y="6550"/>
                  </a:cubicBezTo>
                  <a:cubicBezTo>
                    <a:pt x="206" y="6555"/>
                    <a:pt x="371" y="6567"/>
                    <a:pt x="530" y="6589"/>
                  </a:cubicBezTo>
                  <a:cubicBezTo>
                    <a:pt x="735" y="6612"/>
                    <a:pt x="912" y="6629"/>
                    <a:pt x="1088" y="6658"/>
                  </a:cubicBezTo>
                  <a:cubicBezTo>
                    <a:pt x="1114" y="6648"/>
                    <a:pt x="1143" y="6644"/>
                    <a:pt x="1171" y="6644"/>
                  </a:cubicBezTo>
                  <a:cubicBezTo>
                    <a:pt x="1210" y="6644"/>
                    <a:pt x="1249" y="6653"/>
                    <a:pt x="1282" y="6669"/>
                  </a:cubicBezTo>
                  <a:cubicBezTo>
                    <a:pt x="1299" y="6675"/>
                    <a:pt x="1305" y="6686"/>
                    <a:pt x="1316" y="6698"/>
                  </a:cubicBezTo>
                  <a:cubicBezTo>
                    <a:pt x="1453" y="6726"/>
                    <a:pt x="1584" y="6766"/>
                    <a:pt x="1715" y="6817"/>
                  </a:cubicBezTo>
                  <a:cubicBezTo>
                    <a:pt x="1738" y="6829"/>
                    <a:pt x="1760" y="6840"/>
                    <a:pt x="1783" y="6863"/>
                  </a:cubicBezTo>
                  <a:cubicBezTo>
                    <a:pt x="1794" y="6857"/>
                    <a:pt x="1806" y="6857"/>
                    <a:pt x="1817" y="6857"/>
                  </a:cubicBezTo>
                  <a:cubicBezTo>
                    <a:pt x="1925" y="6851"/>
                    <a:pt x="2034" y="6834"/>
                    <a:pt x="2142" y="6823"/>
                  </a:cubicBezTo>
                  <a:lnTo>
                    <a:pt x="2222" y="6869"/>
                  </a:lnTo>
                  <a:cubicBezTo>
                    <a:pt x="2353" y="6880"/>
                    <a:pt x="2478" y="6954"/>
                    <a:pt x="2546" y="7068"/>
                  </a:cubicBezTo>
                  <a:cubicBezTo>
                    <a:pt x="2780" y="7108"/>
                    <a:pt x="2922" y="7187"/>
                    <a:pt x="3156" y="7313"/>
                  </a:cubicBezTo>
                  <a:cubicBezTo>
                    <a:pt x="3213" y="7341"/>
                    <a:pt x="3264" y="7381"/>
                    <a:pt x="3298" y="7432"/>
                  </a:cubicBezTo>
                  <a:cubicBezTo>
                    <a:pt x="3338" y="7449"/>
                    <a:pt x="3378" y="7461"/>
                    <a:pt x="3418" y="7461"/>
                  </a:cubicBezTo>
                  <a:cubicBezTo>
                    <a:pt x="3423" y="7455"/>
                    <a:pt x="3429" y="7444"/>
                    <a:pt x="3435" y="7432"/>
                  </a:cubicBezTo>
                  <a:cubicBezTo>
                    <a:pt x="3446" y="7449"/>
                    <a:pt x="3463" y="7467"/>
                    <a:pt x="3480" y="7478"/>
                  </a:cubicBezTo>
                  <a:cubicBezTo>
                    <a:pt x="3509" y="7501"/>
                    <a:pt x="3543" y="7518"/>
                    <a:pt x="3571" y="7535"/>
                  </a:cubicBezTo>
                  <a:lnTo>
                    <a:pt x="3668" y="7541"/>
                  </a:lnTo>
                  <a:cubicBezTo>
                    <a:pt x="3684" y="7564"/>
                    <a:pt x="3710" y="7577"/>
                    <a:pt x="3739" y="7577"/>
                  </a:cubicBezTo>
                  <a:cubicBezTo>
                    <a:pt x="3751" y="7577"/>
                    <a:pt x="3764" y="7574"/>
                    <a:pt x="3776" y="7569"/>
                  </a:cubicBezTo>
                  <a:cubicBezTo>
                    <a:pt x="3782" y="7575"/>
                    <a:pt x="3793" y="7575"/>
                    <a:pt x="3805" y="7580"/>
                  </a:cubicBezTo>
                  <a:cubicBezTo>
                    <a:pt x="3890" y="7580"/>
                    <a:pt x="3970" y="7575"/>
                    <a:pt x="4055" y="7575"/>
                  </a:cubicBezTo>
                  <a:cubicBezTo>
                    <a:pt x="4055" y="7536"/>
                    <a:pt x="4075" y="7525"/>
                    <a:pt x="4102" y="7525"/>
                  </a:cubicBezTo>
                  <a:cubicBezTo>
                    <a:pt x="4139" y="7525"/>
                    <a:pt x="4191" y="7547"/>
                    <a:pt x="4225" y="7547"/>
                  </a:cubicBezTo>
                  <a:cubicBezTo>
                    <a:pt x="4228" y="7547"/>
                    <a:pt x="4230" y="7546"/>
                    <a:pt x="4232" y="7546"/>
                  </a:cubicBezTo>
                  <a:cubicBezTo>
                    <a:pt x="4261" y="7575"/>
                    <a:pt x="4297" y="7588"/>
                    <a:pt x="4335" y="7588"/>
                  </a:cubicBezTo>
                  <a:cubicBezTo>
                    <a:pt x="4343" y="7588"/>
                    <a:pt x="4350" y="7587"/>
                    <a:pt x="4357" y="7586"/>
                  </a:cubicBezTo>
                  <a:cubicBezTo>
                    <a:pt x="4414" y="7575"/>
                    <a:pt x="4465" y="7563"/>
                    <a:pt x="4494" y="7518"/>
                  </a:cubicBezTo>
                  <a:cubicBezTo>
                    <a:pt x="4534" y="7447"/>
                    <a:pt x="4554" y="7411"/>
                    <a:pt x="4588" y="7411"/>
                  </a:cubicBezTo>
                  <a:cubicBezTo>
                    <a:pt x="4622" y="7411"/>
                    <a:pt x="4671" y="7447"/>
                    <a:pt x="4767" y="7518"/>
                  </a:cubicBezTo>
                  <a:cubicBezTo>
                    <a:pt x="4773" y="7523"/>
                    <a:pt x="4784" y="7535"/>
                    <a:pt x="4790" y="7535"/>
                  </a:cubicBezTo>
                  <a:cubicBezTo>
                    <a:pt x="4805" y="7535"/>
                    <a:pt x="4826" y="7540"/>
                    <a:pt x="4839" y="7540"/>
                  </a:cubicBezTo>
                  <a:cubicBezTo>
                    <a:pt x="4846" y="7540"/>
                    <a:pt x="4851" y="7539"/>
                    <a:pt x="4853" y="7535"/>
                  </a:cubicBezTo>
                  <a:cubicBezTo>
                    <a:pt x="4864" y="7501"/>
                    <a:pt x="4904" y="7495"/>
                    <a:pt x="4955" y="7495"/>
                  </a:cubicBezTo>
                  <a:cubicBezTo>
                    <a:pt x="4950" y="7501"/>
                    <a:pt x="4944" y="7512"/>
                    <a:pt x="4938" y="7518"/>
                  </a:cubicBezTo>
                  <a:cubicBezTo>
                    <a:pt x="4915" y="7535"/>
                    <a:pt x="4898" y="7546"/>
                    <a:pt x="4927" y="7580"/>
                  </a:cubicBezTo>
                  <a:cubicBezTo>
                    <a:pt x="4954" y="7603"/>
                    <a:pt x="4977" y="7618"/>
                    <a:pt x="5000" y="7618"/>
                  </a:cubicBezTo>
                  <a:cubicBezTo>
                    <a:pt x="5006" y="7618"/>
                    <a:pt x="5012" y="7617"/>
                    <a:pt x="5018" y="7615"/>
                  </a:cubicBezTo>
                  <a:cubicBezTo>
                    <a:pt x="5046" y="7602"/>
                    <a:pt x="5078" y="7598"/>
                    <a:pt x="5112" y="7598"/>
                  </a:cubicBezTo>
                  <a:cubicBezTo>
                    <a:pt x="5152" y="7598"/>
                    <a:pt x="5194" y="7603"/>
                    <a:pt x="5234" y="7603"/>
                  </a:cubicBezTo>
                  <a:cubicBezTo>
                    <a:pt x="5253" y="7565"/>
                    <a:pt x="5288" y="7554"/>
                    <a:pt x="5330" y="7554"/>
                  </a:cubicBezTo>
                  <a:cubicBezTo>
                    <a:pt x="5365" y="7554"/>
                    <a:pt x="5404" y="7561"/>
                    <a:pt x="5445" y="7569"/>
                  </a:cubicBezTo>
                  <a:cubicBezTo>
                    <a:pt x="5456" y="7572"/>
                    <a:pt x="5466" y="7574"/>
                    <a:pt x="5477" y="7574"/>
                  </a:cubicBezTo>
                  <a:cubicBezTo>
                    <a:pt x="5506" y="7574"/>
                    <a:pt x="5534" y="7563"/>
                    <a:pt x="5559" y="7546"/>
                  </a:cubicBezTo>
                  <a:cubicBezTo>
                    <a:pt x="5578" y="7531"/>
                    <a:pt x="5605" y="7523"/>
                    <a:pt x="5632" y="7523"/>
                  </a:cubicBezTo>
                  <a:cubicBezTo>
                    <a:pt x="5646" y="7523"/>
                    <a:pt x="5660" y="7525"/>
                    <a:pt x="5673" y="7529"/>
                  </a:cubicBezTo>
                  <a:cubicBezTo>
                    <a:pt x="5747" y="7546"/>
                    <a:pt x="5827" y="7563"/>
                    <a:pt x="5901" y="7580"/>
                  </a:cubicBezTo>
                  <a:cubicBezTo>
                    <a:pt x="5946" y="7592"/>
                    <a:pt x="5895" y="7575"/>
                    <a:pt x="5923" y="7609"/>
                  </a:cubicBezTo>
                  <a:cubicBezTo>
                    <a:pt x="5929" y="7620"/>
                    <a:pt x="5923" y="7643"/>
                    <a:pt x="5906" y="7649"/>
                  </a:cubicBezTo>
                  <a:lnTo>
                    <a:pt x="5889" y="7649"/>
                  </a:lnTo>
                  <a:cubicBezTo>
                    <a:pt x="6037" y="7672"/>
                    <a:pt x="6180" y="7717"/>
                    <a:pt x="6368" y="7746"/>
                  </a:cubicBezTo>
                  <a:cubicBezTo>
                    <a:pt x="6425" y="7757"/>
                    <a:pt x="6487" y="7763"/>
                    <a:pt x="6544" y="7774"/>
                  </a:cubicBezTo>
                  <a:lnTo>
                    <a:pt x="6652" y="7763"/>
                  </a:lnTo>
                  <a:cubicBezTo>
                    <a:pt x="6681" y="7751"/>
                    <a:pt x="6709" y="7746"/>
                    <a:pt x="6744" y="7740"/>
                  </a:cubicBezTo>
                  <a:cubicBezTo>
                    <a:pt x="6766" y="7740"/>
                    <a:pt x="6789" y="7746"/>
                    <a:pt x="6806" y="7757"/>
                  </a:cubicBezTo>
                  <a:cubicBezTo>
                    <a:pt x="6812" y="7763"/>
                    <a:pt x="6818" y="7768"/>
                    <a:pt x="6812" y="7780"/>
                  </a:cubicBezTo>
                  <a:lnTo>
                    <a:pt x="6812" y="7785"/>
                  </a:lnTo>
                  <a:cubicBezTo>
                    <a:pt x="6909" y="7797"/>
                    <a:pt x="7006" y="7803"/>
                    <a:pt x="7102" y="7814"/>
                  </a:cubicBezTo>
                  <a:cubicBezTo>
                    <a:pt x="7285" y="7825"/>
                    <a:pt x="7467" y="7837"/>
                    <a:pt x="7649" y="7848"/>
                  </a:cubicBezTo>
                  <a:cubicBezTo>
                    <a:pt x="7735" y="7848"/>
                    <a:pt x="7820" y="7905"/>
                    <a:pt x="7848" y="7990"/>
                  </a:cubicBezTo>
                  <a:cubicBezTo>
                    <a:pt x="7894" y="7979"/>
                    <a:pt x="7940" y="7973"/>
                    <a:pt x="7991" y="7968"/>
                  </a:cubicBezTo>
                  <a:cubicBezTo>
                    <a:pt x="7991" y="7956"/>
                    <a:pt x="7991" y="7945"/>
                    <a:pt x="7997" y="7945"/>
                  </a:cubicBezTo>
                  <a:cubicBezTo>
                    <a:pt x="8019" y="7934"/>
                    <a:pt x="8048" y="7928"/>
                    <a:pt x="8076" y="7928"/>
                  </a:cubicBezTo>
                  <a:cubicBezTo>
                    <a:pt x="8150" y="7928"/>
                    <a:pt x="8224" y="7928"/>
                    <a:pt x="8298" y="7922"/>
                  </a:cubicBezTo>
                  <a:lnTo>
                    <a:pt x="829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47" name="Google Shape;3047;p71"/>
          <p:cNvGrpSpPr/>
          <p:nvPr/>
        </p:nvGrpSpPr>
        <p:grpSpPr>
          <a:xfrm rot="-64291">
            <a:off x="3882793" y="306123"/>
            <a:ext cx="1378153" cy="280247"/>
            <a:chOff x="1651250" y="1401975"/>
            <a:chExt cx="1378187" cy="280254"/>
          </a:xfrm>
        </p:grpSpPr>
        <p:sp>
          <p:nvSpPr>
            <p:cNvPr id="3048" name="Google Shape;3048;p71"/>
            <p:cNvSpPr/>
            <p:nvPr/>
          </p:nvSpPr>
          <p:spPr>
            <a:xfrm>
              <a:off x="1651250" y="1401975"/>
              <a:ext cx="1378187" cy="280254"/>
            </a:xfrm>
            <a:custGeom>
              <a:rect b="b" l="l" r="r" t="t"/>
              <a:pathLst>
                <a:path extrusionOk="0" h="3521" w="17315">
                  <a:moveTo>
                    <a:pt x="1" y="1"/>
                  </a:moveTo>
                  <a:lnTo>
                    <a:pt x="75" y="456"/>
                  </a:lnTo>
                  <a:lnTo>
                    <a:pt x="1" y="1470"/>
                  </a:lnTo>
                  <a:lnTo>
                    <a:pt x="75" y="2478"/>
                  </a:lnTo>
                  <a:lnTo>
                    <a:pt x="1" y="3088"/>
                  </a:lnTo>
                  <a:lnTo>
                    <a:pt x="1" y="3520"/>
                  </a:lnTo>
                  <a:lnTo>
                    <a:pt x="17314" y="3520"/>
                  </a:lnTo>
                  <a:lnTo>
                    <a:pt x="17314" y="3088"/>
                  </a:lnTo>
                  <a:lnTo>
                    <a:pt x="17172" y="2723"/>
                  </a:lnTo>
                  <a:lnTo>
                    <a:pt x="17314" y="2057"/>
                  </a:lnTo>
                  <a:lnTo>
                    <a:pt x="17109" y="1111"/>
                  </a:lnTo>
                  <a:lnTo>
                    <a:pt x="17109" y="479"/>
                  </a:lnTo>
                  <a:lnTo>
                    <a:pt x="1731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71"/>
            <p:cNvSpPr/>
            <p:nvPr/>
          </p:nvSpPr>
          <p:spPr>
            <a:xfrm>
              <a:off x="1871169" y="1401975"/>
              <a:ext cx="117482" cy="280254"/>
            </a:xfrm>
            <a:custGeom>
              <a:rect b="b" l="l" r="r" t="t"/>
              <a:pathLst>
                <a:path extrusionOk="0" h="3521" w="1476">
                  <a:moveTo>
                    <a:pt x="0" y="1"/>
                  </a:moveTo>
                  <a:lnTo>
                    <a:pt x="957" y="3520"/>
                  </a:lnTo>
                  <a:lnTo>
                    <a:pt x="1475" y="3520"/>
                  </a:lnTo>
                  <a:lnTo>
                    <a:pt x="51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71"/>
            <p:cNvSpPr/>
            <p:nvPr/>
          </p:nvSpPr>
          <p:spPr>
            <a:xfrm>
              <a:off x="1969548" y="1401975"/>
              <a:ext cx="117005" cy="280254"/>
            </a:xfrm>
            <a:custGeom>
              <a:rect b="b" l="l" r="r" t="t"/>
              <a:pathLst>
                <a:path extrusionOk="0" h="3521" w="1470">
                  <a:moveTo>
                    <a:pt x="0" y="1"/>
                  </a:moveTo>
                  <a:lnTo>
                    <a:pt x="957" y="3520"/>
                  </a:lnTo>
                  <a:lnTo>
                    <a:pt x="1469" y="3520"/>
                  </a:lnTo>
                  <a:lnTo>
                    <a:pt x="51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71"/>
            <p:cNvSpPr/>
            <p:nvPr/>
          </p:nvSpPr>
          <p:spPr>
            <a:xfrm>
              <a:off x="2165827" y="1401975"/>
              <a:ext cx="117482" cy="280254"/>
            </a:xfrm>
            <a:custGeom>
              <a:rect b="b" l="l" r="r" t="t"/>
              <a:pathLst>
                <a:path extrusionOk="0" h="3521" w="1476">
                  <a:moveTo>
                    <a:pt x="0" y="1"/>
                  </a:moveTo>
                  <a:lnTo>
                    <a:pt x="957" y="3520"/>
                  </a:lnTo>
                  <a:lnTo>
                    <a:pt x="1475" y="3520"/>
                  </a:lnTo>
                  <a:lnTo>
                    <a:pt x="51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71"/>
            <p:cNvSpPr/>
            <p:nvPr/>
          </p:nvSpPr>
          <p:spPr>
            <a:xfrm>
              <a:off x="2067846" y="1401975"/>
              <a:ext cx="117084" cy="280254"/>
            </a:xfrm>
            <a:custGeom>
              <a:rect b="b" l="l" r="r" t="t"/>
              <a:pathLst>
                <a:path extrusionOk="0" h="3521" w="1471">
                  <a:moveTo>
                    <a:pt x="1" y="1"/>
                  </a:moveTo>
                  <a:lnTo>
                    <a:pt x="952" y="3520"/>
                  </a:lnTo>
                  <a:lnTo>
                    <a:pt x="1470" y="3520"/>
                  </a:lnTo>
                  <a:lnTo>
                    <a:pt x="51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71"/>
            <p:cNvSpPr/>
            <p:nvPr/>
          </p:nvSpPr>
          <p:spPr>
            <a:xfrm>
              <a:off x="1772790" y="1401975"/>
              <a:ext cx="117482" cy="280254"/>
            </a:xfrm>
            <a:custGeom>
              <a:rect b="b" l="l" r="r" t="t"/>
              <a:pathLst>
                <a:path extrusionOk="0" h="3521" w="1476">
                  <a:moveTo>
                    <a:pt x="0" y="1"/>
                  </a:moveTo>
                  <a:lnTo>
                    <a:pt x="957" y="3520"/>
                  </a:lnTo>
                  <a:lnTo>
                    <a:pt x="1475" y="3520"/>
                  </a:lnTo>
                  <a:lnTo>
                    <a:pt x="51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71"/>
            <p:cNvSpPr/>
            <p:nvPr/>
          </p:nvSpPr>
          <p:spPr>
            <a:xfrm>
              <a:off x="2951821" y="1401975"/>
              <a:ext cx="77605" cy="280254"/>
            </a:xfrm>
            <a:custGeom>
              <a:rect b="b" l="l" r="r" t="t"/>
              <a:pathLst>
                <a:path extrusionOk="0" h="3521" w="975">
                  <a:moveTo>
                    <a:pt x="0" y="1"/>
                  </a:moveTo>
                  <a:lnTo>
                    <a:pt x="957" y="3520"/>
                  </a:lnTo>
                  <a:lnTo>
                    <a:pt x="974" y="3520"/>
                  </a:lnTo>
                  <a:lnTo>
                    <a:pt x="974" y="3088"/>
                  </a:lnTo>
                  <a:lnTo>
                    <a:pt x="832" y="2723"/>
                  </a:lnTo>
                  <a:lnTo>
                    <a:pt x="974" y="2057"/>
                  </a:lnTo>
                  <a:lnTo>
                    <a:pt x="769" y="1111"/>
                  </a:lnTo>
                  <a:lnTo>
                    <a:pt x="769" y="918"/>
                  </a:lnTo>
                  <a:lnTo>
                    <a:pt x="51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71"/>
            <p:cNvSpPr/>
            <p:nvPr/>
          </p:nvSpPr>
          <p:spPr>
            <a:xfrm>
              <a:off x="1674412" y="1401975"/>
              <a:ext cx="117482" cy="280254"/>
            </a:xfrm>
            <a:custGeom>
              <a:rect b="b" l="l" r="r" t="t"/>
              <a:pathLst>
                <a:path extrusionOk="0" h="3521" w="1476">
                  <a:moveTo>
                    <a:pt x="0" y="1"/>
                  </a:moveTo>
                  <a:lnTo>
                    <a:pt x="957" y="3520"/>
                  </a:lnTo>
                  <a:lnTo>
                    <a:pt x="1475" y="3520"/>
                  </a:lnTo>
                  <a:lnTo>
                    <a:pt x="51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71"/>
            <p:cNvSpPr/>
            <p:nvPr/>
          </p:nvSpPr>
          <p:spPr>
            <a:xfrm>
              <a:off x="2362505" y="1401975"/>
              <a:ext cx="117084" cy="280254"/>
            </a:xfrm>
            <a:custGeom>
              <a:rect b="b" l="l" r="r" t="t"/>
              <a:pathLst>
                <a:path extrusionOk="0" h="3521" w="1471">
                  <a:moveTo>
                    <a:pt x="1" y="1"/>
                  </a:moveTo>
                  <a:lnTo>
                    <a:pt x="958" y="3520"/>
                  </a:lnTo>
                  <a:lnTo>
                    <a:pt x="1470" y="3520"/>
                  </a:lnTo>
                  <a:lnTo>
                    <a:pt x="51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71"/>
            <p:cNvSpPr/>
            <p:nvPr/>
          </p:nvSpPr>
          <p:spPr>
            <a:xfrm>
              <a:off x="2558784" y="1401975"/>
              <a:ext cx="117482" cy="280254"/>
            </a:xfrm>
            <a:custGeom>
              <a:rect b="b" l="l" r="r" t="t"/>
              <a:pathLst>
                <a:path extrusionOk="0" h="3521" w="1476">
                  <a:moveTo>
                    <a:pt x="1" y="1"/>
                  </a:moveTo>
                  <a:lnTo>
                    <a:pt x="958" y="3520"/>
                  </a:lnTo>
                  <a:lnTo>
                    <a:pt x="1476" y="3520"/>
                  </a:lnTo>
                  <a:lnTo>
                    <a:pt x="51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71"/>
            <p:cNvSpPr/>
            <p:nvPr/>
          </p:nvSpPr>
          <p:spPr>
            <a:xfrm>
              <a:off x="2657163" y="1401975"/>
              <a:ext cx="117482" cy="280254"/>
            </a:xfrm>
            <a:custGeom>
              <a:rect b="b" l="l" r="r" t="t"/>
              <a:pathLst>
                <a:path extrusionOk="0" h="3521" w="1476">
                  <a:moveTo>
                    <a:pt x="1" y="1"/>
                  </a:moveTo>
                  <a:lnTo>
                    <a:pt x="957" y="3520"/>
                  </a:lnTo>
                  <a:lnTo>
                    <a:pt x="1476" y="3520"/>
                  </a:lnTo>
                  <a:lnTo>
                    <a:pt x="51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71"/>
            <p:cNvSpPr/>
            <p:nvPr/>
          </p:nvSpPr>
          <p:spPr>
            <a:xfrm>
              <a:off x="2755541" y="1401975"/>
              <a:ext cx="117005" cy="280254"/>
            </a:xfrm>
            <a:custGeom>
              <a:rect b="b" l="l" r="r" t="t"/>
              <a:pathLst>
                <a:path extrusionOk="0" h="3521" w="1470">
                  <a:moveTo>
                    <a:pt x="0" y="1"/>
                  </a:moveTo>
                  <a:lnTo>
                    <a:pt x="957" y="3520"/>
                  </a:lnTo>
                  <a:lnTo>
                    <a:pt x="1470" y="3520"/>
                  </a:lnTo>
                  <a:lnTo>
                    <a:pt x="51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71"/>
            <p:cNvSpPr/>
            <p:nvPr/>
          </p:nvSpPr>
          <p:spPr>
            <a:xfrm>
              <a:off x="2460883" y="1401975"/>
              <a:ext cx="117005" cy="280254"/>
            </a:xfrm>
            <a:custGeom>
              <a:rect b="b" l="l" r="r" t="t"/>
              <a:pathLst>
                <a:path extrusionOk="0" h="3521" w="1470">
                  <a:moveTo>
                    <a:pt x="1" y="1"/>
                  </a:moveTo>
                  <a:lnTo>
                    <a:pt x="952" y="3520"/>
                  </a:lnTo>
                  <a:lnTo>
                    <a:pt x="1470" y="3520"/>
                  </a:lnTo>
                  <a:lnTo>
                    <a:pt x="51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71"/>
            <p:cNvSpPr/>
            <p:nvPr/>
          </p:nvSpPr>
          <p:spPr>
            <a:xfrm>
              <a:off x="2264126" y="1401975"/>
              <a:ext cx="117482" cy="280254"/>
            </a:xfrm>
            <a:custGeom>
              <a:rect b="b" l="l" r="r" t="t"/>
              <a:pathLst>
                <a:path extrusionOk="0" h="3521" w="1476">
                  <a:moveTo>
                    <a:pt x="1" y="1"/>
                  </a:moveTo>
                  <a:lnTo>
                    <a:pt x="958" y="3520"/>
                  </a:lnTo>
                  <a:lnTo>
                    <a:pt x="1476" y="3520"/>
                  </a:lnTo>
                  <a:lnTo>
                    <a:pt x="51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71"/>
            <p:cNvSpPr/>
            <p:nvPr/>
          </p:nvSpPr>
          <p:spPr>
            <a:xfrm>
              <a:off x="2853920" y="1401975"/>
              <a:ext cx="117005" cy="280254"/>
            </a:xfrm>
            <a:custGeom>
              <a:rect b="b" l="l" r="r" t="t"/>
              <a:pathLst>
                <a:path extrusionOk="0" h="3521" w="1470">
                  <a:moveTo>
                    <a:pt x="0" y="1"/>
                  </a:moveTo>
                  <a:lnTo>
                    <a:pt x="951" y="3520"/>
                  </a:lnTo>
                  <a:lnTo>
                    <a:pt x="1470" y="3520"/>
                  </a:lnTo>
                  <a:lnTo>
                    <a:pt x="51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63" name="Google Shape;3063;p71"/>
          <p:cNvSpPr txBox="1"/>
          <p:nvPr>
            <p:ph idx="2" type="subTitle"/>
          </p:nvPr>
        </p:nvSpPr>
        <p:spPr>
          <a:xfrm>
            <a:off x="5946719" y="3574983"/>
            <a:ext cx="2330700" cy="525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rPr>
              <a:t>Here you can talk a bit about this person</a:t>
            </a:r>
            <a:endParaRPr>
              <a:solidFill>
                <a:schemeClr val="dk1"/>
              </a:solidFill>
            </a:endParaRPr>
          </a:p>
        </p:txBody>
      </p:sp>
      <p:sp>
        <p:nvSpPr>
          <p:cNvPr id="3064" name="Google Shape;3064;p71"/>
          <p:cNvSpPr txBox="1"/>
          <p:nvPr>
            <p:ph type="title"/>
          </p:nvPr>
        </p:nvSpPr>
        <p:spPr>
          <a:xfrm>
            <a:off x="2998950" y="535650"/>
            <a:ext cx="3146100" cy="569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Our team</a:t>
            </a:r>
            <a:endParaRPr/>
          </a:p>
        </p:txBody>
      </p:sp>
      <p:sp>
        <p:nvSpPr>
          <p:cNvPr id="3065" name="Google Shape;3065;p71"/>
          <p:cNvSpPr txBox="1"/>
          <p:nvPr>
            <p:ph idx="5" type="subTitle"/>
          </p:nvPr>
        </p:nvSpPr>
        <p:spPr>
          <a:xfrm>
            <a:off x="866569" y="3154363"/>
            <a:ext cx="2330700" cy="338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rPr>
              <a:t>Jenna Doe</a:t>
            </a:r>
            <a:endParaRPr>
              <a:solidFill>
                <a:schemeClr val="dk1"/>
              </a:solidFill>
            </a:endParaRPr>
          </a:p>
        </p:txBody>
      </p:sp>
      <p:sp>
        <p:nvSpPr>
          <p:cNvPr id="3066" name="Google Shape;3066;p71"/>
          <p:cNvSpPr txBox="1"/>
          <p:nvPr>
            <p:ph idx="1" type="subTitle"/>
          </p:nvPr>
        </p:nvSpPr>
        <p:spPr>
          <a:xfrm>
            <a:off x="3406650" y="4047650"/>
            <a:ext cx="2330700" cy="525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rPr>
              <a:t>Here you can talk a bit about this person</a:t>
            </a:r>
            <a:endParaRPr>
              <a:solidFill>
                <a:schemeClr val="dk1"/>
              </a:solidFill>
            </a:endParaRPr>
          </a:p>
        </p:txBody>
      </p:sp>
      <p:sp>
        <p:nvSpPr>
          <p:cNvPr id="3067" name="Google Shape;3067;p71"/>
          <p:cNvSpPr txBox="1"/>
          <p:nvPr>
            <p:ph idx="3" type="subTitle"/>
          </p:nvPr>
        </p:nvSpPr>
        <p:spPr>
          <a:xfrm>
            <a:off x="5946719" y="3154375"/>
            <a:ext cx="2330700" cy="338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rPr>
              <a:t>Helena Bones</a:t>
            </a:r>
            <a:endParaRPr>
              <a:solidFill>
                <a:schemeClr val="dk1"/>
              </a:solidFill>
            </a:endParaRPr>
          </a:p>
        </p:txBody>
      </p:sp>
      <p:sp>
        <p:nvSpPr>
          <p:cNvPr id="3068" name="Google Shape;3068;p71"/>
          <p:cNvSpPr txBox="1"/>
          <p:nvPr>
            <p:ph idx="4" type="subTitle"/>
          </p:nvPr>
        </p:nvSpPr>
        <p:spPr>
          <a:xfrm>
            <a:off x="866569" y="3574973"/>
            <a:ext cx="2330700" cy="525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rPr>
              <a:t>Here you can talk a bit about this person</a:t>
            </a:r>
            <a:endParaRPr>
              <a:solidFill>
                <a:schemeClr val="dk1"/>
              </a:solidFill>
            </a:endParaRPr>
          </a:p>
        </p:txBody>
      </p:sp>
      <p:sp>
        <p:nvSpPr>
          <p:cNvPr id="3069" name="Google Shape;3069;p71"/>
          <p:cNvSpPr txBox="1"/>
          <p:nvPr>
            <p:ph idx="6" type="subTitle"/>
          </p:nvPr>
        </p:nvSpPr>
        <p:spPr>
          <a:xfrm>
            <a:off x="3406650" y="3627050"/>
            <a:ext cx="2330700" cy="338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rPr>
              <a:t>Timmy </a:t>
            </a:r>
            <a:r>
              <a:rPr lang="en">
                <a:solidFill>
                  <a:schemeClr val="dk1"/>
                </a:solidFill>
              </a:rPr>
              <a:t>Ferguson</a:t>
            </a:r>
            <a:endParaRPr>
              <a:solidFill>
                <a:schemeClr val="dk1"/>
              </a:solidFill>
            </a:endParaRPr>
          </a:p>
        </p:txBody>
      </p:sp>
      <p:pic>
        <p:nvPicPr>
          <p:cNvPr id="3070" name="Google Shape;3070;p71"/>
          <p:cNvPicPr preferRelativeResize="0"/>
          <p:nvPr/>
        </p:nvPicPr>
        <p:blipFill rotWithShape="1">
          <a:blip r:embed="rId3">
            <a:alphaModFix/>
          </a:blip>
          <a:srcRect b="13402" l="0" r="45082" t="4319"/>
          <a:stretch/>
        </p:blipFill>
        <p:spPr>
          <a:xfrm>
            <a:off x="1368350" y="1644252"/>
            <a:ext cx="1327138" cy="1325366"/>
          </a:xfrm>
          <a:prstGeom prst="rect">
            <a:avLst/>
          </a:prstGeom>
          <a:noFill/>
          <a:ln>
            <a:noFill/>
          </a:ln>
        </p:spPr>
      </p:pic>
      <p:grpSp>
        <p:nvGrpSpPr>
          <p:cNvPr id="3071" name="Google Shape;3071;p71"/>
          <p:cNvGrpSpPr/>
          <p:nvPr/>
        </p:nvGrpSpPr>
        <p:grpSpPr>
          <a:xfrm flipH="1">
            <a:off x="1261684" y="1536229"/>
            <a:ext cx="1540469" cy="1546121"/>
            <a:chOff x="1206329" y="1612429"/>
            <a:chExt cx="1540469" cy="1546121"/>
          </a:xfrm>
        </p:grpSpPr>
        <p:sp>
          <p:nvSpPr>
            <p:cNvPr id="3072" name="Google Shape;3072;p71"/>
            <p:cNvSpPr/>
            <p:nvPr/>
          </p:nvSpPr>
          <p:spPr>
            <a:xfrm rot="5400000">
              <a:off x="1206329" y="1612429"/>
              <a:ext cx="333900" cy="333900"/>
            </a:xfrm>
            <a:prstGeom prst="rtTriangle">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3073" name="Google Shape;3073;p71"/>
            <p:cNvSpPr/>
            <p:nvPr/>
          </p:nvSpPr>
          <p:spPr>
            <a:xfrm rot="-5400000">
              <a:off x="2412898" y="2824650"/>
              <a:ext cx="333900" cy="333900"/>
            </a:xfrm>
            <a:prstGeom prst="rtTriangle">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grpSp>
      <p:sp>
        <p:nvSpPr>
          <p:cNvPr id="3074" name="Google Shape;3074;p71"/>
          <p:cNvSpPr/>
          <p:nvPr/>
        </p:nvSpPr>
        <p:spPr>
          <a:xfrm>
            <a:off x="3799050" y="2013608"/>
            <a:ext cx="1545900" cy="15522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075" name="Google Shape;3075;p71"/>
          <p:cNvPicPr preferRelativeResize="0"/>
          <p:nvPr/>
        </p:nvPicPr>
        <p:blipFill rotWithShape="1">
          <a:blip r:embed="rId4">
            <a:alphaModFix/>
          </a:blip>
          <a:srcRect b="0" l="14841" r="14855" t="0"/>
          <a:stretch/>
        </p:blipFill>
        <p:spPr>
          <a:xfrm>
            <a:off x="3908431" y="2127810"/>
            <a:ext cx="1327138" cy="1325367"/>
          </a:xfrm>
          <a:prstGeom prst="rect">
            <a:avLst/>
          </a:prstGeom>
          <a:noFill/>
          <a:ln>
            <a:noFill/>
          </a:ln>
        </p:spPr>
      </p:pic>
      <p:grpSp>
        <p:nvGrpSpPr>
          <p:cNvPr id="3076" name="Google Shape;3076;p71"/>
          <p:cNvGrpSpPr/>
          <p:nvPr/>
        </p:nvGrpSpPr>
        <p:grpSpPr>
          <a:xfrm>
            <a:off x="3801765" y="2017429"/>
            <a:ext cx="1540469" cy="1546121"/>
            <a:chOff x="3804291" y="1964804"/>
            <a:chExt cx="1540469" cy="1546121"/>
          </a:xfrm>
        </p:grpSpPr>
        <p:sp>
          <p:nvSpPr>
            <p:cNvPr id="3077" name="Google Shape;3077;p71"/>
            <p:cNvSpPr/>
            <p:nvPr/>
          </p:nvSpPr>
          <p:spPr>
            <a:xfrm rot="5400000">
              <a:off x="3804291" y="1964804"/>
              <a:ext cx="333900" cy="333900"/>
            </a:xfrm>
            <a:prstGeom prst="rtTriangle">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3078" name="Google Shape;3078;p71"/>
            <p:cNvSpPr/>
            <p:nvPr/>
          </p:nvSpPr>
          <p:spPr>
            <a:xfrm rot="-5400000">
              <a:off x="5010861" y="3177025"/>
              <a:ext cx="333900" cy="333900"/>
            </a:xfrm>
            <a:prstGeom prst="rtTriangle">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grpSp>
      <p:sp>
        <p:nvSpPr>
          <p:cNvPr id="3079" name="Google Shape;3079;p71"/>
          <p:cNvSpPr/>
          <p:nvPr/>
        </p:nvSpPr>
        <p:spPr>
          <a:xfrm>
            <a:off x="6339119" y="1530050"/>
            <a:ext cx="1545900" cy="15522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080" name="Google Shape;3080;p71"/>
          <p:cNvPicPr preferRelativeResize="0"/>
          <p:nvPr/>
        </p:nvPicPr>
        <p:blipFill rotWithShape="1">
          <a:blip r:embed="rId5">
            <a:alphaModFix/>
          </a:blip>
          <a:srcRect b="26208" l="23966" r="23966" t="2940"/>
          <a:stretch/>
        </p:blipFill>
        <p:spPr>
          <a:xfrm>
            <a:off x="6448500" y="1644252"/>
            <a:ext cx="1327138" cy="1325365"/>
          </a:xfrm>
          <a:prstGeom prst="rect">
            <a:avLst/>
          </a:prstGeom>
          <a:noFill/>
          <a:ln>
            <a:noFill/>
          </a:ln>
        </p:spPr>
      </p:pic>
      <p:grpSp>
        <p:nvGrpSpPr>
          <p:cNvPr id="3081" name="Google Shape;3081;p71"/>
          <p:cNvGrpSpPr/>
          <p:nvPr/>
        </p:nvGrpSpPr>
        <p:grpSpPr>
          <a:xfrm flipH="1">
            <a:off x="6341834" y="1536229"/>
            <a:ext cx="1540469" cy="1546121"/>
            <a:chOff x="6322879" y="1612429"/>
            <a:chExt cx="1540469" cy="1546121"/>
          </a:xfrm>
        </p:grpSpPr>
        <p:sp>
          <p:nvSpPr>
            <p:cNvPr id="3082" name="Google Shape;3082;p71"/>
            <p:cNvSpPr/>
            <p:nvPr/>
          </p:nvSpPr>
          <p:spPr>
            <a:xfrm rot="5400000">
              <a:off x="6322879" y="1612429"/>
              <a:ext cx="333900" cy="333900"/>
            </a:xfrm>
            <a:prstGeom prst="rtTriangle">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3083" name="Google Shape;3083;p71"/>
            <p:cNvSpPr/>
            <p:nvPr/>
          </p:nvSpPr>
          <p:spPr>
            <a:xfrm rot="-5400000">
              <a:off x="7529448" y="2824650"/>
              <a:ext cx="333900" cy="333900"/>
            </a:xfrm>
            <a:prstGeom prst="rtTriangle">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grpSp>
      <p:sp>
        <p:nvSpPr>
          <p:cNvPr id="3084" name="Google Shape;3084;p71"/>
          <p:cNvSpPr/>
          <p:nvPr/>
        </p:nvSpPr>
        <p:spPr>
          <a:xfrm rot="1072995">
            <a:off x="7215585" y="333817"/>
            <a:ext cx="1420228" cy="656993"/>
          </a:xfrm>
          <a:custGeom>
            <a:rect b="b" l="l" r="r" t="t"/>
            <a:pathLst>
              <a:path extrusionOk="0" h="4654" w="17315">
                <a:moveTo>
                  <a:pt x="1" y="0"/>
                </a:moveTo>
                <a:lnTo>
                  <a:pt x="143" y="1413"/>
                </a:lnTo>
                <a:lnTo>
                  <a:pt x="1" y="2460"/>
                </a:lnTo>
                <a:lnTo>
                  <a:pt x="143" y="3839"/>
                </a:lnTo>
                <a:lnTo>
                  <a:pt x="143" y="4653"/>
                </a:lnTo>
                <a:lnTo>
                  <a:pt x="17314" y="4579"/>
                </a:lnTo>
                <a:lnTo>
                  <a:pt x="17314" y="3588"/>
                </a:lnTo>
                <a:lnTo>
                  <a:pt x="17098" y="2176"/>
                </a:lnTo>
                <a:lnTo>
                  <a:pt x="17314" y="940"/>
                </a:lnTo>
                <a:lnTo>
                  <a:pt x="1731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1"/>
                </a:solidFill>
                <a:latin typeface="Grand Hotel"/>
                <a:ea typeface="Grand Hotel"/>
                <a:cs typeface="Grand Hotel"/>
                <a:sym typeface="Grand Hotel"/>
              </a:rPr>
              <a:t>The Best Teachers</a:t>
            </a:r>
            <a:endParaRPr sz="2000">
              <a:solidFill>
                <a:schemeClr val="accent1"/>
              </a:solidFill>
              <a:latin typeface="Grand Hotel"/>
              <a:ea typeface="Grand Hotel"/>
              <a:cs typeface="Grand Hotel"/>
              <a:sym typeface="Grand Hotel"/>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88" name="Shape 3088"/>
        <p:cNvGrpSpPr/>
        <p:nvPr/>
      </p:nvGrpSpPr>
      <p:grpSpPr>
        <a:xfrm>
          <a:off x="0" y="0"/>
          <a:ext cx="0" cy="0"/>
          <a:chOff x="0" y="0"/>
          <a:chExt cx="0" cy="0"/>
        </a:xfrm>
      </p:grpSpPr>
      <p:grpSp>
        <p:nvGrpSpPr>
          <p:cNvPr id="3089" name="Google Shape;3089;p72"/>
          <p:cNvGrpSpPr/>
          <p:nvPr/>
        </p:nvGrpSpPr>
        <p:grpSpPr>
          <a:xfrm>
            <a:off x="2775053" y="353422"/>
            <a:ext cx="3091497" cy="1288169"/>
            <a:chOff x="2775053" y="353422"/>
            <a:chExt cx="3091497" cy="1288169"/>
          </a:xfrm>
        </p:grpSpPr>
        <p:grpSp>
          <p:nvGrpSpPr>
            <p:cNvPr id="3090" name="Google Shape;3090;p72"/>
            <p:cNvGrpSpPr/>
            <p:nvPr/>
          </p:nvGrpSpPr>
          <p:grpSpPr>
            <a:xfrm>
              <a:off x="2775053" y="367082"/>
              <a:ext cx="3064372" cy="1274509"/>
              <a:chOff x="-2675977" y="-818601"/>
              <a:chExt cx="3305331" cy="1629390"/>
            </a:xfrm>
          </p:grpSpPr>
          <p:sp>
            <p:nvSpPr>
              <p:cNvPr id="3091" name="Google Shape;3091;p72"/>
              <p:cNvSpPr/>
              <p:nvPr/>
            </p:nvSpPr>
            <p:spPr>
              <a:xfrm rot="5400000">
                <a:off x="-1797437" y="-1627405"/>
                <a:ext cx="1570890" cy="3246997"/>
              </a:xfrm>
              <a:custGeom>
                <a:rect b="b" l="l" r="r" t="t"/>
                <a:pathLst>
                  <a:path extrusionOk="0" h="19649" w="9506">
                    <a:moveTo>
                      <a:pt x="0" y="0"/>
                    </a:moveTo>
                    <a:lnTo>
                      <a:pt x="0" y="19649"/>
                    </a:lnTo>
                    <a:lnTo>
                      <a:pt x="9506" y="19649"/>
                    </a:lnTo>
                    <a:lnTo>
                      <a:pt x="950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72"/>
              <p:cNvSpPr/>
              <p:nvPr/>
            </p:nvSpPr>
            <p:spPr>
              <a:xfrm rot="5400000">
                <a:off x="-487902" y="664708"/>
                <a:ext cx="47262" cy="47261"/>
              </a:xfrm>
              <a:custGeom>
                <a:rect b="b" l="l" r="r" t="t"/>
                <a:pathLst>
                  <a:path extrusionOk="0" h="286" w="286">
                    <a:moveTo>
                      <a:pt x="143" y="0"/>
                    </a:moveTo>
                    <a:cubicBezTo>
                      <a:pt x="63" y="0"/>
                      <a:pt x="0" y="63"/>
                      <a:pt x="0" y="143"/>
                    </a:cubicBezTo>
                    <a:cubicBezTo>
                      <a:pt x="0" y="223"/>
                      <a:pt x="63" y="285"/>
                      <a:pt x="143" y="285"/>
                    </a:cubicBezTo>
                    <a:cubicBezTo>
                      <a:pt x="217" y="285"/>
                      <a:pt x="285" y="223"/>
                      <a:pt x="285" y="143"/>
                    </a:cubicBezTo>
                    <a:cubicBezTo>
                      <a:pt x="285" y="63"/>
                      <a:pt x="217" y="0"/>
                      <a:pt x="1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72"/>
              <p:cNvSpPr/>
              <p:nvPr/>
            </p:nvSpPr>
            <p:spPr>
              <a:xfrm rot="5400000">
                <a:off x="425516" y="-371013"/>
                <a:ext cx="241103" cy="130878"/>
              </a:xfrm>
              <a:custGeom>
                <a:rect b="b" l="l" r="r" t="t"/>
                <a:pathLst>
                  <a:path extrusionOk="0" h="792" w="1459">
                    <a:moveTo>
                      <a:pt x="6" y="0"/>
                    </a:moveTo>
                    <a:cubicBezTo>
                      <a:pt x="6" y="17"/>
                      <a:pt x="1" y="40"/>
                      <a:pt x="1" y="63"/>
                    </a:cubicBezTo>
                    <a:cubicBezTo>
                      <a:pt x="1" y="467"/>
                      <a:pt x="325" y="792"/>
                      <a:pt x="730" y="792"/>
                    </a:cubicBezTo>
                    <a:cubicBezTo>
                      <a:pt x="1134" y="792"/>
                      <a:pt x="1459" y="467"/>
                      <a:pt x="1459" y="63"/>
                    </a:cubicBezTo>
                    <a:lnTo>
                      <a:pt x="145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72"/>
              <p:cNvSpPr/>
              <p:nvPr/>
            </p:nvSpPr>
            <p:spPr>
              <a:xfrm rot="5400000">
                <a:off x="-1060080" y="644960"/>
                <a:ext cx="47262" cy="47096"/>
              </a:xfrm>
              <a:custGeom>
                <a:rect b="b" l="l" r="r" t="t"/>
                <a:pathLst>
                  <a:path extrusionOk="0" h="285" w="286">
                    <a:moveTo>
                      <a:pt x="143" y="0"/>
                    </a:moveTo>
                    <a:cubicBezTo>
                      <a:pt x="63" y="0"/>
                      <a:pt x="1" y="68"/>
                      <a:pt x="1" y="143"/>
                    </a:cubicBezTo>
                    <a:cubicBezTo>
                      <a:pt x="1" y="222"/>
                      <a:pt x="63" y="285"/>
                      <a:pt x="143" y="285"/>
                    </a:cubicBezTo>
                    <a:cubicBezTo>
                      <a:pt x="217" y="285"/>
                      <a:pt x="286" y="222"/>
                      <a:pt x="286" y="143"/>
                    </a:cubicBezTo>
                    <a:cubicBezTo>
                      <a:pt x="286" y="68"/>
                      <a:pt x="217" y="0"/>
                      <a:pt x="1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72"/>
              <p:cNvSpPr/>
              <p:nvPr/>
            </p:nvSpPr>
            <p:spPr>
              <a:xfrm rot="5400000">
                <a:off x="-2533864" y="-146516"/>
                <a:ext cx="241103" cy="241100"/>
              </a:xfrm>
              <a:custGeom>
                <a:rect b="b" l="l" r="r" t="t"/>
                <a:pathLst>
                  <a:path extrusionOk="0" h="1459" w="1459">
                    <a:moveTo>
                      <a:pt x="729" y="1"/>
                    </a:moveTo>
                    <a:cubicBezTo>
                      <a:pt x="325" y="1"/>
                      <a:pt x="0" y="325"/>
                      <a:pt x="0" y="730"/>
                    </a:cubicBezTo>
                    <a:cubicBezTo>
                      <a:pt x="0" y="1134"/>
                      <a:pt x="325" y="1459"/>
                      <a:pt x="729" y="1459"/>
                    </a:cubicBezTo>
                    <a:cubicBezTo>
                      <a:pt x="1134" y="1459"/>
                      <a:pt x="1458" y="1134"/>
                      <a:pt x="1458" y="730"/>
                    </a:cubicBezTo>
                    <a:cubicBezTo>
                      <a:pt x="1458" y="325"/>
                      <a:pt x="1134" y="1"/>
                      <a:pt x="7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72"/>
              <p:cNvSpPr/>
              <p:nvPr/>
            </p:nvSpPr>
            <p:spPr>
              <a:xfrm rot="5400000">
                <a:off x="-2570548" y="283470"/>
                <a:ext cx="47262" cy="47262"/>
              </a:xfrm>
              <a:custGeom>
                <a:rect b="b" l="l" r="r" t="t"/>
                <a:pathLst>
                  <a:path extrusionOk="0" h="286" w="286">
                    <a:moveTo>
                      <a:pt x="143" y="1"/>
                    </a:moveTo>
                    <a:cubicBezTo>
                      <a:pt x="64" y="1"/>
                      <a:pt x="1" y="64"/>
                      <a:pt x="1" y="143"/>
                    </a:cubicBezTo>
                    <a:cubicBezTo>
                      <a:pt x="1" y="217"/>
                      <a:pt x="64" y="286"/>
                      <a:pt x="143" y="286"/>
                    </a:cubicBezTo>
                    <a:cubicBezTo>
                      <a:pt x="223" y="286"/>
                      <a:pt x="286" y="217"/>
                      <a:pt x="286" y="143"/>
                    </a:cubicBezTo>
                    <a:cubicBezTo>
                      <a:pt x="286" y="64"/>
                      <a:pt x="223" y="1"/>
                      <a:pt x="1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72"/>
              <p:cNvSpPr/>
              <p:nvPr/>
            </p:nvSpPr>
            <p:spPr>
              <a:xfrm rot="5400000">
                <a:off x="-2244923" y="641159"/>
                <a:ext cx="47097" cy="47262"/>
              </a:xfrm>
              <a:custGeom>
                <a:rect b="b" l="l" r="r" t="t"/>
                <a:pathLst>
                  <a:path extrusionOk="0" h="286" w="285">
                    <a:moveTo>
                      <a:pt x="142" y="0"/>
                    </a:moveTo>
                    <a:cubicBezTo>
                      <a:pt x="63" y="0"/>
                      <a:pt x="0" y="63"/>
                      <a:pt x="0" y="143"/>
                    </a:cubicBezTo>
                    <a:cubicBezTo>
                      <a:pt x="0" y="222"/>
                      <a:pt x="63" y="285"/>
                      <a:pt x="142" y="285"/>
                    </a:cubicBezTo>
                    <a:cubicBezTo>
                      <a:pt x="216" y="285"/>
                      <a:pt x="285" y="222"/>
                      <a:pt x="285" y="143"/>
                    </a:cubicBezTo>
                    <a:cubicBezTo>
                      <a:pt x="285" y="63"/>
                      <a:pt x="216" y="0"/>
                      <a:pt x="1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72"/>
              <p:cNvSpPr/>
              <p:nvPr/>
            </p:nvSpPr>
            <p:spPr>
              <a:xfrm rot="5400000">
                <a:off x="-1582353" y="644878"/>
                <a:ext cx="47262" cy="47261"/>
              </a:xfrm>
              <a:custGeom>
                <a:rect b="b" l="l" r="r" t="t"/>
                <a:pathLst>
                  <a:path extrusionOk="0" h="286" w="286">
                    <a:moveTo>
                      <a:pt x="143" y="1"/>
                    </a:moveTo>
                    <a:cubicBezTo>
                      <a:pt x="63" y="1"/>
                      <a:pt x="1" y="64"/>
                      <a:pt x="1" y="143"/>
                    </a:cubicBezTo>
                    <a:cubicBezTo>
                      <a:pt x="1" y="217"/>
                      <a:pt x="63" y="286"/>
                      <a:pt x="143" y="286"/>
                    </a:cubicBezTo>
                    <a:cubicBezTo>
                      <a:pt x="217" y="286"/>
                      <a:pt x="286" y="217"/>
                      <a:pt x="286" y="143"/>
                    </a:cubicBezTo>
                    <a:cubicBezTo>
                      <a:pt x="286" y="64"/>
                      <a:pt x="217" y="1"/>
                      <a:pt x="1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72"/>
              <p:cNvSpPr/>
              <p:nvPr/>
            </p:nvSpPr>
            <p:spPr>
              <a:xfrm rot="5400000">
                <a:off x="457080" y="393611"/>
                <a:ext cx="47097" cy="47261"/>
              </a:xfrm>
              <a:custGeom>
                <a:rect b="b" l="l" r="r" t="t"/>
                <a:pathLst>
                  <a:path extrusionOk="0" h="286" w="285">
                    <a:moveTo>
                      <a:pt x="143" y="1"/>
                    </a:moveTo>
                    <a:cubicBezTo>
                      <a:pt x="63" y="1"/>
                      <a:pt x="0" y="63"/>
                      <a:pt x="0" y="143"/>
                    </a:cubicBezTo>
                    <a:cubicBezTo>
                      <a:pt x="0" y="223"/>
                      <a:pt x="63" y="285"/>
                      <a:pt x="143" y="285"/>
                    </a:cubicBezTo>
                    <a:cubicBezTo>
                      <a:pt x="222" y="285"/>
                      <a:pt x="285" y="223"/>
                      <a:pt x="285" y="143"/>
                    </a:cubicBezTo>
                    <a:cubicBezTo>
                      <a:pt x="285" y="63"/>
                      <a:pt x="222" y="1"/>
                      <a:pt x="1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72"/>
              <p:cNvSpPr/>
              <p:nvPr/>
            </p:nvSpPr>
            <p:spPr>
              <a:xfrm rot="5400000">
                <a:off x="-2051995" y="429390"/>
                <a:ext cx="242095" cy="242091"/>
              </a:xfrm>
              <a:custGeom>
                <a:rect b="b" l="l" r="r" t="t"/>
                <a:pathLst>
                  <a:path extrusionOk="0" h="1465" w="1465">
                    <a:moveTo>
                      <a:pt x="735" y="1"/>
                    </a:moveTo>
                    <a:cubicBezTo>
                      <a:pt x="331" y="1"/>
                      <a:pt x="1" y="331"/>
                      <a:pt x="1" y="730"/>
                    </a:cubicBezTo>
                    <a:cubicBezTo>
                      <a:pt x="1" y="1134"/>
                      <a:pt x="331" y="1465"/>
                      <a:pt x="735" y="1465"/>
                    </a:cubicBezTo>
                    <a:cubicBezTo>
                      <a:pt x="1134" y="1465"/>
                      <a:pt x="1464" y="1134"/>
                      <a:pt x="1464" y="730"/>
                    </a:cubicBezTo>
                    <a:cubicBezTo>
                      <a:pt x="1464" y="331"/>
                      <a:pt x="1134" y="1"/>
                      <a:pt x="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72"/>
              <p:cNvSpPr/>
              <p:nvPr/>
            </p:nvSpPr>
            <p:spPr>
              <a:xfrm rot="5400000">
                <a:off x="406760" y="576795"/>
                <a:ext cx="204417" cy="205075"/>
              </a:xfrm>
              <a:custGeom>
                <a:rect b="b" l="l" r="r" t="t"/>
                <a:pathLst>
                  <a:path extrusionOk="0" h="1241" w="1237">
                    <a:moveTo>
                      <a:pt x="206" y="0"/>
                    </a:moveTo>
                    <a:cubicBezTo>
                      <a:pt x="75" y="137"/>
                      <a:pt x="1" y="319"/>
                      <a:pt x="1" y="513"/>
                    </a:cubicBezTo>
                    <a:cubicBezTo>
                      <a:pt x="1" y="950"/>
                      <a:pt x="358" y="1240"/>
                      <a:pt x="732" y="1240"/>
                    </a:cubicBezTo>
                    <a:cubicBezTo>
                      <a:pt x="909" y="1240"/>
                      <a:pt x="1089" y="1175"/>
                      <a:pt x="1237" y="1031"/>
                    </a:cubicBezTo>
                    <a:lnTo>
                      <a:pt x="123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72"/>
              <p:cNvSpPr/>
              <p:nvPr/>
            </p:nvSpPr>
            <p:spPr>
              <a:xfrm rot="5400000">
                <a:off x="-877976" y="444014"/>
                <a:ext cx="241103" cy="241926"/>
              </a:xfrm>
              <a:custGeom>
                <a:rect b="b" l="l" r="r" t="t"/>
                <a:pathLst>
                  <a:path extrusionOk="0" h="1464" w="1459">
                    <a:moveTo>
                      <a:pt x="730" y="0"/>
                    </a:moveTo>
                    <a:cubicBezTo>
                      <a:pt x="325" y="0"/>
                      <a:pt x="1" y="330"/>
                      <a:pt x="1" y="735"/>
                    </a:cubicBezTo>
                    <a:cubicBezTo>
                      <a:pt x="1" y="1133"/>
                      <a:pt x="325" y="1464"/>
                      <a:pt x="730" y="1464"/>
                    </a:cubicBezTo>
                    <a:cubicBezTo>
                      <a:pt x="1134" y="1464"/>
                      <a:pt x="1459" y="1133"/>
                      <a:pt x="1459" y="735"/>
                    </a:cubicBezTo>
                    <a:cubicBezTo>
                      <a:pt x="1459" y="330"/>
                      <a:pt x="1134" y="0"/>
                      <a:pt x="7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72"/>
              <p:cNvSpPr/>
              <p:nvPr/>
            </p:nvSpPr>
            <p:spPr>
              <a:xfrm rot="5400000">
                <a:off x="-233749" y="459466"/>
                <a:ext cx="241103" cy="241100"/>
              </a:xfrm>
              <a:custGeom>
                <a:rect b="b" l="l" r="r" t="t"/>
                <a:pathLst>
                  <a:path extrusionOk="0" h="1459" w="1459">
                    <a:moveTo>
                      <a:pt x="730" y="1"/>
                    </a:moveTo>
                    <a:cubicBezTo>
                      <a:pt x="326" y="1"/>
                      <a:pt x="1" y="325"/>
                      <a:pt x="1" y="730"/>
                    </a:cubicBezTo>
                    <a:cubicBezTo>
                      <a:pt x="1" y="1134"/>
                      <a:pt x="326" y="1459"/>
                      <a:pt x="730" y="1459"/>
                    </a:cubicBezTo>
                    <a:cubicBezTo>
                      <a:pt x="1134" y="1459"/>
                      <a:pt x="1459" y="1134"/>
                      <a:pt x="1459" y="730"/>
                    </a:cubicBezTo>
                    <a:cubicBezTo>
                      <a:pt x="1459" y="325"/>
                      <a:pt x="1134" y="1"/>
                      <a:pt x="7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72"/>
              <p:cNvSpPr/>
              <p:nvPr/>
            </p:nvSpPr>
            <p:spPr>
              <a:xfrm rot="5400000">
                <a:off x="170950" y="648678"/>
                <a:ext cx="47262" cy="47262"/>
              </a:xfrm>
              <a:custGeom>
                <a:rect b="b" l="l" r="r" t="t"/>
                <a:pathLst>
                  <a:path extrusionOk="0" h="286" w="286">
                    <a:moveTo>
                      <a:pt x="143" y="1"/>
                    </a:moveTo>
                    <a:cubicBezTo>
                      <a:pt x="63" y="1"/>
                      <a:pt x="1" y="64"/>
                      <a:pt x="1" y="143"/>
                    </a:cubicBezTo>
                    <a:cubicBezTo>
                      <a:pt x="1" y="223"/>
                      <a:pt x="63" y="286"/>
                      <a:pt x="143" y="286"/>
                    </a:cubicBezTo>
                    <a:cubicBezTo>
                      <a:pt x="223" y="286"/>
                      <a:pt x="285" y="223"/>
                      <a:pt x="285" y="143"/>
                    </a:cubicBezTo>
                    <a:cubicBezTo>
                      <a:pt x="285" y="64"/>
                      <a:pt x="223" y="1"/>
                      <a:pt x="1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72"/>
              <p:cNvSpPr/>
              <p:nvPr/>
            </p:nvSpPr>
            <p:spPr>
              <a:xfrm rot="5400000">
                <a:off x="256548" y="3037"/>
                <a:ext cx="242095" cy="242091"/>
              </a:xfrm>
              <a:custGeom>
                <a:rect b="b" l="l" r="r" t="t"/>
                <a:pathLst>
                  <a:path extrusionOk="0" h="1465" w="1465">
                    <a:moveTo>
                      <a:pt x="730" y="1"/>
                    </a:moveTo>
                    <a:cubicBezTo>
                      <a:pt x="331" y="1"/>
                      <a:pt x="1" y="331"/>
                      <a:pt x="1" y="730"/>
                    </a:cubicBezTo>
                    <a:cubicBezTo>
                      <a:pt x="1" y="1134"/>
                      <a:pt x="331" y="1464"/>
                      <a:pt x="730" y="1464"/>
                    </a:cubicBezTo>
                    <a:cubicBezTo>
                      <a:pt x="1134" y="1464"/>
                      <a:pt x="1464" y="1134"/>
                      <a:pt x="1464" y="730"/>
                    </a:cubicBezTo>
                    <a:cubicBezTo>
                      <a:pt x="1464" y="331"/>
                      <a:pt x="1134" y="1"/>
                      <a:pt x="7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72"/>
              <p:cNvSpPr/>
              <p:nvPr/>
            </p:nvSpPr>
            <p:spPr>
              <a:xfrm rot="5400000">
                <a:off x="-1273254" y="-826449"/>
                <a:ext cx="166740" cy="240935"/>
              </a:xfrm>
              <a:custGeom>
                <a:rect b="b" l="l" r="r" t="t"/>
                <a:pathLst>
                  <a:path extrusionOk="0" h="1458" w="1009">
                    <a:moveTo>
                      <a:pt x="280" y="0"/>
                    </a:moveTo>
                    <a:cubicBezTo>
                      <a:pt x="187" y="0"/>
                      <a:pt x="93" y="18"/>
                      <a:pt x="0" y="57"/>
                    </a:cubicBezTo>
                    <a:lnTo>
                      <a:pt x="0" y="1401"/>
                    </a:lnTo>
                    <a:cubicBezTo>
                      <a:pt x="93" y="1439"/>
                      <a:pt x="187" y="1457"/>
                      <a:pt x="280" y="1457"/>
                    </a:cubicBezTo>
                    <a:cubicBezTo>
                      <a:pt x="664" y="1457"/>
                      <a:pt x="1008" y="1147"/>
                      <a:pt x="1008" y="729"/>
                    </a:cubicBezTo>
                    <a:cubicBezTo>
                      <a:pt x="1008" y="311"/>
                      <a:pt x="664" y="0"/>
                      <a:pt x="2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72"/>
              <p:cNvSpPr/>
              <p:nvPr/>
            </p:nvSpPr>
            <p:spPr>
              <a:xfrm rot="5400000">
                <a:off x="476910" y="-504207"/>
                <a:ext cx="47097" cy="47261"/>
              </a:xfrm>
              <a:custGeom>
                <a:rect b="b" l="l" r="r" t="t"/>
                <a:pathLst>
                  <a:path extrusionOk="0" h="286" w="285">
                    <a:moveTo>
                      <a:pt x="142" y="1"/>
                    </a:moveTo>
                    <a:cubicBezTo>
                      <a:pt x="63" y="1"/>
                      <a:pt x="0" y="64"/>
                      <a:pt x="0" y="143"/>
                    </a:cubicBezTo>
                    <a:cubicBezTo>
                      <a:pt x="0" y="223"/>
                      <a:pt x="63" y="286"/>
                      <a:pt x="142" y="286"/>
                    </a:cubicBezTo>
                    <a:cubicBezTo>
                      <a:pt x="222" y="286"/>
                      <a:pt x="285" y="223"/>
                      <a:pt x="285" y="143"/>
                    </a:cubicBezTo>
                    <a:cubicBezTo>
                      <a:pt x="285" y="64"/>
                      <a:pt x="222" y="1"/>
                      <a:pt x="1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72"/>
              <p:cNvSpPr/>
              <p:nvPr/>
            </p:nvSpPr>
            <p:spPr>
              <a:xfrm rot="5400000">
                <a:off x="-138646" y="-708460"/>
                <a:ext cx="47097" cy="47262"/>
              </a:xfrm>
              <a:custGeom>
                <a:rect b="b" l="l" r="r" t="t"/>
                <a:pathLst>
                  <a:path extrusionOk="0" h="286" w="285">
                    <a:moveTo>
                      <a:pt x="143" y="1"/>
                    </a:moveTo>
                    <a:cubicBezTo>
                      <a:pt x="63" y="1"/>
                      <a:pt x="0" y="69"/>
                      <a:pt x="0" y="143"/>
                    </a:cubicBezTo>
                    <a:cubicBezTo>
                      <a:pt x="0" y="223"/>
                      <a:pt x="63" y="285"/>
                      <a:pt x="143" y="285"/>
                    </a:cubicBezTo>
                    <a:cubicBezTo>
                      <a:pt x="222" y="285"/>
                      <a:pt x="285" y="223"/>
                      <a:pt x="285" y="143"/>
                    </a:cubicBezTo>
                    <a:cubicBezTo>
                      <a:pt x="285" y="69"/>
                      <a:pt x="222" y="1"/>
                      <a:pt x="1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72"/>
              <p:cNvSpPr/>
              <p:nvPr/>
            </p:nvSpPr>
            <p:spPr>
              <a:xfrm rot="5400000">
                <a:off x="-2630039" y="-794803"/>
                <a:ext cx="161121" cy="172025"/>
              </a:xfrm>
              <a:custGeom>
                <a:rect b="b" l="l" r="r" t="t"/>
                <a:pathLst>
                  <a:path extrusionOk="0" h="1041" w="975">
                    <a:moveTo>
                      <a:pt x="247" y="0"/>
                    </a:moveTo>
                    <a:cubicBezTo>
                      <a:pt x="166" y="0"/>
                      <a:pt x="83" y="14"/>
                      <a:pt x="0" y="44"/>
                    </a:cubicBezTo>
                    <a:lnTo>
                      <a:pt x="0" y="1041"/>
                    </a:lnTo>
                    <a:lnTo>
                      <a:pt x="900" y="1041"/>
                    </a:lnTo>
                    <a:cubicBezTo>
                      <a:pt x="946" y="944"/>
                      <a:pt x="974" y="836"/>
                      <a:pt x="974" y="727"/>
                    </a:cubicBezTo>
                    <a:cubicBezTo>
                      <a:pt x="974" y="313"/>
                      <a:pt x="632" y="0"/>
                      <a:pt x="2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72"/>
              <p:cNvSpPr/>
              <p:nvPr/>
            </p:nvSpPr>
            <p:spPr>
              <a:xfrm rot="5400000">
                <a:off x="-1327786" y="613399"/>
                <a:ext cx="98986" cy="237299"/>
              </a:xfrm>
              <a:custGeom>
                <a:rect b="b" l="l" r="r" t="t"/>
                <a:pathLst>
                  <a:path extrusionOk="0" h="1436" w="599">
                    <a:moveTo>
                      <a:pt x="599" y="1"/>
                    </a:moveTo>
                    <a:cubicBezTo>
                      <a:pt x="251" y="63"/>
                      <a:pt x="1" y="365"/>
                      <a:pt x="1" y="718"/>
                    </a:cubicBezTo>
                    <a:cubicBezTo>
                      <a:pt x="1" y="1066"/>
                      <a:pt x="251" y="1367"/>
                      <a:pt x="599" y="1436"/>
                    </a:cubicBezTo>
                    <a:lnTo>
                      <a:pt x="59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72"/>
              <p:cNvSpPr/>
              <p:nvPr/>
            </p:nvSpPr>
            <p:spPr>
              <a:xfrm rot="5400000">
                <a:off x="-2578067" y="-375310"/>
                <a:ext cx="47097" cy="47262"/>
              </a:xfrm>
              <a:custGeom>
                <a:rect b="b" l="l" r="r" t="t"/>
                <a:pathLst>
                  <a:path extrusionOk="0" h="286" w="285">
                    <a:moveTo>
                      <a:pt x="143" y="0"/>
                    </a:moveTo>
                    <a:cubicBezTo>
                      <a:pt x="63" y="0"/>
                      <a:pt x="0" y="63"/>
                      <a:pt x="0" y="143"/>
                    </a:cubicBezTo>
                    <a:cubicBezTo>
                      <a:pt x="0" y="223"/>
                      <a:pt x="63" y="285"/>
                      <a:pt x="143" y="285"/>
                    </a:cubicBezTo>
                    <a:cubicBezTo>
                      <a:pt x="222" y="285"/>
                      <a:pt x="285" y="223"/>
                      <a:pt x="285" y="143"/>
                    </a:cubicBezTo>
                    <a:cubicBezTo>
                      <a:pt x="285" y="63"/>
                      <a:pt x="222" y="0"/>
                      <a:pt x="1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72"/>
              <p:cNvSpPr/>
              <p:nvPr/>
            </p:nvSpPr>
            <p:spPr>
              <a:xfrm rot="5400000">
                <a:off x="480546" y="-719697"/>
                <a:ext cx="47262" cy="47096"/>
              </a:xfrm>
              <a:custGeom>
                <a:rect b="b" l="l" r="r" t="t"/>
                <a:pathLst>
                  <a:path extrusionOk="0" h="285" w="286">
                    <a:moveTo>
                      <a:pt x="143" y="0"/>
                    </a:moveTo>
                    <a:cubicBezTo>
                      <a:pt x="63" y="0"/>
                      <a:pt x="1" y="63"/>
                      <a:pt x="1" y="143"/>
                    </a:cubicBezTo>
                    <a:cubicBezTo>
                      <a:pt x="1" y="222"/>
                      <a:pt x="63" y="285"/>
                      <a:pt x="143" y="285"/>
                    </a:cubicBezTo>
                    <a:cubicBezTo>
                      <a:pt x="217" y="285"/>
                      <a:pt x="286" y="222"/>
                      <a:pt x="286" y="143"/>
                    </a:cubicBezTo>
                    <a:cubicBezTo>
                      <a:pt x="286" y="63"/>
                      <a:pt x="217" y="0"/>
                      <a:pt x="1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72"/>
              <p:cNvSpPr/>
              <p:nvPr/>
            </p:nvSpPr>
            <p:spPr>
              <a:xfrm rot="5400000">
                <a:off x="-2676888" y="575390"/>
                <a:ext cx="248540" cy="163763"/>
              </a:xfrm>
              <a:custGeom>
                <a:rect b="b" l="l" r="r" t="t"/>
                <a:pathLst>
                  <a:path extrusionOk="0" h="991" w="1504">
                    <a:moveTo>
                      <a:pt x="829" y="1"/>
                    </a:moveTo>
                    <a:cubicBezTo>
                      <a:pt x="741" y="1"/>
                      <a:pt x="651" y="17"/>
                      <a:pt x="564" y="51"/>
                    </a:cubicBezTo>
                    <a:cubicBezTo>
                      <a:pt x="188" y="194"/>
                      <a:pt x="0" y="615"/>
                      <a:pt x="142" y="991"/>
                    </a:cubicBezTo>
                    <a:lnTo>
                      <a:pt x="1492" y="991"/>
                    </a:lnTo>
                    <a:cubicBezTo>
                      <a:pt x="1498" y="985"/>
                      <a:pt x="1504" y="980"/>
                      <a:pt x="1504" y="968"/>
                    </a:cubicBezTo>
                    <a:lnTo>
                      <a:pt x="1504" y="473"/>
                    </a:lnTo>
                    <a:cubicBezTo>
                      <a:pt x="1394" y="179"/>
                      <a:pt x="1120" y="1"/>
                      <a:pt x="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72"/>
              <p:cNvSpPr/>
              <p:nvPr/>
            </p:nvSpPr>
            <p:spPr>
              <a:xfrm rot="5400000">
                <a:off x="-1589955" y="-704742"/>
                <a:ext cx="47262" cy="47261"/>
              </a:xfrm>
              <a:custGeom>
                <a:rect b="b" l="l" r="r" t="t"/>
                <a:pathLst>
                  <a:path extrusionOk="0" h="286" w="286">
                    <a:moveTo>
                      <a:pt x="143" y="1"/>
                    </a:moveTo>
                    <a:cubicBezTo>
                      <a:pt x="64" y="1"/>
                      <a:pt x="1" y="63"/>
                      <a:pt x="1" y="143"/>
                    </a:cubicBezTo>
                    <a:cubicBezTo>
                      <a:pt x="1" y="223"/>
                      <a:pt x="64" y="285"/>
                      <a:pt x="143" y="285"/>
                    </a:cubicBezTo>
                    <a:cubicBezTo>
                      <a:pt x="223" y="285"/>
                      <a:pt x="286" y="223"/>
                      <a:pt x="286" y="143"/>
                    </a:cubicBezTo>
                    <a:cubicBezTo>
                      <a:pt x="286" y="63"/>
                      <a:pt x="223" y="1"/>
                      <a:pt x="1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72"/>
              <p:cNvSpPr/>
              <p:nvPr/>
            </p:nvSpPr>
            <p:spPr>
              <a:xfrm rot="5400000">
                <a:off x="-2232777" y="-704742"/>
                <a:ext cx="47262" cy="47262"/>
              </a:xfrm>
              <a:custGeom>
                <a:rect b="b" l="l" r="r" t="t"/>
                <a:pathLst>
                  <a:path extrusionOk="0" h="286" w="286">
                    <a:moveTo>
                      <a:pt x="143" y="0"/>
                    </a:moveTo>
                    <a:cubicBezTo>
                      <a:pt x="64" y="0"/>
                      <a:pt x="1" y="69"/>
                      <a:pt x="1" y="143"/>
                    </a:cubicBezTo>
                    <a:cubicBezTo>
                      <a:pt x="1" y="222"/>
                      <a:pt x="64" y="285"/>
                      <a:pt x="143" y="285"/>
                    </a:cubicBezTo>
                    <a:cubicBezTo>
                      <a:pt x="223" y="285"/>
                      <a:pt x="286" y="222"/>
                      <a:pt x="286" y="143"/>
                    </a:cubicBezTo>
                    <a:cubicBezTo>
                      <a:pt x="286" y="69"/>
                      <a:pt x="223" y="0"/>
                      <a:pt x="1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72"/>
              <p:cNvSpPr/>
              <p:nvPr/>
            </p:nvSpPr>
            <p:spPr>
              <a:xfrm rot="5400000">
                <a:off x="-2040262" y="-699452"/>
                <a:ext cx="242095" cy="241100"/>
              </a:xfrm>
              <a:custGeom>
                <a:rect b="b" l="l" r="r" t="t"/>
                <a:pathLst>
                  <a:path extrusionOk="0" h="1459" w="1465">
                    <a:moveTo>
                      <a:pt x="735" y="1"/>
                    </a:moveTo>
                    <a:cubicBezTo>
                      <a:pt x="331" y="1"/>
                      <a:pt x="0" y="325"/>
                      <a:pt x="0" y="730"/>
                    </a:cubicBezTo>
                    <a:cubicBezTo>
                      <a:pt x="0" y="1134"/>
                      <a:pt x="331" y="1459"/>
                      <a:pt x="735" y="1459"/>
                    </a:cubicBezTo>
                    <a:cubicBezTo>
                      <a:pt x="1134" y="1459"/>
                      <a:pt x="1464" y="1134"/>
                      <a:pt x="1464" y="730"/>
                    </a:cubicBezTo>
                    <a:cubicBezTo>
                      <a:pt x="1464" y="325"/>
                      <a:pt x="1134" y="1"/>
                      <a:pt x="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72"/>
              <p:cNvSpPr/>
              <p:nvPr/>
            </p:nvSpPr>
            <p:spPr>
              <a:xfrm rot="5400000">
                <a:off x="209947" y="-732503"/>
                <a:ext cx="241103" cy="242091"/>
              </a:xfrm>
              <a:custGeom>
                <a:rect b="b" l="l" r="r" t="t"/>
                <a:pathLst>
                  <a:path extrusionOk="0" h="1465" w="1459">
                    <a:moveTo>
                      <a:pt x="730" y="0"/>
                    </a:moveTo>
                    <a:cubicBezTo>
                      <a:pt x="325" y="0"/>
                      <a:pt x="1" y="331"/>
                      <a:pt x="1" y="729"/>
                    </a:cubicBezTo>
                    <a:cubicBezTo>
                      <a:pt x="1" y="1134"/>
                      <a:pt x="325" y="1464"/>
                      <a:pt x="730" y="1464"/>
                    </a:cubicBezTo>
                    <a:cubicBezTo>
                      <a:pt x="1134" y="1464"/>
                      <a:pt x="1459" y="1134"/>
                      <a:pt x="1459" y="729"/>
                    </a:cubicBezTo>
                    <a:cubicBezTo>
                      <a:pt x="1459" y="331"/>
                      <a:pt x="1134" y="0"/>
                      <a:pt x="7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72"/>
              <p:cNvSpPr/>
              <p:nvPr/>
            </p:nvSpPr>
            <p:spPr>
              <a:xfrm rot="5400000">
                <a:off x="-900036" y="-681110"/>
                <a:ext cx="47262" cy="47261"/>
              </a:xfrm>
              <a:custGeom>
                <a:rect b="b" l="l" r="r" t="t"/>
                <a:pathLst>
                  <a:path extrusionOk="0" h="286" w="286">
                    <a:moveTo>
                      <a:pt x="143" y="1"/>
                    </a:moveTo>
                    <a:cubicBezTo>
                      <a:pt x="63" y="1"/>
                      <a:pt x="0" y="64"/>
                      <a:pt x="0" y="143"/>
                    </a:cubicBezTo>
                    <a:cubicBezTo>
                      <a:pt x="0" y="217"/>
                      <a:pt x="63" y="286"/>
                      <a:pt x="143" y="286"/>
                    </a:cubicBezTo>
                    <a:cubicBezTo>
                      <a:pt x="222" y="286"/>
                      <a:pt x="285" y="217"/>
                      <a:pt x="285" y="143"/>
                    </a:cubicBezTo>
                    <a:cubicBezTo>
                      <a:pt x="285" y="64"/>
                      <a:pt x="222" y="1"/>
                      <a:pt x="1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72"/>
              <p:cNvSpPr/>
              <p:nvPr/>
            </p:nvSpPr>
            <p:spPr>
              <a:xfrm rot="5400000">
                <a:off x="-598952" y="-711185"/>
                <a:ext cx="241103" cy="241100"/>
              </a:xfrm>
              <a:custGeom>
                <a:rect b="b" l="l" r="r" t="t"/>
                <a:pathLst>
                  <a:path extrusionOk="0" h="1459" w="1459">
                    <a:moveTo>
                      <a:pt x="729" y="0"/>
                    </a:moveTo>
                    <a:cubicBezTo>
                      <a:pt x="325" y="0"/>
                      <a:pt x="0" y="325"/>
                      <a:pt x="0" y="729"/>
                    </a:cubicBezTo>
                    <a:cubicBezTo>
                      <a:pt x="0" y="1134"/>
                      <a:pt x="325" y="1458"/>
                      <a:pt x="729" y="1458"/>
                    </a:cubicBezTo>
                    <a:cubicBezTo>
                      <a:pt x="1133" y="1458"/>
                      <a:pt x="1458" y="1134"/>
                      <a:pt x="1458" y="729"/>
                    </a:cubicBezTo>
                    <a:cubicBezTo>
                      <a:pt x="1458" y="325"/>
                      <a:pt x="1133" y="0"/>
                      <a:pt x="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72"/>
              <p:cNvSpPr/>
              <p:nvPr/>
            </p:nvSpPr>
            <p:spPr>
              <a:xfrm rot="5400000">
                <a:off x="-1838007" y="-1656571"/>
                <a:ext cx="1629390" cy="3305331"/>
              </a:xfrm>
              <a:custGeom>
                <a:rect b="b" l="l" r="r" t="t"/>
                <a:pathLst>
                  <a:path extrusionOk="0" h="20002" w="9860">
                    <a:moveTo>
                      <a:pt x="9506" y="353"/>
                    </a:moveTo>
                    <a:lnTo>
                      <a:pt x="9506" y="19648"/>
                    </a:lnTo>
                    <a:lnTo>
                      <a:pt x="354" y="19648"/>
                    </a:lnTo>
                    <a:lnTo>
                      <a:pt x="354" y="353"/>
                    </a:lnTo>
                    <a:close/>
                    <a:moveTo>
                      <a:pt x="177" y="0"/>
                    </a:moveTo>
                    <a:cubicBezTo>
                      <a:pt x="81" y="0"/>
                      <a:pt x="1" y="80"/>
                      <a:pt x="1" y="177"/>
                    </a:cubicBezTo>
                    <a:lnTo>
                      <a:pt x="1" y="19825"/>
                    </a:lnTo>
                    <a:cubicBezTo>
                      <a:pt x="1" y="19922"/>
                      <a:pt x="81" y="20001"/>
                      <a:pt x="177" y="20001"/>
                    </a:cubicBezTo>
                    <a:lnTo>
                      <a:pt x="9683" y="20001"/>
                    </a:lnTo>
                    <a:cubicBezTo>
                      <a:pt x="9779" y="20001"/>
                      <a:pt x="9859" y="19922"/>
                      <a:pt x="9859" y="19825"/>
                    </a:cubicBezTo>
                    <a:lnTo>
                      <a:pt x="9859" y="177"/>
                    </a:lnTo>
                    <a:cubicBezTo>
                      <a:pt x="9859" y="80"/>
                      <a:pt x="9779" y="0"/>
                      <a:pt x="96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72"/>
              <p:cNvSpPr/>
              <p:nvPr/>
            </p:nvSpPr>
            <p:spPr>
              <a:xfrm rot="5400000">
                <a:off x="-1591450" y="-1400599"/>
                <a:ext cx="1136276" cy="2793386"/>
              </a:xfrm>
              <a:custGeom>
                <a:rect b="b" l="l" r="r" t="t"/>
                <a:pathLst>
                  <a:path extrusionOk="0" h="16904" w="6876">
                    <a:moveTo>
                      <a:pt x="360" y="0"/>
                    </a:moveTo>
                    <a:cubicBezTo>
                      <a:pt x="160" y="0"/>
                      <a:pt x="1" y="160"/>
                      <a:pt x="1" y="353"/>
                    </a:cubicBezTo>
                    <a:lnTo>
                      <a:pt x="1" y="16550"/>
                    </a:lnTo>
                    <a:cubicBezTo>
                      <a:pt x="1" y="16750"/>
                      <a:pt x="160" y="16903"/>
                      <a:pt x="360" y="16903"/>
                    </a:cubicBezTo>
                    <a:lnTo>
                      <a:pt x="6516" y="16903"/>
                    </a:lnTo>
                    <a:cubicBezTo>
                      <a:pt x="6716" y="16903"/>
                      <a:pt x="6875" y="16750"/>
                      <a:pt x="6875" y="16550"/>
                    </a:cubicBezTo>
                    <a:lnTo>
                      <a:pt x="6875" y="353"/>
                    </a:lnTo>
                    <a:cubicBezTo>
                      <a:pt x="6875" y="160"/>
                      <a:pt x="6716" y="0"/>
                      <a:pt x="65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72"/>
              <p:cNvSpPr/>
              <p:nvPr/>
            </p:nvSpPr>
            <p:spPr>
              <a:xfrm rot="5400000">
                <a:off x="-1620452" y="-1430757"/>
                <a:ext cx="1194445" cy="2853702"/>
              </a:xfrm>
              <a:custGeom>
                <a:rect b="b" l="l" r="r" t="t"/>
                <a:pathLst>
                  <a:path extrusionOk="0" h="17269" w="7228">
                    <a:moveTo>
                      <a:pt x="6692" y="360"/>
                    </a:moveTo>
                    <a:cubicBezTo>
                      <a:pt x="6789" y="360"/>
                      <a:pt x="6869" y="439"/>
                      <a:pt x="6869" y="536"/>
                    </a:cubicBezTo>
                    <a:lnTo>
                      <a:pt x="6869" y="16733"/>
                    </a:lnTo>
                    <a:cubicBezTo>
                      <a:pt x="6869" y="16830"/>
                      <a:pt x="6789" y="16910"/>
                      <a:pt x="6692" y="16910"/>
                    </a:cubicBezTo>
                    <a:lnTo>
                      <a:pt x="536" y="16910"/>
                    </a:lnTo>
                    <a:cubicBezTo>
                      <a:pt x="433" y="16910"/>
                      <a:pt x="359" y="16830"/>
                      <a:pt x="359" y="16733"/>
                    </a:cubicBezTo>
                    <a:lnTo>
                      <a:pt x="359" y="536"/>
                    </a:lnTo>
                    <a:cubicBezTo>
                      <a:pt x="359" y="439"/>
                      <a:pt x="433" y="360"/>
                      <a:pt x="536" y="360"/>
                    </a:cubicBezTo>
                    <a:close/>
                    <a:moveTo>
                      <a:pt x="536" y="1"/>
                    </a:moveTo>
                    <a:cubicBezTo>
                      <a:pt x="240" y="1"/>
                      <a:pt x="0" y="240"/>
                      <a:pt x="0" y="536"/>
                    </a:cubicBezTo>
                    <a:lnTo>
                      <a:pt x="0" y="16733"/>
                    </a:lnTo>
                    <a:cubicBezTo>
                      <a:pt x="0" y="17029"/>
                      <a:pt x="240" y="17269"/>
                      <a:pt x="536" y="17269"/>
                    </a:cubicBezTo>
                    <a:lnTo>
                      <a:pt x="6692" y="17269"/>
                    </a:lnTo>
                    <a:cubicBezTo>
                      <a:pt x="6988" y="17269"/>
                      <a:pt x="7228" y="17029"/>
                      <a:pt x="7228" y="16733"/>
                    </a:cubicBezTo>
                    <a:lnTo>
                      <a:pt x="7228" y="536"/>
                    </a:lnTo>
                    <a:cubicBezTo>
                      <a:pt x="7228" y="240"/>
                      <a:pt x="6988" y="1"/>
                      <a:pt x="66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23" name="Google Shape;3123;p72"/>
            <p:cNvGrpSpPr/>
            <p:nvPr/>
          </p:nvGrpSpPr>
          <p:grpSpPr>
            <a:xfrm>
              <a:off x="2802178" y="353422"/>
              <a:ext cx="3064372" cy="1274509"/>
              <a:chOff x="-2675977" y="-818601"/>
              <a:chExt cx="3305331" cy="1629390"/>
            </a:xfrm>
          </p:grpSpPr>
          <p:sp>
            <p:nvSpPr>
              <p:cNvPr id="3124" name="Google Shape;3124;p72"/>
              <p:cNvSpPr/>
              <p:nvPr/>
            </p:nvSpPr>
            <p:spPr>
              <a:xfrm rot="5400000">
                <a:off x="-1797437" y="-1627405"/>
                <a:ext cx="1570890" cy="3246997"/>
              </a:xfrm>
              <a:custGeom>
                <a:rect b="b" l="l" r="r" t="t"/>
                <a:pathLst>
                  <a:path extrusionOk="0" h="19649" w="9506">
                    <a:moveTo>
                      <a:pt x="0" y="0"/>
                    </a:moveTo>
                    <a:lnTo>
                      <a:pt x="0" y="19649"/>
                    </a:lnTo>
                    <a:lnTo>
                      <a:pt x="9506" y="19649"/>
                    </a:lnTo>
                    <a:lnTo>
                      <a:pt x="950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72"/>
              <p:cNvSpPr/>
              <p:nvPr/>
            </p:nvSpPr>
            <p:spPr>
              <a:xfrm rot="5400000">
                <a:off x="-487902" y="664708"/>
                <a:ext cx="47262" cy="47261"/>
              </a:xfrm>
              <a:custGeom>
                <a:rect b="b" l="l" r="r" t="t"/>
                <a:pathLst>
                  <a:path extrusionOk="0" h="286" w="286">
                    <a:moveTo>
                      <a:pt x="143" y="0"/>
                    </a:moveTo>
                    <a:cubicBezTo>
                      <a:pt x="63" y="0"/>
                      <a:pt x="0" y="63"/>
                      <a:pt x="0" y="143"/>
                    </a:cubicBezTo>
                    <a:cubicBezTo>
                      <a:pt x="0" y="223"/>
                      <a:pt x="63" y="285"/>
                      <a:pt x="143" y="285"/>
                    </a:cubicBezTo>
                    <a:cubicBezTo>
                      <a:pt x="217" y="285"/>
                      <a:pt x="285" y="223"/>
                      <a:pt x="285" y="143"/>
                    </a:cubicBezTo>
                    <a:cubicBezTo>
                      <a:pt x="285" y="63"/>
                      <a:pt x="217" y="0"/>
                      <a:pt x="143" y="0"/>
                    </a:cubicBez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72"/>
              <p:cNvSpPr/>
              <p:nvPr/>
            </p:nvSpPr>
            <p:spPr>
              <a:xfrm rot="5400000">
                <a:off x="425516" y="-371013"/>
                <a:ext cx="241103" cy="130878"/>
              </a:xfrm>
              <a:custGeom>
                <a:rect b="b" l="l" r="r" t="t"/>
                <a:pathLst>
                  <a:path extrusionOk="0" h="792" w="1459">
                    <a:moveTo>
                      <a:pt x="6" y="0"/>
                    </a:moveTo>
                    <a:cubicBezTo>
                      <a:pt x="6" y="17"/>
                      <a:pt x="1" y="40"/>
                      <a:pt x="1" y="63"/>
                    </a:cubicBezTo>
                    <a:cubicBezTo>
                      <a:pt x="1" y="467"/>
                      <a:pt x="325" y="792"/>
                      <a:pt x="730" y="792"/>
                    </a:cubicBezTo>
                    <a:cubicBezTo>
                      <a:pt x="1134" y="792"/>
                      <a:pt x="1459" y="467"/>
                      <a:pt x="1459" y="63"/>
                    </a:cubicBezTo>
                    <a:lnTo>
                      <a:pt x="1459" y="0"/>
                    </a:ln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72"/>
              <p:cNvSpPr/>
              <p:nvPr/>
            </p:nvSpPr>
            <p:spPr>
              <a:xfrm rot="5400000">
                <a:off x="-1060080" y="644960"/>
                <a:ext cx="47262" cy="47096"/>
              </a:xfrm>
              <a:custGeom>
                <a:rect b="b" l="l" r="r" t="t"/>
                <a:pathLst>
                  <a:path extrusionOk="0" h="285" w="286">
                    <a:moveTo>
                      <a:pt x="143" y="0"/>
                    </a:moveTo>
                    <a:cubicBezTo>
                      <a:pt x="63" y="0"/>
                      <a:pt x="1" y="68"/>
                      <a:pt x="1" y="143"/>
                    </a:cubicBezTo>
                    <a:cubicBezTo>
                      <a:pt x="1" y="222"/>
                      <a:pt x="63" y="285"/>
                      <a:pt x="143" y="285"/>
                    </a:cubicBezTo>
                    <a:cubicBezTo>
                      <a:pt x="217" y="285"/>
                      <a:pt x="286" y="222"/>
                      <a:pt x="286" y="143"/>
                    </a:cubicBezTo>
                    <a:cubicBezTo>
                      <a:pt x="286" y="68"/>
                      <a:pt x="217" y="0"/>
                      <a:pt x="143" y="0"/>
                    </a:cubicBez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72"/>
              <p:cNvSpPr/>
              <p:nvPr/>
            </p:nvSpPr>
            <p:spPr>
              <a:xfrm rot="5400000">
                <a:off x="-2533864" y="-146516"/>
                <a:ext cx="241103" cy="241100"/>
              </a:xfrm>
              <a:custGeom>
                <a:rect b="b" l="l" r="r" t="t"/>
                <a:pathLst>
                  <a:path extrusionOk="0" h="1459" w="1459">
                    <a:moveTo>
                      <a:pt x="729" y="1"/>
                    </a:moveTo>
                    <a:cubicBezTo>
                      <a:pt x="325" y="1"/>
                      <a:pt x="0" y="325"/>
                      <a:pt x="0" y="730"/>
                    </a:cubicBezTo>
                    <a:cubicBezTo>
                      <a:pt x="0" y="1134"/>
                      <a:pt x="325" y="1459"/>
                      <a:pt x="729" y="1459"/>
                    </a:cubicBezTo>
                    <a:cubicBezTo>
                      <a:pt x="1134" y="1459"/>
                      <a:pt x="1458" y="1134"/>
                      <a:pt x="1458" y="730"/>
                    </a:cubicBezTo>
                    <a:cubicBezTo>
                      <a:pt x="1458" y="325"/>
                      <a:pt x="1134" y="1"/>
                      <a:pt x="729" y="1"/>
                    </a:cubicBez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72"/>
              <p:cNvSpPr/>
              <p:nvPr/>
            </p:nvSpPr>
            <p:spPr>
              <a:xfrm rot="5400000">
                <a:off x="-2570548" y="283470"/>
                <a:ext cx="47262" cy="47262"/>
              </a:xfrm>
              <a:custGeom>
                <a:rect b="b" l="l" r="r" t="t"/>
                <a:pathLst>
                  <a:path extrusionOk="0" h="286" w="286">
                    <a:moveTo>
                      <a:pt x="143" y="1"/>
                    </a:moveTo>
                    <a:cubicBezTo>
                      <a:pt x="64" y="1"/>
                      <a:pt x="1" y="64"/>
                      <a:pt x="1" y="143"/>
                    </a:cubicBezTo>
                    <a:cubicBezTo>
                      <a:pt x="1" y="217"/>
                      <a:pt x="64" y="286"/>
                      <a:pt x="143" y="286"/>
                    </a:cubicBezTo>
                    <a:cubicBezTo>
                      <a:pt x="223" y="286"/>
                      <a:pt x="286" y="217"/>
                      <a:pt x="286" y="143"/>
                    </a:cubicBezTo>
                    <a:cubicBezTo>
                      <a:pt x="286" y="64"/>
                      <a:pt x="223" y="1"/>
                      <a:pt x="143" y="1"/>
                    </a:cubicBez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72"/>
              <p:cNvSpPr/>
              <p:nvPr/>
            </p:nvSpPr>
            <p:spPr>
              <a:xfrm rot="5400000">
                <a:off x="-2244923" y="641159"/>
                <a:ext cx="47097" cy="47262"/>
              </a:xfrm>
              <a:custGeom>
                <a:rect b="b" l="l" r="r" t="t"/>
                <a:pathLst>
                  <a:path extrusionOk="0" h="286" w="285">
                    <a:moveTo>
                      <a:pt x="142" y="0"/>
                    </a:moveTo>
                    <a:cubicBezTo>
                      <a:pt x="63" y="0"/>
                      <a:pt x="0" y="63"/>
                      <a:pt x="0" y="143"/>
                    </a:cubicBezTo>
                    <a:cubicBezTo>
                      <a:pt x="0" y="222"/>
                      <a:pt x="63" y="285"/>
                      <a:pt x="142" y="285"/>
                    </a:cubicBezTo>
                    <a:cubicBezTo>
                      <a:pt x="216" y="285"/>
                      <a:pt x="285" y="222"/>
                      <a:pt x="285" y="143"/>
                    </a:cubicBezTo>
                    <a:cubicBezTo>
                      <a:pt x="285" y="63"/>
                      <a:pt x="216" y="0"/>
                      <a:pt x="142" y="0"/>
                    </a:cubicBez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72"/>
              <p:cNvSpPr/>
              <p:nvPr/>
            </p:nvSpPr>
            <p:spPr>
              <a:xfrm rot="5400000">
                <a:off x="-1582353" y="644878"/>
                <a:ext cx="47262" cy="47261"/>
              </a:xfrm>
              <a:custGeom>
                <a:rect b="b" l="l" r="r" t="t"/>
                <a:pathLst>
                  <a:path extrusionOk="0" h="286" w="286">
                    <a:moveTo>
                      <a:pt x="143" y="1"/>
                    </a:moveTo>
                    <a:cubicBezTo>
                      <a:pt x="63" y="1"/>
                      <a:pt x="1" y="64"/>
                      <a:pt x="1" y="143"/>
                    </a:cubicBezTo>
                    <a:cubicBezTo>
                      <a:pt x="1" y="217"/>
                      <a:pt x="63" y="286"/>
                      <a:pt x="143" y="286"/>
                    </a:cubicBezTo>
                    <a:cubicBezTo>
                      <a:pt x="217" y="286"/>
                      <a:pt x="286" y="217"/>
                      <a:pt x="286" y="143"/>
                    </a:cubicBezTo>
                    <a:cubicBezTo>
                      <a:pt x="286" y="64"/>
                      <a:pt x="217" y="1"/>
                      <a:pt x="143" y="1"/>
                    </a:cubicBez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72"/>
              <p:cNvSpPr/>
              <p:nvPr/>
            </p:nvSpPr>
            <p:spPr>
              <a:xfrm rot="5400000">
                <a:off x="457080" y="393611"/>
                <a:ext cx="47097" cy="47261"/>
              </a:xfrm>
              <a:custGeom>
                <a:rect b="b" l="l" r="r" t="t"/>
                <a:pathLst>
                  <a:path extrusionOk="0" h="286" w="285">
                    <a:moveTo>
                      <a:pt x="143" y="1"/>
                    </a:moveTo>
                    <a:cubicBezTo>
                      <a:pt x="63" y="1"/>
                      <a:pt x="0" y="63"/>
                      <a:pt x="0" y="143"/>
                    </a:cubicBezTo>
                    <a:cubicBezTo>
                      <a:pt x="0" y="223"/>
                      <a:pt x="63" y="285"/>
                      <a:pt x="143" y="285"/>
                    </a:cubicBezTo>
                    <a:cubicBezTo>
                      <a:pt x="222" y="285"/>
                      <a:pt x="285" y="223"/>
                      <a:pt x="285" y="143"/>
                    </a:cubicBezTo>
                    <a:cubicBezTo>
                      <a:pt x="285" y="63"/>
                      <a:pt x="222" y="1"/>
                      <a:pt x="143" y="1"/>
                    </a:cubicBez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72"/>
              <p:cNvSpPr/>
              <p:nvPr/>
            </p:nvSpPr>
            <p:spPr>
              <a:xfrm rot="5400000">
                <a:off x="-2051995" y="429390"/>
                <a:ext cx="242095" cy="242091"/>
              </a:xfrm>
              <a:custGeom>
                <a:rect b="b" l="l" r="r" t="t"/>
                <a:pathLst>
                  <a:path extrusionOk="0" h="1465" w="1465">
                    <a:moveTo>
                      <a:pt x="735" y="1"/>
                    </a:moveTo>
                    <a:cubicBezTo>
                      <a:pt x="331" y="1"/>
                      <a:pt x="1" y="331"/>
                      <a:pt x="1" y="730"/>
                    </a:cubicBezTo>
                    <a:cubicBezTo>
                      <a:pt x="1" y="1134"/>
                      <a:pt x="331" y="1465"/>
                      <a:pt x="735" y="1465"/>
                    </a:cubicBezTo>
                    <a:cubicBezTo>
                      <a:pt x="1134" y="1465"/>
                      <a:pt x="1464" y="1134"/>
                      <a:pt x="1464" y="730"/>
                    </a:cubicBezTo>
                    <a:cubicBezTo>
                      <a:pt x="1464" y="331"/>
                      <a:pt x="1134" y="1"/>
                      <a:pt x="735" y="1"/>
                    </a:cubicBez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72"/>
              <p:cNvSpPr/>
              <p:nvPr/>
            </p:nvSpPr>
            <p:spPr>
              <a:xfrm rot="5400000">
                <a:off x="406760" y="576795"/>
                <a:ext cx="204417" cy="205075"/>
              </a:xfrm>
              <a:custGeom>
                <a:rect b="b" l="l" r="r" t="t"/>
                <a:pathLst>
                  <a:path extrusionOk="0" h="1241" w="1237">
                    <a:moveTo>
                      <a:pt x="206" y="0"/>
                    </a:moveTo>
                    <a:cubicBezTo>
                      <a:pt x="75" y="137"/>
                      <a:pt x="1" y="319"/>
                      <a:pt x="1" y="513"/>
                    </a:cubicBezTo>
                    <a:cubicBezTo>
                      <a:pt x="1" y="950"/>
                      <a:pt x="358" y="1240"/>
                      <a:pt x="732" y="1240"/>
                    </a:cubicBezTo>
                    <a:cubicBezTo>
                      <a:pt x="909" y="1240"/>
                      <a:pt x="1089" y="1175"/>
                      <a:pt x="1237" y="1031"/>
                    </a:cubicBezTo>
                    <a:lnTo>
                      <a:pt x="1237" y="0"/>
                    </a:ln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72"/>
              <p:cNvSpPr/>
              <p:nvPr/>
            </p:nvSpPr>
            <p:spPr>
              <a:xfrm rot="5400000">
                <a:off x="-877976" y="444014"/>
                <a:ext cx="241103" cy="241926"/>
              </a:xfrm>
              <a:custGeom>
                <a:rect b="b" l="l" r="r" t="t"/>
                <a:pathLst>
                  <a:path extrusionOk="0" h="1464" w="1459">
                    <a:moveTo>
                      <a:pt x="730" y="0"/>
                    </a:moveTo>
                    <a:cubicBezTo>
                      <a:pt x="325" y="0"/>
                      <a:pt x="1" y="330"/>
                      <a:pt x="1" y="735"/>
                    </a:cubicBezTo>
                    <a:cubicBezTo>
                      <a:pt x="1" y="1133"/>
                      <a:pt x="325" y="1464"/>
                      <a:pt x="730" y="1464"/>
                    </a:cubicBezTo>
                    <a:cubicBezTo>
                      <a:pt x="1134" y="1464"/>
                      <a:pt x="1459" y="1133"/>
                      <a:pt x="1459" y="735"/>
                    </a:cubicBezTo>
                    <a:cubicBezTo>
                      <a:pt x="1459" y="330"/>
                      <a:pt x="1134" y="0"/>
                      <a:pt x="730" y="0"/>
                    </a:cubicBez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72"/>
              <p:cNvSpPr/>
              <p:nvPr/>
            </p:nvSpPr>
            <p:spPr>
              <a:xfrm rot="5400000">
                <a:off x="-233749" y="459466"/>
                <a:ext cx="241103" cy="241100"/>
              </a:xfrm>
              <a:custGeom>
                <a:rect b="b" l="l" r="r" t="t"/>
                <a:pathLst>
                  <a:path extrusionOk="0" h="1459" w="1459">
                    <a:moveTo>
                      <a:pt x="730" y="1"/>
                    </a:moveTo>
                    <a:cubicBezTo>
                      <a:pt x="326" y="1"/>
                      <a:pt x="1" y="325"/>
                      <a:pt x="1" y="730"/>
                    </a:cubicBezTo>
                    <a:cubicBezTo>
                      <a:pt x="1" y="1134"/>
                      <a:pt x="326" y="1459"/>
                      <a:pt x="730" y="1459"/>
                    </a:cubicBezTo>
                    <a:cubicBezTo>
                      <a:pt x="1134" y="1459"/>
                      <a:pt x="1459" y="1134"/>
                      <a:pt x="1459" y="730"/>
                    </a:cubicBezTo>
                    <a:cubicBezTo>
                      <a:pt x="1459" y="325"/>
                      <a:pt x="1134" y="1"/>
                      <a:pt x="730" y="1"/>
                    </a:cubicBez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72"/>
              <p:cNvSpPr/>
              <p:nvPr/>
            </p:nvSpPr>
            <p:spPr>
              <a:xfrm rot="5400000">
                <a:off x="170950" y="648678"/>
                <a:ext cx="47262" cy="47262"/>
              </a:xfrm>
              <a:custGeom>
                <a:rect b="b" l="l" r="r" t="t"/>
                <a:pathLst>
                  <a:path extrusionOk="0" h="286" w="286">
                    <a:moveTo>
                      <a:pt x="143" y="1"/>
                    </a:moveTo>
                    <a:cubicBezTo>
                      <a:pt x="63" y="1"/>
                      <a:pt x="1" y="64"/>
                      <a:pt x="1" y="143"/>
                    </a:cubicBezTo>
                    <a:cubicBezTo>
                      <a:pt x="1" y="223"/>
                      <a:pt x="63" y="286"/>
                      <a:pt x="143" y="286"/>
                    </a:cubicBezTo>
                    <a:cubicBezTo>
                      <a:pt x="223" y="286"/>
                      <a:pt x="285" y="223"/>
                      <a:pt x="285" y="143"/>
                    </a:cubicBezTo>
                    <a:cubicBezTo>
                      <a:pt x="285" y="64"/>
                      <a:pt x="223" y="1"/>
                      <a:pt x="143" y="1"/>
                    </a:cubicBez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72"/>
              <p:cNvSpPr/>
              <p:nvPr/>
            </p:nvSpPr>
            <p:spPr>
              <a:xfrm rot="5400000">
                <a:off x="256548" y="3037"/>
                <a:ext cx="242095" cy="242091"/>
              </a:xfrm>
              <a:custGeom>
                <a:rect b="b" l="l" r="r" t="t"/>
                <a:pathLst>
                  <a:path extrusionOk="0" h="1465" w="1465">
                    <a:moveTo>
                      <a:pt x="730" y="1"/>
                    </a:moveTo>
                    <a:cubicBezTo>
                      <a:pt x="331" y="1"/>
                      <a:pt x="1" y="331"/>
                      <a:pt x="1" y="730"/>
                    </a:cubicBezTo>
                    <a:cubicBezTo>
                      <a:pt x="1" y="1134"/>
                      <a:pt x="331" y="1464"/>
                      <a:pt x="730" y="1464"/>
                    </a:cubicBezTo>
                    <a:cubicBezTo>
                      <a:pt x="1134" y="1464"/>
                      <a:pt x="1464" y="1134"/>
                      <a:pt x="1464" y="730"/>
                    </a:cubicBezTo>
                    <a:cubicBezTo>
                      <a:pt x="1464" y="331"/>
                      <a:pt x="1134" y="1"/>
                      <a:pt x="730" y="1"/>
                    </a:cubicBez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72"/>
              <p:cNvSpPr/>
              <p:nvPr/>
            </p:nvSpPr>
            <p:spPr>
              <a:xfrm rot="5400000">
                <a:off x="-1273254" y="-826449"/>
                <a:ext cx="166740" cy="240935"/>
              </a:xfrm>
              <a:custGeom>
                <a:rect b="b" l="l" r="r" t="t"/>
                <a:pathLst>
                  <a:path extrusionOk="0" h="1458" w="1009">
                    <a:moveTo>
                      <a:pt x="280" y="0"/>
                    </a:moveTo>
                    <a:cubicBezTo>
                      <a:pt x="187" y="0"/>
                      <a:pt x="93" y="18"/>
                      <a:pt x="0" y="57"/>
                    </a:cubicBezTo>
                    <a:lnTo>
                      <a:pt x="0" y="1401"/>
                    </a:lnTo>
                    <a:cubicBezTo>
                      <a:pt x="93" y="1439"/>
                      <a:pt x="187" y="1457"/>
                      <a:pt x="280" y="1457"/>
                    </a:cubicBezTo>
                    <a:cubicBezTo>
                      <a:pt x="664" y="1457"/>
                      <a:pt x="1008" y="1147"/>
                      <a:pt x="1008" y="729"/>
                    </a:cubicBezTo>
                    <a:cubicBezTo>
                      <a:pt x="1008" y="311"/>
                      <a:pt x="664" y="0"/>
                      <a:pt x="280" y="0"/>
                    </a:cubicBez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72"/>
              <p:cNvSpPr/>
              <p:nvPr/>
            </p:nvSpPr>
            <p:spPr>
              <a:xfrm rot="5400000">
                <a:off x="476910" y="-504207"/>
                <a:ext cx="47097" cy="47261"/>
              </a:xfrm>
              <a:custGeom>
                <a:rect b="b" l="l" r="r" t="t"/>
                <a:pathLst>
                  <a:path extrusionOk="0" h="286" w="285">
                    <a:moveTo>
                      <a:pt x="142" y="1"/>
                    </a:moveTo>
                    <a:cubicBezTo>
                      <a:pt x="63" y="1"/>
                      <a:pt x="0" y="64"/>
                      <a:pt x="0" y="143"/>
                    </a:cubicBezTo>
                    <a:cubicBezTo>
                      <a:pt x="0" y="223"/>
                      <a:pt x="63" y="286"/>
                      <a:pt x="142" y="286"/>
                    </a:cubicBezTo>
                    <a:cubicBezTo>
                      <a:pt x="222" y="286"/>
                      <a:pt x="285" y="223"/>
                      <a:pt x="285" y="143"/>
                    </a:cubicBezTo>
                    <a:cubicBezTo>
                      <a:pt x="285" y="64"/>
                      <a:pt x="222" y="1"/>
                      <a:pt x="142" y="1"/>
                    </a:cubicBez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72"/>
              <p:cNvSpPr/>
              <p:nvPr/>
            </p:nvSpPr>
            <p:spPr>
              <a:xfrm rot="5400000">
                <a:off x="-138646" y="-708460"/>
                <a:ext cx="47097" cy="47262"/>
              </a:xfrm>
              <a:custGeom>
                <a:rect b="b" l="l" r="r" t="t"/>
                <a:pathLst>
                  <a:path extrusionOk="0" h="286" w="285">
                    <a:moveTo>
                      <a:pt x="143" y="1"/>
                    </a:moveTo>
                    <a:cubicBezTo>
                      <a:pt x="63" y="1"/>
                      <a:pt x="0" y="69"/>
                      <a:pt x="0" y="143"/>
                    </a:cubicBezTo>
                    <a:cubicBezTo>
                      <a:pt x="0" y="223"/>
                      <a:pt x="63" y="285"/>
                      <a:pt x="143" y="285"/>
                    </a:cubicBezTo>
                    <a:cubicBezTo>
                      <a:pt x="222" y="285"/>
                      <a:pt x="285" y="223"/>
                      <a:pt x="285" y="143"/>
                    </a:cubicBezTo>
                    <a:cubicBezTo>
                      <a:pt x="285" y="69"/>
                      <a:pt x="222" y="1"/>
                      <a:pt x="143" y="1"/>
                    </a:cubicBez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72"/>
              <p:cNvSpPr/>
              <p:nvPr/>
            </p:nvSpPr>
            <p:spPr>
              <a:xfrm rot="5400000">
                <a:off x="-2630039" y="-794803"/>
                <a:ext cx="161121" cy="172025"/>
              </a:xfrm>
              <a:custGeom>
                <a:rect b="b" l="l" r="r" t="t"/>
                <a:pathLst>
                  <a:path extrusionOk="0" h="1041" w="975">
                    <a:moveTo>
                      <a:pt x="247" y="0"/>
                    </a:moveTo>
                    <a:cubicBezTo>
                      <a:pt x="166" y="0"/>
                      <a:pt x="83" y="14"/>
                      <a:pt x="0" y="44"/>
                    </a:cubicBezTo>
                    <a:lnTo>
                      <a:pt x="0" y="1041"/>
                    </a:lnTo>
                    <a:lnTo>
                      <a:pt x="900" y="1041"/>
                    </a:lnTo>
                    <a:cubicBezTo>
                      <a:pt x="946" y="944"/>
                      <a:pt x="974" y="836"/>
                      <a:pt x="974" y="727"/>
                    </a:cubicBezTo>
                    <a:cubicBezTo>
                      <a:pt x="974" y="313"/>
                      <a:pt x="632" y="0"/>
                      <a:pt x="247" y="0"/>
                    </a:cubicBez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72"/>
              <p:cNvSpPr/>
              <p:nvPr/>
            </p:nvSpPr>
            <p:spPr>
              <a:xfrm rot="5400000">
                <a:off x="-1327786" y="613399"/>
                <a:ext cx="98986" cy="237299"/>
              </a:xfrm>
              <a:custGeom>
                <a:rect b="b" l="l" r="r" t="t"/>
                <a:pathLst>
                  <a:path extrusionOk="0" h="1436" w="599">
                    <a:moveTo>
                      <a:pt x="599" y="1"/>
                    </a:moveTo>
                    <a:cubicBezTo>
                      <a:pt x="251" y="63"/>
                      <a:pt x="1" y="365"/>
                      <a:pt x="1" y="718"/>
                    </a:cubicBezTo>
                    <a:cubicBezTo>
                      <a:pt x="1" y="1066"/>
                      <a:pt x="251" y="1367"/>
                      <a:pt x="599" y="1436"/>
                    </a:cubicBezTo>
                    <a:lnTo>
                      <a:pt x="599" y="1"/>
                    </a:ln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72"/>
              <p:cNvSpPr/>
              <p:nvPr/>
            </p:nvSpPr>
            <p:spPr>
              <a:xfrm rot="5400000">
                <a:off x="-2578067" y="-375310"/>
                <a:ext cx="47097" cy="47262"/>
              </a:xfrm>
              <a:custGeom>
                <a:rect b="b" l="l" r="r" t="t"/>
                <a:pathLst>
                  <a:path extrusionOk="0" h="286" w="285">
                    <a:moveTo>
                      <a:pt x="143" y="0"/>
                    </a:moveTo>
                    <a:cubicBezTo>
                      <a:pt x="63" y="0"/>
                      <a:pt x="0" y="63"/>
                      <a:pt x="0" y="143"/>
                    </a:cubicBezTo>
                    <a:cubicBezTo>
                      <a:pt x="0" y="223"/>
                      <a:pt x="63" y="285"/>
                      <a:pt x="143" y="285"/>
                    </a:cubicBezTo>
                    <a:cubicBezTo>
                      <a:pt x="222" y="285"/>
                      <a:pt x="285" y="223"/>
                      <a:pt x="285" y="143"/>
                    </a:cubicBezTo>
                    <a:cubicBezTo>
                      <a:pt x="285" y="63"/>
                      <a:pt x="222" y="0"/>
                      <a:pt x="143" y="0"/>
                    </a:cubicBez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72"/>
              <p:cNvSpPr/>
              <p:nvPr/>
            </p:nvSpPr>
            <p:spPr>
              <a:xfrm rot="5400000">
                <a:off x="480546" y="-719697"/>
                <a:ext cx="47262" cy="47096"/>
              </a:xfrm>
              <a:custGeom>
                <a:rect b="b" l="l" r="r" t="t"/>
                <a:pathLst>
                  <a:path extrusionOk="0" h="285" w="286">
                    <a:moveTo>
                      <a:pt x="143" y="0"/>
                    </a:moveTo>
                    <a:cubicBezTo>
                      <a:pt x="63" y="0"/>
                      <a:pt x="1" y="63"/>
                      <a:pt x="1" y="143"/>
                    </a:cubicBezTo>
                    <a:cubicBezTo>
                      <a:pt x="1" y="222"/>
                      <a:pt x="63" y="285"/>
                      <a:pt x="143" y="285"/>
                    </a:cubicBezTo>
                    <a:cubicBezTo>
                      <a:pt x="217" y="285"/>
                      <a:pt x="286" y="222"/>
                      <a:pt x="286" y="143"/>
                    </a:cubicBezTo>
                    <a:cubicBezTo>
                      <a:pt x="286" y="63"/>
                      <a:pt x="217" y="0"/>
                      <a:pt x="143" y="0"/>
                    </a:cubicBez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72"/>
              <p:cNvSpPr/>
              <p:nvPr/>
            </p:nvSpPr>
            <p:spPr>
              <a:xfrm rot="5400000">
                <a:off x="-2676888" y="575390"/>
                <a:ext cx="248540" cy="163763"/>
              </a:xfrm>
              <a:custGeom>
                <a:rect b="b" l="l" r="r" t="t"/>
                <a:pathLst>
                  <a:path extrusionOk="0" h="991" w="1504">
                    <a:moveTo>
                      <a:pt x="829" y="1"/>
                    </a:moveTo>
                    <a:cubicBezTo>
                      <a:pt x="741" y="1"/>
                      <a:pt x="651" y="17"/>
                      <a:pt x="564" y="51"/>
                    </a:cubicBezTo>
                    <a:cubicBezTo>
                      <a:pt x="188" y="194"/>
                      <a:pt x="0" y="615"/>
                      <a:pt x="142" y="991"/>
                    </a:cubicBezTo>
                    <a:lnTo>
                      <a:pt x="1492" y="991"/>
                    </a:lnTo>
                    <a:cubicBezTo>
                      <a:pt x="1498" y="985"/>
                      <a:pt x="1504" y="980"/>
                      <a:pt x="1504" y="968"/>
                    </a:cubicBezTo>
                    <a:lnTo>
                      <a:pt x="1504" y="473"/>
                    </a:lnTo>
                    <a:cubicBezTo>
                      <a:pt x="1394" y="179"/>
                      <a:pt x="1120" y="1"/>
                      <a:pt x="829" y="1"/>
                    </a:cubicBez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72"/>
              <p:cNvSpPr/>
              <p:nvPr/>
            </p:nvSpPr>
            <p:spPr>
              <a:xfrm rot="5400000">
                <a:off x="-1589955" y="-704742"/>
                <a:ext cx="47262" cy="47261"/>
              </a:xfrm>
              <a:custGeom>
                <a:rect b="b" l="l" r="r" t="t"/>
                <a:pathLst>
                  <a:path extrusionOk="0" h="286" w="286">
                    <a:moveTo>
                      <a:pt x="143" y="1"/>
                    </a:moveTo>
                    <a:cubicBezTo>
                      <a:pt x="64" y="1"/>
                      <a:pt x="1" y="63"/>
                      <a:pt x="1" y="143"/>
                    </a:cubicBezTo>
                    <a:cubicBezTo>
                      <a:pt x="1" y="223"/>
                      <a:pt x="64" y="285"/>
                      <a:pt x="143" y="285"/>
                    </a:cubicBezTo>
                    <a:cubicBezTo>
                      <a:pt x="223" y="285"/>
                      <a:pt x="286" y="223"/>
                      <a:pt x="286" y="143"/>
                    </a:cubicBezTo>
                    <a:cubicBezTo>
                      <a:pt x="286" y="63"/>
                      <a:pt x="223" y="1"/>
                      <a:pt x="143" y="1"/>
                    </a:cubicBez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72"/>
              <p:cNvSpPr/>
              <p:nvPr/>
            </p:nvSpPr>
            <p:spPr>
              <a:xfrm rot="5400000">
                <a:off x="-2232777" y="-704742"/>
                <a:ext cx="47262" cy="47262"/>
              </a:xfrm>
              <a:custGeom>
                <a:rect b="b" l="l" r="r" t="t"/>
                <a:pathLst>
                  <a:path extrusionOk="0" h="286" w="286">
                    <a:moveTo>
                      <a:pt x="143" y="0"/>
                    </a:moveTo>
                    <a:cubicBezTo>
                      <a:pt x="64" y="0"/>
                      <a:pt x="1" y="69"/>
                      <a:pt x="1" y="143"/>
                    </a:cubicBezTo>
                    <a:cubicBezTo>
                      <a:pt x="1" y="222"/>
                      <a:pt x="64" y="285"/>
                      <a:pt x="143" y="285"/>
                    </a:cubicBezTo>
                    <a:cubicBezTo>
                      <a:pt x="223" y="285"/>
                      <a:pt x="286" y="222"/>
                      <a:pt x="286" y="143"/>
                    </a:cubicBezTo>
                    <a:cubicBezTo>
                      <a:pt x="286" y="69"/>
                      <a:pt x="223" y="0"/>
                      <a:pt x="143" y="0"/>
                    </a:cubicBez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72"/>
              <p:cNvSpPr/>
              <p:nvPr/>
            </p:nvSpPr>
            <p:spPr>
              <a:xfrm rot="5400000">
                <a:off x="-2040262" y="-699452"/>
                <a:ext cx="242095" cy="241100"/>
              </a:xfrm>
              <a:custGeom>
                <a:rect b="b" l="l" r="r" t="t"/>
                <a:pathLst>
                  <a:path extrusionOk="0" h="1459" w="1465">
                    <a:moveTo>
                      <a:pt x="735" y="1"/>
                    </a:moveTo>
                    <a:cubicBezTo>
                      <a:pt x="331" y="1"/>
                      <a:pt x="0" y="325"/>
                      <a:pt x="0" y="730"/>
                    </a:cubicBezTo>
                    <a:cubicBezTo>
                      <a:pt x="0" y="1134"/>
                      <a:pt x="331" y="1459"/>
                      <a:pt x="735" y="1459"/>
                    </a:cubicBezTo>
                    <a:cubicBezTo>
                      <a:pt x="1134" y="1459"/>
                      <a:pt x="1464" y="1134"/>
                      <a:pt x="1464" y="730"/>
                    </a:cubicBezTo>
                    <a:cubicBezTo>
                      <a:pt x="1464" y="325"/>
                      <a:pt x="1134" y="1"/>
                      <a:pt x="735" y="1"/>
                    </a:cubicBez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72"/>
              <p:cNvSpPr/>
              <p:nvPr/>
            </p:nvSpPr>
            <p:spPr>
              <a:xfrm rot="5400000">
                <a:off x="209947" y="-732503"/>
                <a:ext cx="241103" cy="242091"/>
              </a:xfrm>
              <a:custGeom>
                <a:rect b="b" l="l" r="r" t="t"/>
                <a:pathLst>
                  <a:path extrusionOk="0" h="1465" w="1459">
                    <a:moveTo>
                      <a:pt x="730" y="0"/>
                    </a:moveTo>
                    <a:cubicBezTo>
                      <a:pt x="325" y="0"/>
                      <a:pt x="1" y="331"/>
                      <a:pt x="1" y="729"/>
                    </a:cubicBezTo>
                    <a:cubicBezTo>
                      <a:pt x="1" y="1134"/>
                      <a:pt x="325" y="1464"/>
                      <a:pt x="730" y="1464"/>
                    </a:cubicBezTo>
                    <a:cubicBezTo>
                      <a:pt x="1134" y="1464"/>
                      <a:pt x="1459" y="1134"/>
                      <a:pt x="1459" y="729"/>
                    </a:cubicBezTo>
                    <a:cubicBezTo>
                      <a:pt x="1459" y="331"/>
                      <a:pt x="1134" y="0"/>
                      <a:pt x="730" y="0"/>
                    </a:cubicBez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72"/>
              <p:cNvSpPr/>
              <p:nvPr/>
            </p:nvSpPr>
            <p:spPr>
              <a:xfrm rot="5400000">
                <a:off x="-900036" y="-681110"/>
                <a:ext cx="47262" cy="47261"/>
              </a:xfrm>
              <a:custGeom>
                <a:rect b="b" l="l" r="r" t="t"/>
                <a:pathLst>
                  <a:path extrusionOk="0" h="286" w="286">
                    <a:moveTo>
                      <a:pt x="143" y="1"/>
                    </a:moveTo>
                    <a:cubicBezTo>
                      <a:pt x="63" y="1"/>
                      <a:pt x="0" y="64"/>
                      <a:pt x="0" y="143"/>
                    </a:cubicBezTo>
                    <a:cubicBezTo>
                      <a:pt x="0" y="217"/>
                      <a:pt x="63" y="286"/>
                      <a:pt x="143" y="286"/>
                    </a:cubicBezTo>
                    <a:cubicBezTo>
                      <a:pt x="222" y="286"/>
                      <a:pt x="285" y="217"/>
                      <a:pt x="285" y="143"/>
                    </a:cubicBezTo>
                    <a:cubicBezTo>
                      <a:pt x="285" y="64"/>
                      <a:pt x="222" y="1"/>
                      <a:pt x="143" y="1"/>
                    </a:cubicBez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72"/>
              <p:cNvSpPr/>
              <p:nvPr/>
            </p:nvSpPr>
            <p:spPr>
              <a:xfrm rot="5400000">
                <a:off x="-598952" y="-711185"/>
                <a:ext cx="241103" cy="241100"/>
              </a:xfrm>
              <a:custGeom>
                <a:rect b="b" l="l" r="r" t="t"/>
                <a:pathLst>
                  <a:path extrusionOk="0" h="1459" w="1459">
                    <a:moveTo>
                      <a:pt x="729" y="0"/>
                    </a:moveTo>
                    <a:cubicBezTo>
                      <a:pt x="325" y="0"/>
                      <a:pt x="0" y="325"/>
                      <a:pt x="0" y="729"/>
                    </a:cubicBezTo>
                    <a:cubicBezTo>
                      <a:pt x="0" y="1134"/>
                      <a:pt x="325" y="1458"/>
                      <a:pt x="729" y="1458"/>
                    </a:cubicBezTo>
                    <a:cubicBezTo>
                      <a:pt x="1133" y="1458"/>
                      <a:pt x="1458" y="1134"/>
                      <a:pt x="1458" y="729"/>
                    </a:cubicBezTo>
                    <a:cubicBezTo>
                      <a:pt x="1458" y="325"/>
                      <a:pt x="1133" y="0"/>
                      <a:pt x="729" y="0"/>
                    </a:cubicBez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72"/>
              <p:cNvSpPr/>
              <p:nvPr/>
            </p:nvSpPr>
            <p:spPr>
              <a:xfrm rot="5400000">
                <a:off x="-1838007" y="-1656571"/>
                <a:ext cx="1629390" cy="3305331"/>
              </a:xfrm>
              <a:custGeom>
                <a:rect b="b" l="l" r="r" t="t"/>
                <a:pathLst>
                  <a:path extrusionOk="0" h="20002" w="9860">
                    <a:moveTo>
                      <a:pt x="9506" y="353"/>
                    </a:moveTo>
                    <a:lnTo>
                      <a:pt x="9506" y="19648"/>
                    </a:lnTo>
                    <a:lnTo>
                      <a:pt x="354" y="19648"/>
                    </a:lnTo>
                    <a:lnTo>
                      <a:pt x="354" y="353"/>
                    </a:lnTo>
                    <a:close/>
                    <a:moveTo>
                      <a:pt x="177" y="0"/>
                    </a:moveTo>
                    <a:cubicBezTo>
                      <a:pt x="81" y="0"/>
                      <a:pt x="1" y="80"/>
                      <a:pt x="1" y="177"/>
                    </a:cubicBezTo>
                    <a:lnTo>
                      <a:pt x="1" y="19825"/>
                    </a:lnTo>
                    <a:cubicBezTo>
                      <a:pt x="1" y="19922"/>
                      <a:pt x="81" y="20001"/>
                      <a:pt x="177" y="20001"/>
                    </a:cubicBezTo>
                    <a:lnTo>
                      <a:pt x="9683" y="20001"/>
                    </a:lnTo>
                    <a:cubicBezTo>
                      <a:pt x="9779" y="20001"/>
                      <a:pt x="9859" y="19922"/>
                      <a:pt x="9859" y="19825"/>
                    </a:cubicBezTo>
                    <a:lnTo>
                      <a:pt x="9859" y="177"/>
                    </a:lnTo>
                    <a:cubicBezTo>
                      <a:pt x="9859" y="80"/>
                      <a:pt x="9779" y="0"/>
                      <a:pt x="9683" y="0"/>
                    </a:cubicBezTo>
                    <a:close/>
                  </a:path>
                </a:pathLst>
              </a:custGeom>
              <a:solidFill>
                <a:srgbClr val="E4A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72"/>
              <p:cNvSpPr/>
              <p:nvPr/>
            </p:nvSpPr>
            <p:spPr>
              <a:xfrm rot="5400000">
                <a:off x="-1591450" y="-1400599"/>
                <a:ext cx="1136276" cy="2793386"/>
              </a:xfrm>
              <a:custGeom>
                <a:rect b="b" l="l" r="r" t="t"/>
                <a:pathLst>
                  <a:path extrusionOk="0" h="16904" w="6876">
                    <a:moveTo>
                      <a:pt x="360" y="0"/>
                    </a:moveTo>
                    <a:cubicBezTo>
                      <a:pt x="160" y="0"/>
                      <a:pt x="1" y="160"/>
                      <a:pt x="1" y="353"/>
                    </a:cubicBezTo>
                    <a:lnTo>
                      <a:pt x="1" y="16550"/>
                    </a:lnTo>
                    <a:cubicBezTo>
                      <a:pt x="1" y="16750"/>
                      <a:pt x="160" y="16903"/>
                      <a:pt x="360" y="16903"/>
                    </a:cubicBezTo>
                    <a:lnTo>
                      <a:pt x="6516" y="16903"/>
                    </a:lnTo>
                    <a:cubicBezTo>
                      <a:pt x="6716" y="16903"/>
                      <a:pt x="6875" y="16750"/>
                      <a:pt x="6875" y="16550"/>
                    </a:cubicBezTo>
                    <a:lnTo>
                      <a:pt x="6875" y="353"/>
                    </a:lnTo>
                    <a:cubicBezTo>
                      <a:pt x="6875" y="160"/>
                      <a:pt x="6716" y="0"/>
                      <a:pt x="651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72"/>
              <p:cNvSpPr/>
              <p:nvPr/>
            </p:nvSpPr>
            <p:spPr>
              <a:xfrm rot="5400000">
                <a:off x="-1620452" y="-1430757"/>
                <a:ext cx="1194445" cy="2853702"/>
              </a:xfrm>
              <a:custGeom>
                <a:rect b="b" l="l" r="r" t="t"/>
                <a:pathLst>
                  <a:path extrusionOk="0" h="17269" w="7228">
                    <a:moveTo>
                      <a:pt x="6692" y="360"/>
                    </a:moveTo>
                    <a:cubicBezTo>
                      <a:pt x="6789" y="360"/>
                      <a:pt x="6869" y="439"/>
                      <a:pt x="6869" y="536"/>
                    </a:cubicBezTo>
                    <a:lnTo>
                      <a:pt x="6869" y="16733"/>
                    </a:lnTo>
                    <a:cubicBezTo>
                      <a:pt x="6869" y="16830"/>
                      <a:pt x="6789" y="16910"/>
                      <a:pt x="6692" y="16910"/>
                    </a:cubicBezTo>
                    <a:lnTo>
                      <a:pt x="536" y="16910"/>
                    </a:lnTo>
                    <a:cubicBezTo>
                      <a:pt x="433" y="16910"/>
                      <a:pt x="359" y="16830"/>
                      <a:pt x="359" y="16733"/>
                    </a:cubicBezTo>
                    <a:lnTo>
                      <a:pt x="359" y="536"/>
                    </a:lnTo>
                    <a:cubicBezTo>
                      <a:pt x="359" y="439"/>
                      <a:pt x="433" y="360"/>
                      <a:pt x="536" y="360"/>
                    </a:cubicBezTo>
                    <a:close/>
                    <a:moveTo>
                      <a:pt x="536" y="1"/>
                    </a:moveTo>
                    <a:cubicBezTo>
                      <a:pt x="240" y="1"/>
                      <a:pt x="0" y="240"/>
                      <a:pt x="0" y="536"/>
                    </a:cubicBezTo>
                    <a:lnTo>
                      <a:pt x="0" y="16733"/>
                    </a:lnTo>
                    <a:cubicBezTo>
                      <a:pt x="0" y="17029"/>
                      <a:pt x="240" y="17269"/>
                      <a:pt x="536" y="17269"/>
                    </a:cubicBezTo>
                    <a:lnTo>
                      <a:pt x="6692" y="17269"/>
                    </a:lnTo>
                    <a:cubicBezTo>
                      <a:pt x="6988" y="17269"/>
                      <a:pt x="7228" y="17029"/>
                      <a:pt x="7228" y="16733"/>
                    </a:cubicBezTo>
                    <a:lnTo>
                      <a:pt x="7228" y="536"/>
                    </a:lnTo>
                    <a:cubicBezTo>
                      <a:pt x="7228" y="240"/>
                      <a:pt x="6988" y="1"/>
                      <a:pt x="669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156" name="Google Shape;3156;p72"/>
          <p:cNvSpPr txBox="1"/>
          <p:nvPr>
            <p:ph type="ctrTitle"/>
          </p:nvPr>
        </p:nvSpPr>
        <p:spPr>
          <a:xfrm>
            <a:off x="3050798" y="598700"/>
            <a:ext cx="2567100" cy="783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Thanks</a:t>
            </a:r>
            <a:endParaRPr/>
          </a:p>
        </p:txBody>
      </p:sp>
      <p:sp>
        <p:nvSpPr>
          <p:cNvPr id="3157" name="Google Shape;3157;p72"/>
          <p:cNvSpPr txBox="1"/>
          <p:nvPr>
            <p:ph idx="1" type="subTitle"/>
          </p:nvPr>
        </p:nvSpPr>
        <p:spPr>
          <a:xfrm>
            <a:off x="2545688" y="2244875"/>
            <a:ext cx="3617400" cy="712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youremail@freepik.com </a:t>
            </a:r>
            <a:endParaRPr/>
          </a:p>
          <a:p>
            <a:pPr indent="0" lvl="0" marL="0" rtl="0" algn="ctr">
              <a:spcBef>
                <a:spcPts val="0"/>
              </a:spcBef>
              <a:spcAft>
                <a:spcPts val="0"/>
              </a:spcAft>
              <a:buNone/>
            </a:pPr>
            <a:r>
              <a:rPr lang="en"/>
              <a:t>+91  620 421 838 </a:t>
            </a:r>
            <a:endParaRPr/>
          </a:p>
          <a:p>
            <a:pPr indent="0" lvl="0" marL="0" rtl="0" algn="ctr">
              <a:spcBef>
                <a:spcPts val="0"/>
              </a:spcBef>
              <a:spcAft>
                <a:spcPts val="0"/>
              </a:spcAft>
              <a:buNone/>
            </a:pPr>
            <a:r>
              <a:rPr lang="en"/>
              <a:t>yourcompany.com</a:t>
            </a:r>
            <a:endParaRPr/>
          </a:p>
        </p:txBody>
      </p:sp>
      <p:sp>
        <p:nvSpPr>
          <p:cNvPr id="3158" name="Google Shape;3158;p72"/>
          <p:cNvSpPr txBox="1"/>
          <p:nvPr>
            <p:ph idx="2" type="subTitle"/>
          </p:nvPr>
        </p:nvSpPr>
        <p:spPr>
          <a:xfrm>
            <a:off x="2545675" y="1781200"/>
            <a:ext cx="3617400" cy="434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Do you have any questions?</a:t>
            </a:r>
            <a:endParaRPr/>
          </a:p>
        </p:txBody>
      </p:sp>
      <p:sp>
        <p:nvSpPr>
          <p:cNvPr id="3159" name="Google Shape;3159;p72"/>
          <p:cNvSpPr txBox="1"/>
          <p:nvPr/>
        </p:nvSpPr>
        <p:spPr>
          <a:xfrm>
            <a:off x="2545755" y="4236450"/>
            <a:ext cx="3617400" cy="295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200">
                <a:solidFill>
                  <a:schemeClr val="dk2"/>
                </a:solidFill>
                <a:latin typeface="Andika"/>
                <a:ea typeface="Andika"/>
                <a:cs typeface="Andika"/>
                <a:sym typeface="Andika"/>
              </a:rPr>
              <a:t>Please keep this slide for attribution</a:t>
            </a:r>
            <a:endParaRPr b="1" sz="1200">
              <a:solidFill>
                <a:schemeClr val="dk2"/>
              </a:solidFill>
              <a:latin typeface="Andika"/>
              <a:ea typeface="Andika"/>
              <a:cs typeface="Andika"/>
              <a:sym typeface="Andika"/>
            </a:endParaRPr>
          </a:p>
        </p:txBody>
      </p:sp>
      <p:grpSp>
        <p:nvGrpSpPr>
          <p:cNvPr id="3160" name="Google Shape;3160;p72"/>
          <p:cNvGrpSpPr/>
          <p:nvPr/>
        </p:nvGrpSpPr>
        <p:grpSpPr>
          <a:xfrm>
            <a:off x="4611164" y="3115953"/>
            <a:ext cx="295232" cy="295192"/>
            <a:chOff x="1379798" y="1723250"/>
            <a:chExt cx="397887" cy="397887"/>
          </a:xfrm>
        </p:grpSpPr>
        <p:sp>
          <p:nvSpPr>
            <p:cNvPr id="3161" name="Google Shape;3161;p72"/>
            <p:cNvSpPr/>
            <p:nvPr/>
          </p:nvSpPr>
          <p:spPr>
            <a:xfrm>
              <a:off x="1462169" y="1793977"/>
              <a:ext cx="23354" cy="23312"/>
            </a:xfrm>
            <a:custGeom>
              <a:rect b="b" l="l" r="r" t="t"/>
              <a:pathLst>
                <a:path extrusionOk="0" h="1117" w="1119">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72"/>
            <p:cNvSpPr/>
            <p:nvPr/>
          </p:nvSpPr>
          <p:spPr>
            <a:xfrm>
              <a:off x="1379798" y="1723250"/>
              <a:ext cx="397887" cy="397887"/>
            </a:xfrm>
            <a:custGeom>
              <a:rect b="b" l="l" r="r" t="t"/>
              <a:pathLst>
                <a:path extrusionOk="0" h="19065" w="19065">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72"/>
            <p:cNvSpPr/>
            <p:nvPr/>
          </p:nvSpPr>
          <p:spPr>
            <a:xfrm>
              <a:off x="1555413" y="1886846"/>
              <a:ext cx="139912" cy="163558"/>
            </a:xfrm>
            <a:custGeom>
              <a:rect b="b" l="l" r="r" t="t"/>
              <a:pathLst>
                <a:path extrusionOk="0" h="7837" w="6704">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72"/>
            <p:cNvSpPr/>
            <p:nvPr/>
          </p:nvSpPr>
          <p:spPr>
            <a:xfrm>
              <a:off x="1462169" y="1887200"/>
              <a:ext cx="23354" cy="163203"/>
            </a:xfrm>
            <a:custGeom>
              <a:rect b="b" l="l" r="r" t="t"/>
              <a:pathLst>
                <a:path extrusionOk="0" h="7820" w="1119">
                  <a:moveTo>
                    <a:pt x="0" y="0"/>
                  </a:moveTo>
                  <a:lnTo>
                    <a:pt x="0" y="7819"/>
                  </a:lnTo>
                  <a:lnTo>
                    <a:pt x="1118" y="7819"/>
                  </a:lnTo>
                  <a:lnTo>
                    <a:pt x="111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65" name="Google Shape;3165;p72"/>
          <p:cNvGrpSpPr/>
          <p:nvPr/>
        </p:nvGrpSpPr>
        <p:grpSpPr>
          <a:xfrm>
            <a:off x="3802282" y="3115953"/>
            <a:ext cx="295247" cy="295192"/>
            <a:chOff x="266768" y="1721375"/>
            <a:chExt cx="397907" cy="397887"/>
          </a:xfrm>
        </p:grpSpPr>
        <p:sp>
          <p:nvSpPr>
            <p:cNvPr id="3166" name="Google Shape;3166;p72"/>
            <p:cNvSpPr/>
            <p:nvPr/>
          </p:nvSpPr>
          <p:spPr>
            <a:xfrm>
              <a:off x="454843" y="1791037"/>
              <a:ext cx="136218" cy="328222"/>
            </a:xfrm>
            <a:custGeom>
              <a:rect b="b" l="l" r="r" t="t"/>
              <a:pathLst>
                <a:path extrusionOk="0" h="15727" w="6527">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72"/>
            <p:cNvSpPr/>
            <p:nvPr/>
          </p:nvSpPr>
          <p:spPr>
            <a:xfrm>
              <a:off x="266768" y="1721375"/>
              <a:ext cx="397907" cy="397887"/>
            </a:xfrm>
            <a:custGeom>
              <a:rect b="b" l="l" r="r" t="t"/>
              <a:pathLst>
                <a:path extrusionOk="0" h="19065" w="19066">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68" name="Google Shape;3168;p72"/>
          <p:cNvGrpSpPr/>
          <p:nvPr/>
        </p:nvGrpSpPr>
        <p:grpSpPr>
          <a:xfrm>
            <a:off x="4206738" y="3115953"/>
            <a:ext cx="295216" cy="295192"/>
            <a:chOff x="864491" y="1723250"/>
            <a:chExt cx="397866" cy="397887"/>
          </a:xfrm>
        </p:grpSpPr>
        <p:sp>
          <p:nvSpPr>
            <p:cNvPr id="3169" name="Google Shape;3169;p72"/>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72"/>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72"/>
            <p:cNvSpPr/>
            <p:nvPr/>
          </p:nvSpPr>
          <p:spPr>
            <a:xfrm>
              <a:off x="864491" y="1723250"/>
              <a:ext cx="397866" cy="397887"/>
            </a:xfrm>
            <a:custGeom>
              <a:rect b="b" l="l" r="r" t="t"/>
              <a:pathLst>
                <a:path extrusionOk="0" h="19065" w="19064">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75" name="Shape 3175"/>
        <p:cNvGrpSpPr/>
        <p:nvPr/>
      </p:nvGrpSpPr>
      <p:grpSpPr>
        <a:xfrm>
          <a:off x="0" y="0"/>
          <a:ext cx="0" cy="0"/>
          <a:chOff x="0" y="0"/>
          <a:chExt cx="0" cy="0"/>
        </a:xfrm>
      </p:grpSpPr>
      <p:sp>
        <p:nvSpPr>
          <p:cNvPr id="3176" name="Google Shape;3176;p73"/>
          <p:cNvSpPr txBox="1"/>
          <p:nvPr>
            <p:ph type="title"/>
          </p:nvPr>
        </p:nvSpPr>
        <p:spPr>
          <a:xfrm>
            <a:off x="1371275" y="535650"/>
            <a:ext cx="6401400" cy="569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Alternative Resources</a:t>
            </a:r>
            <a:endParaRPr/>
          </a:p>
        </p:txBody>
      </p:sp>
      <p:grpSp>
        <p:nvGrpSpPr>
          <p:cNvPr id="3177" name="Google Shape;3177;p73"/>
          <p:cNvGrpSpPr/>
          <p:nvPr/>
        </p:nvGrpSpPr>
        <p:grpSpPr>
          <a:xfrm>
            <a:off x="1730388" y="1329221"/>
            <a:ext cx="2821078" cy="852350"/>
            <a:chOff x="472845" y="2184006"/>
            <a:chExt cx="2663656" cy="804787"/>
          </a:xfrm>
        </p:grpSpPr>
        <p:sp>
          <p:nvSpPr>
            <p:cNvPr id="3178" name="Google Shape;3178;p73"/>
            <p:cNvSpPr/>
            <p:nvPr/>
          </p:nvSpPr>
          <p:spPr>
            <a:xfrm>
              <a:off x="472845" y="2213281"/>
              <a:ext cx="2615856" cy="775512"/>
            </a:xfrm>
            <a:custGeom>
              <a:rect b="b" l="l" r="r" t="t"/>
              <a:pathLst>
                <a:path extrusionOk="0" h="4591" w="15486">
                  <a:moveTo>
                    <a:pt x="10440" y="0"/>
                  </a:moveTo>
                  <a:lnTo>
                    <a:pt x="10246" y="68"/>
                  </a:lnTo>
                  <a:lnTo>
                    <a:pt x="10047" y="29"/>
                  </a:lnTo>
                  <a:lnTo>
                    <a:pt x="9853" y="63"/>
                  </a:lnTo>
                  <a:lnTo>
                    <a:pt x="9654" y="86"/>
                  </a:lnTo>
                  <a:lnTo>
                    <a:pt x="9460" y="74"/>
                  </a:lnTo>
                  <a:lnTo>
                    <a:pt x="9267" y="228"/>
                  </a:lnTo>
                  <a:lnTo>
                    <a:pt x="9067" y="86"/>
                  </a:lnTo>
                  <a:lnTo>
                    <a:pt x="8874" y="51"/>
                  </a:lnTo>
                  <a:lnTo>
                    <a:pt x="8674" y="120"/>
                  </a:lnTo>
                  <a:lnTo>
                    <a:pt x="8481" y="131"/>
                  </a:lnTo>
                  <a:lnTo>
                    <a:pt x="8287" y="262"/>
                  </a:lnTo>
                  <a:lnTo>
                    <a:pt x="8088" y="97"/>
                  </a:lnTo>
                  <a:lnTo>
                    <a:pt x="7894" y="285"/>
                  </a:lnTo>
                  <a:lnTo>
                    <a:pt x="7695" y="262"/>
                  </a:lnTo>
                  <a:lnTo>
                    <a:pt x="7501" y="239"/>
                  </a:lnTo>
                  <a:lnTo>
                    <a:pt x="7308" y="217"/>
                  </a:lnTo>
                  <a:lnTo>
                    <a:pt x="7108" y="29"/>
                  </a:lnTo>
                  <a:lnTo>
                    <a:pt x="6915" y="148"/>
                  </a:lnTo>
                  <a:lnTo>
                    <a:pt x="6715" y="251"/>
                  </a:lnTo>
                  <a:lnTo>
                    <a:pt x="6522" y="131"/>
                  </a:lnTo>
                  <a:lnTo>
                    <a:pt x="6328" y="177"/>
                  </a:lnTo>
                  <a:lnTo>
                    <a:pt x="6129" y="74"/>
                  </a:lnTo>
                  <a:lnTo>
                    <a:pt x="5935" y="228"/>
                  </a:lnTo>
                  <a:lnTo>
                    <a:pt x="5736" y="205"/>
                  </a:lnTo>
                  <a:lnTo>
                    <a:pt x="5542" y="131"/>
                  </a:lnTo>
                  <a:lnTo>
                    <a:pt x="5348" y="273"/>
                  </a:lnTo>
                  <a:lnTo>
                    <a:pt x="5149" y="205"/>
                  </a:lnTo>
                  <a:lnTo>
                    <a:pt x="4956" y="165"/>
                  </a:lnTo>
                  <a:lnTo>
                    <a:pt x="4762" y="143"/>
                  </a:lnTo>
                  <a:lnTo>
                    <a:pt x="4563" y="148"/>
                  </a:lnTo>
                  <a:lnTo>
                    <a:pt x="4369" y="291"/>
                  </a:lnTo>
                  <a:lnTo>
                    <a:pt x="4175" y="97"/>
                  </a:lnTo>
                  <a:lnTo>
                    <a:pt x="3976" y="199"/>
                  </a:lnTo>
                  <a:lnTo>
                    <a:pt x="3782" y="91"/>
                  </a:lnTo>
                  <a:lnTo>
                    <a:pt x="3583" y="194"/>
                  </a:lnTo>
                  <a:lnTo>
                    <a:pt x="3389" y="251"/>
                  </a:lnTo>
                  <a:lnTo>
                    <a:pt x="3196" y="228"/>
                  </a:lnTo>
                  <a:lnTo>
                    <a:pt x="2996" y="194"/>
                  </a:lnTo>
                  <a:lnTo>
                    <a:pt x="2803" y="131"/>
                  </a:lnTo>
                  <a:lnTo>
                    <a:pt x="2609" y="205"/>
                  </a:lnTo>
                  <a:lnTo>
                    <a:pt x="2410" y="137"/>
                  </a:lnTo>
                  <a:lnTo>
                    <a:pt x="2216" y="6"/>
                  </a:lnTo>
                  <a:lnTo>
                    <a:pt x="2022" y="63"/>
                  </a:lnTo>
                  <a:lnTo>
                    <a:pt x="1823" y="251"/>
                  </a:lnTo>
                  <a:lnTo>
                    <a:pt x="1630" y="68"/>
                  </a:lnTo>
                  <a:lnTo>
                    <a:pt x="1436" y="12"/>
                  </a:lnTo>
                  <a:lnTo>
                    <a:pt x="1237" y="34"/>
                  </a:lnTo>
                  <a:lnTo>
                    <a:pt x="1043" y="120"/>
                  </a:lnTo>
                  <a:lnTo>
                    <a:pt x="844" y="120"/>
                  </a:lnTo>
                  <a:lnTo>
                    <a:pt x="650" y="86"/>
                  </a:lnTo>
                  <a:lnTo>
                    <a:pt x="456" y="143"/>
                  </a:lnTo>
                  <a:lnTo>
                    <a:pt x="46" y="29"/>
                  </a:lnTo>
                  <a:lnTo>
                    <a:pt x="1" y="40"/>
                  </a:lnTo>
                  <a:lnTo>
                    <a:pt x="1" y="541"/>
                  </a:lnTo>
                  <a:lnTo>
                    <a:pt x="291" y="570"/>
                  </a:lnTo>
                  <a:cubicBezTo>
                    <a:pt x="326" y="466"/>
                    <a:pt x="412" y="417"/>
                    <a:pt x="497" y="417"/>
                  </a:cubicBezTo>
                  <a:cubicBezTo>
                    <a:pt x="595" y="417"/>
                    <a:pt x="692" y="482"/>
                    <a:pt x="707" y="604"/>
                  </a:cubicBezTo>
                  <a:cubicBezTo>
                    <a:pt x="725" y="750"/>
                    <a:pt x="608" y="846"/>
                    <a:pt x="490" y="846"/>
                  </a:cubicBezTo>
                  <a:cubicBezTo>
                    <a:pt x="424" y="846"/>
                    <a:pt x="357" y="816"/>
                    <a:pt x="314" y="746"/>
                  </a:cubicBezTo>
                  <a:lnTo>
                    <a:pt x="132" y="752"/>
                  </a:lnTo>
                  <a:lnTo>
                    <a:pt x="1" y="780"/>
                  </a:lnTo>
                  <a:lnTo>
                    <a:pt x="1" y="1344"/>
                  </a:lnTo>
                  <a:lnTo>
                    <a:pt x="291" y="1367"/>
                  </a:lnTo>
                  <a:cubicBezTo>
                    <a:pt x="325" y="1267"/>
                    <a:pt x="411" y="1219"/>
                    <a:pt x="495" y="1219"/>
                  </a:cubicBezTo>
                  <a:cubicBezTo>
                    <a:pt x="594" y="1219"/>
                    <a:pt x="692" y="1284"/>
                    <a:pt x="707" y="1407"/>
                  </a:cubicBezTo>
                  <a:cubicBezTo>
                    <a:pt x="725" y="1553"/>
                    <a:pt x="608" y="1649"/>
                    <a:pt x="490" y="1649"/>
                  </a:cubicBezTo>
                  <a:cubicBezTo>
                    <a:pt x="424" y="1649"/>
                    <a:pt x="357" y="1619"/>
                    <a:pt x="314" y="1549"/>
                  </a:cubicBezTo>
                  <a:lnTo>
                    <a:pt x="132" y="1549"/>
                  </a:lnTo>
                  <a:lnTo>
                    <a:pt x="1" y="1578"/>
                  </a:lnTo>
                  <a:lnTo>
                    <a:pt x="1" y="2142"/>
                  </a:lnTo>
                  <a:lnTo>
                    <a:pt x="291" y="2170"/>
                  </a:lnTo>
                  <a:cubicBezTo>
                    <a:pt x="325" y="2070"/>
                    <a:pt x="411" y="2022"/>
                    <a:pt x="495" y="2022"/>
                  </a:cubicBezTo>
                  <a:cubicBezTo>
                    <a:pt x="594" y="2022"/>
                    <a:pt x="692" y="2087"/>
                    <a:pt x="707" y="2210"/>
                  </a:cubicBezTo>
                  <a:cubicBezTo>
                    <a:pt x="725" y="2354"/>
                    <a:pt x="610" y="2449"/>
                    <a:pt x="493" y="2449"/>
                  </a:cubicBezTo>
                  <a:cubicBezTo>
                    <a:pt x="426" y="2449"/>
                    <a:pt x="358" y="2417"/>
                    <a:pt x="314" y="2347"/>
                  </a:cubicBezTo>
                  <a:lnTo>
                    <a:pt x="132" y="2352"/>
                  </a:lnTo>
                  <a:lnTo>
                    <a:pt x="1" y="2381"/>
                  </a:lnTo>
                  <a:lnTo>
                    <a:pt x="1" y="2945"/>
                  </a:lnTo>
                  <a:lnTo>
                    <a:pt x="291" y="2973"/>
                  </a:lnTo>
                  <a:cubicBezTo>
                    <a:pt x="325" y="2871"/>
                    <a:pt x="410" y="2823"/>
                    <a:pt x="494" y="2823"/>
                  </a:cubicBezTo>
                  <a:cubicBezTo>
                    <a:pt x="593" y="2823"/>
                    <a:pt x="692" y="2890"/>
                    <a:pt x="707" y="3013"/>
                  </a:cubicBezTo>
                  <a:cubicBezTo>
                    <a:pt x="725" y="3155"/>
                    <a:pt x="609" y="3250"/>
                    <a:pt x="491" y="3250"/>
                  </a:cubicBezTo>
                  <a:cubicBezTo>
                    <a:pt x="424" y="3250"/>
                    <a:pt x="357" y="3220"/>
                    <a:pt x="314" y="3150"/>
                  </a:cubicBezTo>
                  <a:lnTo>
                    <a:pt x="132" y="3155"/>
                  </a:lnTo>
                  <a:lnTo>
                    <a:pt x="1" y="3184"/>
                  </a:lnTo>
                  <a:lnTo>
                    <a:pt x="1" y="3748"/>
                  </a:lnTo>
                  <a:lnTo>
                    <a:pt x="291" y="3776"/>
                  </a:lnTo>
                  <a:cubicBezTo>
                    <a:pt x="326" y="3673"/>
                    <a:pt x="412" y="3624"/>
                    <a:pt x="497" y="3624"/>
                  </a:cubicBezTo>
                  <a:cubicBezTo>
                    <a:pt x="595" y="3624"/>
                    <a:pt x="692" y="3688"/>
                    <a:pt x="707" y="3810"/>
                  </a:cubicBezTo>
                  <a:cubicBezTo>
                    <a:pt x="725" y="3956"/>
                    <a:pt x="608" y="4053"/>
                    <a:pt x="490" y="4053"/>
                  </a:cubicBezTo>
                  <a:cubicBezTo>
                    <a:pt x="424" y="4053"/>
                    <a:pt x="357" y="4022"/>
                    <a:pt x="314" y="3953"/>
                  </a:cubicBezTo>
                  <a:lnTo>
                    <a:pt x="132" y="3958"/>
                  </a:lnTo>
                  <a:lnTo>
                    <a:pt x="1" y="3987"/>
                  </a:lnTo>
                  <a:lnTo>
                    <a:pt x="1" y="4477"/>
                  </a:lnTo>
                  <a:lnTo>
                    <a:pt x="46" y="4465"/>
                  </a:lnTo>
                  <a:lnTo>
                    <a:pt x="456" y="4545"/>
                  </a:lnTo>
                  <a:lnTo>
                    <a:pt x="650" y="4562"/>
                  </a:lnTo>
                  <a:lnTo>
                    <a:pt x="849" y="4289"/>
                  </a:lnTo>
                  <a:lnTo>
                    <a:pt x="1043" y="4328"/>
                  </a:lnTo>
                  <a:lnTo>
                    <a:pt x="1242" y="4402"/>
                  </a:lnTo>
                  <a:lnTo>
                    <a:pt x="1436" y="4494"/>
                  </a:lnTo>
                  <a:lnTo>
                    <a:pt x="1635" y="4402"/>
                  </a:lnTo>
                  <a:lnTo>
                    <a:pt x="1829" y="4528"/>
                  </a:lnTo>
                  <a:lnTo>
                    <a:pt x="2028" y="4346"/>
                  </a:lnTo>
                  <a:lnTo>
                    <a:pt x="2222" y="4516"/>
                  </a:lnTo>
                  <a:lnTo>
                    <a:pt x="2421" y="4539"/>
                  </a:lnTo>
                  <a:lnTo>
                    <a:pt x="2615" y="4573"/>
                  </a:lnTo>
                  <a:lnTo>
                    <a:pt x="2808" y="4323"/>
                  </a:lnTo>
                  <a:lnTo>
                    <a:pt x="3008" y="4471"/>
                  </a:lnTo>
                  <a:lnTo>
                    <a:pt x="3201" y="4328"/>
                  </a:lnTo>
                  <a:lnTo>
                    <a:pt x="3401" y="4477"/>
                  </a:lnTo>
                  <a:lnTo>
                    <a:pt x="3594" y="4368"/>
                  </a:lnTo>
                  <a:lnTo>
                    <a:pt x="3788" y="4402"/>
                  </a:lnTo>
                  <a:lnTo>
                    <a:pt x="3987" y="4408"/>
                  </a:lnTo>
                  <a:lnTo>
                    <a:pt x="4181" y="4397"/>
                  </a:lnTo>
                  <a:lnTo>
                    <a:pt x="4380" y="4397"/>
                  </a:lnTo>
                  <a:lnTo>
                    <a:pt x="4574" y="4516"/>
                  </a:lnTo>
                  <a:lnTo>
                    <a:pt x="4773" y="4579"/>
                  </a:lnTo>
                  <a:lnTo>
                    <a:pt x="4967" y="4414"/>
                  </a:lnTo>
                  <a:lnTo>
                    <a:pt x="5161" y="4408"/>
                  </a:lnTo>
                  <a:lnTo>
                    <a:pt x="5360" y="4448"/>
                  </a:lnTo>
                  <a:lnTo>
                    <a:pt x="5554" y="4454"/>
                  </a:lnTo>
                  <a:lnTo>
                    <a:pt x="5753" y="4505"/>
                  </a:lnTo>
                  <a:lnTo>
                    <a:pt x="5946" y="4368"/>
                  </a:lnTo>
                  <a:lnTo>
                    <a:pt x="6140" y="4408"/>
                  </a:lnTo>
                  <a:lnTo>
                    <a:pt x="6339" y="4380"/>
                  </a:lnTo>
                  <a:lnTo>
                    <a:pt x="6533" y="4573"/>
                  </a:lnTo>
                  <a:lnTo>
                    <a:pt x="6732" y="4374"/>
                  </a:lnTo>
                  <a:lnTo>
                    <a:pt x="6926" y="4465"/>
                  </a:lnTo>
                  <a:lnTo>
                    <a:pt x="7120" y="4482"/>
                  </a:lnTo>
                  <a:lnTo>
                    <a:pt x="7319" y="4568"/>
                  </a:lnTo>
                  <a:lnTo>
                    <a:pt x="7513" y="4539"/>
                  </a:lnTo>
                  <a:lnTo>
                    <a:pt x="7712" y="4482"/>
                  </a:lnTo>
                  <a:lnTo>
                    <a:pt x="7906" y="4590"/>
                  </a:lnTo>
                  <a:lnTo>
                    <a:pt x="8099" y="4539"/>
                  </a:lnTo>
                  <a:lnTo>
                    <a:pt x="8299" y="4425"/>
                  </a:lnTo>
                  <a:lnTo>
                    <a:pt x="8492" y="4425"/>
                  </a:lnTo>
                  <a:lnTo>
                    <a:pt x="8692" y="4408"/>
                  </a:lnTo>
                  <a:lnTo>
                    <a:pt x="8885" y="4402"/>
                  </a:lnTo>
                  <a:lnTo>
                    <a:pt x="9079" y="4488"/>
                  </a:lnTo>
                  <a:lnTo>
                    <a:pt x="9278" y="4516"/>
                  </a:lnTo>
                  <a:lnTo>
                    <a:pt x="9472" y="4545"/>
                  </a:lnTo>
                  <a:lnTo>
                    <a:pt x="9671" y="4477"/>
                  </a:lnTo>
                  <a:lnTo>
                    <a:pt x="9865" y="4425"/>
                  </a:lnTo>
                  <a:lnTo>
                    <a:pt x="10058" y="4511"/>
                  </a:lnTo>
                  <a:lnTo>
                    <a:pt x="10258" y="4442"/>
                  </a:lnTo>
                  <a:lnTo>
                    <a:pt x="10451" y="4363"/>
                  </a:lnTo>
                  <a:lnTo>
                    <a:pt x="10645" y="4573"/>
                  </a:lnTo>
                  <a:lnTo>
                    <a:pt x="10844" y="4431"/>
                  </a:lnTo>
                  <a:lnTo>
                    <a:pt x="11038" y="4431"/>
                  </a:lnTo>
                  <a:lnTo>
                    <a:pt x="11237" y="4397"/>
                  </a:lnTo>
                  <a:lnTo>
                    <a:pt x="11431" y="4397"/>
                  </a:lnTo>
                  <a:lnTo>
                    <a:pt x="11625" y="4522"/>
                  </a:lnTo>
                  <a:lnTo>
                    <a:pt x="11824" y="4454"/>
                  </a:lnTo>
                  <a:lnTo>
                    <a:pt x="12018" y="4414"/>
                  </a:lnTo>
                  <a:lnTo>
                    <a:pt x="12211" y="4414"/>
                  </a:lnTo>
                  <a:lnTo>
                    <a:pt x="12411" y="4511"/>
                  </a:lnTo>
                  <a:lnTo>
                    <a:pt x="12604" y="4368"/>
                  </a:lnTo>
                  <a:lnTo>
                    <a:pt x="12798" y="4311"/>
                  </a:lnTo>
                  <a:lnTo>
                    <a:pt x="12997" y="4420"/>
                  </a:lnTo>
                  <a:lnTo>
                    <a:pt x="13191" y="4340"/>
                  </a:lnTo>
                  <a:lnTo>
                    <a:pt x="13384" y="4289"/>
                  </a:lnTo>
                  <a:lnTo>
                    <a:pt x="13584" y="4357"/>
                  </a:lnTo>
                  <a:lnTo>
                    <a:pt x="13777" y="4442"/>
                  </a:lnTo>
                  <a:lnTo>
                    <a:pt x="13977" y="4579"/>
                  </a:lnTo>
                  <a:lnTo>
                    <a:pt x="14170" y="4402"/>
                  </a:lnTo>
                  <a:lnTo>
                    <a:pt x="14364" y="4437"/>
                  </a:lnTo>
                  <a:lnTo>
                    <a:pt x="14563" y="4499"/>
                  </a:lnTo>
                  <a:lnTo>
                    <a:pt x="14757" y="4306"/>
                  </a:lnTo>
                  <a:lnTo>
                    <a:pt x="14951" y="4397"/>
                  </a:lnTo>
                  <a:lnTo>
                    <a:pt x="15150" y="4454"/>
                  </a:lnTo>
                  <a:lnTo>
                    <a:pt x="15378" y="4477"/>
                  </a:lnTo>
                  <a:lnTo>
                    <a:pt x="15258" y="4254"/>
                  </a:lnTo>
                  <a:lnTo>
                    <a:pt x="15480" y="4049"/>
                  </a:lnTo>
                  <a:lnTo>
                    <a:pt x="15457" y="3861"/>
                  </a:lnTo>
                  <a:lnTo>
                    <a:pt x="15275" y="3662"/>
                  </a:lnTo>
                  <a:lnTo>
                    <a:pt x="15486" y="3468"/>
                  </a:lnTo>
                  <a:lnTo>
                    <a:pt x="15292" y="3275"/>
                  </a:lnTo>
                  <a:lnTo>
                    <a:pt x="15218" y="3076"/>
                  </a:lnTo>
                  <a:lnTo>
                    <a:pt x="15361" y="2882"/>
                  </a:lnTo>
                  <a:lnTo>
                    <a:pt x="15218" y="2688"/>
                  </a:lnTo>
                  <a:lnTo>
                    <a:pt x="15235" y="2495"/>
                  </a:lnTo>
                  <a:lnTo>
                    <a:pt x="15304" y="2295"/>
                  </a:lnTo>
                  <a:lnTo>
                    <a:pt x="15321" y="2102"/>
                  </a:lnTo>
                  <a:lnTo>
                    <a:pt x="15423" y="1908"/>
                  </a:lnTo>
                  <a:lnTo>
                    <a:pt x="15304" y="1714"/>
                  </a:lnTo>
                  <a:lnTo>
                    <a:pt x="15252" y="1515"/>
                  </a:lnTo>
                  <a:lnTo>
                    <a:pt x="15235" y="1321"/>
                  </a:lnTo>
                  <a:lnTo>
                    <a:pt x="15366" y="1128"/>
                  </a:lnTo>
                  <a:lnTo>
                    <a:pt x="15418" y="928"/>
                  </a:lnTo>
                  <a:lnTo>
                    <a:pt x="15435" y="735"/>
                  </a:lnTo>
                  <a:lnTo>
                    <a:pt x="15400" y="541"/>
                  </a:lnTo>
                  <a:lnTo>
                    <a:pt x="15326" y="348"/>
                  </a:lnTo>
                  <a:lnTo>
                    <a:pt x="15423" y="74"/>
                  </a:lnTo>
                  <a:lnTo>
                    <a:pt x="15150" y="120"/>
                  </a:lnTo>
                  <a:lnTo>
                    <a:pt x="14951" y="97"/>
                  </a:lnTo>
                  <a:lnTo>
                    <a:pt x="14757" y="177"/>
                  </a:lnTo>
                  <a:lnTo>
                    <a:pt x="14558" y="285"/>
                  </a:lnTo>
                  <a:lnTo>
                    <a:pt x="14364" y="291"/>
                  </a:lnTo>
                  <a:lnTo>
                    <a:pt x="14165" y="188"/>
                  </a:lnTo>
                  <a:lnTo>
                    <a:pt x="13971" y="131"/>
                  </a:lnTo>
                  <a:lnTo>
                    <a:pt x="13772" y="205"/>
                  </a:lnTo>
                  <a:lnTo>
                    <a:pt x="13578" y="86"/>
                  </a:lnTo>
                  <a:lnTo>
                    <a:pt x="13379" y="68"/>
                  </a:lnTo>
                  <a:lnTo>
                    <a:pt x="13185" y="12"/>
                  </a:lnTo>
                  <a:lnTo>
                    <a:pt x="12991" y="46"/>
                  </a:lnTo>
                  <a:lnTo>
                    <a:pt x="12792" y="262"/>
                  </a:lnTo>
                  <a:lnTo>
                    <a:pt x="12598" y="268"/>
                  </a:lnTo>
                  <a:lnTo>
                    <a:pt x="12399" y="23"/>
                  </a:lnTo>
                  <a:lnTo>
                    <a:pt x="12205" y="103"/>
                  </a:lnTo>
                  <a:lnTo>
                    <a:pt x="12006" y="74"/>
                  </a:lnTo>
                  <a:lnTo>
                    <a:pt x="11813" y="251"/>
                  </a:lnTo>
                  <a:lnTo>
                    <a:pt x="11619" y="125"/>
                  </a:lnTo>
                  <a:lnTo>
                    <a:pt x="11420" y="40"/>
                  </a:lnTo>
                  <a:lnTo>
                    <a:pt x="11226" y="205"/>
                  </a:lnTo>
                  <a:lnTo>
                    <a:pt x="11027" y="268"/>
                  </a:lnTo>
                  <a:lnTo>
                    <a:pt x="10833" y="46"/>
                  </a:lnTo>
                  <a:lnTo>
                    <a:pt x="10639" y="57"/>
                  </a:lnTo>
                  <a:lnTo>
                    <a:pt x="1044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73"/>
            <p:cNvSpPr/>
            <p:nvPr/>
          </p:nvSpPr>
          <p:spPr>
            <a:xfrm>
              <a:off x="520645" y="2184006"/>
              <a:ext cx="2615856" cy="775512"/>
            </a:xfrm>
            <a:custGeom>
              <a:rect b="b" l="l" r="r" t="t"/>
              <a:pathLst>
                <a:path extrusionOk="0" h="4591" w="15486">
                  <a:moveTo>
                    <a:pt x="10440" y="0"/>
                  </a:moveTo>
                  <a:lnTo>
                    <a:pt x="10246" y="68"/>
                  </a:lnTo>
                  <a:lnTo>
                    <a:pt x="10047" y="29"/>
                  </a:lnTo>
                  <a:lnTo>
                    <a:pt x="9853" y="63"/>
                  </a:lnTo>
                  <a:lnTo>
                    <a:pt x="9654" y="86"/>
                  </a:lnTo>
                  <a:lnTo>
                    <a:pt x="9460" y="74"/>
                  </a:lnTo>
                  <a:lnTo>
                    <a:pt x="9267" y="228"/>
                  </a:lnTo>
                  <a:lnTo>
                    <a:pt x="9067" y="86"/>
                  </a:lnTo>
                  <a:lnTo>
                    <a:pt x="8874" y="51"/>
                  </a:lnTo>
                  <a:lnTo>
                    <a:pt x="8674" y="120"/>
                  </a:lnTo>
                  <a:lnTo>
                    <a:pt x="8481" y="131"/>
                  </a:lnTo>
                  <a:lnTo>
                    <a:pt x="8287" y="262"/>
                  </a:lnTo>
                  <a:lnTo>
                    <a:pt x="8088" y="97"/>
                  </a:lnTo>
                  <a:lnTo>
                    <a:pt x="7894" y="285"/>
                  </a:lnTo>
                  <a:lnTo>
                    <a:pt x="7695" y="262"/>
                  </a:lnTo>
                  <a:lnTo>
                    <a:pt x="7501" y="239"/>
                  </a:lnTo>
                  <a:lnTo>
                    <a:pt x="7308" y="217"/>
                  </a:lnTo>
                  <a:lnTo>
                    <a:pt x="7108" y="29"/>
                  </a:lnTo>
                  <a:lnTo>
                    <a:pt x="6915" y="148"/>
                  </a:lnTo>
                  <a:lnTo>
                    <a:pt x="6715" y="251"/>
                  </a:lnTo>
                  <a:lnTo>
                    <a:pt x="6522" y="131"/>
                  </a:lnTo>
                  <a:lnTo>
                    <a:pt x="6328" y="177"/>
                  </a:lnTo>
                  <a:lnTo>
                    <a:pt x="6129" y="74"/>
                  </a:lnTo>
                  <a:lnTo>
                    <a:pt x="5935" y="228"/>
                  </a:lnTo>
                  <a:lnTo>
                    <a:pt x="5736" y="205"/>
                  </a:lnTo>
                  <a:lnTo>
                    <a:pt x="5542" y="131"/>
                  </a:lnTo>
                  <a:lnTo>
                    <a:pt x="5348" y="273"/>
                  </a:lnTo>
                  <a:lnTo>
                    <a:pt x="5149" y="205"/>
                  </a:lnTo>
                  <a:lnTo>
                    <a:pt x="4956" y="165"/>
                  </a:lnTo>
                  <a:lnTo>
                    <a:pt x="4762" y="143"/>
                  </a:lnTo>
                  <a:lnTo>
                    <a:pt x="4563" y="148"/>
                  </a:lnTo>
                  <a:lnTo>
                    <a:pt x="4369" y="291"/>
                  </a:lnTo>
                  <a:lnTo>
                    <a:pt x="4175" y="97"/>
                  </a:lnTo>
                  <a:lnTo>
                    <a:pt x="3976" y="199"/>
                  </a:lnTo>
                  <a:lnTo>
                    <a:pt x="3782" y="91"/>
                  </a:lnTo>
                  <a:lnTo>
                    <a:pt x="3583" y="194"/>
                  </a:lnTo>
                  <a:lnTo>
                    <a:pt x="3389" y="251"/>
                  </a:lnTo>
                  <a:lnTo>
                    <a:pt x="3196" y="228"/>
                  </a:lnTo>
                  <a:lnTo>
                    <a:pt x="2996" y="194"/>
                  </a:lnTo>
                  <a:lnTo>
                    <a:pt x="2803" y="131"/>
                  </a:lnTo>
                  <a:lnTo>
                    <a:pt x="2609" y="205"/>
                  </a:lnTo>
                  <a:lnTo>
                    <a:pt x="2410" y="137"/>
                  </a:lnTo>
                  <a:lnTo>
                    <a:pt x="2216" y="6"/>
                  </a:lnTo>
                  <a:lnTo>
                    <a:pt x="2022" y="63"/>
                  </a:lnTo>
                  <a:lnTo>
                    <a:pt x="1823" y="251"/>
                  </a:lnTo>
                  <a:lnTo>
                    <a:pt x="1630" y="68"/>
                  </a:lnTo>
                  <a:lnTo>
                    <a:pt x="1436" y="12"/>
                  </a:lnTo>
                  <a:lnTo>
                    <a:pt x="1237" y="34"/>
                  </a:lnTo>
                  <a:lnTo>
                    <a:pt x="1043" y="120"/>
                  </a:lnTo>
                  <a:lnTo>
                    <a:pt x="844" y="120"/>
                  </a:lnTo>
                  <a:lnTo>
                    <a:pt x="650" y="86"/>
                  </a:lnTo>
                  <a:lnTo>
                    <a:pt x="456" y="143"/>
                  </a:lnTo>
                  <a:lnTo>
                    <a:pt x="46" y="29"/>
                  </a:lnTo>
                  <a:lnTo>
                    <a:pt x="1" y="40"/>
                  </a:lnTo>
                  <a:lnTo>
                    <a:pt x="1" y="541"/>
                  </a:lnTo>
                  <a:lnTo>
                    <a:pt x="291" y="570"/>
                  </a:lnTo>
                  <a:cubicBezTo>
                    <a:pt x="326" y="466"/>
                    <a:pt x="412" y="417"/>
                    <a:pt x="497" y="417"/>
                  </a:cubicBezTo>
                  <a:cubicBezTo>
                    <a:pt x="595" y="417"/>
                    <a:pt x="692" y="482"/>
                    <a:pt x="707" y="604"/>
                  </a:cubicBezTo>
                  <a:cubicBezTo>
                    <a:pt x="725" y="750"/>
                    <a:pt x="608" y="846"/>
                    <a:pt x="490" y="846"/>
                  </a:cubicBezTo>
                  <a:cubicBezTo>
                    <a:pt x="424" y="846"/>
                    <a:pt x="357" y="816"/>
                    <a:pt x="314" y="746"/>
                  </a:cubicBezTo>
                  <a:lnTo>
                    <a:pt x="132" y="752"/>
                  </a:lnTo>
                  <a:lnTo>
                    <a:pt x="1" y="780"/>
                  </a:lnTo>
                  <a:lnTo>
                    <a:pt x="1" y="1344"/>
                  </a:lnTo>
                  <a:lnTo>
                    <a:pt x="291" y="1367"/>
                  </a:lnTo>
                  <a:cubicBezTo>
                    <a:pt x="325" y="1267"/>
                    <a:pt x="411" y="1219"/>
                    <a:pt x="495" y="1219"/>
                  </a:cubicBezTo>
                  <a:cubicBezTo>
                    <a:pt x="594" y="1219"/>
                    <a:pt x="692" y="1284"/>
                    <a:pt x="707" y="1407"/>
                  </a:cubicBezTo>
                  <a:cubicBezTo>
                    <a:pt x="725" y="1553"/>
                    <a:pt x="608" y="1649"/>
                    <a:pt x="490" y="1649"/>
                  </a:cubicBezTo>
                  <a:cubicBezTo>
                    <a:pt x="424" y="1649"/>
                    <a:pt x="357" y="1619"/>
                    <a:pt x="314" y="1549"/>
                  </a:cubicBezTo>
                  <a:lnTo>
                    <a:pt x="132" y="1549"/>
                  </a:lnTo>
                  <a:lnTo>
                    <a:pt x="1" y="1578"/>
                  </a:lnTo>
                  <a:lnTo>
                    <a:pt x="1" y="2142"/>
                  </a:lnTo>
                  <a:lnTo>
                    <a:pt x="291" y="2170"/>
                  </a:lnTo>
                  <a:cubicBezTo>
                    <a:pt x="325" y="2070"/>
                    <a:pt x="411" y="2022"/>
                    <a:pt x="495" y="2022"/>
                  </a:cubicBezTo>
                  <a:cubicBezTo>
                    <a:pt x="594" y="2022"/>
                    <a:pt x="692" y="2087"/>
                    <a:pt x="707" y="2210"/>
                  </a:cubicBezTo>
                  <a:cubicBezTo>
                    <a:pt x="725" y="2354"/>
                    <a:pt x="610" y="2449"/>
                    <a:pt x="493" y="2449"/>
                  </a:cubicBezTo>
                  <a:cubicBezTo>
                    <a:pt x="426" y="2449"/>
                    <a:pt x="358" y="2417"/>
                    <a:pt x="314" y="2347"/>
                  </a:cubicBezTo>
                  <a:lnTo>
                    <a:pt x="132" y="2352"/>
                  </a:lnTo>
                  <a:lnTo>
                    <a:pt x="1" y="2381"/>
                  </a:lnTo>
                  <a:lnTo>
                    <a:pt x="1" y="2945"/>
                  </a:lnTo>
                  <a:lnTo>
                    <a:pt x="291" y="2973"/>
                  </a:lnTo>
                  <a:cubicBezTo>
                    <a:pt x="325" y="2871"/>
                    <a:pt x="410" y="2823"/>
                    <a:pt x="494" y="2823"/>
                  </a:cubicBezTo>
                  <a:cubicBezTo>
                    <a:pt x="593" y="2823"/>
                    <a:pt x="692" y="2890"/>
                    <a:pt x="707" y="3013"/>
                  </a:cubicBezTo>
                  <a:cubicBezTo>
                    <a:pt x="725" y="3155"/>
                    <a:pt x="609" y="3250"/>
                    <a:pt x="491" y="3250"/>
                  </a:cubicBezTo>
                  <a:cubicBezTo>
                    <a:pt x="424" y="3250"/>
                    <a:pt x="357" y="3220"/>
                    <a:pt x="314" y="3150"/>
                  </a:cubicBezTo>
                  <a:lnTo>
                    <a:pt x="132" y="3155"/>
                  </a:lnTo>
                  <a:lnTo>
                    <a:pt x="1" y="3184"/>
                  </a:lnTo>
                  <a:lnTo>
                    <a:pt x="1" y="3748"/>
                  </a:lnTo>
                  <a:lnTo>
                    <a:pt x="291" y="3776"/>
                  </a:lnTo>
                  <a:cubicBezTo>
                    <a:pt x="326" y="3673"/>
                    <a:pt x="412" y="3624"/>
                    <a:pt x="497" y="3624"/>
                  </a:cubicBezTo>
                  <a:cubicBezTo>
                    <a:pt x="595" y="3624"/>
                    <a:pt x="692" y="3688"/>
                    <a:pt x="707" y="3810"/>
                  </a:cubicBezTo>
                  <a:cubicBezTo>
                    <a:pt x="725" y="3956"/>
                    <a:pt x="608" y="4053"/>
                    <a:pt x="490" y="4053"/>
                  </a:cubicBezTo>
                  <a:cubicBezTo>
                    <a:pt x="424" y="4053"/>
                    <a:pt x="357" y="4022"/>
                    <a:pt x="314" y="3953"/>
                  </a:cubicBezTo>
                  <a:lnTo>
                    <a:pt x="132" y="3958"/>
                  </a:lnTo>
                  <a:lnTo>
                    <a:pt x="1" y="3987"/>
                  </a:lnTo>
                  <a:lnTo>
                    <a:pt x="1" y="4477"/>
                  </a:lnTo>
                  <a:lnTo>
                    <a:pt x="46" y="4465"/>
                  </a:lnTo>
                  <a:lnTo>
                    <a:pt x="456" y="4545"/>
                  </a:lnTo>
                  <a:lnTo>
                    <a:pt x="650" y="4562"/>
                  </a:lnTo>
                  <a:lnTo>
                    <a:pt x="849" y="4289"/>
                  </a:lnTo>
                  <a:lnTo>
                    <a:pt x="1043" y="4328"/>
                  </a:lnTo>
                  <a:lnTo>
                    <a:pt x="1242" y="4402"/>
                  </a:lnTo>
                  <a:lnTo>
                    <a:pt x="1436" y="4494"/>
                  </a:lnTo>
                  <a:lnTo>
                    <a:pt x="1635" y="4402"/>
                  </a:lnTo>
                  <a:lnTo>
                    <a:pt x="1829" y="4528"/>
                  </a:lnTo>
                  <a:lnTo>
                    <a:pt x="2028" y="4346"/>
                  </a:lnTo>
                  <a:lnTo>
                    <a:pt x="2222" y="4516"/>
                  </a:lnTo>
                  <a:lnTo>
                    <a:pt x="2421" y="4539"/>
                  </a:lnTo>
                  <a:lnTo>
                    <a:pt x="2615" y="4573"/>
                  </a:lnTo>
                  <a:lnTo>
                    <a:pt x="2808" y="4323"/>
                  </a:lnTo>
                  <a:lnTo>
                    <a:pt x="3008" y="4471"/>
                  </a:lnTo>
                  <a:lnTo>
                    <a:pt x="3201" y="4328"/>
                  </a:lnTo>
                  <a:lnTo>
                    <a:pt x="3401" y="4477"/>
                  </a:lnTo>
                  <a:lnTo>
                    <a:pt x="3594" y="4368"/>
                  </a:lnTo>
                  <a:lnTo>
                    <a:pt x="3788" y="4402"/>
                  </a:lnTo>
                  <a:lnTo>
                    <a:pt x="3987" y="4408"/>
                  </a:lnTo>
                  <a:lnTo>
                    <a:pt x="4181" y="4397"/>
                  </a:lnTo>
                  <a:lnTo>
                    <a:pt x="4380" y="4397"/>
                  </a:lnTo>
                  <a:lnTo>
                    <a:pt x="4574" y="4516"/>
                  </a:lnTo>
                  <a:lnTo>
                    <a:pt x="4773" y="4579"/>
                  </a:lnTo>
                  <a:lnTo>
                    <a:pt x="4967" y="4414"/>
                  </a:lnTo>
                  <a:lnTo>
                    <a:pt x="5161" y="4408"/>
                  </a:lnTo>
                  <a:lnTo>
                    <a:pt x="5360" y="4448"/>
                  </a:lnTo>
                  <a:lnTo>
                    <a:pt x="5554" y="4454"/>
                  </a:lnTo>
                  <a:lnTo>
                    <a:pt x="5753" y="4505"/>
                  </a:lnTo>
                  <a:lnTo>
                    <a:pt x="5946" y="4368"/>
                  </a:lnTo>
                  <a:lnTo>
                    <a:pt x="6140" y="4408"/>
                  </a:lnTo>
                  <a:lnTo>
                    <a:pt x="6339" y="4380"/>
                  </a:lnTo>
                  <a:lnTo>
                    <a:pt x="6533" y="4573"/>
                  </a:lnTo>
                  <a:lnTo>
                    <a:pt x="6732" y="4374"/>
                  </a:lnTo>
                  <a:lnTo>
                    <a:pt x="6926" y="4465"/>
                  </a:lnTo>
                  <a:lnTo>
                    <a:pt x="7120" y="4482"/>
                  </a:lnTo>
                  <a:lnTo>
                    <a:pt x="7319" y="4568"/>
                  </a:lnTo>
                  <a:lnTo>
                    <a:pt x="7513" y="4539"/>
                  </a:lnTo>
                  <a:lnTo>
                    <a:pt x="7712" y="4482"/>
                  </a:lnTo>
                  <a:lnTo>
                    <a:pt x="7906" y="4590"/>
                  </a:lnTo>
                  <a:lnTo>
                    <a:pt x="8099" y="4539"/>
                  </a:lnTo>
                  <a:lnTo>
                    <a:pt x="8299" y="4425"/>
                  </a:lnTo>
                  <a:lnTo>
                    <a:pt x="8492" y="4425"/>
                  </a:lnTo>
                  <a:lnTo>
                    <a:pt x="8692" y="4408"/>
                  </a:lnTo>
                  <a:lnTo>
                    <a:pt x="8885" y="4402"/>
                  </a:lnTo>
                  <a:lnTo>
                    <a:pt x="9079" y="4488"/>
                  </a:lnTo>
                  <a:lnTo>
                    <a:pt x="9278" y="4516"/>
                  </a:lnTo>
                  <a:lnTo>
                    <a:pt x="9472" y="4545"/>
                  </a:lnTo>
                  <a:lnTo>
                    <a:pt x="9671" y="4477"/>
                  </a:lnTo>
                  <a:lnTo>
                    <a:pt x="9865" y="4425"/>
                  </a:lnTo>
                  <a:lnTo>
                    <a:pt x="10058" y="4511"/>
                  </a:lnTo>
                  <a:lnTo>
                    <a:pt x="10258" y="4442"/>
                  </a:lnTo>
                  <a:lnTo>
                    <a:pt x="10451" y="4363"/>
                  </a:lnTo>
                  <a:lnTo>
                    <a:pt x="10645" y="4573"/>
                  </a:lnTo>
                  <a:lnTo>
                    <a:pt x="10844" y="4431"/>
                  </a:lnTo>
                  <a:lnTo>
                    <a:pt x="11038" y="4431"/>
                  </a:lnTo>
                  <a:lnTo>
                    <a:pt x="11237" y="4397"/>
                  </a:lnTo>
                  <a:lnTo>
                    <a:pt x="11431" y="4397"/>
                  </a:lnTo>
                  <a:lnTo>
                    <a:pt x="11625" y="4522"/>
                  </a:lnTo>
                  <a:lnTo>
                    <a:pt x="11824" y="4454"/>
                  </a:lnTo>
                  <a:lnTo>
                    <a:pt x="12018" y="4414"/>
                  </a:lnTo>
                  <a:lnTo>
                    <a:pt x="12211" y="4414"/>
                  </a:lnTo>
                  <a:lnTo>
                    <a:pt x="12411" y="4511"/>
                  </a:lnTo>
                  <a:lnTo>
                    <a:pt x="12604" y="4368"/>
                  </a:lnTo>
                  <a:lnTo>
                    <a:pt x="12798" y="4311"/>
                  </a:lnTo>
                  <a:lnTo>
                    <a:pt x="12997" y="4420"/>
                  </a:lnTo>
                  <a:lnTo>
                    <a:pt x="13191" y="4340"/>
                  </a:lnTo>
                  <a:lnTo>
                    <a:pt x="13384" y="4289"/>
                  </a:lnTo>
                  <a:lnTo>
                    <a:pt x="13584" y="4357"/>
                  </a:lnTo>
                  <a:lnTo>
                    <a:pt x="13777" y="4442"/>
                  </a:lnTo>
                  <a:lnTo>
                    <a:pt x="13977" y="4579"/>
                  </a:lnTo>
                  <a:lnTo>
                    <a:pt x="14170" y="4402"/>
                  </a:lnTo>
                  <a:lnTo>
                    <a:pt x="14364" y="4437"/>
                  </a:lnTo>
                  <a:lnTo>
                    <a:pt x="14563" y="4499"/>
                  </a:lnTo>
                  <a:lnTo>
                    <a:pt x="14757" y="4306"/>
                  </a:lnTo>
                  <a:lnTo>
                    <a:pt x="14951" y="4397"/>
                  </a:lnTo>
                  <a:lnTo>
                    <a:pt x="15150" y="4454"/>
                  </a:lnTo>
                  <a:lnTo>
                    <a:pt x="15378" y="4477"/>
                  </a:lnTo>
                  <a:lnTo>
                    <a:pt x="15258" y="4254"/>
                  </a:lnTo>
                  <a:lnTo>
                    <a:pt x="15480" y="4049"/>
                  </a:lnTo>
                  <a:lnTo>
                    <a:pt x="15457" y="3861"/>
                  </a:lnTo>
                  <a:lnTo>
                    <a:pt x="15275" y="3662"/>
                  </a:lnTo>
                  <a:lnTo>
                    <a:pt x="15486" y="3468"/>
                  </a:lnTo>
                  <a:lnTo>
                    <a:pt x="15292" y="3275"/>
                  </a:lnTo>
                  <a:lnTo>
                    <a:pt x="15218" y="3076"/>
                  </a:lnTo>
                  <a:lnTo>
                    <a:pt x="15361" y="2882"/>
                  </a:lnTo>
                  <a:lnTo>
                    <a:pt x="15218" y="2688"/>
                  </a:lnTo>
                  <a:lnTo>
                    <a:pt x="15235" y="2495"/>
                  </a:lnTo>
                  <a:lnTo>
                    <a:pt x="15304" y="2295"/>
                  </a:lnTo>
                  <a:lnTo>
                    <a:pt x="15321" y="2102"/>
                  </a:lnTo>
                  <a:lnTo>
                    <a:pt x="15423" y="1908"/>
                  </a:lnTo>
                  <a:lnTo>
                    <a:pt x="15304" y="1714"/>
                  </a:lnTo>
                  <a:lnTo>
                    <a:pt x="15252" y="1515"/>
                  </a:lnTo>
                  <a:lnTo>
                    <a:pt x="15235" y="1321"/>
                  </a:lnTo>
                  <a:lnTo>
                    <a:pt x="15366" y="1128"/>
                  </a:lnTo>
                  <a:lnTo>
                    <a:pt x="15418" y="928"/>
                  </a:lnTo>
                  <a:lnTo>
                    <a:pt x="15435" y="735"/>
                  </a:lnTo>
                  <a:lnTo>
                    <a:pt x="15400" y="541"/>
                  </a:lnTo>
                  <a:lnTo>
                    <a:pt x="15326" y="348"/>
                  </a:lnTo>
                  <a:lnTo>
                    <a:pt x="15423" y="74"/>
                  </a:lnTo>
                  <a:lnTo>
                    <a:pt x="15150" y="120"/>
                  </a:lnTo>
                  <a:lnTo>
                    <a:pt x="14951" y="97"/>
                  </a:lnTo>
                  <a:lnTo>
                    <a:pt x="14757" y="177"/>
                  </a:lnTo>
                  <a:lnTo>
                    <a:pt x="14558" y="285"/>
                  </a:lnTo>
                  <a:lnTo>
                    <a:pt x="14364" y="291"/>
                  </a:lnTo>
                  <a:lnTo>
                    <a:pt x="14165" y="188"/>
                  </a:lnTo>
                  <a:lnTo>
                    <a:pt x="13971" y="131"/>
                  </a:lnTo>
                  <a:lnTo>
                    <a:pt x="13772" y="205"/>
                  </a:lnTo>
                  <a:lnTo>
                    <a:pt x="13578" y="86"/>
                  </a:lnTo>
                  <a:lnTo>
                    <a:pt x="13379" y="68"/>
                  </a:lnTo>
                  <a:lnTo>
                    <a:pt x="13185" y="12"/>
                  </a:lnTo>
                  <a:lnTo>
                    <a:pt x="12991" y="46"/>
                  </a:lnTo>
                  <a:lnTo>
                    <a:pt x="12792" y="262"/>
                  </a:lnTo>
                  <a:lnTo>
                    <a:pt x="12598" y="268"/>
                  </a:lnTo>
                  <a:lnTo>
                    <a:pt x="12399" y="23"/>
                  </a:lnTo>
                  <a:lnTo>
                    <a:pt x="12205" y="103"/>
                  </a:lnTo>
                  <a:lnTo>
                    <a:pt x="12006" y="74"/>
                  </a:lnTo>
                  <a:lnTo>
                    <a:pt x="11813" y="251"/>
                  </a:lnTo>
                  <a:lnTo>
                    <a:pt x="11619" y="125"/>
                  </a:lnTo>
                  <a:lnTo>
                    <a:pt x="11420" y="40"/>
                  </a:lnTo>
                  <a:lnTo>
                    <a:pt x="11226" y="205"/>
                  </a:lnTo>
                  <a:lnTo>
                    <a:pt x="11027" y="268"/>
                  </a:lnTo>
                  <a:lnTo>
                    <a:pt x="10833" y="46"/>
                  </a:lnTo>
                  <a:lnTo>
                    <a:pt x="10639" y="57"/>
                  </a:lnTo>
                  <a:lnTo>
                    <a:pt x="1044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80" name="Google Shape;3180;p73"/>
          <p:cNvGrpSpPr/>
          <p:nvPr/>
        </p:nvGrpSpPr>
        <p:grpSpPr>
          <a:xfrm>
            <a:off x="5208143" y="1335186"/>
            <a:ext cx="2161223" cy="426607"/>
            <a:chOff x="5920758" y="1893700"/>
            <a:chExt cx="2040623" cy="402802"/>
          </a:xfrm>
        </p:grpSpPr>
        <p:sp>
          <p:nvSpPr>
            <p:cNvPr id="3181" name="Google Shape;3181;p73"/>
            <p:cNvSpPr/>
            <p:nvPr/>
          </p:nvSpPr>
          <p:spPr>
            <a:xfrm>
              <a:off x="5920758" y="1893700"/>
              <a:ext cx="2040623" cy="402802"/>
            </a:xfrm>
            <a:custGeom>
              <a:rect b="b" l="l" r="r" t="t"/>
              <a:pathLst>
                <a:path extrusionOk="0" h="2615" w="13248">
                  <a:moveTo>
                    <a:pt x="114" y="0"/>
                  </a:moveTo>
                  <a:cubicBezTo>
                    <a:pt x="108" y="6"/>
                    <a:pt x="108" y="6"/>
                    <a:pt x="114" y="11"/>
                  </a:cubicBezTo>
                  <a:cubicBezTo>
                    <a:pt x="103" y="80"/>
                    <a:pt x="103" y="148"/>
                    <a:pt x="108" y="216"/>
                  </a:cubicBezTo>
                  <a:cubicBezTo>
                    <a:pt x="108" y="262"/>
                    <a:pt x="131" y="302"/>
                    <a:pt x="160" y="330"/>
                  </a:cubicBezTo>
                  <a:cubicBezTo>
                    <a:pt x="188" y="376"/>
                    <a:pt x="200" y="427"/>
                    <a:pt x="194" y="473"/>
                  </a:cubicBezTo>
                  <a:cubicBezTo>
                    <a:pt x="194" y="530"/>
                    <a:pt x="188" y="587"/>
                    <a:pt x="165" y="638"/>
                  </a:cubicBezTo>
                  <a:cubicBezTo>
                    <a:pt x="160" y="661"/>
                    <a:pt x="143" y="683"/>
                    <a:pt x="125" y="706"/>
                  </a:cubicBezTo>
                  <a:cubicBezTo>
                    <a:pt x="108" y="723"/>
                    <a:pt x="91" y="746"/>
                    <a:pt x="80" y="775"/>
                  </a:cubicBezTo>
                  <a:cubicBezTo>
                    <a:pt x="63" y="809"/>
                    <a:pt x="46" y="843"/>
                    <a:pt x="46" y="888"/>
                  </a:cubicBezTo>
                  <a:cubicBezTo>
                    <a:pt x="17" y="991"/>
                    <a:pt x="86" y="1099"/>
                    <a:pt x="108" y="1196"/>
                  </a:cubicBezTo>
                  <a:cubicBezTo>
                    <a:pt x="120" y="1224"/>
                    <a:pt x="125" y="1230"/>
                    <a:pt x="108" y="1259"/>
                  </a:cubicBezTo>
                  <a:cubicBezTo>
                    <a:pt x="91" y="1281"/>
                    <a:pt x="74" y="1304"/>
                    <a:pt x="51" y="1327"/>
                  </a:cubicBezTo>
                  <a:cubicBezTo>
                    <a:pt x="17" y="1367"/>
                    <a:pt x="0" y="1424"/>
                    <a:pt x="6" y="1481"/>
                  </a:cubicBezTo>
                  <a:cubicBezTo>
                    <a:pt x="0" y="1538"/>
                    <a:pt x="12" y="1595"/>
                    <a:pt x="34" y="1646"/>
                  </a:cubicBezTo>
                  <a:cubicBezTo>
                    <a:pt x="63" y="1691"/>
                    <a:pt x="91" y="1743"/>
                    <a:pt x="120" y="1794"/>
                  </a:cubicBezTo>
                  <a:cubicBezTo>
                    <a:pt x="131" y="1834"/>
                    <a:pt x="125" y="1879"/>
                    <a:pt x="108" y="1919"/>
                  </a:cubicBezTo>
                  <a:cubicBezTo>
                    <a:pt x="86" y="1953"/>
                    <a:pt x="29" y="2010"/>
                    <a:pt x="91" y="2045"/>
                  </a:cubicBezTo>
                  <a:cubicBezTo>
                    <a:pt x="143" y="2067"/>
                    <a:pt x="177" y="2056"/>
                    <a:pt x="188" y="2119"/>
                  </a:cubicBezTo>
                  <a:cubicBezTo>
                    <a:pt x="205" y="2181"/>
                    <a:pt x="200" y="2250"/>
                    <a:pt x="165" y="2301"/>
                  </a:cubicBezTo>
                  <a:cubicBezTo>
                    <a:pt x="154" y="2318"/>
                    <a:pt x="143" y="2335"/>
                    <a:pt x="131" y="2358"/>
                  </a:cubicBezTo>
                  <a:cubicBezTo>
                    <a:pt x="125" y="2375"/>
                    <a:pt x="120" y="2363"/>
                    <a:pt x="125" y="2386"/>
                  </a:cubicBezTo>
                  <a:cubicBezTo>
                    <a:pt x="125" y="2403"/>
                    <a:pt x="131" y="2420"/>
                    <a:pt x="143" y="2438"/>
                  </a:cubicBezTo>
                  <a:cubicBezTo>
                    <a:pt x="165" y="2494"/>
                    <a:pt x="182" y="2551"/>
                    <a:pt x="188" y="2614"/>
                  </a:cubicBezTo>
                  <a:lnTo>
                    <a:pt x="13002" y="2614"/>
                  </a:lnTo>
                  <a:cubicBezTo>
                    <a:pt x="12997" y="2591"/>
                    <a:pt x="12997" y="2569"/>
                    <a:pt x="12997" y="2546"/>
                  </a:cubicBezTo>
                  <a:cubicBezTo>
                    <a:pt x="12991" y="2512"/>
                    <a:pt x="12991" y="2472"/>
                    <a:pt x="12997" y="2438"/>
                  </a:cubicBezTo>
                  <a:cubicBezTo>
                    <a:pt x="12997" y="2415"/>
                    <a:pt x="13002" y="2392"/>
                    <a:pt x="13008" y="2375"/>
                  </a:cubicBezTo>
                  <a:cubicBezTo>
                    <a:pt x="13019" y="2352"/>
                    <a:pt x="13036" y="2346"/>
                    <a:pt x="13036" y="2318"/>
                  </a:cubicBezTo>
                  <a:cubicBezTo>
                    <a:pt x="13099" y="2318"/>
                    <a:pt x="13156" y="2227"/>
                    <a:pt x="13179" y="2176"/>
                  </a:cubicBezTo>
                  <a:cubicBezTo>
                    <a:pt x="13207" y="2130"/>
                    <a:pt x="13185" y="2102"/>
                    <a:pt x="13162" y="2056"/>
                  </a:cubicBezTo>
                  <a:cubicBezTo>
                    <a:pt x="13145" y="2022"/>
                    <a:pt x="13139" y="1993"/>
                    <a:pt x="13128" y="1959"/>
                  </a:cubicBezTo>
                  <a:cubicBezTo>
                    <a:pt x="13110" y="1936"/>
                    <a:pt x="13099" y="1902"/>
                    <a:pt x="13093" y="1874"/>
                  </a:cubicBezTo>
                  <a:cubicBezTo>
                    <a:pt x="13093" y="1834"/>
                    <a:pt x="13093" y="1794"/>
                    <a:pt x="13105" y="1754"/>
                  </a:cubicBezTo>
                  <a:cubicBezTo>
                    <a:pt x="13110" y="1720"/>
                    <a:pt x="13099" y="1691"/>
                    <a:pt x="13116" y="1663"/>
                  </a:cubicBezTo>
                  <a:cubicBezTo>
                    <a:pt x="13133" y="1635"/>
                    <a:pt x="13167" y="1629"/>
                    <a:pt x="13190" y="1612"/>
                  </a:cubicBezTo>
                  <a:cubicBezTo>
                    <a:pt x="13213" y="1589"/>
                    <a:pt x="13207" y="1538"/>
                    <a:pt x="13224" y="1509"/>
                  </a:cubicBezTo>
                  <a:cubicBezTo>
                    <a:pt x="13241" y="1441"/>
                    <a:pt x="13247" y="1367"/>
                    <a:pt x="13241" y="1293"/>
                  </a:cubicBezTo>
                  <a:cubicBezTo>
                    <a:pt x="13241" y="1253"/>
                    <a:pt x="13241" y="1213"/>
                    <a:pt x="13241" y="1173"/>
                  </a:cubicBezTo>
                  <a:cubicBezTo>
                    <a:pt x="13230" y="1139"/>
                    <a:pt x="13219" y="1105"/>
                    <a:pt x="13213" y="1076"/>
                  </a:cubicBezTo>
                  <a:cubicBezTo>
                    <a:pt x="13202" y="1042"/>
                    <a:pt x="13173" y="1025"/>
                    <a:pt x="13150" y="1002"/>
                  </a:cubicBezTo>
                  <a:cubicBezTo>
                    <a:pt x="13128" y="985"/>
                    <a:pt x="13128" y="957"/>
                    <a:pt x="13128" y="917"/>
                  </a:cubicBezTo>
                  <a:cubicBezTo>
                    <a:pt x="13128" y="900"/>
                    <a:pt x="13128" y="883"/>
                    <a:pt x="13128" y="860"/>
                  </a:cubicBezTo>
                  <a:cubicBezTo>
                    <a:pt x="13133" y="849"/>
                    <a:pt x="13145" y="843"/>
                    <a:pt x="13156" y="831"/>
                  </a:cubicBezTo>
                  <a:cubicBezTo>
                    <a:pt x="13179" y="792"/>
                    <a:pt x="13190" y="752"/>
                    <a:pt x="13202" y="706"/>
                  </a:cubicBezTo>
                  <a:cubicBezTo>
                    <a:pt x="13219" y="638"/>
                    <a:pt x="13224" y="564"/>
                    <a:pt x="13213" y="490"/>
                  </a:cubicBezTo>
                  <a:cubicBezTo>
                    <a:pt x="13202" y="456"/>
                    <a:pt x="13185" y="421"/>
                    <a:pt x="13156" y="393"/>
                  </a:cubicBezTo>
                  <a:cubicBezTo>
                    <a:pt x="13139" y="376"/>
                    <a:pt x="13128" y="359"/>
                    <a:pt x="13122" y="336"/>
                  </a:cubicBezTo>
                  <a:cubicBezTo>
                    <a:pt x="13110" y="279"/>
                    <a:pt x="13105" y="228"/>
                    <a:pt x="13099" y="171"/>
                  </a:cubicBezTo>
                  <a:cubicBezTo>
                    <a:pt x="13093" y="120"/>
                    <a:pt x="13093" y="57"/>
                    <a:pt x="1308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73"/>
            <p:cNvSpPr/>
            <p:nvPr/>
          </p:nvSpPr>
          <p:spPr>
            <a:xfrm>
              <a:off x="7757589" y="1932670"/>
              <a:ext cx="44053" cy="38355"/>
            </a:xfrm>
            <a:custGeom>
              <a:rect b="b" l="l" r="r" t="t"/>
              <a:pathLst>
                <a:path extrusionOk="0" h="249" w="286">
                  <a:moveTo>
                    <a:pt x="171" y="71"/>
                  </a:moveTo>
                  <a:cubicBezTo>
                    <a:pt x="238" y="71"/>
                    <a:pt x="237" y="174"/>
                    <a:pt x="166" y="174"/>
                  </a:cubicBezTo>
                  <a:cubicBezTo>
                    <a:pt x="164" y="174"/>
                    <a:pt x="162" y="174"/>
                    <a:pt x="160" y="174"/>
                  </a:cubicBezTo>
                  <a:cubicBezTo>
                    <a:pt x="132" y="174"/>
                    <a:pt x="115" y="151"/>
                    <a:pt x="115" y="123"/>
                  </a:cubicBezTo>
                  <a:cubicBezTo>
                    <a:pt x="109" y="94"/>
                    <a:pt x="132" y="72"/>
                    <a:pt x="160" y="72"/>
                  </a:cubicBezTo>
                  <a:cubicBezTo>
                    <a:pt x="164" y="71"/>
                    <a:pt x="167" y="71"/>
                    <a:pt x="171" y="71"/>
                  </a:cubicBezTo>
                  <a:close/>
                  <a:moveTo>
                    <a:pt x="163" y="0"/>
                  </a:moveTo>
                  <a:cubicBezTo>
                    <a:pt x="132" y="0"/>
                    <a:pt x="101" y="12"/>
                    <a:pt x="75" y="37"/>
                  </a:cubicBezTo>
                  <a:cubicBezTo>
                    <a:pt x="1" y="111"/>
                    <a:pt x="52" y="242"/>
                    <a:pt x="160" y="248"/>
                  </a:cubicBezTo>
                  <a:cubicBezTo>
                    <a:pt x="229" y="248"/>
                    <a:pt x="286" y="191"/>
                    <a:pt x="286" y="123"/>
                  </a:cubicBezTo>
                  <a:cubicBezTo>
                    <a:pt x="286" y="50"/>
                    <a:pt x="226" y="0"/>
                    <a:pt x="1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73"/>
            <p:cNvSpPr/>
            <p:nvPr/>
          </p:nvSpPr>
          <p:spPr>
            <a:xfrm>
              <a:off x="7639292" y="1977802"/>
              <a:ext cx="43899" cy="37585"/>
            </a:xfrm>
            <a:custGeom>
              <a:rect b="b" l="l" r="r" t="t"/>
              <a:pathLst>
                <a:path extrusionOk="0" h="244" w="285">
                  <a:moveTo>
                    <a:pt x="125" y="69"/>
                  </a:moveTo>
                  <a:cubicBezTo>
                    <a:pt x="154" y="69"/>
                    <a:pt x="177" y="92"/>
                    <a:pt x="177" y="120"/>
                  </a:cubicBezTo>
                  <a:lnTo>
                    <a:pt x="171" y="120"/>
                  </a:lnTo>
                  <a:cubicBezTo>
                    <a:pt x="171" y="151"/>
                    <a:pt x="148" y="171"/>
                    <a:pt x="123" y="171"/>
                  </a:cubicBezTo>
                  <a:cubicBezTo>
                    <a:pt x="110" y="171"/>
                    <a:pt x="97" y="166"/>
                    <a:pt x="85" y="155"/>
                  </a:cubicBezTo>
                  <a:cubicBezTo>
                    <a:pt x="51" y="126"/>
                    <a:pt x="74" y="69"/>
                    <a:pt x="125" y="69"/>
                  </a:cubicBezTo>
                  <a:close/>
                  <a:moveTo>
                    <a:pt x="125" y="1"/>
                  </a:moveTo>
                  <a:cubicBezTo>
                    <a:pt x="57" y="1"/>
                    <a:pt x="0" y="52"/>
                    <a:pt x="0" y="120"/>
                  </a:cubicBezTo>
                  <a:cubicBezTo>
                    <a:pt x="0" y="193"/>
                    <a:pt x="60" y="243"/>
                    <a:pt x="123" y="243"/>
                  </a:cubicBezTo>
                  <a:cubicBezTo>
                    <a:pt x="154" y="243"/>
                    <a:pt x="185" y="232"/>
                    <a:pt x="211" y="206"/>
                  </a:cubicBezTo>
                  <a:cubicBezTo>
                    <a:pt x="285" y="132"/>
                    <a:pt x="234" y="1"/>
                    <a:pt x="1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73"/>
            <p:cNvSpPr/>
            <p:nvPr/>
          </p:nvSpPr>
          <p:spPr>
            <a:xfrm>
              <a:off x="6035666" y="2108576"/>
              <a:ext cx="43899" cy="37431"/>
            </a:xfrm>
            <a:custGeom>
              <a:rect b="b" l="l" r="r" t="t"/>
              <a:pathLst>
                <a:path extrusionOk="0" h="243" w="285">
                  <a:moveTo>
                    <a:pt x="164" y="69"/>
                  </a:moveTo>
                  <a:cubicBezTo>
                    <a:pt x="191" y="69"/>
                    <a:pt x="217" y="90"/>
                    <a:pt x="217" y="120"/>
                  </a:cubicBezTo>
                  <a:cubicBezTo>
                    <a:pt x="217" y="148"/>
                    <a:pt x="194" y="171"/>
                    <a:pt x="165" y="171"/>
                  </a:cubicBezTo>
                  <a:cubicBezTo>
                    <a:pt x="120" y="171"/>
                    <a:pt x="97" y="114"/>
                    <a:pt x="126" y="86"/>
                  </a:cubicBezTo>
                  <a:cubicBezTo>
                    <a:pt x="137" y="74"/>
                    <a:pt x="151" y="69"/>
                    <a:pt x="164" y="69"/>
                  </a:cubicBezTo>
                  <a:close/>
                  <a:moveTo>
                    <a:pt x="165" y="0"/>
                  </a:moveTo>
                  <a:cubicBezTo>
                    <a:pt x="57" y="0"/>
                    <a:pt x="0" y="131"/>
                    <a:pt x="80" y="205"/>
                  </a:cubicBezTo>
                  <a:cubicBezTo>
                    <a:pt x="104" y="231"/>
                    <a:pt x="134" y="243"/>
                    <a:pt x="164" y="243"/>
                  </a:cubicBezTo>
                  <a:cubicBezTo>
                    <a:pt x="225" y="243"/>
                    <a:pt x="285" y="193"/>
                    <a:pt x="285" y="120"/>
                  </a:cubicBezTo>
                  <a:cubicBezTo>
                    <a:pt x="285" y="52"/>
                    <a:pt x="234" y="0"/>
                    <a:pt x="1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73"/>
            <p:cNvSpPr/>
            <p:nvPr/>
          </p:nvSpPr>
          <p:spPr>
            <a:xfrm>
              <a:off x="7588308" y="2114737"/>
              <a:ext cx="44053" cy="37431"/>
            </a:xfrm>
            <a:custGeom>
              <a:rect b="b" l="l" r="r" t="t"/>
              <a:pathLst>
                <a:path extrusionOk="0" h="243" w="286">
                  <a:moveTo>
                    <a:pt x="126" y="69"/>
                  </a:moveTo>
                  <a:cubicBezTo>
                    <a:pt x="154" y="69"/>
                    <a:pt x="177" y="91"/>
                    <a:pt x="177" y="120"/>
                  </a:cubicBezTo>
                  <a:cubicBezTo>
                    <a:pt x="177" y="150"/>
                    <a:pt x="152" y="170"/>
                    <a:pt x="125" y="170"/>
                  </a:cubicBezTo>
                  <a:cubicBezTo>
                    <a:pt x="111" y="170"/>
                    <a:pt x="98" y="165"/>
                    <a:pt x="86" y="154"/>
                  </a:cubicBezTo>
                  <a:cubicBezTo>
                    <a:pt x="58" y="125"/>
                    <a:pt x="80" y="69"/>
                    <a:pt x="126" y="69"/>
                  </a:cubicBezTo>
                  <a:close/>
                  <a:moveTo>
                    <a:pt x="126" y="0"/>
                  </a:moveTo>
                  <a:cubicBezTo>
                    <a:pt x="58" y="0"/>
                    <a:pt x="1" y="51"/>
                    <a:pt x="1" y="120"/>
                  </a:cubicBezTo>
                  <a:cubicBezTo>
                    <a:pt x="1" y="193"/>
                    <a:pt x="60" y="243"/>
                    <a:pt x="124" y="243"/>
                  </a:cubicBezTo>
                  <a:cubicBezTo>
                    <a:pt x="154" y="243"/>
                    <a:pt x="186" y="231"/>
                    <a:pt x="211" y="205"/>
                  </a:cubicBezTo>
                  <a:cubicBezTo>
                    <a:pt x="285" y="131"/>
                    <a:pt x="234" y="0"/>
                    <a:pt x="1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73"/>
            <p:cNvSpPr/>
            <p:nvPr/>
          </p:nvSpPr>
          <p:spPr>
            <a:xfrm>
              <a:off x="7721083" y="2212086"/>
              <a:ext cx="44669" cy="37431"/>
            </a:xfrm>
            <a:custGeom>
              <a:rect b="b" l="l" r="r" t="t"/>
              <a:pathLst>
                <a:path extrusionOk="0" h="243" w="290">
                  <a:moveTo>
                    <a:pt x="167" y="69"/>
                  </a:moveTo>
                  <a:cubicBezTo>
                    <a:pt x="192" y="69"/>
                    <a:pt x="215" y="90"/>
                    <a:pt x="215" y="120"/>
                  </a:cubicBezTo>
                  <a:cubicBezTo>
                    <a:pt x="215" y="148"/>
                    <a:pt x="192" y="171"/>
                    <a:pt x="164" y="171"/>
                  </a:cubicBezTo>
                  <a:cubicBezTo>
                    <a:pt x="118" y="171"/>
                    <a:pt x="96" y="114"/>
                    <a:pt x="130" y="86"/>
                  </a:cubicBezTo>
                  <a:cubicBezTo>
                    <a:pt x="141" y="74"/>
                    <a:pt x="154" y="69"/>
                    <a:pt x="167" y="69"/>
                  </a:cubicBezTo>
                  <a:close/>
                  <a:moveTo>
                    <a:pt x="157" y="0"/>
                  </a:moveTo>
                  <a:cubicBezTo>
                    <a:pt x="53" y="0"/>
                    <a:pt x="0" y="133"/>
                    <a:pt x="78" y="205"/>
                  </a:cubicBezTo>
                  <a:cubicBezTo>
                    <a:pt x="104" y="231"/>
                    <a:pt x="136" y="243"/>
                    <a:pt x="166" y="243"/>
                  </a:cubicBezTo>
                  <a:cubicBezTo>
                    <a:pt x="229" y="243"/>
                    <a:pt x="289" y="193"/>
                    <a:pt x="289" y="120"/>
                  </a:cubicBezTo>
                  <a:cubicBezTo>
                    <a:pt x="289" y="52"/>
                    <a:pt x="232" y="0"/>
                    <a:pt x="164" y="0"/>
                  </a:cubicBezTo>
                  <a:cubicBezTo>
                    <a:pt x="162" y="0"/>
                    <a:pt x="159" y="0"/>
                    <a:pt x="1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73"/>
            <p:cNvSpPr/>
            <p:nvPr/>
          </p:nvSpPr>
          <p:spPr>
            <a:xfrm>
              <a:off x="7132989" y="1893700"/>
              <a:ext cx="44053" cy="11553"/>
            </a:xfrm>
            <a:custGeom>
              <a:rect b="b" l="l" r="r" t="t"/>
              <a:pathLst>
                <a:path extrusionOk="0" h="75" w="286">
                  <a:moveTo>
                    <a:pt x="1" y="0"/>
                  </a:moveTo>
                  <a:cubicBezTo>
                    <a:pt x="35" y="46"/>
                    <a:pt x="86" y="68"/>
                    <a:pt x="143" y="74"/>
                  </a:cubicBezTo>
                  <a:cubicBezTo>
                    <a:pt x="200" y="68"/>
                    <a:pt x="252" y="46"/>
                    <a:pt x="2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73"/>
            <p:cNvSpPr/>
            <p:nvPr/>
          </p:nvSpPr>
          <p:spPr>
            <a:xfrm>
              <a:off x="6608511" y="1893700"/>
              <a:ext cx="56222" cy="36506"/>
            </a:xfrm>
            <a:custGeom>
              <a:rect b="b" l="l" r="r" t="t"/>
              <a:pathLst>
                <a:path extrusionOk="0" h="237" w="365">
                  <a:moveTo>
                    <a:pt x="6" y="0"/>
                  </a:moveTo>
                  <a:cubicBezTo>
                    <a:pt x="0" y="17"/>
                    <a:pt x="0" y="34"/>
                    <a:pt x="0" y="57"/>
                  </a:cubicBezTo>
                  <a:cubicBezTo>
                    <a:pt x="0" y="177"/>
                    <a:pt x="91" y="236"/>
                    <a:pt x="182" y="236"/>
                  </a:cubicBezTo>
                  <a:cubicBezTo>
                    <a:pt x="274" y="236"/>
                    <a:pt x="365" y="177"/>
                    <a:pt x="365" y="57"/>
                  </a:cubicBezTo>
                  <a:cubicBezTo>
                    <a:pt x="365" y="34"/>
                    <a:pt x="359" y="17"/>
                    <a:pt x="359" y="0"/>
                  </a:cubicBezTo>
                  <a:lnTo>
                    <a:pt x="279" y="0"/>
                  </a:lnTo>
                  <a:cubicBezTo>
                    <a:pt x="291" y="17"/>
                    <a:pt x="291" y="34"/>
                    <a:pt x="296" y="57"/>
                  </a:cubicBezTo>
                  <a:cubicBezTo>
                    <a:pt x="296" y="131"/>
                    <a:pt x="239" y="168"/>
                    <a:pt x="182" y="168"/>
                  </a:cubicBezTo>
                  <a:cubicBezTo>
                    <a:pt x="125" y="168"/>
                    <a:pt x="69" y="131"/>
                    <a:pt x="69" y="57"/>
                  </a:cubicBezTo>
                  <a:cubicBezTo>
                    <a:pt x="69" y="34"/>
                    <a:pt x="74" y="17"/>
                    <a:pt x="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73"/>
            <p:cNvSpPr/>
            <p:nvPr/>
          </p:nvSpPr>
          <p:spPr>
            <a:xfrm>
              <a:off x="6323397" y="1893700"/>
              <a:ext cx="56222" cy="28188"/>
            </a:xfrm>
            <a:custGeom>
              <a:rect b="b" l="l" r="r" t="t"/>
              <a:pathLst>
                <a:path extrusionOk="0" h="183" w="365">
                  <a:moveTo>
                    <a:pt x="0" y="0"/>
                  </a:moveTo>
                  <a:cubicBezTo>
                    <a:pt x="0" y="103"/>
                    <a:pt x="80" y="182"/>
                    <a:pt x="183" y="182"/>
                  </a:cubicBezTo>
                  <a:cubicBezTo>
                    <a:pt x="285" y="182"/>
                    <a:pt x="365" y="103"/>
                    <a:pt x="365" y="0"/>
                  </a:cubicBezTo>
                  <a:lnTo>
                    <a:pt x="296" y="0"/>
                  </a:lnTo>
                  <a:cubicBezTo>
                    <a:pt x="296" y="63"/>
                    <a:pt x="245" y="114"/>
                    <a:pt x="183" y="114"/>
                  </a:cubicBezTo>
                  <a:cubicBezTo>
                    <a:pt x="120" y="114"/>
                    <a:pt x="69" y="63"/>
                    <a:pt x="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73"/>
            <p:cNvSpPr/>
            <p:nvPr/>
          </p:nvSpPr>
          <p:spPr>
            <a:xfrm>
              <a:off x="7744496" y="2030173"/>
              <a:ext cx="66850" cy="56531"/>
            </a:xfrm>
            <a:custGeom>
              <a:rect b="b" l="l" r="r" t="t"/>
              <a:pathLst>
                <a:path extrusionOk="0" h="367" w="434">
                  <a:moveTo>
                    <a:pt x="248" y="70"/>
                  </a:moveTo>
                  <a:cubicBezTo>
                    <a:pt x="275" y="70"/>
                    <a:pt x="303" y="81"/>
                    <a:pt x="325" y="105"/>
                  </a:cubicBezTo>
                  <a:cubicBezTo>
                    <a:pt x="399" y="173"/>
                    <a:pt x="348" y="293"/>
                    <a:pt x="245" y="293"/>
                  </a:cubicBezTo>
                  <a:cubicBezTo>
                    <a:pt x="188" y="293"/>
                    <a:pt x="137" y="242"/>
                    <a:pt x="137" y="185"/>
                  </a:cubicBezTo>
                  <a:cubicBezTo>
                    <a:pt x="137" y="116"/>
                    <a:pt x="191" y="70"/>
                    <a:pt x="248" y="70"/>
                  </a:cubicBezTo>
                  <a:close/>
                  <a:moveTo>
                    <a:pt x="248" y="0"/>
                  </a:moveTo>
                  <a:cubicBezTo>
                    <a:pt x="203" y="0"/>
                    <a:pt x="157" y="17"/>
                    <a:pt x="120" y="54"/>
                  </a:cubicBezTo>
                  <a:cubicBezTo>
                    <a:pt x="0" y="168"/>
                    <a:pt x="86" y="367"/>
                    <a:pt x="245" y="367"/>
                  </a:cubicBezTo>
                  <a:cubicBezTo>
                    <a:pt x="348" y="367"/>
                    <a:pt x="433" y="282"/>
                    <a:pt x="433" y="185"/>
                  </a:cubicBezTo>
                  <a:cubicBezTo>
                    <a:pt x="433" y="73"/>
                    <a:pt x="342" y="0"/>
                    <a:pt x="2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73"/>
            <p:cNvSpPr/>
            <p:nvPr/>
          </p:nvSpPr>
          <p:spPr>
            <a:xfrm>
              <a:off x="7500663" y="1893700"/>
              <a:ext cx="37892" cy="24492"/>
            </a:xfrm>
            <a:custGeom>
              <a:rect b="b" l="l" r="r" t="t"/>
              <a:pathLst>
                <a:path extrusionOk="0" h="159" w="246">
                  <a:moveTo>
                    <a:pt x="6" y="0"/>
                  </a:moveTo>
                  <a:cubicBezTo>
                    <a:pt x="0" y="11"/>
                    <a:pt x="0" y="23"/>
                    <a:pt x="0" y="34"/>
                  </a:cubicBezTo>
                  <a:cubicBezTo>
                    <a:pt x="0" y="117"/>
                    <a:pt x="61" y="158"/>
                    <a:pt x="123" y="158"/>
                  </a:cubicBezTo>
                  <a:cubicBezTo>
                    <a:pt x="184" y="158"/>
                    <a:pt x="245" y="117"/>
                    <a:pt x="245" y="34"/>
                  </a:cubicBezTo>
                  <a:cubicBezTo>
                    <a:pt x="245" y="23"/>
                    <a:pt x="239" y="11"/>
                    <a:pt x="239" y="0"/>
                  </a:cubicBezTo>
                  <a:lnTo>
                    <a:pt x="160" y="0"/>
                  </a:lnTo>
                  <a:cubicBezTo>
                    <a:pt x="165" y="11"/>
                    <a:pt x="171" y="23"/>
                    <a:pt x="171" y="34"/>
                  </a:cubicBezTo>
                  <a:cubicBezTo>
                    <a:pt x="171" y="68"/>
                    <a:pt x="145" y="85"/>
                    <a:pt x="120" y="85"/>
                  </a:cubicBezTo>
                  <a:cubicBezTo>
                    <a:pt x="94" y="85"/>
                    <a:pt x="69" y="68"/>
                    <a:pt x="69" y="34"/>
                  </a:cubicBezTo>
                  <a:cubicBezTo>
                    <a:pt x="69" y="23"/>
                    <a:pt x="74" y="11"/>
                    <a:pt x="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73"/>
            <p:cNvSpPr/>
            <p:nvPr/>
          </p:nvSpPr>
          <p:spPr>
            <a:xfrm>
              <a:off x="7916396" y="2075150"/>
              <a:ext cx="44053" cy="64233"/>
            </a:xfrm>
            <a:custGeom>
              <a:rect b="b" l="l" r="r" t="t"/>
              <a:pathLst>
                <a:path extrusionOk="0" h="417" w="286">
                  <a:moveTo>
                    <a:pt x="211" y="1"/>
                  </a:moveTo>
                  <a:cubicBezTo>
                    <a:pt x="98" y="1"/>
                    <a:pt x="6" y="92"/>
                    <a:pt x="1" y="206"/>
                  </a:cubicBezTo>
                  <a:cubicBezTo>
                    <a:pt x="1" y="326"/>
                    <a:pt x="98" y="417"/>
                    <a:pt x="211" y="417"/>
                  </a:cubicBezTo>
                  <a:lnTo>
                    <a:pt x="246" y="417"/>
                  </a:lnTo>
                  <a:cubicBezTo>
                    <a:pt x="257" y="394"/>
                    <a:pt x="257" y="365"/>
                    <a:pt x="263" y="337"/>
                  </a:cubicBezTo>
                  <a:lnTo>
                    <a:pt x="263" y="337"/>
                  </a:lnTo>
                  <a:cubicBezTo>
                    <a:pt x="246" y="343"/>
                    <a:pt x="229" y="348"/>
                    <a:pt x="211" y="348"/>
                  </a:cubicBezTo>
                  <a:cubicBezTo>
                    <a:pt x="29" y="348"/>
                    <a:pt x="29" y="75"/>
                    <a:pt x="211" y="75"/>
                  </a:cubicBezTo>
                  <a:cubicBezTo>
                    <a:pt x="234" y="75"/>
                    <a:pt x="263" y="81"/>
                    <a:pt x="285" y="92"/>
                  </a:cubicBezTo>
                  <a:cubicBezTo>
                    <a:pt x="285" y="69"/>
                    <a:pt x="285" y="41"/>
                    <a:pt x="285" y="18"/>
                  </a:cubicBezTo>
                  <a:cubicBezTo>
                    <a:pt x="263" y="7"/>
                    <a:pt x="234" y="1"/>
                    <a:pt x="2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73"/>
            <p:cNvSpPr/>
            <p:nvPr/>
          </p:nvSpPr>
          <p:spPr>
            <a:xfrm>
              <a:off x="6530416" y="2192831"/>
              <a:ext cx="44053" cy="37893"/>
            </a:xfrm>
            <a:custGeom>
              <a:rect b="b" l="l" r="r" t="t"/>
              <a:pathLst>
                <a:path extrusionOk="0" h="246" w="286">
                  <a:moveTo>
                    <a:pt x="126" y="74"/>
                  </a:moveTo>
                  <a:cubicBezTo>
                    <a:pt x="154" y="74"/>
                    <a:pt x="177" y="97"/>
                    <a:pt x="177" y="125"/>
                  </a:cubicBezTo>
                  <a:cubicBezTo>
                    <a:pt x="177" y="153"/>
                    <a:pt x="150" y="172"/>
                    <a:pt x="122" y="172"/>
                  </a:cubicBezTo>
                  <a:cubicBezTo>
                    <a:pt x="109" y="172"/>
                    <a:pt x="96" y="168"/>
                    <a:pt x="86" y="160"/>
                  </a:cubicBezTo>
                  <a:cubicBezTo>
                    <a:pt x="57" y="125"/>
                    <a:pt x="80" y="74"/>
                    <a:pt x="126" y="74"/>
                  </a:cubicBezTo>
                  <a:close/>
                  <a:moveTo>
                    <a:pt x="126" y="0"/>
                  </a:moveTo>
                  <a:cubicBezTo>
                    <a:pt x="57" y="0"/>
                    <a:pt x="0" y="57"/>
                    <a:pt x="0" y="125"/>
                  </a:cubicBezTo>
                  <a:cubicBezTo>
                    <a:pt x="0" y="198"/>
                    <a:pt x="60" y="246"/>
                    <a:pt x="124" y="246"/>
                  </a:cubicBezTo>
                  <a:cubicBezTo>
                    <a:pt x="154" y="246"/>
                    <a:pt x="185" y="235"/>
                    <a:pt x="211" y="211"/>
                  </a:cubicBezTo>
                  <a:cubicBezTo>
                    <a:pt x="285" y="131"/>
                    <a:pt x="234" y="0"/>
                    <a:pt x="1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73"/>
            <p:cNvSpPr/>
            <p:nvPr/>
          </p:nvSpPr>
          <p:spPr>
            <a:xfrm>
              <a:off x="7903303" y="1971641"/>
              <a:ext cx="44823" cy="38047"/>
            </a:xfrm>
            <a:custGeom>
              <a:rect b="b" l="l" r="r" t="t"/>
              <a:pathLst>
                <a:path extrusionOk="0" h="247" w="291">
                  <a:moveTo>
                    <a:pt x="126" y="75"/>
                  </a:moveTo>
                  <a:cubicBezTo>
                    <a:pt x="171" y="75"/>
                    <a:pt x="194" y="126"/>
                    <a:pt x="160" y="160"/>
                  </a:cubicBezTo>
                  <a:cubicBezTo>
                    <a:pt x="150" y="172"/>
                    <a:pt x="138" y="177"/>
                    <a:pt x="125" y="177"/>
                  </a:cubicBezTo>
                  <a:cubicBezTo>
                    <a:pt x="100" y="177"/>
                    <a:pt x="74" y="157"/>
                    <a:pt x="74" y="126"/>
                  </a:cubicBezTo>
                  <a:cubicBezTo>
                    <a:pt x="74" y="98"/>
                    <a:pt x="97" y="75"/>
                    <a:pt x="126" y="75"/>
                  </a:cubicBezTo>
                  <a:close/>
                  <a:moveTo>
                    <a:pt x="126" y="1"/>
                  </a:moveTo>
                  <a:cubicBezTo>
                    <a:pt x="57" y="1"/>
                    <a:pt x="0" y="58"/>
                    <a:pt x="0" y="126"/>
                  </a:cubicBezTo>
                  <a:cubicBezTo>
                    <a:pt x="0" y="199"/>
                    <a:pt x="60" y="246"/>
                    <a:pt x="124" y="246"/>
                  </a:cubicBezTo>
                  <a:cubicBezTo>
                    <a:pt x="154" y="246"/>
                    <a:pt x="185" y="236"/>
                    <a:pt x="211" y="212"/>
                  </a:cubicBezTo>
                  <a:cubicBezTo>
                    <a:pt x="291" y="132"/>
                    <a:pt x="234" y="1"/>
                    <a:pt x="1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73"/>
            <p:cNvSpPr/>
            <p:nvPr/>
          </p:nvSpPr>
          <p:spPr>
            <a:xfrm>
              <a:off x="7836607" y="1894470"/>
              <a:ext cx="48366" cy="10782"/>
            </a:xfrm>
            <a:custGeom>
              <a:rect b="b" l="l" r="r" t="t"/>
              <a:pathLst>
                <a:path extrusionOk="0" h="70" w="314">
                  <a:moveTo>
                    <a:pt x="0" y="1"/>
                  </a:moveTo>
                  <a:cubicBezTo>
                    <a:pt x="40" y="46"/>
                    <a:pt x="97" y="69"/>
                    <a:pt x="160" y="69"/>
                  </a:cubicBezTo>
                  <a:cubicBezTo>
                    <a:pt x="217" y="69"/>
                    <a:pt x="274" y="46"/>
                    <a:pt x="3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73"/>
            <p:cNvSpPr/>
            <p:nvPr/>
          </p:nvSpPr>
          <p:spPr>
            <a:xfrm>
              <a:off x="7841844" y="2184822"/>
              <a:ext cx="44053" cy="37739"/>
            </a:xfrm>
            <a:custGeom>
              <a:rect b="b" l="l" r="r" t="t"/>
              <a:pathLst>
                <a:path extrusionOk="0" h="245" w="286">
                  <a:moveTo>
                    <a:pt x="123" y="75"/>
                  </a:moveTo>
                  <a:cubicBezTo>
                    <a:pt x="147" y="75"/>
                    <a:pt x="171" y="92"/>
                    <a:pt x="171" y="126"/>
                  </a:cubicBezTo>
                  <a:cubicBezTo>
                    <a:pt x="171" y="157"/>
                    <a:pt x="147" y="173"/>
                    <a:pt x="123" y="173"/>
                  </a:cubicBezTo>
                  <a:cubicBezTo>
                    <a:pt x="99" y="173"/>
                    <a:pt x="75" y="157"/>
                    <a:pt x="75" y="126"/>
                  </a:cubicBezTo>
                  <a:cubicBezTo>
                    <a:pt x="75" y="92"/>
                    <a:pt x="99" y="75"/>
                    <a:pt x="123" y="75"/>
                  </a:cubicBezTo>
                  <a:close/>
                  <a:moveTo>
                    <a:pt x="126" y="1"/>
                  </a:moveTo>
                  <a:cubicBezTo>
                    <a:pt x="58" y="1"/>
                    <a:pt x="1" y="58"/>
                    <a:pt x="1" y="126"/>
                  </a:cubicBezTo>
                  <a:cubicBezTo>
                    <a:pt x="1" y="198"/>
                    <a:pt x="58" y="245"/>
                    <a:pt x="120" y="245"/>
                  </a:cubicBezTo>
                  <a:cubicBezTo>
                    <a:pt x="152" y="245"/>
                    <a:pt x="185" y="233"/>
                    <a:pt x="211" y="206"/>
                  </a:cubicBezTo>
                  <a:cubicBezTo>
                    <a:pt x="285" y="132"/>
                    <a:pt x="234" y="1"/>
                    <a:pt x="1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73"/>
            <p:cNvSpPr/>
            <p:nvPr/>
          </p:nvSpPr>
          <p:spPr>
            <a:xfrm>
              <a:off x="6436457" y="1958394"/>
              <a:ext cx="44053" cy="38047"/>
            </a:xfrm>
            <a:custGeom>
              <a:rect b="b" l="l" r="r" t="t"/>
              <a:pathLst>
                <a:path extrusionOk="0" h="247" w="286">
                  <a:moveTo>
                    <a:pt x="161" y="70"/>
                  </a:moveTo>
                  <a:cubicBezTo>
                    <a:pt x="186" y="70"/>
                    <a:pt x="212" y="91"/>
                    <a:pt x="212" y="121"/>
                  </a:cubicBezTo>
                  <a:cubicBezTo>
                    <a:pt x="212" y="150"/>
                    <a:pt x="189" y="172"/>
                    <a:pt x="160" y="172"/>
                  </a:cubicBezTo>
                  <a:cubicBezTo>
                    <a:pt x="115" y="172"/>
                    <a:pt x="92" y="121"/>
                    <a:pt x="126" y="87"/>
                  </a:cubicBezTo>
                  <a:cubicBezTo>
                    <a:pt x="136" y="75"/>
                    <a:pt x="148" y="70"/>
                    <a:pt x="161" y="70"/>
                  </a:cubicBezTo>
                  <a:close/>
                  <a:moveTo>
                    <a:pt x="159" y="1"/>
                  </a:moveTo>
                  <a:cubicBezTo>
                    <a:pt x="129" y="1"/>
                    <a:pt x="99" y="12"/>
                    <a:pt x="75" y="36"/>
                  </a:cubicBezTo>
                  <a:cubicBezTo>
                    <a:pt x="1" y="115"/>
                    <a:pt x="52" y="246"/>
                    <a:pt x="160" y="246"/>
                  </a:cubicBezTo>
                  <a:cubicBezTo>
                    <a:pt x="229" y="246"/>
                    <a:pt x="286" y="189"/>
                    <a:pt x="286" y="121"/>
                  </a:cubicBezTo>
                  <a:cubicBezTo>
                    <a:pt x="282" y="48"/>
                    <a:pt x="221" y="1"/>
                    <a:pt x="1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73"/>
            <p:cNvSpPr/>
            <p:nvPr/>
          </p:nvSpPr>
          <p:spPr>
            <a:xfrm>
              <a:off x="6862817" y="2042187"/>
              <a:ext cx="44977" cy="37585"/>
            </a:xfrm>
            <a:custGeom>
              <a:rect b="b" l="l" r="r" t="t"/>
              <a:pathLst>
                <a:path extrusionOk="0" h="244" w="292">
                  <a:moveTo>
                    <a:pt x="166" y="73"/>
                  </a:moveTo>
                  <a:cubicBezTo>
                    <a:pt x="212" y="73"/>
                    <a:pt x="234" y="129"/>
                    <a:pt x="206" y="158"/>
                  </a:cubicBezTo>
                  <a:cubicBezTo>
                    <a:pt x="194" y="169"/>
                    <a:pt x="181" y="174"/>
                    <a:pt x="167" y="174"/>
                  </a:cubicBezTo>
                  <a:cubicBezTo>
                    <a:pt x="140" y="174"/>
                    <a:pt x="115" y="154"/>
                    <a:pt x="115" y="124"/>
                  </a:cubicBezTo>
                  <a:cubicBezTo>
                    <a:pt x="115" y="95"/>
                    <a:pt x="137" y="73"/>
                    <a:pt x="166" y="73"/>
                  </a:cubicBezTo>
                  <a:close/>
                  <a:moveTo>
                    <a:pt x="168" y="1"/>
                  </a:moveTo>
                  <a:cubicBezTo>
                    <a:pt x="138" y="1"/>
                    <a:pt x="106" y="12"/>
                    <a:pt x="81" y="38"/>
                  </a:cubicBezTo>
                  <a:cubicBezTo>
                    <a:pt x="1" y="112"/>
                    <a:pt x="58" y="243"/>
                    <a:pt x="166" y="243"/>
                  </a:cubicBezTo>
                  <a:cubicBezTo>
                    <a:pt x="234" y="243"/>
                    <a:pt x="291" y="192"/>
                    <a:pt x="291" y="124"/>
                  </a:cubicBezTo>
                  <a:cubicBezTo>
                    <a:pt x="291" y="51"/>
                    <a:pt x="232" y="1"/>
                    <a:pt x="1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73"/>
            <p:cNvSpPr/>
            <p:nvPr/>
          </p:nvSpPr>
          <p:spPr>
            <a:xfrm>
              <a:off x="6858504" y="2153245"/>
              <a:ext cx="75630" cy="64695"/>
            </a:xfrm>
            <a:custGeom>
              <a:rect b="b" l="l" r="r" t="t"/>
              <a:pathLst>
                <a:path extrusionOk="0" h="420" w="491">
                  <a:moveTo>
                    <a:pt x="202" y="74"/>
                  </a:moveTo>
                  <a:cubicBezTo>
                    <a:pt x="205" y="74"/>
                    <a:pt x="208" y="75"/>
                    <a:pt x="211" y="75"/>
                  </a:cubicBezTo>
                  <a:cubicBezTo>
                    <a:pt x="331" y="75"/>
                    <a:pt x="393" y="223"/>
                    <a:pt x="308" y="308"/>
                  </a:cubicBezTo>
                  <a:cubicBezTo>
                    <a:pt x="281" y="336"/>
                    <a:pt x="247" y="348"/>
                    <a:pt x="214" y="348"/>
                  </a:cubicBezTo>
                  <a:cubicBezTo>
                    <a:pt x="143" y="348"/>
                    <a:pt x="74" y="293"/>
                    <a:pt x="74" y="211"/>
                  </a:cubicBezTo>
                  <a:cubicBezTo>
                    <a:pt x="74" y="135"/>
                    <a:pt x="132" y="74"/>
                    <a:pt x="202" y="74"/>
                  </a:cubicBezTo>
                  <a:close/>
                  <a:moveTo>
                    <a:pt x="211" y="1"/>
                  </a:moveTo>
                  <a:cubicBezTo>
                    <a:pt x="97" y="1"/>
                    <a:pt x="0" y="92"/>
                    <a:pt x="0" y="211"/>
                  </a:cubicBezTo>
                  <a:cubicBezTo>
                    <a:pt x="0" y="336"/>
                    <a:pt x="106" y="420"/>
                    <a:pt x="215" y="420"/>
                  </a:cubicBezTo>
                  <a:cubicBezTo>
                    <a:pt x="266" y="420"/>
                    <a:pt x="317" y="401"/>
                    <a:pt x="359" y="360"/>
                  </a:cubicBezTo>
                  <a:cubicBezTo>
                    <a:pt x="490" y="229"/>
                    <a:pt x="399" y="1"/>
                    <a:pt x="2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73"/>
            <p:cNvSpPr/>
            <p:nvPr/>
          </p:nvSpPr>
          <p:spPr>
            <a:xfrm>
              <a:off x="6318931" y="2205924"/>
              <a:ext cx="75630" cy="64695"/>
            </a:xfrm>
            <a:custGeom>
              <a:rect b="b" l="l" r="r" t="t"/>
              <a:pathLst>
                <a:path extrusionOk="0" h="420" w="491">
                  <a:moveTo>
                    <a:pt x="218" y="74"/>
                  </a:moveTo>
                  <a:cubicBezTo>
                    <a:pt x="333" y="74"/>
                    <a:pt x="392" y="219"/>
                    <a:pt x="308" y="308"/>
                  </a:cubicBezTo>
                  <a:cubicBezTo>
                    <a:pt x="281" y="335"/>
                    <a:pt x="247" y="348"/>
                    <a:pt x="214" y="348"/>
                  </a:cubicBezTo>
                  <a:cubicBezTo>
                    <a:pt x="143" y="348"/>
                    <a:pt x="75" y="293"/>
                    <a:pt x="75" y="211"/>
                  </a:cubicBezTo>
                  <a:cubicBezTo>
                    <a:pt x="75" y="131"/>
                    <a:pt x="137" y="75"/>
                    <a:pt x="212" y="75"/>
                  </a:cubicBezTo>
                  <a:cubicBezTo>
                    <a:pt x="214" y="74"/>
                    <a:pt x="216" y="74"/>
                    <a:pt x="218" y="74"/>
                  </a:cubicBezTo>
                  <a:close/>
                  <a:moveTo>
                    <a:pt x="212" y="0"/>
                  </a:moveTo>
                  <a:cubicBezTo>
                    <a:pt x="98" y="0"/>
                    <a:pt x="1" y="92"/>
                    <a:pt x="1" y="211"/>
                  </a:cubicBezTo>
                  <a:cubicBezTo>
                    <a:pt x="1" y="335"/>
                    <a:pt x="106" y="420"/>
                    <a:pt x="215" y="420"/>
                  </a:cubicBezTo>
                  <a:cubicBezTo>
                    <a:pt x="266" y="420"/>
                    <a:pt x="318" y="401"/>
                    <a:pt x="360" y="359"/>
                  </a:cubicBezTo>
                  <a:cubicBezTo>
                    <a:pt x="491" y="223"/>
                    <a:pt x="399" y="0"/>
                    <a:pt x="2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73"/>
            <p:cNvSpPr/>
            <p:nvPr/>
          </p:nvSpPr>
          <p:spPr>
            <a:xfrm>
              <a:off x="6770706" y="1919115"/>
              <a:ext cx="74706" cy="64695"/>
            </a:xfrm>
            <a:custGeom>
              <a:rect b="b" l="l" r="r" t="t"/>
              <a:pathLst>
                <a:path extrusionOk="0" h="420" w="485">
                  <a:moveTo>
                    <a:pt x="206" y="74"/>
                  </a:moveTo>
                  <a:cubicBezTo>
                    <a:pt x="286" y="74"/>
                    <a:pt x="348" y="131"/>
                    <a:pt x="348" y="211"/>
                  </a:cubicBezTo>
                  <a:cubicBezTo>
                    <a:pt x="348" y="292"/>
                    <a:pt x="280" y="347"/>
                    <a:pt x="207" y="347"/>
                  </a:cubicBezTo>
                  <a:cubicBezTo>
                    <a:pt x="173" y="347"/>
                    <a:pt x="138" y="335"/>
                    <a:pt x="109" y="308"/>
                  </a:cubicBezTo>
                  <a:cubicBezTo>
                    <a:pt x="24" y="222"/>
                    <a:pt x="86" y="74"/>
                    <a:pt x="206" y="74"/>
                  </a:cubicBezTo>
                  <a:close/>
                  <a:moveTo>
                    <a:pt x="206" y="0"/>
                  </a:moveTo>
                  <a:cubicBezTo>
                    <a:pt x="92" y="0"/>
                    <a:pt x="1" y="97"/>
                    <a:pt x="1" y="211"/>
                  </a:cubicBezTo>
                  <a:cubicBezTo>
                    <a:pt x="1" y="335"/>
                    <a:pt x="104" y="419"/>
                    <a:pt x="211" y="419"/>
                  </a:cubicBezTo>
                  <a:cubicBezTo>
                    <a:pt x="261" y="419"/>
                    <a:pt x="312" y="401"/>
                    <a:pt x="354" y="359"/>
                  </a:cubicBezTo>
                  <a:cubicBezTo>
                    <a:pt x="485" y="228"/>
                    <a:pt x="394" y="0"/>
                    <a:pt x="2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73"/>
            <p:cNvSpPr/>
            <p:nvPr/>
          </p:nvSpPr>
          <p:spPr>
            <a:xfrm>
              <a:off x="6656723" y="2225178"/>
              <a:ext cx="44053" cy="37585"/>
            </a:xfrm>
            <a:custGeom>
              <a:rect b="b" l="l" r="r" t="t"/>
              <a:pathLst>
                <a:path extrusionOk="0" h="244" w="286">
                  <a:moveTo>
                    <a:pt x="120" y="69"/>
                  </a:moveTo>
                  <a:cubicBezTo>
                    <a:pt x="149" y="69"/>
                    <a:pt x="171" y="92"/>
                    <a:pt x="171" y="120"/>
                  </a:cubicBezTo>
                  <a:cubicBezTo>
                    <a:pt x="171" y="151"/>
                    <a:pt x="146" y="171"/>
                    <a:pt x="121" y="171"/>
                  </a:cubicBezTo>
                  <a:cubicBezTo>
                    <a:pt x="108" y="171"/>
                    <a:pt x="95" y="166"/>
                    <a:pt x="86" y="155"/>
                  </a:cubicBezTo>
                  <a:cubicBezTo>
                    <a:pt x="52" y="126"/>
                    <a:pt x="74" y="69"/>
                    <a:pt x="120" y="69"/>
                  </a:cubicBezTo>
                  <a:close/>
                  <a:moveTo>
                    <a:pt x="120" y="1"/>
                  </a:moveTo>
                  <a:cubicBezTo>
                    <a:pt x="52" y="1"/>
                    <a:pt x="0" y="52"/>
                    <a:pt x="0" y="120"/>
                  </a:cubicBezTo>
                  <a:cubicBezTo>
                    <a:pt x="0" y="193"/>
                    <a:pt x="60" y="243"/>
                    <a:pt x="122" y="243"/>
                  </a:cubicBezTo>
                  <a:cubicBezTo>
                    <a:pt x="151" y="243"/>
                    <a:pt x="181" y="232"/>
                    <a:pt x="205" y="206"/>
                  </a:cubicBezTo>
                  <a:cubicBezTo>
                    <a:pt x="285" y="132"/>
                    <a:pt x="228" y="1"/>
                    <a:pt x="1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73"/>
            <p:cNvSpPr/>
            <p:nvPr/>
          </p:nvSpPr>
          <p:spPr>
            <a:xfrm>
              <a:off x="6971718" y="2225178"/>
              <a:ext cx="43899" cy="37585"/>
            </a:xfrm>
            <a:custGeom>
              <a:rect b="b" l="l" r="r" t="t"/>
              <a:pathLst>
                <a:path extrusionOk="0" h="244" w="285">
                  <a:moveTo>
                    <a:pt x="120" y="69"/>
                  </a:moveTo>
                  <a:cubicBezTo>
                    <a:pt x="148" y="69"/>
                    <a:pt x="171" y="92"/>
                    <a:pt x="171" y="120"/>
                  </a:cubicBezTo>
                  <a:cubicBezTo>
                    <a:pt x="171" y="152"/>
                    <a:pt x="143" y="173"/>
                    <a:pt x="117" y="173"/>
                  </a:cubicBezTo>
                  <a:cubicBezTo>
                    <a:pt x="105" y="173"/>
                    <a:pt x="94" y="169"/>
                    <a:pt x="85" y="160"/>
                  </a:cubicBezTo>
                  <a:cubicBezTo>
                    <a:pt x="51" y="126"/>
                    <a:pt x="74" y="69"/>
                    <a:pt x="120" y="69"/>
                  </a:cubicBezTo>
                  <a:close/>
                  <a:moveTo>
                    <a:pt x="120" y="1"/>
                  </a:moveTo>
                  <a:cubicBezTo>
                    <a:pt x="51" y="1"/>
                    <a:pt x="0" y="52"/>
                    <a:pt x="0" y="120"/>
                  </a:cubicBezTo>
                  <a:cubicBezTo>
                    <a:pt x="0" y="193"/>
                    <a:pt x="60" y="243"/>
                    <a:pt x="121" y="243"/>
                  </a:cubicBezTo>
                  <a:cubicBezTo>
                    <a:pt x="151" y="243"/>
                    <a:pt x="181" y="232"/>
                    <a:pt x="205" y="206"/>
                  </a:cubicBezTo>
                  <a:cubicBezTo>
                    <a:pt x="285" y="132"/>
                    <a:pt x="228" y="1"/>
                    <a:pt x="1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73"/>
            <p:cNvSpPr/>
            <p:nvPr/>
          </p:nvSpPr>
          <p:spPr>
            <a:xfrm>
              <a:off x="6696155" y="2107651"/>
              <a:ext cx="65926" cy="56685"/>
            </a:xfrm>
            <a:custGeom>
              <a:rect b="b" l="l" r="r" t="t"/>
              <a:pathLst>
                <a:path extrusionOk="0" h="368" w="428">
                  <a:moveTo>
                    <a:pt x="183" y="75"/>
                  </a:moveTo>
                  <a:cubicBezTo>
                    <a:pt x="246" y="75"/>
                    <a:pt x="297" y="120"/>
                    <a:pt x="297" y="183"/>
                  </a:cubicBezTo>
                  <a:cubicBezTo>
                    <a:pt x="297" y="252"/>
                    <a:pt x="243" y="295"/>
                    <a:pt x="185" y="295"/>
                  </a:cubicBezTo>
                  <a:cubicBezTo>
                    <a:pt x="156" y="295"/>
                    <a:pt x="127" y="285"/>
                    <a:pt x="103" y="263"/>
                  </a:cubicBezTo>
                  <a:cubicBezTo>
                    <a:pt x="35" y="194"/>
                    <a:pt x="86" y="75"/>
                    <a:pt x="183" y="75"/>
                  </a:cubicBezTo>
                  <a:close/>
                  <a:moveTo>
                    <a:pt x="183" y="1"/>
                  </a:moveTo>
                  <a:cubicBezTo>
                    <a:pt x="80" y="1"/>
                    <a:pt x="1" y="86"/>
                    <a:pt x="1" y="183"/>
                  </a:cubicBezTo>
                  <a:cubicBezTo>
                    <a:pt x="1" y="295"/>
                    <a:pt x="92" y="367"/>
                    <a:pt x="186" y="367"/>
                  </a:cubicBezTo>
                  <a:cubicBezTo>
                    <a:pt x="231" y="367"/>
                    <a:pt x="277" y="351"/>
                    <a:pt x="314" y="314"/>
                  </a:cubicBezTo>
                  <a:cubicBezTo>
                    <a:pt x="428" y="200"/>
                    <a:pt x="348" y="1"/>
                    <a:pt x="1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73"/>
            <p:cNvSpPr/>
            <p:nvPr/>
          </p:nvSpPr>
          <p:spPr>
            <a:xfrm>
              <a:off x="6575086" y="2055896"/>
              <a:ext cx="44053" cy="37431"/>
            </a:xfrm>
            <a:custGeom>
              <a:rect b="b" l="l" r="r" t="t"/>
              <a:pathLst>
                <a:path extrusionOk="0" h="243" w="286">
                  <a:moveTo>
                    <a:pt x="167" y="70"/>
                  </a:moveTo>
                  <a:cubicBezTo>
                    <a:pt x="192" y="70"/>
                    <a:pt x="217" y="90"/>
                    <a:pt x="217" y="120"/>
                  </a:cubicBezTo>
                  <a:cubicBezTo>
                    <a:pt x="217" y="149"/>
                    <a:pt x="194" y="171"/>
                    <a:pt x="166" y="171"/>
                  </a:cubicBezTo>
                  <a:cubicBezTo>
                    <a:pt x="120" y="171"/>
                    <a:pt x="98" y="115"/>
                    <a:pt x="132" y="86"/>
                  </a:cubicBezTo>
                  <a:cubicBezTo>
                    <a:pt x="141" y="75"/>
                    <a:pt x="154" y="70"/>
                    <a:pt x="167" y="70"/>
                  </a:cubicBezTo>
                  <a:close/>
                  <a:moveTo>
                    <a:pt x="166" y="1"/>
                  </a:moveTo>
                  <a:cubicBezTo>
                    <a:pt x="58" y="1"/>
                    <a:pt x="1" y="132"/>
                    <a:pt x="81" y="206"/>
                  </a:cubicBezTo>
                  <a:cubicBezTo>
                    <a:pt x="105" y="232"/>
                    <a:pt x="135" y="243"/>
                    <a:pt x="164" y="243"/>
                  </a:cubicBezTo>
                  <a:cubicBezTo>
                    <a:pt x="226" y="243"/>
                    <a:pt x="286" y="193"/>
                    <a:pt x="286" y="120"/>
                  </a:cubicBezTo>
                  <a:cubicBezTo>
                    <a:pt x="286" y="52"/>
                    <a:pt x="229" y="1"/>
                    <a:pt x="1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73"/>
            <p:cNvSpPr/>
            <p:nvPr/>
          </p:nvSpPr>
          <p:spPr>
            <a:xfrm>
              <a:off x="6455865" y="2108113"/>
              <a:ext cx="43899" cy="38355"/>
            </a:xfrm>
            <a:custGeom>
              <a:rect b="b" l="l" r="r" t="t"/>
              <a:pathLst>
                <a:path extrusionOk="0" h="249" w="285">
                  <a:moveTo>
                    <a:pt x="120" y="72"/>
                  </a:moveTo>
                  <a:cubicBezTo>
                    <a:pt x="165" y="72"/>
                    <a:pt x="188" y="129"/>
                    <a:pt x="160" y="157"/>
                  </a:cubicBezTo>
                  <a:cubicBezTo>
                    <a:pt x="148" y="168"/>
                    <a:pt x="134" y="174"/>
                    <a:pt x="121" y="174"/>
                  </a:cubicBezTo>
                  <a:cubicBezTo>
                    <a:pt x="94" y="174"/>
                    <a:pt x="69" y="153"/>
                    <a:pt x="69" y="123"/>
                  </a:cubicBezTo>
                  <a:cubicBezTo>
                    <a:pt x="69" y="94"/>
                    <a:pt x="91" y="72"/>
                    <a:pt x="120" y="72"/>
                  </a:cubicBezTo>
                  <a:close/>
                  <a:moveTo>
                    <a:pt x="123" y="0"/>
                  </a:moveTo>
                  <a:cubicBezTo>
                    <a:pt x="60" y="0"/>
                    <a:pt x="0" y="50"/>
                    <a:pt x="0" y="123"/>
                  </a:cubicBezTo>
                  <a:cubicBezTo>
                    <a:pt x="0" y="191"/>
                    <a:pt x="51" y="243"/>
                    <a:pt x="120" y="248"/>
                  </a:cubicBezTo>
                  <a:cubicBezTo>
                    <a:pt x="228" y="248"/>
                    <a:pt x="285" y="112"/>
                    <a:pt x="211" y="37"/>
                  </a:cubicBezTo>
                  <a:cubicBezTo>
                    <a:pt x="185" y="12"/>
                    <a:pt x="154" y="0"/>
                    <a:pt x="1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73"/>
            <p:cNvSpPr/>
            <p:nvPr/>
          </p:nvSpPr>
          <p:spPr>
            <a:xfrm>
              <a:off x="7289178" y="1893700"/>
              <a:ext cx="75630" cy="64387"/>
            </a:xfrm>
            <a:custGeom>
              <a:rect b="b" l="l" r="r" t="t"/>
              <a:pathLst>
                <a:path extrusionOk="0" h="418" w="491">
                  <a:moveTo>
                    <a:pt x="221" y="74"/>
                  </a:moveTo>
                  <a:cubicBezTo>
                    <a:pt x="291" y="74"/>
                    <a:pt x="348" y="134"/>
                    <a:pt x="348" y="211"/>
                  </a:cubicBezTo>
                  <a:cubicBezTo>
                    <a:pt x="348" y="292"/>
                    <a:pt x="280" y="347"/>
                    <a:pt x="209" y="347"/>
                  </a:cubicBezTo>
                  <a:cubicBezTo>
                    <a:pt x="176" y="347"/>
                    <a:pt x="142" y="335"/>
                    <a:pt x="115" y="308"/>
                  </a:cubicBezTo>
                  <a:cubicBezTo>
                    <a:pt x="23" y="222"/>
                    <a:pt x="86" y="74"/>
                    <a:pt x="211" y="74"/>
                  </a:cubicBezTo>
                  <a:cubicBezTo>
                    <a:pt x="215" y="74"/>
                    <a:pt x="218" y="74"/>
                    <a:pt x="221" y="74"/>
                  </a:cubicBezTo>
                  <a:close/>
                  <a:moveTo>
                    <a:pt x="211" y="0"/>
                  </a:moveTo>
                  <a:cubicBezTo>
                    <a:pt x="92" y="0"/>
                    <a:pt x="1" y="91"/>
                    <a:pt x="1" y="211"/>
                  </a:cubicBezTo>
                  <a:cubicBezTo>
                    <a:pt x="1" y="333"/>
                    <a:pt x="104" y="417"/>
                    <a:pt x="212" y="417"/>
                  </a:cubicBezTo>
                  <a:cubicBezTo>
                    <a:pt x="264" y="417"/>
                    <a:pt x="317" y="398"/>
                    <a:pt x="359" y="353"/>
                  </a:cubicBezTo>
                  <a:cubicBezTo>
                    <a:pt x="490" y="222"/>
                    <a:pt x="394" y="0"/>
                    <a:pt x="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73"/>
            <p:cNvSpPr/>
            <p:nvPr/>
          </p:nvSpPr>
          <p:spPr>
            <a:xfrm>
              <a:off x="7214626" y="2082236"/>
              <a:ext cx="65926" cy="56685"/>
            </a:xfrm>
            <a:custGeom>
              <a:rect b="b" l="l" r="r" t="t"/>
              <a:pathLst>
                <a:path extrusionOk="0" h="368" w="428">
                  <a:moveTo>
                    <a:pt x="189" y="74"/>
                  </a:moveTo>
                  <a:cubicBezTo>
                    <a:pt x="245" y="74"/>
                    <a:pt x="297" y="120"/>
                    <a:pt x="297" y="183"/>
                  </a:cubicBezTo>
                  <a:cubicBezTo>
                    <a:pt x="297" y="252"/>
                    <a:pt x="242" y="295"/>
                    <a:pt x="186" y="295"/>
                  </a:cubicBezTo>
                  <a:cubicBezTo>
                    <a:pt x="159" y="295"/>
                    <a:pt x="131" y="285"/>
                    <a:pt x="109" y="262"/>
                  </a:cubicBezTo>
                  <a:cubicBezTo>
                    <a:pt x="35" y="194"/>
                    <a:pt x="86" y="74"/>
                    <a:pt x="189" y="74"/>
                  </a:cubicBezTo>
                  <a:close/>
                  <a:moveTo>
                    <a:pt x="189" y="0"/>
                  </a:moveTo>
                  <a:cubicBezTo>
                    <a:pt x="86" y="0"/>
                    <a:pt x="1" y="86"/>
                    <a:pt x="1" y="183"/>
                  </a:cubicBezTo>
                  <a:cubicBezTo>
                    <a:pt x="1" y="294"/>
                    <a:pt x="92" y="367"/>
                    <a:pt x="186" y="367"/>
                  </a:cubicBezTo>
                  <a:cubicBezTo>
                    <a:pt x="231" y="367"/>
                    <a:pt x="277" y="351"/>
                    <a:pt x="314" y="314"/>
                  </a:cubicBezTo>
                  <a:cubicBezTo>
                    <a:pt x="428" y="200"/>
                    <a:pt x="348"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73"/>
            <p:cNvSpPr/>
            <p:nvPr/>
          </p:nvSpPr>
          <p:spPr>
            <a:xfrm>
              <a:off x="6975106" y="1905869"/>
              <a:ext cx="44053" cy="37893"/>
            </a:xfrm>
            <a:custGeom>
              <a:rect b="b" l="l" r="r" t="t"/>
              <a:pathLst>
                <a:path extrusionOk="0" h="246" w="286">
                  <a:moveTo>
                    <a:pt x="167" y="72"/>
                  </a:moveTo>
                  <a:cubicBezTo>
                    <a:pt x="192" y="72"/>
                    <a:pt x="217" y="90"/>
                    <a:pt x="217" y="120"/>
                  </a:cubicBezTo>
                  <a:cubicBezTo>
                    <a:pt x="217" y="149"/>
                    <a:pt x="194" y="172"/>
                    <a:pt x="166" y="172"/>
                  </a:cubicBezTo>
                  <a:cubicBezTo>
                    <a:pt x="120" y="172"/>
                    <a:pt x="98" y="120"/>
                    <a:pt x="132" y="86"/>
                  </a:cubicBezTo>
                  <a:cubicBezTo>
                    <a:pt x="141" y="77"/>
                    <a:pt x="154" y="72"/>
                    <a:pt x="167" y="72"/>
                  </a:cubicBezTo>
                  <a:close/>
                  <a:moveTo>
                    <a:pt x="164" y="0"/>
                  </a:moveTo>
                  <a:cubicBezTo>
                    <a:pt x="134" y="0"/>
                    <a:pt x="105" y="11"/>
                    <a:pt x="81" y="35"/>
                  </a:cubicBezTo>
                  <a:cubicBezTo>
                    <a:pt x="1" y="115"/>
                    <a:pt x="58" y="246"/>
                    <a:pt x="166" y="246"/>
                  </a:cubicBezTo>
                  <a:cubicBezTo>
                    <a:pt x="234" y="246"/>
                    <a:pt x="286" y="189"/>
                    <a:pt x="286" y="120"/>
                  </a:cubicBezTo>
                  <a:cubicBezTo>
                    <a:pt x="286" y="47"/>
                    <a:pt x="226" y="0"/>
                    <a:pt x="1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73"/>
            <p:cNvSpPr/>
            <p:nvPr/>
          </p:nvSpPr>
          <p:spPr>
            <a:xfrm>
              <a:off x="6156735" y="2160331"/>
              <a:ext cx="65926" cy="56531"/>
            </a:xfrm>
            <a:custGeom>
              <a:rect b="b" l="l" r="r" t="t"/>
              <a:pathLst>
                <a:path extrusionOk="0" h="367" w="428">
                  <a:moveTo>
                    <a:pt x="192" y="74"/>
                  </a:moveTo>
                  <a:cubicBezTo>
                    <a:pt x="251" y="74"/>
                    <a:pt x="302" y="123"/>
                    <a:pt x="302" y="183"/>
                  </a:cubicBezTo>
                  <a:lnTo>
                    <a:pt x="296" y="183"/>
                  </a:lnTo>
                  <a:cubicBezTo>
                    <a:pt x="296" y="252"/>
                    <a:pt x="242" y="297"/>
                    <a:pt x="184" y="297"/>
                  </a:cubicBezTo>
                  <a:cubicBezTo>
                    <a:pt x="156" y="297"/>
                    <a:pt x="127" y="287"/>
                    <a:pt x="103" y="262"/>
                  </a:cubicBezTo>
                  <a:cubicBezTo>
                    <a:pt x="34" y="194"/>
                    <a:pt x="86" y="74"/>
                    <a:pt x="182" y="74"/>
                  </a:cubicBezTo>
                  <a:cubicBezTo>
                    <a:pt x="186" y="74"/>
                    <a:pt x="189" y="74"/>
                    <a:pt x="192" y="74"/>
                  </a:cubicBezTo>
                  <a:close/>
                  <a:moveTo>
                    <a:pt x="182" y="0"/>
                  </a:moveTo>
                  <a:cubicBezTo>
                    <a:pt x="86" y="0"/>
                    <a:pt x="0" y="86"/>
                    <a:pt x="0" y="183"/>
                  </a:cubicBezTo>
                  <a:cubicBezTo>
                    <a:pt x="0" y="294"/>
                    <a:pt x="91" y="367"/>
                    <a:pt x="186" y="367"/>
                  </a:cubicBezTo>
                  <a:cubicBezTo>
                    <a:pt x="231" y="367"/>
                    <a:pt x="277" y="350"/>
                    <a:pt x="313" y="314"/>
                  </a:cubicBezTo>
                  <a:cubicBezTo>
                    <a:pt x="427" y="200"/>
                    <a:pt x="348" y="0"/>
                    <a:pt x="1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73"/>
            <p:cNvSpPr/>
            <p:nvPr/>
          </p:nvSpPr>
          <p:spPr>
            <a:xfrm>
              <a:off x="7377746" y="2127830"/>
              <a:ext cx="74706" cy="64079"/>
            </a:xfrm>
            <a:custGeom>
              <a:rect b="b" l="l" r="r" t="t"/>
              <a:pathLst>
                <a:path extrusionOk="0" h="416" w="485">
                  <a:moveTo>
                    <a:pt x="206" y="69"/>
                  </a:moveTo>
                  <a:cubicBezTo>
                    <a:pt x="331" y="69"/>
                    <a:pt x="388" y="217"/>
                    <a:pt x="303" y="308"/>
                  </a:cubicBezTo>
                  <a:cubicBezTo>
                    <a:pt x="275" y="335"/>
                    <a:pt x="242" y="348"/>
                    <a:pt x="208" y="348"/>
                  </a:cubicBezTo>
                  <a:cubicBezTo>
                    <a:pt x="138" y="348"/>
                    <a:pt x="69" y="293"/>
                    <a:pt x="69" y="211"/>
                  </a:cubicBezTo>
                  <a:cubicBezTo>
                    <a:pt x="69" y="132"/>
                    <a:pt x="132" y="69"/>
                    <a:pt x="206" y="69"/>
                  </a:cubicBezTo>
                  <a:close/>
                  <a:moveTo>
                    <a:pt x="206" y="1"/>
                  </a:moveTo>
                  <a:cubicBezTo>
                    <a:pt x="92" y="1"/>
                    <a:pt x="1" y="92"/>
                    <a:pt x="1" y="211"/>
                  </a:cubicBezTo>
                  <a:cubicBezTo>
                    <a:pt x="1" y="334"/>
                    <a:pt x="102" y="416"/>
                    <a:pt x="208" y="416"/>
                  </a:cubicBezTo>
                  <a:cubicBezTo>
                    <a:pt x="259" y="416"/>
                    <a:pt x="311" y="396"/>
                    <a:pt x="354" y="354"/>
                  </a:cubicBezTo>
                  <a:cubicBezTo>
                    <a:pt x="485" y="223"/>
                    <a:pt x="394" y="1"/>
                    <a:pt x="2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73"/>
            <p:cNvSpPr/>
            <p:nvPr/>
          </p:nvSpPr>
          <p:spPr>
            <a:xfrm>
              <a:off x="7382213" y="2017234"/>
              <a:ext cx="44053" cy="37893"/>
            </a:xfrm>
            <a:custGeom>
              <a:rect b="b" l="l" r="r" t="t"/>
              <a:pathLst>
                <a:path extrusionOk="0" h="246" w="286">
                  <a:moveTo>
                    <a:pt x="163" y="70"/>
                  </a:moveTo>
                  <a:cubicBezTo>
                    <a:pt x="176" y="70"/>
                    <a:pt x="189" y="75"/>
                    <a:pt x="200" y="86"/>
                  </a:cubicBezTo>
                  <a:cubicBezTo>
                    <a:pt x="234" y="121"/>
                    <a:pt x="211" y="172"/>
                    <a:pt x="166" y="172"/>
                  </a:cubicBezTo>
                  <a:cubicBezTo>
                    <a:pt x="137" y="172"/>
                    <a:pt x="114" y="149"/>
                    <a:pt x="114" y="126"/>
                  </a:cubicBezTo>
                  <a:cubicBezTo>
                    <a:pt x="114" y="92"/>
                    <a:pt x="137" y="70"/>
                    <a:pt x="163" y="70"/>
                  </a:cubicBezTo>
                  <a:close/>
                  <a:moveTo>
                    <a:pt x="161" y="1"/>
                  </a:moveTo>
                  <a:cubicBezTo>
                    <a:pt x="131" y="1"/>
                    <a:pt x="100" y="11"/>
                    <a:pt x="74" y="35"/>
                  </a:cubicBezTo>
                  <a:cubicBezTo>
                    <a:pt x="0" y="115"/>
                    <a:pt x="52" y="246"/>
                    <a:pt x="166" y="246"/>
                  </a:cubicBezTo>
                  <a:cubicBezTo>
                    <a:pt x="228" y="246"/>
                    <a:pt x="285" y="189"/>
                    <a:pt x="285" y="126"/>
                  </a:cubicBezTo>
                  <a:cubicBezTo>
                    <a:pt x="285" y="49"/>
                    <a:pt x="225" y="1"/>
                    <a:pt x="1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73"/>
            <p:cNvSpPr/>
            <p:nvPr/>
          </p:nvSpPr>
          <p:spPr>
            <a:xfrm>
              <a:off x="6059387" y="1926663"/>
              <a:ext cx="65926" cy="56531"/>
            </a:xfrm>
            <a:custGeom>
              <a:rect b="b" l="l" r="r" t="t"/>
              <a:pathLst>
                <a:path extrusionOk="0" h="367" w="428">
                  <a:moveTo>
                    <a:pt x="243" y="70"/>
                  </a:moveTo>
                  <a:cubicBezTo>
                    <a:pt x="271" y="70"/>
                    <a:pt x="300" y="81"/>
                    <a:pt x="325" y="105"/>
                  </a:cubicBezTo>
                  <a:cubicBezTo>
                    <a:pt x="393" y="173"/>
                    <a:pt x="342" y="293"/>
                    <a:pt x="245" y="293"/>
                  </a:cubicBezTo>
                  <a:cubicBezTo>
                    <a:pt x="182" y="293"/>
                    <a:pt x="131" y="242"/>
                    <a:pt x="131" y="185"/>
                  </a:cubicBezTo>
                  <a:cubicBezTo>
                    <a:pt x="131" y="116"/>
                    <a:pt x="185" y="70"/>
                    <a:pt x="243" y="70"/>
                  </a:cubicBezTo>
                  <a:close/>
                  <a:moveTo>
                    <a:pt x="242" y="0"/>
                  </a:moveTo>
                  <a:cubicBezTo>
                    <a:pt x="197" y="0"/>
                    <a:pt x="151" y="17"/>
                    <a:pt x="114" y="54"/>
                  </a:cubicBezTo>
                  <a:cubicBezTo>
                    <a:pt x="0" y="168"/>
                    <a:pt x="80" y="367"/>
                    <a:pt x="245" y="367"/>
                  </a:cubicBezTo>
                  <a:cubicBezTo>
                    <a:pt x="347" y="367"/>
                    <a:pt x="427" y="281"/>
                    <a:pt x="427" y="185"/>
                  </a:cubicBezTo>
                  <a:cubicBezTo>
                    <a:pt x="427" y="73"/>
                    <a:pt x="336" y="0"/>
                    <a:pt x="2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73"/>
            <p:cNvSpPr/>
            <p:nvPr/>
          </p:nvSpPr>
          <p:spPr>
            <a:xfrm>
              <a:off x="7063829" y="2140152"/>
              <a:ext cx="43899" cy="37431"/>
            </a:xfrm>
            <a:custGeom>
              <a:rect b="b" l="l" r="r" t="t"/>
              <a:pathLst>
                <a:path extrusionOk="0" h="243" w="285">
                  <a:moveTo>
                    <a:pt x="164" y="69"/>
                  </a:moveTo>
                  <a:cubicBezTo>
                    <a:pt x="191" y="69"/>
                    <a:pt x="216" y="90"/>
                    <a:pt x="216" y="120"/>
                  </a:cubicBezTo>
                  <a:cubicBezTo>
                    <a:pt x="216" y="148"/>
                    <a:pt x="188" y="171"/>
                    <a:pt x="165" y="171"/>
                  </a:cubicBezTo>
                  <a:cubicBezTo>
                    <a:pt x="114" y="171"/>
                    <a:pt x="91" y="114"/>
                    <a:pt x="125" y="86"/>
                  </a:cubicBezTo>
                  <a:cubicBezTo>
                    <a:pt x="137" y="74"/>
                    <a:pt x="151" y="69"/>
                    <a:pt x="164" y="69"/>
                  </a:cubicBezTo>
                  <a:close/>
                  <a:moveTo>
                    <a:pt x="165" y="0"/>
                  </a:moveTo>
                  <a:cubicBezTo>
                    <a:pt x="51" y="0"/>
                    <a:pt x="0" y="131"/>
                    <a:pt x="74" y="205"/>
                  </a:cubicBezTo>
                  <a:cubicBezTo>
                    <a:pt x="100" y="231"/>
                    <a:pt x="131" y="243"/>
                    <a:pt x="162" y="243"/>
                  </a:cubicBezTo>
                  <a:cubicBezTo>
                    <a:pt x="225" y="243"/>
                    <a:pt x="285" y="193"/>
                    <a:pt x="285" y="120"/>
                  </a:cubicBezTo>
                  <a:cubicBezTo>
                    <a:pt x="285" y="52"/>
                    <a:pt x="228" y="0"/>
                    <a:pt x="1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73"/>
            <p:cNvSpPr/>
            <p:nvPr/>
          </p:nvSpPr>
          <p:spPr>
            <a:xfrm>
              <a:off x="6324476" y="2094867"/>
              <a:ext cx="43745" cy="37585"/>
            </a:xfrm>
            <a:custGeom>
              <a:rect b="b" l="l" r="r" t="t"/>
              <a:pathLst>
                <a:path extrusionOk="0" h="244" w="284">
                  <a:moveTo>
                    <a:pt x="161" y="73"/>
                  </a:moveTo>
                  <a:cubicBezTo>
                    <a:pt x="174" y="73"/>
                    <a:pt x="187" y="78"/>
                    <a:pt x="198" y="89"/>
                  </a:cubicBezTo>
                  <a:cubicBezTo>
                    <a:pt x="232" y="118"/>
                    <a:pt x="210" y="175"/>
                    <a:pt x="164" y="175"/>
                  </a:cubicBezTo>
                  <a:cubicBezTo>
                    <a:pt x="136" y="175"/>
                    <a:pt x="107" y="152"/>
                    <a:pt x="113" y="123"/>
                  </a:cubicBezTo>
                  <a:cubicBezTo>
                    <a:pt x="113" y="93"/>
                    <a:pt x="136" y="73"/>
                    <a:pt x="161" y="73"/>
                  </a:cubicBezTo>
                  <a:close/>
                  <a:moveTo>
                    <a:pt x="161" y="1"/>
                  </a:moveTo>
                  <a:cubicBezTo>
                    <a:pt x="130" y="1"/>
                    <a:pt x="99" y="12"/>
                    <a:pt x="73" y="38"/>
                  </a:cubicBezTo>
                  <a:cubicBezTo>
                    <a:pt x="0" y="111"/>
                    <a:pt x="48" y="243"/>
                    <a:pt x="157" y="243"/>
                  </a:cubicBezTo>
                  <a:cubicBezTo>
                    <a:pt x="160" y="243"/>
                    <a:pt x="162" y="243"/>
                    <a:pt x="164" y="243"/>
                  </a:cubicBezTo>
                  <a:cubicBezTo>
                    <a:pt x="227" y="243"/>
                    <a:pt x="284" y="192"/>
                    <a:pt x="284" y="123"/>
                  </a:cubicBezTo>
                  <a:cubicBezTo>
                    <a:pt x="284" y="50"/>
                    <a:pt x="224" y="1"/>
                    <a:pt x="1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73"/>
            <p:cNvSpPr/>
            <p:nvPr/>
          </p:nvSpPr>
          <p:spPr>
            <a:xfrm>
              <a:off x="7093557" y="2030019"/>
              <a:ext cx="44053" cy="38355"/>
            </a:xfrm>
            <a:custGeom>
              <a:rect b="b" l="l" r="r" t="t"/>
              <a:pathLst>
                <a:path extrusionOk="0" h="249" w="286">
                  <a:moveTo>
                    <a:pt x="165" y="72"/>
                  </a:moveTo>
                  <a:cubicBezTo>
                    <a:pt x="178" y="72"/>
                    <a:pt x="190" y="77"/>
                    <a:pt x="200" y="89"/>
                  </a:cubicBezTo>
                  <a:cubicBezTo>
                    <a:pt x="234" y="117"/>
                    <a:pt x="211" y="174"/>
                    <a:pt x="166" y="174"/>
                  </a:cubicBezTo>
                  <a:cubicBezTo>
                    <a:pt x="137" y="174"/>
                    <a:pt x="115" y="152"/>
                    <a:pt x="115" y="123"/>
                  </a:cubicBezTo>
                  <a:cubicBezTo>
                    <a:pt x="115" y="93"/>
                    <a:pt x="140" y="72"/>
                    <a:pt x="165" y="72"/>
                  </a:cubicBezTo>
                  <a:close/>
                  <a:moveTo>
                    <a:pt x="164" y="0"/>
                  </a:moveTo>
                  <a:cubicBezTo>
                    <a:pt x="134" y="0"/>
                    <a:pt x="104" y="12"/>
                    <a:pt x="80" y="38"/>
                  </a:cubicBezTo>
                  <a:cubicBezTo>
                    <a:pt x="1" y="112"/>
                    <a:pt x="58" y="248"/>
                    <a:pt x="166" y="248"/>
                  </a:cubicBezTo>
                  <a:cubicBezTo>
                    <a:pt x="234" y="243"/>
                    <a:pt x="285" y="191"/>
                    <a:pt x="285" y="123"/>
                  </a:cubicBezTo>
                  <a:cubicBezTo>
                    <a:pt x="285" y="50"/>
                    <a:pt x="226" y="0"/>
                    <a:pt x="1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73"/>
            <p:cNvSpPr/>
            <p:nvPr/>
          </p:nvSpPr>
          <p:spPr>
            <a:xfrm>
              <a:off x="6231286" y="1971641"/>
              <a:ext cx="74706" cy="64849"/>
            </a:xfrm>
            <a:custGeom>
              <a:rect b="b" l="l" r="r" t="t"/>
              <a:pathLst>
                <a:path extrusionOk="0" h="421" w="485">
                  <a:moveTo>
                    <a:pt x="205" y="75"/>
                  </a:moveTo>
                  <a:cubicBezTo>
                    <a:pt x="285" y="75"/>
                    <a:pt x="348" y="132"/>
                    <a:pt x="342" y="212"/>
                  </a:cubicBezTo>
                  <a:cubicBezTo>
                    <a:pt x="342" y="293"/>
                    <a:pt x="274" y="348"/>
                    <a:pt x="203" y="348"/>
                  </a:cubicBezTo>
                  <a:cubicBezTo>
                    <a:pt x="170" y="348"/>
                    <a:pt x="136" y="336"/>
                    <a:pt x="108" y="308"/>
                  </a:cubicBezTo>
                  <a:cubicBezTo>
                    <a:pt x="23" y="223"/>
                    <a:pt x="86" y="75"/>
                    <a:pt x="205" y="75"/>
                  </a:cubicBezTo>
                  <a:close/>
                  <a:moveTo>
                    <a:pt x="211" y="1"/>
                  </a:moveTo>
                  <a:cubicBezTo>
                    <a:pt x="91" y="1"/>
                    <a:pt x="0" y="98"/>
                    <a:pt x="0" y="212"/>
                  </a:cubicBezTo>
                  <a:cubicBezTo>
                    <a:pt x="0" y="336"/>
                    <a:pt x="103" y="420"/>
                    <a:pt x="210" y="420"/>
                  </a:cubicBezTo>
                  <a:cubicBezTo>
                    <a:pt x="260" y="420"/>
                    <a:pt x="312" y="402"/>
                    <a:pt x="353" y="360"/>
                  </a:cubicBezTo>
                  <a:cubicBezTo>
                    <a:pt x="484" y="229"/>
                    <a:pt x="393" y="1"/>
                    <a:pt x="2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18" name="Google Shape;3218;p73"/>
          <p:cNvGrpSpPr/>
          <p:nvPr/>
        </p:nvGrpSpPr>
        <p:grpSpPr>
          <a:xfrm>
            <a:off x="5164134" y="1914701"/>
            <a:ext cx="2249480" cy="427423"/>
            <a:chOff x="8436561" y="1893700"/>
            <a:chExt cx="2123954" cy="403572"/>
          </a:xfrm>
        </p:grpSpPr>
        <p:sp>
          <p:nvSpPr>
            <p:cNvPr id="3219" name="Google Shape;3219;p73"/>
            <p:cNvSpPr/>
            <p:nvPr/>
          </p:nvSpPr>
          <p:spPr>
            <a:xfrm>
              <a:off x="8436561" y="1893700"/>
              <a:ext cx="2123954" cy="403572"/>
            </a:xfrm>
            <a:custGeom>
              <a:rect b="b" l="l" r="r" t="t"/>
              <a:pathLst>
                <a:path extrusionOk="0" h="2620" w="13789">
                  <a:moveTo>
                    <a:pt x="229" y="0"/>
                  </a:moveTo>
                  <a:lnTo>
                    <a:pt x="246" y="40"/>
                  </a:lnTo>
                  <a:cubicBezTo>
                    <a:pt x="212" y="57"/>
                    <a:pt x="189" y="85"/>
                    <a:pt x="160" y="108"/>
                  </a:cubicBezTo>
                  <a:cubicBezTo>
                    <a:pt x="109" y="137"/>
                    <a:pt x="47" y="142"/>
                    <a:pt x="1" y="182"/>
                  </a:cubicBezTo>
                  <a:cubicBezTo>
                    <a:pt x="24" y="194"/>
                    <a:pt x="41" y="205"/>
                    <a:pt x="69" y="216"/>
                  </a:cubicBezTo>
                  <a:cubicBezTo>
                    <a:pt x="81" y="222"/>
                    <a:pt x="206" y="285"/>
                    <a:pt x="212" y="308"/>
                  </a:cubicBezTo>
                  <a:cubicBezTo>
                    <a:pt x="217" y="330"/>
                    <a:pt x="189" y="353"/>
                    <a:pt x="166" y="370"/>
                  </a:cubicBezTo>
                  <a:cubicBezTo>
                    <a:pt x="143" y="387"/>
                    <a:pt x="75" y="427"/>
                    <a:pt x="81" y="461"/>
                  </a:cubicBezTo>
                  <a:cubicBezTo>
                    <a:pt x="86" y="490"/>
                    <a:pt x="189" y="501"/>
                    <a:pt x="217" y="524"/>
                  </a:cubicBezTo>
                  <a:cubicBezTo>
                    <a:pt x="269" y="552"/>
                    <a:pt x="252" y="558"/>
                    <a:pt x="223" y="598"/>
                  </a:cubicBezTo>
                  <a:cubicBezTo>
                    <a:pt x="206" y="626"/>
                    <a:pt x="195" y="655"/>
                    <a:pt x="189" y="683"/>
                  </a:cubicBezTo>
                  <a:cubicBezTo>
                    <a:pt x="172" y="729"/>
                    <a:pt x="143" y="757"/>
                    <a:pt x="200" y="792"/>
                  </a:cubicBezTo>
                  <a:cubicBezTo>
                    <a:pt x="229" y="809"/>
                    <a:pt x="286" y="803"/>
                    <a:pt x="291" y="849"/>
                  </a:cubicBezTo>
                  <a:cubicBezTo>
                    <a:pt x="257" y="894"/>
                    <a:pt x="217" y="934"/>
                    <a:pt x="166" y="962"/>
                  </a:cubicBezTo>
                  <a:cubicBezTo>
                    <a:pt x="160" y="1048"/>
                    <a:pt x="308" y="1042"/>
                    <a:pt x="308" y="1116"/>
                  </a:cubicBezTo>
                  <a:cubicBezTo>
                    <a:pt x="308" y="1139"/>
                    <a:pt x="252" y="1190"/>
                    <a:pt x="240" y="1207"/>
                  </a:cubicBezTo>
                  <a:cubicBezTo>
                    <a:pt x="229" y="1224"/>
                    <a:pt x="217" y="1259"/>
                    <a:pt x="206" y="1281"/>
                  </a:cubicBezTo>
                  <a:cubicBezTo>
                    <a:pt x="189" y="1304"/>
                    <a:pt x="178" y="1298"/>
                    <a:pt x="166" y="1316"/>
                  </a:cubicBezTo>
                  <a:cubicBezTo>
                    <a:pt x="121" y="1373"/>
                    <a:pt x="149" y="1424"/>
                    <a:pt x="200" y="1469"/>
                  </a:cubicBezTo>
                  <a:cubicBezTo>
                    <a:pt x="246" y="1515"/>
                    <a:pt x="320" y="1549"/>
                    <a:pt x="274" y="1629"/>
                  </a:cubicBezTo>
                  <a:cubicBezTo>
                    <a:pt x="234" y="1703"/>
                    <a:pt x="160" y="1720"/>
                    <a:pt x="121" y="1783"/>
                  </a:cubicBezTo>
                  <a:cubicBezTo>
                    <a:pt x="103" y="1817"/>
                    <a:pt x="98" y="1857"/>
                    <a:pt x="103" y="1896"/>
                  </a:cubicBezTo>
                  <a:cubicBezTo>
                    <a:pt x="98" y="1971"/>
                    <a:pt x="132" y="2039"/>
                    <a:pt x="195" y="2079"/>
                  </a:cubicBezTo>
                  <a:cubicBezTo>
                    <a:pt x="246" y="2147"/>
                    <a:pt x="252" y="2233"/>
                    <a:pt x="206" y="2301"/>
                  </a:cubicBezTo>
                  <a:cubicBezTo>
                    <a:pt x="155" y="2392"/>
                    <a:pt x="115" y="2494"/>
                    <a:pt x="86" y="2591"/>
                  </a:cubicBezTo>
                  <a:cubicBezTo>
                    <a:pt x="86" y="2603"/>
                    <a:pt x="81" y="2608"/>
                    <a:pt x="81" y="2620"/>
                  </a:cubicBezTo>
                  <a:lnTo>
                    <a:pt x="13789" y="2620"/>
                  </a:lnTo>
                  <a:cubicBezTo>
                    <a:pt x="13778" y="2517"/>
                    <a:pt x="13749" y="2420"/>
                    <a:pt x="13749" y="2318"/>
                  </a:cubicBezTo>
                  <a:cubicBezTo>
                    <a:pt x="13749" y="2238"/>
                    <a:pt x="13738" y="2210"/>
                    <a:pt x="13664" y="2181"/>
                  </a:cubicBezTo>
                  <a:cubicBezTo>
                    <a:pt x="13612" y="2164"/>
                    <a:pt x="13550" y="2170"/>
                    <a:pt x="13561" y="2107"/>
                  </a:cubicBezTo>
                  <a:cubicBezTo>
                    <a:pt x="13578" y="2027"/>
                    <a:pt x="13704" y="2022"/>
                    <a:pt x="13726" y="1959"/>
                  </a:cubicBezTo>
                  <a:cubicBezTo>
                    <a:pt x="13743" y="1931"/>
                    <a:pt x="13715" y="1885"/>
                    <a:pt x="13704" y="1857"/>
                  </a:cubicBezTo>
                  <a:cubicBezTo>
                    <a:pt x="13698" y="1817"/>
                    <a:pt x="13681" y="1777"/>
                    <a:pt x="13664" y="1737"/>
                  </a:cubicBezTo>
                  <a:cubicBezTo>
                    <a:pt x="13635" y="1703"/>
                    <a:pt x="13538" y="1663"/>
                    <a:pt x="13533" y="1623"/>
                  </a:cubicBezTo>
                  <a:cubicBezTo>
                    <a:pt x="13527" y="1583"/>
                    <a:pt x="13607" y="1549"/>
                    <a:pt x="13618" y="1515"/>
                  </a:cubicBezTo>
                  <a:cubicBezTo>
                    <a:pt x="13630" y="1481"/>
                    <a:pt x="13630" y="1441"/>
                    <a:pt x="13618" y="1407"/>
                  </a:cubicBezTo>
                  <a:cubicBezTo>
                    <a:pt x="13601" y="1355"/>
                    <a:pt x="13527" y="1333"/>
                    <a:pt x="13521" y="1281"/>
                  </a:cubicBezTo>
                  <a:cubicBezTo>
                    <a:pt x="13510" y="1230"/>
                    <a:pt x="13555" y="1224"/>
                    <a:pt x="13578" y="1202"/>
                  </a:cubicBezTo>
                  <a:cubicBezTo>
                    <a:pt x="13612" y="1168"/>
                    <a:pt x="13635" y="1128"/>
                    <a:pt x="13647" y="1076"/>
                  </a:cubicBezTo>
                  <a:cubicBezTo>
                    <a:pt x="13647" y="1048"/>
                    <a:pt x="13647" y="1014"/>
                    <a:pt x="13647" y="985"/>
                  </a:cubicBezTo>
                  <a:cubicBezTo>
                    <a:pt x="13635" y="951"/>
                    <a:pt x="13612" y="940"/>
                    <a:pt x="13590" y="917"/>
                  </a:cubicBezTo>
                  <a:cubicBezTo>
                    <a:pt x="13516" y="849"/>
                    <a:pt x="13624" y="809"/>
                    <a:pt x="13669" y="752"/>
                  </a:cubicBezTo>
                  <a:cubicBezTo>
                    <a:pt x="13715" y="706"/>
                    <a:pt x="13738" y="644"/>
                    <a:pt x="13732" y="581"/>
                  </a:cubicBezTo>
                  <a:cubicBezTo>
                    <a:pt x="13709" y="524"/>
                    <a:pt x="13590" y="490"/>
                    <a:pt x="13664" y="416"/>
                  </a:cubicBezTo>
                  <a:cubicBezTo>
                    <a:pt x="13681" y="393"/>
                    <a:pt x="13761" y="387"/>
                    <a:pt x="13766" y="359"/>
                  </a:cubicBezTo>
                  <a:cubicBezTo>
                    <a:pt x="13778" y="336"/>
                    <a:pt x="13749" y="279"/>
                    <a:pt x="13743" y="262"/>
                  </a:cubicBezTo>
                  <a:cubicBezTo>
                    <a:pt x="13738" y="234"/>
                    <a:pt x="13732" y="205"/>
                    <a:pt x="13726" y="177"/>
                  </a:cubicBezTo>
                  <a:cubicBezTo>
                    <a:pt x="13721" y="120"/>
                    <a:pt x="13698" y="148"/>
                    <a:pt x="13669" y="108"/>
                  </a:cubicBezTo>
                  <a:cubicBezTo>
                    <a:pt x="13652" y="74"/>
                    <a:pt x="13652" y="40"/>
                    <a:pt x="13652" y="6"/>
                  </a:cubicBezTo>
                  <a:lnTo>
                    <a:pt x="229" y="0"/>
                  </a:lnTo>
                  <a:close/>
                </a:path>
              </a:pathLst>
            </a:custGeom>
            <a:solidFill>
              <a:srgbClr val="4F49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73"/>
            <p:cNvSpPr/>
            <p:nvPr/>
          </p:nvSpPr>
          <p:spPr>
            <a:xfrm>
              <a:off x="9103366" y="1893700"/>
              <a:ext cx="139553" cy="136013"/>
            </a:xfrm>
            <a:custGeom>
              <a:rect b="b" l="l" r="r" t="t"/>
              <a:pathLst>
                <a:path extrusionOk="0" h="883" w="906">
                  <a:moveTo>
                    <a:pt x="883" y="0"/>
                  </a:moveTo>
                  <a:lnTo>
                    <a:pt x="0" y="883"/>
                  </a:lnTo>
                  <a:lnTo>
                    <a:pt x="906" y="883"/>
                  </a:lnTo>
                  <a:lnTo>
                    <a:pt x="906" y="0"/>
                  </a:ln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73"/>
            <p:cNvSpPr/>
            <p:nvPr/>
          </p:nvSpPr>
          <p:spPr>
            <a:xfrm>
              <a:off x="9103366" y="2029557"/>
              <a:ext cx="138783" cy="138786"/>
            </a:xfrm>
            <a:custGeom>
              <a:rect b="b" l="l" r="r" t="t"/>
              <a:pathLst>
                <a:path extrusionOk="0" h="901" w="901">
                  <a:moveTo>
                    <a:pt x="0" y="1"/>
                  </a:moveTo>
                  <a:lnTo>
                    <a:pt x="0" y="901"/>
                  </a:lnTo>
                  <a:lnTo>
                    <a:pt x="900" y="901"/>
                  </a:lnTo>
                  <a:lnTo>
                    <a:pt x="0" y="1"/>
                  </a:ln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73"/>
            <p:cNvSpPr/>
            <p:nvPr/>
          </p:nvSpPr>
          <p:spPr>
            <a:xfrm>
              <a:off x="8687479" y="1893700"/>
              <a:ext cx="136165" cy="136013"/>
            </a:xfrm>
            <a:custGeom>
              <a:rect b="b" l="l" r="r" t="t"/>
              <a:pathLst>
                <a:path extrusionOk="0" h="883" w="884">
                  <a:moveTo>
                    <a:pt x="1" y="0"/>
                  </a:moveTo>
                  <a:lnTo>
                    <a:pt x="884" y="883"/>
                  </a:lnTo>
                  <a:lnTo>
                    <a:pt x="884" y="0"/>
                  </a:ln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73"/>
            <p:cNvSpPr/>
            <p:nvPr/>
          </p:nvSpPr>
          <p:spPr>
            <a:xfrm>
              <a:off x="8823490" y="2029557"/>
              <a:ext cx="138783" cy="138786"/>
            </a:xfrm>
            <a:custGeom>
              <a:rect b="b" l="l" r="r" t="t"/>
              <a:pathLst>
                <a:path extrusionOk="0" h="901" w="901">
                  <a:moveTo>
                    <a:pt x="1" y="1"/>
                  </a:moveTo>
                  <a:lnTo>
                    <a:pt x="1" y="901"/>
                  </a:lnTo>
                  <a:lnTo>
                    <a:pt x="900" y="901"/>
                  </a:lnTo>
                  <a:lnTo>
                    <a:pt x="1" y="1"/>
                  </a:ln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73"/>
            <p:cNvSpPr/>
            <p:nvPr/>
          </p:nvSpPr>
          <p:spPr>
            <a:xfrm>
              <a:off x="8823490" y="1893700"/>
              <a:ext cx="139707" cy="136013"/>
            </a:xfrm>
            <a:custGeom>
              <a:rect b="b" l="l" r="r" t="t"/>
              <a:pathLst>
                <a:path extrusionOk="0" h="883" w="907">
                  <a:moveTo>
                    <a:pt x="883" y="0"/>
                  </a:moveTo>
                  <a:lnTo>
                    <a:pt x="1" y="883"/>
                  </a:lnTo>
                  <a:lnTo>
                    <a:pt x="906" y="883"/>
                  </a:lnTo>
                  <a:lnTo>
                    <a:pt x="906" y="0"/>
                  </a:ln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73"/>
            <p:cNvSpPr/>
            <p:nvPr/>
          </p:nvSpPr>
          <p:spPr>
            <a:xfrm>
              <a:off x="8683937" y="2029557"/>
              <a:ext cx="139707" cy="139710"/>
            </a:xfrm>
            <a:custGeom>
              <a:rect b="b" l="l" r="r" t="t"/>
              <a:pathLst>
                <a:path extrusionOk="0" h="907" w="907">
                  <a:moveTo>
                    <a:pt x="1" y="1"/>
                  </a:moveTo>
                  <a:lnTo>
                    <a:pt x="1" y="901"/>
                  </a:lnTo>
                  <a:lnTo>
                    <a:pt x="7" y="906"/>
                  </a:lnTo>
                  <a:lnTo>
                    <a:pt x="907" y="1"/>
                  </a:ln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73"/>
            <p:cNvSpPr/>
            <p:nvPr/>
          </p:nvSpPr>
          <p:spPr>
            <a:xfrm>
              <a:off x="8963813" y="2029557"/>
              <a:ext cx="139707" cy="139710"/>
            </a:xfrm>
            <a:custGeom>
              <a:rect b="b" l="l" r="r" t="t"/>
              <a:pathLst>
                <a:path extrusionOk="0" h="907" w="907">
                  <a:moveTo>
                    <a:pt x="1" y="1"/>
                  </a:moveTo>
                  <a:lnTo>
                    <a:pt x="1" y="901"/>
                  </a:lnTo>
                  <a:lnTo>
                    <a:pt x="1" y="906"/>
                  </a:lnTo>
                  <a:lnTo>
                    <a:pt x="906" y="1"/>
                  </a:ln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73"/>
            <p:cNvSpPr/>
            <p:nvPr/>
          </p:nvSpPr>
          <p:spPr>
            <a:xfrm>
              <a:off x="9242764" y="2029557"/>
              <a:ext cx="139707" cy="139710"/>
            </a:xfrm>
            <a:custGeom>
              <a:rect b="b" l="l" r="r" t="t"/>
              <a:pathLst>
                <a:path extrusionOk="0" h="907" w="907">
                  <a:moveTo>
                    <a:pt x="1" y="1"/>
                  </a:moveTo>
                  <a:lnTo>
                    <a:pt x="1" y="901"/>
                  </a:lnTo>
                  <a:lnTo>
                    <a:pt x="7" y="906"/>
                  </a:lnTo>
                  <a:lnTo>
                    <a:pt x="906" y="1"/>
                  </a:ln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73"/>
            <p:cNvSpPr/>
            <p:nvPr/>
          </p:nvSpPr>
          <p:spPr>
            <a:xfrm>
              <a:off x="9382317" y="2029557"/>
              <a:ext cx="138783" cy="138786"/>
            </a:xfrm>
            <a:custGeom>
              <a:rect b="b" l="l" r="r" t="t"/>
              <a:pathLst>
                <a:path extrusionOk="0" h="901" w="901">
                  <a:moveTo>
                    <a:pt x="0" y="1"/>
                  </a:moveTo>
                  <a:lnTo>
                    <a:pt x="0" y="901"/>
                  </a:lnTo>
                  <a:lnTo>
                    <a:pt x="900" y="901"/>
                  </a:lnTo>
                  <a:lnTo>
                    <a:pt x="0" y="1"/>
                  </a:ln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73"/>
            <p:cNvSpPr/>
            <p:nvPr/>
          </p:nvSpPr>
          <p:spPr>
            <a:xfrm>
              <a:off x="9382317" y="1893700"/>
              <a:ext cx="140478" cy="136013"/>
            </a:xfrm>
            <a:custGeom>
              <a:rect b="b" l="l" r="r" t="t"/>
              <a:pathLst>
                <a:path extrusionOk="0" h="883" w="912">
                  <a:moveTo>
                    <a:pt x="883" y="0"/>
                  </a:moveTo>
                  <a:lnTo>
                    <a:pt x="0" y="883"/>
                  </a:lnTo>
                  <a:lnTo>
                    <a:pt x="912" y="883"/>
                  </a:lnTo>
                  <a:lnTo>
                    <a:pt x="912" y="0"/>
                  </a:ln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73"/>
            <p:cNvSpPr/>
            <p:nvPr/>
          </p:nvSpPr>
          <p:spPr>
            <a:xfrm>
              <a:off x="9247231" y="1893700"/>
              <a:ext cx="135241" cy="136013"/>
            </a:xfrm>
            <a:custGeom>
              <a:rect b="b" l="l" r="r" t="t"/>
              <a:pathLst>
                <a:path extrusionOk="0" h="883" w="878">
                  <a:moveTo>
                    <a:pt x="0" y="0"/>
                  </a:moveTo>
                  <a:lnTo>
                    <a:pt x="877" y="883"/>
                  </a:lnTo>
                  <a:lnTo>
                    <a:pt x="877" y="0"/>
                  </a:ln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73"/>
            <p:cNvSpPr/>
            <p:nvPr/>
          </p:nvSpPr>
          <p:spPr>
            <a:xfrm>
              <a:off x="8967355" y="1893700"/>
              <a:ext cx="136165" cy="136013"/>
            </a:xfrm>
            <a:custGeom>
              <a:rect b="b" l="l" r="r" t="t"/>
              <a:pathLst>
                <a:path extrusionOk="0" h="883" w="884">
                  <a:moveTo>
                    <a:pt x="1" y="0"/>
                  </a:moveTo>
                  <a:lnTo>
                    <a:pt x="883" y="883"/>
                  </a:lnTo>
                  <a:lnTo>
                    <a:pt x="883" y="0"/>
                  </a:ln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73"/>
            <p:cNvSpPr/>
            <p:nvPr/>
          </p:nvSpPr>
          <p:spPr>
            <a:xfrm>
              <a:off x="10364733" y="1893700"/>
              <a:ext cx="136165" cy="136013"/>
            </a:xfrm>
            <a:custGeom>
              <a:rect b="b" l="l" r="r" t="t"/>
              <a:pathLst>
                <a:path extrusionOk="0" h="883" w="884">
                  <a:moveTo>
                    <a:pt x="1" y="0"/>
                  </a:moveTo>
                  <a:lnTo>
                    <a:pt x="884" y="883"/>
                  </a:lnTo>
                  <a:lnTo>
                    <a:pt x="884" y="0"/>
                  </a:ln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73"/>
            <p:cNvSpPr/>
            <p:nvPr/>
          </p:nvSpPr>
          <p:spPr>
            <a:xfrm>
              <a:off x="10361344" y="2029557"/>
              <a:ext cx="139553" cy="139710"/>
            </a:xfrm>
            <a:custGeom>
              <a:rect b="b" l="l" r="r" t="t"/>
              <a:pathLst>
                <a:path extrusionOk="0" h="907" w="906">
                  <a:moveTo>
                    <a:pt x="0" y="1"/>
                  </a:moveTo>
                  <a:lnTo>
                    <a:pt x="0" y="901"/>
                  </a:lnTo>
                  <a:lnTo>
                    <a:pt x="6" y="906"/>
                  </a:lnTo>
                  <a:lnTo>
                    <a:pt x="906" y="1"/>
                  </a:ln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73"/>
            <p:cNvSpPr/>
            <p:nvPr/>
          </p:nvSpPr>
          <p:spPr>
            <a:xfrm>
              <a:off x="10233190" y="2169110"/>
              <a:ext cx="128309" cy="127387"/>
            </a:xfrm>
            <a:custGeom>
              <a:rect b="b" l="l" r="r" t="t"/>
              <a:pathLst>
                <a:path extrusionOk="0" h="827" w="833">
                  <a:moveTo>
                    <a:pt x="826" y="0"/>
                  </a:moveTo>
                  <a:lnTo>
                    <a:pt x="1" y="826"/>
                  </a:lnTo>
                  <a:lnTo>
                    <a:pt x="832" y="826"/>
                  </a:lnTo>
                  <a:lnTo>
                    <a:pt x="832" y="0"/>
                  </a:ln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73"/>
            <p:cNvSpPr/>
            <p:nvPr/>
          </p:nvSpPr>
          <p:spPr>
            <a:xfrm>
              <a:off x="10501667" y="2029557"/>
              <a:ext cx="42205" cy="138786"/>
            </a:xfrm>
            <a:custGeom>
              <a:rect b="b" l="l" r="r" t="t"/>
              <a:pathLst>
                <a:path extrusionOk="0" h="901" w="274">
                  <a:moveTo>
                    <a:pt x="0" y="1"/>
                  </a:moveTo>
                  <a:lnTo>
                    <a:pt x="0" y="901"/>
                  </a:lnTo>
                  <a:lnTo>
                    <a:pt x="274" y="901"/>
                  </a:lnTo>
                  <a:cubicBezTo>
                    <a:pt x="274" y="884"/>
                    <a:pt x="262" y="866"/>
                    <a:pt x="257" y="849"/>
                  </a:cubicBezTo>
                  <a:cubicBezTo>
                    <a:pt x="228" y="815"/>
                    <a:pt x="126" y="775"/>
                    <a:pt x="126" y="735"/>
                  </a:cubicBezTo>
                  <a:cubicBezTo>
                    <a:pt x="120" y="696"/>
                    <a:pt x="194" y="661"/>
                    <a:pt x="211" y="627"/>
                  </a:cubicBezTo>
                  <a:cubicBezTo>
                    <a:pt x="223" y="593"/>
                    <a:pt x="223" y="553"/>
                    <a:pt x="211" y="519"/>
                  </a:cubicBezTo>
                  <a:cubicBezTo>
                    <a:pt x="194" y="468"/>
                    <a:pt x="120" y="445"/>
                    <a:pt x="109" y="394"/>
                  </a:cubicBezTo>
                  <a:cubicBezTo>
                    <a:pt x="103" y="342"/>
                    <a:pt x="148" y="337"/>
                    <a:pt x="171" y="314"/>
                  </a:cubicBezTo>
                  <a:cubicBezTo>
                    <a:pt x="200" y="291"/>
                    <a:pt x="217" y="263"/>
                    <a:pt x="228" y="229"/>
                  </a:cubicBezTo>
                  <a:lnTo>
                    <a:pt x="0" y="1"/>
                  </a:ln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73"/>
            <p:cNvSpPr/>
            <p:nvPr/>
          </p:nvSpPr>
          <p:spPr>
            <a:xfrm>
              <a:off x="10500743" y="1980420"/>
              <a:ext cx="51909" cy="49291"/>
            </a:xfrm>
            <a:custGeom>
              <a:rect b="b" l="l" r="r" t="t"/>
              <a:pathLst>
                <a:path extrusionOk="0" h="320" w="337">
                  <a:moveTo>
                    <a:pt x="320" y="1"/>
                  </a:moveTo>
                  <a:lnTo>
                    <a:pt x="1" y="320"/>
                  </a:lnTo>
                  <a:lnTo>
                    <a:pt x="166" y="320"/>
                  </a:lnTo>
                  <a:cubicBezTo>
                    <a:pt x="149" y="268"/>
                    <a:pt x="229" y="234"/>
                    <a:pt x="268" y="189"/>
                  </a:cubicBezTo>
                  <a:cubicBezTo>
                    <a:pt x="314" y="138"/>
                    <a:pt x="337" y="75"/>
                    <a:pt x="325" y="12"/>
                  </a:cubicBezTo>
                  <a:cubicBezTo>
                    <a:pt x="325" y="7"/>
                    <a:pt x="325" y="1"/>
                    <a:pt x="320" y="1"/>
                  </a:cubicBez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73"/>
            <p:cNvSpPr/>
            <p:nvPr/>
          </p:nvSpPr>
          <p:spPr>
            <a:xfrm>
              <a:off x="9953314" y="2169110"/>
              <a:ext cx="128309" cy="127387"/>
            </a:xfrm>
            <a:custGeom>
              <a:rect b="b" l="l" r="r" t="t"/>
              <a:pathLst>
                <a:path extrusionOk="0" h="827" w="833">
                  <a:moveTo>
                    <a:pt x="827" y="0"/>
                  </a:moveTo>
                  <a:lnTo>
                    <a:pt x="1" y="826"/>
                  </a:lnTo>
                  <a:lnTo>
                    <a:pt x="832" y="826"/>
                  </a:lnTo>
                  <a:lnTo>
                    <a:pt x="832" y="0"/>
                  </a:ln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73"/>
            <p:cNvSpPr/>
            <p:nvPr/>
          </p:nvSpPr>
          <p:spPr>
            <a:xfrm>
              <a:off x="8451502" y="2169110"/>
              <a:ext cx="92265" cy="127387"/>
            </a:xfrm>
            <a:custGeom>
              <a:rect b="b" l="l" r="r" t="t"/>
              <a:pathLst>
                <a:path extrusionOk="0" h="827" w="599">
                  <a:moveTo>
                    <a:pt x="18" y="0"/>
                  </a:moveTo>
                  <a:cubicBezTo>
                    <a:pt x="6" y="34"/>
                    <a:pt x="1" y="69"/>
                    <a:pt x="6" y="103"/>
                  </a:cubicBezTo>
                  <a:cubicBezTo>
                    <a:pt x="1" y="177"/>
                    <a:pt x="35" y="245"/>
                    <a:pt x="98" y="291"/>
                  </a:cubicBezTo>
                  <a:cubicBezTo>
                    <a:pt x="132" y="325"/>
                    <a:pt x="143" y="382"/>
                    <a:pt x="132" y="433"/>
                  </a:cubicBezTo>
                  <a:lnTo>
                    <a:pt x="525" y="826"/>
                  </a:lnTo>
                  <a:lnTo>
                    <a:pt x="599" y="826"/>
                  </a:lnTo>
                  <a:lnTo>
                    <a:pt x="599" y="0"/>
                  </a:ln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73"/>
            <p:cNvSpPr/>
            <p:nvPr/>
          </p:nvSpPr>
          <p:spPr>
            <a:xfrm>
              <a:off x="8555936" y="2169110"/>
              <a:ext cx="128155" cy="127387"/>
            </a:xfrm>
            <a:custGeom>
              <a:rect b="b" l="l" r="r" t="t"/>
              <a:pathLst>
                <a:path extrusionOk="0" h="827" w="832">
                  <a:moveTo>
                    <a:pt x="826" y="0"/>
                  </a:moveTo>
                  <a:lnTo>
                    <a:pt x="1" y="826"/>
                  </a:lnTo>
                  <a:lnTo>
                    <a:pt x="832" y="826"/>
                  </a:lnTo>
                  <a:lnTo>
                    <a:pt x="832" y="0"/>
                  </a:ln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73"/>
            <p:cNvSpPr/>
            <p:nvPr/>
          </p:nvSpPr>
          <p:spPr>
            <a:xfrm>
              <a:off x="8834888" y="2169110"/>
              <a:ext cx="128309" cy="127387"/>
            </a:xfrm>
            <a:custGeom>
              <a:rect b="b" l="l" r="r" t="t"/>
              <a:pathLst>
                <a:path extrusionOk="0" h="827" w="833">
                  <a:moveTo>
                    <a:pt x="832" y="0"/>
                  </a:moveTo>
                  <a:lnTo>
                    <a:pt x="1" y="826"/>
                  </a:lnTo>
                  <a:lnTo>
                    <a:pt x="832" y="826"/>
                  </a:lnTo>
                  <a:lnTo>
                    <a:pt x="832" y="0"/>
                  </a:ln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73"/>
            <p:cNvSpPr/>
            <p:nvPr/>
          </p:nvSpPr>
          <p:spPr>
            <a:xfrm>
              <a:off x="9114764" y="2169110"/>
              <a:ext cx="128155" cy="127387"/>
            </a:xfrm>
            <a:custGeom>
              <a:rect b="b" l="l" r="r" t="t"/>
              <a:pathLst>
                <a:path extrusionOk="0" h="827" w="832">
                  <a:moveTo>
                    <a:pt x="826" y="0"/>
                  </a:moveTo>
                  <a:lnTo>
                    <a:pt x="0" y="826"/>
                  </a:lnTo>
                  <a:lnTo>
                    <a:pt x="832" y="826"/>
                  </a:lnTo>
                  <a:lnTo>
                    <a:pt x="832" y="0"/>
                  </a:ln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73"/>
            <p:cNvSpPr/>
            <p:nvPr/>
          </p:nvSpPr>
          <p:spPr>
            <a:xfrm>
              <a:off x="9394640" y="2169110"/>
              <a:ext cx="128155" cy="127387"/>
            </a:xfrm>
            <a:custGeom>
              <a:rect b="b" l="l" r="r" t="t"/>
              <a:pathLst>
                <a:path extrusionOk="0" h="827" w="832">
                  <a:moveTo>
                    <a:pt x="826" y="0"/>
                  </a:moveTo>
                  <a:lnTo>
                    <a:pt x="0" y="826"/>
                  </a:lnTo>
                  <a:lnTo>
                    <a:pt x="832" y="826"/>
                  </a:lnTo>
                  <a:lnTo>
                    <a:pt x="832" y="0"/>
                  </a:ln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73"/>
            <p:cNvSpPr/>
            <p:nvPr/>
          </p:nvSpPr>
          <p:spPr>
            <a:xfrm>
              <a:off x="9673592" y="2169110"/>
              <a:ext cx="128155" cy="127387"/>
            </a:xfrm>
            <a:custGeom>
              <a:rect b="b" l="l" r="r" t="t"/>
              <a:pathLst>
                <a:path extrusionOk="0" h="827" w="832">
                  <a:moveTo>
                    <a:pt x="832" y="0"/>
                  </a:moveTo>
                  <a:lnTo>
                    <a:pt x="0" y="826"/>
                  </a:lnTo>
                  <a:lnTo>
                    <a:pt x="832" y="826"/>
                  </a:lnTo>
                  <a:lnTo>
                    <a:pt x="832" y="0"/>
                  </a:ln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73"/>
            <p:cNvSpPr/>
            <p:nvPr/>
          </p:nvSpPr>
          <p:spPr>
            <a:xfrm>
              <a:off x="9941915" y="1893700"/>
              <a:ext cx="139707" cy="136013"/>
            </a:xfrm>
            <a:custGeom>
              <a:rect b="b" l="l" r="r" t="t"/>
              <a:pathLst>
                <a:path extrusionOk="0" h="883" w="907">
                  <a:moveTo>
                    <a:pt x="884" y="0"/>
                  </a:moveTo>
                  <a:lnTo>
                    <a:pt x="1" y="883"/>
                  </a:lnTo>
                  <a:lnTo>
                    <a:pt x="906" y="883"/>
                  </a:lnTo>
                  <a:lnTo>
                    <a:pt x="906" y="0"/>
                  </a:ln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73"/>
            <p:cNvSpPr/>
            <p:nvPr/>
          </p:nvSpPr>
          <p:spPr>
            <a:xfrm>
              <a:off x="10083163" y="2169110"/>
              <a:ext cx="137859" cy="127387"/>
            </a:xfrm>
            <a:custGeom>
              <a:rect b="b" l="l" r="r" t="t"/>
              <a:pathLst>
                <a:path extrusionOk="0" h="827" w="895">
                  <a:moveTo>
                    <a:pt x="1" y="0"/>
                  </a:moveTo>
                  <a:lnTo>
                    <a:pt x="821" y="826"/>
                  </a:lnTo>
                  <a:lnTo>
                    <a:pt x="895" y="826"/>
                  </a:lnTo>
                  <a:lnTo>
                    <a:pt x="895" y="0"/>
                  </a:ln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73"/>
            <p:cNvSpPr/>
            <p:nvPr/>
          </p:nvSpPr>
          <p:spPr>
            <a:xfrm>
              <a:off x="9803441" y="2169110"/>
              <a:ext cx="138629" cy="127387"/>
            </a:xfrm>
            <a:custGeom>
              <a:rect b="b" l="l" r="r" t="t"/>
              <a:pathLst>
                <a:path extrusionOk="0" h="827" w="900">
                  <a:moveTo>
                    <a:pt x="0" y="0"/>
                  </a:moveTo>
                  <a:lnTo>
                    <a:pt x="826" y="826"/>
                  </a:lnTo>
                  <a:lnTo>
                    <a:pt x="900" y="826"/>
                  </a:lnTo>
                  <a:lnTo>
                    <a:pt x="900" y="0"/>
                  </a:ln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73"/>
            <p:cNvSpPr/>
            <p:nvPr/>
          </p:nvSpPr>
          <p:spPr>
            <a:xfrm>
              <a:off x="9244613" y="2169110"/>
              <a:ext cx="137859" cy="127387"/>
            </a:xfrm>
            <a:custGeom>
              <a:rect b="b" l="l" r="r" t="t"/>
              <a:pathLst>
                <a:path extrusionOk="0" h="827" w="895">
                  <a:moveTo>
                    <a:pt x="0" y="0"/>
                  </a:moveTo>
                  <a:lnTo>
                    <a:pt x="820" y="826"/>
                  </a:lnTo>
                  <a:lnTo>
                    <a:pt x="894" y="826"/>
                  </a:lnTo>
                  <a:lnTo>
                    <a:pt x="894" y="0"/>
                  </a:ln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73"/>
            <p:cNvSpPr/>
            <p:nvPr/>
          </p:nvSpPr>
          <p:spPr>
            <a:xfrm>
              <a:off x="9662193" y="1893700"/>
              <a:ext cx="139553" cy="136013"/>
            </a:xfrm>
            <a:custGeom>
              <a:rect b="b" l="l" r="r" t="t"/>
              <a:pathLst>
                <a:path extrusionOk="0" h="883" w="906">
                  <a:moveTo>
                    <a:pt x="883" y="0"/>
                  </a:moveTo>
                  <a:lnTo>
                    <a:pt x="0" y="883"/>
                  </a:lnTo>
                  <a:lnTo>
                    <a:pt x="906" y="883"/>
                  </a:lnTo>
                  <a:lnTo>
                    <a:pt x="906" y="0"/>
                  </a:ln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73"/>
            <p:cNvSpPr/>
            <p:nvPr/>
          </p:nvSpPr>
          <p:spPr>
            <a:xfrm>
              <a:off x="10362114" y="2169110"/>
              <a:ext cx="138783" cy="127387"/>
            </a:xfrm>
            <a:custGeom>
              <a:rect b="b" l="l" r="r" t="t"/>
              <a:pathLst>
                <a:path extrusionOk="0" h="827" w="901">
                  <a:moveTo>
                    <a:pt x="1" y="0"/>
                  </a:moveTo>
                  <a:lnTo>
                    <a:pt x="827" y="826"/>
                  </a:lnTo>
                  <a:lnTo>
                    <a:pt x="901" y="826"/>
                  </a:lnTo>
                  <a:lnTo>
                    <a:pt x="901" y="0"/>
                  </a:ln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73"/>
            <p:cNvSpPr/>
            <p:nvPr/>
          </p:nvSpPr>
          <p:spPr>
            <a:xfrm>
              <a:off x="10512141" y="2254136"/>
              <a:ext cx="47596" cy="42360"/>
            </a:xfrm>
            <a:custGeom>
              <a:rect b="b" l="l" r="r" t="t"/>
              <a:pathLst>
                <a:path extrusionOk="0" h="275" w="309">
                  <a:moveTo>
                    <a:pt x="274" y="1"/>
                  </a:moveTo>
                  <a:lnTo>
                    <a:pt x="1" y="274"/>
                  </a:lnTo>
                  <a:lnTo>
                    <a:pt x="308" y="274"/>
                  </a:lnTo>
                  <a:cubicBezTo>
                    <a:pt x="303" y="183"/>
                    <a:pt x="280" y="92"/>
                    <a:pt x="274" y="1"/>
                  </a:cubicBez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73"/>
            <p:cNvSpPr/>
            <p:nvPr/>
          </p:nvSpPr>
          <p:spPr>
            <a:xfrm>
              <a:off x="8964737" y="2169110"/>
              <a:ext cx="138783" cy="127387"/>
            </a:xfrm>
            <a:custGeom>
              <a:rect b="b" l="l" r="r" t="t"/>
              <a:pathLst>
                <a:path extrusionOk="0" h="827" w="901">
                  <a:moveTo>
                    <a:pt x="0" y="0"/>
                  </a:moveTo>
                  <a:lnTo>
                    <a:pt x="826" y="826"/>
                  </a:lnTo>
                  <a:lnTo>
                    <a:pt x="900" y="826"/>
                  </a:lnTo>
                  <a:lnTo>
                    <a:pt x="900" y="0"/>
                  </a:ln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73"/>
            <p:cNvSpPr/>
            <p:nvPr/>
          </p:nvSpPr>
          <p:spPr>
            <a:xfrm>
              <a:off x="8457664" y="2029557"/>
              <a:ext cx="86104" cy="83487"/>
            </a:xfrm>
            <a:custGeom>
              <a:rect b="b" l="l" r="r" t="t"/>
              <a:pathLst>
                <a:path extrusionOk="0" h="542" w="559">
                  <a:moveTo>
                    <a:pt x="120" y="1"/>
                  </a:moveTo>
                  <a:cubicBezTo>
                    <a:pt x="97" y="35"/>
                    <a:pt x="63" y="58"/>
                    <a:pt x="29" y="80"/>
                  </a:cubicBezTo>
                  <a:cubicBezTo>
                    <a:pt x="23" y="166"/>
                    <a:pt x="171" y="160"/>
                    <a:pt x="171" y="234"/>
                  </a:cubicBezTo>
                  <a:cubicBezTo>
                    <a:pt x="171" y="257"/>
                    <a:pt x="115" y="303"/>
                    <a:pt x="103" y="320"/>
                  </a:cubicBezTo>
                  <a:cubicBezTo>
                    <a:pt x="92" y="337"/>
                    <a:pt x="80" y="377"/>
                    <a:pt x="63" y="394"/>
                  </a:cubicBezTo>
                  <a:cubicBezTo>
                    <a:pt x="52" y="416"/>
                    <a:pt x="41" y="416"/>
                    <a:pt x="29" y="428"/>
                  </a:cubicBezTo>
                  <a:cubicBezTo>
                    <a:pt x="1" y="456"/>
                    <a:pt x="1" y="508"/>
                    <a:pt x="23" y="542"/>
                  </a:cubicBezTo>
                  <a:lnTo>
                    <a:pt x="559" y="1"/>
                  </a:ln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73"/>
            <p:cNvSpPr/>
            <p:nvPr/>
          </p:nvSpPr>
          <p:spPr>
            <a:xfrm>
              <a:off x="8436561" y="1893700"/>
              <a:ext cx="107207" cy="136013"/>
            </a:xfrm>
            <a:custGeom>
              <a:rect b="b" l="l" r="r" t="t"/>
              <a:pathLst>
                <a:path extrusionOk="0" h="883" w="696">
                  <a:moveTo>
                    <a:pt x="229" y="0"/>
                  </a:moveTo>
                  <a:lnTo>
                    <a:pt x="246" y="40"/>
                  </a:lnTo>
                  <a:cubicBezTo>
                    <a:pt x="212" y="57"/>
                    <a:pt x="189" y="85"/>
                    <a:pt x="160" y="108"/>
                  </a:cubicBezTo>
                  <a:cubicBezTo>
                    <a:pt x="109" y="137"/>
                    <a:pt x="47" y="142"/>
                    <a:pt x="1" y="182"/>
                  </a:cubicBezTo>
                  <a:cubicBezTo>
                    <a:pt x="24" y="194"/>
                    <a:pt x="41" y="205"/>
                    <a:pt x="69" y="216"/>
                  </a:cubicBezTo>
                  <a:cubicBezTo>
                    <a:pt x="81" y="216"/>
                    <a:pt x="206" y="279"/>
                    <a:pt x="206" y="308"/>
                  </a:cubicBezTo>
                  <a:cubicBezTo>
                    <a:pt x="212" y="336"/>
                    <a:pt x="195" y="347"/>
                    <a:pt x="178" y="359"/>
                  </a:cubicBezTo>
                  <a:lnTo>
                    <a:pt x="696" y="883"/>
                  </a:lnTo>
                  <a:lnTo>
                    <a:pt x="696" y="0"/>
                  </a:ln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73"/>
            <p:cNvSpPr/>
            <p:nvPr/>
          </p:nvSpPr>
          <p:spPr>
            <a:xfrm>
              <a:off x="8543614" y="2029557"/>
              <a:ext cx="138783" cy="138786"/>
            </a:xfrm>
            <a:custGeom>
              <a:rect b="b" l="l" r="r" t="t"/>
              <a:pathLst>
                <a:path extrusionOk="0" h="901" w="901">
                  <a:moveTo>
                    <a:pt x="1" y="1"/>
                  </a:moveTo>
                  <a:lnTo>
                    <a:pt x="1" y="901"/>
                  </a:lnTo>
                  <a:lnTo>
                    <a:pt x="901" y="901"/>
                  </a:lnTo>
                  <a:lnTo>
                    <a:pt x="1" y="1"/>
                  </a:ln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73"/>
            <p:cNvSpPr/>
            <p:nvPr/>
          </p:nvSpPr>
          <p:spPr>
            <a:xfrm>
              <a:off x="8543614" y="1893700"/>
              <a:ext cx="140478" cy="136013"/>
            </a:xfrm>
            <a:custGeom>
              <a:rect b="b" l="l" r="r" t="t"/>
              <a:pathLst>
                <a:path extrusionOk="0" h="883" w="912">
                  <a:moveTo>
                    <a:pt x="884" y="0"/>
                  </a:moveTo>
                  <a:lnTo>
                    <a:pt x="1" y="883"/>
                  </a:lnTo>
                  <a:lnTo>
                    <a:pt x="912" y="883"/>
                  </a:lnTo>
                  <a:lnTo>
                    <a:pt x="912" y="0"/>
                  </a:ln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73"/>
            <p:cNvSpPr/>
            <p:nvPr/>
          </p:nvSpPr>
          <p:spPr>
            <a:xfrm>
              <a:off x="9523565" y="2169110"/>
              <a:ext cx="138783" cy="127387"/>
            </a:xfrm>
            <a:custGeom>
              <a:rect b="b" l="l" r="r" t="t"/>
              <a:pathLst>
                <a:path extrusionOk="0" h="827" w="901">
                  <a:moveTo>
                    <a:pt x="0" y="0"/>
                  </a:moveTo>
                  <a:lnTo>
                    <a:pt x="826" y="826"/>
                  </a:lnTo>
                  <a:lnTo>
                    <a:pt x="900" y="826"/>
                  </a:lnTo>
                  <a:lnTo>
                    <a:pt x="900" y="0"/>
                  </a:ln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73"/>
            <p:cNvSpPr/>
            <p:nvPr/>
          </p:nvSpPr>
          <p:spPr>
            <a:xfrm>
              <a:off x="9526183" y="1893700"/>
              <a:ext cx="136165" cy="136013"/>
            </a:xfrm>
            <a:custGeom>
              <a:rect b="b" l="l" r="r" t="t"/>
              <a:pathLst>
                <a:path extrusionOk="0" h="883" w="884">
                  <a:moveTo>
                    <a:pt x="0" y="0"/>
                  </a:moveTo>
                  <a:lnTo>
                    <a:pt x="883" y="883"/>
                  </a:lnTo>
                  <a:lnTo>
                    <a:pt x="883" y="0"/>
                  </a:ln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73"/>
            <p:cNvSpPr/>
            <p:nvPr/>
          </p:nvSpPr>
          <p:spPr>
            <a:xfrm>
              <a:off x="9941915" y="2029557"/>
              <a:ext cx="138783" cy="138786"/>
            </a:xfrm>
            <a:custGeom>
              <a:rect b="b" l="l" r="r" t="t"/>
              <a:pathLst>
                <a:path extrusionOk="0" h="901" w="901">
                  <a:moveTo>
                    <a:pt x="1" y="1"/>
                  </a:moveTo>
                  <a:lnTo>
                    <a:pt x="1" y="901"/>
                  </a:lnTo>
                  <a:lnTo>
                    <a:pt x="901" y="901"/>
                  </a:lnTo>
                  <a:lnTo>
                    <a:pt x="1" y="1"/>
                  </a:ln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73"/>
            <p:cNvSpPr/>
            <p:nvPr/>
          </p:nvSpPr>
          <p:spPr>
            <a:xfrm>
              <a:off x="8684861" y="2169110"/>
              <a:ext cx="138783" cy="127387"/>
            </a:xfrm>
            <a:custGeom>
              <a:rect b="b" l="l" r="r" t="t"/>
              <a:pathLst>
                <a:path extrusionOk="0" h="827" w="901">
                  <a:moveTo>
                    <a:pt x="1" y="0"/>
                  </a:moveTo>
                  <a:lnTo>
                    <a:pt x="826" y="826"/>
                  </a:lnTo>
                  <a:lnTo>
                    <a:pt x="901" y="826"/>
                  </a:lnTo>
                  <a:lnTo>
                    <a:pt x="901" y="0"/>
                  </a:ln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73"/>
            <p:cNvSpPr/>
            <p:nvPr/>
          </p:nvSpPr>
          <p:spPr>
            <a:xfrm>
              <a:off x="9662193" y="2029557"/>
              <a:ext cx="138629" cy="138786"/>
            </a:xfrm>
            <a:custGeom>
              <a:rect b="b" l="l" r="r" t="t"/>
              <a:pathLst>
                <a:path extrusionOk="0" h="901" w="900">
                  <a:moveTo>
                    <a:pt x="0" y="1"/>
                  </a:moveTo>
                  <a:lnTo>
                    <a:pt x="0" y="901"/>
                  </a:lnTo>
                  <a:lnTo>
                    <a:pt x="900" y="901"/>
                  </a:lnTo>
                  <a:lnTo>
                    <a:pt x="0" y="1"/>
                  </a:ln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73"/>
            <p:cNvSpPr/>
            <p:nvPr/>
          </p:nvSpPr>
          <p:spPr>
            <a:xfrm>
              <a:off x="9522640" y="2029557"/>
              <a:ext cx="139707" cy="139710"/>
            </a:xfrm>
            <a:custGeom>
              <a:rect b="b" l="l" r="r" t="t"/>
              <a:pathLst>
                <a:path extrusionOk="0" h="907" w="907">
                  <a:moveTo>
                    <a:pt x="1" y="1"/>
                  </a:moveTo>
                  <a:lnTo>
                    <a:pt x="1" y="901"/>
                  </a:lnTo>
                  <a:lnTo>
                    <a:pt x="6" y="906"/>
                  </a:lnTo>
                  <a:lnTo>
                    <a:pt x="906" y="1"/>
                  </a:ln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73"/>
            <p:cNvSpPr/>
            <p:nvPr/>
          </p:nvSpPr>
          <p:spPr>
            <a:xfrm>
              <a:off x="9801592" y="2029557"/>
              <a:ext cx="140478" cy="139710"/>
            </a:xfrm>
            <a:custGeom>
              <a:rect b="b" l="l" r="r" t="t"/>
              <a:pathLst>
                <a:path extrusionOk="0" h="907" w="912">
                  <a:moveTo>
                    <a:pt x="1" y="1"/>
                  </a:moveTo>
                  <a:lnTo>
                    <a:pt x="1" y="901"/>
                  </a:lnTo>
                  <a:lnTo>
                    <a:pt x="6" y="906"/>
                  </a:lnTo>
                  <a:lnTo>
                    <a:pt x="912" y="1"/>
                  </a:ln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73"/>
            <p:cNvSpPr/>
            <p:nvPr/>
          </p:nvSpPr>
          <p:spPr>
            <a:xfrm>
              <a:off x="10085781" y="1893700"/>
              <a:ext cx="135241" cy="136013"/>
            </a:xfrm>
            <a:custGeom>
              <a:rect b="b" l="l" r="r" t="t"/>
              <a:pathLst>
                <a:path extrusionOk="0" h="883" w="878">
                  <a:moveTo>
                    <a:pt x="1" y="0"/>
                  </a:moveTo>
                  <a:lnTo>
                    <a:pt x="878" y="883"/>
                  </a:lnTo>
                  <a:lnTo>
                    <a:pt x="878" y="0"/>
                  </a:ln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73"/>
            <p:cNvSpPr/>
            <p:nvPr/>
          </p:nvSpPr>
          <p:spPr>
            <a:xfrm>
              <a:off x="10081468" y="2029557"/>
              <a:ext cx="139553" cy="139710"/>
            </a:xfrm>
            <a:custGeom>
              <a:rect b="b" l="l" r="r" t="t"/>
              <a:pathLst>
                <a:path extrusionOk="0" h="907" w="906">
                  <a:moveTo>
                    <a:pt x="0" y="1"/>
                  </a:moveTo>
                  <a:lnTo>
                    <a:pt x="0" y="901"/>
                  </a:lnTo>
                  <a:lnTo>
                    <a:pt x="6" y="906"/>
                  </a:lnTo>
                  <a:lnTo>
                    <a:pt x="906" y="1"/>
                  </a:ln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73"/>
            <p:cNvSpPr/>
            <p:nvPr/>
          </p:nvSpPr>
          <p:spPr>
            <a:xfrm>
              <a:off x="10220867" y="1893700"/>
              <a:ext cx="140632" cy="136013"/>
            </a:xfrm>
            <a:custGeom>
              <a:rect b="b" l="l" r="r" t="t"/>
              <a:pathLst>
                <a:path extrusionOk="0" h="883" w="913">
                  <a:moveTo>
                    <a:pt x="884" y="0"/>
                  </a:moveTo>
                  <a:lnTo>
                    <a:pt x="1" y="883"/>
                  </a:lnTo>
                  <a:lnTo>
                    <a:pt x="912" y="883"/>
                  </a:lnTo>
                  <a:lnTo>
                    <a:pt x="912" y="0"/>
                  </a:ln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73"/>
            <p:cNvSpPr/>
            <p:nvPr/>
          </p:nvSpPr>
          <p:spPr>
            <a:xfrm>
              <a:off x="9806059" y="1893700"/>
              <a:ext cx="136011" cy="136013"/>
            </a:xfrm>
            <a:custGeom>
              <a:rect b="b" l="l" r="r" t="t"/>
              <a:pathLst>
                <a:path extrusionOk="0" h="883" w="883">
                  <a:moveTo>
                    <a:pt x="0" y="0"/>
                  </a:moveTo>
                  <a:lnTo>
                    <a:pt x="883" y="883"/>
                  </a:lnTo>
                  <a:lnTo>
                    <a:pt x="883" y="0"/>
                  </a:ln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73"/>
            <p:cNvSpPr/>
            <p:nvPr/>
          </p:nvSpPr>
          <p:spPr>
            <a:xfrm>
              <a:off x="10220867" y="2029557"/>
              <a:ext cx="138783" cy="138786"/>
            </a:xfrm>
            <a:custGeom>
              <a:rect b="b" l="l" r="r" t="t"/>
              <a:pathLst>
                <a:path extrusionOk="0" h="901" w="901">
                  <a:moveTo>
                    <a:pt x="1" y="1"/>
                  </a:moveTo>
                  <a:lnTo>
                    <a:pt x="1" y="901"/>
                  </a:lnTo>
                  <a:lnTo>
                    <a:pt x="901" y="901"/>
                  </a:lnTo>
                  <a:lnTo>
                    <a:pt x="1" y="1"/>
                  </a:ln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68" name="Google Shape;3268;p73"/>
          <p:cNvSpPr/>
          <p:nvPr/>
        </p:nvSpPr>
        <p:spPr>
          <a:xfrm>
            <a:off x="5163707" y="2615157"/>
            <a:ext cx="2249419" cy="427570"/>
          </a:xfrm>
          <a:custGeom>
            <a:rect b="b" l="l" r="r" t="t"/>
            <a:pathLst>
              <a:path extrusionOk="0" h="2621" w="13242">
                <a:moveTo>
                  <a:pt x="12097" y="90"/>
                </a:moveTo>
                <a:cubicBezTo>
                  <a:pt x="12118" y="90"/>
                  <a:pt x="12137" y="115"/>
                  <a:pt x="12120" y="137"/>
                </a:cubicBezTo>
                <a:lnTo>
                  <a:pt x="12103" y="154"/>
                </a:lnTo>
                <a:lnTo>
                  <a:pt x="12068" y="183"/>
                </a:lnTo>
                <a:lnTo>
                  <a:pt x="12120" y="234"/>
                </a:lnTo>
                <a:cubicBezTo>
                  <a:pt x="12137" y="251"/>
                  <a:pt x="12118" y="278"/>
                  <a:pt x="12099" y="278"/>
                </a:cubicBezTo>
                <a:cubicBezTo>
                  <a:pt x="12092" y="278"/>
                  <a:pt x="12085" y="275"/>
                  <a:pt x="12080" y="268"/>
                </a:cubicBezTo>
                <a:lnTo>
                  <a:pt x="12063" y="251"/>
                </a:lnTo>
                <a:lnTo>
                  <a:pt x="12034" y="223"/>
                </a:lnTo>
                <a:lnTo>
                  <a:pt x="11983" y="268"/>
                </a:lnTo>
                <a:cubicBezTo>
                  <a:pt x="11977" y="275"/>
                  <a:pt x="11971" y="278"/>
                  <a:pt x="11964" y="278"/>
                </a:cubicBezTo>
                <a:cubicBezTo>
                  <a:pt x="11945" y="278"/>
                  <a:pt x="11927" y="251"/>
                  <a:pt x="11949" y="234"/>
                </a:cubicBezTo>
                <a:lnTo>
                  <a:pt x="11966" y="217"/>
                </a:lnTo>
                <a:lnTo>
                  <a:pt x="11994" y="183"/>
                </a:lnTo>
                <a:lnTo>
                  <a:pt x="11949" y="137"/>
                </a:lnTo>
                <a:cubicBezTo>
                  <a:pt x="11927" y="115"/>
                  <a:pt x="11946" y="90"/>
                  <a:pt x="11966" y="90"/>
                </a:cubicBezTo>
                <a:cubicBezTo>
                  <a:pt x="11972" y="90"/>
                  <a:pt x="11978" y="92"/>
                  <a:pt x="11983" y="97"/>
                </a:cubicBezTo>
                <a:lnTo>
                  <a:pt x="12000" y="114"/>
                </a:lnTo>
                <a:cubicBezTo>
                  <a:pt x="12011" y="126"/>
                  <a:pt x="12023" y="137"/>
                  <a:pt x="12034" y="149"/>
                </a:cubicBezTo>
                <a:cubicBezTo>
                  <a:pt x="12046" y="131"/>
                  <a:pt x="12063" y="114"/>
                  <a:pt x="12080" y="97"/>
                </a:cubicBezTo>
                <a:cubicBezTo>
                  <a:pt x="12085" y="92"/>
                  <a:pt x="12091" y="90"/>
                  <a:pt x="12097" y="90"/>
                </a:cubicBezTo>
                <a:close/>
                <a:moveTo>
                  <a:pt x="1360" y="93"/>
                </a:moveTo>
                <a:cubicBezTo>
                  <a:pt x="1381" y="93"/>
                  <a:pt x="1396" y="120"/>
                  <a:pt x="1379" y="137"/>
                </a:cubicBezTo>
                <a:lnTo>
                  <a:pt x="1361" y="154"/>
                </a:lnTo>
                <a:lnTo>
                  <a:pt x="1327" y="188"/>
                </a:lnTo>
                <a:lnTo>
                  <a:pt x="1379" y="234"/>
                </a:lnTo>
                <a:cubicBezTo>
                  <a:pt x="1396" y="256"/>
                  <a:pt x="1380" y="281"/>
                  <a:pt x="1358" y="281"/>
                </a:cubicBezTo>
                <a:cubicBezTo>
                  <a:pt x="1352" y="281"/>
                  <a:pt x="1345" y="279"/>
                  <a:pt x="1339" y="274"/>
                </a:cubicBezTo>
                <a:lnTo>
                  <a:pt x="1322" y="257"/>
                </a:lnTo>
                <a:lnTo>
                  <a:pt x="1293" y="228"/>
                </a:lnTo>
                <a:lnTo>
                  <a:pt x="1242" y="274"/>
                </a:lnTo>
                <a:cubicBezTo>
                  <a:pt x="1237" y="279"/>
                  <a:pt x="1231" y="281"/>
                  <a:pt x="1225" y="281"/>
                </a:cubicBezTo>
                <a:cubicBezTo>
                  <a:pt x="1204" y="281"/>
                  <a:pt x="1186" y="256"/>
                  <a:pt x="1208" y="234"/>
                </a:cubicBezTo>
                <a:lnTo>
                  <a:pt x="1225" y="217"/>
                </a:lnTo>
                <a:lnTo>
                  <a:pt x="1253" y="188"/>
                </a:lnTo>
                <a:lnTo>
                  <a:pt x="1208" y="137"/>
                </a:lnTo>
                <a:cubicBezTo>
                  <a:pt x="1186" y="120"/>
                  <a:pt x="1204" y="93"/>
                  <a:pt x="1223" y="93"/>
                </a:cubicBezTo>
                <a:cubicBezTo>
                  <a:pt x="1230" y="93"/>
                  <a:pt x="1236" y="96"/>
                  <a:pt x="1242" y="103"/>
                </a:cubicBezTo>
                <a:lnTo>
                  <a:pt x="1259" y="120"/>
                </a:lnTo>
                <a:cubicBezTo>
                  <a:pt x="1270" y="131"/>
                  <a:pt x="1282" y="137"/>
                  <a:pt x="1293" y="149"/>
                </a:cubicBezTo>
                <a:lnTo>
                  <a:pt x="1339" y="103"/>
                </a:lnTo>
                <a:cubicBezTo>
                  <a:pt x="1346" y="96"/>
                  <a:pt x="1353" y="93"/>
                  <a:pt x="1360" y="93"/>
                </a:cubicBezTo>
                <a:close/>
                <a:moveTo>
                  <a:pt x="1787" y="93"/>
                </a:moveTo>
                <a:cubicBezTo>
                  <a:pt x="1808" y="93"/>
                  <a:pt x="1823" y="120"/>
                  <a:pt x="1806" y="137"/>
                </a:cubicBezTo>
                <a:lnTo>
                  <a:pt x="1789" y="154"/>
                </a:lnTo>
                <a:lnTo>
                  <a:pt x="1754" y="188"/>
                </a:lnTo>
                <a:lnTo>
                  <a:pt x="1806" y="234"/>
                </a:lnTo>
                <a:cubicBezTo>
                  <a:pt x="1823" y="256"/>
                  <a:pt x="1807" y="281"/>
                  <a:pt x="1786" y="281"/>
                </a:cubicBezTo>
                <a:cubicBezTo>
                  <a:pt x="1779" y="281"/>
                  <a:pt x="1772" y="279"/>
                  <a:pt x="1766" y="274"/>
                </a:cubicBezTo>
                <a:lnTo>
                  <a:pt x="1749" y="257"/>
                </a:lnTo>
                <a:lnTo>
                  <a:pt x="1720" y="228"/>
                </a:lnTo>
                <a:lnTo>
                  <a:pt x="1669" y="274"/>
                </a:lnTo>
                <a:cubicBezTo>
                  <a:pt x="1664" y="279"/>
                  <a:pt x="1658" y="281"/>
                  <a:pt x="1652" y="281"/>
                </a:cubicBezTo>
                <a:cubicBezTo>
                  <a:pt x="1632" y="281"/>
                  <a:pt x="1613" y="256"/>
                  <a:pt x="1635" y="234"/>
                </a:cubicBezTo>
                <a:lnTo>
                  <a:pt x="1652" y="217"/>
                </a:lnTo>
                <a:cubicBezTo>
                  <a:pt x="1658" y="211"/>
                  <a:pt x="1669" y="200"/>
                  <a:pt x="1680" y="188"/>
                </a:cubicBezTo>
                <a:lnTo>
                  <a:pt x="1635" y="137"/>
                </a:lnTo>
                <a:cubicBezTo>
                  <a:pt x="1623" y="126"/>
                  <a:pt x="1623" y="114"/>
                  <a:pt x="1635" y="103"/>
                </a:cubicBezTo>
                <a:cubicBezTo>
                  <a:pt x="1638" y="97"/>
                  <a:pt x="1643" y="94"/>
                  <a:pt x="1650" y="94"/>
                </a:cubicBezTo>
                <a:cubicBezTo>
                  <a:pt x="1656" y="94"/>
                  <a:pt x="1663" y="97"/>
                  <a:pt x="1669" y="103"/>
                </a:cubicBezTo>
                <a:lnTo>
                  <a:pt x="1686" y="120"/>
                </a:lnTo>
                <a:cubicBezTo>
                  <a:pt x="1697" y="131"/>
                  <a:pt x="1709" y="137"/>
                  <a:pt x="1720" y="149"/>
                </a:cubicBezTo>
                <a:lnTo>
                  <a:pt x="1766" y="103"/>
                </a:lnTo>
                <a:cubicBezTo>
                  <a:pt x="1773" y="96"/>
                  <a:pt x="1780" y="93"/>
                  <a:pt x="1787" y="93"/>
                </a:cubicBezTo>
                <a:close/>
                <a:moveTo>
                  <a:pt x="2214" y="93"/>
                </a:moveTo>
                <a:cubicBezTo>
                  <a:pt x="2235" y="93"/>
                  <a:pt x="2250" y="120"/>
                  <a:pt x="2233" y="137"/>
                </a:cubicBezTo>
                <a:lnTo>
                  <a:pt x="2216" y="154"/>
                </a:lnTo>
                <a:cubicBezTo>
                  <a:pt x="2204" y="166"/>
                  <a:pt x="2193" y="177"/>
                  <a:pt x="2182" y="188"/>
                </a:cubicBezTo>
                <a:lnTo>
                  <a:pt x="2233" y="234"/>
                </a:lnTo>
                <a:cubicBezTo>
                  <a:pt x="2250" y="256"/>
                  <a:pt x="2234" y="281"/>
                  <a:pt x="2213" y="281"/>
                </a:cubicBezTo>
                <a:cubicBezTo>
                  <a:pt x="2206" y="281"/>
                  <a:pt x="2199" y="279"/>
                  <a:pt x="2193" y="274"/>
                </a:cubicBezTo>
                <a:cubicBezTo>
                  <a:pt x="2187" y="268"/>
                  <a:pt x="2182" y="262"/>
                  <a:pt x="2176" y="257"/>
                </a:cubicBezTo>
                <a:lnTo>
                  <a:pt x="2147" y="228"/>
                </a:lnTo>
                <a:cubicBezTo>
                  <a:pt x="2130" y="240"/>
                  <a:pt x="2113" y="257"/>
                  <a:pt x="2096" y="274"/>
                </a:cubicBezTo>
                <a:cubicBezTo>
                  <a:pt x="2091" y="279"/>
                  <a:pt x="2085" y="281"/>
                  <a:pt x="2079" y="281"/>
                </a:cubicBezTo>
                <a:cubicBezTo>
                  <a:pt x="2059" y="281"/>
                  <a:pt x="2040" y="256"/>
                  <a:pt x="2062" y="234"/>
                </a:cubicBezTo>
                <a:lnTo>
                  <a:pt x="2079" y="217"/>
                </a:lnTo>
                <a:lnTo>
                  <a:pt x="2108" y="188"/>
                </a:lnTo>
                <a:lnTo>
                  <a:pt x="2062" y="137"/>
                </a:lnTo>
                <a:cubicBezTo>
                  <a:pt x="2041" y="120"/>
                  <a:pt x="2058" y="93"/>
                  <a:pt x="2077" y="93"/>
                </a:cubicBezTo>
                <a:cubicBezTo>
                  <a:pt x="2084" y="93"/>
                  <a:pt x="2091" y="96"/>
                  <a:pt x="2096" y="103"/>
                </a:cubicBezTo>
                <a:lnTo>
                  <a:pt x="2113" y="120"/>
                </a:lnTo>
                <a:cubicBezTo>
                  <a:pt x="2125" y="131"/>
                  <a:pt x="2136" y="137"/>
                  <a:pt x="2147" y="149"/>
                </a:cubicBezTo>
                <a:cubicBezTo>
                  <a:pt x="2164" y="131"/>
                  <a:pt x="2176" y="120"/>
                  <a:pt x="2193" y="103"/>
                </a:cubicBezTo>
                <a:cubicBezTo>
                  <a:pt x="2200" y="96"/>
                  <a:pt x="2207" y="93"/>
                  <a:pt x="2214" y="93"/>
                </a:cubicBezTo>
                <a:close/>
                <a:moveTo>
                  <a:pt x="3068" y="93"/>
                </a:moveTo>
                <a:cubicBezTo>
                  <a:pt x="3089" y="93"/>
                  <a:pt x="3104" y="120"/>
                  <a:pt x="3087" y="137"/>
                </a:cubicBezTo>
                <a:lnTo>
                  <a:pt x="3070" y="154"/>
                </a:lnTo>
                <a:lnTo>
                  <a:pt x="3036" y="188"/>
                </a:lnTo>
                <a:lnTo>
                  <a:pt x="3087" y="234"/>
                </a:lnTo>
                <a:cubicBezTo>
                  <a:pt x="3105" y="256"/>
                  <a:pt x="3088" y="281"/>
                  <a:pt x="3067" y="281"/>
                </a:cubicBezTo>
                <a:cubicBezTo>
                  <a:pt x="3061" y="281"/>
                  <a:pt x="3054" y="279"/>
                  <a:pt x="3047" y="274"/>
                </a:cubicBezTo>
                <a:lnTo>
                  <a:pt x="3030" y="257"/>
                </a:lnTo>
                <a:lnTo>
                  <a:pt x="3002" y="228"/>
                </a:lnTo>
                <a:lnTo>
                  <a:pt x="2950" y="274"/>
                </a:lnTo>
                <a:cubicBezTo>
                  <a:pt x="2945" y="279"/>
                  <a:pt x="2939" y="281"/>
                  <a:pt x="2933" y="281"/>
                </a:cubicBezTo>
                <a:cubicBezTo>
                  <a:pt x="2913" y="281"/>
                  <a:pt x="2894" y="256"/>
                  <a:pt x="2916" y="234"/>
                </a:cubicBezTo>
                <a:lnTo>
                  <a:pt x="2933" y="217"/>
                </a:lnTo>
                <a:lnTo>
                  <a:pt x="2962" y="188"/>
                </a:lnTo>
                <a:lnTo>
                  <a:pt x="2916" y="137"/>
                </a:lnTo>
                <a:cubicBezTo>
                  <a:pt x="2895" y="120"/>
                  <a:pt x="2912" y="93"/>
                  <a:pt x="2932" y="93"/>
                </a:cubicBezTo>
                <a:cubicBezTo>
                  <a:pt x="2938" y="93"/>
                  <a:pt x="2945" y="96"/>
                  <a:pt x="2950" y="103"/>
                </a:cubicBezTo>
                <a:lnTo>
                  <a:pt x="2968" y="120"/>
                </a:lnTo>
                <a:cubicBezTo>
                  <a:pt x="2979" y="131"/>
                  <a:pt x="2990" y="137"/>
                  <a:pt x="3002" y="149"/>
                </a:cubicBezTo>
                <a:lnTo>
                  <a:pt x="3047" y="103"/>
                </a:lnTo>
                <a:cubicBezTo>
                  <a:pt x="3054" y="96"/>
                  <a:pt x="3062" y="93"/>
                  <a:pt x="3068" y="93"/>
                </a:cubicBezTo>
                <a:close/>
                <a:moveTo>
                  <a:pt x="3496" y="93"/>
                </a:moveTo>
                <a:cubicBezTo>
                  <a:pt x="3516" y="93"/>
                  <a:pt x="3531" y="120"/>
                  <a:pt x="3514" y="137"/>
                </a:cubicBezTo>
                <a:lnTo>
                  <a:pt x="3497" y="154"/>
                </a:lnTo>
                <a:lnTo>
                  <a:pt x="3463" y="188"/>
                </a:lnTo>
                <a:lnTo>
                  <a:pt x="3514" y="234"/>
                </a:lnTo>
                <a:cubicBezTo>
                  <a:pt x="3532" y="256"/>
                  <a:pt x="3516" y="281"/>
                  <a:pt x="3494" y="281"/>
                </a:cubicBezTo>
                <a:cubicBezTo>
                  <a:pt x="3488" y="281"/>
                  <a:pt x="3481" y="279"/>
                  <a:pt x="3474" y="274"/>
                </a:cubicBezTo>
                <a:lnTo>
                  <a:pt x="3457" y="257"/>
                </a:lnTo>
                <a:lnTo>
                  <a:pt x="3429" y="228"/>
                </a:lnTo>
                <a:lnTo>
                  <a:pt x="3378" y="274"/>
                </a:lnTo>
                <a:cubicBezTo>
                  <a:pt x="3372" y="279"/>
                  <a:pt x="3366" y="281"/>
                  <a:pt x="3360" y="281"/>
                </a:cubicBezTo>
                <a:cubicBezTo>
                  <a:pt x="3340" y="281"/>
                  <a:pt x="3321" y="256"/>
                  <a:pt x="3343" y="234"/>
                </a:cubicBezTo>
                <a:lnTo>
                  <a:pt x="3360" y="217"/>
                </a:lnTo>
                <a:lnTo>
                  <a:pt x="3389" y="188"/>
                </a:lnTo>
                <a:lnTo>
                  <a:pt x="3343" y="137"/>
                </a:lnTo>
                <a:cubicBezTo>
                  <a:pt x="3332" y="131"/>
                  <a:pt x="3332" y="114"/>
                  <a:pt x="3343" y="103"/>
                </a:cubicBezTo>
                <a:cubicBezTo>
                  <a:pt x="3346" y="97"/>
                  <a:pt x="3352" y="94"/>
                  <a:pt x="3358" y="94"/>
                </a:cubicBezTo>
                <a:cubicBezTo>
                  <a:pt x="3365" y="94"/>
                  <a:pt x="3372" y="97"/>
                  <a:pt x="3378" y="103"/>
                </a:cubicBezTo>
                <a:lnTo>
                  <a:pt x="3395" y="120"/>
                </a:lnTo>
                <a:lnTo>
                  <a:pt x="3429" y="149"/>
                </a:lnTo>
                <a:lnTo>
                  <a:pt x="3474" y="103"/>
                </a:lnTo>
                <a:cubicBezTo>
                  <a:pt x="3481" y="96"/>
                  <a:pt x="3489" y="93"/>
                  <a:pt x="3496" y="93"/>
                </a:cubicBezTo>
                <a:close/>
                <a:moveTo>
                  <a:pt x="3923" y="93"/>
                </a:moveTo>
                <a:cubicBezTo>
                  <a:pt x="3943" y="93"/>
                  <a:pt x="3959" y="120"/>
                  <a:pt x="3941" y="137"/>
                </a:cubicBezTo>
                <a:lnTo>
                  <a:pt x="3924" y="154"/>
                </a:lnTo>
                <a:cubicBezTo>
                  <a:pt x="3913" y="166"/>
                  <a:pt x="3902" y="177"/>
                  <a:pt x="3890" y="188"/>
                </a:cubicBezTo>
                <a:lnTo>
                  <a:pt x="3941" y="234"/>
                </a:lnTo>
                <a:cubicBezTo>
                  <a:pt x="3959" y="256"/>
                  <a:pt x="3943" y="281"/>
                  <a:pt x="3921" y="281"/>
                </a:cubicBezTo>
                <a:cubicBezTo>
                  <a:pt x="3915" y="281"/>
                  <a:pt x="3908" y="279"/>
                  <a:pt x="3902" y="274"/>
                </a:cubicBezTo>
                <a:lnTo>
                  <a:pt x="3884" y="257"/>
                </a:lnTo>
                <a:cubicBezTo>
                  <a:pt x="3873" y="245"/>
                  <a:pt x="3867" y="234"/>
                  <a:pt x="3856" y="228"/>
                </a:cubicBezTo>
                <a:cubicBezTo>
                  <a:pt x="3839" y="240"/>
                  <a:pt x="3822" y="257"/>
                  <a:pt x="3805" y="274"/>
                </a:cubicBezTo>
                <a:cubicBezTo>
                  <a:pt x="3799" y="279"/>
                  <a:pt x="3793" y="281"/>
                  <a:pt x="3787" y="281"/>
                </a:cubicBezTo>
                <a:cubicBezTo>
                  <a:pt x="3767" y="281"/>
                  <a:pt x="3749" y="256"/>
                  <a:pt x="3771" y="234"/>
                </a:cubicBezTo>
                <a:lnTo>
                  <a:pt x="3788" y="217"/>
                </a:lnTo>
                <a:lnTo>
                  <a:pt x="3816" y="188"/>
                </a:lnTo>
                <a:cubicBezTo>
                  <a:pt x="3799" y="171"/>
                  <a:pt x="3788" y="154"/>
                  <a:pt x="3771" y="137"/>
                </a:cubicBezTo>
                <a:cubicBezTo>
                  <a:pt x="3749" y="120"/>
                  <a:pt x="3766" y="93"/>
                  <a:pt x="3786" y="93"/>
                </a:cubicBezTo>
                <a:cubicBezTo>
                  <a:pt x="3792" y="93"/>
                  <a:pt x="3799" y="96"/>
                  <a:pt x="3805" y="103"/>
                </a:cubicBezTo>
                <a:lnTo>
                  <a:pt x="3822" y="120"/>
                </a:lnTo>
                <a:lnTo>
                  <a:pt x="3856" y="149"/>
                </a:lnTo>
                <a:cubicBezTo>
                  <a:pt x="3873" y="131"/>
                  <a:pt x="3884" y="120"/>
                  <a:pt x="3902" y="103"/>
                </a:cubicBezTo>
                <a:cubicBezTo>
                  <a:pt x="3909" y="96"/>
                  <a:pt x="3916" y="93"/>
                  <a:pt x="3923" y="93"/>
                </a:cubicBezTo>
                <a:close/>
                <a:moveTo>
                  <a:pt x="4777" y="93"/>
                </a:moveTo>
                <a:cubicBezTo>
                  <a:pt x="4798" y="93"/>
                  <a:pt x="4813" y="120"/>
                  <a:pt x="4796" y="137"/>
                </a:cubicBezTo>
                <a:lnTo>
                  <a:pt x="4779" y="154"/>
                </a:lnTo>
                <a:lnTo>
                  <a:pt x="4744" y="188"/>
                </a:lnTo>
                <a:lnTo>
                  <a:pt x="4796" y="234"/>
                </a:lnTo>
                <a:cubicBezTo>
                  <a:pt x="4813" y="256"/>
                  <a:pt x="4797" y="281"/>
                  <a:pt x="4775" y="281"/>
                </a:cubicBezTo>
                <a:cubicBezTo>
                  <a:pt x="4769" y="281"/>
                  <a:pt x="4762" y="279"/>
                  <a:pt x="4756" y="274"/>
                </a:cubicBezTo>
                <a:lnTo>
                  <a:pt x="4739" y="257"/>
                </a:lnTo>
                <a:lnTo>
                  <a:pt x="4710" y="228"/>
                </a:lnTo>
                <a:lnTo>
                  <a:pt x="4659" y="274"/>
                </a:lnTo>
                <a:cubicBezTo>
                  <a:pt x="4654" y="279"/>
                  <a:pt x="4648" y="281"/>
                  <a:pt x="4642" y="281"/>
                </a:cubicBezTo>
                <a:cubicBezTo>
                  <a:pt x="4622" y="281"/>
                  <a:pt x="4603" y="256"/>
                  <a:pt x="4625" y="234"/>
                </a:cubicBezTo>
                <a:lnTo>
                  <a:pt x="4642" y="217"/>
                </a:lnTo>
                <a:lnTo>
                  <a:pt x="4670" y="188"/>
                </a:lnTo>
                <a:lnTo>
                  <a:pt x="4625" y="137"/>
                </a:lnTo>
                <a:cubicBezTo>
                  <a:pt x="4603" y="120"/>
                  <a:pt x="4621" y="93"/>
                  <a:pt x="4640" y="93"/>
                </a:cubicBezTo>
                <a:cubicBezTo>
                  <a:pt x="4647" y="93"/>
                  <a:pt x="4653" y="96"/>
                  <a:pt x="4659" y="103"/>
                </a:cubicBezTo>
                <a:lnTo>
                  <a:pt x="4676" y="120"/>
                </a:lnTo>
                <a:lnTo>
                  <a:pt x="4710" y="149"/>
                </a:lnTo>
                <a:lnTo>
                  <a:pt x="4756" y="103"/>
                </a:lnTo>
                <a:cubicBezTo>
                  <a:pt x="4763" y="96"/>
                  <a:pt x="4770" y="93"/>
                  <a:pt x="4777" y="93"/>
                </a:cubicBezTo>
                <a:close/>
                <a:moveTo>
                  <a:pt x="5204" y="93"/>
                </a:moveTo>
                <a:cubicBezTo>
                  <a:pt x="5225" y="93"/>
                  <a:pt x="5240" y="120"/>
                  <a:pt x="5223" y="137"/>
                </a:cubicBezTo>
                <a:lnTo>
                  <a:pt x="5206" y="154"/>
                </a:lnTo>
                <a:lnTo>
                  <a:pt x="5172" y="188"/>
                </a:lnTo>
                <a:lnTo>
                  <a:pt x="5223" y="234"/>
                </a:lnTo>
                <a:cubicBezTo>
                  <a:pt x="5240" y="256"/>
                  <a:pt x="5224" y="281"/>
                  <a:pt x="5203" y="281"/>
                </a:cubicBezTo>
                <a:cubicBezTo>
                  <a:pt x="5196" y="281"/>
                  <a:pt x="5189" y="279"/>
                  <a:pt x="5183" y="274"/>
                </a:cubicBezTo>
                <a:cubicBezTo>
                  <a:pt x="5177" y="268"/>
                  <a:pt x="5172" y="262"/>
                  <a:pt x="5166" y="257"/>
                </a:cubicBezTo>
                <a:lnTo>
                  <a:pt x="5137" y="228"/>
                </a:lnTo>
                <a:lnTo>
                  <a:pt x="5086" y="274"/>
                </a:lnTo>
                <a:cubicBezTo>
                  <a:pt x="5081" y="279"/>
                  <a:pt x="5075" y="281"/>
                  <a:pt x="5069" y="281"/>
                </a:cubicBezTo>
                <a:cubicBezTo>
                  <a:pt x="5049" y="281"/>
                  <a:pt x="5030" y="256"/>
                  <a:pt x="5052" y="234"/>
                </a:cubicBezTo>
                <a:lnTo>
                  <a:pt x="5069" y="217"/>
                </a:lnTo>
                <a:cubicBezTo>
                  <a:pt x="5075" y="211"/>
                  <a:pt x="5086" y="200"/>
                  <a:pt x="5098" y="188"/>
                </a:cubicBezTo>
                <a:lnTo>
                  <a:pt x="5052" y="137"/>
                </a:lnTo>
                <a:cubicBezTo>
                  <a:pt x="5041" y="131"/>
                  <a:pt x="5041" y="114"/>
                  <a:pt x="5052" y="103"/>
                </a:cubicBezTo>
                <a:cubicBezTo>
                  <a:pt x="5055" y="97"/>
                  <a:pt x="5060" y="94"/>
                  <a:pt x="5067" y="94"/>
                </a:cubicBezTo>
                <a:cubicBezTo>
                  <a:pt x="5073" y="94"/>
                  <a:pt x="5080" y="97"/>
                  <a:pt x="5086" y="103"/>
                </a:cubicBezTo>
                <a:lnTo>
                  <a:pt x="5103" y="120"/>
                </a:lnTo>
                <a:cubicBezTo>
                  <a:pt x="5115" y="131"/>
                  <a:pt x="5126" y="137"/>
                  <a:pt x="5137" y="149"/>
                </a:cubicBezTo>
                <a:cubicBezTo>
                  <a:pt x="5154" y="131"/>
                  <a:pt x="5166" y="120"/>
                  <a:pt x="5183" y="103"/>
                </a:cubicBezTo>
                <a:cubicBezTo>
                  <a:pt x="5190" y="96"/>
                  <a:pt x="5197" y="93"/>
                  <a:pt x="5204" y="93"/>
                </a:cubicBezTo>
                <a:close/>
                <a:moveTo>
                  <a:pt x="5631" y="93"/>
                </a:moveTo>
                <a:cubicBezTo>
                  <a:pt x="5652" y="93"/>
                  <a:pt x="5667" y="120"/>
                  <a:pt x="5650" y="137"/>
                </a:cubicBezTo>
                <a:lnTo>
                  <a:pt x="5633" y="154"/>
                </a:lnTo>
                <a:lnTo>
                  <a:pt x="5599" y="188"/>
                </a:lnTo>
                <a:lnTo>
                  <a:pt x="5650" y="234"/>
                </a:lnTo>
                <a:cubicBezTo>
                  <a:pt x="5668" y="256"/>
                  <a:pt x="5651" y="281"/>
                  <a:pt x="5630" y="281"/>
                </a:cubicBezTo>
                <a:cubicBezTo>
                  <a:pt x="5623" y="281"/>
                  <a:pt x="5617" y="279"/>
                  <a:pt x="5610" y="274"/>
                </a:cubicBezTo>
                <a:lnTo>
                  <a:pt x="5593" y="257"/>
                </a:lnTo>
                <a:cubicBezTo>
                  <a:pt x="5582" y="245"/>
                  <a:pt x="5576" y="234"/>
                  <a:pt x="5565" y="228"/>
                </a:cubicBezTo>
                <a:lnTo>
                  <a:pt x="5513" y="274"/>
                </a:lnTo>
                <a:cubicBezTo>
                  <a:pt x="5508" y="279"/>
                  <a:pt x="5502" y="281"/>
                  <a:pt x="5496" y="281"/>
                </a:cubicBezTo>
                <a:cubicBezTo>
                  <a:pt x="5476" y="281"/>
                  <a:pt x="5457" y="256"/>
                  <a:pt x="5479" y="234"/>
                </a:cubicBezTo>
                <a:lnTo>
                  <a:pt x="5496" y="217"/>
                </a:lnTo>
                <a:lnTo>
                  <a:pt x="5525" y="188"/>
                </a:lnTo>
                <a:cubicBezTo>
                  <a:pt x="5508" y="171"/>
                  <a:pt x="5496" y="154"/>
                  <a:pt x="5479" y="137"/>
                </a:cubicBezTo>
                <a:cubicBezTo>
                  <a:pt x="5458" y="120"/>
                  <a:pt x="5475" y="93"/>
                  <a:pt x="5495" y="93"/>
                </a:cubicBezTo>
                <a:cubicBezTo>
                  <a:pt x="5501" y="93"/>
                  <a:pt x="5508" y="96"/>
                  <a:pt x="5513" y="103"/>
                </a:cubicBezTo>
                <a:lnTo>
                  <a:pt x="5530" y="120"/>
                </a:lnTo>
                <a:cubicBezTo>
                  <a:pt x="5542" y="131"/>
                  <a:pt x="5553" y="137"/>
                  <a:pt x="5565" y="149"/>
                </a:cubicBezTo>
                <a:cubicBezTo>
                  <a:pt x="5582" y="131"/>
                  <a:pt x="5593" y="120"/>
                  <a:pt x="5610" y="103"/>
                </a:cubicBezTo>
                <a:cubicBezTo>
                  <a:pt x="5617" y="96"/>
                  <a:pt x="5624" y="93"/>
                  <a:pt x="5631" y="93"/>
                </a:cubicBezTo>
                <a:close/>
                <a:moveTo>
                  <a:pt x="6485" y="93"/>
                </a:moveTo>
                <a:cubicBezTo>
                  <a:pt x="6506" y="93"/>
                  <a:pt x="6521" y="120"/>
                  <a:pt x="6504" y="137"/>
                </a:cubicBezTo>
                <a:lnTo>
                  <a:pt x="6487" y="154"/>
                </a:lnTo>
                <a:lnTo>
                  <a:pt x="6453" y="188"/>
                </a:lnTo>
                <a:lnTo>
                  <a:pt x="6504" y="234"/>
                </a:lnTo>
                <a:cubicBezTo>
                  <a:pt x="6522" y="256"/>
                  <a:pt x="6505" y="281"/>
                  <a:pt x="6484" y="281"/>
                </a:cubicBezTo>
                <a:cubicBezTo>
                  <a:pt x="6478" y="281"/>
                  <a:pt x="6471" y="279"/>
                  <a:pt x="6464" y="274"/>
                </a:cubicBezTo>
                <a:lnTo>
                  <a:pt x="6447" y="257"/>
                </a:lnTo>
                <a:cubicBezTo>
                  <a:pt x="6436" y="245"/>
                  <a:pt x="6430" y="234"/>
                  <a:pt x="6419" y="228"/>
                </a:cubicBezTo>
                <a:lnTo>
                  <a:pt x="6368" y="274"/>
                </a:lnTo>
                <a:cubicBezTo>
                  <a:pt x="6362" y="279"/>
                  <a:pt x="6356" y="281"/>
                  <a:pt x="6350" y="281"/>
                </a:cubicBezTo>
                <a:cubicBezTo>
                  <a:pt x="6330" y="281"/>
                  <a:pt x="6311" y="256"/>
                  <a:pt x="6333" y="234"/>
                </a:cubicBezTo>
                <a:lnTo>
                  <a:pt x="6350" y="217"/>
                </a:lnTo>
                <a:lnTo>
                  <a:pt x="6379" y="188"/>
                </a:lnTo>
                <a:lnTo>
                  <a:pt x="6333" y="137"/>
                </a:lnTo>
                <a:cubicBezTo>
                  <a:pt x="6312" y="120"/>
                  <a:pt x="6329" y="93"/>
                  <a:pt x="6349" y="93"/>
                </a:cubicBezTo>
                <a:cubicBezTo>
                  <a:pt x="6355" y="93"/>
                  <a:pt x="6362" y="96"/>
                  <a:pt x="6368" y="103"/>
                </a:cubicBezTo>
                <a:lnTo>
                  <a:pt x="6385" y="120"/>
                </a:lnTo>
                <a:lnTo>
                  <a:pt x="6419" y="149"/>
                </a:lnTo>
                <a:lnTo>
                  <a:pt x="6464" y="103"/>
                </a:lnTo>
                <a:cubicBezTo>
                  <a:pt x="6471" y="96"/>
                  <a:pt x="6479" y="93"/>
                  <a:pt x="6485" y="93"/>
                </a:cubicBezTo>
                <a:close/>
                <a:moveTo>
                  <a:pt x="6913" y="93"/>
                </a:moveTo>
                <a:cubicBezTo>
                  <a:pt x="6933" y="93"/>
                  <a:pt x="6949" y="120"/>
                  <a:pt x="6931" y="137"/>
                </a:cubicBezTo>
                <a:lnTo>
                  <a:pt x="6914" y="154"/>
                </a:lnTo>
                <a:lnTo>
                  <a:pt x="6880" y="188"/>
                </a:lnTo>
                <a:lnTo>
                  <a:pt x="6931" y="234"/>
                </a:lnTo>
                <a:cubicBezTo>
                  <a:pt x="6949" y="256"/>
                  <a:pt x="6933" y="281"/>
                  <a:pt x="6911" y="281"/>
                </a:cubicBezTo>
                <a:cubicBezTo>
                  <a:pt x="6905" y="281"/>
                  <a:pt x="6898" y="279"/>
                  <a:pt x="6891" y="274"/>
                </a:cubicBezTo>
                <a:lnTo>
                  <a:pt x="6874" y="257"/>
                </a:lnTo>
                <a:lnTo>
                  <a:pt x="6846" y="228"/>
                </a:lnTo>
                <a:lnTo>
                  <a:pt x="6795" y="274"/>
                </a:lnTo>
                <a:cubicBezTo>
                  <a:pt x="6789" y="279"/>
                  <a:pt x="6783" y="281"/>
                  <a:pt x="6777" y="281"/>
                </a:cubicBezTo>
                <a:cubicBezTo>
                  <a:pt x="6757" y="281"/>
                  <a:pt x="6739" y="256"/>
                  <a:pt x="6761" y="234"/>
                </a:cubicBezTo>
                <a:lnTo>
                  <a:pt x="6778" y="217"/>
                </a:lnTo>
                <a:cubicBezTo>
                  <a:pt x="6783" y="211"/>
                  <a:pt x="6795" y="200"/>
                  <a:pt x="6806" y="188"/>
                </a:cubicBezTo>
                <a:lnTo>
                  <a:pt x="6761" y="137"/>
                </a:lnTo>
                <a:cubicBezTo>
                  <a:pt x="6749" y="131"/>
                  <a:pt x="6749" y="114"/>
                  <a:pt x="6761" y="103"/>
                </a:cubicBezTo>
                <a:cubicBezTo>
                  <a:pt x="6763" y="97"/>
                  <a:pt x="6769" y="94"/>
                  <a:pt x="6775" y="94"/>
                </a:cubicBezTo>
                <a:cubicBezTo>
                  <a:pt x="6782" y="94"/>
                  <a:pt x="6789" y="97"/>
                  <a:pt x="6795" y="103"/>
                </a:cubicBezTo>
                <a:lnTo>
                  <a:pt x="6812" y="120"/>
                </a:lnTo>
                <a:lnTo>
                  <a:pt x="6846" y="149"/>
                </a:lnTo>
                <a:cubicBezTo>
                  <a:pt x="6863" y="131"/>
                  <a:pt x="6874" y="120"/>
                  <a:pt x="6891" y="103"/>
                </a:cubicBezTo>
                <a:cubicBezTo>
                  <a:pt x="6899" y="96"/>
                  <a:pt x="6906" y="93"/>
                  <a:pt x="6913" y="93"/>
                </a:cubicBezTo>
                <a:close/>
                <a:moveTo>
                  <a:pt x="7340" y="93"/>
                </a:moveTo>
                <a:cubicBezTo>
                  <a:pt x="7360" y="93"/>
                  <a:pt x="7376" y="120"/>
                  <a:pt x="7359" y="137"/>
                </a:cubicBezTo>
                <a:lnTo>
                  <a:pt x="7341" y="154"/>
                </a:lnTo>
                <a:cubicBezTo>
                  <a:pt x="7330" y="166"/>
                  <a:pt x="7319" y="177"/>
                  <a:pt x="7307" y="188"/>
                </a:cubicBezTo>
                <a:lnTo>
                  <a:pt x="7359" y="234"/>
                </a:lnTo>
                <a:cubicBezTo>
                  <a:pt x="7376" y="256"/>
                  <a:pt x="7360" y="281"/>
                  <a:pt x="7338" y="281"/>
                </a:cubicBezTo>
                <a:cubicBezTo>
                  <a:pt x="7332" y="281"/>
                  <a:pt x="7325" y="279"/>
                  <a:pt x="7319" y="274"/>
                </a:cubicBezTo>
                <a:lnTo>
                  <a:pt x="7302" y="257"/>
                </a:lnTo>
                <a:cubicBezTo>
                  <a:pt x="7290" y="245"/>
                  <a:pt x="7284" y="234"/>
                  <a:pt x="7273" y="228"/>
                </a:cubicBezTo>
                <a:lnTo>
                  <a:pt x="7222" y="274"/>
                </a:lnTo>
                <a:cubicBezTo>
                  <a:pt x="7217" y="279"/>
                  <a:pt x="7210" y="281"/>
                  <a:pt x="7205" y="281"/>
                </a:cubicBezTo>
                <a:cubicBezTo>
                  <a:pt x="7184" y="281"/>
                  <a:pt x="7166" y="256"/>
                  <a:pt x="7188" y="234"/>
                </a:cubicBezTo>
                <a:lnTo>
                  <a:pt x="7205" y="217"/>
                </a:lnTo>
                <a:lnTo>
                  <a:pt x="7233" y="188"/>
                </a:lnTo>
                <a:cubicBezTo>
                  <a:pt x="7216" y="171"/>
                  <a:pt x="7205" y="154"/>
                  <a:pt x="7188" y="137"/>
                </a:cubicBezTo>
                <a:cubicBezTo>
                  <a:pt x="7166" y="120"/>
                  <a:pt x="7184" y="93"/>
                  <a:pt x="7203" y="93"/>
                </a:cubicBezTo>
                <a:cubicBezTo>
                  <a:pt x="7210" y="93"/>
                  <a:pt x="7216" y="96"/>
                  <a:pt x="7222" y="103"/>
                </a:cubicBezTo>
                <a:lnTo>
                  <a:pt x="7239" y="120"/>
                </a:lnTo>
                <a:lnTo>
                  <a:pt x="7273" y="149"/>
                </a:lnTo>
                <a:lnTo>
                  <a:pt x="7319" y="103"/>
                </a:lnTo>
                <a:cubicBezTo>
                  <a:pt x="7326" y="96"/>
                  <a:pt x="7333" y="93"/>
                  <a:pt x="7340" y="93"/>
                </a:cubicBezTo>
                <a:close/>
                <a:moveTo>
                  <a:pt x="8194" y="93"/>
                </a:moveTo>
                <a:cubicBezTo>
                  <a:pt x="8215" y="93"/>
                  <a:pt x="8230" y="120"/>
                  <a:pt x="8213" y="137"/>
                </a:cubicBezTo>
                <a:lnTo>
                  <a:pt x="8196" y="154"/>
                </a:lnTo>
                <a:lnTo>
                  <a:pt x="8162" y="188"/>
                </a:lnTo>
                <a:lnTo>
                  <a:pt x="8213" y="234"/>
                </a:lnTo>
                <a:cubicBezTo>
                  <a:pt x="8230" y="256"/>
                  <a:pt x="8214" y="281"/>
                  <a:pt x="8193" y="281"/>
                </a:cubicBezTo>
                <a:cubicBezTo>
                  <a:pt x="8186" y="281"/>
                  <a:pt x="8179" y="279"/>
                  <a:pt x="8173" y="274"/>
                </a:cubicBezTo>
                <a:lnTo>
                  <a:pt x="8156" y="257"/>
                </a:lnTo>
                <a:cubicBezTo>
                  <a:pt x="8144" y="245"/>
                  <a:pt x="8139" y="234"/>
                  <a:pt x="8127" y="228"/>
                </a:cubicBezTo>
                <a:lnTo>
                  <a:pt x="8076" y="274"/>
                </a:lnTo>
                <a:cubicBezTo>
                  <a:pt x="8071" y="279"/>
                  <a:pt x="8065" y="281"/>
                  <a:pt x="8059" y="281"/>
                </a:cubicBezTo>
                <a:cubicBezTo>
                  <a:pt x="8039" y="281"/>
                  <a:pt x="8020" y="256"/>
                  <a:pt x="8042" y="234"/>
                </a:cubicBezTo>
                <a:lnTo>
                  <a:pt x="8059" y="217"/>
                </a:lnTo>
                <a:lnTo>
                  <a:pt x="8087" y="188"/>
                </a:lnTo>
                <a:cubicBezTo>
                  <a:pt x="8070" y="171"/>
                  <a:pt x="8053" y="154"/>
                  <a:pt x="8042" y="137"/>
                </a:cubicBezTo>
                <a:cubicBezTo>
                  <a:pt x="8020" y="120"/>
                  <a:pt x="8038" y="93"/>
                  <a:pt x="8057" y="93"/>
                </a:cubicBezTo>
                <a:cubicBezTo>
                  <a:pt x="8064" y="93"/>
                  <a:pt x="8070" y="96"/>
                  <a:pt x="8076" y="103"/>
                </a:cubicBezTo>
                <a:lnTo>
                  <a:pt x="8093" y="120"/>
                </a:lnTo>
                <a:lnTo>
                  <a:pt x="8127" y="149"/>
                </a:lnTo>
                <a:lnTo>
                  <a:pt x="8173" y="103"/>
                </a:lnTo>
                <a:cubicBezTo>
                  <a:pt x="8180" y="96"/>
                  <a:pt x="8187" y="93"/>
                  <a:pt x="8194" y="93"/>
                </a:cubicBezTo>
                <a:close/>
                <a:moveTo>
                  <a:pt x="8621" y="93"/>
                </a:moveTo>
                <a:cubicBezTo>
                  <a:pt x="8642" y="93"/>
                  <a:pt x="8657" y="120"/>
                  <a:pt x="8640" y="137"/>
                </a:cubicBezTo>
                <a:lnTo>
                  <a:pt x="8623" y="154"/>
                </a:lnTo>
                <a:lnTo>
                  <a:pt x="8589" y="188"/>
                </a:lnTo>
                <a:lnTo>
                  <a:pt x="8640" y="234"/>
                </a:lnTo>
                <a:cubicBezTo>
                  <a:pt x="8657" y="256"/>
                  <a:pt x="8641" y="281"/>
                  <a:pt x="8620" y="281"/>
                </a:cubicBezTo>
                <a:cubicBezTo>
                  <a:pt x="8613" y="281"/>
                  <a:pt x="8607" y="279"/>
                  <a:pt x="8600" y="274"/>
                </a:cubicBezTo>
                <a:lnTo>
                  <a:pt x="8583" y="257"/>
                </a:lnTo>
                <a:lnTo>
                  <a:pt x="8554" y="228"/>
                </a:lnTo>
                <a:lnTo>
                  <a:pt x="8503" y="274"/>
                </a:lnTo>
                <a:cubicBezTo>
                  <a:pt x="8498" y="279"/>
                  <a:pt x="8492" y="281"/>
                  <a:pt x="8486" y="281"/>
                </a:cubicBezTo>
                <a:cubicBezTo>
                  <a:pt x="8466" y="281"/>
                  <a:pt x="8447" y="256"/>
                  <a:pt x="8469" y="234"/>
                </a:cubicBezTo>
                <a:lnTo>
                  <a:pt x="8486" y="217"/>
                </a:lnTo>
                <a:lnTo>
                  <a:pt x="8515" y="188"/>
                </a:lnTo>
                <a:lnTo>
                  <a:pt x="8469" y="137"/>
                </a:lnTo>
                <a:cubicBezTo>
                  <a:pt x="8458" y="131"/>
                  <a:pt x="8458" y="114"/>
                  <a:pt x="8469" y="103"/>
                </a:cubicBezTo>
                <a:cubicBezTo>
                  <a:pt x="8472" y="97"/>
                  <a:pt x="8478" y="94"/>
                  <a:pt x="8484" y="94"/>
                </a:cubicBezTo>
                <a:cubicBezTo>
                  <a:pt x="8490" y="94"/>
                  <a:pt x="8498" y="97"/>
                  <a:pt x="8503" y="103"/>
                </a:cubicBezTo>
                <a:lnTo>
                  <a:pt x="8520" y="120"/>
                </a:lnTo>
                <a:cubicBezTo>
                  <a:pt x="8532" y="131"/>
                  <a:pt x="8543" y="137"/>
                  <a:pt x="8554" y="149"/>
                </a:cubicBezTo>
                <a:cubicBezTo>
                  <a:pt x="8572" y="131"/>
                  <a:pt x="8583" y="120"/>
                  <a:pt x="8600" y="103"/>
                </a:cubicBezTo>
                <a:cubicBezTo>
                  <a:pt x="8607" y="96"/>
                  <a:pt x="8614" y="93"/>
                  <a:pt x="8621" y="93"/>
                </a:cubicBezTo>
                <a:close/>
                <a:moveTo>
                  <a:pt x="9048" y="93"/>
                </a:moveTo>
                <a:cubicBezTo>
                  <a:pt x="9069" y="93"/>
                  <a:pt x="9084" y="120"/>
                  <a:pt x="9067" y="137"/>
                </a:cubicBezTo>
                <a:lnTo>
                  <a:pt x="9050" y="154"/>
                </a:lnTo>
                <a:lnTo>
                  <a:pt x="9016" y="188"/>
                </a:lnTo>
                <a:cubicBezTo>
                  <a:pt x="9033" y="206"/>
                  <a:pt x="9050" y="217"/>
                  <a:pt x="9067" y="234"/>
                </a:cubicBezTo>
                <a:cubicBezTo>
                  <a:pt x="9085" y="256"/>
                  <a:pt x="9068" y="281"/>
                  <a:pt x="9047" y="281"/>
                </a:cubicBezTo>
                <a:cubicBezTo>
                  <a:pt x="9041" y="281"/>
                  <a:pt x="9034" y="279"/>
                  <a:pt x="9027" y="274"/>
                </a:cubicBezTo>
                <a:lnTo>
                  <a:pt x="9010" y="257"/>
                </a:lnTo>
                <a:lnTo>
                  <a:pt x="8982" y="228"/>
                </a:lnTo>
                <a:cubicBezTo>
                  <a:pt x="8965" y="240"/>
                  <a:pt x="8947" y="257"/>
                  <a:pt x="8930" y="274"/>
                </a:cubicBezTo>
                <a:cubicBezTo>
                  <a:pt x="8925" y="279"/>
                  <a:pt x="8919" y="281"/>
                  <a:pt x="8913" y="281"/>
                </a:cubicBezTo>
                <a:cubicBezTo>
                  <a:pt x="8893" y="281"/>
                  <a:pt x="8874" y="256"/>
                  <a:pt x="8896" y="234"/>
                </a:cubicBezTo>
                <a:lnTo>
                  <a:pt x="8913" y="217"/>
                </a:lnTo>
                <a:lnTo>
                  <a:pt x="8942" y="188"/>
                </a:lnTo>
                <a:lnTo>
                  <a:pt x="8896" y="137"/>
                </a:lnTo>
                <a:cubicBezTo>
                  <a:pt x="8875" y="120"/>
                  <a:pt x="8892" y="93"/>
                  <a:pt x="8912" y="93"/>
                </a:cubicBezTo>
                <a:cubicBezTo>
                  <a:pt x="8918" y="93"/>
                  <a:pt x="8925" y="96"/>
                  <a:pt x="8930" y="103"/>
                </a:cubicBezTo>
                <a:lnTo>
                  <a:pt x="8947" y="120"/>
                </a:lnTo>
                <a:cubicBezTo>
                  <a:pt x="8959" y="131"/>
                  <a:pt x="8970" y="137"/>
                  <a:pt x="8982" y="149"/>
                </a:cubicBezTo>
                <a:lnTo>
                  <a:pt x="9027" y="103"/>
                </a:lnTo>
                <a:cubicBezTo>
                  <a:pt x="9034" y="96"/>
                  <a:pt x="9042" y="93"/>
                  <a:pt x="9048" y="93"/>
                </a:cubicBezTo>
                <a:close/>
                <a:moveTo>
                  <a:pt x="9903" y="93"/>
                </a:moveTo>
                <a:cubicBezTo>
                  <a:pt x="9923" y="93"/>
                  <a:pt x="9939" y="120"/>
                  <a:pt x="9921" y="137"/>
                </a:cubicBezTo>
                <a:lnTo>
                  <a:pt x="9904" y="154"/>
                </a:lnTo>
                <a:cubicBezTo>
                  <a:pt x="9893" y="166"/>
                  <a:pt x="9881" y="177"/>
                  <a:pt x="9870" y="188"/>
                </a:cubicBezTo>
                <a:lnTo>
                  <a:pt x="9921" y="234"/>
                </a:lnTo>
                <a:cubicBezTo>
                  <a:pt x="9939" y="256"/>
                  <a:pt x="9923" y="281"/>
                  <a:pt x="9901" y="281"/>
                </a:cubicBezTo>
                <a:cubicBezTo>
                  <a:pt x="9895" y="281"/>
                  <a:pt x="9888" y="279"/>
                  <a:pt x="9881" y="274"/>
                </a:cubicBezTo>
                <a:lnTo>
                  <a:pt x="9864" y="257"/>
                </a:lnTo>
                <a:cubicBezTo>
                  <a:pt x="9853" y="245"/>
                  <a:pt x="9847" y="234"/>
                  <a:pt x="9836" y="228"/>
                </a:cubicBezTo>
                <a:cubicBezTo>
                  <a:pt x="9819" y="240"/>
                  <a:pt x="9802" y="257"/>
                  <a:pt x="9785" y="274"/>
                </a:cubicBezTo>
                <a:cubicBezTo>
                  <a:pt x="9779" y="279"/>
                  <a:pt x="9773" y="281"/>
                  <a:pt x="9767" y="281"/>
                </a:cubicBezTo>
                <a:cubicBezTo>
                  <a:pt x="9747" y="281"/>
                  <a:pt x="9729" y="256"/>
                  <a:pt x="9750" y="234"/>
                </a:cubicBezTo>
                <a:lnTo>
                  <a:pt x="9768" y="217"/>
                </a:lnTo>
                <a:lnTo>
                  <a:pt x="9796" y="188"/>
                </a:lnTo>
                <a:lnTo>
                  <a:pt x="9750" y="137"/>
                </a:lnTo>
                <a:cubicBezTo>
                  <a:pt x="9729" y="120"/>
                  <a:pt x="9746" y="93"/>
                  <a:pt x="9766" y="93"/>
                </a:cubicBezTo>
                <a:cubicBezTo>
                  <a:pt x="9772" y="93"/>
                  <a:pt x="9779" y="96"/>
                  <a:pt x="9785" y="103"/>
                </a:cubicBezTo>
                <a:lnTo>
                  <a:pt x="9802" y="120"/>
                </a:lnTo>
                <a:lnTo>
                  <a:pt x="9836" y="149"/>
                </a:lnTo>
                <a:lnTo>
                  <a:pt x="9881" y="103"/>
                </a:lnTo>
                <a:cubicBezTo>
                  <a:pt x="9888" y="96"/>
                  <a:pt x="9896" y="93"/>
                  <a:pt x="9903" y="93"/>
                </a:cubicBezTo>
                <a:close/>
                <a:moveTo>
                  <a:pt x="10330" y="93"/>
                </a:moveTo>
                <a:cubicBezTo>
                  <a:pt x="10350" y="93"/>
                  <a:pt x="10366" y="120"/>
                  <a:pt x="10348" y="137"/>
                </a:cubicBezTo>
                <a:lnTo>
                  <a:pt x="10331" y="154"/>
                </a:lnTo>
                <a:lnTo>
                  <a:pt x="10297" y="188"/>
                </a:lnTo>
                <a:lnTo>
                  <a:pt x="10348" y="234"/>
                </a:lnTo>
                <a:cubicBezTo>
                  <a:pt x="10366" y="256"/>
                  <a:pt x="10350" y="281"/>
                  <a:pt x="10328" y="281"/>
                </a:cubicBezTo>
                <a:cubicBezTo>
                  <a:pt x="10322" y="281"/>
                  <a:pt x="10315" y="279"/>
                  <a:pt x="10309" y="274"/>
                </a:cubicBezTo>
                <a:lnTo>
                  <a:pt x="10292" y="257"/>
                </a:lnTo>
                <a:lnTo>
                  <a:pt x="10263" y="228"/>
                </a:lnTo>
                <a:lnTo>
                  <a:pt x="10212" y="274"/>
                </a:lnTo>
                <a:cubicBezTo>
                  <a:pt x="10207" y="279"/>
                  <a:pt x="10200" y="281"/>
                  <a:pt x="10194" y="281"/>
                </a:cubicBezTo>
                <a:cubicBezTo>
                  <a:pt x="10174" y="281"/>
                  <a:pt x="10156" y="256"/>
                  <a:pt x="10178" y="234"/>
                </a:cubicBezTo>
                <a:lnTo>
                  <a:pt x="10195" y="217"/>
                </a:lnTo>
                <a:lnTo>
                  <a:pt x="10223" y="188"/>
                </a:lnTo>
                <a:lnTo>
                  <a:pt x="10178" y="137"/>
                </a:lnTo>
                <a:cubicBezTo>
                  <a:pt x="10156" y="120"/>
                  <a:pt x="10174" y="93"/>
                  <a:pt x="10193" y="93"/>
                </a:cubicBezTo>
                <a:cubicBezTo>
                  <a:pt x="10200" y="93"/>
                  <a:pt x="10206" y="96"/>
                  <a:pt x="10212" y="103"/>
                </a:cubicBezTo>
                <a:lnTo>
                  <a:pt x="10229" y="120"/>
                </a:lnTo>
                <a:cubicBezTo>
                  <a:pt x="10240" y="131"/>
                  <a:pt x="10252" y="137"/>
                  <a:pt x="10263" y="149"/>
                </a:cubicBezTo>
                <a:lnTo>
                  <a:pt x="10309" y="103"/>
                </a:lnTo>
                <a:cubicBezTo>
                  <a:pt x="10316" y="96"/>
                  <a:pt x="10323" y="93"/>
                  <a:pt x="10330" y="93"/>
                </a:cubicBezTo>
                <a:close/>
                <a:moveTo>
                  <a:pt x="11611" y="93"/>
                </a:moveTo>
                <a:cubicBezTo>
                  <a:pt x="11632" y="93"/>
                  <a:pt x="11647" y="120"/>
                  <a:pt x="11630" y="137"/>
                </a:cubicBezTo>
                <a:lnTo>
                  <a:pt x="11613" y="154"/>
                </a:lnTo>
                <a:lnTo>
                  <a:pt x="11579" y="188"/>
                </a:lnTo>
                <a:lnTo>
                  <a:pt x="11630" y="234"/>
                </a:lnTo>
                <a:cubicBezTo>
                  <a:pt x="11647" y="256"/>
                  <a:pt x="11631" y="281"/>
                  <a:pt x="11610" y="281"/>
                </a:cubicBezTo>
                <a:cubicBezTo>
                  <a:pt x="11603" y="281"/>
                  <a:pt x="11597" y="279"/>
                  <a:pt x="11590" y="274"/>
                </a:cubicBezTo>
                <a:lnTo>
                  <a:pt x="11573" y="257"/>
                </a:lnTo>
                <a:cubicBezTo>
                  <a:pt x="11562" y="245"/>
                  <a:pt x="11556" y="234"/>
                  <a:pt x="11544" y="228"/>
                </a:cubicBezTo>
                <a:cubicBezTo>
                  <a:pt x="11527" y="240"/>
                  <a:pt x="11510" y="257"/>
                  <a:pt x="11493" y="274"/>
                </a:cubicBezTo>
                <a:cubicBezTo>
                  <a:pt x="11488" y="279"/>
                  <a:pt x="11482" y="281"/>
                  <a:pt x="11476" y="281"/>
                </a:cubicBezTo>
                <a:cubicBezTo>
                  <a:pt x="11456" y="281"/>
                  <a:pt x="11437" y="256"/>
                  <a:pt x="11459" y="234"/>
                </a:cubicBezTo>
                <a:lnTo>
                  <a:pt x="11476" y="217"/>
                </a:lnTo>
                <a:lnTo>
                  <a:pt x="11505" y="188"/>
                </a:lnTo>
                <a:lnTo>
                  <a:pt x="11459" y="137"/>
                </a:lnTo>
                <a:cubicBezTo>
                  <a:pt x="11438" y="120"/>
                  <a:pt x="11455" y="93"/>
                  <a:pt x="11475" y="93"/>
                </a:cubicBezTo>
                <a:cubicBezTo>
                  <a:pt x="11481" y="93"/>
                  <a:pt x="11488" y="96"/>
                  <a:pt x="11493" y="103"/>
                </a:cubicBezTo>
                <a:lnTo>
                  <a:pt x="11510" y="120"/>
                </a:lnTo>
                <a:lnTo>
                  <a:pt x="11544" y="149"/>
                </a:lnTo>
                <a:lnTo>
                  <a:pt x="11590" y="103"/>
                </a:lnTo>
                <a:cubicBezTo>
                  <a:pt x="11597" y="96"/>
                  <a:pt x="11604" y="93"/>
                  <a:pt x="11611" y="93"/>
                </a:cubicBezTo>
                <a:close/>
                <a:moveTo>
                  <a:pt x="369" y="93"/>
                </a:moveTo>
                <a:cubicBezTo>
                  <a:pt x="375" y="93"/>
                  <a:pt x="382" y="96"/>
                  <a:pt x="388" y="103"/>
                </a:cubicBezTo>
                <a:lnTo>
                  <a:pt x="405" y="120"/>
                </a:lnTo>
                <a:cubicBezTo>
                  <a:pt x="416" y="131"/>
                  <a:pt x="427" y="137"/>
                  <a:pt x="439" y="149"/>
                </a:cubicBezTo>
                <a:cubicBezTo>
                  <a:pt x="456" y="131"/>
                  <a:pt x="467" y="120"/>
                  <a:pt x="484" y="103"/>
                </a:cubicBezTo>
                <a:cubicBezTo>
                  <a:pt x="490" y="97"/>
                  <a:pt x="497" y="94"/>
                  <a:pt x="504" y="94"/>
                </a:cubicBezTo>
                <a:cubicBezTo>
                  <a:pt x="511" y="94"/>
                  <a:pt x="519" y="97"/>
                  <a:pt x="524" y="103"/>
                </a:cubicBezTo>
                <a:cubicBezTo>
                  <a:pt x="530" y="114"/>
                  <a:pt x="530" y="126"/>
                  <a:pt x="524" y="137"/>
                </a:cubicBezTo>
                <a:lnTo>
                  <a:pt x="507" y="154"/>
                </a:lnTo>
                <a:lnTo>
                  <a:pt x="473" y="188"/>
                </a:lnTo>
                <a:lnTo>
                  <a:pt x="524" y="234"/>
                </a:lnTo>
                <a:cubicBezTo>
                  <a:pt x="530" y="245"/>
                  <a:pt x="530" y="262"/>
                  <a:pt x="524" y="274"/>
                </a:cubicBezTo>
                <a:cubicBezTo>
                  <a:pt x="519" y="280"/>
                  <a:pt x="511" y="282"/>
                  <a:pt x="504" y="282"/>
                </a:cubicBezTo>
                <a:cubicBezTo>
                  <a:pt x="497" y="282"/>
                  <a:pt x="490" y="280"/>
                  <a:pt x="484" y="274"/>
                </a:cubicBezTo>
                <a:lnTo>
                  <a:pt x="467" y="257"/>
                </a:lnTo>
                <a:lnTo>
                  <a:pt x="439" y="228"/>
                </a:lnTo>
                <a:lnTo>
                  <a:pt x="388" y="274"/>
                </a:lnTo>
                <a:cubicBezTo>
                  <a:pt x="382" y="279"/>
                  <a:pt x="376" y="281"/>
                  <a:pt x="370" y="281"/>
                </a:cubicBezTo>
                <a:cubicBezTo>
                  <a:pt x="350" y="281"/>
                  <a:pt x="331" y="256"/>
                  <a:pt x="353" y="234"/>
                </a:cubicBezTo>
                <a:lnTo>
                  <a:pt x="371" y="217"/>
                </a:lnTo>
                <a:lnTo>
                  <a:pt x="399" y="188"/>
                </a:lnTo>
                <a:cubicBezTo>
                  <a:pt x="382" y="171"/>
                  <a:pt x="365" y="154"/>
                  <a:pt x="353" y="137"/>
                </a:cubicBezTo>
                <a:cubicBezTo>
                  <a:pt x="332" y="120"/>
                  <a:pt x="349" y="93"/>
                  <a:pt x="369" y="93"/>
                </a:cubicBezTo>
                <a:close/>
                <a:moveTo>
                  <a:pt x="933" y="93"/>
                </a:moveTo>
                <a:cubicBezTo>
                  <a:pt x="953" y="93"/>
                  <a:pt x="969" y="120"/>
                  <a:pt x="951" y="137"/>
                </a:cubicBezTo>
                <a:lnTo>
                  <a:pt x="934" y="154"/>
                </a:lnTo>
                <a:cubicBezTo>
                  <a:pt x="923" y="166"/>
                  <a:pt x="912" y="177"/>
                  <a:pt x="900" y="188"/>
                </a:cubicBezTo>
                <a:lnTo>
                  <a:pt x="951" y="234"/>
                </a:lnTo>
                <a:cubicBezTo>
                  <a:pt x="957" y="245"/>
                  <a:pt x="957" y="262"/>
                  <a:pt x="951" y="274"/>
                </a:cubicBezTo>
                <a:cubicBezTo>
                  <a:pt x="946" y="280"/>
                  <a:pt x="939" y="282"/>
                  <a:pt x="931" y="282"/>
                </a:cubicBezTo>
                <a:cubicBezTo>
                  <a:pt x="924" y="282"/>
                  <a:pt x="917" y="280"/>
                  <a:pt x="912" y="274"/>
                </a:cubicBezTo>
                <a:lnTo>
                  <a:pt x="894" y="257"/>
                </a:lnTo>
                <a:lnTo>
                  <a:pt x="866" y="228"/>
                </a:lnTo>
                <a:lnTo>
                  <a:pt x="815" y="274"/>
                </a:lnTo>
                <a:cubicBezTo>
                  <a:pt x="810" y="279"/>
                  <a:pt x="803" y="281"/>
                  <a:pt x="797" y="281"/>
                </a:cubicBezTo>
                <a:cubicBezTo>
                  <a:pt x="777" y="281"/>
                  <a:pt x="759" y="256"/>
                  <a:pt x="781" y="234"/>
                </a:cubicBezTo>
                <a:lnTo>
                  <a:pt x="798" y="217"/>
                </a:lnTo>
                <a:lnTo>
                  <a:pt x="826" y="188"/>
                </a:lnTo>
                <a:lnTo>
                  <a:pt x="781" y="137"/>
                </a:lnTo>
                <a:cubicBezTo>
                  <a:pt x="759" y="120"/>
                  <a:pt x="776" y="93"/>
                  <a:pt x="796" y="93"/>
                </a:cubicBezTo>
                <a:cubicBezTo>
                  <a:pt x="802" y="93"/>
                  <a:pt x="809" y="96"/>
                  <a:pt x="815" y="103"/>
                </a:cubicBezTo>
                <a:lnTo>
                  <a:pt x="832" y="120"/>
                </a:lnTo>
                <a:lnTo>
                  <a:pt x="866" y="149"/>
                </a:lnTo>
                <a:lnTo>
                  <a:pt x="912" y="103"/>
                </a:lnTo>
                <a:cubicBezTo>
                  <a:pt x="919" y="96"/>
                  <a:pt x="926" y="93"/>
                  <a:pt x="933" y="93"/>
                </a:cubicBezTo>
                <a:close/>
                <a:moveTo>
                  <a:pt x="2641" y="93"/>
                </a:moveTo>
                <a:cubicBezTo>
                  <a:pt x="2662" y="93"/>
                  <a:pt x="2677" y="120"/>
                  <a:pt x="2660" y="137"/>
                </a:cubicBezTo>
                <a:lnTo>
                  <a:pt x="2643" y="154"/>
                </a:lnTo>
                <a:lnTo>
                  <a:pt x="2609" y="188"/>
                </a:lnTo>
                <a:lnTo>
                  <a:pt x="2660" y="234"/>
                </a:lnTo>
                <a:cubicBezTo>
                  <a:pt x="2666" y="245"/>
                  <a:pt x="2666" y="262"/>
                  <a:pt x="2660" y="274"/>
                </a:cubicBezTo>
                <a:cubicBezTo>
                  <a:pt x="2654" y="280"/>
                  <a:pt x="2647" y="282"/>
                  <a:pt x="2640" y="282"/>
                </a:cubicBezTo>
                <a:cubicBezTo>
                  <a:pt x="2633" y="282"/>
                  <a:pt x="2626" y="280"/>
                  <a:pt x="2620" y="274"/>
                </a:cubicBezTo>
                <a:lnTo>
                  <a:pt x="2603" y="257"/>
                </a:lnTo>
                <a:cubicBezTo>
                  <a:pt x="2592" y="245"/>
                  <a:pt x="2586" y="234"/>
                  <a:pt x="2575" y="228"/>
                </a:cubicBezTo>
                <a:lnTo>
                  <a:pt x="2523" y="274"/>
                </a:lnTo>
                <a:cubicBezTo>
                  <a:pt x="2518" y="279"/>
                  <a:pt x="2512" y="281"/>
                  <a:pt x="2506" y="281"/>
                </a:cubicBezTo>
                <a:cubicBezTo>
                  <a:pt x="2486" y="281"/>
                  <a:pt x="2467" y="256"/>
                  <a:pt x="2489" y="234"/>
                </a:cubicBezTo>
                <a:lnTo>
                  <a:pt x="2506" y="217"/>
                </a:lnTo>
                <a:lnTo>
                  <a:pt x="2535" y="188"/>
                </a:lnTo>
                <a:cubicBezTo>
                  <a:pt x="2518" y="171"/>
                  <a:pt x="2501" y="154"/>
                  <a:pt x="2489" y="137"/>
                </a:cubicBezTo>
                <a:cubicBezTo>
                  <a:pt x="2468" y="120"/>
                  <a:pt x="2485" y="93"/>
                  <a:pt x="2505" y="93"/>
                </a:cubicBezTo>
                <a:cubicBezTo>
                  <a:pt x="2511" y="93"/>
                  <a:pt x="2518" y="96"/>
                  <a:pt x="2523" y="103"/>
                </a:cubicBezTo>
                <a:lnTo>
                  <a:pt x="2540" y="120"/>
                </a:lnTo>
                <a:lnTo>
                  <a:pt x="2575" y="149"/>
                </a:lnTo>
                <a:lnTo>
                  <a:pt x="2620" y="103"/>
                </a:lnTo>
                <a:cubicBezTo>
                  <a:pt x="2627" y="96"/>
                  <a:pt x="2634" y="93"/>
                  <a:pt x="2641" y="93"/>
                </a:cubicBezTo>
                <a:close/>
                <a:moveTo>
                  <a:pt x="4350" y="93"/>
                </a:moveTo>
                <a:cubicBezTo>
                  <a:pt x="4371" y="93"/>
                  <a:pt x="4386" y="120"/>
                  <a:pt x="4369" y="137"/>
                </a:cubicBezTo>
                <a:lnTo>
                  <a:pt x="4351" y="154"/>
                </a:lnTo>
                <a:lnTo>
                  <a:pt x="4317" y="188"/>
                </a:lnTo>
                <a:lnTo>
                  <a:pt x="4369" y="234"/>
                </a:lnTo>
                <a:cubicBezTo>
                  <a:pt x="4374" y="245"/>
                  <a:pt x="4374" y="262"/>
                  <a:pt x="4369" y="274"/>
                </a:cubicBezTo>
                <a:cubicBezTo>
                  <a:pt x="4363" y="280"/>
                  <a:pt x="4356" y="282"/>
                  <a:pt x="4349" y="282"/>
                </a:cubicBezTo>
                <a:cubicBezTo>
                  <a:pt x="4341" y="282"/>
                  <a:pt x="4334" y="280"/>
                  <a:pt x="4329" y="274"/>
                </a:cubicBezTo>
                <a:lnTo>
                  <a:pt x="4312" y="257"/>
                </a:lnTo>
                <a:cubicBezTo>
                  <a:pt x="4300" y="245"/>
                  <a:pt x="4294" y="234"/>
                  <a:pt x="4283" y="228"/>
                </a:cubicBezTo>
                <a:lnTo>
                  <a:pt x="4232" y="274"/>
                </a:lnTo>
                <a:cubicBezTo>
                  <a:pt x="4227" y="279"/>
                  <a:pt x="4221" y="281"/>
                  <a:pt x="4215" y="281"/>
                </a:cubicBezTo>
                <a:cubicBezTo>
                  <a:pt x="4194" y="281"/>
                  <a:pt x="4176" y="256"/>
                  <a:pt x="4198" y="234"/>
                </a:cubicBezTo>
                <a:lnTo>
                  <a:pt x="4215" y="217"/>
                </a:lnTo>
                <a:lnTo>
                  <a:pt x="4243" y="188"/>
                </a:lnTo>
                <a:lnTo>
                  <a:pt x="4198" y="137"/>
                </a:lnTo>
                <a:cubicBezTo>
                  <a:pt x="4176" y="120"/>
                  <a:pt x="4194" y="93"/>
                  <a:pt x="4213" y="93"/>
                </a:cubicBezTo>
                <a:cubicBezTo>
                  <a:pt x="4220" y="93"/>
                  <a:pt x="4226" y="96"/>
                  <a:pt x="4232" y="103"/>
                </a:cubicBezTo>
                <a:lnTo>
                  <a:pt x="4249" y="120"/>
                </a:lnTo>
                <a:lnTo>
                  <a:pt x="4283" y="149"/>
                </a:lnTo>
                <a:lnTo>
                  <a:pt x="4329" y="103"/>
                </a:lnTo>
                <a:cubicBezTo>
                  <a:pt x="4336" y="96"/>
                  <a:pt x="4343" y="93"/>
                  <a:pt x="4350" y="93"/>
                </a:cubicBezTo>
                <a:close/>
                <a:moveTo>
                  <a:pt x="6058" y="93"/>
                </a:moveTo>
                <a:cubicBezTo>
                  <a:pt x="6079" y="93"/>
                  <a:pt x="6094" y="120"/>
                  <a:pt x="6077" y="137"/>
                </a:cubicBezTo>
                <a:lnTo>
                  <a:pt x="6060" y="154"/>
                </a:lnTo>
                <a:cubicBezTo>
                  <a:pt x="6049" y="166"/>
                  <a:pt x="6037" y="177"/>
                  <a:pt x="6026" y="188"/>
                </a:cubicBezTo>
                <a:lnTo>
                  <a:pt x="6077" y="234"/>
                </a:lnTo>
                <a:cubicBezTo>
                  <a:pt x="6083" y="245"/>
                  <a:pt x="6083" y="262"/>
                  <a:pt x="6077" y="274"/>
                </a:cubicBezTo>
                <a:cubicBezTo>
                  <a:pt x="6071" y="280"/>
                  <a:pt x="6064" y="282"/>
                  <a:pt x="6057" y="282"/>
                </a:cubicBezTo>
                <a:cubicBezTo>
                  <a:pt x="6050" y="282"/>
                  <a:pt x="6043" y="280"/>
                  <a:pt x="6037" y="274"/>
                </a:cubicBezTo>
                <a:lnTo>
                  <a:pt x="6020" y="257"/>
                </a:lnTo>
                <a:cubicBezTo>
                  <a:pt x="6009" y="245"/>
                  <a:pt x="6003" y="234"/>
                  <a:pt x="5992" y="228"/>
                </a:cubicBezTo>
                <a:cubicBezTo>
                  <a:pt x="5975" y="240"/>
                  <a:pt x="5957" y="257"/>
                  <a:pt x="5940" y="274"/>
                </a:cubicBezTo>
                <a:cubicBezTo>
                  <a:pt x="5935" y="279"/>
                  <a:pt x="5929" y="281"/>
                  <a:pt x="5923" y="281"/>
                </a:cubicBezTo>
                <a:cubicBezTo>
                  <a:pt x="5903" y="281"/>
                  <a:pt x="5884" y="256"/>
                  <a:pt x="5906" y="234"/>
                </a:cubicBezTo>
                <a:lnTo>
                  <a:pt x="5923" y="217"/>
                </a:lnTo>
                <a:lnTo>
                  <a:pt x="5952" y="188"/>
                </a:lnTo>
                <a:lnTo>
                  <a:pt x="5906" y="137"/>
                </a:lnTo>
                <a:cubicBezTo>
                  <a:pt x="5885" y="120"/>
                  <a:pt x="5902" y="93"/>
                  <a:pt x="5922" y="93"/>
                </a:cubicBezTo>
                <a:cubicBezTo>
                  <a:pt x="5928" y="93"/>
                  <a:pt x="5935" y="96"/>
                  <a:pt x="5940" y="103"/>
                </a:cubicBezTo>
                <a:lnTo>
                  <a:pt x="5957" y="120"/>
                </a:lnTo>
                <a:lnTo>
                  <a:pt x="5992" y="149"/>
                </a:lnTo>
                <a:lnTo>
                  <a:pt x="6037" y="103"/>
                </a:lnTo>
                <a:cubicBezTo>
                  <a:pt x="6044" y="96"/>
                  <a:pt x="6052" y="93"/>
                  <a:pt x="6058" y="93"/>
                </a:cubicBezTo>
                <a:close/>
                <a:moveTo>
                  <a:pt x="7767" y="93"/>
                </a:moveTo>
                <a:cubicBezTo>
                  <a:pt x="7788" y="93"/>
                  <a:pt x="7803" y="120"/>
                  <a:pt x="7786" y="137"/>
                </a:cubicBezTo>
                <a:lnTo>
                  <a:pt x="7769" y="154"/>
                </a:lnTo>
                <a:cubicBezTo>
                  <a:pt x="7757" y="166"/>
                  <a:pt x="7746" y="177"/>
                  <a:pt x="7734" y="188"/>
                </a:cubicBezTo>
                <a:lnTo>
                  <a:pt x="7786" y="234"/>
                </a:lnTo>
                <a:cubicBezTo>
                  <a:pt x="7791" y="245"/>
                  <a:pt x="7791" y="262"/>
                  <a:pt x="7786" y="274"/>
                </a:cubicBezTo>
                <a:cubicBezTo>
                  <a:pt x="7780" y="280"/>
                  <a:pt x="7773" y="282"/>
                  <a:pt x="7766" y="282"/>
                </a:cubicBezTo>
                <a:cubicBezTo>
                  <a:pt x="7759" y="282"/>
                  <a:pt x="7751" y="280"/>
                  <a:pt x="7746" y="274"/>
                </a:cubicBezTo>
                <a:lnTo>
                  <a:pt x="7729" y="257"/>
                </a:lnTo>
                <a:lnTo>
                  <a:pt x="7700" y="228"/>
                </a:lnTo>
                <a:cubicBezTo>
                  <a:pt x="7683" y="240"/>
                  <a:pt x="7666" y="257"/>
                  <a:pt x="7649" y="274"/>
                </a:cubicBezTo>
                <a:cubicBezTo>
                  <a:pt x="7644" y="279"/>
                  <a:pt x="7638" y="281"/>
                  <a:pt x="7632" y="281"/>
                </a:cubicBezTo>
                <a:cubicBezTo>
                  <a:pt x="7612" y="281"/>
                  <a:pt x="7593" y="256"/>
                  <a:pt x="7615" y="234"/>
                </a:cubicBezTo>
                <a:lnTo>
                  <a:pt x="7632" y="217"/>
                </a:lnTo>
                <a:lnTo>
                  <a:pt x="7660" y="188"/>
                </a:lnTo>
                <a:lnTo>
                  <a:pt x="7615" y="137"/>
                </a:lnTo>
                <a:cubicBezTo>
                  <a:pt x="7593" y="120"/>
                  <a:pt x="7611" y="93"/>
                  <a:pt x="7630" y="93"/>
                </a:cubicBezTo>
                <a:cubicBezTo>
                  <a:pt x="7637" y="93"/>
                  <a:pt x="7643" y="96"/>
                  <a:pt x="7649" y="103"/>
                </a:cubicBezTo>
                <a:lnTo>
                  <a:pt x="7666" y="120"/>
                </a:lnTo>
                <a:lnTo>
                  <a:pt x="7700" y="149"/>
                </a:lnTo>
                <a:lnTo>
                  <a:pt x="7746" y="103"/>
                </a:lnTo>
                <a:cubicBezTo>
                  <a:pt x="7753" y="96"/>
                  <a:pt x="7760" y="93"/>
                  <a:pt x="7767" y="93"/>
                </a:cubicBezTo>
                <a:close/>
                <a:moveTo>
                  <a:pt x="9475" y="93"/>
                </a:moveTo>
                <a:cubicBezTo>
                  <a:pt x="9496" y="93"/>
                  <a:pt x="9511" y="120"/>
                  <a:pt x="9494" y="137"/>
                </a:cubicBezTo>
                <a:lnTo>
                  <a:pt x="9477" y="154"/>
                </a:lnTo>
                <a:lnTo>
                  <a:pt x="9443" y="188"/>
                </a:lnTo>
                <a:lnTo>
                  <a:pt x="9494" y="234"/>
                </a:lnTo>
                <a:cubicBezTo>
                  <a:pt x="9500" y="245"/>
                  <a:pt x="9500" y="262"/>
                  <a:pt x="9494" y="274"/>
                </a:cubicBezTo>
                <a:cubicBezTo>
                  <a:pt x="9488" y="280"/>
                  <a:pt x="9481" y="282"/>
                  <a:pt x="9474" y="282"/>
                </a:cubicBezTo>
                <a:cubicBezTo>
                  <a:pt x="9467" y="282"/>
                  <a:pt x="9460" y="280"/>
                  <a:pt x="9454" y="274"/>
                </a:cubicBezTo>
                <a:lnTo>
                  <a:pt x="9437" y="257"/>
                </a:lnTo>
                <a:cubicBezTo>
                  <a:pt x="9426" y="245"/>
                  <a:pt x="9420" y="234"/>
                  <a:pt x="9409" y="228"/>
                </a:cubicBezTo>
                <a:lnTo>
                  <a:pt x="9358" y="274"/>
                </a:lnTo>
                <a:cubicBezTo>
                  <a:pt x="9352" y="279"/>
                  <a:pt x="9346" y="281"/>
                  <a:pt x="9340" y="281"/>
                </a:cubicBezTo>
                <a:cubicBezTo>
                  <a:pt x="9320" y="281"/>
                  <a:pt x="9301" y="256"/>
                  <a:pt x="9323" y="234"/>
                </a:cubicBezTo>
                <a:lnTo>
                  <a:pt x="9340" y="217"/>
                </a:lnTo>
                <a:lnTo>
                  <a:pt x="9369" y="188"/>
                </a:lnTo>
                <a:cubicBezTo>
                  <a:pt x="9352" y="171"/>
                  <a:pt x="9335" y="154"/>
                  <a:pt x="9323" y="137"/>
                </a:cubicBezTo>
                <a:cubicBezTo>
                  <a:pt x="9302" y="120"/>
                  <a:pt x="9319" y="93"/>
                  <a:pt x="9339" y="93"/>
                </a:cubicBezTo>
                <a:cubicBezTo>
                  <a:pt x="9345" y="93"/>
                  <a:pt x="9352" y="96"/>
                  <a:pt x="9358" y="103"/>
                </a:cubicBezTo>
                <a:lnTo>
                  <a:pt x="9375" y="120"/>
                </a:lnTo>
                <a:lnTo>
                  <a:pt x="9409" y="149"/>
                </a:lnTo>
                <a:lnTo>
                  <a:pt x="9454" y="103"/>
                </a:lnTo>
                <a:cubicBezTo>
                  <a:pt x="9461" y="96"/>
                  <a:pt x="9469" y="93"/>
                  <a:pt x="9475" y="93"/>
                </a:cubicBezTo>
                <a:close/>
                <a:moveTo>
                  <a:pt x="10757" y="93"/>
                </a:moveTo>
                <a:cubicBezTo>
                  <a:pt x="10778" y="93"/>
                  <a:pt x="10793" y="120"/>
                  <a:pt x="10776" y="137"/>
                </a:cubicBezTo>
                <a:lnTo>
                  <a:pt x="10759" y="154"/>
                </a:lnTo>
                <a:cubicBezTo>
                  <a:pt x="10747" y="166"/>
                  <a:pt x="10736" y="177"/>
                  <a:pt x="10724" y="188"/>
                </a:cubicBezTo>
                <a:lnTo>
                  <a:pt x="10776" y="234"/>
                </a:lnTo>
                <a:cubicBezTo>
                  <a:pt x="10793" y="256"/>
                  <a:pt x="10777" y="281"/>
                  <a:pt x="10755" y="281"/>
                </a:cubicBezTo>
                <a:cubicBezTo>
                  <a:pt x="10749" y="281"/>
                  <a:pt x="10742" y="279"/>
                  <a:pt x="10736" y="274"/>
                </a:cubicBezTo>
                <a:lnTo>
                  <a:pt x="10719" y="257"/>
                </a:lnTo>
                <a:cubicBezTo>
                  <a:pt x="10707" y="245"/>
                  <a:pt x="10702" y="234"/>
                  <a:pt x="10690" y="228"/>
                </a:cubicBezTo>
                <a:cubicBezTo>
                  <a:pt x="10673" y="240"/>
                  <a:pt x="10656" y="257"/>
                  <a:pt x="10639" y="274"/>
                </a:cubicBezTo>
                <a:cubicBezTo>
                  <a:pt x="10633" y="280"/>
                  <a:pt x="10628" y="282"/>
                  <a:pt x="10622" y="282"/>
                </a:cubicBezTo>
                <a:cubicBezTo>
                  <a:pt x="10616" y="282"/>
                  <a:pt x="10610" y="280"/>
                  <a:pt x="10605" y="274"/>
                </a:cubicBezTo>
                <a:cubicBezTo>
                  <a:pt x="10593" y="262"/>
                  <a:pt x="10593" y="245"/>
                  <a:pt x="10605" y="234"/>
                </a:cubicBezTo>
                <a:lnTo>
                  <a:pt x="10622" y="217"/>
                </a:lnTo>
                <a:cubicBezTo>
                  <a:pt x="10633" y="211"/>
                  <a:pt x="10639" y="200"/>
                  <a:pt x="10650" y="188"/>
                </a:cubicBezTo>
                <a:lnTo>
                  <a:pt x="10605" y="137"/>
                </a:lnTo>
                <a:cubicBezTo>
                  <a:pt x="10593" y="126"/>
                  <a:pt x="10593" y="114"/>
                  <a:pt x="10605" y="103"/>
                </a:cubicBezTo>
                <a:cubicBezTo>
                  <a:pt x="10610" y="97"/>
                  <a:pt x="10616" y="94"/>
                  <a:pt x="10622" y="94"/>
                </a:cubicBezTo>
                <a:cubicBezTo>
                  <a:pt x="10628" y="94"/>
                  <a:pt x="10633" y="97"/>
                  <a:pt x="10639" y="103"/>
                </a:cubicBezTo>
                <a:lnTo>
                  <a:pt x="10656" y="120"/>
                </a:lnTo>
                <a:lnTo>
                  <a:pt x="10690" y="149"/>
                </a:lnTo>
                <a:cubicBezTo>
                  <a:pt x="10707" y="131"/>
                  <a:pt x="10719" y="120"/>
                  <a:pt x="10736" y="103"/>
                </a:cubicBezTo>
                <a:cubicBezTo>
                  <a:pt x="10743" y="96"/>
                  <a:pt x="10750" y="93"/>
                  <a:pt x="10757" y="93"/>
                </a:cubicBezTo>
                <a:close/>
                <a:moveTo>
                  <a:pt x="11231" y="85"/>
                </a:moveTo>
                <a:cubicBezTo>
                  <a:pt x="11253" y="85"/>
                  <a:pt x="11275" y="110"/>
                  <a:pt x="11260" y="137"/>
                </a:cubicBezTo>
                <a:lnTo>
                  <a:pt x="11203" y="137"/>
                </a:lnTo>
                <a:lnTo>
                  <a:pt x="11186" y="154"/>
                </a:lnTo>
                <a:lnTo>
                  <a:pt x="11151" y="188"/>
                </a:lnTo>
                <a:lnTo>
                  <a:pt x="11203" y="234"/>
                </a:lnTo>
                <a:cubicBezTo>
                  <a:pt x="11208" y="245"/>
                  <a:pt x="11208" y="262"/>
                  <a:pt x="11203" y="274"/>
                </a:cubicBezTo>
                <a:cubicBezTo>
                  <a:pt x="11197" y="280"/>
                  <a:pt x="11190" y="282"/>
                  <a:pt x="11183" y="282"/>
                </a:cubicBezTo>
                <a:cubicBezTo>
                  <a:pt x="11176" y="282"/>
                  <a:pt x="11169" y="280"/>
                  <a:pt x="11163" y="274"/>
                </a:cubicBezTo>
                <a:lnTo>
                  <a:pt x="11146" y="257"/>
                </a:lnTo>
                <a:lnTo>
                  <a:pt x="11117" y="228"/>
                </a:lnTo>
                <a:lnTo>
                  <a:pt x="11066" y="274"/>
                </a:lnTo>
                <a:cubicBezTo>
                  <a:pt x="11061" y="279"/>
                  <a:pt x="11055" y="281"/>
                  <a:pt x="11049" y="281"/>
                </a:cubicBezTo>
                <a:cubicBezTo>
                  <a:pt x="11029" y="281"/>
                  <a:pt x="11010" y="256"/>
                  <a:pt x="11032" y="234"/>
                </a:cubicBezTo>
                <a:lnTo>
                  <a:pt x="11049" y="217"/>
                </a:lnTo>
                <a:lnTo>
                  <a:pt x="11077" y="188"/>
                </a:lnTo>
                <a:cubicBezTo>
                  <a:pt x="11060" y="171"/>
                  <a:pt x="11043" y="154"/>
                  <a:pt x="11032" y="137"/>
                </a:cubicBezTo>
                <a:cubicBezTo>
                  <a:pt x="11010" y="120"/>
                  <a:pt x="11028" y="93"/>
                  <a:pt x="11047" y="93"/>
                </a:cubicBezTo>
                <a:cubicBezTo>
                  <a:pt x="11054" y="93"/>
                  <a:pt x="11060" y="96"/>
                  <a:pt x="11066" y="103"/>
                </a:cubicBezTo>
                <a:lnTo>
                  <a:pt x="11083" y="120"/>
                </a:lnTo>
                <a:cubicBezTo>
                  <a:pt x="11095" y="131"/>
                  <a:pt x="11106" y="137"/>
                  <a:pt x="11117" y="149"/>
                </a:cubicBezTo>
                <a:lnTo>
                  <a:pt x="11163" y="103"/>
                </a:lnTo>
                <a:cubicBezTo>
                  <a:pt x="11169" y="97"/>
                  <a:pt x="11176" y="94"/>
                  <a:pt x="11183" y="94"/>
                </a:cubicBezTo>
                <a:cubicBezTo>
                  <a:pt x="11190" y="94"/>
                  <a:pt x="11197" y="97"/>
                  <a:pt x="11203" y="103"/>
                </a:cubicBezTo>
                <a:cubicBezTo>
                  <a:pt x="11210" y="90"/>
                  <a:pt x="11220" y="85"/>
                  <a:pt x="11231" y="85"/>
                </a:cubicBezTo>
                <a:close/>
                <a:moveTo>
                  <a:pt x="12465" y="93"/>
                </a:moveTo>
                <a:cubicBezTo>
                  <a:pt x="12486" y="93"/>
                  <a:pt x="12501" y="120"/>
                  <a:pt x="12484" y="137"/>
                </a:cubicBezTo>
                <a:lnTo>
                  <a:pt x="12467" y="154"/>
                </a:lnTo>
                <a:lnTo>
                  <a:pt x="12433" y="188"/>
                </a:lnTo>
                <a:lnTo>
                  <a:pt x="12484" y="234"/>
                </a:lnTo>
                <a:cubicBezTo>
                  <a:pt x="12502" y="256"/>
                  <a:pt x="12485" y="281"/>
                  <a:pt x="12464" y="281"/>
                </a:cubicBezTo>
                <a:cubicBezTo>
                  <a:pt x="12458" y="281"/>
                  <a:pt x="12451" y="279"/>
                  <a:pt x="12444" y="274"/>
                </a:cubicBezTo>
                <a:lnTo>
                  <a:pt x="12427" y="257"/>
                </a:lnTo>
                <a:cubicBezTo>
                  <a:pt x="12416" y="245"/>
                  <a:pt x="12410" y="234"/>
                  <a:pt x="12399" y="228"/>
                </a:cubicBezTo>
                <a:lnTo>
                  <a:pt x="12347" y="274"/>
                </a:lnTo>
                <a:cubicBezTo>
                  <a:pt x="12342" y="280"/>
                  <a:pt x="12335" y="282"/>
                  <a:pt x="12328" y="282"/>
                </a:cubicBezTo>
                <a:cubicBezTo>
                  <a:pt x="12322" y="282"/>
                  <a:pt x="12316" y="280"/>
                  <a:pt x="12313" y="274"/>
                </a:cubicBezTo>
                <a:cubicBezTo>
                  <a:pt x="12302" y="262"/>
                  <a:pt x="12302" y="245"/>
                  <a:pt x="12313" y="234"/>
                </a:cubicBezTo>
                <a:lnTo>
                  <a:pt x="12330" y="217"/>
                </a:lnTo>
                <a:lnTo>
                  <a:pt x="12359" y="188"/>
                </a:lnTo>
                <a:lnTo>
                  <a:pt x="12313" y="137"/>
                </a:lnTo>
                <a:cubicBezTo>
                  <a:pt x="12302" y="126"/>
                  <a:pt x="12302" y="114"/>
                  <a:pt x="12313" y="103"/>
                </a:cubicBezTo>
                <a:cubicBezTo>
                  <a:pt x="12316" y="97"/>
                  <a:pt x="12322" y="94"/>
                  <a:pt x="12328" y="94"/>
                </a:cubicBezTo>
                <a:cubicBezTo>
                  <a:pt x="12335" y="94"/>
                  <a:pt x="12342" y="97"/>
                  <a:pt x="12347" y="103"/>
                </a:cubicBezTo>
                <a:lnTo>
                  <a:pt x="12365" y="120"/>
                </a:lnTo>
                <a:cubicBezTo>
                  <a:pt x="12376" y="131"/>
                  <a:pt x="12387" y="137"/>
                  <a:pt x="12399" y="149"/>
                </a:cubicBezTo>
                <a:cubicBezTo>
                  <a:pt x="12416" y="131"/>
                  <a:pt x="12427" y="120"/>
                  <a:pt x="12444" y="103"/>
                </a:cubicBezTo>
                <a:cubicBezTo>
                  <a:pt x="12451" y="96"/>
                  <a:pt x="12459" y="93"/>
                  <a:pt x="12465" y="93"/>
                </a:cubicBezTo>
                <a:close/>
                <a:moveTo>
                  <a:pt x="12943" y="81"/>
                </a:moveTo>
                <a:cubicBezTo>
                  <a:pt x="12967" y="81"/>
                  <a:pt x="12991" y="107"/>
                  <a:pt x="12980" y="137"/>
                </a:cubicBezTo>
                <a:lnTo>
                  <a:pt x="12911" y="137"/>
                </a:lnTo>
                <a:lnTo>
                  <a:pt x="12894" y="154"/>
                </a:lnTo>
                <a:lnTo>
                  <a:pt x="12860" y="188"/>
                </a:lnTo>
                <a:lnTo>
                  <a:pt x="12911" y="234"/>
                </a:lnTo>
                <a:cubicBezTo>
                  <a:pt x="12917" y="245"/>
                  <a:pt x="12917" y="262"/>
                  <a:pt x="12911" y="274"/>
                </a:cubicBezTo>
                <a:cubicBezTo>
                  <a:pt x="12906" y="280"/>
                  <a:pt x="12898" y="282"/>
                  <a:pt x="12891" y="282"/>
                </a:cubicBezTo>
                <a:cubicBezTo>
                  <a:pt x="12884" y="282"/>
                  <a:pt x="12877" y="280"/>
                  <a:pt x="12871" y="274"/>
                </a:cubicBezTo>
                <a:lnTo>
                  <a:pt x="12854" y="257"/>
                </a:lnTo>
                <a:cubicBezTo>
                  <a:pt x="12843" y="245"/>
                  <a:pt x="12837" y="234"/>
                  <a:pt x="12826" y="228"/>
                </a:cubicBezTo>
                <a:cubicBezTo>
                  <a:pt x="12809" y="240"/>
                  <a:pt x="12792" y="257"/>
                  <a:pt x="12775" y="274"/>
                </a:cubicBezTo>
                <a:cubicBezTo>
                  <a:pt x="12769" y="279"/>
                  <a:pt x="12763" y="281"/>
                  <a:pt x="12757" y="281"/>
                </a:cubicBezTo>
                <a:cubicBezTo>
                  <a:pt x="12737" y="281"/>
                  <a:pt x="12718" y="256"/>
                  <a:pt x="12740" y="234"/>
                </a:cubicBezTo>
                <a:lnTo>
                  <a:pt x="12758" y="217"/>
                </a:lnTo>
                <a:lnTo>
                  <a:pt x="12786" y="188"/>
                </a:lnTo>
                <a:lnTo>
                  <a:pt x="12740" y="137"/>
                </a:lnTo>
                <a:cubicBezTo>
                  <a:pt x="12719" y="120"/>
                  <a:pt x="12736" y="93"/>
                  <a:pt x="12756" y="93"/>
                </a:cubicBezTo>
                <a:cubicBezTo>
                  <a:pt x="12762" y="93"/>
                  <a:pt x="12769" y="96"/>
                  <a:pt x="12775" y="103"/>
                </a:cubicBezTo>
                <a:lnTo>
                  <a:pt x="12792" y="120"/>
                </a:lnTo>
                <a:cubicBezTo>
                  <a:pt x="12803" y="131"/>
                  <a:pt x="12814" y="137"/>
                  <a:pt x="12826" y="149"/>
                </a:cubicBezTo>
                <a:lnTo>
                  <a:pt x="12871" y="103"/>
                </a:lnTo>
                <a:cubicBezTo>
                  <a:pt x="12877" y="97"/>
                  <a:pt x="12884" y="94"/>
                  <a:pt x="12891" y="94"/>
                </a:cubicBezTo>
                <a:cubicBezTo>
                  <a:pt x="12898" y="94"/>
                  <a:pt x="12906" y="97"/>
                  <a:pt x="12911" y="103"/>
                </a:cubicBezTo>
                <a:cubicBezTo>
                  <a:pt x="12919" y="88"/>
                  <a:pt x="12931" y="81"/>
                  <a:pt x="12943" y="81"/>
                </a:cubicBezTo>
                <a:close/>
                <a:moveTo>
                  <a:pt x="12099" y="537"/>
                </a:moveTo>
                <a:cubicBezTo>
                  <a:pt x="12118" y="537"/>
                  <a:pt x="12137" y="564"/>
                  <a:pt x="12120" y="581"/>
                </a:cubicBezTo>
                <a:lnTo>
                  <a:pt x="12103" y="598"/>
                </a:lnTo>
                <a:cubicBezTo>
                  <a:pt x="12091" y="610"/>
                  <a:pt x="12080" y="621"/>
                  <a:pt x="12068" y="633"/>
                </a:cubicBezTo>
                <a:lnTo>
                  <a:pt x="12120" y="678"/>
                </a:lnTo>
                <a:cubicBezTo>
                  <a:pt x="12137" y="700"/>
                  <a:pt x="12118" y="726"/>
                  <a:pt x="12097" y="726"/>
                </a:cubicBezTo>
                <a:cubicBezTo>
                  <a:pt x="12091" y="726"/>
                  <a:pt x="12085" y="723"/>
                  <a:pt x="12080" y="718"/>
                </a:cubicBezTo>
                <a:lnTo>
                  <a:pt x="12063" y="701"/>
                </a:lnTo>
                <a:lnTo>
                  <a:pt x="12034" y="673"/>
                </a:lnTo>
                <a:lnTo>
                  <a:pt x="11983" y="718"/>
                </a:lnTo>
                <a:cubicBezTo>
                  <a:pt x="11978" y="723"/>
                  <a:pt x="11972" y="726"/>
                  <a:pt x="11966" y="726"/>
                </a:cubicBezTo>
                <a:cubicBezTo>
                  <a:pt x="11946" y="726"/>
                  <a:pt x="11927" y="700"/>
                  <a:pt x="11949" y="678"/>
                </a:cubicBezTo>
                <a:lnTo>
                  <a:pt x="11966" y="667"/>
                </a:lnTo>
                <a:cubicBezTo>
                  <a:pt x="11972" y="655"/>
                  <a:pt x="11983" y="644"/>
                  <a:pt x="11994" y="633"/>
                </a:cubicBezTo>
                <a:lnTo>
                  <a:pt x="11949" y="587"/>
                </a:lnTo>
                <a:cubicBezTo>
                  <a:pt x="11927" y="566"/>
                  <a:pt x="11945" y="537"/>
                  <a:pt x="11965" y="537"/>
                </a:cubicBezTo>
                <a:cubicBezTo>
                  <a:pt x="11971" y="537"/>
                  <a:pt x="11977" y="540"/>
                  <a:pt x="11983" y="547"/>
                </a:cubicBezTo>
                <a:lnTo>
                  <a:pt x="12000" y="564"/>
                </a:lnTo>
                <a:lnTo>
                  <a:pt x="12034" y="593"/>
                </a:lnTo>
                <a:lnTo>
                  <a:pt x="12080" y="547"/>
                </a:lnTo>
                <a:cubicBezTo>
                  <a:pt x="12085" y="540"/>
                  <a:pt x="12092" y="537"/>
                  <a:pt x="12099" y="537"/>
                </a:cubicBezTo>
                <a:close/>
                <a:moveTo>
                  <a:pt x="372" y="540"/>
                </a:moveTo>
                <a:cubicBezTo>
                  <a:pt x="377" y="540"/>
                  <a:pt x="383" y="542"/>
                  <a:pt x="388" y="547"/>
                </a:cubicBezTo>
                <a:lnTo>
                  <a:pt x="405" y="564"/>
                </a:lnTo>
                <a:cubicBezTo>
                  <a:pt x="416" y="576"/>
                  <a:pt x="427" y="587"/>
                  <a:pt x="439" y="598"/>
                </a:cubicBezTo>
                <a:lnTo>
                  <a:pt x="484" y="547"/>
                </a:lnTo>
                <a:cubicBezTo>
                  <a:pt x="490" y="544"/>
                  <a:pt x="497" y="543"/>
                  <a:pt x="504" y="543"/>
                </a:cubicBezTo>
                <a:cubicBezTo>
                  <a:pt x="511" y="543"/>
                  <a:pt x="519" y="544"/>
                  <a:pt x="524" y="547"/>
                </a:cubicBezTo>
                <a:cubicBezTo>
                  <a:pt x="530" y="559"/>
                  <a:pt x="530" y="576"/>
                  <a:pt x="524" y="587"/>
                </a:cubicBezTo>
                <a:lnTo>
                  <a:pt x="507" y="604"/>
                </a:lnTo>
                <a:cubicBezTo>
                  <a:pt x="496" y="616"/>
                  <a:pt x="484" y="627"/>
                  <a:pt x="473" y="638"/>
                </a:cubicBezTo>
                <a:lnTo>
                  <a:pt x="524" y="684"/>
                </a:lnTo>
                <a:cubicBezTo>
                  <a:pt x="530" y="695"/>
                  <a:pt x="530" y="712"/>
                  <a:pt x="524" y="724"/>
                </a:cubicBezTo>
                <a:cubicBezTo>
                  <a:pt x="519" y="727"/>
                  <a:pt x="511" y="728"/>
                  <a:pt x="504" y="728"/>
                </a:cubicBezTo>
                <a:cubicBezTo>
                  <a:pt x="497" y="728"/>
                  <a:pt x="490" y="727"/>
                  <a:pt x="484" y="724"/>
                </a:cubicBezTo>
                <a:lnTo>
                  <a:pt x="467" y="707"/>
                </a:lnTo>
                <a:lnTo>
                  <a:pt x="439" y="673"/>
                </a:lnTo>
                <a:lnTo>
                  <a:pt x="388" y="724"/>
                </a:lnTo>
                <a:cubicBezTo>
                  <a:pt x="383" y="729"/>
                  <a:pt x="377" y="731"/>
                  <a:pt x="372" y="731"/>
                </a:cubicBezTo>
                <a:cubicBezTo>
                  <a:pt x="351" y="731"/>
                  <a:pt x="331" y="702"/>
                  <a:pt x="353" y="684"/>
                </a:cubicBezTo>
                <a:lnTo>
                  <a:pt x="371" y="667"/>
                </a:lnTo>
                <a:cubicBezTo>
                  <a:pt x="376" y="655"/>
                  <a:pt x="388" y="644"/>
                  <a:pt x="399" y="638"/>
                </a:cubicBezTo>
                <a:lnTo>
                  <a:pt x="353" y="587"/>
                </a:lnTo>
                <a:cubicBezTo>
                  <a:pt x="331" y="569"/>
                  <a:pt x="351" y="540"/>
                  <a:pt x="372" y="540"/>
                </a:cubicBezTo>
                <a:close/>
                <a:moveTo>
                  <a:pt x="930" y="540"/>
                </a:moveTo>
                <a:cubicBezTo>
                  <a:pt x="952" y="540"/>
                  <a:pt x="969" y="569"/>
                  <a:pt x="951" y="587"/>
                </a:cubicBezTo>
                <a:lnTo>
                  <a:pt x="934" y="604"/>
                </a:lnTo>
                <a:lnTo>
                  <a:pt x="900" y="638"/>
                </a:lnTo>
                <a:lnTo>
                  <a:pt x="951" y="684"/>
                </a:lnTo>
                <a:cubicBezTo>
                  <a:pt x="957" y="695"/>
                  <a:pt x="957" y="712"/>
                  <a:pt x="951" y="724"/>
                </a:cubicBezTo>
                <a:cubicBezTo>
                  <a:pt x="946" y="727"/>
                  <a:pt x="939" y="728"/>
                  <a:pt x="931" y="728"/>
                </a:cubicBezTo>
                <a:cubicBezTo>
                  <a:pt x="924" y="728"/>
                  <a:pt x="917" y="727"/>
                  <a:pt x="912" y="724"/>
                </a:cubicBezTo>
                <a:lnTo>
                  <a:pt x="894" y="707"/>
                </a:lnTo>
                <a:lnTo>
                  <a:pt x="866" y="673"/>
                </a:lnTo>
                <a:lnTo>
                  <a:pt x="815" y="724"/>
                </a:lnTo>
                <a:cubicBezTo>
                  <a:pt x="810" y="729"/>
                  <a:pt x="804" y="731"/>
                  <a:pt x="799" y="731"/>
                </a:cubicBezTo>
                <a:cubicBezTo>
                  <a:pt x="778" y="731"/>
                  <a:pt x="758" y="702"/>
                  <a:pt x="781" y="684"/>
                </a:cubicBezTo>
                <a:lnTo>
                  <a:pt x="798" y="667"/>
                </a:lnTo>
                <a:lnTo>
                  <a:pt x="826" y="638"/>
                </a:lnTo>
                <a:lnTo>
                  <a:pt x="781" y="587"/>
                </a:lnTo>
                <a:cubicBezTo>
                  <a:pt x="759" y="570"/>
                  <a:pt x="776" y="543"/>
                  <a:pt x="796" y="543"/>
                </a:cubicBezTo>
                <a:cubicBezTo>
                  <a:pt x="802" y="543"/>
                  <a:pt x="809" y="546"/>
                  <a:pt x="815" y="553"/>
                </a:cubicBezTo>
                <a:lnTo>
                  <a:pt x="832" y="570"/>
                </a:lnTo>
                <a:cubicBezTo>
                  <a:pt x="843" y="576"/>
                  <a:pt x="855" y="587"/>
                  <a:pt x="866" y="598"/>
                </a:cubicBezTo>
                <a:lnTo>
                  <a:pt x="912" y="547"/>
                </a:lnTo>
                <a:cubicBezTo>
                  <a:pt x="918" y="542"/>
                  <a:pt x="924" y="540"/>
                  <a:pt x="930" y="540"/>
                </a:cubicBezTo>
                <a:close/>
                <a:moveTo>
                  <a:pt x="1357" y="540"/>
                </a:moveTo>
                <a:cubicBezTo>
                  <a:pt x="1379" y="540"/>
                  <a:pt x="1397" y="569"/>
                  <a:pt x="1379" y="587"/>
                </a:cubicBezTo>
                <a:lnTo>
                  <a:pt x="1361" y="604"/>
                </a:lnTo>
                <a:cubicBezTo>
                  <a:pt x="1350" y="616"/>
                  <a:pt x="1339" y="627"/>
                  <a:pt x="1327" y="638"/>
                </a:cubicBezTo>
                <a:lnTo>
                  <a:pt x="1379" y="684"/>
                </a:lnTo>
                <a:cubicBezTo>
                  <a:pt x="1397" y="702"/>
                  <a:pt x="1379" y="731"/>
                  <a:pt x="1357" y="731"/>
                </a:cubicBezTo>
                <a:cubicBezTo>
                  <a:pt x="1351" y="731"/>
                  <a:pt x="1345" y="729"/>
                  <a:pt x="1339" y="724"/>
                </a:cubicBezTo>
                <a:lnTo>
                  <a:pt x="1322" y="707"/>
                </a:lnTo>
                <a:lnTo>
                  <a:pt x="1293" y="673"/>
                </a:lnTo>
                <a:lnTo>
                  <a:pt x="1242" y="724"/>
                </a:lnTo>
                <a:cubicBezTo>
                  <a:pt x="1237" y="729"/>
                  <a:pt x="1232" y="731"/>
                  <a:pt x="1226" y="731"/>
                </a:cubicBezTo>
                <a:cubicBezTo>
                  <a:pt x="1205" y="731"/>
                  <a:pt x="1185" y="702"/>
                  <a:pt x="1208" y="684"/>
                </a:cubicBezTo>
                <a:lnTo>
                  <a:pt x="1225" y="667"/>
                </a:lnTo>
                <a:cubicBezTo>
                  <a:pt x="1230" y="655"/>
                  <a:pt x="1242" y="644"/>
                  <a:pt x="1253" y="638"/>
                </a:cubicBezTo>
                <a:lnTo>
                  <a:pt x="1208" y="587"/>
                </a:lnTo>
                <a:cubicBezTo>
                  <a:pt x="1186" y="570"/>
                  <a:pt x="1204" y="543"/>
                  <a:pt x="1223" y="543"/>
                </a:cubicBezTo>
                <a:cubicBezTo>
                  <a:pt x="1230" y="543"/>
                  <a:pt x="1236" y="546"/>
                  <a:pt x="1242" y="553"/>
                </a:cubicBezTo>
                <a:lnTo>
                  <a:pt x="1259" y="570"/>
                </a:lnTo>
                <a:lnTo>
                  <a:pt x="1293" y="598"/>
                </a:lnTo>
                <a:lnTo>
                  <a:pt x="1339" y="547"/>
                </a:lnTo>
                <a:cubicBezTo>
                  <a:pt x="1345" y="542"/>
                  <a:pt x="1351" y="540"/>
                  <a:pt x="1357" y="540"/>
                </a:cubicBezTo>
                <a:close/>
                <a:moveTo>
                  <a:pt x="1784" y="540"/>
                </a:moveTo>
                <a:cubicBezTo>
                  <a:pt x="1806" y="540"/>
                  <a:pt x="1824" y="569"/>
                  <a:pt x="1806" y="587"/>
                </a:cubicBezTo>
                <a:lnTo>
                  <a:pt x="1789" y="604"/>
                </a:lnTo>
                <a:cubicBezTo>
                  <a:pt x="1777" y="616"/>
                  <a:pt x="1766" y="627"/>
                  <a:pt x="1754" y="638"/>
                </a:cubicBezTo>
                <a:lnTo>
                  <a:pt x="1806" y="684"/>
                </a:lnTo>
                <a:cubicBezTo>
                  <a:pt x="1824" y="702"/>
                  <a:pt x="1806" y="731"/>
                  <a:pt x="1784" y="731"/>
                </a:cubicBezTo>
                <a:cubicBezTo>
                  <a:pt x="1778" y="731"/>
                  <a:pt x="1772" y="729"/>
                  <a:pt x="1766" y="724"/>
                </a:cubicBezTo>
                <a:lnTo>
                  <a:pt x="1749" y="707"/>
                </a:lnTo>
                <a:lnTo>
                  <a:pt x="1720" y="673"/>
                </a:lnTo>
                <a:lnTo>
                  <a:pt x="1669" y="724"/>
                </a:lnTo>
                <a:cubicBezTo>
                  <a:pt x="1664" y="729"/>
                  <a:pt x="1659" y="731"/>
                  <a:pt x="1653" y="731"/>
                </a:cubicBezTo>
                <a:cubicBezTo>
                  <a:pt x="1633" y="731"/>
                  <a:pt x="1612" y="702"/>
                  <a:pt x="1635" y="684"/>
                </a:cubicBezTo>
                <a:lnTo>
                  <a:pt x="1652" y="667"/>
                </a:lnTo>
                <a:cubicBezTo>
                  <a:pt x="1658" y="655"/>
                  <a:pt x="1669" y="644"/>
                  <a:pt x="1680" y="638"/>
                </a:cubicBezTo>
                <a:lnTo>
                  <a:pt x="1635" y="587"/>
                </a:lnTo>
                <a:cubicBezTo>
                  <a:pt x="1623" y="576"/>
                  <a:pt x="1623" y="559"/>
                  <a:pt x="1635" y="553"/>
                </a:cubicBezTo>
                <a:cubicBezTo>
                  <a:pt x="1638" y="547"/>
                  <a:pt x="1643" y="544"/>
                  <a:pt x="1650" y="544"/>
                </a:cubicBezTo>
                <a:cubicBezTo>
                  <a:pt x="1656" y="544"/>
                  <a:pt x="1663" y="547"/>
                  <a:pt x="1669" y="553"/>
                </a:cubicBezTo>
                <a:lnTo>
                  <a:pt x="1686" y="570"/>
                </a:lnTo>
                <a:lnTo>
                  <a:pt x="1720" y="598"/>
                </a:lnTo>
                <a:lnTo>
                  <a:pt x="1766" y="547"/>
                </a:lnTo>
                <a:cubicBezTo>
                  <a:pt x="1772" y="542"/>
                  <a:pt x="1778" y="540"/>
                  <a:pt x="1784" y="540"/>
                </a:cubicBezTo>
                <a:close/>
                <a:moveTo>
                  <a:pt x="2211" y="540"/>
                </a:moveTo>
                <a:cubicBezTo>
                  <a:pt x="2233" y="540"/>
                  <a:pt x="2251" y="569"/>
                  <a:pt x="2233" y="587"/>
                </a:cubicBezTo>
                <a:lnTo>
                  <a:pt x="2216" y="604"/>
                </a:lnTo>
                <a:cubicBezTo>
                  <a:pt x="2204" y="616"/>
                  <a:pt x="2193" y="627"/>
                  <a:pt x="2182" y="638"/>
                </a:cubicBezTo>
                <a:lnTo>
                  <a:pt x="2233" y="684"/>
                </a:lnTo>
                <a:cubicBezTo>
                  <a:pt x="2251" y="702"/>
                  <a:pt x="2233" y="731"/>
                  <a:pt x="2211" y="731"/>
                </a:cubicBezTo>
                <a:cubicBezTo>
                  <a:pt x="2205" y="731"/>
                  <a:pt x="2199" y="729"/>
                  <a:pt x="2193" y="724"/>
                </a:cubicBezTo>
                <a:cubicBezTo>
                  <a:pt x="2187" y="718"/>
                  <a:pt x="2182" y="712"/>
                  <a:pt x="2176" y="707"/>
                </a:cubicBezTo>
                <a:lnTo>
                  <a:pt x="2147" y="673"/>
                </a:lnTo>
                <a:lnTo>
                  <a:pt x="2096" y="724"/>
                </a:lnTo>
                <a:cubicBezTo>
                  <a:pt x="2091" y="729"/>
                  <a:pt x="2086" y="731"/>
                  <a:pt x="2080" y="731"/>
                </a:cubicBezTo>
                <a:cubicBezTo>
                  <a:pt x="2060" y="731"/>
                  <a:pt x="2039" y="702"/>
                  <a:pt x="2062" y="684"/>
                </a:cubicBezTo>
                <a:lnTo>
                  <a:pt x="2079" y="667"/>
                </a:lnTo>
                <a:cubicBezTo>
                  <a:pt x="2090" y="655"/>
                  <a:pt x="2096" y="644"/>
                  <a:pt x="2108" y="638"/>
                </a:cubicBezTo>
                <a:lnTo>
                  <a:pt x="2062" y="587"/>
                </a:lnTo>
                <a:cubicBezTo>
                  <a:pt x="2041" y="570"/>
                  <a:pt x="2058" y="543"/>
                  <a:pt x="2077" y="543"/>
                </a:cubicBezTo>
                <a:cubicBezTo>
                  <a:pt x="2084" y="543"/>
                  <a:pt x="2091" y="546"/>
                  <a:pt x="2096" y="553"/>
                </a:cubicBezTo>
                <a:lnTo>
                  <a:pt x="2113" y="570"/>
                </a:lnTo>
                <a:cubicBezTo>
                  <a:pt x="2125" y="576"/>
                  <a:pt x="2136" y="587"/>
                  <a:pt x="2147" y="598"/>
                </a:cubicBezTo>
                <a:lnTo>
                  <a:pt x="2193" y="547"/>
                </a:lnTo>
                <a:cubicBezTo>
                  <a:pt x="2199" y="542"/>
                  <a:pt x="2205" y="540"/>
                  <a:pt x="2211" y="540"/>
                </a:cubicBezTo>
                <a:close/>
                <a:moveTo>
                  <a:pt x="2638" y="540"/>
                </a:moveTo>
                <a:cubicBezTo>
                  <a:pt x="2660" y="540"/>
                  <a:pt x="2678" y="569"/>
                  <a:pt x="2660" y="587"/>
                </a:cubicBezTo>
                <a:lnTo>
                  <a:pt x="2643" y="604"/>
                </a:lnTo>
                <a:lnTo>
                  <a:pt x="2609" y="638"/>
                </a:lnTo>
                <a:lnTo>
                  <a:pt x="2660" y="684"/>
                </a:lnTo>
                <a:cubicBezTo>
                  <a:pt x="2666" y="695"/>
                  <a:pt x="2666" y="712"/>
                  <a:pt x="2660" y="724"/>
                </a:cubicBezTo>
                <a:cubicBezTo>
                  <a:pt x="2654" y="727"/>
                  <a:pt x="2647" y="728"/>
                  <a:pt x="2640" y="728"/>
                </a:cubicBezTo>
                <a:cubicBezTo>
                  <a:pt x="2633" y="728"/>
                  <a:pt x="2626" y="727"/>
                  <a:pt x="2620" y="724"/>
                </a:cubicBezTo>
                <a:lnTo>
                  <a:pt x="2603" y="707"/>
                </a:lnTo>
                <a:cubicBezTo>
                  <a:pt x="2592" y="695"/>
                  <a:pt x="2586" y="684"/>
                  <a:pt x="2575" y="673"/>
                </a:cubicBezTo>
                <a:lnTo>
                  <a:pt x="2523" y="724"/>
                </a:lnTo>
                <a:cubicBezTo>
                  <a:pt x="2519" y="729"/>
                  <a:pt x="2513" y="731"/>
                  <a:pt x="2507" y="731"/>
                </a:cubicBezTo>
                <a:cubicBezTo>
                  <a:pt x="2487" y="731"/>
                  <a:pt x="2467" y="702"/>
                  <a:pt x="2489" y="684"/>
                </a:cubicBezTo>
                <a:lnTo>
                  <a:pt x="2506" y="667"/>
                </a:lnTo>
                <a:lnTo>
                  <a:pt x="2535" y="638"/>
                </a:lnTo>
                <a:lnTo>
                  <a:pt x="2489" y="587"/>
                </a:lnTo>
                <a:cubicBezTo>
                  <a:pt x="2468" y="570"/>
                  <a:pt x="2485" y="543"/>
                  <a:pt x="2505" y="543"/>
                </a:cubicBezTo>
                <a:cubicBezTo>
                  <a:pt x="2511" y="543"/>
                  <a:pt x="2518" y="546"/>
                  <a:pt x="2523" y="553"/>
                </a:cubicBezTo>
                <a:lnTo>
                  <a:pt x="2540" y="570"/>
                </a:lnTo>
                <a:cubicBezTo>
                  <a:pt x="2552" y="576"/>
                  <a:pt x="2563" y="587"/>
                  <a:pt x="2575" y="598"/>
                </a:cubicBezTo>
                <a:lnTo>
                  <a:pt x="2620" y="547"/>
                </a:lnTo>
                <a:cubicBezTo>
                  <a:pt x="2626" y="542"/>
                  <a:pt x="2632" y="540"/>
                  <a:pt x="2638" y="540"/>
                </a:cubicBezTo>
                <a:close/>
                <a:moveTo>
                  <a:pt x="3065" y="540"/>
                </a:moveTo>
                <a:cubicBezTo>
                  <a:pt x="3088" y="540"/>
                  <a:pt x="3105" y="569"/>
                  <a:pt x="3087" y="587"/>
                </a:cubicBezTo>
                <a:lnTo>
                  <a:pt x="3070" y="604"/>
                </a:lnTo>
                <a:lnTo>
                  <a:pt x="3036" y="638"/>
                </a:lnTo>
                <a:lnTo>
                  <a:pt x="3087" y="684"/>
                </a:lnTo>
                <a:cubicBezTo>
                  <a:pt x="3105" y="702"/>
                  <a:pt x="3088" y="731"/>
                  <a:pt x="3065" y="731"/>
                </a:cubicBezTo>
                <a:cubicBezTo>
                  <a:pt x="3059" y="731"/>
                  <a:pt x="3053" y="729"/>
                  <a:pt x="3047" y="724"/>
                </a:cubicBezTo>
                <a:lnTo>
                  <a:pt x="3030" y="707"/>
                </a:lnTo>
                <a:lnTo>
                  <a:pt x="3002" y="673"/>
                </a:lnTo>
                <a:lnTo>
                  <a:pt x="2950" y="724"/>
                </a:lnTo>
                <a:cubicBezTo>
                  <a:pt x="2946" y="729"/>
                  <a:pt x="2940" y="731"/>
                  <a:pt x="2935" y="731"/>
                </a:cubicBezTo>
                <a:cubicBezTo>
                  <a:pt x="2914" y="731"/>
                  <a:pt x="2894" y="702"/>
                  <a:pt x="2916" y="684"/>
                </a:cubicBezTo>
                <a:lnTo>
                  <a:pt x="2933" y="667"/>
                </a:lnTo>
                <a:lnTo>
                  <a:pt x="2962" y="638"/>
                </a:lnTo>
                <a:lnTo>
                  <a:pt x="2916" y="587"/>
                </a:lnTo>
                <a:cubicBezTo>
                  <a:pt x="2895" y="570"/>
                  <a:pt x="2912" y="543"/>
                  <a:pt x="2932" y="543"/>
                </a:cubicBezTo>
                <a:cubicBezTo>
                  <a:pt x="2938" y="543"/>
                  <a:pt x="2945" y="546"/>
                  <a:pt x="2950" y="553"/>
                </a:cubicBezTo>
                <a:lnTo>
                  <a:pt x="2968" y="570"/>
                </a:lnTo>
                <a:lnTo>
                  <a:pt x="3002" y="598"/>
                </a:lnTo>
                <a:lnTo>
                  <a:pt x="3047" y="547"/>
                </a:lnTo>
                <a:cubicBezTo>
                  <a:pt x="3053" y="542"/>
                  <a:pt x="3059" y="540"/>
                  <a:pt x="3065" y="540"/>
                </a:cubicBezTo>
                <a:close/>
                <a:moveTo>
                  <a:pt x="3516" y="537"/>
                </a:moveTo>
                <a:cubicBezTo>
                  <a:pt x="3535" y="537"/>
                  <a:pt x="3553" y="564"/>
                  <a:pt x="3531" y="581"/>
                </a:cubicBezTo>
                <a:lnTo>
                  <a:pt x="3514" y="587"/>
                </a:lnTo>
                <a:lnTo>
                  <a:pt x="3497" y="604"/>
                </a:lnTo>
                <a:cubicBezTo>
                  <a:pt x="3486" y="616"/>
                  <a:pt x="3474" y="627"/>
                  <a:pt x="3463" y="638"/>
                </a:cubicBezTo>
                <a:lnTo>
                  <a:pt x="3514" y="684"/>
                </a:lnTo>
                <a:cubicBezTo>
                  <a:pt x="3532" y="702"/>
                  <a:pt x="3515" y="731"/>
                  <a:pt x="3492" y="731"/>
                </a:cubicBezTo>
                <a:cubicBezTo>
                  <a:pt x="3487" y="731"/>
                  <a:pt x="3480" y="729"/>
                  <a:pt x="3474" y="724"/>
                </a:cubicBezTo>
                <a:lnTo>
                  <a:pt x="3457" y="707"/>
                </a:lnTo>
                <a:lnTo>
                  <a:pt x="3429" y="673"/>
                </a:lnTo>
                <a:lnTo>
                  <a:pt x="3378" y="724"/>
                </a:lnTo>
                <a:cubicBezTo>
                  <a:pt x="3373" y="729"/>
                  <a:pt x="3367" y="731"/>
                  <a:pt x="3362" y="731"/>
                </a:cubicBezTo>
                <a:cubicBezTo>
                  <a:pt x="3341" y="731"/>
                  <a:pt x="3321" y="702"/>
                  <a:pt x="3343" y="684"/>
                </a:cubicBezTo>
                <a:lnTo>
                  <a:pt x="3378" y="667"/>
                </a:lnTo>
                <a:cubicBezTo>
                  <a:pt x="3389" y="655"/>
                  <a:pt x="3400" y="644"/>
                  <a:pt x="3412" y="633"/>
                </a:cubicBezTo>
                <a:lnTo>
                  <a:pt x="3360" y="587"/>
                </a:lnTo>
                <a:cubicBezTo>
                  <a:pt x="3349" y="576"/>
                  <a:pt x="3349" y="559"/>
                  <a:pt x="3360" y="547"/>
                </a:cubicBezTo>
                <a:cubicBezTo>
                  <a:pt x="3366" y="542"/>
                  <a:pt x="3373" y="539"/>
                  <a:pt x="3380" y="539"/>
                </a:cubicBezTo>
                <a:cubicBezTo>
                  <a:pt x="3388" y="539"/>
                  <a:pt x="3395" y="542"/>
                  <a:pt x="3400" y="547"/>
                </a:cubicBezTo>
                <a:lnTo>
                  <a:pt x="3417" y="564"/>
                </a:lnTo>
                <a:lnTo>
                  <a:pt x="3446" y="593"/>
                </a:lnTo>
                <a:lnTo>
                  <a:pt x="3497" y="547"/>
                </a:lnTo>
                <a:cubicBezTo>
                  <a:pt x="3503" y="540"/>
                  <a:pt x="3509" y="537"/>
                  <a:pt x="3516" y="537"/>
                </a:cubicBezTo>
                <a:close/>
                <a:moveTo>
                  <a:pt x="3943" y="537"/>
                </a:moveTo>
                <a:cubicBezTo>
                  <a:pt x="3963" y="537"/>
                  <a:pt x="3980" y="564"/>
                  <a:pt x="3958" y="581"/>
                </a:cubicBezTo>
                <a:lnTo>
                  <a:pt x="3941" y="587"/>
                </a:lnTo>
                <a:lnTo>
                  <a:pt x="3924" y="604"/>
                </a:lnTo>
                <a:cubicBezTo>
                  <a:pt x="3913" y="616"/>
                  <a:pt x="3902" y="627"/>
                  <a:pt x="3890" y="638"/>
                </a:cubicBezTo>
                <a:lnTo>
                  <a:pt x="3941" y="684"/>
                </a:lnTo>
                <a:cubicBezTo>
                  <a:pt x="3959" y="702"/>
                  <a:pt x="3942" y="731"/>
                  <a:pt x="3920" y="731"/>
                </a:cubicBezTo>
                <a:cubicBezTo>
                  <a:pt x="3914" y="731"/>
                  <a:pt x="3908" y="729"/>
                  <a:pt x="3902" y="724"/>
                </a:cubicBezTo>
                <a:lnTo>
                  <a:pt x="3884" y="707"/>
                </a:lnTo>
                <a:cubicBezTo>
                  <a:pt x="3873" y="695"/>
                  <a:pt x="3867" y="684"/>
                  <a:pt x="3856" y="673"/>
                </a:cubicBezTo>
                <a:lnTo>
                  <a:pt x="3805" y="724"/>
                </a:lnTo>
                <a:cubicBezTo>
                  <a:pt x="3800" y="729"/>
                  <a:pt x="3794" y="731"/>
                  <a:pt x="3789" y="731"/>
                </a:cubicBezTo>
                <a:cubicBezTo>
                  <a:pt x="3768" y="731"/>
                  <a:pt x="3748" y="702"/>
                  <a:pt x="3771" y="684"/>
                </a:cubicBezTo>
                <a:lnTo>
                  <a:pt x="3805" y="667"/>
                </a:lnTo>
                <a:cubicBezTo>
                  <a:pt x="3816" y="655"/>
                  <a:pt x="3827" y="644"/>
                  <a:pt x="3839" y="633"/>
                </a:cubicBezTo>
                <a:lnTo>
                  <a:pt x="3788" y="587"/>
                </a:lnTo>
                <a:cubicBezTo>
                  <a:pt x="3770" y="566"/>
                  <a:pt x="3786" y="537"/>
                  <a:pt x="3807" y="537"/>
                </a:cubicBezTo>
                <a:cubicBezTo>
                  <a:pt x="3813" y="537"/>
                  <a:pt x="3821" y="540"/>
                  <a:pt x="3827" y="547"/>
                </a:cubicBezTo>
                <a:lnTo>
                  <a:pt x="3845" y="564"/>
                </a:lnTo>
                <a:lnTo>
                  <a:pt x="3873" y="593"/>
                </a:lnTo>
                <a:lnTo>
                  <a:pt x="3924" y="547"/>
                </a:lnTo>
                <a:cubicBezTo>
                  <a:pt x="3930" y="540"/>
                  <a:pt x="3937" y="537"/>
                  <a:pt x="3943" y="537"/>
                </a:cubicBezTo>
                <a:close/>
                <a:moveTo>
                  <a:pt x="4347" y="540"/>
                </a:moveTo>
                <a:cubicBezTo>
                  <a:pt x="4369" y="540"/>
                  <a:pt x="4387" y="569"/>
                  <a:pt x="4369" y="587"/>
                </a:cubicBezTo>
                <a:lnTo>
                  <a:pt x="4351" y="604"/>
                </a:lnTo>
                <a:lnTo>
                  <a:pt x="4317" y="638"/>
                </a:lnTo>
                <a:lnTo>
                  <a:pt x="4369" y="684"/>
                </a:lnTo>
                <a:cubicBezTo>
                  <a:pt x="4374" y="695"/>
                  <a:pt x="4374" y="712"/>
                  <a:pt x="4369" y="724"/>
                </a:cubicBezTo>
                <a:cubicBezTo>
                  <a:pt x="4363" y="727"/>
                  <a:pt x="4356" y="728"/>
                  <a:pt x="4349" y="728"/>
                </a:cubicBezTo>
                <a:cubicBezTo>
                  <a:pt x="4341" y="728"/>
                  <a:pt x="4334" y="727"/>
                  <a:pt x="4329" y="724"/>
                </a:cubicBezTo>
                <a:lnTo>
                  <a:pt x="4312" y="707"/>
                </a:lnTo>
                <a:cubicBezTo>
                  <a:pt x="4300" y="695"/>
                  <a:pt x="4294" y="684"/>
                  <a:pt x="4283" y="673"/>
                </a:cubicBezTo>
                <a:lnTo>
                  <a:pt x="4232" y="724"/>
                </a:lnTo>
                <a:cubicBezTo>
                  <a:pt x="4227" y="729"/>
                  <a:pt x="4222" y="731"/>
                  <a:pt x="4216" y="731"/>
                </a:cubicBezTo>
                <a:cubicBezTo>
                  <a:pt x="4195" y="731"/>
                  <a:pt x="4175" y="702"/>
                  <a:pt x="4198" y="684"/>
                </a:cubicBezTo>
                <a:cubicBezTo>
                  <a:pt x="4203" y="678"/>
                  <a:pt x="4209" y="673"/>
                  <a:pt x="4215" y="667"/>
                </a:cubicBezTo>
                <a:lnTo>
                  <a:pt x="4243" y="638"/>
                </a:lnTo>
                <a:lnTo>
                  <a:pt x="4198" y="587"/>
                </a:lnTo>
                <a:cubicBezTo>
                  <a:pt x="4176" y="570"/>
                  <a:pt x="4194" y="543"/>
                  <a:pt x="4213" y="543"/>
                </a:cubicBezTo>
                <a:cubicBezTo>
                  <a:pt x="4220" y="543"/>
                  <a:pt x="4226" y="546"/>
                  <a:pt x="4232" y="553"/>
                </a:cubicBezTo>
                <a:lnTo>
                  <a:pt x="4249" y="570"/>
                </a:lnTo>
                <a:cubicBezTo>
                  <a:pt x="4260" y="576"/>
                  <a:pt x="4272" y="587"/>
                  <a:pt x="4283" y="598"/>
                </a:cubicBezTo>
                <a:lnTo>
                  <a:pt x="4329" y="547"/>
                </a:lnTo>
                <a:cubicBezTo>
                  <a:pt x="4335" y="542"/>
                  <a:pt x="4341" y="540"/>
                  <a:pt x="4347" y="540"/>
                </a:cubicBezTo>
                <a:close/>
                <a:moveTo>
                  <a:pt x="4797" y="537"/>
                </a:moveTo>
                <a:cubicBezTo>
                  <a:pt x="4817" y="537"/>
                  <a:pt x="4834" y="564"/>
                  <a:pt x="4813" y="581"/>
                </a:cubicBezTo>
                <a:lnTo>
                  <a:pt x="4796" y="587"/>
                </a:lnTo>
                <a:lnTo>
                  <a:pt x="4779" y="604"/>
                </a:lnTo>
                <a:cubicBezTo>
                  <a:pt x="4767" y="616"/>
                  <a:pt x="4756" y="627"/>
                  <a:pt x="4744" y="638"/>
                </a:cubicBezTo>
                <a:cubicBezTo>
                  <a:pt x="4761" y="650"/>
                  <a:pt x="4779" y="667"/>
                  <a:pt x="4796" y="684"/>
                </a:cubicBezTo>
                <a:cubicBezTo>
                  <a:pt x="4814" y="702"/>
                  <a:pt x="4796" y="731"/>
                  <a:pt x="4774" y="731"/>
                </a:cubicBezTo>
                <a:cubicBezTo>
                  <a:pt x="4768" y="731"/>
                  <a:pt x="4762" y="729"/>
                  <a:pt x="4756" y="724"/>
                </a:cubicBezTo>
                <a:lnTo>
                  <a:pt x="4739" y="707"/>
                </a:lnTo>
                <a:lnTo>
                  <a:pt x="4710" y="673"/>
                </a:lnTo>
                <a:lnTo>
                  <a:pt x="4659" y="724"/>
                </a:lnTo>
                <a:cubicBezTo>
                  <a:pt x="4654" y="729"/>
                  <a:pt x="4649" y="731"/>
                  <a:pt x="4643" y="731"/>
                </a:cubicBezTo>
                <a:cubicBezTo>
                  <a:pt x="4622" y="731"/>
                  <a:pt x="4602" y="702"/>
                  <a:pt x="4625" y="684"/>
                </a:cubicBezTo>
                <a:lnTo>
                  <a:pt x="4659" y="667"/>
                </a:lnTo>
                <a:lnTo>
                  <a:pt x="4693" y="633"/>
                </a:lnTo>
                <a:lnTo>
                  <a:pt x="4642" y="587"/>
                </a:lnTo>
                <a:cubicBezTo>
                  <a:pt x="4625" y="566"/>
                  <a:pt x="4640" y="537"/>
                  <a:pt x="4661" y="537"/>
                </a:cubicBezTo>
                <a:cubicBezTo>
                  <a:pt x="4668" y="537"/>
                  <a:pt x="4675" y="540"/>
                  <a:pt x="4682" y="547"/>
                </a:cubicBezTo>
                <a:lnTo>
                  <a:pt x="4699" y="564"/>
                </a:lnTo>
                <a:lnTo>
                  <a:pt x="4727" y="593"/>
                </a:lnTo>
                <a:lnTo>
                  <a:pt x="4779" y="547"/>
                </a:lnTo>
                <a:cubicBezTo>
                  <a:pt x="4784" y="540"/>
                  <a:pt x="4791" y="537"/>
                  <a:pt x="4797" y="537"/>
                </a:cubicBezTo>
                <a:close/>
                <a:moveTo>
                  <a:pt x="5201" y="540"/>
                </a:moveTo>
                <a:cubicBezTo>
                  <a:pt x="5223" y="540"/>
                  <a:pt x="5241" y="569"/>
                  <a:pt x="5223" y="587"/>
                </a:cubicBezTo>
                <a:lnTo>
                  <a:pt x="5206" y="604"/>
                </a:lnTo>
                <a:cubicBezTo>
                  <a:pt x="5194" y="616"/>
                  <a:pt x="5183" y="627"/>
                  <a:pt x="5172" y="638"/>
                </a:cubicBezTo>
                <a:lnTo>
                  <a:pt x="5223" y="684"/>
                </a:lnTo>
                <a:cubicBezTo>
                  <a:pt x="5241" y="702"/>
                  <a:pt x="5223" y="731"/>
                  <a:pt x="5201" y="731"/>
                </a:cubicBezTo>
                <a:cubicBezTo>
                  <a:pt x="5195" y="731"/>
                  <a:pt x="5189" y="729"/>
                  <a:pt x="5183" y="724"/>
                </a:cubicBezTo>
                <a:cubicBezTo>
                  <a:pt x="5177" y="718"/>
                  <a:pt x="5172" y="712"/>
                  <a:pt x="5166" y="707"/>
                </a:cubicBezTo>
                <a:lnTo>
                  <a:pt x="5137" y="673"/>
                </a:lnTo>
                <a:lnTo>
                  <a:pt x="5086" y="724"/>
                </a:lnTo>
                <a:cubicBezTo>
                  <a:pt x="5081" y="729"/>
                  <a:pt x="5076" y="731"/>
                  <a:pt x="5070" y="731"/>
                </a:cubicBezTo>
                <a:cubicBezTo>
                  <a:pt x="5050" y="731"/>
                  <a:pt x="5029" y="702"/>
                  <a:pt x="5052" y="684"/>
                </a:cubicBezTo>
                <a:lnTo>
                  <a:pt x="5069" y="667"/>
                </a:lnTo>
                <a:cubicBezTo>
                  <a:pt x="5075" y="655"/>
                  <a:pt x="5086" y="644"/>
                  <a:pt x="5098" y="638"/>
                </a:cubicBezTo>
                <a:lnTo>
                  <a:pt x="5052" y="587"/>
                </a:lnTo>
                <a:cubicBezTo>
                  <a:pt x="5041" y="576"/>
                  <a:pt x="5041" y="559"/>
                  <a:pt x="5052" y="553"/>
                </a:cubicBezTo>
                <a:cubicBezTo>
                  <a:pt x="5055" y="547"/>
                  <a:pt x="5060" y="544"/>
                  <a:pt x="5067" y="544"/>
                </a:cubicBezTo>
                <a:cubicBezTo>
                  <a:pt x="5073" y="544"/>
                  <a:pt x="5080" y="547"/>
                  <a:pt x="5086" y="553"/>
                </a:cubicBezTo>
                <a:lnTo>
                  <a:pt x="5103" y="570"/>
                </a:lnTo>
                <a:lnTo>
                  <a:pt x="5137" y="598"/>
                </a:lnTo>
                <a:lnTo>
                  <a:pt x="5183" y="547"/>
                </a:lnTo>
                <a:cubicBezTo>
                  <a:pt x="5189" y="542"/>
                  <a:pt x="5195" y="540"/>
                  <a:pt x="5201" y="540"/>
                </a:cubicBezTo>
                <a:close/>
                <a:moveTo>
                  <a:pt x="5628" y="540"/>
                </a:moveTo>
                <a:cubicBezTo>
                  <a:pt x="5650" y="540"/>
                  <a:pt x="5668" y="569"/>
                  <a:pt x="5650" y="587"/>
                </a:cubicBezTo>
                <a:lnTo>
                  <a:pt x="5633" y="604"/>
                </a:lnTo>
                <a:lnTo>
                  <a:pt x="5599" y="638"/>
                </a:lnTo>
                <a:lnTo>
                  <a:pt x="5650" y="684"/>
                </a:lnTo>
                <a:cubicBezTo>
                  <a:pt x="5668" y="702"/>
                  <a:pt x="5650" y="731"/>
                  <a:pt x="5628" y="731"/>
                </a:cubicBezTo>
                <a:cubicBezTo>
                  <a:pt x="5622" y="731"/>
                  <a:pt x="5616" y="729"/>
                  <a:pt x="5610" y="724"/>
                </a:cubicBezTo>
                <a:lnTo>
                  <a:pt x="5593" y="707"/>
                </a:lnTo>
                <a:cubicBezTo>
                  <a:pt x="5582" y="695"/>
                  <a:pt x="5576" y="684"/>
                  <a:pt x="5565" y="673"/>
                </a:cubicBezTo>
                <a:lnTo>
                  <a:pt x="5513" y="724"/>
                </a:lnTo>
                <a:cubicBezTo>
                  <a:pt x="5508" y="729"/>
                  <a:pt x="5503" y="731"/>
                  <a:pt x="5497" y="731"/>
                </a:cubicBezTo>
                <a:cubicBezTo>
                  <a:pt x="5477" y="731"/>
                  <a:pt x="5457" y="702"/>
                  <a:pt x="5479" y="684"/>
                </a:cubicBezTo>
                <a:lnTo>
                  <a:pt x="5496" y="667"/>
                </a:lnTo>
                <a:lnTo>
                  <a:pt x="5525" y="638"/>
                </a:lnTo>
                <a:lnTo>
                  <a:pt x="5479" y="587"/>
                </a:lnTo>
                <a:cubicBezTo>
                  <a:pt x="5458" y="570"/>
                  <a:pt x="5475" y="543"/>
                  <a:pt x="5495" y="543"/>
                </a:cubicBezTo>
                <a:cubicBezTo>
                  <a:pt x="5501" y="543"/>
                  <a:pt x="5508" y="546"/>
                  <a:pt x="5513" y="553"/>
                </a:cubicBezTo>
                <a:lnTo>
                  <a:pt x="5530" y="570"/>
                </a:lnTo>
                <a:cubicBezTo>
                  <a:pt x="5542" y="576"/>
                  <a:pt x="5553" y="587"/>
                  <a:pt x="5565" y="598"/>
                </a:cubicBezTo>
                <a:lnTo>
                  <a:pt x="5610" y="547"/>
                </a:lnTo>
                <a:cubicBezTo>
                  <a:pt x="5616" y="542"/>
                  <a:pt x="5622" y="540"/>
                  <a:pt x="5628" y="540"/>
                </a:cubicBezTo>
                <a:close/>
                <a:moveTo>
                  <a:pt x="6055" y="540"/>
                </a:moveTo>
                <a:cubicBezTo>
                  <a:pt x="6078" y="540"/>
                  <a:pt x="6095" y="569"/>
                  <a:pt x="6077" y="587"/>
                </a:cubicBezTo>
                <a:lnTo>
                  <a:pt x="6060" y="604"/>
                </a:lnTo>
                <a:lnTo>
                  <a:pt x="6026" y="638"/>
                </a:lnTo>
                <a:lnTo>
                  <a:pt x="6077" y="684"/>
                </a:lnTo>
                <a:cubicBezTo>
                  <a:pt x="6083" y="695"/>
                  <a:pt x="6083" y="712"/>
                  <a:pt x="6077" y="724"/>
                </a:cubicBezTo>
                <a:cubicBezTo>
                  <a:pt x="6071" y="727"/>
                  <a:pt x="6064" y="728"/>
                  <a:pt x="6057" y="728"/>
                </a:cubicBezTo>
                <a:cubicBezTo>
                  <a:pt x="6050" y="728"/>
                  <a:pt x="6043" y="727"/>
                  <a:pt x="6037" y="724"/>
                </a:cubicBezTo>
                <a:lnTo>
                  <a:pt x="6020" y="707"/>
                </a:lnTo>
                <a:cubicBezTo>
                  <a:pt x="6009" y="695"/>
                  <a:pt x="6003" y="684"/>
                  <a:pt x="5992" y="673"/>
                </a:cubicBezTo>
                <a:lnTo>
                  <a:pt x="5940" y="724"/>
                </a:lnTo>
                <a:cubicBezTo>
                  <a:pt x="5936" y="729"/>
                  <a:pt x="5930" y="731"/>
                  <a:pt x="5925" y="731"/>
                </a:cubicBezTo>
                <a:cubicBezTo>
                  <a:pt x="5904" y="731"/>
                  <a:pt x="5884" y="702"/>
                  <a:pt x="5906" y="684"/>
                </a:cubicBezTo>
                <a:lnTo>
                  <a:pt x="5923" y="667"/>
                </a:lnTo>
                <a:lnTo>
                  <a:pt x="5952" y="638"/>
                </a:lnTo>
                <a:lnTo>
                  <a:pt x="5906" y="587"/>
                </a:lnTo>
                <a:cubicBezTo>
                  <a:pt x="5885" y="570"/>
                  <a:pt x="5902" y="543"/>
                  <a:pt x="5922" y="543"/>
                </a:cubicBezTo>
                <a:cubicBezTo>
                  <a:pt x="5928" y="543"/>
                  <a:pt x="5935" y="546"/>
                  <a:pt x="5940" y="553"/>
                </a:cubicBezTo>
                <a:lnTo>
                  <a:pt x="5957" y="570"/>
                </a:lnTo>
                <a:cubicBezTo>
                  <a:pt x="5969" y="576"/>
                  <a:pt x="5980" y="587"/>
                  <a:pt x="5992" y="598"/>
                </a:cubicBezTo>
                <a:lnTo>
                  <a:pt x="6037" y="547"/>
                </a:lnTo>
                <a:cubicBezTo>
                  <a:pt x="6043" y="542"/>
                  <a:pt x="6049" y="540"/>
                  <a:pt x="6055" y="540"/>
                </a:cubicBezTo>
                <a:close/>
                <a:moveTo>
                  <a:pt x="6482" y="540"/>
                </a:moveTo>
                <a:cubicBezTo>
                  <a:pt x="6505" y="540"/>
                  <a:pt x="6522" y="569"/>
                  <a:pt x="6504" y="587"/>
                </a:cubicBezTo>
                <a:lnTo>
                  <a:pt x="6487" y="604"/>
                </a:lnTo>
                <a:lnTo>
                  <a:pt x="6453" y="638"/>
                </a:lnTo>
                <a:lnTo>
                  <a:pt x="6504" y="684"/>
                </a:lnTo>
                <a:cubicBezTo>
                  <a:pt x="6522" y="702"/>
                  <a:pt x="6505" y="731"/>
                  <a:pt x="6482" y="731"/>
                </a:cubicBezTo>
                <a:cubicBezTo>
                  <a:pt x="6477" y="731"/>
                  <a:pt x="6470" y="729"/>
                  <a:pt x="6464" y="724"/>
                </a:cubicBezTo>
                <a:lnTo>
                  <a:pt x="6447" y="707"/>
                </a:lnTo>
                <a:cubicBezTo>
                  <a:pt x="6436" y="695"/>
                  <a:pt x="6430" y="684"/>
                  <a:pt x="6419" y="673"/>
                </a:cubicBezTo>
                <a:lnTo>
                  <a:pt x="6368" y="724"/>
                </a:lnTo>
                <a:cubicBezTo>
                  <a:pt x="6363" y="729"/>
                  <a:pt x="6357" y="731"/>
                  <a:pt x="6352" y="731"/>
                </a:cubicBezTo>
                <a:cubicBezTo>
                  <a:pt x="6331" y="731"/>
                  <a:pt x="6311" y="702"/>
                  <a:pt x="6333" y="684"/>
                </a:cubicBezTo>
                <a:lnTo>
                  <a:pt x="6350" y="667"/>
                </a:lnTo>
                <a:lnTo>
                  <a:pt x="6379" y="638"/>
                </a:lnTo>
                <a:lnTo>
                  <a:pt x="6333" y="587"/>
                </a:lnTo>
                <a:cubicBezTo>
                  <a:pt x="6312" y="570"/>
                  <a:pt x="6329" y="543"/>
                  <a:pt x="6349" y="543"/>
                </a:cubicBezTo>
                <a:cubicBezTo>
                  <a:pt x="6355" y="543"/>
                  <a:pt x="6362" y="546"/>
                  <a:pt x="6368" y="553"/>
                </a:cubicBezTo>
                <a:lnTo>
                  <a:pt x="6385" y="570"/>
                </a:lnTo>
                <a:cubicBezTo>
                  <a:pt x="6396" y="576"/>
                  <a:pt x="6407" y="587"/>
                  <a:pt x="6419" y="598"/>
                </a:cubicBezTo>
                <a:lnTo>
                  <a:pt x="6464" y="547"/>
                </a:lnTo>
                <a:cubicBezTo>
                  <a:pt x="6470" y="542"/>
                  <a:pt x="6477" y="540"/>
                  <a:pt x="6482" y="540"/>
                </a:cubicBezTo>
                <a:close/>
                <a:moveTo>
                  <a:pt x="6910" y="540"/>
                </a:moveTo>
                <a:cubicBezTo>
                  <a:pt x="6932" y="540"/>
                  <a:pt x="6949" y="569"/>
                  <a:pt x="6931" y="587"/>
                </a:cubicBezTo>
                <a:lnTo>
                  <a:pt x="6914" y="604"/>
                </a:lnTo>
                <a:cubicBezTo>
                  <a:pt x="6903" y="616"/>
                  <a:pt x="6891" y="627"/>
                  <a:pt x="6880" y="638"/>
                </a:cubicBezTo>
                <a:lnTo>
                  <a:pt x="6931" y="684"/>
                </a:lnTo>
                <a:cubicBezTo>
                  <a:pt x="6949" y="702"/>
                  <a:pt x="6932" y="731"/>
                  <a:pt x="6910" y="731"/>
                </a:cubicBezTo>
                <a:cubicBezTo>
                  <a:pt x="6904" y="731"/>
                  <a:pt x="6897" y="729"/>
                  <a:pt x="6891" y="724"/>
                </a:cubicBezTo>
                <a:lnTo>
                  <a:pt x="6874" y="707"/>
                </a:lnTo>
                <a:lnTo>
                  <a:pt x="6846" y="673"/>
                </a:lnTo>
                <a:lnTo>
                  <a:pt x="6795" y="724"/>
                </a:lnTo>
                <a:cubicBezTo>
                  <a:pt x="6790" y="729"/>
                  <a:pt x="6784" y="731"/>
                  <a:pt x="6779" y="731"/>
                </a:cubicBezTo>
                <a:cubicBezTo>
                  <a:pt x="6758" y="731"/>
                  <a:pt x="6738" y="702"/>
                  <a:pt x="6761" y="684"/>
                </a:cubicBezTo>
                <a:lnTo>
                  <a:pt x="6778" y="667"/>
                </a:lnTo>
                <a:cubicBezTo>
                  <a:pt x="6783" y="655"/>
                  <a:pt x="6795" y="644"/>
                  <a:pt x="6806" y="638"/>
                </a:cubicBezTo>
                <a:lnTo>
                  <a:pt x="6761" y="587"/>
                </a:lnTo>
                <a:cubicBezTo>
                  <a:pt x="6749" y="576"/>
                  <a:pt x="6749" y="559"/>
                  <a:pt x="6761" y="553"/>
                </a:cubicBezTo>
                <a:cubicBezTo>
                  <a:pt x="6763" y="547"/>
                  <a:pt x="6769" y="544"/>
                  <a:pt x="6775" y="544"/>
                </a:cubicBezTo>
                <a:cubicBezTo>
                  <a:pt x="6782" y="544"/>
                  <a:pt x="6789" y="547"/>
                  <a:pt x="6795" y="553"/>
                </a:cubicBezTo>
                <a:lnTo>
                  <a:pt x="6812" y="570"/>
                </a:lnTo>
                <a:lnTo>
                  <a:pt x="6846" y="598"/>
                </a:lnTo>
                <a:lnTo>
                  <a:pt x="6891" y="547"/>
                </a:lnTo>
                <a:cubicBezTo>
                  <a:pt x="6897" y="542"/>
                  <a:pt x="6904" y="540"/>
                  <a:pt x="6910" y="540"/>
                </a:cubicBezTo>
                <a:close/>
                <a:moveTo>
                  <a:pt x="7337" y="540"/>
                </a:moveTo>
                <a:cubicBezTo>
                  <a:pt x="7359" y="540"/>
                  <a:pt x="7377" y="569"/>
                  <a:pt x="7359" y="587"/>
                </a:cubicBezTo>
                <a:lnTo>
                  <a:pt x="7341" y="604"/>
                </a:lnTo>
                <a:lnTo>
                  <a:pt x="7307" y="638"/>
                </a:lnTo>
                <a:lnTo>
                  <a:pt x="7359" y="684"/>
                </a:lnTo>
                <a:cubicBezTo>
                  <a:pt x="7377" y="702"/>
                  <a:pt x="7359" y="731"/>
                  <a:pt x="7337" y="731"/>
                </a:cubicBezTo>
                <a:cubicBezTo>
                  <a:pt x="7331" y="731"/>
                  <a:pt x="7325" y="729"/>
                  <a:pt x="7319" y="724"/>
                </a:cubicBezTo>
                <a:lnTo>
                  <a:pt x="7302" y="707"/>
                </a:lnTo>
                <a:cubicBezTo>
                  <a:pt x="7290" y="695"/>
                  <a:pt x="7284" y="684"/>
                  <a:pt x="7273" y="673"/>
                </a:cubicBezTo>
                <a:lnTo>
                  <a:pt x="7222" y="724"/>
                </a:lnTo>
                <a:cubicBezTo>
                  <a:pt x="7217" y="729"/>
                  <a:pt x="7212" y="731"/>
                  <a:pt x="7206" y="731"/>
                </a:cubicBezTo>
                <a:cubicBezTo>
                  <a:pt x="7185" y="731"/>
                  <a:pt x="7165" y="702"/>
                  <a:pt x="7188" y="684"/>
                </a:cubicBezTo>
                <a:lnTo>
                  <a:pt x="7205" y="667"/>
                </a:lnTo>
                <a:lnTo>
                  <a:pt x="7233" y="638"/>
                </a:lnTo>
                <a:lnTo>
                  <a:pt x="7188" y="587"/>
                </a:lnTo>
                <a:cubicBezTo>
                  <a:pt x="7166" y="570"/>
                  <a:pt x="7184" y="543"/>
                  <a:pt x="7203" y="543"/>
                </a:cubicBezTo>
                <a:cubicBezTo>
                  <a:pt x="7210" y="543"/>
                  <a:pt x="7216" y="546"/>
                  <a:pt x="7222" y="553"/>
                </a:cubicBezTo>
                <a:lnTo>
                  <a:pt x="7239" y="570"/>
                </a:lnTo>
                <a:cubicBezTo>
                  <a:pt x="7250" y="576"/>
                  <a:pt x="7262" y="587"/>
                  <a:pt x="7273" y="598"/>
                </a:cubicBezTo>
                <a:lnTo>
                  <a:pt x="7319" y="547"/>
                </a:lnTo>
                <a:cubicBezTo>
                  <a:pt x="7325" y="542"/>
                  <a:pt x="7331" y="540"/>
                  <a:pt x="7337" y="540"/>
                </a:cubicBezTo>
                <a:close/>
                <a:moveTo>
                  <a:pt x="7764" y="540"/>
                </a:moveTo>
                <a:cubicBezTo>
                  <a:pt x="7786" y="540"/>
                  <a:pt x="7804" y="569"/>
                  <a:pt x="7786" y="587"/>
                </a:cubicBezTo>
                <a:lnTo>
                  <a:pt x="7769" y="604"/>
                </a:lnTo>
                <a:lnTo>
                  <a:pt x="7734" y="638"/>
                </a:lnTo>
                <a:lnTo>
                  <a:pt x="7786" y="684"/>
                </a:lnTo>
                <a:cubicBezTo>
                  <a:pt x="7791" y="695"/>
                  <a:pt x="7791" y="712"/>
                  <a:pt x="7786" y="724"/>
                </a:cubicBezTo>
                <a:cubicBezTo>
                  <a:pt x="7780" y="727"/>
                  <a:pt x="7773" y="728"/>
                  <a:pt x="7766" y="728"/>
                </a:cubicBezTo>
                <a:cubicBezTo>
                  <a:pt x="7759" y="728"/>
                  <a:pt x="7751" y="727"/>
                  <a:pt x="7746" y="724"/>
                </a:cubicBezTo>
                <a:lnTo>
                  <a:pt x="7729" y="707"/>
                </a:lnTo>
                <a:cubicBezTo>
                  <a:pt x="7717" y="695"/>
                  <a:pt x="7712" y="684"/>
                  <a:pt x="7700" y="673"/>
                </a:cubicBezTo>
                <a:lnTo>
                  <a:pt x="7649" y="724"/>
                </a:lnTo>
                <a:cubicBezTo>
                  <a:pt x="7644" y="729"/>
                  <a:pt x="7639" y="731"/>
                  <a:pt x="7633" y="731"/>
                </a:cubicBezTo>
                <a:cubicBezTo>
                  <a:pt x="7612" y="731"/>
                  <a:pt x="7592" y="702"/>
                  <a:pt x="7615" y="684"/>
                </a:cubicBezTo>
                <a:lnTo>
                  <a:pt x="7632" y="667"/>
                </a:lnTo>
                <a:lnTo>
                  <a:pt x="7660" y="638"/>
                </a:lnTo>
                <a:lnTo>
                  <a:pt x="7615" y="587"/>
                </a:lnTo>
                <a:cubicBezTo>
                  <a:pt x="7593" y="570"/>
                  <a:pt x="7611" y="543"/>
                  <a:pt x="7630" y="543"/>
                </a:cubicBezTo>
                <a:cubicBezTo>
                  <a:pt x="7637" y="543"/>
                  <a:pt x="7643" y="546"/>
                  <a:pt x="7649" y="553"/>
                </a:cubicBezTo>
                <a:lnTo>
                  <a:pt x="7666" y="570"/>
                </a:lnTo>
                <a:cubicBezTo>
                  <a:pt x="7677" y="576"/>
                  <a:pt x="7689" y="587"/>
                  <a:pt x="7700" y="598"/>
                </a:cubicBezTo>
                <a:lnTo>
                  <a:pt x="7746" y="547"/>
                </a:lnTo>
                <a:cubicBezTo>
                  <a:pt x="7752" y="542"/>
                  <a:pt x="7758" y="540"/>
                  <a:pt x="7764" y="540"/>
                </a:cubicBezTo>
                <a:close/>
                <a:moveTo>
                  <a:pt x="8191" y="540"/>
                </a:moveTo>
                <a:cubicBezTo>
                  <a:pt x="8213" y="540"/>
                  <a:pt x="8231" y="569"/>
                  <a:pt x="8213" y="587"/>
                </a:cubicBezTo>
                <a:lnTo>
                  <a:pt x="8196" y="604"/>
                </a:lnTo>
                <a:lnTo>
                  <a:pt x="8162" y="638"/>
                </a:lnTo>
                <a:lnTo>
                  <a:pt x="8213" y="684"/>
                </a:lnTo>
                <a:cubicBezTo>
                  <a:pt x="8231" y="702"/>
                  <a:pt x="8213" y="731"/>
                  <a:pt x="8191" y="731"/>
                </a:cubicBezTo>
                <a:cubicBezTo>
                  <a:pt x="8185" y="731"/>
                  <a:pt x="8179" y="729"/>
                  <a:pt x="8173" y="724"/>
                </a:cubicBezTo>
                <a:lnTo>
                  <a:pt x="8156" y="707"/>
                </a:lnTo>
                <a:cubicBezTo>
                  <a:pt x="8144" y="695"/>
                  <a:pt x="8139" y="684"/>
                  <a:pt x="8127" y="673"/>
                </a:cubicBezTo>
                <a:lnTo>
                  <a:pt x="8076" y="724"/>
                </a:lnTo>
                <a:cubicBezTo>
                  <a:pt x="8071" y="729"/>
                  <a:pt x="8066" y="731"/>
                  <a:pt x="8060" y="731"/>
                </a:cubicBezTo>
                <a:cubicBezTo>
                  <a:pt x="8040" y="731"/>
                  <a:pt x="8019" y="702"/>
                  <a:pt x="8042" y="684"/>
                </a:cubicBezTo>
                <a:lnTo>
                  <a:pt x="8059" y="667"/>
                </a:lnTo>
                <a:lnTo>
                  <a:pt x="8087" y="638"/>
                </a:lnTo>
                <a:lnTo>
                  <a:pt x="8042" y="587"/>
                </a:lnTo>
                <a:cubicBezTo>
                  <a:pt x="8020" y="570"/>
                  <a:pt x="8038" y="543"/>
                  <a:pt x="8057" y="543"/>
                </a:cubicBezTo>
                <a:cubicBezTo>
                  <a:pt x="8064" y="543"/>
                  <a:pt x="8070" y="546"/>
                  <a:pt x="8076" y="553"/>
                </a:cubicBezTo>
                <a:lnTo>
                  <a:pt x="8093" y="570"/>
                </a:lnTo>
                <a:cubicBezTo>
                  <a:pt x="8105" y="576"/>
                  <a:pt x="8116" y="587"/>
                  <a:pt x="8127" y="598"/>
                </a:cubicBezTo>
                <a:lnTo>
                  <a:pt x="8173" y="547"/>
                </a:lnTo>
                <a:cubicBezTo>
                  <a:pt x="8179" y="542"/>
                  <a:pt x="8185" y="540"/>
                  <a:pt x="8191" y="540"/>
                </a:cubicBezTo>
                <a:close/>
                <a:moveTo>
                  <a:pt x="8618" y="540"/>
                </a:moveTo>
                <a:cubicBezTo>
                  <a:pt x="8640" y="540"/>
                  <a:pt x="8658" y="569"/>
                  <a:pt x="8640" y="587"/>
                </a:cubicBezTo>
                <a:lnTo>
                  <a:pt x="8623" y="604"/>
                </a:lnTo>
                <a:cubicBezTo>
                  <a:pt x="8611" y="616"/>
                  <a:pt x="8600" y="627"/>
                  <a:pt x="8589" y="638"/>
                </a:cubicBezTo>
                <a:lnTo>
                  <a:pt x="8640" y="684"/>
                </a:lnTo>
                <a:cubicBezTo>
                  <a:pt x="8658" y="702"/>
                  <a:pt x="8640" y="731"/>
                  <a:pt x="8618" y="731"/>
                </a:cubicBezTo>
                <a:cubicBezTo>
                  <a:pt x="8612" y="731"/>
                  <a:pt x="8606" y="729"/>
                  <a:pt x="8600" y="724"/>
                </a:cubicBezTo>
                <a:lnTo>
                  <a:pt x="8583" y="707"/>
                </a:lnTo>
                <a:lnTo>
                  <a:pt x="8554" y="673"/>
                </a:lnTo>
                <a:lnTo>
                  <a:pt x="8503" y="724"/>
                </a:lnTo>
                <a:cubicBezTo>
                  <a:pt x="8498" y="729"/>
                  <a:pt x="8493" y="731"/>
                  <a:pt x="8487" y="731"/>
                </a:cubicBezTo>
                <a:cubicBezTo>
                  <a:pt x="8467" y="731"/>
                  <a:pt x="8447" y="702"/>
                  <a:pt x="8469" y="684"/>
                </a:cubicBezTo>
                <a:lnTo>
                  <a:pt x="8486" y="667"/>
                </a:lnTo>
                <a:cubicBezTo>
                  <a:pt x="8492" y="655"/>
                  <a:pt x="8503" y="644"/>
                  <a:pt x="8515" y="638"/>
                </a:cubicBezTo>
                <a:lnTo>
                  <a:pt x="8469" y="587"/>
                </a:lnTo>
                <a:cubicBezTo>
                  <a:pt x="8458" y="576"/>
                  <a:pt x="8458" y="559"/>
                  <a:pt x="8469" y="553"/>
                </a:cubicBezTo>
                <a:cubicBezTo>
                  <a:pt x="8472" y="547"/>
                  <a:pt x="8478" y="544"/>
                  <a:pt x="8484" y="544"/>
                </a:cubicBezTo>
                <a:cubicBezTo>
                  <a:pt x="8490" y="544"/>
                  <a:pt x="8498" y="547"/>
                  <a:pt x="8503" y="553"/>
                </a:cubicBezTo>
                <a:lnTo>
                  <a:pt x="8520" y="570"/>
                </a:lnTo>
                <a:lnTo>
                  <a:pt x="8554" y="598"/>
                </a:lnTo>
                <a:lnTo>
                  <a:pt x="8600" y="547"/>
                </a:lnTo>
                <a:cubicBezTo>
                  <a:pt x="8606" y="542"/>
                  <a:pt x="8612" y="540"/>
                  <a:pt x="8618" y="540"/>
                </a:cubicBezTo>
                <a:close/>
                <a:moveTo>
                  <a:pt x="9045" y="540"/>
                </a:moveTo>
                <a:cubicBezTo>
                  <a:pt x="9067" y="540"/>
                  <a:pt x="9085" y="569"/>
                  <a:pt x="9067" y="587"/>
                </a:cubicBezTo>
                <a:lnTo>
                  <a:pt x="9050" y="604"/>
                </a:lnTo>
                <a:lnTo>
                  <a:pt x="9016" y="638"/>
                </a:lnTo>
                <a:lnTo>
                  <a:pt x="9067" y="684"/>
                </a:lnTo>
                <a:cubicBezTo>
                  <a:pt x="9085" y="702"/>
                  <a:pt x="9067" y="731"/>
                  <a:pt x="9045" y="731"/>
                </a:cubicBezTo>
                <a:cubicBezTo>
                  <a:pt x="9039" y="731"/>
                  <a:pt x="9033" y="729"/>
                  <a:pt x="9027" y="724"/>
                </a:cubicBezTo>
                <a:lnTo>
                  <a:pt x="9010" y="707"/>
                </a:lnTo>
                <a:lnTo>
                  <a:pt x="8982" y="673"/>
                </a:lnTo>
                <a:lnTo>
                  <a:pt x="8930" y="724"/>
                </a:lnTo>
                <a:cubicBezTo>
                  <a:pt x="8926" y="729"/>
                  <a:pt x="8920" y="731"/>
                  <a:pt x="8915" y="731"/>
                </a:cubicBezTo>
                <a:cubicBezTo>
                  <a:pt x="8894" y="731"/>
                  <a:pt x="8874" y="702"/>
                  <a:pt x="8896" y="684"/>
                </a:cubicBezTo>
                <a:lnTo>
                  <a:pt x="8913" y="667"/>
                </a:lnTo>
                <a:lnTo>
                  <a:pt x="8942" y="638"/>
                </a:lnTo>
                <a:lnTo>
                  <a:pt x="8896" y="587"/>
                </a:lnTo>
                <a:cubicBezTo>
                  <a:pt x="8875" y="570"/>
                  <a:pt x="8892" y="543"/>
                  <a:pt x="8912" y="543"/>
                </a:cubicBezTo>
                <a:cubicBezTo>
                  <a:pt x="8918" y="543"/>
                  <a:pt x="8925" y="546"/>
                  <a:pt x="8930" y="553"/>
                </a:cubicBezTo>
                <a:lnTo>
                  <a:pt x="8947" y="570"/>
                </a:lnTo>
                <a:cubicBezTo>
                  <a:pt x="8959" y="576"/>
                  <a:pt x="8970" y="587"/>
                  <a:pt x="8982" y="598"/>
                </a:cubicBezTo>
                <a:lnTo>
                  <a:pt x="9027" y="547"/>
                </a:lnTo>
                <a:cubicBezTo>
                  <a:pt x="9033" y="542"/>
                  <a:pt x="9039" y="540"/>
                  <a:pt x="9045" y="540"/>
                </a:cubicBezTo>
                <a:close/>
                <a:moveTo>
                  <a:pt x="9472" y="540"/>
                </a:moveTo>
                <a:cubicBezTo>
                  <a:pt x="9495" y="540"/>
                  <a:pt x="9512" y="569"/>
                  <a:pt x="9494" y="587"/>
                </a:cubicBezTo>
                <a:lnTo>
                  <a:pt x="9477" y="604"/>
                </a:lnTo>
                <a:lnTo>
                  <a:pt x="9443" y="638"/>
                </a:lnTo>
                <a:lnTo>
                  <a:pt x="9494" y="684"/>
                </a:lnTo>
                <a:cubicBezTo>
                  <a:pt x="9500" y="695"/>
                  <a:pt x="9500" y="712"/>
                  <a:pt x="9494" y="724"/>
                </a:cubicBezTo>
                <a:cubicBezTo>
                  <a:pt x="9488" y="727"/>
                  <a:pt x="9481" y="728"/>
                  <a:pt x="9474" y="728"/>
                </a:cubicBezTo>
                <a:cubicBezTo>
                  <a:pt x="9467" y="728"/>
                  <a:pt x="9460" y="727"/>
                  <a:pt x="9454" y="724"/>
                </a:cubicBezTo>
                <a:lnTo>
                  <a:pt x="9437" y="707"/>
                </a:lnTo>
                <a:cubicBezTo>
                  <a:pt x="9426" y="695"/>
                  <a:pt x="9420" y="684"/>
                  <a:pt x="9409" y="673"/>
                </a:cubicBezTo>
                <a:lnTo>
                  <a:pt x="9358" y="724"/>
                </a:lnTo>
                <a:cubicBezTo>
                  <a:pt x="9353" y="729"/>
                  <a:pt x="9347" y="731"/>
                  <a:pt x="9342" y="731"/>
                </a:cubicBezTo>
                <a:cubicBezTo>
                  <a:pt x="9321" y="731"/>
                  <a:pt x="9301" y="702"/>
                  <a:pt x="9323" y="684"/>
                </a:cubicBezTo>
                <a:lnTo>
                  <a:pt x="9340" y="667"/>
                </a:lnTo>
                <a:lnTo>
                  <a:pt x="9369" y="638"/>
                </a:lnTo>
                <a:lnTo>
                  <a:pt x="9323" y="587"/>
                </a:lnTo>
                <a:cubicBezTo>
                  <a:pt x="9302" y="570"/>
                  <a:pt x="9319" y="543"/>
                  <a:pt x="9339" y="543"/>
                </a:cubicBezTo>
                <a:cubicBezTo>
                  <a:pt x="9345" y="543"/>
                  <a:pt x="9352" y="546"/>
                  <a:pt x="9358" y="553"/>
                </a:cubicBezTo>
                <a:lnTo>
                  <a:pt x="9375" y="570"/>
                </a:lnTo>
                <a:cubicBezTo>
                  <a:pt x="9386" y="576"/>
                  <a:pt x="9397" y="587"/>
                  <a:pt x="9409" y="598"/>
                </a:cubicBezTo>
                <a:lnTo>
                  <a:pt x="9454" y="547"/>
                </a:lnTo>
                <a:cubicBezTo>
                  <a:pt x="9460" y="542"/>
                  <a:pt x="9467" y="540"/>
                  <a:pt x="9472" y="540"/>
                </a:cubicBezTo>
                <a:close/>
                <a:moveTo>
                  <a:pt x="9900" y="540"/>
                </a:moveTo>
                <a:cubicBezTo>
                  <a:pt x="9922" y="540"/>
                  <a:pt x="9939" y="569"/>
                  <a:pt x="9921" y="587"/>
                </a:cubicBezTo>
                <a:lnTo>
                  <a:pt x="9904" y="604"/>
                </a:lnTo>
                <a:lnTo>
                  <a:pt x="9870" y="638"/>
                </a:lnTo>
                <a:lnTo>
                  <a:pt x="9921" y="684"/>
                </a:lnTo>
                <a:cubicBezTo>
                  <a:pt x="9939" y="702"/>
                  <a:pt x="9922" y="731"/>
                  <a:pt x="9900" y="731"/>
                </a:cubicBezTo>
                <a:cubicBezTo>
                  <a:pt x="9894" y="731"/>
                  <a:pt x="9887" y="729"/>
                  <a:pt x="9881" y="724"/>
                </a:cubicBezTo>
                <a:lnTo>
                  <a:pt x="9864" y="707"/>
                </a:lnTo>
                <a:cubicBezTo>
                  <a:pt x="9853" y="695"/>
                  <a:pt x="9847" y="684"/>
                  <a:pt x="9836" y="673"/>
                </a:cubicBezTo>
                <a:lnTo>
                  <a:pt x="9785" y="724"/>
                </a:lnTo>
                <a:cubicBezTo>
                  <a:pt x="9780" y="729"/>
                  <a:pt x="9774" y="731"/>
                  <a:pt x="9769" y="731"/>
                </a:cubicBezTo>
                <a:cubicBezTo>
                  <a:pt x="9748" y="731"/>
                  <a:pt x="9728" y="702"/>
                  <a:pt x="9750" y="684"/>
                </a:cubicBezTo>
                <a:lnTo>
                  <a:pt x="9768" y="667"/>
                </a:lnTo>
                <a:lnTo>
                  <a:pt x="9796" y="638"/>
                </a:lnTo>
                <a:lnTo>
                  <a:pt x="9750" y="587"/>
                </a:lnTo>
                <a:cubicBezTo>
                  <a:pt x="9728" y="569"/>
                  <a:pt x="9748" y="540"/>
                  <a:pt x="9769" y="540"/>
                </a:cubicBezTo>
                <a:cubicBezTo>
                  <a:pt x="9774" y="540"/>
                  <a:pt x="9780" y="542"/>
                  <a:pt x="9785" y="547"/>
                </a:cubicBezTo>
                <a:lnTo>
                  <a:pt x="9802" y="564"/>
                </a:lnTo>
                <a:cubicBezTo>
                  <a:pt x="9813" y="576"/>
                  <a:pt x="9825" y="587"/>
                  <a:pt x="9836" y="598"/>
                </a:cubicBezTo>
                <a:lnTo>
                  <a:pt x="9881" y="547"/>
                </a:lnTo>
                <a:cubicBezTo>
                  <a:pt x="9887" y="542"/>
                  <a:pt x="9894" y="540"/>
                  <a:pt x="9900" y="540"/>
                </a:cubicBezTo>
                <a:close/>
                <a:moveTo>
                  <a:pt x="10327" y="540"/>
                </a:moveTo>
                <a:cubicBezTo>
                  <a:pt x="10349" y="540"/>
                  <a:pt x="10366" y="569"/>
                  <a:pt x="10348" y="587"/>
                </a:cubicBezTo>
                <a:lnTo>
                  <a:pt x="10331" y="604"/>
                </a:lnTo>
                <a:lnTo>
                  <a:pt x="10297" y="638"/>
                </a:lnTo>
                <a:lnTo>
                  <a:pt x="10348" y="684"/>
                </a:lnTo>
                <a:cubicBezTo>
                  <a:pt x="10366" y="702"/>
                  <a:pt x="10349" y="731"/>
                  <a:pt x="10327" y="731"/>
                </a:cubicBezTo>
                <a:cubicBezTo>
                  <a:pt x="10321" y="731"/>
                  <a:pt x="10315" y="729"/>
                  <a:pt x="10309" y="724"/>
                </a:cubicBezTo>
                <a:lnTo>
                  <a:pt x="10292" y="707"/>
                </a:lnTo>
                <a:lnTo>
                  <a:pt x="10263" y="673"/>
                </a:lnTo>
                <a:lnTo>
                  <a:pt x="10212" y="724"/>
                </a:lnTo>
                <a:cubicBezTo>
                  <a:pt x="10207" y="729"/>
                  <a:pt x="10201" y="731"/>
                  <a:pt x="10196" y="731"/>
                </a:cubicBezTo>
                <a:cubicBezTo>
                  <a:pt x="10175" y="731"/>
                  <a:pt x="10155" y="702"/>
                  <a:pt x="10178" y="684"/>
                </a:cubicBezTo>
                <a:lnTo>
                  <a:pt x="10195" y="667"/>
                </a:lnTo>
                <a:lnTo>
                  <a:pt x="10223" y="638"/>
                </a:lnTo>
                <a:lnTo>
                  <a:pt x="10178" y="587"/>
                </a:lnTo>
                <a:cubicBezTo>
                  <a:pt x="10156" y="570"/>
                  <a:pt x="10174" y="543"/>
                  <a:pt x="10193" y="543"/>
                </a:cubicBezTo>
                <a:cubicBezTo>
                  <a:pt x="10200" y="543"/>
                  <a:pt x="10206" y="546"/>
                  <a:pt x="10212" y="553"/>
                </a:cubicBezTo>
                <a:lnTo>
                  <a:pt x="10229" y="570"/>
                </a:lnTo>
                <a:lnTo>
                  <a:pt x="10263" y="598"/>
                </a:lnTo>
                <a:lnTo>
                  <a:pt x="10309" y="547"/>
                </a:lnTo>
                <a:cubicBezTo>
                  <a:pt x="10315" y="542"/>
                  <a:pt x="10321" y="540"/>
                  <a:pt x="10327" y="540"/>
                </a:cubicBezTo>
                <a:close/>
                <a:moveTo>
                  <a:pt x="10754" y="540"/>
                </a:moveTo>
                <a:cubicBezTo>
                  <a:pt x="10776" y="540"/>
                  <a:pt x="10794" y="569"/>
                  <a:pt x="10776" y="587"/>
                </a:cubicBezTo>
                <a:lnTo>
                  <a:pt x="10759" y="604"/>
                </a:lnTo>
                <a:cubicBezTo>
                  <a:pt x="10747" y="616"/>
                  <a:pt x="10736" y="627"/>
                  <a:pt x="10724" y="638"/>
                </a:cubicBezTo>
                <a:lnTo>
                  <a:pt x="10776" y="684"/>
                </a:lnTo>
                <a:cubicBezTo>
                  <a:pt x="10794" y="702"/>
                  <a:pt x="10776" y="731"/>
                  <a:pt x="10754" y="731"/>
                </a:cubicBezTo>
                <a:cubicBezTo>
                  <a:pt x="10748" y="731"/>
                  <a:pt x="10742" y="729"/>
                  <a:pt x="10736" y="724"/>
                </a:cubicBezTo>
                <a:cubicBezTo>
                  <a:pt x="10730" y="718"/>
                  <a:pt x="10724" y="712"/>
                  <a:pt x="10719" y="707"/>
                </a:cubicBezTo>
                <a:cubicBezTo>
                  <a:pt x="10707" y="695"/>
                  <a:pt x="10702" y="684"/>
                  <a:pt x="10690" y="673"/>
                </a:cubicBezTo>
                <a:lnTo>
                  <a:pt x="10639" y="724"/>
                </a:lnTo>
                <a:cubicBezTo>
                  <a:pt x="10633" y="727"/>
                  <a:pt x="10628" y="728"/>
                  <a:pt x="10622" y="728"/>
                </a:cubicBezTo>
                <a:cubicBezTo>
                  <a:pt x="10616" y="728"/>
                  <a:pt x="10610" y="727"/>
                  <a:pt x="10605" y="724"/>
                </a:cubicBezTo>
                <a:cubicBezTo>
                  <a:pt x="10593" y="712"/>
                  <a:pt x="10593" y="695"/>
                  <a:pt x="10605" y="684"/>
                </a:cubicBezTo>
                <a:lnTo>
                  <a:pt x="10622" y="667"/>
                </a:lnTo>
                <a:cubicBezTo>
                  <a:pt x="10633" y="655"/>
                  <a:pt x="10639" y="644"/>
                  <a:pt x="10650" y="638"/>
                </a:cubicBezTo>
                <a:lnTo>
                  <a:pt x="10605" y="587"/>
                </a:lnTo>
                <a:cubicBezTo>
                  <a:pt x="10593" y="576"/>
                  <a:pt x="10593" y="559"/>
                  <a:pt x="10605" y="553"/>
                </a:cubicBezTo>
                <a:cubicBezTo>
                  <a:pt x="10610" y="547"/>
                  <a:pt x="10616" y="544"/>
                  <a:pt x="10622" y="544"/>
                </a:cubicBezTo>
                <a:cubicBezTo>
                  <a:pt x="10628" y="544"/>
                  <a:pt x="10633" y="547"/>
                  <a:pt x="10639" y="553"/>
                </a:cubicBezTo>
                <a:lnTo>
                  <a:pt x="10656" y="570"/>
                </a:lnTo>
                <a:lnTo>
                  <a:pt x="10690" y="598"/>
                </a:lnTo>
                <a:lnTo>
                  <a:pt x="10736" y="547"/>
                </a:lnTo>
                <a:cubicBezTo>
                  <a:pt x="10742" y="542"/>
                  <a:pt x="10748" y="540"/>
                  <a:pt x="10754" y="540"/>
                </a:cubicBezTo>
                <a:close/>
                <a:moveTo>
                  <a:pt x="11228" y="533"/>
                </a:moveTo>
                <a:cubicBezTo>
                  <a:pt x="11252" y="533"/>
                  <a:pt x="11276" y="559"/>
                  <a:pt x="11260" y="587"/>
                </a:cubicBezTo>
                <a:lnTo>
                  <a:pt x="11203" y="587"/>
                </a:lnTo>
                <a:lnTo>
                  <a:pt x="11186" y="604"/>
                </a:lnTo>
                <a:lnTo>
                  <a:pt x="11151" y="638"/>
                </a:lnTo>
                <a:lnTo>
                  <a:pt x="11203" y="684"/>
                </a:lnTo>
                <a:cubicBezTo>
                  <a:pt x="11208" y="695"/>
                  <a:pt x="11208" y="712"/>
                  <a:pt x="11203" y="724"/>
                </a:cubicBezTo>
                <a:cubicBezTo>
                  <a:pt x="11197" y="727"/>
                  <a:pt x="11190" y="728"/>
                  <a:pt x="11183" y="728"/>
                </a:cubicBezTo>
                <a:cubicBezTo>
                  <a:pt x="11176" y="728"/>
                  <a:pt x="11169" y="727"/>
                  <a:pt x="11163" y="724"/>
                </a:cubicBezTo>
                <a:lnTo>
                  <a:pt x="11146" y="707"/>
                </a:lnTo>
                <a:cubicBezTo>
                  <a:pt x="11134" y="695"/>
                  <a:pt x="11129" y="684"/>
                  <a:pt x="11117" y="673"/>
                </a:cubicBezTo>
                <a:lnTo>
                  <a:pt x="11066" y="724"/>
                </a:lnTo>
                <a:cubicBezTo>
                  <a:pt x="11061" y="729"/>
                  <a:pt x="11056" y="731"/>
                  <a:pt x="11050" y="731"/>
                </a:cubicBezTo>
                <a:cubicBezTo>
                  <a:pt x="11030" y="731"/>
                  <a:pt x="11009" y="702"/>
                  <a:pt x="11032" y="684"/>
                </a:cubicBezTo>
                <a:lnTo>
                  <a:pt x="11049" y="667"/>
                </a:lnTo>
                <a:lnTo>
                  <a:pt x="11077" y="638"/>
                </a:lnTo>
                <a:lnTo>
                  <a:pt x="11032" y="587"/>
                </a:lnTo>
                <a:cubicBezTo>
                  <a:pt x="11010" y="570"/>
                  <a:pt x="11028" y="543"/>
                  <a:pt x="11047" y="543"/>
                </a:cubicBezTo>
                <a:cubicBezTo>
                  <a:pt x="11054" y="543"/>
                  <a:pt x="11060" y="546"/>
                  <a:pt x="11066" y="553"/>
                </a:cubicBezTo>
                <a:lnTo>
                  <a:pt x="11083" y="570"/>
                </a:lnTo>
                <a:cubicBezTo>
                  <a:pt x="11095" y="576"/>
                  <a:pt x="11106" y="587"/>
                  <a:pt x="11117" y="598"/>
                </a:cubicBezTo>
                <a:lnTo>
                  <a:pt x="11163" y="547"/>
                </a:lnTo>
                <a:cubicBezTo>
                  <a:pt x="11169" y="544"/>
                  <a:pt x="11176" y="543"/>
                  <a:pt x="11183" y="543"/>
                </a:cubicBezTo>
                <a:cubicBezTo>
                  <a:pt x="11190" y="543"/>
                  <a:pt x="11197" y="544"/>
                  <a:pt x="11203" y="547"/>
                </a:cubicBezTo>
                <a:cubicBezTo>
                  <a:pt x="11209" y="537"/>
                  <a:pt x="11219" y="533"/>
                  <a:pt x="11228" y="533"/>
                </a:cubicBezTo>
                <a:close/>
                <a:moveTo>
                  <a:pt x="11608" y="540"/>
                </a:moveTo>
                <a:cubicBezTo>
                  <a:pt x="11630" y="540"/>
                  <a:pt x="11648" y="569"/>
                  <a:pt x="11630" y="587"/>
                </a:cubicBezTo>
                <a:lnTo>
                  <a:pt x="11613" y="604"/>
                </a:lnTo>
                <a:lnTo>
                  <a:pt x="11579" y="638"/>
                </a:lnTo>
                <a:lnTo>
                  <a:pt x="11630" y="684"/>
                </a:lnTo>
                <a:cubicBezTo>
                  <a:pt x="11648" y="702"/>
                  <a:pt x="11630" y="731"/>
                  <a:pt x="11608" y="731"/>
                </a:cubicBezTo>
                <a:cubicBezTo>
                  <a:pt x="11602" y="731"/>
                  <a:pt x="11596" y="729"/>
                  <a:pt x="11590" y="724"/>
                </a:cubicBezTo>
                <a:lnTo>
                  <a:pt x="11573" y="707"/>
                </a:lnTo>
                <a:cubicBezTo>
                  <a:pt x="11562" y="695"/>
                  <a:pt x="11556" y="684"/>
                  <a:pt x="11544" y="673"/>
                </a:cubicBezTo>
                <a:lnTo>
                  <a:pt x="11493" y="724"/>
                </a:lnTo>
                <a:cubicBezTo>
                  <a:pt x="11488" y="729"/>
                  <a:pt x="11483" y="731"/>
                  <a:pt x="11477" y="731"/>
                </a:cubicBezTo>
                <a:cubicBezTo>
                  <a:pt x="11457" y="731"/>
                  <a:pt x="11437" y="702"/>
                  <a:pt x="11459" y="684"/>
                </a:cubicBezTo>
                <a:lnTo>
                  <a:pt x="11476" y="667"/>
                </a:lnTo>
                <a:lnTo>
                  <a:pt x="11505" y="638"/>
                </a:lnTo>
                <a:lnTo>
                  <a:pt x="11459" y="587"/>
                </a:lnTo>
                <a:cubicBezTo>
                  <a:pt x="11438" y="570"/>
                  <a:pt x="11455" y="543"/>
                  <a:pt x="11475" y="543"/>
                </a:cubicBezTo>
                <a:cubicBezTo>
                  <a:pt x="11481" y="543"/>
                  <a:pt x="11488" y="546"/>
                  <a:pt x="11493" y="553"/>
                </a:cubicBezTo>
                <a:lnTo>
                  <a:pt x="11510" y="570"/>
                </a:lnTo>
                <a:lnTo>
                  <a:pt x="11544" y="598"/>
                </a:lnTo>
                <a:lnTo>
                  <a:pt x="11590" y="547"/>
                </a:lnTo>
                <a:cubicBezTo>
                  <a:pt x="11596" y="542"/>
                  <a:pt x="11602" y="540"/>
                  <a:pt x="11608" y="540"/>
                </a:cubicBezTo>
                <a:close/>
                <a:moveTo>
                  <a:pt x="12462" y="540"/>
                </a:moveTo>
                <a:cubicBezTo>
                  <a:pt x="12485" y="540"/>
                  <a:pt x="12502" y="569"/>
                  <a:pt x="12484" y="587"/>
                </a:cubicBezTo>
                <a:lnTo>
                  <a:pt x="12467" y="604"/>
                </a:lnTo>
                <a:lnTo>
                  <a:pt x="12433" y="638"/>
                </a:lnTo>
                <a:lnTo>
                  <a:pt x="12484" y="684"/>
                </a:lnTo>
                <a:cubicBezTo>
                  <a:pt x="12502" y="702"/>
                  <a:pt x="12485" y="731"/>
                  <a:pt x="12462" y="731"/>
                </a:cubicBezTo>
                <a:cubicBezTo>
                  <a:pt x="12456" y="731"/>
                  <a:pt x="12450" y="729"/>
                  <a:pt x="12444" y="724"/>
                </a:cubicBezTo>
                <a:lnTo>
                  <a:pt x="12427" y="707"/>
                </a:lnTo>
                <a:cubicBezTo>
                  <a:pt x="12416" y="695"/>
                  <a:pt x="12410" y="684"/>
                  <a:pt x="12399" y="673"/>
                </a:cubicBezTo>
                <a:lnTo>
                  <a:pt x="12347" y="724"/>
                </a:lnTo>
                <a:cubicBezTo>
                  <a:pt x="12342" y="727"/>
                  <a:pt x="12335" y="728"/>
                  <a:pt x="12328" y="728"/>
                </a:cubicBezTo>
                <a:cubicBezTo>
                  <a:pt x="12322" y="728"/>
                  <a:pt x="12316" y="727"/>
                  <a:pt x="12313" y="724"/>
                </a:cubicBezTo>
                <a:cubicBezTo>
                  <a:pt x="12302" y="712"/>
                  <a:pt x="12302" y="695"/>
                  <a:pt x="12313" y="684"/>
                </a:cubicBezTo>
                <a:lnTo>
                  <a:pt x="12330" y="667"/>
                </a:lnTo>
                <a:cubicBezTo>
                  <a:pt x="12342" y="655"/>
                  <a:pt x="12347" y="644"/>
                  <a:pt x="12359" y="638"/>
                </a:cubicBezTo>
                <a:lnTo>
                  <a:pt x="12313" y="587"/>
                </a:lnTo>
                <a:cubicBezTo>
                  <a:pt x="12302" y="576"/>
                  <a:pt x="12302" y="559"/>
                  <a:pt x="12313" y="553"/>
                </a:cubicBezTo>
                <a:cubicBezTo>
                  <a:pt x="12316" y="547"/>
                  <a:pt x="12322" y="544"/>
                  <a:pt x="12328" y="544"/>
                </a:cubicBezTo>
                <a:cubicBezTo>
                  <a:pt x="12335" y="544"/>
                  <a:pt x="12342" y="547"/>
                  <a:pt x="12347" y="553"/>
                </a:cubicBezTo>
                <a:lnTo>
                  <a:pt x="12365" y="570"/>
                </a:lnTo>
                <a:cubicBezTo>
                  <a:pt x="12376" y="576"/>
                  <a:pt x="12387" y="587"/>
                  <a:pt x="12399" y="598"/>
                </a:cubicBezTo>
                <a:lnTo>
                  <a:pt x="12444" y="547"/>
                </a:lnTo>
                <a:cubicBezTo>
                  <a:pt x="12450" y="542"/>
                  <a:pt x="12456" y="540"/>
                  <a:pt x="12462" y="540"/>
                </a:cubicBezTo>
                <a:close/>
                <a:moveTo>
                  <a:pt x="12940" y="530"/>
                </a:moveTo>
                <a:cubicBezTo>
                  <a:pt x="12965" y="530"/>
                  <a:pt x="12991" y="556"/>
                  <a:pt x="12980" y="587"/>
                </a:cubicBezTo>
                <a:lnTo>
                  <a:pt x="12911" y="587"/>
                </a:lnTo>
                <a:lnTo>
                  <a:pt x="12894" y="604"/>
                </a:lnTo>
                <a:lnTo>
                  <a:pt x="12860" y="638"/>
                </a:lnTo>
                <a:lnTo>
                  <a:pt x="12911" y="684"/>
                </a:lnTo>
                <a:cubicBezTo>
                  <a:pt x="12917" y="695"/>
                  <a:pt x="12917" y="712"/>
                  <a:pt x="12911" y="724"/>
                </a:cubicBezTo>
                <a:cubicBezTo>
                  <a:pt x="12906" y="727"/>
                  <a:pt x="12898" y="728"/>
                  <a:pt x="12891" y="728"/>
                </a:cubicBezTo>
                <a:cubicBezTo>
                  <a:pt x="12884" y="728"/>
                  <a:pt x="12877" y="727"/>
                  <a:pt x="12871" y="724"/>
                </a:cubicBezTo>
                <a:lnTo>
                  <a:pt x="12854" y="707"/>
                </a:lnTo>
                <a:cubicBezTo>
                  <a:pt x="12843" y="695"/>
                  <a:pt x="12837" y="684"/>
                  <a:pt x="12826" y="673"/>
                </a:cubicBezTo>
                <a:lnTo>
                  <a:pt x="12775" y="724"/>
                </a:lnTo>
                <a:cubicBezTo>
                  <a:pt x="12770" y="729"/>
                  <a:pt x="12764" y="731"/>
                  <a:pt x="12759" y="731"/>
                </a:cubicBezTo>
                <a:cubicBezTo>
                  <a:pt x="12738" y="731"/>
                  <a:pt x="12718" y="702"/>
                  <a:pt x="12740" y="684"/>
                </a:cubicBezTo>
                <a:lnTo>
                  <a:pt x="12758" y="667"/>
                </a:lnTo>
                <a:lnTo>
                  <a:pt x="12786" y="638"/>
                </a:lnTo>
                <a:lnTo>
                  <a:pt x="12740" y="587"/>
                </a:lnTo>
                <a:cubicBezTo>
                  <a:pt x="12719" y="570"/>
                  <a:pt x="12736" y="543"/>
                  <a:pt x="12756" y="543"/>
                </a:cubicBezTo>
                <a:cubicBezTo>
                  <a:pt x="12762" y="543"/>
                  <a:pt x="12769" y="546"/>
                  <a:pt x="12775" y="553"/>
                </a:cubicBezTo>
                <a:lnTo>
                  <a:pt x="12792" y="570"/>
                </a:lnTo>
                <a:cubicBezTo>
                  <a:pt x="12803" y="576"/>
                  <a:pt x="12814" y="587"/>
                  <a:pt x="12826" y="598"/>
                </a:cubicBezTo>
                <a:lnTo>
                  <a:pt x="12871" y="547"/>
                </a:lnTo>
                <a:cubicBezTo>
                  <a:pt x="12877" y="544"/>
                  <a:pt x="12884" y="543"/>
                  <a:pt x="12891" y="543"/>
                </a:cubicBezTo>
                <a:cubicBezTo>
                  <a:pt x="12898" y="543"/>
                  <a:pt x="12906" y="544"/>
                  <a:pt x="12911" y="547"/>
                </a:cubicBezTo>
                <a:cubicBezTo>
                  <a:pt x="12918" y="535"/>
                  <a:pt x="12929" y="530"/>
                  <a:pt x="12940" y="530"/>
                </a:cubicBezTo>
                <a:close/>
                <a:moveTo>
                  <a:pt x="504" y="989"/>
                </a:moveTo>
                <a:cubicBezTo>
                  <a:pt x="511" y="989"/>
                  <a:pt x="519" y="991"/>
                  <a:pt x="524" y="997"/>
                </a:cubicBezTo>
                <a:cubicBezTo>
                  <a:pt x="530" y="1009"/>
                  <a:pt x="530" y="1020"/>
                  <a:pt x="524" y="1031"/>
                </a:cubicBezTo>
                <a:lnTo>
                  <a:pt x="524" y="1037"/>
                </a:lnTo>
                <a:lnTo>
                  <a:pt x="507" y="1054"/>
                </a:lnTo>
                <a:cubicBezTo>
                  <a:pt x="496" y="1065"/>
                  <a:pt x="484" y="1077"/>
                  <a:pt x="473" y="1083"/>
                </a:cubicBezTo>
                <a:lnTo>
                  <a:pt x="524" y="1134"/>
                </a:lnTo>
                <a:cubicBezTo>
                  <a:pt x="530" y="1145"/>
                  <a:pt x="530" y="1157"/>
                  <a:pt x="524" y="1168"/>
                </a:cubicBezTo>
                <a:cubicBezTo>
                  <a:pt x="519" y="1174"/>
                  <a:pt x="511" y="1177"/>
                  <a:pt x="504" y="1177"/>
                </a:cubicBezTo>
                <a:cubicBezTo>
                  <a:pt x="497" y="1177"/>
                  <a:pt x="490" y="1174"/>
                  <a:pt x="484" y="1168"/>
                </a:cubicBezTo>
                <a:lnTo>
                  <a:pt x="467" y="1157"/>
                </a:lnTo>
                <a:lnTo>
                  <a:pt x="439" y="1122"/>
                </a:lnTo>
                <a:lnTo>
                  <a:pt x="388" y="1168"/>
                </a:lnTo>
                <a:cubicBezTo>
                  <a:pt x="382" y="1175"/>
                  <a:pt x="375" y="1178"/>
                  <a:pt x="369" y="1178"/>
                </a:cubicBezTo>
                <a:cubicBezTo>
                  <a:pt x="349" y="1178"/>
                  <a:pt x="332" y="1151"/>
                  <a:pt x="353" y="1134"/>
                </a:cubicBezTo>
                <a:lnTo>
                  <a:pt x="371" y="1117"/>
                </a:lnTo>
                <a:cubicBezTo>
                  <a:pt x="376" y="1105"/>
                  <a:pt x="388" y="1094"/>
                  <a:pt x="399" y="1083"/>
                </a:cubicBezTo>
                <a:lnTo>
                  <a:pt x="353" y="1037"/>
                </a:lnTo>
                <a:cubicBezTo>
                  <a:pt x="331" y="1015"/>
                  <a:pt x="350" y="990"/>
                  <a:pt x="370" y="990"/>
                </a:cubicBezTo>
                <a:cubicBezTo>
                  <a:pt x="376" y="990"/>
                  <a:pt x="382" y="992"/>
                  <a:pt x="388" y="997"/>
                </a:cubicBezTo>
                <a:lnTo>
                  <a:pt x="405" y="1014"/>
                </a:lnTo>
                <a:cubicBezTo>
                  <a:pt x="416" y="1026"/>
                  <a:pt x="427" y="1037"/>
                  <a:pt x="439" y="1048"/>
                </a:cubicBezTo>
                <a:lnTo>
                  <a:pt x="484" y="997"/>
                </a:lnTo>
                <a:cubicBezTo>
                  <a:pt x="490" y="991"/>
                  <a:pt x="497" y="989"/>
                  <a:pt x="504" y="989"/>
                </a:cubicBezTo>
                <a:close/>
                <a:moveTo>
                  <a:pt x="931" y="990"/>
                </a:moveTo>
                <a:cubicBezTo>
                  <a:pt x="953" y="990"/>
                  <a:pt x="969" y="1015"/>
                  <a:pt x="951" y="1037"/>
                </a:cubicBezTo>
                <a:lnTo>
                  <a:pt x="934" y="1054"/>
                </a:lnTo>
                <a:lnTo>
                  <a:pt x="900" y="1083"/>
                </a:lnTo>
                <a:lnTo>
                  <a:pt x="951" y="1134"/>
                </a:lnTo>
                <a:cubicBezTo>
                  <a:pt x="957" y="1145"/>
                  <a:pt x="957" y="1162"/>
                  <a:pt x="951" y="1168"/>
                </a:cubicBezTo>
                <a:cubicBezTo>
                  <a:pt x="946" y="1174"/>
                  <a:pt x="939" y="1177"/>
                  <a:pt x="931" y="1177"/>
                </a:cubicBezTo>
                <a:cubicBezTo>
                  <a:pt x="924" y="1177"/>
                  <a:pt x="917" y="1174"/>
                  <a:pt x="912" y="1168"/>
                </a:cubicBezTo>
                <a:lnTo>
                  <a:pt x="894" y="1157"/>
                </a:lnTo>
                <a:lnTo>
                  <a:pt x="866" y="1122"/>
                </a:lnTo>
                <a:lnTo>
                  <a:pt x="815" y="1168"/>
                </a:lnTo>
                <a:cubicBezTo>
                  <a:pt x="809" y="1175"/>
                  <a:pt x="802" y="1178"/>
                  <a:pt x="796" y="1178"/>
                </a:cubicBezTo>
                <a:cubicBezTo>
                  <a:pt x="776" y="1178"/>
                  <a:pt x="759" y="1151"/>
                  <a:pt x="781" y="1134"/>
                </a:cubicBezTo>
                <a:lnTo>
                  <a:pt x="798" y="1117"/>
                </a:lnTo>
                <a:lnTo>
                  <a:pt x="826" y="1083"/>
                </a:lnTo>
                <a:lnTo>
                  <a:pt x="781" y="1037"/>
                </a:lnTo>
                <a:cubicBezTo>
                  <a:pt x="759" y="1015"/>
                  <a:pt x="777" y="990"/>
                  <a:pt x="797" y="990"/>
                </a:cubicBezTo>
                <a:cubicBezTo>
                  <a:pt x="803" y="990"/>
                  <a:pt x="810" y="992"/>
                  <a:pt x="815" y="997"/>
                </a:cubicBezTo>
                <a:lnTo>
                  <a:pt x="832" y="1014"/>
                </a:lnTo>
                <a:lnTo>
                  <a:pt x="866" y="1048"/>
                </a:lnTo>
                <a:lnTo>
                  <a:pt x="912" y="997"/>
                </a:lnTo>
                <a:cubicBezTo>
                  <a:pt x="918" y="992"/>
                  <a:pt x="925" y="990"/>
                  <a:pt x="931" y="990"/>
                </a:cubicBezTo>
                <a:close/>
                <a:moveTo>
                  <a:pt x="1358" y="990"/>
                </a:moveTo>
                <a:cubicBezTo>
                  <a:pt x="1380" y="990"/>
                  <a:pt x="1396" y="1015"/>
                  <a:pt x="1379" y="1037"/>
                </a:cubicBezTo>
                <a:lnTo>
                  <a:pt x="1361" y="1054"/>
                </a:lnTo>
                <a:cubicBezTo>
                  <a:pt x="1350" y="1065"/>
                  <a:pt x="1339" y="1077"/>
                  <a:pt x="1327" y="1083"/>
                </a:cubicBezTo>
                <a:lnTo>
                  <a:pt x="1379" y="1134"/>
                </a:lnTo>
                <a:cubicBezTo>
                  <a:pt x="1396" y="1151"/>
                  <a:pt x="1381" y="1178"/>
                  <a:pt x="1360" y="1178"/>
                </a:cubicBezTo>
                <a:cubicBezTo>
                  <a:pt x="1353" y="1178"/>
                  <a:pt x="1346" y="1175"/>
                  <a:pt x="1339" y="1168"/>
                </a:cubicBezTo>
                <a:lnTo>
                  <a:pt x="1322" y="1157"/>
                </a:lnTo>
                <a:lnTo>
                  <a:pt x="1293" y="1122"/>
                </a:lnTo>
                <a:lnTo>
                  <a:pt x="1242" y="1168"/>
                </a:lnTo>
                <a:cubicBezTo>
                  <a:pt x="1236" y="1175"/>
                  <a:pt x="1230" y="1178"/>
                  <a:pt x="1223" y="1178"/>
                </a:cubicBezTo>
                <a:cubicBezTo>
                  <a:pt x="1204" y="1178"/>
                  <a:pt x="1186" y="1151"/>
                  <a:pt x="1208" y="1134"/>
                </a:cubicBezTo>
                <a:lnTo>
                  <a:pt x="1225" y="1117"/>
                </a:lnTo>
                <a:lnTo>
                  <a:pt x="1253" y="1083"/>
                </a:lnTo>
                <a:lnTo>
                  <a:pt x="1208" y="1037"/>
                </a:lnTo>
                <a:cubicBezTo>
                  <a:pt x="1186" y="1015"/>
                  <a:pt x="1204" y="990"/>
                  <a:pt x="1225" y="990"/>
                </a:cubicBezTo>
                <a:cubicBezTo>
                  <a:pt x="1231" y="990"/>
                  <a:pt x="1237" y="992"/>
                  <a:pt x="1242" y="997"/>
                </a:cubicBezTo>
                <a:lnTo>
                  <a:pt x="1259" y="1014"/>
                </a:lnTo>
                <a:lnTo>
                  <a:pt x="1293" y="1048"/>
                </a:lnTo>
                <a:lnTo>
                  <a:pt x="1339" y="997"/>
                </a:lnTo>
                <a:cubicBezTo>
                  <a:pt x="1345" y="992"/>
                  <a:pt x="1352" y="990"/>
                  <a:pt x="1358" y="990"/>
                </a:cubicBezTo>
                <a:close/>
                <a:moveTo>
                  <a:pt x="1650" y="989"/>
                </a:moveTo>
                <a:cubicBezTo>
                  <a:pt x="1656" y="989"/>
                  <a:pt x="1663" y="991"/>
                  <a:pt x="1669" y="997"/>
                </a:cubicBezTo>
                <a:lnTo>
                  <a:pt x="1686" y="1014"/>
                </a:lnTo>
                <a:lnTo>
                  <a:pt x="1720" y="1048"/>
                </a:lnTo>
                <a:lnTo>
                  <a:pt x="1766" y="997"/>
                </a:lnTo>
                <a:cubicBezTo>
                  <a:pt x="1772" y="992"/>
                  <a:pt x="1779" y="990"/>
                  <a:pt x="1786" y="990"/>
                </a:cubicBezTo>
                <a:cubicBezTo>
                  <a:pt x="1807" y="990"/>
                  <a:pt x="1823" y="1015"/>
                  <a:pt x="1806" y="1037"/>
                </a:cubicBezTo>
                <a:lnTo>
                  <a:pt x="1789" y="1054"/>
                </a:lnTo>
                <a:cubicBezTo>
                  <a:pt x="1777" y="1065"/>
                  <a:pt x="1766" y="1077"/>
                  <a:pt x="1754" y="1083"/>
                </a:cubicBezTo>
                <a:lnTo>
                  <a:pt x="1806" y="1134"/>
                </a:lnTo>
                <a:cubicBezTo>
                  <a:pt x="1823" y="1151"/>
                  <a:pt x="1808" y="1178"/>
                  <a:pt x="1787" y="1178"/>
                </a:cubicBezTo>
                <a:cubicBezTo>
                  <a:pt x="1780" y="1178"/>
                  <a:pt x="1773" y="1175"/>
                  <a:pt x="1766" y="1168"/>
                </a:cubicBezTo>
                <a:lnTo>
                  <a:pt x="1749" y="1157"/>
                </a:lnTo>
                <a:lnTo>
                  <a:pt x="1720" y="1122"/>
                </a:lnTo>
                <a:lnTo>
                  <a:pt x="1669" y="1168"/>
                </a:lnTo>
                <a:cubicBezTo>
                  <a:pt x="1663" y="1175"/>
                  <a:pt x="1657" y="1178"/>
                  <a:pt x="1650" y="1178"/>
                </a:cubicBezTo>
                <a:cubicBezTo>
                  <a:pt x="1631" y="1178"/>
                  <a:pt x="1613" y="1151"/>
                  <a:pt x="1635" y="1134"/>
                </a:cubicBezTo>
                <a:lnTo>
                  <a:pt x="1652" y="1117"/>
                </a:lnTo>
                <a:cubicBezTo>
                  <a:pt x="1658" y="1105"/>
                  <a:pt x="1669" y="1094"/>
                  <a:pt x="1680" y="1083"/>
                </a:cubicBezTo>
                <a:lnTo>
                  <a:pt x="1635" y="1037"/>
                </a:lnTo>
                <a:cubicBezTo>
                  <a:pt x="1623" y="1026"/>
                  <a:pt x="1623" y="1009"/>
                  <a:pt x="1635" y="997"/>
                </a:cubicBezTo>
                <a:cubicBezTo>
                  <a:pt x="1638" y="991"/>
                  <a:pt x="1643" y="989"/>
                  <a:pt x="1650" y="989"/>
                </a:cubicBezTo>
                <a:close/>
                <a:moveTo>
                  <a:pt x="2213" y="990"/>
                </a:moveTo>
                <a:cubicBezTo>
                  <a:pt x="2234" y="990"/>
                  <a:pt x="2250" y="1015"/>
                  <a:pt x="2233" y="1037"/>
                </a:cubicBezTo>
                <a:lnTo>
                  <a:pt x="2216" y="1054"/>
                </a:lnTo>
                <a:cubicBezTo>
                  <a:pt x="2204" y="1065"/>
                  <a:pt x="2193" y="1077"/>
                  <a:pt x="2182" y="1083"/>
                </a:cubicBezTo>
                <a:lnTo>
                  <a:pt x="2233" y="1134"/>
                </a:lnTo>
                <a:cubicBezTo>
                  <a:pt x="2250" y="1151"/>
                  <a:pt x="2235" y="1178"/>
                  <a:pt x="2214" y="1178"/>
                </a:cubicBezTo>
                <a:cubicBezTo>
                  <a:pt x="2207" y="1178"/>
                  <a:pt x="2200" y="1175"/>
                  <a:pt x="2193" y="1168"/>
                </a:cubicBezTo>
                <a:cubicBezTo>
                  <a:pt x="2187" y="1162"/>
                  <a:pt x="2182" y="1157"/>
                  <a:pt x="2176" y="1157"/>
                </a:cubicBezTo>
                <a:lnTo>
                  <a:pt x="2147" y="1122"/>
                </a:lnTo>
                <a:lnTo>
                  <a:pt x="2096" y="1168"/>
                </a:lnTo>
                <a:cubicBezTo>
                  <a:pt x="2091" y="1175"/>
                  <a:pt x="2084" y="1178"/>
                  <a:pt x="2077" y="1178"/>
                </a:cubicBezTo>
                <a:cubicBezTo>
                  <a:pt x="2058" y="1178"/>
                  <a:pt x="2041" y="1151"/>
                  <a:pt x="2062" y="1134"/>
                </a:cubicBezTo>
                <a:lnTo>
                  <a:pt x="2079" y="1117"/>
                </a:lnTo>
                <a:cubicBezTo>
                  <a:pt x="2090" y="1105"/>
                  <a:pt x="2096" y="1094"/>
                  <a:pt x="2108" y="1083"/>
                </a:cubicBezTo>
                <a:lnTo>
                  <a:pt x="2062" y="1037"/>
                </a:lnTo>
                <a:cubicBezTo>
                  <a:pt x="2040" y="1015"/>
                  <a:pt x="2059" y="990"/>
                  <a:pt x="2079" y="990"/>
                </a:cubicBezTo>
                <a:cubicBezTo>
                  <a:pt x="2085" y="990"/>
                  <a:pt x="2091" y="992"/>
                  <a:pt x="2096" y="997"/>
                </a:cubicBezTo>
                <a:lnTo>
                  <a:pt x="2113" y="1014"/>
                </a:lnTo>
                <a:cubicBezTo>
                  <a:pt x="2125" y="1026"/>
                  <a:pt x="2136" y="1037"/>
                  <a:pt x="2147" y="1048"/>
                </a:cubicBezTo>
                <a:lnTo>
                  <a:pt x="2193" y="997"/>
                </a:lnTo>
                <a:cubicBezTo>
                  <a:pt x="2199" y="992"/>
                  <a:pt x="2206" y="990"/>
                  <a:pt x="2213" y="990"/>
                </a:cubicBezTo>
                <a:close/>
                <a:moveTo>
                  <a:pt x="2640" y="990"/>
                </a:moveTo>
                <a:cubicBezTo>
                  <a:pt x="2661" y="990"/>
                  <a:pt x="2678" y="1015"/>
                  <a:pt x="2660" y="1037"/>
                </a:cubicBezTo>
                <a:lnTo>
                  <a:pt x="2643" y="1054"/>
                </a:lnTo>
                <a:lnTo>
                  <a:pt x="2609" y="1083"/>
                </a:lnTo>
                <a:lnTo>
                  <a:pt x="2660" y="1134"/>
                </a:lnTo>
                <a:cubicBezTo>
                  <a:pt x="2666" y="1145"/>
                  <a:pt x="2666" y="1162"/>
                  <a:pt x="2660" y="1168"/>
                </a:cubicBezTo>
                <a:cubicBezTo>
                  <a:pt x="2654" y="1174"/>
                  <a:pt x="2647" y="1177"/>
                  <a:pt x="2640" y="1177"/>
                </a:cubicBezTo>
                <a:cubicBezTo>
                  <a:pt x="2633" y="1177"/>
                  <a:pt x="2626" y="1174"/>
                  <a:pt x="2620" y="1168"/>
                </a:cubicBezTo>
                <a:lnTo>
                  <a:pt x="2603" y="1157"/>
                </a:lnTo>
                <a:lnTo>
                  <a:pt x="2575" y="1122"/>
                </a:lnTo>
                <a:lnTo>
                  <a:pt x="2523" y="1168"/>
                </a:lnTo>
                <a:cubicBezTo>
                  <a:pt x="2518" y="1175"/>
                  <a:pt x="2511" y="1178"/>
                  <a:pt x="2505" y="1178"/>
                </a:cubicBezTo>
                <a:cubicBezTo>
                  <a:pt x="2485" y="1178"/>
                  <a:pt x="2468" y="1151"/>
                  <a:pt x="2489" y="1134"/>
                </a:cubicBezTo>
                <a:lnTo>
                  <a:pt x="2506" y="1117"/>
                </a:lnTo>
                <a:lnTo>
                  <a:pt x="2535" y="1083"/>
                </a:lnTo>
                <a:lnTo>
                  <a:pt x="2489" y="1037"/>
                </a:lnTo>
                <a:cubicBezTo>
                  <a:pt x="2467" y="1015"/>
                  <a:pt x="2486" y="990"/>
                  <a:pt x="2506" y="990"/>
                </a:cubicBezTo>
                <a:cubicBezTo>
                  <a:pt x="2512" y="990"/>
                  <a:pt x="2518" y="992"/>
                  <a:pt x="2523" y="997"/>
                </a:cubicBezTo>
                <a:lnTo>
                  <a:pt x="2540" y="1014"/>
                </a:lnTo>
                <a:cubicBezTo>
                  <a:pt x="2552" y="1026"/>
                  <a:pt x="2563" y="1037"/>
                  <a:pt x="2575" y="1048"/>
                </a:cubicBezTo>
                <a:lnTo>
                  <a:pt x="2620" y="997"/>
                </a:lnTo>
                <a:cubicBezTo>
                  <a:pt x="2627" y="992"/>
                  <a:pt x="2633" y="990"/>
                  <a:pt x="2640" y="990"/>
                </a:cubicBezTo>
                <a:close/>
                <a:moveTo>
                  <a:pt x="3067" y="990"/>
                </a:moveTo>
                <a:cubicBezTo>
                  <a:pt x="3088" y="990"/>
                  <a:pt x="3105" y="1015"/>
                  <a:pt x="3087" y="1037"/>
                </a:cubicBezTo>
                <a:lnTo>
                  <a:pt x="3070" y="1054"/>
                </a:lnTo>
                <a:lnTo>
                  <a:pt x="3036" y="1083"/>
                </a:lnTo>
                <a:lnTo>
                  <a:pt x="3087" y="1134"/>
                </a:lnTo>
                <a:cubicBezTo>
                  <a:pt x="3104" y="1151"/>
                  <a:pt x="3089" y="1178"/>
                  <a:pt x="3068" y="1178"/>
                </a:cubicBezTo>
                <a:cubicBezTo>
                  <a:pt x="3062" y="1178"/>
                  <a:pt x="3054" y="1175"/>
                  <a:pt x="3047" y="1168"/>
                </a:cubicBezTo>
                <a:lnTo>
                  <a:pt x="3030" y="1157"/>
                </a:lnTo>
                <a:lnTo>
                  <a:pt x="3002" y="1122"/>
                </a:lnTo>
                <a:lnTo>
                  <a:pt x="2950" y="1168"/>
                </a:lnTo>
                <a:cubicBezTo>
                  <a:pt x="2945" y="1175"/>
                  <a:pt x="2938" y="1178"/>
                  <a:pt x="2932" y="1178"/>
                </a:cubicBezTo>
                <a:cubicBezTo>
                  <a:pt x="2912" y="1178"/>
                  <a:pt x="2895" y="1151"/>
                  <a:pt x="2916" y="1134"/>
                </a:cubicBezTo>
                <a:lnTo>
                  <a:pt x="2933" y="1117"/>
                </a:lnTo>
                <a:lnTo>
                  <a:pt x="2962" y="1083"/>
                </a:lnTo>
                <a:lnTo>
                  <a:pt x="2916" y="1037"/>
                </a:lnTo>
                <a:cubicBezTo>
                  <a:pt x="2894" y="1015"/>
                  <a:pt x="2913" y="990"/>
                  <a:pt x="2933" y="990"/>
                </a:cubicBezTo>
                <a:cubicBezTo>
                  <a:pt x="2939" y="990"/>
                  <a:pt x="2945" y="992"/>
                  <a:pt x="2950" y="997"/>
                </a:cubicBezTo>
                <a:lnTo>
                  <a:pt x="2968" y="1014"/>
                </a:lnTo>
                <a:lnTo>
                  <a:pt x="3002" y="1048"/>
                </a:lnTo>
                <a:lnTo>
                  <a:pt x="3047" y="997"/>
                </a:lnTo>
                <a:cubicBezTo>
                  <a:pt x="3054" y="992"/>
                  <a:pt x="3061" y="990"/>
                  <a:pt x="3067" y="990"/>
                </a:cubicBezTo>
                <a:close/>
                <a:moveTo>
                  <a:pt x="3358" y="989"/>
                </a:moveTo>
                <a:cubicBezTo>
                  <a:pt x="3365" y="989"/>
                  <a:pt x="3372" y="991"/>
                  <a:pt x="3378" y="997"/>
                </a:cubicBezTo>
                <a:lnTo>
                  <a:pt x="3395" y="1014"/>
                </a:lnTo>
                <a:lnTo>
                  <a:pt x="3429" y="1048"/>
                </a:lnTo>
                <a:lnTo>
                  <a:pt x="3474" y="997"/>
                </a:lnTo>
                <a:cubicBezTo>
                  <a:pt x="3481" y="992"/>
                  <a:pt x="3488" y="990"/>
                  <a:pt x="3494" y="990"/>
                </a:cubicBezTo>
                <a:cubicBezTo>
                  <a:pt x="3516" y="990"/>
                  <a:pt x="3532" y="1015"/>
                  <a:pt x="3514" y="1037"/>
                </a:cubicBezTo>
                <a:lnTo>
                  <a:pt x="3497" y="1054"/>
                </a:lnTo>
                <a:lnTo>
                  <a:pt x="3463" y="1083"/>
                </a:lnTo>
                <a:lnTo>
                  <a:pt x="3514" y="1134"/>
                </a:lnTo>
                <a:cubicBezTo>
                  <a:pt x="3531" y="1151"/>
                  <a:pt x="3516" y="1178"/>
                  <a:pt x="3496" y="1178"/>
                </a:cubicBezTo>
                <a:cubicBezTo>
                  <a:pt x="3489" y="1178"/>
                  <a:pt x="3481" y="1175"/>
                  <a:pt x="3474" y="1168"/>
                </a:cubicBezTo>
                <a:lnTo>
                  <a:pt x="3457" y="1157"/>
                </a:lnTo>
                <a:lnTo>
                  <a:pt x="3429" y="1122"/>
                </a:lnTo>
                <a:lnTo>
                  <a:pt x="3378" y="1168"/>
                </a:lnTo>
                <a:cubicBezTo>
                  <a:pt x="3372" y="1175"/>
                  <a:pt x="3365" y="1178"/>
                  <a:pt x="3359" y="1178"/>
                </a:cubicBezTo>
                <a:cubicBezTo>
                  <a:pt x="3339" y="1178"/>
                  <a:pt x="3322" y="1151"/>
                  <a:pt x="3343" y="1134"/>
                </a:cubicBezTo>
                <a:lnTo>
                  <a:pt x="3360" y="1117"/>
                </a:lnTo>
                <a:cubicBezTo>
                  <a:pt x="3366" y="1105"/>
                  <a:pt x="3378" y="1094"/>
                  <a:pt x="3389" y="1083"/>
                </a:cubicBezTo>
                <a:lnTo>
                  <a:pt x="3343" y="1037"/>
                </a:lnTo>
                <a:cubicBezTo>
                  <a:pt x="3332" y="1026"/>
                  <a:pt x="3332" y="1009"/>
                  <a:pt x="3343" y="997"/>
                </a:cubicBezTo>
                <a:cubicBezTo>
                  <a:pt x="3346" y="991"/>
                  <a:pt x="3352" y="989"/>
                  <a:pt x="3358" y="989"/>
                </a:cubicBezTo>
                <a:close/>
                <a:moveTo>
                  <a:pt x="3921" y="990"/>
                </a:moveTo>
                <a:cubicBezTo>
                  <a:pt x="3943" y="990"/>
                  <a:pt x="3959" y="1015"/>
                  <a:pt x="3941" y="1037"/>
                </a:cubicBezTo>
                <a:lnTo>
                  <a:pt x="3924" y="1054"/>
                </a:lnTo>
                <a:cubicBezTo>
                  <a:pt x="3913" y="1065"/>
                  <a:pt x="3902" y="1077"/>
                  <a:pt x="3890" y="1083"/>
                </a:cubicBezTo>
                <a:lnTo>
                  <a:pt x="3941" y="1134"/>
                </a:lnTo>
                <a:cubicBezTo>
                  <a:pt x="3959" y="1151"/>
                  <a:pt x="3943" y="1178"/>
                  <a:pt x="3923" y="1178"/>
                </a:cubicBezTo>
                <a:cubicBezTo>
                  <a:pt x="3916" y="1178"/>
                  <a:pt x="3909" y="1175"/>
                  <a:pt x="3902" y="1168"/>
                </a:cubicBezTo>
                <a:lnTo>
                  <a:pt x="3884" y="1157"/>
                </a:lnTo>
                <a:cubicBezTo>
                  <a:pt x="3873" y="1145"/>
                  <a:pt x="3867" y="1134"/>
                  <a:pt x="3856" y="1122"/>
                </a:cubicBezTo>
                <a:lnTo>
                  <a:pt x="3805" y="1168"/>
                </a:lnTo>
                <a:cubicBezTo>
                  <a:pt x="3799" y="1175"/>
                  <a:pt x="3792" y="1178"/>
                  <a:pt x="3786" y="1178"/>
                </a:cubicBezTo>
                <a:cubicBezTo>
                  <a:pt x="3766" y="1178"/>
                  <a:pt x="3749" y="1151"/>
                  <a:pt x="3771" y="1134"/>
                </a:cubicBezTo>
                <a:lnTo>
                  <a:pt x="3788" y="1117"/>
                </a:lnTo>
                <a:cubicBezTo>
                  <a:pt x="3799" y="1105"/>
                  <a:pt x="3805" y="1094"/>
                  <a:pt x="3816" y="1083"/>
                </a:cubicBezTo>
                <a:lnTo>
                  <a:pt x="3771" y="1037"/>
                </a:lnTo>
                <a:cubicBezTo>
                  <a:pt x="3749" y="1015"/>
                  <a:pt x="3767" y="990"/>
                  <a:pt x="3787" y="990"/>
                </a:cubicBezTo>
                <a:cubicBezTo>
                  <a:pt x="3793" y="990"/>
                  <a:pt x="3799" y="992"/>
                  <a:pt x="3805" y="997"/>
                </a:cubicBezTo>
                <a:lnTo>
                  <a:pt x="3822" y="1014"/>
                </a:lnTo>
                <a:lnTo>
                  <a:pt x="3856" y="1048"/>
                </a:lnTo>
                <a:lnTo>
                  <a:pt x="3902" y="997"/>
                </a:lnTo>
                <a:cubicBezTo>
                  <a:pt x="3908" y="992"/>
                  <a:pt x="3915" y="990"/>
                  <a:pt x="3921" y="990"/>
                </a:cubicBezTo>
                <a:close/>
                <a:moveTo>
                  <a:pt x="4348" y="990"/>
                </a:moveTo>
                <a:cubicBezTo>
                  <a:pt x="4370" y="990"/>
                  <a:pt x="4386" y="1015"/>
                  <a:pt x="4369" y="1037"/>
                </a:cubicBezTo>
                <a:lnTo>
                  <a:pt x="4351" y="1054"/>
                </a:lnTo>
                <a:lnTo>
                  <a:pt x="4317" y="1083"/>
                </a:lnTo>
                <a:lnTo>
                  <a:pt x="4369" y="1134"/>
                </a:lnTo>
                <a:cubicBezTo>
                  <a:pt x="4374" y="1145"/>
                  <a:pt x="4374" y="1162"/>
                  <a:pt x="4369" y="1168"/>
                </a:cubicBezTo>
                <a:cubicBezTo>
                  <a:pt x="4363" y="1174"/>
                  <a:pt x="4356" y="1177"/>
                  <a:pt x="4349" y="1177"/>
                </a:cubicBezTo>
                <a:cubicBezTo>
                  <a:pt x="4341" y="1177"/>
                  <a:pt x="4334" y="1174"/>
                  <a:pt x="4329" y="1168"/>
                </a:cubicBezTo>
                <a:lnTo>
                  <a:pt x="4312" y="1157"/>
                </a:lnTo>
                <a:lnTo>
                  <a:pt x="4283" y="1122"/>
                </a:lnTo>
                <a:lnTo>
                  <a:pt x="4232" y="1168"/>
                </a:lnTo>
                <a:cubicBezTo>
                  <a:pt x="4226" y="1175"/>
                  <a:pt x="4220" y="1178"/>
                  <a:pt x="4213" y="1178"/>
                </a:cubicBezTo>
                <a:cubicBezTo>
                  <a:pt x="4194" y="1178"/>
                  <a:pt x="4176" y="1151"/>
                  <a:pt x="4198" y="1134"/>
                </a:cubicBezTo>
                <a:lnTo>
                  <a:pt x="4215" y="1117"/>
                </a:lnTo>
                <a:lnTo>
                  <a:pt x="4243" y="1083"/>
                </a:lnTo>
                <a:lnTo>
                  <a:pt x="4198" y="1037"/>
                </a:lnTo>
                <a:cubicBezTo>
                  <a:pt x="4176" y="1015"/>
                  <a:pt x="4194" y="990"/>
                  <a:pt x="4215" y="990"/>
                </a:cubicBezTo>
                <a:cubicBezTo>
                  <a:pt x="4221" y="990"/>
                  <a:pt x="4227" y="992"/>
                  <a:pt x="4232" y="997"/>
                </a:cubicBezTo>
                <a:lnTo>
                  <a:pt x="4249" y="1014"/>
                </a:lnTo>
                <a:lnTo>
                  <a:pt x="4283" y="1048"/>
                </a:lnTo>
                <a:lnTo>
                  <a:pt x="4329" y="997"/>
                </a:lnTo>
                <a:cubicBezTo>
                  <a:pt x="4335" y="992"/>
                  <a:pt x="4342" y="990"/>
                  <a:pt x="4348" y="990"/>
                </a:cubicBezTo>
                <a:close/>
                <a:moveTo>
                  <a:pt x="4775" y="990"/>
                </a:moveTo>
                <a:cubicBezTo>
                  <a:pt x="4797" y="990"/>
                  <a:pt x="4813" y="1015"/>
                  <a:pt x="4796" y="1037"/>
                </a:cubicBezTo>
                <a:lnTo>
                  <a:pt x="4779" y="1054"/>
                </a:lnTo>
                <a:cubicBezTo>
                  <a:pt x="4767" y="1065"/>
                  <a:pt x="4756" y="1077"/>
                  <a:pt x="4744" y="1083"/>
                </a:cubicBezTo>
                <a:cubicBezTo>
                  <a:pt x="4761" y="1100"/>
                  <a:pt x="4779" y="1117"/>
                  <a:pt x="4796" y="1134"/>
                </a:cubicBezTo>
                <a:cubicBezTo>
                  <a:pt x="4813" y="1151"/>
                  <a:pt x="4798" y="1178"/>
                  <a:pt x="4777" y="1178"/>
                </a:cubicBezTo>
                <a:cubicBezTo>
                  <a:pt x="4770" y="1178"/>
                  <a:pt x="4763" y="1175"/>
                  <a:pt x="4756" y="1168"/>
                </a:cubicBezTo>
                <a:lnTo>
                  <a:pt x="4739" y="1157"/>
                </a:lnTo>
                <a:lnTo>
                  <a:pt x="4710" y="1122"/>
                </a:lnTo>
                <a:lnTo>
                  <a:pt x="4659" y="1168"/>
                </a:lnTo>
                <a:cubicBezTo>
                  <a:pt x="4653" y="1175"/>
                  <a:pt x="4647" y="1178"/>
                  <a:pt x="4640" y="1178"/>
                </a:cubicBezTo>
                <a:cubicBezTo>
                  <a:pt x="4621" y="1178"/>
                  <a:pt x="4603" y="1151"/>
                  <a:pt x="4625" y="1134"/>
                </a:cubicBezTo>
                <a:lnTo>
                  <a:pt x="4642" y="1117"/>
                </a:lnTo>
                <a:lnTo>
                  <a:pt x="4670" y="1083"/>
                </a:lnTo>
                <a:lnTo>
                  <a:pt x="4625" y="1037"/>
                </a:lnTo>
                <a:cubicBezTo>
                  <a:pt x="4603" y="1015"/>
                  <a:pt x="4622" y="990"/>
                  <a:pt x="4642" y="990"/>
                </a:cubicBezTo>
                <a:cubicBezTo>
                  <a:pt x="4648" y="990"/>
                  <a:pt x="4654" y="992"/>
                  <a:pt x="4659" y="997"/>
                </a:cubicBezTo>
                <a:lnTo>
                  <a:pt x="4676" y="1014"/>
                </a:lnTo>
                <a:lnTo>
                  <a:pt x="4710" y="1048"/>
                </a:lnTo>
                <a:lnTo>
                  <a:pt x="4756" y="997"/>
                </a:lnTo>
                <a:cubicBezTo>
                  <a:pt x="4762" y="992"/>
                  <a:pt x="4769" y="990"/>
                  <a:pt x="4775" y="990"/>
                </a:cubicBezTo>
                <a:close/>
                <a:moveTo>
                  <a:pt x="5067" y="989"/>
                </a:moveTo>
                <a:cubicBezTo>
                  <a:pt x="5073" y="989"/>
                  <a:pt x="5080" y="991"/>
                  <a:pt x="5086" y="997"/>
                </a:cubicBezTo>
                <a:lnTo>
                  <a:pt x="5103" y="1014"/>
                </a:lnTo>
                <a:lnTo>
                  <a:pt x="5137" y="1048"/>
                </a:lnTo>
                <a:lnTo>
                  <a:pt x="5183" y="997"/>
                </a:lnTo>
                <a:cubicBezTo>
                  <a:pt x="5189" y="992"/>
                  <a:pt x="5196" y="990"/>
                  <a:pt x="5203" y="990"/>
                </a:cubicBezTo>
                <a:cubicBezTo>
                  <a:pt x="5224" y="990"/>
                  <a:pt x="5240" y="1015"/>
                  <a:pt x="5223" y="1037"/>
                </a:cubicBezTo>
                <a:lnTo>
                  <a:pt x="5206" y="1054"/>
                </a:lnTo>
                <a:cubicBezTo>
                  <a:pt x="5194" y="1065"/>
                  <a:pt x="5183" y="1077"/>
                  <a:pt x="5172" y="1083"/>
                </a:cubicBezTo>
                <a:lnTo>
                  <a:pt x="5223" y="1134"/>
                </a:lnTo>
                <a:cubicBezTo>
                  <a:pt x="5240" y="1151"/>
                  <a:pt x="5225" y="1178"/>
                  <a:pt x="5204" y="1178"/>
                </a:cubicBezTo>
                <a:cubicBezTo>
                  <a:pt x="5197" y="1178"/>
                  <a:pt x="5190" y="1175"/>
                  <a:pt x="5183" y="1168"/>
                </a:cubicBezTo>
                <a:cubicBezTo>
                  <a:pt x="5177" y="1162"/>
                  <a:pt x="5172" y="1157"/>
                  <a:pt x="5166" y="1157"/>
                </a:cubicBezTo>
                <a:lnTo>
                  <a:pt x="5137" y="1122"/>
                </a:lnTo>
                <a:lnTo>
                  <a:pt x="5086" y="1168"/>
                </a:lnTo>
                <a:cubicBezTo>
                  <a:pt x="5081" y="1175"/>
                  <a:pt x="5074" y="1178"/>
                  <a:pt x="5067" y="1178"/>
                </a:cubicBezTo>
                <a:cubicBezTo>
                  <a:pt x="5048" y="1178"/>
                  <a:pt x="5030" y="1151"/>
                  <a:pt x="5052" y="1134"/>
                </a:cubicBezTo>
                <a:lnTo>
                  <a:pt x="5069" y="1117"/>
                </a:lnTo>
                <a:cubicBezTo>
                  <a:pt x="5075" y="1105"/>
                  <a:pt x="5086" y="1094"/>
                  <a:pt x="5098" y="1083"/>
                </a:cubicBezTo>
                <a:lnTo>
                  <a:pt x="5052" y="1037"/>
                </a:lnTo>
                <a:cubicBezTo>
                  <a:pt x="5041" y="1026"/>
                  <a:pt x="5041" y="1009"/>
                  <a:pt x="5052" y="997"/>
                </a:cubicBezTo>
                <a:cubicBezTo>
                  <a:pt x="5055" y="991"/>
                  <a:pt x="5060" y="989"/>
                  <a:pt x="5067" y="989"/>
                </a:cubicBezTo>
                <a:close/>
                <a:moveTo>
                  <a:pt x="5630" y="990"/>
                </a:moveTo>
                <a:cubicBezTo>
                  <a:pt x="5651" y="990"/>
                  <a:pt x="5668" y="1015"/>
                  <a:pt x="5650" y="1037"/>
                </a:cubicBezTo>
                <a:lnTo>
                  <a:pt x="5633" y="1054"/>
                </a:lnTo>
                <a:lnTo>
                  <a:pt x="5599" y="1083"/>
                </a:lnTo>
                <a:lnTo>
                  <a:pt x="5650" y="1134"/>
                </a:lnTo>
                <a:cubicBezTo>
                  <a:pt x="5667" y="1151"/>
                  <a:pt x="5652" y="1178"/>
                  <a:pt x="5631" y="1178"/>
                </a:cubicBezTo>
                <a:cubicBezTo>
                  <a:pt x="5624" y="1178"/>
                  <a:pt x="5617" y="1175"/>
                  <a:pt x="5610" y="1168"/>
                </a:cubicBezTo>
                <a:lnTo>
                  <a:pt x="5593" y="1157"/>
                </a:lnTo>
                <a:lnTo>
                  <a:pt x="5565" y="1122"/>
                </a:lnTo>
                <a:lnTo>
                  <a:pt x="5513" y="1168"/>
                </a:lnTo>
                <a:cubicBezTo>
                  <a:pt x="5508" y="1175"/>
                  <a:pt x="5501" y="1178"/>
                  <a:pt x="5495" y="1178"/>
                </a:cubicBezTo>
                <a:cubicBezTo>
                  <a:pt x="5475" y="1178"/>
                  <a:pt x="5458" y="1151"/>
                  <a:pt x="5479" y="1134"/>
                </a:cubicBezTo>
                <a:lnTo>
                  <a:pt x="5496" y="1117"/>
                </a:lnTo>
                <a:lnTo>
                  <a:pt x="5525" y="1083"/>
                </a:lnTo>
                <a:lnTo>
                  <a:pt x="5479" y="1037"/>
                </a:lnTo>
                <a:cubicBezTo>
                  <a:pt x="5457" y="1015"/>
                  <a:pt x="5476" y="990"/>
                  <a:pt x="5496" y="990"/>
                </a:cubicBezTo>
                <a:cubicBezTo>
                  <a:pt x="5502" y="990"/>
                  <a:pt x="5508" y="992"/>
                  <a:pt x="5513" y="997"/>
                </a:cubicBezTo>
                <a:lnTo>
                  <a:pt x="5530" y="1014"/>
                </a:lnTo>
                <a:lnTo>
                  <a:pt x="5565" y="1048"/>
                </a:lnTo>
                <a:lnTo>
                  <a:pt x="5610" y="997"/>
                </a:lnTo>
                <a:cubicBezTo>
                  <a:pt x="5617" y="992"/>
                  <a:pt x="5623" y="990"/>
                  <a:pt x="5630" y="990"/>
                </a:cubicBezTo>
                <a:close/>
                <a:moveTo>
                  <a:pt x="6057" y="990"/>
                </a:moveTo>
                <a:cubicBezTo>
                  <a:pt x="6078" y="990"/>
                  <a:pt x="6095" y="1015"/>
                  <a:pt x="6077" y="1037"/>
                </a:cubicBezTo>
                <a:lnTo>
                  <a:pt x="6060" y="1054"/>
                </a:lnTo>
                <a:lnTo>
                  <a:pt x="6026" y="1083"/>
                </a:lnTo>
                <a:lnTo>
                  <a:pt x="6077" y="1134"/>
                </a:lnTo>
                <a:cubicBezTo>
                  <a:pt x="6083" y="1145"/>
                  <a:pt x="6083" y="1157"/>
                  <a:pt x="6077" y="1168"/>
                </a:cubicBezTo>
                <a:cubicBezTo>
                  <a:pt x="6071" y="1174"/>
                  <a:pt x="6064" y="1177"/>
                  <a:pt x="6057" y="1177"/>
                </a:cubicBezTo>
                <a:cubicBezTo>
                  <a:pt x="6050" y="1177"/>
                  <a:pt x="6043" y="1174"/>
                  <a:pt x="6037" y="1168"/>
                </a:cubicBezTo>
                <a:lnTo>
                  <a:pt x="6020" y="1157"/>
                </a:lnTo>
                <a:cubicBezTo>
                  <a:pt x="6009" y="1145"/>
                  <a:pt x="6003" y="1134"/>
                  <a:pt x="5992" y="1122"/>
                </a:cubicBezTo>
                <a:lnTo>
                  <a:pt x="5940" y="1168"/>
                </a:lnTo>
                <a:cubicBezTo>
                  <a:pt x="5935" y="1175"/>
                  <a:pt x="5928" y="1178"/>
                  <a:pt x="5922" y="1178"/>
                </a:cubicBezTo>
                <a:cubicBezTo>
                  <a:pt x="5902" y="1178"/>
                  <a:pt x="5885" y="1151"/>
                  <a:pt x="5906" y="1134"/>
                </a:cubicBezTo>
                <a:lnTo>
                  <a:pt x="5923" y="1117"/>
                </a:lnTo>
                <a:lnTo>
                  <a:pt x="5952" y="1083"/>
                </a:lnTo>
                <a:lnTo>
                  <a:pt x="5906" y="1037"/>
                </a:lnTo>
                <a:cubicBezTo>
                  <a:pt x="5884" y="1015"/>
                  <a:pt x="5903" y="990"/>
                  <a:pt x="5923" y="990"/>
                </a:cubicBezTo>
                <a:cubicBezTo>
                  <a:pt x="5929" y="990"/>
                  <a:pt x="5935" y="992"/>
                  <a:pt x="5940" y="997"/>
                </a:cubicBezTo>
                <a:lnTo>
                  <a:pt x="5957" y="1014"/>
                </a:lnTo>
                <a:cubicBezTo>
                  <a:pt x="5969" y="1026"/>
                  <a:pt x="5980" y="1037"/>
                  <a:pt x="5992" y="1048"/>
                </a:cubicBezTo>
                <a:lnTo>
                  <a:pt x="6037" y="997"/>
                </a:lnTo>
                <a:cubicBezTo>
                  <a:pt x="6044" y="992"/>
                  <a:pt x="6051" y="990"/>
                  <a:pt x="6057" y="990"/>
                </a:cubicBezTo>
                <a:close/>
                <a:moveTo>
                  <a:pt x="6484" y="990"/>
                </a:moveTo>
                <a:cubicBezTo>
                  <a:pt x="6505" y="990"/>
                  <a:pt x="6522" y="1015"/>
                  <a:pt x="6504" y="1037"/>
                </a:cubicBezTo>
                <a:lnTo>
                  <a:pt x="6487" y="1054"/>
                </a:lnTo>
                <a:lnTo>
                  <a:pt x="6453" y="1083"/>
                </a:lnTo>
                <a:lnTo>
                  <a:pt x="6504" y="1134"/>
                </a:lnTo>
                <a:cubicBezTo>
                  <a:pt x="6521" y="1151"/>
                  <a:pt x="6506" y="1178"/>
                  <a:pt x="6485" y="1178"/>
                </a:cubicBezTo>
                <a:cubicBezTo>
                  <a:pt x="6479" y="1178"/>
                  <a:pt x="6471" y="1175"/>
                  <a:pt x="6464" y="1168"/>
                </a:cubicBezTo>
                <a:lnTo>
                  <a:pt x="6447" y="1157"/>
                </a:lnTo>
                <a:cubicBezTo>
                  <a:pt x="6436" y="1145"/>
                  <a:pt x="6430" y="1134"/>
                  <a:pt x="6419" y="1122"/>
                </a:cubicBezTo>
                <a:lnTo>
                  <a:pt x="6368" y="1168"/>
                </a:lnTo>
                <a:cubicBezTo>
                  <a:pt x="6362" y="1175"/>
                  <a:pt x="6355" y="1178"/>
                  <a:pt x="6349" y="1178"/>
                </a:cubicBezTo>
                <a:cubicBezTo>
                  <a:pt x="6329" y="1178"/>
                  <a:pt x="6312" y="1151"/>
                  <a:pt x="6333" y="1134"/>
                </a:cubicBezTo>
                <a:lnTo>
                  <a:pt x="6350" y="1117"/>
                </a:lnTo>
                <a:lnTo>
                  <a:pt x="6379" y="1083"/>
                </a:lnTo>
                <a:lnTo>
                  <a:pt x="6333" y="1037"/>
                </a:lnTo>
                <a:cubicBezTo>
                  <a:pt x="6311" y="1015"/>
                  <a:pt x="6330" y="990"/>
                  <a:pt x="6350" y="990"/>
                </a:cubicBezTo>
                <a:cubicBezTo>
                  <a:pt x="6356" y="990"/>
                  <a:pt x="6362" y="992"/>
                  <a:pt x="6368" y="997"/>
                </a:cubicBezTo>
                <a:lnTo>
                  <a:pt x="6385" y="1014"/>
                </a:lnTo>
                <a:lnTo>
                  <a:pt x="6419" y="1048"/>
                </a:lnTo>
                <a:lnTo>
                  <a:pt x="6464" y="997"/>
                </a:lnTo>
                <a:cubicBezTo>
                  <a:pt x="6471" y="992"/>
                  <a:pt x="6478" y="990"/>
                  <a:pt x="6484" y="990"/>
                </a:cubicBezTo>
                <a:close/>
                <a:moveTo>
                  <a:pt x="6775" y="989"/>
                </a:moveTo>
                <a:cubicBezTo>
                  <a:pt x="6782" y="989"/>
                  <a:pt x="6789" y="991"/>
                  <a:pt x="6795" y="997"/>
                </a:cubicBezTo>
                <a:lnTo>
                  <a:pt x="6812" y="1014"/>
                </a:lnTo>
                <a:lnTo>
                  <a:pt x="6846" y="1048"/>
                </a:lnTo>
                <a:lnTo>
                  <a:pt x="6891" y="997"/>
                </a:lnTo>
                <a:cubicBezTo>
                  <a:pt x="6898" y="992"/>
                  <a:pt x="6905" y="990"/>
                  <a:pt x="6911" y="990"/>
                </a:cubicBezTo>
                <a:cubicBezTo>
                  <a:pt x="6933" y="990"/>
                  <a:pt x="6949" y="1015"/>
                  <a:pt x="6931" y="1037"/>
                </a:cubicBezTo>
                <a:lnTo>
                  <a:pt x="6914" y="1054"/>
                </a:lnTo>
                <a:cubicBezTo>
                  <a:pt x="6903" y="1065"/>
                  <a:pt x="6891" y="1077"/>
                  <a:pt x="6880" y="1083"/>
                </a:cubicBezTo>
                <a:lnTo>
                  <a:pt x="6931" y="1134"/>
                </a:lnTo>
                <a:cubicBezTo>
                  <a:pt x="6949" y="1151"/>
                  <a:pt x="6933" y="1178"/>
                  <a:pt x="6913" y="1178"/>
                </a:cubicBezTo>
                <a:cubicBezTo>
                  <a:pt x="6906" y="1178"/>
                  <a:pt x="6899" y="1175"/>
                  <a:pt x="6891" y="1168"/>
                </a:cubicBezTo>
                <a:lnTo>
                  <a:pt x="6874" y="1157"/>
                </a:lnTo>
                <a:lnTo>
                  <a:pt x="6846" y="1122"/>
                </a:lnTo>
                <a:lnTo>
                  <a:pt x="6795" y="1168"/>
                </a:lnTo>
                <a:cubicBezTo>
                  <a:pt x="6789" y="1175"/>
                  <a:pt x="6782" y="1178"/>
                  <a:pt x="6776" y="1178"/>
                </a:cubicBezTo>
                <a:cubicBezTo>
                  <a:pt x="6756" y="1178"/>
                  <a:pt x="6739" y="1151"/>
                  <a:pt x="6761" y="1134"/>
                </a:cubicBezTo>
                <a:lnTo>
                  <a:pt x="6778" y="1117"/>
                </a:lnTo>
                <a:cubicBezTo>
                  <a:pt x="6783" y="1105"/>
                  <a:pt x="6795" y="1094"/>
                  <a:pt x="6806" y="1083"/>
                </a:cubicBezTo>
                <a:lnTo>
                  <a:pt x="6761" y="1037"/>
                </a:lnTo>
                <a:cubicBezTo>
                  <a:pt x="6749" y="1026"/>
                  <a:pt x="6749" y="1009"/>
                  <a:pt x="6761" y="997"/>
                </a:cubicBezTo>
                <a:cubicBezTo>
                  <a:pt x="6763" y="991"/>
                  <a:pt x="6769" y="989"/>
                  <a:pt x="6775" y="989"/>
                </a:cubicBezTo>
                <a:close/>
                <a:moveTo>
                  <a:pt x="7338" y="990"/>
                </a:moveTo>
                <a:cubicBezTo>
                  <a:pt x="7360" y="990"/>
                  <a:pt x="7376" y="1015"/>
                  <a:pt x="7359" y="1037"/>
                </a:cubicBezTo>
                <a:lnTo>
                  <a:pt x="7341" y="1054"/>
                </a:lnTo>
                <a:lnTo>
                  <a:pt x="7307" y="1083"/>
                </a:lnTo>
                <a:lnTo>
                  <a:pt x="7359" y="1134"/>
                </a:lnTo>
                <a:cubicBezTo>
                  <a:pt x="7376" y="1151"/>
                  <a:pt x="7360" y="1178"/>
                  <a:pt x="7340" y="1178"/>
                </a:cubicBezTo>
                <a:cubicBezTo>
                  <a:pt x="7333" y="1178"/>
                  <a:pt x="7326" y="1175"/>
                  <a:pt x="7319" y="1168"/>
                </a:cubicBezTo>
                <a:lnTo>
                  <a:pt x="7302" y="1157"/>
                </a:lnTo>
                <a:cubicBezTo>
                  <a:pt x="7290" y="1145"/>
                  <a:pt x="7284" y="1134"/>
                  <a:pt x="7273" y="1122"/>
                </a:cubicBezTo>
                <a:lnTo>
                  <a:pt x="7222" y="1168"/>
                </a:lnTo>
                <a:cubicBezTo>
                  <a:pt x="7216" y="1175"/>
                  <a:pt x="7210" y="1178"/>
                  <a:pt x="7203" y="1178"/>
                </a:cubicBezTo>
                <a:cubicBezTo>
                  <a:pt x="7184" y="1178"/>
                  <a:pt x="7166" y="1151"/>
                  <a:pt x="7188" y="1134"/>
                </a:cubicBezTo>
                <a:lnTo>
                  <a:pt x="7205" y="1117"/>
                </a:lnTo>
                <a:lnTo>
                  <a:pt x="7233" y="1083"/>
                </a:lnTo>
                <a:lnTo>
                  <a:pt x="7188" y="1037"/>
                </a:lnTo>
                <a:cubicBezTo>
                  <a:pt x="7166" y="1015"/>
                  <a:pt x="7184" y="990"/>
                  <a:pt x="7205" y="990"/>
                </a:cubicBezTo>
                <a:cubicBezTo>
                  <a:pt x="7210" y="990"/>
                  <a:pt x="7217" y="992"/>
                  <a:pt x="7222" y="997"/>
                </a:cubicBezTo>
                <a:lnTo>
                  <a:pt x="7239" y="1014"/>
                </a:lnTo>
                <a:lnTo>
                  <a:pt x="7273" y="1048"/>
                </a:lnTo>
                <a:lnTo>
                  <a:pt x="7319" y="997"/>
                </a:lnTo>
                <a:cubicBezTo>
                  <a:pt x="7325" y="992"/>
                  <a:pt x="7332" y="990"/>
                  <a:pt x="7338" y="990"/>
                </a:cubicBezTo>
                <a:close/>
                <a:moveTo>
                  <a:pt x="7765" y="990"/>
                </a:moveTo>
                <a:cubicBezTo>
                  <a:pt x="7787" y="990"/>
                  <a:pt x="7803" y="1015"/>
                  <a:pt x="7786" y="1037"/>
                </a:cubicBezTo>
                <a:lnTo>
                  <a:pt x="7769" y="1054"/>
                </a:lnTo>
                <a:lnTo>
                  <a:pt x="7734" y="1083"/>
                </a:lnTo>
                <a:lnTo>
                  <a:pt x="7786" y="1134"/>
                </a:lnTo>
                <a:cubicBezTo>
                  <a:pt x="7791" y="1145"/>
                  <a:pt x="7791" y="1157"/>
                  <a:pt x="7786" y="1168"/>
                </a:cubicBezTo>
                <a:cubicBezTo>
                  <a:pt x="7780" y="1174"/>
                  <a:pt x="7773" y="1177"/>
                  <a:pt x="7766" y="1177"/>
                </a:cubicBezTo>
                <a:cubicBezTo>
                  <a:pt x="7759" y="1177"/>
                  <a:pt x="7751" y="1174"/>
                  <a:pt x="7746" y="1168"/>
                </a:cubicBezTo>
                <a:lnTo>
                  <a:pt x="7729" y="1157"/>
                </a:lnTo>
                <a:lnTo>
                  <a:pt x="7700" y="1122"/>
                </a:lnTo>
                <a:lnTo>
                  <a:pt x="7649" y="1168"/>
                </a:lnTo>
                <a:cubicBezTo>
                  <a:pt x="7643" y="1175"/>
                  <a:pt x="7637" y="1178"/>
                  <a:pt x="7630" y="1178"/>
                </a:cubicBezTo>
                <a:cubicBezTo>
                  <a:pt x="7611" y="1178"/>
                  <a:pt x="7593" y="1151"/>
                  <a:pt x="7615" y="1134"/>
                </a:cubicBezTo>
                <a:lnTo>
                  <a:pt x="7632" y="1117"/>
                </a:lnTo>
                <a:lnTo>
                  <a:pt x="7660" y="1083"/>
                </a:lnTo>
                <a:lnTo>
                  <a:pt x="7615" y="1037"/>
                </a:lnTo>
                <a:cubicBezTo>
                  <a:pt x="7593" y="1015"/>
                  <a:pt x="7612" y="990"/>
                  <a:pt x="7632" y="990"/>
                </a:cubicBezTo>
                <a:cubicBezTo>
                  <a:pt x="7638" y="990"/>
                  <a:pt x="7644" y="992"/>
                  <a:pt x="7649" y="997"/>
                </a:cubicBezTo>
                <a:lnTo>
                  <a:pt x="7666" y="1014"/>
                </a:lnTo>
                <a:lnTo>
                  <a:pt x="7700" y="1048"/>
                </a:lnTo>
                <a:lnTo>
                  <a:pt x="7746" y="997"/>
                </a:lnTo>
                <a:cubicBezTo>
                  <a:pt x="7752" y="992"/>
                  <a:pt x="7759" y="990"/>
                  <a:pt x="7765" y="990"/>
                </a:cubicBezTo>
                <a:close/>
                <a:moveTo>
                  <a:pt x="8193" y="990"/>
                </a:moveTo>
                <a:cubicBezTo>
                  <a:pt x="8214" y="990"/>
                  <a:pt x="8230" y="1015"/>
                  <a:pt x="8213" y="1037"/>
                </a:cubicBezTo>
                <a:lnTo>
                  <a:pt x="8196" y="1054"/>
                </a:lnTo>
                <a:lnTo>
                  <a:pt x="8162" y="1083"/>
                </a:lnTo>
                <a:lnTo>
                  <a:pt x="8213" y="1134"/>
                </a:lnTo>
                <a:cubicBezTo>
                  <a:pt x="8230" y="1151"/>
                  <a:pt x="8215" y="1178"/>
                  <a:pt x="8194" y="1178"/>
                </a:cubicBezTo>
                <a:cubicBezTo>
                  <a:pt x="8187" y="1178"/>
                  <a:pt x="8180" y="1175"/>
                  <a:pt x="8173" y="1168"/>
                </a:cubicBezTo>
                <a:lnTo>
                  <a:pt x="8156" y="1157"/>
                </a:lnTo>
                <a:cubicBezTo>
                  <a:pt x="8144" y="1145"/>
                  <a:pt x="8139" y="1134"/>
                  <a:pt x="8127" y="1122"/>
                </a:cubicBezTo>
                <a:lnTo>
                  <a:pt x="8076" y="1168"/>
                </a:lnTo>
                <a:cubicBezTo>
                  <a:pt x="8070" y="1175"/>
                  <a:pt x="8064" y="1178"/>
                  <a:pt x="8057" y="1178"/>
                </a:cubicBezTo>
                <a:cubicBezTo>
                  <a:pt x="8038" y="1178"/>
                  <a:pt x="8020" y="1151"/>
                  <a:pt x="8042" y="1134"/>
                </a:cubicBezTo>
                <a:lnTo>
                  <a:pt x="8059" y="1117"/>
                </a:lnTo>
                <a:lnTo>
                  <a:pt x="8087" y="1083"/>
                </a:lnTo>
                <a:lnTo>
                  <a:pt x="8042" y="1037"/>
                </a:lnTo>
                <a:cubicBezTo>
                  <a:pt x="8020" y="1015"/>
                  <a:pt x="8039" y="990"/>
                  <a:pt x="8059" y="990"/>
                </a:cubicBezTo>
                <a:cubicBezTo>
                  <a:pt x="8065" y="990"/>
                  <a:pt x="8071" y="992"/>
                  <a:pt x="8076" y="997"/>
                </a:cubicBezTo>
                <a:lnTo>
                  <a:pt x="8093" y="1014"/>
                </a:lnTo>
                <a:cubicBezTo>
                  <a:pt x="8105" y="1026"/>
                  <a:pt x="8116" y="1037"/>
                  <a:pt x="8127" y="1048"/>
                </a:cubicBezTo>
                <a:lnTo>
                  <a:pt x="8173" y="997"/>
                </a:lnTo>
                <a:cubicBezTo>
                  <a:pt x="8179" y="992"/>
                  <a:pt x="8186" y="990"/>
                  <a:pt x="8193" y="990"/>
                </a:cubicBezTo>
                <a:close/>
                <a:moveTo>
                  <a:pt x="8484" y="989"/>
                </a:moveTo>
                <a:cubicBezTo>
                  <a:pt x="8490" y="989"/>
                  <a:pt x="8498" y="991"/>
                  <a:pt x="8503" y="997"/>
                </a:cubicBezTo>
                <a:lnTo>
                  <a:pt x="8520" y="1014"/>
                </a:lnTo>
                <a:lnTo>
                  <a:pt x="8554" y="1048"/>
                </a:lnTo>
                <a:lnTo>
                  <a:pt x="8600" y="997"/>
                </a:lnTo>
                <a:cubicBezTo>
                  <a:pt x="8607" y="992"/>
                  <a:pt x="8613" y="990"/>
                  <a:pt x="8620" y="990"/>
                </a:cubicBezTo>
                <a:cubicBezTo>
                  <a:pt x="8641" y="990"/>
                  <a:pt x="8657" y="1015"/>
                  <a:pt x="8640" y="1037"/>
                </a:cubicBezTo>
                <a:lnTo>
                  <a:pt x="8623" y="1054"/>
                </a:lnTo>
                <a:cubicBezTo>
                  <a:pt x="8611" y="1065"/>
                  <a:pt x="8600" y="1077"/>
                  <a:pt x="8589" y="1083"/>
                </a:cubicBezTo>
                <a:lnTo>
                  <a:pt x="8640" y="1134"/>
                </a:lnTo>
                <a:cubicBezTo>
                  <a:pt x="8657" y="1151"/>
                  <a:pt x="8642" y="1178"/>
                  <a:pt x="8621" y="1178"/>
                </a:cubicBezTo>
                <a:cubicBezTo>
                  <a:pt x="8614" y="1178"/>
                  <a:pt x="8607" y="1175"/>
                  <a:pt x="8600" y="1168"/>
                </a:cubicBezTo>
                <a:lnTo>
                  <a:pt x="8583" y="1157"/>
                </a:lnTo>
                <a:lnTo>
                  <a:pt x="8554" y="1122"/>
                </a:lnTo>
                <a:lnTo>
                  <a:pt x="8503" y="1168"/>
                </a:lnTo>
                <a:cubicBezTo>
                  <a:pt x="8498" y="1175"/>
                  <a:pt x="8491" y="1178"/>
                  <a:pt x="8485" y="1178"/>
                </a:cubicBezTo>
                <a:cubicBezTo>
                  <a:pt x="8465" y="1178"/>
                  <a:pt x="8448" y="1151"/>
                  <a:pt x="8469" y="1134"/>
                </a:cubicBezTo>
                <a:lnTo>
                  <a:pt x="8486" y="1117"/>
                </a:lnTo>
                <a:lnTo>
                  <a:pt x="8515" y="1083"/>
                </a:lnTo>
                <a:lnTo>
                  <a:pt x="8469" y="1037"/>
                </a:lnTo>
                <a:cubicBezTo>
                  <a:pt x="8458" y="1026"/>
                  <a:pt x="8458" y="1009"/>
                  <a:pt x="8469" y="997"/>
                </a:cubicBezTo>
                <a:cubicBezTo>
                  <a:pt x="8472" y="991"/>
                  <a:pt x="8478" y="989"/>
                  <a:pt x="8484" y="989"/>
                </a:cubicBezTo>
                <a:close/>
                <a:moveTo>
                  <a:pt x="9047" y="990"/>
                </a:moveTo>
                <a:cubicBezTo>
                  <a:pt x="9068" y="990"/>
                  <a:pt x="9085" y="1015"/>
                  <a:pt x="9067" y="1037"/>
                </a:cubicBezTo>
                <a:lnTo>
                  <a:pt x="9050" y="1054"/>
                </a:lnTo>
                <a:lnTo>
                  <a:pt x="9016" y="1083"/>
                </a:lnTo>
                <a:lnTo>
                  <a:pt x="9067" y="1134"/>
                </a:lnTo>
                <a:cubicBezTo>
                  <a:pt x="9084" y="1151"/>
                  <a:pt x="9069" y="1178"/>
                  <a:pt x="9048" y="1178"/>
                </a:cubicBezTo>
                <a:cubicBezTo>
                  <a:pt x="9042" y="1178"/>
                  <a:pt x="9034" y="1175"/>
                  <a:pt x="9027" y="1168"/>
                </a:cubicBezTo>
                <a:lnTo>
                  <a:pt x="9010" y="1157"/>
                </a:lnTo>
                <a:lnTo>
                  <a:pt x="8982" y="1122"/>
                </a:lnTo>
                <a:lnTo>
                  <a:pt x="8930" y="1168"/>
                </a:lnTo>
                <a:cubicBezTo>
                  <a:pt x="8925" y="1175"/>
                  <a:pt x="8918" y="1178"/>
                  <a:pt x="8912" y="1178"/>
                </a:cubicBezTo>
                <a:cubicBezTo>
                  <a:pt x="8892" y="1178"/>
                  <a:pt x="8875" y="1151"/>
                  <a:pt x="8896" y="1134"/>
                </a:cubicBezTo>
                <a:lnTo>
                  <a:pt x="8913" y="1117"/>
                </a:lnTo>
                <a:lnTo>
                  <a:pt x="8942" y="1083"/>
                </a:lnTo>
                <a:lnTo>
                  <a:pt x="8896" y="1037"/>
                </a:lnTo>
                <a:cubicBezTo>
                  <a:pt x="8874" y="1015"/>
                  <a:pt x="8893" y="990"/>
                  <a:pt x="8913" y="990"/>
                </a:cubicBezTo>
                <a:cubicBezTo>
                  <a:pt x="8919" y="990"/>
                  <a:pt x="8925" y="992"/>
                  <a:pt x="8930" y="997"/>
                </a:cubicBezTo>
                <a:lnTo>
                  <a:pt x="8947" y="1014"/>
                </a:lnTo>
                <a:lnTo>
                  <a:pt x="8982" y="1048"/>
                </a:lnTo>
                <a:lnTo>
                  <a:pt x="9027" y="997"/>
                </a:lnTo>
                <a:cubicBezTo>
                  <a:pt x="9034" y="992"/>
                  <a:pt x="9041" y="990"/>
                  <a:pt x="9047" y="990"/>
                </a:cubicBezTo>
                <a:close/>
                <a:moveTo>
                  <a:pt x="9474" y="990"/>
                </a:moveTo>
                <a:cubicBezTo>
                  <a:pt x="9495" y="990"/>
                  <a:pt x="9512" y="1015"/>
                  <a:pt x="9494" y="1037"/>
                </a:cubicBezTo>
                <a:lnTo>
                  <a:pt x="9477" y="1054"/>
                </a:lnTo>
                <a:lnTo>
                  <a:pt x="9443" y="1083"/>
                </a:lnTo>
                <a:lnTo>
                  <a:pt x="9494" y="1134"/>
                </a:lnTo>
                <a:cubicBezTo>
                  <a:pt x="9500" y="1145"/>
                  <a:pt x="9500" y="1157"/>
                  <a:pt x="9494" y="1168"/>
                </a:cubicBezTo>
                <a:cubicBezTo>
                  <a:pt x="9488" y="1174"/>
                  <a:pt x="9481" y="1177"/>
                  <a:pt x="9474" y="1177"/>
                </a:cubicBezTo>
                <a:cubicBezTo>
                  <a:pt x="9467" y="1177"/>
                  <a:pt x="9460" y="1174"/>
                  <a:pt x="9454" y="1168"/>
                </a:cubicBezTo>
                <a:lnTo>
                  <a:pt x="9437" y="1157"/>
                </a:lnTo>
                <a:lnTo>
                  <a:pt x="9409" y="1122"/>
                </a:lnTo>
                <a:lnTo>
                  <a:pt x="9358" y="1168"/>
                </a:lnTo>
                <a:cubicBezTo>
                  <a:pt x="9352" y="1175"/>
                  <a:pt x="9345" y="1178"/>
                  <a:pt x="9339" y="1178"/>
                </a:cubicBezTo>
                <a:cubicBezTo>
                  <a:pt x="9319" y="1178"/>
                  <a:pt x="9302" y="1151"/>
                  <a:pt x="9323" y="1134"/>
                </a:cubicBezTo>
                <a:lnTo>
                  <a:pt x="9340" y="1117"/>
                </a:lnTo>
                <a:lnTo>
                  <a:pt x="9369" y="1083"/>
                </a:lnTo>
                <a:lnTo>
                  <a:pt x="9323" y="1037"/>
                </a:lnTo>
                <a:cubicBezTo>
                  <a:pt x="9301" y="1015"/>
                  <a:pt x="9320" y="990"/>
                  <a:pt x="9340" y="990"/>
                </a:cubicBezTo>
                <a:cubicBezTo>
                  <a:pt x="9346" y="990"/>
                  <a:pt x="9352" y="992"/>
                  <a:pt x="9358" y="997"/>
                </a:cubicBezTo>
                <a:lnTo>
                  <a:pt x="9375" y="1014"/>
                </a:lnTo>
                <a:lnTo>
                  <a:pt x="9409" y="1048"/>
                </a:lnTo>
                <a:lnTo>
                  <a:pt x="9454" y="997"/>
                </a:lnTo>
                <a:cubicBezTo>
                  <a:pt x="9461" y="992"/>
                  <a:pt x="9468" y="990"/>
                  <a:pt x="9474" y="990"/>
                </a:cubicBezTo>
                <a:close/>
                <a:moveTo>
                  <a:pt x="9950" y="990"/>
                </a:moveTo>
                <a:cubicBezTo>
                  <a:pt x="9970" y="990"/>
                  <a:pt x="9990" y="1015"/>
                  <a:pt x="9973" y="1037"/>
                </a:cubicBezTo>
                <a:lnTo>
                  <a:pt x="9956" y="1054"/>
                </a:lnTo>
                <a:lnTo>
                  <a:pt x="9921" y="1083"/>
                </a:lnTo>
                <a:lnTo>
                  <a:pt x="9973" y="1134"/>
                </a:lnTo>
                <a:cubicBezTo>
                  <a:pt x="9990" y="1151"/>
                  <a:pt x="9971" y="1178"/>
                  <a:pt x="9951" y="1178"/>
                </a:cubicBezTo>
                <a:cubicBezTo>
                  <a:pt x="9945" y="1178"/>
                  <a:pt x="9938" y="1175"/>
                  <a:pt x="9933" y="1168"/>
                </a:cubicBezTo>
                <a:lnTo>
                  <a:pt x="9916" y="1151"/>
                </a:lnTo>
                <a:cubicBezTo>
                  <a:pt x="9904" y="1145"/>
                  <a:pt x="9893" y="1134"/>
                  <a:pt x="9887" y="1122"/>
                </a:cubicBezTo>
                <a:lnTo>
                  <a:pt x="9836" y="1168"/>
                </a:lnTo>
                <a:cubicBezTo>
                  <a:pt x="9830" y="1175"/>
                  <a:pt x="9824" y="1178"/>
                  <a:pt x="9817" y="1178"/>
                </a:cubicBezTo>
                <a:cubicBezTo>
                  <a:pt x="9798" y="1178"/>
                  <a:pt x="9780" y="1151"/>
                  <a:pt x="9802" y="1134"/>
                </a:cubicBezTo>
                <a:lnTo>
                  <a:pt x="9813" y="1117"/>
                </a:lnTo>
                <a:lnTo>
                  <a:pt x="9847" y="1083"/>
                </a:lnTo>
                <a:lnTo>
                  <a:pt x="9802" y="1037"/>
                </a:lnTo>
                <a:cubicBezTo>
                  <a:pt x="9780" y="1015"/>
                  <a:pt x="9798" y="990"/>
                  <a:pt x="9819" y="990"/>
                </a:cubicBezTo>
                <a:cubicBezTo>
                  <a:pt x="9825" y="990"/>
                  <a:pt x="9831" y="992"/>
                  <a:pt x="9836" y="997"/>
                </a:cubicBezTo>
                <a:lnTo>
                  <a:pt x="9853" y="1014"/>
                </a:lnTo>
                <a:lnTo>
                  <a:pt x="9887" y="1048"/>
                </a:lnTo>
                <a:lnTo>
                  <a:pt x="9933" y="997"/>
                </a:lnTo>
                <a:cubicBezTo>
                  <a:pt x="9938" y="992"/>
                  <a:pt x="9944" y="990"/>
                  <a:pt x="9950" y="990"/>
                </a:cubicBezTo>
                <a:close/>
                <a:moveTo>
                  <a:pt x="10328" y="990"/>
                </a:moveTo>
                <a:cubicBezTo>
                  <a:pt x="10350" y="990"/>
                  <a:pt x="10366" y="1015"/>
                  <a:pt x="10348" y="1037"/>
                </a:cubicBezTo>
                <a:lnTo>
                  <a:pt x="10331" y="1054"/>
                </a:lnTo>
                <a:lnTo>
                  <a:pt x="10297" y="1083"/>
                </a:lnTo>
                <a:lnTo>
                  <a:pt x="10348" y="1134"/>
                </a:lnTo>
                <a:cubicBezTo>
                  <a:pt x="10366" y="1151"/>
                  <a:pt x="10350" y="1178"/>
                  <a:pt x="10330" y="1178"/>
                </a:cubicBezTo>
                <a:cubicBezTo>
                  <a:pt x="10323" y="1178"/>
                  <a:pt x="10316" y="1175"/>
                  <a:pt x="10309" y="1168"/>
                </a:cubicBezTo>
                <a:lnTo>
                  <a:pt x="10292" y="1157"/>
                </a:lnTo>
                <a:lnTo>
                  <a:pt x="10263" y="1122"/>
                </a:lnTo>
                <a:lnTo>
                  <a:pt x="10212" y="1168"/>
                </a:lnTo>
                <a:cubicBezTo>
                  <a:pt x="10206" y="1175"/>
                  <a:pt x="10200" y="1178"/>
                  <a:pt x="10193" y="1178"/>
                </a:cubicBezTo>
                <a:cubicBezTo>
                  <a:pt x="10174" y="1178"/>
                  <a:pt x="10156" y="1151"/>
                  <a:pt x="10178" y="1134"/>
                </a:cubicBezTo>
                <a:lnTo>
                  <a:pt x="10195" y="1117"/>
                </a:lnTo>
                <a:lnTo>
                  <a:pt x="10223" y="1083"/>
                </a:lnTo>
                <a:lnTo>
                  <a:pt x="10178" y="1037"/>
                </a:lnTo>
                <a:cubicBezTo>
                  <a:pt x="10156" y="1015"/>
                  <a:pt x="10174" y="990"/>
                  <a:pt x="10194" y="990"/>
                </a:cubicBezTo>
                <a:cubicBezTo>
                  <a:pt x="10200" y="990"/>
                  <a:pt x="10207" y="992"/>
                  <a:pt x="10212" y="997"/>
                </a:cubicBezTo>
                <a:lnTo>
                  <a:pt x="10229" y="1014"/>
                </a:lnTo>
                <a:lnTo>
                  <a:pt x="10263" y="1048"/>
                </a:lnTo>
                <a:lnTo>
                  <a:pt x="10309" y="997"/>
                </a:lnTo>
                <a:cubicBezTo>
                  <a:pt x="10315" y="992"/>
                  <a:pt x="10322" y="990"/>
                  <a:pt x="10328" y="990"/>
                </a:cubicBezTo>
                <a:close/>
                <a:moveTo>
                  <a:pt x="10622" y="989"/>
                </a:moveTo>
                <a:cubicBezTo>
                  <a:pt x="10628" y="989"/>
                  <a:pt x="10633" y="991"/>
                  <a:pt x="10639" y="997"/>
                </a:cubicBezTo>
                <a:lnTo>
                  <a:pt x="10656" y="1014"/>
                </a:lnTo>
                <a:lnTo>
                  <a:pt x="10690" y="1048"/>
                </a:lnTo>
                <a:lnTo>
                  <a:pt x="10736" y="997"/>
                </a:lnTo>
                <a:cubicBezTo>
                  <a:pt x="10742" y="992"/>
                  <a:pt x="10749" y="990"/>
                  <a:pt x="10755" y="990"/>
                </a:cubicBezTo>
                <a:cubicBezTo>
                  <a:pt x="10777" y="990"/>
                  <a:pt x="10793" y="1015"/>
                  <a:pt x="10776" y="1037"/>
                </a:cubicBezTo>
                <a:lnTo>
                  <a:pt x="10759" y="1054"/>
                </a:lnTo>
                <a:cubicBezTo>
                  <a:pt x="10747" y="1065"/>
                  <a:pt x="10736" y="1077"/>
                  <a:pt x="10724" y="1083"/>
                </a:cubicBezTo>
                <a:lnTo>
                  <a:pt x="10776" y="1134"/>
                </a:lnTo>
                <a:cubicBezTo>
                  <a:pt x="10793" y="1151"/>
                  <a:pt x="10778" y="1178"/>
                  <a:pt x="10757" y="1178"/>
                </a:cubicBezTo>
                <a:cubicBezTo>
                  <a:pt x="10750" y="1178"/>
                  <a:pt x="10743" y="1175"/>
                  <a:pt x="10736" y="1168"/>
                </a:cubicBezTo>
                <a:lnTo>
                  <a:pt x="10719" y="1157"/>
                </a:lnTo>
                <a:lnTo>
                  <a:pt x="10690" y="1122"/>
                </a:lnTo>
                <a:cubicBezTo>
                  <a:pt x="10673" y="1140"/>
                  <a:pt x="10656" y="1157"/>
                  <a:pt x="10639" y="1168"/>
                </a:cubicBezTo>
                <a:cubicBezTo>
                  <a:pt x="10633" y="1174"/>
                  <a:pt x="10628" y="1177"/>
                  <a:pt x="10622" y="1177"/>
                </a:cubicBezTo>
                <a:cubicBezTo>
                  <a:pt x="10616" y="1177"/>
                  <a:pt x="10610" y="1174"/>
                  <a:pt x="10605" y="1168"/>
                </a:cubicBezTo>
                <a:cubicBezTo>
                  <a:pt x="10593" y="1157"/>
                  <a:pt x="10593" y="1145"/>
                  <a:pt x="10605" y="1134"/>
                </a:cubicBezTo>
                <a:lnTo>
                  <a:pt x="10622" y="1117"/>
                </a:lnTo>
                <a:cubicBezTo>
                  <a:pt x="10633" y="1105"/>
                  <a:pt x="10639" y="1094"/>
                  <a:pt x="10650" y="1083"/>
                </a:cubicBezTo>
                <a:lnTo>
                  <a:pt x="10605" y="1037"/>
                </a:lnTo>
                <a:cubicBezTo>
                  <a:pt x="10593" y="1026"/>
                  <a:pt x="10593" y="1009"/>
                  <a:pt x="10605" y="997"/>
                </a:cubicBezTo>
                <a:cubicBezTo>
                  <a:pt x="10610" y="991"/>
                  <a:pt x="10616" y="989"/>
                  <a:pt x="10622" y="989"/>
                </a:cubicBezTo>
                <a:close/>
                <a:moveTo>
                  <a:pt x="11229" y="983"/>
                </a:moveTo>
                <a:cubicBezTo>
                  <a:pt x="11252" y="983"/>
                  <a:pt x="11276" y="1007"/>
                  <a:pt x="11260" y="1031"/>
                </a:cubicBezTo>
                <a:lnTo>
                  <a:pt x="11203" y="1037"/>
                </a:lnTo>
                <a:lnTo>
                  <a:pt x="11186" y="1054"/>
                </a:lnTo>
                <a:lnTo>
                  <a:pt x="11151" y="1083"/>
                </a:lnTo>
                <a:lnTo>
                  <a:pt x="11203" y="1134"/>
                </a:lnTo>
                <a:cubicBezTo>
                  <a:pt x="11208" y="1145"/>
                  <a:pt x="11208" y="1157"/>
                  <a:pt x="11203" y="1168"/>
                </a:cubicBezTo>
                <a:cubicBezTo>
                  <a:pt x="11197" y="1174"/>
                  <a:pt x="11190" y="1177"/>
                  <a:pt x="11183" y="1177"/>
                </a:cubicBezTo>
                <a:cubicBezTo>
                  <a:pt x="11176" y="1177"/>
                  <a:pt x="11169" y="1174"/>
                  <a:pt x="11163" y="1168"/>
                </a:cubicBezTo>
                <a:lnTo>
                  <a:pt x="11146" y="1157"/>
                </a:lnTo>
                <a:lnTo>
                  <a:pt x="11117" y="1122"/>
                </a:lnTo>
                <a:lnTo>
                  <a:pt x="11066" y="1168"/>
                </a:lnTo>
                <a:cubicBezTo>
                  <a:pt x="11060" y="1175"/>
                  <a:pt x="11054" y="1178"/>
                  <a:pt x="11047" y="1178"/>
                </a:cubicBezTo>
                <a:cubicBezTo>
                  <a:pt x="11028" y="1178"/>
                  <a:pt x="11010" y="1151"/>
                  <a:pt x="11032" y="1134"/>
                </a:cubicBezTo>
                <a:lnTo>
                  <a:pt x="11049" y="1117"/>
                </a:lnTo>
                <a:lnTo>
                  <a:pt x="11077" y="1083"/>
                </a:lnTo>
                <a:lnTo>
                  <a:pt x="11032" y="1037"/>
                </a:lnTo>
                <a:cubicBezTo>
                  <a:pt x="11010" y="1015"/>
                  <a:pt x="11029" y="990"/>
                  <a:pt x="11049" y="990"/>
                </a:cubicBezTo>
                <a:cubicBezTo>
                  <a:pt x="11055" y="990"/>
                  <a:pt x="11061" y="992"/>
                  <a:pt x="11066" y="997"/>
                </a:cubicBezTo>
                <a:lnTo>
                  <a:pt x="11083" y="1014"/>
                </a:lnTo>
                <a:cubicBezTo>
                  <a:pt x="11095" y="1026"/>
                  <a:pt x="11106" y="1037"/>
                  <a:pt x="11117" y="1048"/>
                </a:cubicBezTo>
                <a:lnTo>
                  <a:pt x="11163" y="997"/>
                </a:lnTo>
                <a:cubicBezTo>
                  <a:pt x="11169" y="991"/>
                  <a:pt x="11176" y="989"/>
                  <a:pt x="11183" y="989"/>
                </a:cubicBezTo>
                <a:cubicBezTo>
                  <a:pt x="11190" y="989"/>
                  <a:pt x="11197" y="991"/>
                  <a:pt x="11203" y="997"/>
                </a:cubicBezTo>
                <a:cubicBezTo>
                  <a:pt x="11209" y="987"/>
                  <a:pt x="11219" y="983"/>
                  <a:pt x="11229" y="983"/>
                </a:cubicBezTo>
                <a:close/>
                <a:moveTo>
                  <a:pt x="11610" y="990"/>
                </a:moveTo>
                <a:cubicBezTo>
                  <a:pt x="11631" y="990"/>
                  <a:pt x="11647" y="1015"/>
                  <a:pt x="11630" y="1037"/>
                </a:cubicBezTo>
                <a:lnTo>
                  <a:pt x="11613" y="1054"/>
                </a:lnTo>
                <a:lnTo>
                  <a:pt x="11579" y="1083"/>
                </a:lnTo>
                <a:lnTo>
                  <a:pt x="11630" y="1134"/>
                </a:lnTo>
                <a:cubicBezTo>
                  <a:pt x="11647" y="1151"/>
                  <a:pt x="11632" y="1178"/>
                  <a:pt x="11611" y="1178"/>
                </a:cubicBezTo>
                <a:cubicBezTo>
                  <a:pt x="11604" y="1178"/>
                  <a:pt x="11597" y="1175"/>
                  <a:pt x="11590" y="1168"/>
                </a:cubicBezTo>
                <a:lnTo>
                  <a:pt x="11573" y="1157"/>
                </a:lnTo>
                <a:lnTo>
                  <a:pt x="11544" y="1122"/>
                </a:lnTo>
                <a:lnTo>
                  <a:pt x="11493" y="1168"/>
                </a:lnTo>
                <a:cubicBezTo>
                  <a:pt x="11488" y="1175"/>
                  <a:pt x="11481" y="1178"/>
                  <a:pt x="11475" y="1178"/>
                </a:cubicBezTo>
                <a:cubicBezTo>
                  <a:pt x="11455" y="1178"/>
                  <a:pt x="11438" y="1151"/>
                  <a:pt x="11459" y="1134"/>
                </a:cubicBezTo>
                <a:lnTo>
                  <a:pt x="11476" y="1117"/>
                </a:lnTo>
                <a:lnTo>
                  <a:pt x="11505" y="1083"/>
                </a:lnTo>
                <a:lnTo>
                  <a:pt x="11459" y="1037"/>
                </a:lnTo>
                <a:cubicBezTo>
                  <a:pt x="11437" y="1015"/>
                  <a:pt x="11456" y="990"/>
                  <a:pt x="11476" y="990"/>
                </a:cubicBezTo>
                <a:cubicBezTo>
                  <a:pt x="11482" y="990"/>
                  <a:pt x="11488" y="992"/>
                  <a:pt x="11493" y="997"/>
                </a:cubicBezTo>
                <a:lnTo>
                  <a:pt x="11510" y="1014"/>
                </a:lnTo>
                <a:lnTo>
                  <a:pt x="11544" y="1048"/>
                </a:lnTo>
                <a:lnTo>
                  <a:pt x="11590" y="997"/>
                </a:lnTo>
                <a:cubicBezTo>
                  <a:pt x="11597" y="992"/>
                  <a:pt x="11603" y="990"/>
                  <a:pt x="11610" y="990"/>
                </a:cubicBezTo>
                <a:close/>
                <a:moveTo>
                  <a:pt x="12037" y="990"/>
                </a:moveTo>
                <a:cubicBezTo>
                  <a:pt x="12058" y="990"/>
                  <a:pt x="12075" y="1015"/>
                  <a:pt x="12057" y="1037"/>
                </a:cubicBezTo>
                <a:lnTo>
                  <a:pt x="12040" y="1054"/>
                </a:lnTo>
                <a:cubicBezTo>
                  <a:pt x="12029" y="1065"/>
                  <a:pt x="12017" y="1077"/>
                  <a:pt x="12006" y="1083"/>
                </a:cubicBezTo>
                <a:lnTo>
                  <a:pt x="12057" y="1134"/>
                </a:lnTo>
                <a:cubicBezTo>
                  <a:pt x="12074" y="1151"/>
                  <a:pt x="12059" y="1178"/>
                  <a:pt x="12038" y="1178"/>
                </a:cubicBezTo>
                <a:cubicBezTo>
                  <a:pt x="12032" y="1178"/>
                  <a:pt x="12024" y="1175"/>
                  <a:pt x="12017" y="1168"/>
                </a:cubicBezTo>
                <a:lnTo>
                  <a:pt x="12000" y="1157"/>
                </a:lnTo>
                <a:lnTo>
                  <a:pt x="11972" y="1122"/>
                </a:lnTo>
                <a:lnTo>
                  <a:pt x="11920" y="1168"/>
                </a:lnTo>
                <a:cubicBezTo>
                  <a:pt x="11915" y="1175"/>
                  <a:pt x="11908" y="1178"/>
                  <a:pt x="11902" y="1178"/>
                </a:cubicBezTo>
                <a:cubicBezTo>
                  <a:pt x="11882" y="1178"/>
                  <a:pt x="11865" y="1151"/>
                  <a:pt x="11886" y="1134"/>
                </a:cubicBezTo>
                <a:lnTo>
                  <a:pt x="11903" y="1117"/>
                </a:lnTo>
                <a:lnTo>
                  <a:pt x="11932" y="1083"/>
                </a:lnTo>
                <a:lnTo>
                  <a:pt x="11886" y="1037"/>
                </a:lnTo>
                <a:cubicBezTo>
                  <a:pt x="11864" y="1015"/>
                  <a:pt x="11883" y="990"/>
                  <a:pt x="11903" y="990"/>
                </a:cubicBezTo>
                <a:cubicBezTo>
                  <a:pt x="11909" y="990"/>
                  <a:pt x="11915" y="992"/>
                  <a:pt x="11920" y="997"/>
                </a:cubicBezTo>
                <a:lnTo>
                  <a:pt x="11937" y="1014"/>
                </a:lnTo>
                <a:lnTo>
                  <a:pt x="11972" y="1048"/>
                </a:lnTo>
                <a:lnTo>
                  <a:pt x="12017" y="997"/>
                </a:lnTo>
                <a:cubicBezTo>
                  <a:pt x="12024" y="992"/>
                  <a:pt x="12030" y="990"/>
                  <a:pt x="12037" y="990"/>
                </a:cubicBezTo>
                <a:close/>
                <a:moveTo>
                  <a:pt x="12328" y="989"/>
                </a:moveTo>
                <a:cubicBezTo>
                  <a:pt x="12335" y="989"/>
                  <a:pt x="12342" y="991"/>
                  <a:pt x="12347" y="997"/>
                </a:cubicBezTo>
                <a:lnTo>
                  <a:pt x="12365" y="1014"/>
                </a:lnTo>
                <a:cubicBezTo>
                  <a:pt x="12376" y="1026"/>
                  <a:pt x="12387" y="1037"/>
                  <a:pt x="12399" y="1048"/>
                </a:cubicBezTo>
                <a:lnTo>
                  <a:pt x="12444" y="997"/>
                </a:lnTo>
                <a:cubicBezTo>
                  <a:pt x="12451" y="992"/>
                  <a:pt x="12458" y="990"/>
                  <a:pt x="12464" y="990"/>
                </a:cubicBezTo>
                <a:cubicBezTo>
                  <a:pt x="12485" y="990"/>
                  <a:pt x="12502" y="1015"/>
                  <a:pt x="12484" y="1037"/>
                </a:cubicBezTo>
                <a:lnTo>
                  <a:pt x="12467" y="1054"/>
                </a:lnTo>
                <a:cubicBezTo>
                  <a:pt x="12456" y="1065"/>
                  <a:pt x="12444" y="1077"/>
                  <a:pt x="12433" y="1083"/>
                </a:cubicBezTo>
                <a:lnTo>
                  <a:pt x="12484" y="1134"/>
                </a:lnTo>
                <a:cubicBezTo>
                  <a:pt x="12501" y="1151"/>
                  <a:pt x="12486" y="1178"/>
                  <a:pt x="12465" y="1178"/>
                </a:cubicBezTo>
                <a:cubicBezTo>
                  <a:pt x="12459" y="1178"/>
                  <a:pt x="12451" y="1175"/>
                  <a:pt x="12444" y="1168"/>
                </a:cubicBezTo>
                <a:lnTo>
                  <a:pt x="12427" y="1157"/>
                </a:lnTo>
                <a:lnTo>
                  <a:pt x="12399" y="1122"/>
                </a:lnTo>
                <a:lnTo>
                  <a:pt x="12347" y="1168"/>
                </a:lnTo>
                <a:cubicBezTo>
                  <a:pt x="12342" y="1174"/>
                  <a:pt x="12335" y="1177"/>
                  <a:pt x="12328" y="1177"/>
                </a:cubicBezTo>
                <a:cubicBezTo>
                  <a:pt x="12322" y="1177"/>
                  <a:pt x="12316" y="1174"/>
                  <a:pt x="12313" y="1168"/>
                </a:cubicBezTo>
                <a:cubicBezTo>
                  <a:pt x="12302" y="1157"/>
                  <a:pt x="12302" y="1145"/>
                  <a:pt x="12313" y="1134"/>
                </a:cubicBezTo>
                <a:lnTo>
                  <a:pt x="12330" y="1117"/>
                </a:lnTo>
                <a:cubicBezTo>
                  <a:pt x="12342" y="1105"/>
                  <a:pt x="12347" y="1094"/>
                  <a:pt x="12359" y="1083"/>
                </a:cubicBezTo>
                <a:lnTo>
                  <a:pt x="12313" y="1037"/>
                </a:lnTo>
                <a:cubicBezTo>
                  <a:pt x="12302" y="1026"/>
                  <a:pt x="12302" y="1009"/>
                  <a:pt x="12313" y="997"/>
                </a:cubicBezTo>
                <a:cubicBezTo>
                  <a:pt x="12316" y="991"/>
                  <a:pt x="12322" y="989"/>
                  <a:pt x="12328" y="989"/>
                </a:cubicBezTo>
                <a:close/>
                <a:moveTo>
                  <a:pt x="12943" y="976"/>
                </a:moveTo>
                <a:cubicBezTo>
                  <a:pt x="12967" y="976"/>
                  <a:pt x="12991" y="1001"/>
                  <a:pt x="12980" y="1031"/>
                </a:cubicBezTo>
                <a:lnTo>
                  <a:pt x="12911" y="1037"/>
                </a:lnTo>
                <a:lnTo>
                  <a:pt x="12894" y="1054"/>
                </a:lnTo>
                <a:lnTo>
                  <a:pt x="12860" y="1083"/>
                </a:lnTo>
                <a:lnTo>
                  <a:pt x="12911" y="1134"/>
                </a:lnTo>
                <a:cubicBezTo>
                  <a:pt x="12917" y="1145"/>
                  <a:pt x="12917" y="1157"/>
                  <a:pt x="12911" y="1168"/>
                </a:cubicBezTo>
                <a:cubicBezTo>
                  <a:pt x="12906" y="1174"/>
                  <a:pt x="12898" y="1177"/>
                  <a:pt x="12891" y="1177"/>
                </a:cubicBezTo>
                <a:cubicBezTo>
                  <a:pt x="12884" y="1177"/>
                  <a:pt x="12877" y="1174"/>
                  <a:pt x="12871" y="1168"/>
                </a:cubicBezTo>
                <a:lnTo>
                  <a:pt x="12854" y="1157"/>
                </a:lnTo>
                <a:lnTo>
                  <a:pt x="12826" y="1122"/>
                </a:lnTo>
                <a:lnTo>
                  <a:pt x="12775" y="1168"/>
                </a:lnTo>
                <a:cubicBezTo>
                  <a:pt x="12769" y="1175"/>
                  <a:pt x="12762" y="1178"/>
                  <a:pt x="12756" y="1178"/>
                </a:cubicBezTo>
                <a:cubicBezTo>
                  <a:pt x="12736" y="1178"/>
                  <a:pt x="12719" y="1151"/>
                  <a:pt x="12740" y="1134"/>
                </a:cubicBezTo>
                <a:lnTo>
                  <a:pt x="12758" y="1117"/>
                </a:lnTo>
                <a:lnTo>
                  <a:pt x="12786" y="1083"/>
                </a:lnTo>
                <a:lnTo>
                  <a:pt x="12740" y="1037"/>
                </a:lnTo>
                <a:cubicBezTo>
                  <a:pt x="12718" y="1015"/>
                  <a:pt x="12737" y="990"/>
                  <a:pt x="12757" y="990"/>
                </a:cubicBezTo>
                <a:cubicBezTo>
                  <a:pt x="12763" y="990"/>
                  <a:pt x="12769" y="992"/>
                  <a:pt x="12775" y="997"/>
                </a:cubicBezTo>
                <a:lnTo>
                  <a:pt x="12792" y="1014"/>
                </a:lnTo>
                <a:lnTo>
                  <a:pt x="12826" y="1048"/>
                </a:lnTo>
                <a:lnTo>
                  <a:pt x="12871" y="997"/>
                </a:lnTo>
                <a:cubicBezTo>
                  <a:pt x="12877" y="991"/>
                  <a:pt x="12884" y="989"/>
                  <a:pt x="12891" y="989"/>
                </a:cubicBezTo>
                <a:cubicBezTo>
                  <a:pt x="12898" y="989"/>
                  <a:pt x="12906" y="991"/>
                  <a:pt x="12911" y="997"/>
                </a:cubicBezTo>
                <a:cubicBezTo>
                  <a:pt x="12919" y="982"/>
                  <a:pt x="12931" y="976"/>
                  <a:pt x="12943" y="976"/>
                </a:cubicBezTo>
                <a:close/>
                <a:moveTo>
                  <a:pt x="504" y="1437"/>
                </a:moveTo>
                <a:cubicBezTo>
                  <a:pt x="525" y="1437"/>
                  <a:pt x="546" y="1465"/>
                  <a:pt x="524" y="1487"/>
                </a:cubicBezTo>
                <a:lnTo>
                  <a:pt x="507" y="1504"/>
                </a:lnTo>
                <a:cubicBezTo>
                  <a:pt x="496" y="1510"/>
                  <a:pt x="484" y="1521"/>
                  <a:pt x="473" y="1532"/>
                </a:cubicBezTo>
                <a:lnTo>
                  <a:pt x="524" y="1584"/>
                </a:lnTo>
                <a:cubicBezTo>
                  <a:pt x="530" y="1589"/>
                  <a:pt x="530" y="1607"/>
                  <a:pt x="524" y="1618"/>
                </a:cubicBezTo>
                <a:cubicBezTo>
                  <a:pt x="519" y="1624"/>
                  <a:pt x="511" y="1626"/>
                  <a:pt x="504" y="1626"/>
                </a:cubicBezTo>
                <a:cubicBezTo>
                  <a:pt x="497" y="1626"/>
                  <a:pt x="490" y="1624"/>
                  <a:pt x="484" y="1618"/>
                </a:cubicBezTo>
                <a:lnTo>
                  <a:pt x="467" y="1601"/>
                </a:lnTo>
                <a:lnTo>
                  <a:pt x="439" y="1572"/>
                </a:lnTo>
                <a:lnTo>
                  <a:pt x="388" y="1618"/>
                </a:lnTo>
                <a:cubicBezTo>
                  <a:pt x="382" y="1625"/>
                  <a:pt x="375" y="1628"/>
                  <a:pt x="369" y="1628"/>
                </a:cubicBezTo>
                <a:cubicBezTo>
                  <a:pt x="349" y="1628"/>
                  <a:pt x="332" y="1601"/>
                  <a:pt x="353" y="1584"/>
                </a:cubicBezTo>
                <a:lnTo>
                  <a:pt x="371" y="1567"/>
                </a:lnTo>
                <a:cubicBezTo>
                  <a:pt x="376" y="1555"/>
                  <a:pt x="388" y="1544"/>
                  <a:pt x="399" y="1532"/>
                </a:cubicBezTo>
                <a:lnTo>
                  <a:pt x="353" y="1487"/>
                </a:lnTo>
                <a:cubicBezTo>
                  <a:pt x="335" y="1464"/>
                  <a:pt x="353" y="1442"/>
                  <a:pt x="372" y="1442"/>
                </a:cubicBezTo>
                <a:cubicBezTo>
                  <a:pt x="378" y="1442"/>
                  <a:pt x="383" y="1443"/>
                  <a:pt x="388" y="1447"/>
                </a:cubicBezTo>
                <a:lnTo>
                  <a:pt x="405" y="1464"/>
                </a:lnTo>
                <a:cubicBezTo>
                  <a:pt x="416" y="1476"/>
                  <a:pt x="427" y="1487"/>
                  <a:pt x="433" y="1498"/>
                </a:cubicBezTo>
                <a:lnTo>
                  <a:pt x="484" y="1447"/>
                </a:lnTo>
                <a:cubicBezTo>
                  <a:pt x="490" y="1440"/>
                  <a:pt x="497" y="1437"/>
                  <a:pt x="504" y="1437"/>
                </a:cubicBezTo>
                <a:close/>
                <a:moveTo>
                  <a:pt x="931" y="1439"/>
                </a:moveTo>
                <a:cubicBezTo>
                  <a:pt x="939" y="1439"/>
                  <a:pt x="946" y="1441"/>
                  <a:pt x="951" y="1447"/>
                </a:cubicBezTo>
                <a:cubicBezTo>
                  <a:pt x="957" y="1458"/>
                  <a:pt x="957" y="1470"/>
                  <a:pt x="951" y="1481"/>
                </a:cubicBezTo>
                <a:lnTo>
                  <a:pt x="951" y="1487"/>
                </a:lnTo>
                <a:lnTo>
                  <a:pt x="934" y="1504"/>
                </a:lnTo>
                <a:lnTo>
                  <a:pt x="900" y="1532"/>
                </a:lnTo>
                <a:lnTo>
                  <a:pt x="951" y="1584"/>
                </a:lnTo>
                <a:cubicBezTo>
                  <a:pt x="957" y="1589"/>
                  <a:pt x="957" y="1607"/>
                  <a:pt x="951" y="1618"/>
                </a:cubicBezTo>
                <a:cubicBezTo>
                  <a:pt x="946" y="1624"/>
                  <a:pt x="939" y="1626"/>
                  <a:pt x="931" y="1626"/>
                </a:cubicBezTo>
                <a:cubicBezTo>
                  <a:pt x="924" y="1626"/>
                  <a:pt x="917" y="1624"/>
                  <a:pt x="912" y="1618"/>
                </a:cubicBezTo>
                <a:lnTo>
                  <a:pt x="894" y="1601"/>
                </a:lnTo>
                <a:lnTo>
                  <a:pt x="866" y="1572"/>
                </a:lnTo>
                <a:lnTo>
                  <a:pt x="815" y="1618"/>
                </a:lnTo>
                <a:cubicBezTo>
                  <a:pt x="809" y="1625"/>
                  <a:pt x="802" y="1628"/>
                  <a:pt x="796" y="1628"/>
                </a:cubicBezTo>
                <a:cubicBezTo>
                  <a:pt x="776" y="1628"/>
                  <a:pt x="759" y="1601"/>
                  <a:pt x="781" y="1584"/>
                </a:cubicBezTo>
                <a:lnTo>
                  <a:pt x="798" y="1567"/>
                </a:lnTo>
                <a:lnTo>
                  <a:pt x="826" y="1532"/>
                </a:lnTo>
                <a:lnTo>
                  <a:pt x="781" y="1487"/>
                </a:lnTo>
                <a:cubicBezTo>
                  <a:pt x="759" y="1465"/>
                  <a:pt x="777" y="1440"/>
                  <a:pt x="797" y="1440"/>
                </a:cubicBezTo>
                <a:cubicBezTo>
                  <a:pt x="803" y="1440"/>
                  <a:pt x="810" y="1442"/>
                  <a:pt x="815" y="1447"/>
                </a:cubicBezTo>
                <a:lnTo>
                  <a:pt x="832" y="1464"/>
                </a:lnTo>
                <a:lnTo>
                  <a:pt x="866" y="1498"/>
                </a:lnTo>
                <a:lnTo>
                  <a:pt x="912" y="1447"/>
                </a:lnTo>
                <a:cubicBezTo>
                  <a:pt x="917" y="1441"/>
                  <a:pt x="924" y="1439"/>
                  <a:pt x="931" y="1439"/>
                </a:cubicBezTo>
                <a:close/>
                <a:moveTo>
                  <a:pt x="1359" y="1439"/>
                </a:moveTo>
                <a:cubicBezTo>
                  <a:pt x="1366" y="1439"/>
                  <a:pt x="1373" y="1441"/>
                  <a:pt x="1379" y="1447"/>
                </a:cubicBezTo>
                <a:cubicBezTo>
                  <a:pt x="1390" y="1453"/>
                  <a:pt x="1390" y="1470"/>
                  <a:pt x="1384" y="1481"/>
                </a:cubicBezTo>
                <a:lnTo>
                  <a:pt x="1379" y="1487"/>
                </a:lnTo>
                <a:lnTo>
                  <a:pt x="1361" y="1504"/>
                </a:lnTo>
                <a:cubicBezTo>
                  <a:pt x="1350" y="1510"/>
                  <a:pt x="1339" y="1521"/>
                  <a:pt x="1327" y="1532"/>
                </a:cubicBezTo>
                <a:lnTo>
                  <a:pt x="1379" y="1584"/>
                </a:lnTo>
                <a:cubicBezTo>
                  <a:pt x="1396" y="1601"/>
                  <a:pt x="1381" y="1628"/>
                  <a:pt x="1360" y="1628"/>
                </a:cubicBezTo>
                <a:cubicBezTo>
                  <a:pt x="1353" y="1628"/>
                  <a:pt x="1346" y="1625"/>
                  <a:pt x="1339" y="1618"/>
                </a:cubicBezTo>
                <a:lnTo>
                  <a:pt x="1322" y="1601"/>
                </a:lnTo>
                <a:lnTo>
                  <a:pt x="1293" y="1572"/>
                </a:lnTo>
                <a:lnTo>
                  <a:pt x="1242" y="1618"/>
                </a:lnTo>
                <a:cubicBezTo>
                  <a:pt x="1236" y="1625"/>
                  <a:pt x="1230" y="1628"/>
                  <a:pt x="1223" y="1628"/>
                </a:cubicBezTo>
                <a:cubicBezTo>
                  <a:pt x="1204" y="1628"/>
                  <a:pt x="1186" y="1601"/>
                  <a:pt x="1208" y="1584"/>
                </a:cubicBezTo>
                <a:lnTo>
                  <a:pt x="1225" y="1567"/>
                </a:lnTo>
                <a:cubicBezTo>
                  <a:pt x="1230" y="1555"/>
                  <a:pt x="1242" y="1544"/>
                  <a:pt x="1253" y="1532"/>
                </a:cubicBezTo>
                <a:lnTo>
                  <a:pt x="1208" y="1487"/>
                </a:lnTo>
                <a:cubicBezTo>
                  <a:pt x="1186" y="1465"/>
                  <a:pt x="1204" y="1440"/>
                  <a:pt x="1225" y="1440"/>
                </a:cubicBezTo>
                <a:cubicBezTo>
                  <a:pt x="1231" y="1440"/>
                  <a:pt x="1237" y="1442"/>
                  <a:pt x="1242" y="1447"/>
                </a:cubicBezTo>
                <a:lnTo>
                  <a:pt x="1259" y="1464"/>
                </a:lnTo>
                <a:lnTo>
                  <a:pt x="1293" y="1498"/>
                </a:lnTo>
                <a:lnTo>
                  <a:pt x="1339" y="1447"/>
                </a:lnTo>
                <a:cubicBezTo>
                  <a:pt x="1344" y="1441"/>
                  <a:pt x="1352" y="1439"/>
                  <a:pt x="1359" y="1439"/>
                </a:cubicBezTo>
                <a:close/>
                <a:moveTo>
                  <a:pt x="1786" y="1439"/>
                </a:moveTo>
                <a:cubicBezTo>
                  <a:pt x="1793" y="1439"/>
                  <a:pt x="1800" y="1441"/>
                  <a:pt x="1806" y="1447"/>
                </a:cubicBezTo>
                <a:cubicBezTo>
                  <a:pt x="1817" y="1453"/>
                  <a:pt x="1817" y="1470"/>
                  <a:pt x="1811" y="1481"/>
                </a:cubicBezTo>
                <a:lnTo>
                  <a:pt x="1806" y="1487"/>
                </a:lnTo>
                <a:lnTo>
                  <a:pt x="1789" y="1504"/>
                </a:lnTo>
                <a:cubicBezTo>
                  <a:pt x="1777" y="1510"/>
                  <a:pt x="1766" y="1521"/>
                  <a:pt x="1754" y="1532"/>
                </a:cubicBezTo>
                <a:lnTo>
                  <a:pt x="1806" y="1584"/>
                </a:lnTo>
                <a:cubicBezTo>
                  <a:pt x="1823" y="1601"/>
                  <a:pt x="1808" y="1628"/>
                  <a:pt x="1787" y="1628"/>
                </a:cubicBezTo>
                <a:cubicBezTo>
                  <a:pt x="1780" y="1628"/>
                  <a:pt x="1773" y="1625"/>
                  <a:pt x="1766" y="1618"/>
                </a:cubicBezTo>
                <a:lnTo>
                  <a:pt x="1749" y="1601"/>
                </a:lnTo>
                <a:lnTo>
                  <a:pt x="1720" y="1572"/>
                </a:lnTo>
                <a:lnTo>
                  <a:pt x="1669" y="1618"/>
                </a:lnTo>
                <a:cubicBezTo>
                  <a:pt x="1663" y="1625"/>
                  <a:pt x="1657" y="1628"/>
                  <a:pt x="1650" y="1628"/>
                </a:cubicBezTo>
                <a:cubicBezTo>
                  <a:pt x="1631" y="1628"/>
                  <a:pt x="1613" y="1601"/>
                  <a:pt x="1635" y="1584"/>
                </a:cubicBezTo>
                <a:lnTo>
                  <a:pt x="1652" y="1567"/>
                </a:lnTo>
                <a:cubicBezTo>
                  <a:pt x="1658" y="1555"/>
                  <a:pt x="1669" y="1544"/>
                  <a:pt x="1680" y="1532"/>
                </a:cubicBezTo>
                <a:lnTo>
                  <a:pt x="1635" y="1487"/>
                </a:lnTo>
                <a:cubicBezTo>
                  <a:pt x="1623" y="1476"/>
                  <a:pt x="1623" y="1458"/>
                  <a:pt x="1635" y="1447"/>
                </a:cubicBezTo>
                <a:cubicBezTo>
                  <a:pt x="1638" y="1441"/>
                  <a:pt x="1643" y="1439"/>
                  <a:pt x="1650" y="1439"/>
                </a:cubicBezTo>
                <a:cubicBezTo>
                  <a:pt x="1656" y="1439"/>
                  <a:pt x="1663" y="1441"/>
                  <a:pt x="1669" y="1447"/>
                </a:cubicBezTo>
                <a:lnTo>
                  <a:pt x="1686" y="1464"/>
                </a:lnTo>
                <a:lnTo>
                  <a:pt x="1720" y="1498"/>
                </a:lnTo>
                <a:lnTo>
                  <a:pt x="1766" y="1447"/>
                </a:lnTo>
                <a:cubicBezTo>
                  <a:pt x="1772" y="1441"/>
                  <a:pt x="1779" y="1439"/>
                  <a:pt x="1786" y="1439"/>
                </a:cubicBezTo>
                <a:close/>
                <a:moveTo>
                  <a:pt x="2213" y="1439"/>
                </a:moveTo>
                <a:cubicBezTo>
                  <a:pt x="2220" y="1439"/>
                  <a:pt x="2227" y="1441"/>
                  <a:pt x="2233" y="1447"/>
                </a:cubicBezTo>
                <a:cubicBezTo>
                  <a:pt x="2244" y="1453"/>
                  <a:pt x="2244" y="1470"/>
                  <a:pt x="2239" y="1481"/>
                </a:cubicBezTo>
                <a:lnTo>
                  <a:pt x="2233" y="1487"/>
                </a:lnTo>
                <a:lnTo>
                  <a:pt x="2216" y="1504"/>
                </a:lnTo>
                <a:cubicBezTo>
                  <a:pt x="2204" y="1510"/>
                  <a:pt x="2193" y="1521"/>
                  <a:pt x="2182" y="1532"/>
                </a:cubicBezTo>
                <a:lnTo>
                  <a:pt x="2233" y="1584"/>
                </a:lnTo>
                <a:cubicBezTo>
                  <a:pt x="2250" y="1601"/>
                  <a:pt x="2235" y="1628"/>
                  <a:pt x="2214" y="1628"/>
                </a:cubicBezTo>
                <a:cubicBezTo>
                  <a:pt x="2207" y="1628"/>
                  <a:pt x="2200" y="1625"/>
                  <a:pt x="2193" y="1618"/>
                </a:cubicBezTo>
                <a:cubicBezTo>
                  <a:pt x="2187" y="1612"/>
                  <a:pt x="2182" y="1607"/>
                  <a:pt x="2176" y="1601"/>
                </a:cubicBezTo>
                <a:lnTo>
                  <a:pt x="2147" y="1572"/>
                </a:lnTo>
                <a:lnTo>
                  <a:pt x="2096" y="1618"/>
                </a:lnTo>
                <a:cubicBezTo>
                  <a:pt x="2091" y="1625"/>
                  <a:pt x="2084" y="1628"/>
                  <a:pt x="2077" y="1628"/>
                </a:cubicBezTo>
                <a:cubicBezTo>
                  <a:pt x="2058" y="1628"/>
                  <a:pt x="2041" y="1601"/>
                  <a:pt x="2062" y="1584"/>
                </a:cubicBezTo>
                <a:lnTo>
                  <a:pt x="2079" y="1567"/>
                </a:lnTo>
                <a:cubicBezTo>
                  <a:pt x="2090" y="1555"/>
                  <a:pt x="2096" y="1544"/>
                  <a:pt x="2108" y="1532"/>
                </a:cubicBezTo>
                <a:lnTo>
                  <a:pt x="2062" y="1487"/>
                </a:lnTo>
                <a:cubicBezTo>
                  <a:pt x="2040" y="1465"/>
                  <a:pt x="2059" y="1440"/>
                  <a:pt x="2079" y="1440"/>
                </a:cubicBezTo>
                <a:cubicBezTo>
                  <a:pt x="2085" y="1440"/>
                  <a:pt x="2091" y="1442"/>
                  <a:pt x="2096" y="1447"/>
                </a:cubicBezTo>
                <a:lnTo>
                  <a:pt x="2113" y="1464"/>
                </a:lnTo>
                <a:cubicBezTo>
                  <a:pt x="2125" y="1476"/>
                  <a:pt x="2136" y="1487"/>
                  <a:pt x="2147" y="1498"/>
                </a:cubicBezTo>
                <a:lnTo>
                  <a:pt x="2193" y="1447"/>
                </a:lnTo>
                <a:cubicBezTo>
                  <a:pt x="2199" y="1441"/>
                  <a:pt x="2206" y="1439"/>
                  <a:pt x="2213" y="1439"/>
                </a:cubicBezTo>
                <a:close/>
                <a:moveTo>
                  <a:pt x="2640" y="1439"/>
                </a:moveTo>
                <a:cubicBezTo>
                  <a:pt x="2647" y="1439"/>
                  <a:pt x="2654" y="1441"/>
                  <a:pt x="2660" y="1447"/>
                </a:cubicBezTo>
                <a:cubicBezTo>
                  <a:pt x="2671" y="1453"/>
                  <a:pt x="2677" y="1470"/>
                  <a:pt x="2671" y="1481"/>
                </a:cubicBezTo>
                <a:lnTo>
                  <a:pt x="2660" y="1487"/>
                </a:lnTo>
                <a:lnTo>
                  <a:pt x="2643" y="1504"/>
                </a:lnTo>
                <a:lnTo>
                  <a:pt x="2609" y="1532"/>
                </a:lnTo>
                <a:lnTo>
                  <a:pt x="2660" y="1584"/>
                </a:lnTo>
                <a:cubicBezTo>
                  <a:pt x="2666" y="1589"/>
                  <a:pt x="2666" y="1607"/>
                  <a:pt x="2660" y="1618"/>
                </a:cubicBezTo>
                <a:cubicBezTo>
                  <a:pt x="2654" y="1624"/>
                  <a:pt x="2647" y="1626"/>
                  <a:pt x="2640" y="1626"/>
                </a:cubicBezTo>
                <a:cubicBezTo>
                  <a:pt x="2633" y="1626"/>
                  <a:pt x="2626" y="1624"/>
                  <a:pt x="2620" y="1618"/>
                </a:cubicBezTo>
                <a:lnTo>
                  <a:pt x="2603" y="1601"/>
                </a:lnTo>
                <a:cubicBezTo>
                  <a:pt x="2592" y="1589"/>
                  <a:pt x="2586" y="1584"/>
                  <a:pt x="2575" y="1572"/>
                </a:cubicBezTo>
                <a:lnTo>
                  <a:pt x="2523" y="1618"/>
                </a:lnTo>
                <a:cubicBezTo>
                  <a:pt x="2518" y="1625"/>
                  <a:pt x="2511" y="1628"/>
                  <a:pt x="2505" y="1628"/>
                </a:cubicBezTo>
                <a:cubicBezTo>
                  <a:pt x="2485" y="1628"/>
                  <a:pt x="2468" y="1601"/>
                  <a:pt x="2489" y="1584"/>
                </a:cubicBezTo>
                <a:lnTo>
                  <a:pt x="2506" y="1567"/>
                </a:lnTo>
                <a:lnTo>
                  <a:pt x="2535" y="1532"/>
                </a:lnTo>
                <a:lnTo>
                  <a:pt x="2489" y="1487"/>
                </a:lnTo>
                <a:cubicBezTo>
                  <a:pt x="2467" y="1465"/>
                  <a:pt x="2486" y="1440"/>
                  <a:pt x="2506" y="1440"/>
                </a:cubicBezTo>
                <a:cubicBezTo>
                  <a:pt x="2512" y="1440"/>
                  <a:pt x="2518" y="1442"/>
                  <a:pt x="2523" y="1447"/>
                </a:cubicBezTo>
                <a:lnTo>
                  <a:pt x="2540" y="1464"/>
                </a:lnTo>
                <a:cubicBezTo>
                  <a:pt x="2552" y="1476"/>
                  <a:pt x="2563" y="1487"/>
                  <a:pt x="2575" y="1498"/>
                </a:cubicBezTo>
                <a:lnTo>
                  <a:pt x="2620" y="1447"/>
                </a:lnTo>
                <a:cubicBezTo>
                  <a:pt x="2626" y="1441"/>
                  <a:pt x="2633" y="1439"/>
                  <a:pt x="2640" y="1439"/>
                </a:cubicBezTo>
                <a:close/>
                <a:moveTo>
                  <a:pt x="3067" y="1439"/>
                </a:moveTo>
                <a:cubicBezTo>
                  <a:pt x="3074" y="1439"/>
                  <a:pt x="3081" y="1441"/>
                  <a:pt x="3087" y="1447"/>
                </a:cubicBezTo>
                <a:cubicBezTo>
                  <a:pt x="3099" y="1453"/>
                  <a:pt x="3104" y="1470"/>
                  <a:pt x="3099" y="1481"/>
                </a:cubicBezTo>
                <a:lnTo>
                  <a:pt x="3087" y="1487"/>
                </a:lnTo>
                <a:lnTo>
                  <a:pt x="3070" y="1504"/>
                </a:lnTo>
                <a:lnTo>
                  <a:pt x="3036" y="1532"/>
                </a:lnTo>
                <a:lnTo>
                  <a:pt x="3087" y="1584"/>
                </a:lnTo>
                <a:cubicBezTo>
                  <a:pt x="3104" y="1601"/>
                  <a:pt x="3089" y="1628"/>
                  <a:pt x="3068" y="1628"/>
                </a:cubicBezTo>
                <a:cubicBezTo>
                  <a:pt x="3062" y="1628"/>
                  <a:pt x="3054" y="1625"/>
                  <a:pt x="3047" y="1618"/>
                </a:cubicBezTo>
                <a:lnTo>
                  <a:pt x="3030" y="1601"/>
                </a:lnTo>
                <a:lnTo>
                  <a:pt x="3002" y="1572"/>
                </a:lnTo>
                <a:lnTo>
                  <a:pt x="2950" y="1618"/>
                </a:lnTo>
                <a:cubicBezTo>
                  <a:pt x="2945" y="1625"/>
                  <a:pt x="2938" y="1628"/>
                  <a:pt x="2932" y="1628"/>
                </a:cubicBezTo>
                <a:cubicBezTo>
                  <a:pt x="2912" y="1628"/>
                  <a:pt x="2895" y="1601"/>
                  <a:pt x="2916" y="1584"/>
                </a:cubicBezTo>
                <a:lnTo>
                  <a:pt x="2933" y="1567"/>
                </a:lnTo>
                <a:lnTo>
                  <a:pt x="2962" y="1532"/>
                </a:lnTo>
                <a:lnTo>
                  <a:pt x="2916" y="1487"/>
                </a:lnTo>
                <a:cubicBezTo>
                  <a:pt x="2894" y="1465"/>
                  <a:pt x="2913" y="1440"/>
                  <a:pt x="2933" y="1440"/>
                </a:cubicBezTo>
                <a:cubicBezTo>
                  <a:pt x="2939" y="1440"/>
                  <a:pt x="2945" y="1442"/>
                  <a:pt x="2950" y="1447"/>
                </a:cubicBezTo>
                <a:lnTo>
                  <a:pt x="2968" y="1464"/>
                </a:lnTo>
                <a:lnTo>
                  <a:pt x="3002" y="1498"/>
                </a:lnTo>
                <a:lnTo>
                  <a:pt x="3047" y="1447"/>
                </a:lnTo>
                <a:cubicBezTo>
                  <a:pt x="3053" y="1441"/>
                  <a:pt x="3060" y="1439"/>
                  <a:pt x="3067" y="1439"/>
                </a:cubicBezTo>
                <a:close/>
                <a:moveTo>
                  <a:pt x="3494" y="1439"/>
                </a:moveTo>
                <a:cubicBezTo>
                  <a:pt x="3501" y="1439"/>
                  <a:pt x="3509" y="1441"/>
                  <a:pt x="3514" y="1447"/>
                </a:cubicBezTo>
                <a:cubicBezTo>
                  <a:pt x="3526" y="1453"/>
                  <a:pt x="3531" y="1470"/>
                  <a:pt x="3531" y="1481"/>
                </a:cubicBezTo>
                <a:lnTo>
                  <a:pt x="3514" y="1487"/>
                </a:lnTo>
                <a:lnTo>
                  <a:pt x="3497" y="1504"/>
                </a:lnTo>
                <a:cubicBezTo>
                  <a:pt x="3486" y="1510"/>
                  <a:pt x="3474" y="1521"/>
                  <a:pt x="3463" y="1532"/>
                </a:cubicBezTo>
                <a:lnTo>
                  <a:pt x="3514" y="1584"/>
                </a:lnTo>
                <a:cubicBezTo>
                  <a:pt x="3531" y="1601"/>
                  <a:pt x="3516" y="1628"/>
                  <a:pt x="3496" y="1628"/>
                </a:cubicBezTo>
                <a:cubicBezTo>
                  <a:pt x="3489" y="1628"/>
                  <a:pt x="3481" y="1625"/>
                  <a:pt x="3474" y="1618"/>
                </a:cubicBezTo>
                <a:lnTo>
                  <a:pt x="3457" y="1601"/>
                </a:lnTo>
                <a:lnTo>
                  <a:pt x="3429" y="1572"/>
                </a:lnTo>
                <a:lnTo>
                  <a:pt x="3378" y="1618"/>
                </a:lnTo>
                <a:cubicBezTo>
                  <a:pt x="3372" y="1625"/>
                  <a:pt x="3365" y="1628"/>
                  <a:pt x="3359" y="1628"/>
                </a:cubicBezTo>
                <a:cubicBezTo>
                  <a:pt x="3339" y="1628"/>
                  <a:pt x="3322" y="1601"/>
                  <a:pt x="3343" y="1584"/>
                </a:cubicBezTo>
                <a:lnTo>
                  <a:pt x="3360" y="1567"/>
                </a:lnTo>
                <a:cubicBezTo>
                  <a:pt x="3366" y="1555"/>
                  <a:pt x="3378" y="1544"/>
                  <a:pt x="3389" y="1532"/>
                </a:cubicBezTo>
                <a:lnTo>
                  <a:pt x="3343" y="1487"/>
                </a:lnTo>
                <a:cubicBezTo>
                  <a:pt x="3332" y="1476"/>
                  <a:pt x="3332" y="1458"/>
                  <a:pt x="3343" y="1447"/>
                </a:cubicBezTo>
                <a:cubicBezTo>
                  <a:pt x="3346" y="1441"/>
                  <a:pt x="3352" y="1439"/>
                  <a:pt x="3358" y="1439"/>
                </a:cubicBezTo>
                <a:cubicBezTo>
                  <a:pt x="3365" y="1439"/>
                  <a:pt x="3372" y="1441"/>
                  <a:pt x="3378" y="1447"/>
                </a:cubicBezTo>
                <a:lnTo>
                  <a:pt x="3395" y="1464"/>
                </a:lnTo>
                <a:lnTo>
                  <a:pt x="3429" y="1498"/>
                </a:lnTo>
                <a:lnTo>
                  <a:pt x="3474" y="1447"/>
                </a:lnTo>
                <a:cubicBezTo>
                  <a:pt x="3480" y="1441"/>
                  <a:pt x="3487" y="1439"/>
                  <a:pt x="3494" y="1439"/>
                </a:cubicBezTo>
                <a:close/>
                <a:moveTo>
                  <a:pt x="3921" y="1439"/>
                </a:moveTo>
                <a:cubicBezTo>
                  <a:pt x="3929" y="1439"/>
                  <a:pt x="3936" y="1441"/>
                  <a:pt x="3941" y="1447"/>
                </a:cubicBezTo>
                <a:cubicBezTo>
                  <a:pt x="3953" y="1453"/>
                  <a:pt x="3964" y="1464"/>
                  <a:pt x="3958" y="1481"/>
                </a:cubicBezTo>
                <a:lnTo>
                  <a:pt x="3941" y="1487"/>
                </a:lnTo>
                <a:lnTo>
                  <a:pt x="3924" y="1504"/>
                </a:lnTo>
                <a:cubicBezTo>
                  <a:pt x="3913" y="1510"/>
                  <a:pt x="3902" y="1521"/>
                  <a:pt x="3890" y="1532"/>
                </a:cubicBezTo>
                <a:lnTo>
                  <a:pt x="3941" y="1584"/>
                </a:lnTo>
                <a:cubicBezTo>
                  <a:pt x="3959" y="1601"/>
                  <a:pt x="3943" y="1628"/>
                  <a:pt x="3923" y="1628"/>
                </a:cubicBezTo>
                <a:cubicBezTo>
                  <a:pt x="3916" y="1628"/>
                  <a:pt x="3909" y="1625"/>
                  <a:pt x="3902" y="1618"/>
                </a:cubicBezTo>
                <a:lnTo>
                  <a:pt x="3884" y="1601"/>
                </a:lnTo>
                <a:cubicBezTo>
                  <a:pt x="3873" y="1589"/>
                  <a:pt x="3867" y="1584"/>
                  <a:pt x="3856" y="1572"/>
                </a:cubicBezTo>
                <a:lnTo>
                  <a:pt x="3805" y="1618"/>
                </a:lnTo>
                <a:cubicBezTo>
                  <a:pt x="3799" y="1625"/>
                  <a:pt x="3792" y="1628"/>
                  <a:pt x="3786" y="1628"/>
                </a:cubicBezTo>
                <a:cubicBezTo>
                  <a:pt x="3766" y="1628"/>
                  <a:pt x="3749" y="1601"/>
                  <a:pt x="3771" y="1584"/>
                </a:cubicBezTo>
                <a:lnTo>
                  <a:pt x="3788" y="1567"/>
                </a:lnTo>
                <a:cubicBezTo>
                  <a:pt x="3799" y="1555"/>
                  <a:pt x="3805" y="1544"/>
                  <a:pt x="3816" y="1532"/>
                </a:cubicBezTo>
                <a:lnTo>
                  <a:pt x="3771" y="1487"/>
                </a:lnTo>
                <a:cubicBezTo>
                  <a:pt x="3749" y="1465"/>
                  <a:pt x="3767" y="1440"/>
                  <a:pt x="3787" y="1440"/>
                </a:cubicBezTo>
                <a:cubicBezTo>
                  <a:pt x="3793" y="1440"/>
                  <a:pt x="3799" y="1442"/>
                  <a:pt x="3805" y="1447"/>
                </a:cubicBezTo>
                <a:lnTo>
                  <a:pt x="3822" y="1464"/>
                </a:lnTo>
                <a:lnTo>
                  <a:pt x="3856" y="1498"/>
                </a:lnTo>
                <a:lnTo>
                  <a:pt x="3902" y="1447"/>
                </a:lnTo>
                <a:cubicBezTo>
                  <a:pt x="3907" y="1441"/>
                  <a:pt x="3914" y="1439"/>
                  <a:pt x="3921" y="1439"/>
                </a:cubicBezTo>
                <a:close/>
                <a:moveTo>
                  <a:pt x="4349" y="1439"/>
                </a:moveTo>
                <a:cubicBezTo>
                  <a:pt x="4356" y="1439"/>
                  <a:pt x="4363" y="1441"/>
                  <a:pt x="4369" y="1447"/>
                </a:cubicBezTo>
                <a:cubicBezTo>
                  <a:pt x="4380" y="1453"/>
                  <a:pt x="4391" y="1464"/>
                  <a:pt x="4386" y="1481"/>
                </a:cubicBezTo>
                <a:lnTo>
                  <a:pt x="4369" y="1487"/>
                </a:lnTo>
                <a:lnTo>
                  <a:pt x="4351" y="1504"/>
                </a:lnTo>
                <a:lnTo>
                  <a:pt x="4317" y="1532"/>
                </a:lnTo>
                <a:lnTo>
                  <a:pt x="4369" y="1584"/>
                </a:lnTo>
                <a:cubicBezTo>
                  <a:pt x="4374" y="1589"/>
                  <a:pt x="4374" y="1607"/>
                  <a:pt x="4369" y="1618"/>
                </a:cubicBezTo>
                <a:cubicBezTo>
                  <a:pt x="4363" y="1624"/>
                  <a:pt x="4356" y="1626"/>
                  <a:pt x="4349" y="1626"/>
                </a:cubicBezTo>
                <a:cubicBezTo>
                  <a:pt x="4341" y="1626"/>
                  <a:pt x="4334" y="1624"/>
                  <a:pt x="4329" y="1618"/>
                </a:cubicBezTo>
                <a:lnTo>
                  <a:pt x="4312" y="1601"/>
                </a:lnTo>
                <a:cubicBezTo>
                  <a:pt x="4300" y="1589"/>
                  <a:pt x="4294" y="1584"/>
                  <a:pt x="4283" y="1572"/>
                </a:cubicBezTo>
                <a:lnTo>
                  <a:pt x="4232" y="1618"/>
                </a:lnTo>
                <a:cubicBezTo>
                  <a:pt x="4226" y="1625"/>
                  <a:pt x="4220" y="1628"/>
                  <a:pt x="4213" y="1628"/>
                </a:cubicBezTo>
                <a:cubicBezTo>
                  <a:pt x="4194" y="1628"/>
                  <a:pt x="4176" y="1601"/>
                  <a:pt x="4198" y="1584"/>
                </a:cubicBezTo>
                <a:lnTo>
                  <a:pt x="4215" y="1567"/>
                </a:lnTo>
                <a:lnTo>
                  <a:pt x="4243" y="1532"/>
                </a:lnTo>
                <a:lnTo>
                  <a:pt x="4198" y="1487"/>
                </a:lnTo>
                <a:cubicBezTo>
                  <a:pt x="4176" y="1465"/>
                  <a:pt x="4194" y="1440"/>
                  <a:pt x="4215" y="1440"/>
                </a:cubicBezTo>
                <a:cubicBezTo>
                  <a:pt x="4221" y="1440"/>
                  <a:pt x="4227" y="1442"/>
                  <a:pt x="4232" y="1447"/>
                </a:cubicBezTo>
                <a:lnTo>
                  <a:pt x="4249" y="1464"/>
                </a:lnTo>
                <a:cubicBezTo>
                  <a:pt x="4260" y="1476"/>
                  <a:pt x="4272" y="1487"/>
                  <a:pt x="4283" y="1498"/>
                </a:cubicBezTo>
                <a:lnTo>
                  <a:pt x="4329" y="1447"/>
                </a:lnTo>
                <a:cubicBezTo>
                  <a:pt x="4334" y="1441"/>
                  <a:pt x="4341" y="1439"/>
                  <a:pt x="4349" y="1439"/>
                </a:cubicBezTo>
                <a:close/>
                <a:moveTo>
                  <a:pt x="4776" y="1439"/>
                </a:moveTo>
                <a:cubicBezTo>
                  <a:pt x="4783" y="1439"/>
                  <a:pt x="4790" y="1441"/>
                  <a:pt x="4796" y="1447"/>
                </a:cubicBezTo>
                <a:cubicBezTo>
                  <a:pt x="4813" y="1447"/>
                  <a:pt x="4824" y="1464"/>
                  <a:pt x="4818" y="1481"/>
                </a:cubicBezTo>
                <a:lnTo>
                  <a:pt x="4796" y="1487"/>
                </a:lnTo>
                <a:lnTo>
                  <a:pt x="4779" y="1504"/>
                </a:lnTo>
                <a:lnTo>
                  <a:pt x="4744" y="1532"/>
                </a:lnTo>
                <a:cubicBezTo>
                  <a:pt x="4761" y="1550"/>
                  <a:pt x="4779" y="1567"/>
                  <a:pt x="4796" y="1584"/>
                </a:cubicBezTo>
                <a:cubicBezTo>
                  <a:pt x="4813" y="1601"/>
                  <a:pt x="4798" y="1628"/>
                  <a:pt x="4777" y="1628"/>
                </a:cubicBezTo>
                <a:cubicBezTo>
                  <a:pt x="4770" y="1628"/>
                  <a:pt x="4763" y="1625"/>
                  <a:pt x="4756" y="1618"/>
                </a:cubicBezTo>
                <a:lnTo>
                  <a:pt x="4739" y="1601"/>
                </a:lnTo>
                <a:lnTo>
                  <a:pt x="4710" y="1572"/>
                </a:lnTo>
                <a:lnTo>
                  <a:pt x="4659" y="1618"/>
                </a:lnTo>
                <a:cubicBezTo>
                  <a:pt x="4653" y="1625"/>
                  <a:pt x="4647" y="1628"/>
                  <a:pt x="4640" y="1628"/>
                </a:cubicBezTo>
                <a:cubicBezTo>
                  <a:pt x="4621" y="1628"/>
                  <a:pt x="4603" y="1601"/>
                  <a:pt x="4625" y="1584"/>
                </a:cubicBezTo>
                <a:lnTo>
                  <a:pt x="4642" y="1567"/>
                </a:lnTo>
                <a:lnTo>
                  <a:pt x="4670" y="1532"/>
                </a:lnTo>
                <a:lnTo>
                  <a:pt x="4625" y="1487"/>
                </a:lnTo>
                <a:cubicBezTo>
                  <a:pt x="4603" y="1465"/>
                  <a:pt x="4622" y="1440"/>
                  <a:pt x="4642" y="1440"/>
                </a:cubicBezTo>
                <a:cubicBezTo>
                  <a:pt x="4648" y="1440"/>
                  <a:pt x="4654" y="1442"/>
                  <a:pt x="4659" y="1447"/>
                </a:cubicBezTo>
                <a:lnTo>
                  <a:pt x="4676" y="1464"/>
                </a:lnTo>
                <a:lnTo>
                  <a:pt x="4710" y="1498"/>
                </a:lnTo>
                <a:lnTo>
                  <a:pt x="4756" y="1447"/>
                </a:lnTo>
                <a:cubicBezTo>
                  <a:pt x="4761" y="1441"/>
                  <a:pt x="4769" y="1439"/>
                  <a:pt x="4776" y="1439"/>
                </a:cubicBezTo>
                <a:close/>
                <a:moveTo>
                  <a:pt x="5203" y="1439"/>
                </a:moveTo>
                <a:cubicBezTo>
                  <a:pt x="5210" y="1439"/>
                  <a:pt x="5217" y="1441"/>
                  <a:pt x="5223" y="1447"/>
                </a:cubicBezTo>
                <a:cubicBezTo>
                  <a:pt x="5240" y="1447"/>
                  <a:pt x="5251" y="1464"/>
                  <a:pt x="5246" y="1481"/>
                </a:cubicBezTo>
                <a:lnTo>
                  <a:pt x="5223" y="1487"/>
                </a:lnTo>
                <a:lnTo>
                  <a:pt x="5206" y="1504"/>
                </a:lnTo>
                <a:cubicBezTo>
                  <a:pt x="5194" y="1510"/>
                  <a:pt x="5183" y="1521"/>
                  <a:pt x="5172" y="1532"/>
                </a:cubicBezTo>
                <a:lnTo>
                  <a:pt x="5223" y="1584"/>
                </a:lnTo>
                <a:cubicBezTo>
                  <a:pt x="5240" y="1601"/>
                  <a:pt x="5225" y="1628"/>
                  <a:pt x="5204" y="1628"/>
                </a:cubicBezTo>
                <a:cubicBezTo>
                  <a:pt x="5197" y="1628"/>
                  <a:pt x="5190" y="1625"/>
                  <a:pt x="5183" y="1618"/>
                </a:cubicBezTo>
                <a:lnTo>
                  <a:pt x="5166" y="1601"/>
                </a:lnTo>
                <a:lnTo>
                  <a:pt x="5137" y="1572"/>
                </a:lnTo>
                <a:lnTo>
                  <a:pt x="5086" y="1618"/>
                </a:lnTo>
                <a:cubicBezTo>
                  <a:pt x="5081" y="1625"/>
                  <a:pt x="5074" y="1628"/>
                  <a:pt x="5067" y="1628"/>
                </a:cubicBezTo>
                <a:cubicBezTo>
                  <a:pt x="5048" y="1628"/>
                  <a:pt x="5030" y="1601"/>
                  <a:pt x="5052" y="1584"/>
                </a:cubicBezTo>
                <a:lnTo>
                  <a:pt x="5069" y="1567"/>
                </a:lnTo>
                <a:cubicBezTo>
                  <a:pt x="5075" y="1555"/>
                  <a:pt x="5086" y="1544"/>
                  <a:pt x="5098" y="1532"/>
                </a:cubicBezTo>
                <a:lnTo>
                  <a:pt x="5052" y="1487"/>
                </a:lnTo>
                <a:cubicBezTo>
                  <a:pt x="5041" y="1476"/>
                  <a:pt x="5041" y="1458"/>
                  <a:pt x="5052" y="1447"/>
                </a:cubicBezTo>
                <a:cubicBezTo>
                  <a:pt x="5055" y="1441"/>
                  <a:pt x="5060" y="1439"/>
                  <a:pt x="5067" y="1439"/>
                </a:cubicBezTo>
                <a:cubicBezTo>
                  <a:pt x="5073" y="1439"/>
                  <a:pt x="5080" y="1441"/>
                  <a:pt x="5086" y="1447"/>
                </a:cubicBezTo>
                <a:lnTo>
                  <a:pt x="5103" y="1464"/>
                </a:lnTo>
                <a:lnTo>
                  <a:pt x="5137" y="1498"/>
                </a:lnTo>
                <a:lnTo>
                  <a:pt x="5183" y="1447"/>
                </a:lnTo>
                <a:cubicBezTo>
                  <a:pt x="5189" y="1441"/>
                  <a:pt x="5196" y="1439"/>
                  <a:pt x="5203" y="1439"/>
                </a:cubicBezTo>
                <a:close/>
                <a:moveTo>
                  <a:pt x="5630" y="1439"/>
                </a:moveTo>
                <a:cubicBezTo>
                  <a:pt x="5637" y="1439"/>
                  <a:pt x="5644" y="1441"/>
                  <a:pt x="5650" y="1447"/>
                </a:cubicBezTo>
                <a:cubicBezTo>
                  <a:pt x="5667" y="1447"/>
                  <a:pt x="5678" y="1464"/>
                  <a:pt x="5678" y="1481"/>
                </a:cubicBezTo>
                <a:lnTo>
                  <a:pt x="5650" y="1487"/>
                </a:lnTo>
                <a:lnTo>
                  <a:pt x="5633" y="1504"/>
                </a:lnTo>
                <a:lnTo>
                  <a:pt x="5599" y="1532"/>
                </a:lnTo>
                <a:lnTo>
                  <a:pt x="5650" y="1584"/>
                </a:lnTo>
                <a:cubicBezTo>
                  <a:pt x="5667" y="1601"/>
                  <a:pt x="5652" y="1628"/>
                  <a:pt x="5631" y="1628"/>
                </a:cubicBezTo>
                <a:cubicBezTo>
                  <a:pt x="5624" y="1628"/>
                  <a:pt x="5617" y="1625"/>
                  <a:pt x="5610" y="1618"/>
                </a:cubicBezTo>
                <a:lnTo>
                  <a:pt x="5593" y="1601"/>
                </a:lnTo>
                <a:cubicBezTo>
                  <a:pt x="5582" y="1589"/>
                  <a:pt x="5576" y="1584"/>
                  <a:pt x="5565" y="1572"/>
                </a:cubicBezTo>
                <a:lnTo>
                  <a:pt x="5513" y="1618"/>
                </a:lnTo>
                <a:cubicBezTo>
                  <a:pt x="5508" y="1625"/>
                  <a:pt x="5501" y="1628"/>
                  <a:pt x="5495" y="1628"/>
                </a:cubicBezTo>
                <a:cubicBezTo>
                  <a:pt x="5475" y="1628"/>
                  <a:pt x="5458" y="1601"/>
                  <a:pt x="5479" y="1584"/>
                </a:cubicBezTo>
                <a:lnTo>
                  <a:pt x="5496" y="1567"/>
                </a:lnTo>
                <a:lnTo>
                  <a:pt x="5525" y="1532"/>
                </a:lnTo>
                <a:lnTo>
                  <a:pt x="5479" y="1487"/>
                </a:lnTo>
                <a:cubicBezTo>
                  <a:pt x="5457" y="1465"/>
                  <a:pt x="5476" y="1440"/>
                  <a:pt x="5496" y="1440"/>
                </a:cubicBezTo>
                <a:cubicBezTo>
                  <a:pt x="5502" y="1440"/>
                  <a:pt x="5508" y="1442"/>
                  <a:pt x="5513" y="1447"/>
                </a:cubicBezTo>
                <a:lnTo>
                  <a:pt x="5530" y="1464"/>
                </a:lnTo>
                <a:cubicBezTo>
                  <a:pt x="5542" y="1476"/>
                  <a:pt x="5553" y="1487"/>
                  <a:pt x="5565" y="1498"/>
                </a:cubicBezTo>
                <a:lnTo>
                  <a:pt x="5610" y="1447"/>
                </a:lnTo>
                <a:cubicBezTo>
                  <a:pt x="5616" y="1441"/>
                  <a:pt x="5623" y="1439"/>
                  <a:pt x="5630" y="1439"/>
                </a:cubicBezTo>
                <a:close/>
                <a:moveTo>
                  <a:pt x="6057" y="1439"/>
                </a:moveTo>
                <a:cubicBezTo>
                  <a:pt x="6064" y="1439"/>
                  <a:pt x="6071" y="1441"/>
                  <a:pt x="6077" y="1447"/>
                </a:cubicBezTo>
                <a:cubicBezTo>
                  <a:pt x="6094" y="1447"/>
                  <a:pt x="6111" y="1464"/>
                  <a:pt x="6106" y="1481"/>
                </a:cubicBezTo>
                <a:lnTo>
                  <a:pt x="6077" y="1487"/>
                </a:lnTo>
                <a:lnTo>
                  <a:pt x="6060" y="1504"/>
                </a:lnTo>
                <a:lnTo>
                  <a:pt x="6026" y="1532"/>
                </a:lnTo>
                <a:lnTo>
                  <a:pt x="6077" y="1584"/>
                </a:lnTo>
                <a:cubicBezTo>
                  <a:pt x="6083" y="1589"/>
                  <a:pt x="6083" y="1607"/>
                  <a:pt x="6077" y="1618"/>
                </a:cubicBezTo>
                <a:cubicBezTo>
                  <a:pt x="6071" y="1624"/>
                  <a:pt x="6064" y="1626"/>
                  <a:pt x="6057" y="1626"/>
                </a:cubicBezTo>
                <a:cubicBezTo>
                  <a:pt x="6050" y="1626"/>
                  <a:pt x="6043" y="1624"/>
                  <a:pt x="6037" y="1618"/>
                </a:cubicBezTo>
                <a:lnTo>
                  <a:pt x="6020" y="1601"/>
                </a:lnTo>
                <a:cubicBezTo>
                  <a:pt x="6009" y="1589"/>
                  <a:pt x="6003" y="1584"/>
                  <a:pt x="5992" y="1572"/>
                </a:cubicBezTo>
                <a:lnTo>
                  <a:pt x="5940" y="1618"/>
                </a:lnTo>
                <a:cubicBezTo>
                  <a:pt x="5935" y="1625"/>
                  <a:pt x="5928" y="1628"/>
                  <a:pt x="5922" y="1628"/>
                </a:cubicBezTo>
                <a:cubicBezTo>
                  <a:pt x="5902" y="1628"/>
                  <a:pt x="5885" y="1601"/>
                  <a:pt x="5906" y="1584"/>
                </a:cubicBezTo>
                <a:lnTo>
                  <a:pt x="5923" y="1567"/>
                </a:lnTo>
                <a:lnTo>
                  <a:pt x="5952" y="1532"/>
                </a:lnTo>
                <a:lnTo>
                  <a:pt x="5906" y="1487"/>
                </a:lnTo>
                <a:cubicBezTo>
                  <a:pt x="5884" y="1465"/>
                  <a:pt x="5903" y="1440"/>
                  <a:pt x="5923" y="1440"/>
                </a:cubicBezTo>
                <a:cubicBezTo>
                  <a:pt x="5929" y="1440"/>
                  <a:pt x="5935" y="1442"/>
                  <a:pt x="5940" y="1447"/>
                </a:cubicBezTo>
                <a:lnTo>
                  <a:pt x="5957" y="1464"/>
                </a:lnTo>
                <a:cubicBezTo>
                  <a:pt x="5969" y="1476"/>
                  <a:pt x="5980" y="1487"/>
                  <a:pt x="5992" y="1498"/>
                </a:cubicBezTo>
                <a:lnTo>
                  <a:pt x="6037" y="1447"/>
                </a:lnTo>
                <a:cubicBezTo>
                  <a:pt x="6043" y="1441"/>
                  <a:pt x="6050" y="1439"/>
                  <a:pt x="6057" y="1439"/>
                </a:cubicBezTo>
                <a:close/>
                <a:moveTo>
                  <a:pt x="6484" y="1439"/>
                </a:moveTo>
                <a:cubicBezTo>
                  <a:pt x="6491" y="1439"/>
                  <a:pt x="6499" y="1441"/>
                  <a:pt x="6504" y="1447"/>
                </a:cubicBezTo>
                <a:cubicBezTo>
                  <a:pt x="6506" y="1446"/>
                  <a:pt x="6508" y="1446"/>
                  <a:pt x="6510" y="1446"/>
                </a:cubicBezTo>
                <a:cubicBezTo>
                  <a:pt x="6525" y="1446"/>
                  <a:pt x="6538" y="1466"/>
                  <a:pt x="6533" y="1481"/>
                </a:cubicBezTo>
                <a:lnTo>
                  <a:pt x="6504" y="1487"/>
                </a:lnTo>
                <a:lnTo>
                  <a:pt x="6487" y="1504"/>
                </a:lnTo>
                <a:lnTo>
                  <a:pt x="6453" y="1532"/>
                </a:lnTo>
                <a:lnTo>
                  <a:pt x="6504" y="1584"/>
                </a:lnTo>
                <a:cubicBezTo>
                  <a:pt x="6521" y="1601"/>
                  <a:pt x="6506" y="1628"/>
                  <a:pt x="6485" y="1628"/>
                </a:cubicBezTo>
                <a:cubicBezTo>
                  <a:pt x="6479" y="1628"/>
                  <a:pt x="6471" y="1625"/>
                  <a:pt x="6464" y="1618"/>
                </a:cubicBezTo>
                <a:lnTo>
                  <a:pt x="6447" y="1601"/>
                </a:lnTo>
                <a:cubicBezTo>
                  <a:pt x="6436" y="1589"/>
                  <a:pt x="6430" y="1584"/>
                  <a:pt x="6419" y="1572"/>
                </a:cubicBezTo>
                <a:lnTo>
                  <a:pt x="6368" y="1618"/>
                </a:lnTo>
                <a:cubicBezTo>
                  <a:pt x="6362" y="1625"/>
                  <a:pt x="6355" y="1628"/>
                  <a:pt x="6349" y="1628"/>
                </a:cubicBezTo>
                <a:cubicBezTo>
                  <a:pt x="6329" y="1628"/>
                  <a:pt x="6312" y="1601"/>
                  <a:pt x="6333" y="1584"/>
                </a:cubicBezTo>
                <a:lnTo>
                  <a:pt x="6350" y="1567"/>
                </a:lnTo>
                <a:lnTo>
                  <a:pt x="6379" y="1532"/>
                </a:lnTo>
                <a:lnTo>
                  <a:pt x="6333" y="1487"/>
                </a:lnTo>
                <a:cubicBezTo>
                  <a:pt x="6311" y="1465"/>
                  <a:pt x="6330" y="1440"/>
                  <a:pt x="6350" y="1440"/>
                </a:cubicBezTo>
                <a:cubicBezTo>
                  <a:pt x="6356" y="1440"/>
                  <a:pt x="6362" y="1442"/>
                  <a:pt x="6368" y="1447"/>
                </a:cubicBezTo>
                <a:lnTo>
                  <a:pt x="6385" y="1464"/>
                </a:lnTo>
                <a:cubicBezTo>
                  <a:pt x="6396" y="1476"/>
                  <a:pt x="6407" y="1487"/>
                  <a:pt x="6419" y="1498"/>
                </a:cubicBezTo>
                <a:lnTo>
                  <a:pt x="6464" y="1447"/>
                </a:lnTo>
                <a:cubicBezTo>
                  <a:pt x="6470" y="1441"/>
                  <a:pt x="6477" y="1439"/>
                  <a:pt x="6484" y="1439"/>
                </a:cubicBezTo>
                <a:close/>
                <a:moveTo>
                  <a:pt x="6911" y="1439"/>
                </a:moveTo>
                <a:cubicBezTo>
                  <a:pt x="6919" y="1439"/>
                  <a:pt x="6926" y="1441"/>
                  <a:pt x="6931" y="1447"/>
                </a:cubicBezTo>
                <a:cubicBezTo>
                  <a:pt x="6934" y="1446"/>
                  <a:pt x="6936" y="1446"/>
                  <a:pt x="6938" y="1446"/>
                </a:cubicBezTo>
                <a:cubicBezTo>
                  <a:pt x="6954" y="1446"/>
                  <a:pt x="6970" y="1461"/>
                  <a:pt x="6966" y="1481"/>
                </a:cubicBezTo>
                <a:lnTo>
                  <a:pt x="6931" y="1487"/>
                </a:lnTo>
                <a:lnTo>
                  <a:pt x="6914" y="1504"/>
                </a:lnTo>
                <a:cubicBezTo>
                  <a:pt x="6903" y="1510"/>
                  <a:pt x="6891" y="1521"/>
                  <a:pt x="6880" y="1532"/>
                </a:cubicBezTo>
                <a:lnTo>
                  <a:pt x="6931" y="1584"/>
                </a:lnTo>
                <a:cubicBezTo>
                  <a:pt x="6949" y="1601"/>
                  <a:pt x="6933" y="1628"/>
                  <a:pt x="6913" y="1628"/>
                </a:cubicBezTo>
                <a:cubicBezTo>
                  <a:pt x="6906" y="1628"/>
                  <a:pt x="6899" y="1625"/>
                  <a:pt x="6891" y="1618"/>
                </a:cubicBezTo>
                <a:lnTo>
                  <a:pt x="6874" y="1601"/>
                </a:lnTo>
                <a:lnTo>
                  <a:pt x="6846" y="1572"/>
                </a:lnTo>
                <a:lnTo>
                  <a:pt x="6795" y="1618"/>
                </a:lnTo>
                <a:cubicBezTo>
                  <a:pt x="6789" y="1625"/>
                  <a:pt x="6782" y="1628"/>
                  <a:pt x="6776" y="1628"/>
                </a:cubicBezTo>
                <a:cubicBezTo>
                  <a:pt x="6756" y="1628"/>
                  <a:pt x="6739" y="1601"/>
                  <a:pt x="6761" y="1584"/>
                </a:cubicBezTo>
                <a:lnTo>
                  <a:pt x="6778" y="1567"/>
                </a:lnTo>
                <a:cubicBezTo>
                  <a:pt x="6783" y="1555"/>
                  <a:pt x="6795" y="1544"/>
                  <a:pt x="6806" y="1532"/>
                </a:cubicBezTo>
                <a:lnTo>
                  <a:pt x="6761" y="1487"/>
                </a:lnTo>
                <a:cubicBezTo>
                  <a:pt x="6749" y="1476"/>
                  <a:pt x="6749" y="1458"/>
                  <a:pt x="6761" y="1447"/>
                </a:cubicBezTo>
                <a:cubicBezTo>
                  <a:pt x="6763" y="1441"/>
                  <a:pt x="6769" y="1439"/>
                  <a:pt x="6775" y="1439"/>
                </a:cubicBezTo>
                <a:cubicBezTo>
                  <a:pt x="6782" y="1439"/>
                  <a:pt x="6789" y="1441"/>
                  <a:pt x="6795" y="1447"/>
                </a:cubicBezTo>
                <a:lnTo>
                  <a:pt x="6812" y="1464"/>
                </a:lnTo>
                <a:lnTo>
                  <a:pt x="6846" y="1498"/>
                </a:lnTo>
                <a:lnTo>
                  <a:pt x="6891" y="1447"/>
                </a:lnTo>
                <a:cubicBezTo>
                  <a:pt x="6897" y="1441"/>
                  <a:pt x="6904" y="1439"/>
                  <a:pt x="6911" y="1439"/>
                </a:cubicBezTo>
                <a:close/>
                <a:moveTo>
                  <a:pt x="7339" y="1439"/>
                </a:moveTo>
                <a:cubicBezTo>
                  <a:pt x="7346" y="1439"/>
                  <a:pt x="7353" y="1441"/>
                  <a:pt x="7359" y="1447"/>
                </a:cubicBezTo>
                <a:cubicBezTo>
                  <a:pt x="7363" y="1445"/>
                  <a:pt x="7367" y="1444"/>
                  <a:pt x="7371" y="1444"/>
                </a:cubicBezTo>
                <a:cubicBezTo>
                  <a:pt x="7388" y="1444"/>
                  <a:pt x="7402" y="1463"/>
                  <a:pt x="7393" y="1481"/>
                </a:cubicBezTo>
                <a:lnTo>
                  <a:pt x="7359" y="1487"/>
                </a:lnTo>
                <a:lnTo>
                  <a:pt x="7341" y="1504"/>
                </a:lnTo>
                <a:lnTo>
                  <a:pt x="7307" y="1532"/>
                </a:lnTo>
                <a:lnTo>
                  <a:pt x="7359" y="1584"/>
                </a:lnTo>
                <a:cubicBezTo>
                  <a:pt x="7376" y="1601"/>
                  <a:pt x="7360" y="1628"/>
                  <a:pt x="7340" y="1628"/>
                </a:cubicBezTo>
                <a:cubicBezTo>
                  <a:pt x="7333" y="1628"/>
                  <a:pt x="7326" y="1625"/>
                  <a:pt x="7319" y="1618"/>
                </a:cubicBezTo>
                <a:lnTo>
                  <a:pt x="7302" y="1601"/>
                </a:lnTo>
                <a:cubicBezTo>
                  <a:pt x="7290" y="1589"/>
                  <a:pt x="7284" y="1584"/>
                  <a:pt x="7273" y="1572"/>
                </a:cubicBezTo>
                <a:lnTo>
                  <a:pt x="7222" y="1618"/>
                </a:lnTo>
                <a:cubicBezTo>
                  <a:pt x="7216" y="1625"/>
                  <a:pt x="7210" y="1628"/>
                  <a:pt x="7203" y="1628"/>
                </a:cubicBezTo>
                <a:cubicBezTo>
                  <a:pt x="7184" y="1628"/>
                  <a:pt x="7166" y="1601"/>
                  <a:pt x="7188" y="1584"/>
                </a:cubicBezTo>
                <a:lnTo>
                  <a:pt x="7205" y="1567"/>
                </a:lnTo>
                <a:lnTo>
                  <a:pt x="7233" y="1532"/>
                </a:lnTo>
                <a:lnTo>
                  <a:pt x="7188" y="1487"/>
                </a:lnTo>
                <a:cubicBezTo>
                  <a:pt x="7166" y="1465"/>
                  <a:pt x="7184" y="1440"/>
                  <a:pt x="7205" y="1440"/>
                </a:cubicBezTo>
                <a:cubicBezTo>
                  <a:pt x="7210" y="1440"/>
                  <a:pt x="7217" y="1442"/>
                  <a:pt x="7222" y="1447"/>
                </a:cubicBezTo>
                <a:lnTo>
                  <a:pt x="7239" y="1464"/>
                </a:lnTo>
                <a:lnTo>
                  <a:pt x="7273" y="1498"/>
                </a:lnTo>
                <a:lnTo>
                  <a:pt x="7319" y="1447"/>
                </a:lnTo>
                <a:cubicBezTo>
                  <a:pt x="7324" y="1441"/>
                  <a:pt x="7331" y="1439"/>
                  <a:pt x="7339" y="1439"/>
                </a:cubicBezTo>
                <a:close/>
                <a:moveTo>
                  <a:pt x="7766" y="1439"/>
                </a:moveTo>
                <a:cubicBezTo>
                  <a:pt x="7773" y="1439"/>
                  <a:pt x="7780" y="1441"/>
                  <a:pt x="7786" y="1447"/>
                </a:cubicBezTo>
                <a:cubicBezTo>
                  <a:pt x="7790" y="1443"/>
                  <a:pt x="7796" y="1442"/>
                  <a:pt x="7801" y="1442"/>
                </a:cubicBezTo>
                <a:cubicBezTo>
                  <a:pt x="7819" y="1442"/>
                  <a:pt x="7834" y="1463"/>
                  <a:pt x="7826" y="1481"/>
                </a:cubicBezTo>
                <a:lnTo>
                  <a:pt x="7786" y="1487"/>
                </a:lnTo>
                <a:lnTo>
                  <a:pt x="7769" y="1504"/>
                </a:lnTo>
                <a:lnTo>
                  <a:pt x="7734" y="1532"/>
                </a:lnTo>
                <a:lnTo>
                  <a:pt x="7786" y="1584"/>
                </a:lnTo>
                <a:cubicBezTo>
                  <a:pt x="7791" y="1589"/>
                  <a:pt x="7791" y="1607"/>
                  <a:pt x="7786" y="1618"/>
                </a:cubicBezTo>
                <a:cubicBezTo>
                  <a:pt x="7780" y="1624"/>
                  <a:pt x="7773" y="1626"/>
                  <a:pt x="7766" y="1626"/>
                </a:cubicBezTo>
                <a:cubicBezTo>
                  <a:pt x="7759" y="1626"/>
                  <a:pt x="7751" y="1624"/>
                  <a:pt x="7746" y="1618"/>
                </a:cubicBezTo>
                <a:lnTo>
                  <a:pt x="7729" y="1601"/>
                </a:lnTo>
                <a:lnTo>
                  <a:pt x="7700" y="1572"/>
                </a:lnTo>
                <a:lnTo>
                  <a:pt x="7649" y="1618"/>
                </a:lnTo>
                <a:cubicBezTo>
                  <a:pt x="7643" y="1625"/>
                  <a:pt x="7637" y="1628"/>
                  <a:pt x="7630" y="1628"/>
                </a:cubicBezTo>
                <a:cubicBezTo>
                  <a:pt x="7611" y="1628"/>
                  <a:pt x="7593" y="1601"/>
                  <a:pt x="7615" y="1584"/>
                </a:cubicBezTo>
                <a:lnTo>
                  <a:pt x="7632" y="1567"/>
                </a:lnTo>
                <a:lnTo>
                  <a:pt x="7660" y="1532"/>
                </a:lnTo>
                <a:lnTo>
                  <a:pt x="7615" y="1487"/>
                </a:lnTo>
                <a:cubicBezTo>
                  <a:pt x="7593" y="1465"/>
                  <a:pt x="7612" y="1440"/>
                  <a:pt x="7632" y="1440"/>
                </a:cubicBezTo>
                <a:cubicBezTo>
                  <a:pt x="7638" y="1440"/>
                  <a:pt x="7644" y="1442"/>
                  <a:pt x="7649" y="1447"/>
                </a:cubicBezTo>
                <a:lnTo>
                  <a:pt x="7666" y="1464"/>
                </a:lnTo>
                <a:lnTo>
                  <a:pt x="7700" y="1498"/>
                </a:lnTo>
                <a:lnTo>
                  <a:pt x="7746" y="1447"/>
                </a:lnTo>
                <a:cubicBezTo>
                  <a:pt x="7751" y="1441"/>
                  <a:pt x="7759" y="1439"/>
                  <a:pt x="7766" y="1439"/>
                </a:cubicBezTo>
                <a:close/>
                <a:moveTo>
                  <a:pt x="8238" y="1439"/>
                </a:moveTo>
                <a:cubicBezTo>
                  <a:pt x="8246" y="1439"/>
                  <a:pt x="8253" y="1441"/>
                  <a:pt x="8258" y="1447"/>
                </a:cubicBezTo>
                <a:cubicBezTo>
                  <a:pt x="8264" y="1458"/>
                  <a:pt x="8264" y="1470"/>
                  <a:pt x="8253" y="1481"/>
                </a:cubicBezTo>
                <a:lnTo>
                  <a:pt x="8213" y="1487"/>
                </a:lnTo>
                <a:lnTo>
                  <a:pt x="8196" y="1504"/>
                </a:lnTo>
                <a:lnTo>
                  <a:pt x="8162" y="1532"/>
                </a:lnTo>
                <a:lnTo>
                  <a:pt x="8213" y="1584"/>
                </a:lnTo>
                <a:cubicBezTo>
                  <a:pt x="8230" y="1601"/>
                  <a:pt x="8215" y="1628"/>
                  <a:pt x="8194" y="1628"/>
                </a:cubicBezTo>
                <a:cubicBezTo>
                  <a:pt x="8187" y="1628"/>
                  <a:pt x="8180" y="1625"/>
                  <a:pt x="8173" y="1618"/>
                </a:cubicBezTo>
                <a:lnTo>
                  <a:pt x="8156" y="1601"/>
                </a:lnTo>
                <a:cubicBezTo>
                  <a:pt x="8144" y="1589"/>
                  <a:pt x="8139" y="1584"/>
                  <a:pt x="8127" y="1572"/>
                </a:cubicBezTo>
                <a:lnTo>
                  <a:pt x="8076" y="1618"/>
                </a:lnTo>
                <a:cubicBezTo>
                  <a:pt x="8070" y="1625"/>
                  <a:pt x="8064" y="1628"/>
                  <a:pt x="8057" y="1628"/>
                </a:cubicBezTo>
                <a:cubicBezTo>
                  <a:pt x="8038" y="1628"/>
                  <a:pt x="8020" y="1601"/>
                  <a:pt x="8042" y="1584"/>
                </a:cubicBezTo>
                <a:lnTo>
                  <a:pt x="8059" y="1567"/>
                </a:lnTo>
                <a:lnTo>
                  <a:pt x="8087" y="1532"/>
                </a:lnTo>
                <a:lnTo>
                  <a:pt x="8042" y="1487"/>
                </a:lnTo>
                <a:cubicBezTo>
                  <a:pt x="8020" y="1465"/>
                  <a:pt x="8039" y="1440"/>
                  <a:pt x="8059" y="1440"/>
                </a:cubicBezTo>
                <a:cubicBezTo>
                  <a:pt x="8065" y="1440"/>
                  <a:pt x="8071" y="1442"/>
                  <a:pt x="8076" y="1447"/>
                </a:cubicBezTo>
                <a:lnTo>
                  <a:pt x="8093" y="1464"/>
                </a:lnTo>
                <a:cubicBezTo>
                  <a:pt x="8105" y="1476"/>
                  <a:pt x="8116" y="1487"/>
                  <a:pt x="8127" y="1498"/>
                </a:cubicBezTo>
                <a:lnTo>
                  <a:pt x="8218" y="1447"/>
                </a:lnTo>
                <a:cubicBezTo>
                  <a:pt x="8224" y="1441"/>
                  <a:pt x="8231" y="1439"/>
                  <a:pt x="8238" y="1439"/>
                </a:cubicBezTo>
                <a:close/>
                <a:moveTo>
                  <a:pt x="8666" y="1439"/>
                </a:moveTo>
                <a:cubicBezTo>
                  <a:pt x="8673" y="1439"/>
                  <a:pt x="8680" y="1441"/>
                  <a:pt x="8685" y="1447"/>
                </a:cubicBezTo>
                <a:cubicBezTo>
                  <a:pt x="8691" y="1458"/>
                  <a:pt x="8691" y="1470"/>
                  <a:pt x="8680" y="1481"/>
                </a:cubicBezTo>
                <a:lnTo>
                  <a:pt x="8640" y="1487"/>
                </a:lnTo>
                <a:lnTo>
                  <a:pt x="8623" y="1504"/>
                </a:lnTo>
                <a:cubicBezTo>
                  <a:pt x="8611" y="1510"/>
                  <a:pt x="8600" y="1521"/>
                  <a:pt x="8589" y="1532"/>
                </a:cubicBezTo>
                <a:lnTo>
                  <a:pt x="8640" y="1584"/>
                </a:lnTo>
                <a:cubicBezTo>
                  <a:pt x="8657" y="1601"/>
                  <a:pt x="8642" y="1628"/>
                  <a:pt x="8621" y="1628"/>
                </a:cubicBezTo>
                <a:cubicBezTo>
                  <a:pt x="8614" y="1628"/>
                  <a:pt x="8607" y="1625"/>
                  <a:pt x="8600" y="1618"/>
                </a:cubicBezTo>
                <a:lnTo>
                  <a:pt x="8583" y="1601"/>
                </a:lnTo>
                <a:lnTo>
                  <a:pt x="8554" y="1572"/>
                </a:lnTo>
                <a:lnTo>
                  <a:pt x="8503" y="1618"/>
                </a:lnTo>
                <a:cubicBezTo>
                  <a:pt x="8498" y="1625"/>
                  <a:pt x="8491" y="1628"/>
                  <a:pt x="8485" y="1628"/>
                </a:cubicBezTo>
                <a:cubicBezTo>
                  <a:pt x="8465" y="1628"/>
                  <a:pt x="8448" y="1601"/>
                  <a:pt x="8469" y="1584"/>
                </a:cubicBezTo>
                <a:lnTo>
                  <a:pt x="8486" y="1567"/>
                </a:lnTo>
                <a:cubicBezTo>
                  <a:pt x="8492" y="1555"/>
                  <a:pt x="8503" y="1544"/>
                  <a:pt x="8515" y="1532"/>
                </a:cubicBezTo>
                <a:lnTo>
                  <a:pt x="8469" y="1487"/>
                </a:lnTo>
                <a:cubicBezTo>
                  <a:pt x="8458" y="1476"/>
                  <a:pt x="8458" y="1458"/>
                  <a:pt x="8469" y="1447"/>
                </a:cubicBezTo>
                <a:cubicBezTo>
                  <a:pt x="8472" y="1441"/>
                  <a:pt x="8478" y="1439"/>
                  <a:pt x="8484" y="1439"/>
                </a:cubicBezTo>
                <a:cubicBezTo>
                  <a:pt x="8490" y="1439"/>
                  <a:pt x="8498" y="1441"/>
                  <a:pt x="8503" y="1447"/>
                </a:cubicBezTo>
                <a:lnTo>
                  <a:pt x="8520" y="1464"/>
                </a:lnTo>
                <a:lnTo>
                  <a:pt x="8554" y="1498"/>
                </a:lnTo>
                <a:lnTo>
                  <a:pt x="8646" y="1447"/>
                </a:lnTo>
                <a:cubicBezTo>
                  <a:pt x="8651" y="1441"/>
                  <a:pt x="8658" y="1439"/>
                  <a:pt x="8666" y="1439"/>
                </a:cubicBezTo>
                <a:close/>
                <a:moveTo>
                  <a:pt x="9093" y="1439"/>
                </a:moveTo>
                <a:cubicBezTo>
                  <a:pt x="9100" y="1439"/>
                  <a:pt x="9107" y="1441"/>
                  <a:pt x="9113" y="1447"/>
                </a:cubicBezTo>
                <a:cubicBezTo>
                  <a:pt x="9118" y="1458"/>
                  <a:pt x="9118" y="1470"/>
                  <a:pt x="9113" y="1481"/>
                </a:cubicBezTo>
                <a:lnTo>
                  <a:pt x="9067" y="1487"/>
                </a:lnTo>
                <a:lnTo>
                  <a:pt x="9050" y="1504"/>
                </a:lnTo>
                <a:lnTo>
                  <a:pt x="9016" y="1532"/>
                </a:lnTo>
                <a:lnTo>
                  <a:pt x="9067" y="1584"/>
                </a:lnTo>
                <a:cubicBezTo>
                  <a:pt x="9084" y="1601"/>
                  <a:pt x="9069" y="1628"/>
                  <a:pt x="9048" y="1628"/>
                </a:cubicBezTo>
                <a:cubicBezTo>
                  <a:pt x="9042" y="1628"/>
                  <a:pt x="9034" y="1625"/>
                  <a:pt x="9027" y="1618"/>
                </a:cubicBezTo>
                <a:lnTo>
                  <a:pt x="9010" y="1601"/>
                </a:lnTo>
                <a:lnTo>
                  <a:pt x="8982" y="1572"/>
                </a:lnTo>
                <a:lnTo>
                  <a:pt x="8930" y="1618"/>
                </a:lnTo>
                <a:cubicBezTo>
                  <a:pt x="8925" y="1625"/>
                  <a:pt x="8918" y="1628"/>
                  <a:pt x="8912" y="1628"/>
                </a:cubicBezTo>
                <a:cubicBezTo>
                  <a:pt x="8892" y="1628"/>
                  <a:pt x="8875" y="1601"/>
                  <a:pt x="8896" y="1584"/>
                </a:cubicBezTo>
                <a:lnTo>
                  <a:pt x="8913" y="1567"/>
                </a:lnTo>
                <a:lnTo>
                  <a:pt x="8942" y="1532"/>
                </a:lnTo>
                <a:lnTo>
                  <a:pt x="8896" y="1487"/>
                </a:lnTo>
                <a:cubicBezTo>
                  <a:pt x="8874" y="1465"/>
                  <a:pt x="8893" y="1440"/>
                  <a:pt x="8913" y="1440"/>
                </a:cubicBezTo>
                <a:cubicBezTo>
                  <a:pt x="8919" y="1440"/>
                  <a:pt x="8925" y="1442"/>
                  <a:pt x="8930" y="1447"/>
                </a:cubicBezTo>
                <a:lnTo>
                  <a:pt x="8947" y="1464"/>
                </a:lnTo>
                <a:cubicBezTo>
                  <a:pt x="8959" y="1476"/>
                  <a:pt x="8970" y="1487"/>
                  <a:pt x="8982" y="1498"/>
                </a:cubicBezTo>
                <a:lnTo>
                  <a:pt x="9073" y="1447"/>
                </a:lnTo>
                <a:cubicBezTo>
                  <a:pt x="9078" y="1441"/>
                  <a:pt x="9086" y="1439"/>
                  <a:pt x="9093" y="1439"/>
                </a:cubicBezTo>
                <a:close/>
                <a:moveTo>
                  <a:pt x="9518" y="1433"/>
                </a:moveTo>
                <a:cubicBezTo>
                  <a:pt x="9538" y="1433"/>
                  <a:pt x="9556" y="1457"/>
                  <a:pt x="9540" y="1481"/>
                </a:cubicBezTo>
                <a:lnTo>
                  <a:pt x="9494" y="1487"/>
                </a:lnTo>
                <a:lnTo>
                  <a:pt x="9477" y="1504"/>
                </a:lnTo>
                <a:lnTo>
                  <a:pt x="9443" y="1532"/>
                </a:lnTo>
                <a:lnTo>
                  <a:pt x="9494" y="1584"/>
                </a:lnTo>
                <a:cubicBezTo>
                  <a:pt x="9500" y="1589"/>
                  <a:pt x="9500" y="1607"/>
                  <a:pt x="9494" y="1618"/>
                </a:cubicBezTo>
                <a:cubicBezTo>
                  <a:pt x="9488" y="1624"/>
                  <a:pt x="9481" y="1626"/>
                  <a:pt x="9474" y="1626"/>
                </a:cubicBezTo>
                <a:cubicBezTo>
                  <a:pt x="9467" y="1626"/>
                  <a:pt x="9460" y="1624"/>
                  <a:pt x="9454" y="1618"/>
                </a:cubicBezTo>
                <a:lnTo>
                  <a:pt x="9437" y="1601"/>
                </a:lnTo>
                <a:cubicBezTo>
                  <a:pt x="9426" y="1589"/>
                  <a:pt x="9420" y="1584"/>
                  <a:pt x="9409" y="1572"/>
                </a:cubicBezTo>
                <a:lnTo>
                  <a:pt x="9358" y="1618"/>
                </a:lnTo>
                <a:cubicBezTo>
                  <a:pt x="9352" y="1625"/>
                  <a:pt x="9345" y="1628"/>
                  <a:pt x="9339" y="1628"/>
                </a:cubicBezTo>
                <a:cubicBezTo>
                  <a:pt x="9319" y="1628"/>
                  <a:pt x="9302" y="1601"/>
                  <a:pt x="9323" y="1584"/>
                </a:cubicBezTo>
                <a:lnTo>
                  <a:pt x="9340" y="1567"/>
                </a:lnTo>
                <a:lnTo>
                  <a:pt x="9369" y="1532"/>
                </a:lnTo>
                <a:lnTo>
                  <a:pt x="9323" y="1487"/>
                </a:lnTo>
                <a:cubicBezTo>
                  <a:pt x="9301" y="1465"/>
                  <a:pt x="9320" y="1440"/>
                  <a:pt x="9340" y="1440"/>
                </a:cubicBezTo>
                <a:cubicBezTo>
                  <a:pt x="9346" y="1440"/>
                  <a:pt x="9352" y="1442"/>
                  <a:pt x="9358" y="1447"/>
                </a:cubicBezTo>
                <a:lnTo>
                  <a:pt x="9375" y="1464"/>
                </a:lnTo>
                <a:cubicBezTo>
                  <a:pt x="9386" y="1476"/>
                  <a:pt x="9397" y="1487"/>
                  <a:pt x="9409" y="1498"/>
                </a:cubicBezTo>
                <a:lnTo>
                  <a:pt x="9454" y="1447"/>
                </a:lnTo>
                <a:cubicBezTo>
                  <a:pt x="9460" y="1441"/>
                  <a:pt x="9467" y="1439"/>
                  <a:pt x="9474" y="1439"/>
                </a:cubicBezTo>
                <a:cubicBezTo>
                  <a:pt x="9481" y="1439"/>
                  <a:pt x="9488" y="1441"/>
                  <a:pt x="9494" y="1447"/>
                </a:cubicBezTo>
                <a:cubicBezTo>
                  <a:pt x="9501" y="1437"/>
                  <a:pt x="9509" y="1433"/>
                  <a:pt x="9518" y="1433"/>
                </a:cubicBezTo>
                <a:close/>
                <a:moveTo>
                  <a:pt x="9953" y="1439"/>
                </a:moveTo>
                <a:cubicBezTo>
                  <a:pt x="9960" y="1439"/>
                  <a:pt x="9967" y="1441"/>
                  <a:pt x="9973" y="1447"/>
                </a:cubicBezTo>
                <a:cubicBezTo>
                  <a:pt x="9978" y="1458"/>
                  <a:pt x="9978" y="1476"/>
                  <a:pt x="9973" y="1487"/>
                </a:cubicBezTo>
                <a:lnTo>
                  <a:pt x="9956" y="1504"/>
                </a:lnTo>
                <a:lnTo>
                  <a:pt x="9921" y="1532"/>
                </a:lnTo>
                <a:lnTo>
                  <a:pt x="9973" y="1578"/>
                </a:lnTo>
                <a:cubicBezTo>
                  <a:pt x="9990" y="1600"/>
                  <a:pt x="9971" y="1628"/>
                  <a:pt x="9951" y="1628"/>
                </a:cubicBezTo>
                <a:cubicBezTo>
                  <a:pt x="9945" y="1628"/>
                  <a:pt x="9938" y="1625"/>
                  <a:pt x="9933" y="1618"/>
                </a:cubicBezTo>
                <a:lnTo>
                  <a:pt x="9916" y="1601"/>
                </a:lnTo>
                <a:cubicBezTo>
                  <a:pt x="9904" y="1589"/>
                  <a:pt x="9893" y="1578"/>
                  <a:pt x="9887" y="1572"/>
                </a:cubicBezTo>
                <a:lnTo>
                  <a:pt x="9836" y="1618"/>
                </a:lnTo>
                <a:cubicBezTo>
                  <a:pt x="9830" y="1625"/>
                  <a:pt x="9824" y="1628"/>
                  <a:pt x="9817" y="1628"/>
                </a:cubicBezTo>
                <a:cubicBezTo>
                  <a:pt x="9798" y="1628"/>
                  <a:pt x="9780" y="1601"/>
                  <a:pt x="9802" y="1584"/>
                </a:cubicBezTo>
                <a:lnTo>
                  <a:pt x="9813" y="1567"/>
                </a:lnTo>
                <a:lnTo>
                  <a:pt x="9847" y="1532"/>
                </a:lnTo>
                <a:lnTo>
                  <a:pt x="9802" y="1487"/>
                </a:lnTo>
                <a:cubicBezTo>
                  <a:pt x="9780" y="1465"/>
                  <a:pt x="9798" y="1440"/>
                  <a:pt x="9819" y="1440"/>
                </a:cubicBezTo>
                <a:cubicBezTo>
                  <a:pt x="9825" y="1440"/>
                  <a:pt x="9831" y="1442"/>
                  <a:pt x="9836" y="1447"/>
                </a:cubicBezTo>
                <a:lnTo>
                  <a:pt x="9853" y="1464"/>
                </a:lnTo>
                <a:lnTo>
                  <a:pt x="9887" y="1498"/>
                </a:lnTo>
                <a:lnTo>
                  <a:pt x="9933" y="1447"/>
                </a:lnTo>
                <a:cubicBezTo>
                  <a:pt x="9938" y="1441"/>
                  <a:pt x="9946" y="1439"/>
                  <a:pt x="9953" y="1439"/>
                </a:cubicBezTo>
                <a:close/>
                <a:moveTo>
                  <a:pt x="10373" y="1433"/>
                </a:moveTo>
                <a:cubicBezTo>
                  <a:pt x="10395" y="1433"/>
                  <a:pt x="10416" y="1457"/>
                  <a:pt x="10400" y="1481"/>
                </a:cubicBezTo>
                <a:lnTo>
                  <a:pt x="10348" y="1487"/>
                </a:lnTo>
                <a:lnTo>
                  <a:pt x="10331" y="1504"/>
                </a:lnTo>
                <a:lnTo>
                  <a:pt x="10297" y="1532"/>
                </a:lnTo>
                <a:lnTo>
                  <a:pt x="10348" y="1584"/>
                </a:lnTo>
                <a:cubicBezTo>
                  <a:pt x="10366" y="1601"/>
                  <a:pt x="10350" y="1628"/>
                  <a:pt x="10330" y="1628"/>
                </a:cubicBezTo>
                <a:cubicBezTo>
                  <a:pt x="10323" y="1628"/>
                  <a:pt x="10316" y="1625"/>
                  <a:pt x="10309" y="1618"/>
                </a:cubicBezTo>
                <a:lnTo>
                  <a:pt x="10292" y="1601"/>
                </a:lnTo>
                <a:lnTo>
                  <a:pt x="10263" y="1572"/>
                </a:lnTo>
                <a:lnTo>
                  <a:pt x="10212" y="1618"/>
                </a:lnTo>
                <a:cubicBezTo>
                  <a:pt x="10206" y="1625"/>
                  <a:pt x="10200" y="1628"/>
                  <a:pt x="10193" y="1628"/>
                </a:cubicBezTo>
                <a:cubicBezTo>
                  <a:pt x="10174" y="1628"/>
                  <a:pt x="10156" y="1601"/>
                  <a:pt x="10178" y="1584"/>
                </a:cubicBezTo>
                <a:lnTo>
                  <a:pt x="10195" y="1567"/>
                </a:lnTo>
                <a:lnTo>
                  <a:pt x="10223" y="1532"/>
                </a:lnTo>
                <a:lnTo>
                  <a:pt x="10178" y="1487"/>
                </a:lnTo>
                <a:cubicBezTo>
                  <a:pt x="10156" y="1465"/>
                  <a:pt x="10174" y="1440"/>
                  <a:pt x="10194" y="1440"/>
                </a:cubicBezTo>
                <a:cubicBezTo>
                  <a:pt x="10200" y="1440"/>
                  <a:pt x="10207" y="1442"/>
                  <a:pt x="10212" y="1447"/>
                </a:cubicBezTo>
                <a:lnTo>
                  <a:pt x="10229" y="1464"/>
                </a:lnTo>
                <a:lnTo>
                  <a:pt x="10263" y="1498"/>
                </a:lnTo>
                <a:lnTo>
                  <a:pt x="10309" y="1447"/>
                </a:lnTo>
                <a:cubicBezTo>
                  <a:pt x="10314" y="1441"/>
                  <a:pt x="10321" y="1439"/>
                  <a:pt x="10329" y="1439"/>
                </a:cubicBezTo>
                <a:cubicBezTo>
                  <a:pt x="10336" y="1439"/>
                  <a:pt x="10343" y="1441"/>
                  <a:pt x="10348" y="1447"/>
                </a:cubicBezTo>
                <a:cubicBezTo>
                  <a:pt x="10355" y="1437"/>
                  <a:pt x="10364" y="1433"/>
                  <a:pt x="10373" y="1433"/>
                </a:cubicBezTo>
                <a:close/>
                <a:moveTo>
                  <a:pt x="10800" y="1433"/>
                </a:moveTo>
                <a:cubicBezTo>
                  <a:pt x="10822" y="1433"/>
                  <a:pt x="10843" y="1457"/>
                  <a:pt x="10827" y="1481"/>
                </a:cubicBezTo>
                <a:lnTo>
                  <a:pt x="10776" y="1487"/>
                </a:lnTo>
                <a:lnTo>
                  <a:pt x="10759" y="1504"/>
                </a:lnTo>
                <a:cubicBezTo>
                  <a:pt x="10747" y="1510"/>
                  <a:pt x="10736" y="1521"/>
                  <a:pt x="10724" y="1532"/>
                </a:cubicBezTo>
                <a:lnTo>
                  <a:pt x="10776" y="1584"/>
                </a:lnTo>
                <a:cubicBezTo>
                  <a:pt x="10793" y="1601"/>
                  <a:pt x="10778" y="1628"/>
                  <a:pt x="10757" y="1628"/>
                </a:cubicBezTo>
                <a:cubicBezTo>
                  <a:pt x="10750" y="1628"/>
                  <a:pt x="10743" y="1625"/>
                  <a:pt x="10736" y="1618"/>
                </a:cubicBezTo>
                <a:lnTo>
                  <a:pt x="10719" y="1601"/>
                </a:lnTo>
                <a:cubicBezTo>
                  <a:pt x="10707" y="1589"/>
                  <a:pt x="10702" y="1584"/>
                  <a:pt x="10690" y="1572"/>
                </a:cubicBezTo>
                <a:cubicBezTo>
                  <a:pt x="10673" y="1589"/>
                  <a:pt x="10656" y="1601"/>
                  <a:pt x="10639" y="1618"/>
                </a:cubicBezTo>
                <a:cubicBezTo>
                  <a:pt x="10633" y="1624"/>
                  <a:pt x="10628" y="1626"/>
                  <a:pt x="10622" y="1626"/>
                </a:cubicBezTo>
                <a:cubicBezTo>
                  <a:pt x="10616" y="1626"/>
                  <a:pt x="10610" y="1624"/>
                  <a:pt x="10605" y="1618"/>
                </a:cubicBezTo>
                <a:cubicBezTo>
                  <a:pt x="10593" y="1607"/>
                  <a:pt x="10593" y="1589"/>
                  <a:pt x="10605" y="1584"/>
                </a:cubicBezTo>
                <a:lnTo>
                  <a:pt x="10622" y="1567"/>
                </a:lnTo>
                <a:cubicBezTo>
                  <a:pt x="10633" y="1555"/>
                  <a:pt x="10639" y="1544"/>
                  <a:pt x="10650" y="1532"/>
                </a:cubicBezTo>
                <a:lnTo>
                  <a:pt x="10605" y="1487"/>
                </a:lnTo>
                <a:cubicBezTo>
                  <a:pt x="10593" y="1476"/>
                  <a:pt x="10593" y="1458"/>
                  <a:pt x="10605" y="1447"/>
                </a:cubicBezTo>
                <a:cubicBezTo>
                  <a:pt x="10610" y="1441"/>
                  <a:pt x="10616" y="1439"/>
                  <a:pt x="10622" y="1439"/>
                </a:cubicBezTo>
                <a:cubicBezTo>
                  <a:pt x="10628" y="1439"/>
                  <a:pt x="10633" y="1441"/>
                  <a:pt x="10639" y="1447"/>
                </a:cubicBezTo>
                <a:lnTo>
                  <a:pt x="10656" y="1464"/>
                </a:lnTo>
                <a:lnTo>
                  <a:pt x="10690" y="1498"/>
                </a:lnTo>
                <a:lnTo>
                  <a:pt x="10736" y="1447"/>
                </a:lnTo>
                <a:cubicBezTo>
                  <a:pt x="10741" y="1441"/>
                  <a:pt x="10749" y="1439"/>
                  <a:pt x="10756" y="1439"/>
                </a:cubicBezTo>
                <a:cubicBezTo>
                  <a:pt x="10763" y="1439"/>
                  <a:pt x="10770" y="1441"/>
                  <a:pt x="10776" y="1447"/>
                </a:cubicBezTo>
                <a:cubicBezTo>
                  <a:pt x="10782" y="1437"/>
                  <a:pt x="10791" y="1433"/>
                  <a:pt x="10800" y="1433"/>
                </a:cubicBezTo>
                <a:close/>
                <a:moveTo>
                  <a:pt x="11183" y="1440"/>
                </a:moveTo>
                <a:cubicBezTo>
                  <a:pt x="11204" y="1440"/>
                  <a:pt x="11220" y="1465"/>
                  <a:pt x="11203" y="1487"/>
                </a:cubicBezTo>
                <a:lnTo>
                  <a:pt x="11186" y="1504"/>
                </a:lnTo>
                <a:lnTo>
                  <a:pt x="11151" y="1532"/>
                </a:lnTo>
                <a:lnTo>
                  <a:pt x="11203" y="1584"/>
                </a:lnTo>
                <a:cubicBezTo>
                  <a:pt x="11208" y="1589"/>
                  <a:pt x="11208" y="1607"/>
                  <a:pt x="11203" y="1618"/>
                </a:cubicBezTo>
                <a:cubicBezTo>
                  <a:pt x="11197" y="1624"/>
                  <a:pt x="11190" y="1626"/>
                  <a:pt x="11183" y="1626"/>
                </a:cubicBezTo>
                <a:cubicBezTo>
                  <a:pt x="11176" y="1626"/>
                  <a:pt x="11169" y="1624"/>
                  <a:pt x="11163" y="1618"/>
                </a:cubicBezTo>
                <a:lnTo>
                  <a:pt x="11146" y="1601"/>
                </a:lnTo>
                <a:lnTo>
                  <a:pt x="11117" y="1572"/>
                </a:lnTo>
                <a:lnTo>
                  <a:pt x="11066" y="1618"/>
                </a:lnTo>
                <a:cubicBezTo>
                  <a:pt x="11060" y="1625"/>
                  <a:pt x="11054" y="1628"/>
                  <a:pt x="11047" y="1628"/>
                </a:cubicBezTo>
                <a:cubicBezTo>
                  <a:pt x="11028" y="1628"/>
                  <a:pt x="11010" y="1601"/>
                  <a:pt x="11032" y="1584"/>
                </a:cubicBezTo>
                <a:lnTo>
                  <a:pt x="11049" y="1567"/>
                </a:lnTo>
                <a:lnTo>
                  <a:pt x="11077" y="1532"/>
                </a:lnTo>
                <a:lnTo>
                  <a:pt x="11032" y="1487"/>
                </a:lnTo>
                <a:cubicBezTo>
                  <a:pt x="11010" y="1465"/>
                  <a:pt x="11029" y="1440"/>
                  <a:pt x="11049" y="1440"/>
                </a:cubicBezTo>
                <a:cubicBezTo>
                  <a:pt x="11055" y="1440"/>
                  <a:pt x="11061" y="1442"/>
                  <a:pt x="11066" y="1447"/>
                </a:cubicBezTo>
                <a:lnTo>
                  <a:pt x="11083" y="1464"/>
                </a:lnTo>
                <a:cubicBezTo>
                  <a:pt x="11095" y="1476"/>
                  <a:pt x="11106" y="1487"/>
                  <a:pt x="11117" y="1498"/>
                </a:cubicBezTo>
                <a:lnTo>
                  <a:pt x="11163" y="1447"/>
                </a:lnTo>
                <a:cubicBezTo>
                  <a:pt x="11169" y="1442"/>
                  <a:pt x="11176" y="1440"/>
                  <a:pt x="11183" y="1440"/>
                </a:cubicBezTo>
                <a:close/>
                <a:moveTo>
                  <a:pt x="11658" y="1429"/>
                </a:moveTo>
                <a:cubicBezTo>
                  <a:pt x="11681" y="1429"/>
                  <a:pt x="11702" y="1454"/>
                  <a:pt x="11687" y="1481"/>
                </a:cubicBezTo>
                <a:lnTo>
                  <a:pt x="11630" y="1487"/>
                </a:lnTo>
                <a:lnTo>
                  <a:pt x="11613" y="1504"/>
                </a:lnTo>
                <a:lnTo>
                  <a:pt x="11579" y="1532"/>
                </a:lnTo>
                <a:lnTo>
                  <a:pt x="11630" y="1584"/>
                </a:lnTo>
                <a:cubicBezTo>
                  <a:pt x="11647" y="1601"/>
                  <a:pt x="11632" y="1628"/>
                  <a:pt x="11611" y="1628"/>
                </a:cubicBezTo>
                <a:cubicBezTo>
                  <a:pt x="11604" y="1628"/>
                  <a:pt x="11597" y="1625"/>
                  <a:pt x="11590" y="1618"/>
                </a:cubicBezTo>
                <a:lnTo>
                  <a:pt x="11573" y="1601"/>
                </a:lnTo>
                <a:lnTo>
                  <a:pt x="11544" y="1572"/>
                </a:lnTo>
                <a:lnTo>
                  <a:pt x="11493" y="1618"/>
                </a:lnTo>
                <a:cubicBezTo>
                  <a:pt x="11488" y="1625"/>
                  <a:pt x="11481" y="1628"/>
                  <a:pt x="11475" y="1628"/>
                </a:cubicBezTo>
                <a:cubicBezTo>
                  <a:pt x="11455" y="1628"/>
                  <a:pt x="11438" y="1601"/>
                  <a:pt x="11459" y="1584"/>
                </a:cubicBezTo>
                <a:lnTo>
                  <a:pt x="11476" y="1567"/>
                </a:lnTo>
                <a:lnTo>
                  <a:pt x="11505" y="1532"/>
                </a:lnTo>
                <a:lnTo>
                  <a:pt x="11459" y="1487"/>
                </a:lnTo>
                <a:cubicBezTo>
                  <a:pt x="11437" y="1465"/>
                  <a:pt x="11456" y="1440"/>
                  <a:pt x="11476" y="1440"/>
                </a:cubicBezTo>
                <a:cubicBezTo>
                  <a:pt x="11482" y="1440"/>
                  <a:pt x="11488" y="1442"/>
                  <a:pt x="11493" y="1447"/>
                </a:cubicBezTo>
                <a:lnTo>
                  <a:pt x="11510" y="1464"/>
                </a:lnTo>
                <a:lnTo>
                  <a:pt x="11544" y="1498"/>
                </a:lnTo>
                <a:lnTo>
                  <a:pt x="11590" y="1447"/>
                </a:lnTo>
                <a:cubicBezTo>
                  <a:pt x="11596" y="1441"/>
                  <a:pt x="11603" y="1439"/>
                  <a:pt x="11610" y="1439"/>
                </a:cubicBezTo>
                <a:cubicBezTo>
                  <a:pt x="11617" y="1439"/>
                  <a:pt x="11624" y="1441"/>
                  <a:pt x="11630" y="1447"/>
                </a:cubicBezTo>
                <a:cubicBezTo>
                  <a:pt x="11637" y="1434"/>
                  <a:pt x="11648" y="1429"/>
                  <a:pt x="11658" y="1429"/>
                </a:cubicBezTo>
                <a:close/>
                <a:moveTo>
                  <a:pt x="12087" y="1429"/>
                </a:moveTo>
                <a:cubicBezTo>
                  <a:pt x="12111" y="1429"/>
                  <a:pt x="12135" y="1454"/>
                  <a:pt x="12120" y="1481"/>
                </a:cubicBezTo>
                <a:lnTo>
                  <a:pt x="12057" y="1487"/>
                </a:lnTo>
                <a:lnTo>
                  <a:pt x="12040" y="1504"/>
                </a:lnTo>
                <a:cubicBezTo>
                  <a:pt x="12029" y="1510"/>
                  <a:pt x="12017" y="1521"/>
                  <a:pt x="12006" y="1532"/>
                </a:cubicBezTo>
                <a:lnTo>
                  <a:pt x="12057" y="1584"/>
                </a:lnTo>
                <a:cubicBezTo>
                  <a:pt x="12074" y="1601"/>
                  <a:pt x="12059" y="1628"/>
                  <a:pt x="12038" y="1628"/>
                </a:cubicBezTo>
                <a:cubicBezTo>
                  <a:pt x="12032" y="1628"/>
                  <a:pt x="12024" y="1625"/>
                  <a:pt x="12017" y="1618"/>
                </a:cubicBezTo>
                <a:lnTo>
                  <a:pt x="12000" y="1601"/>
                </a:lnTo>
                <a:lnTo>
                  <a:pt x="11972" y="1572"/>
                </a:lnTo>
                <a:lnTo>
                  <a:pt x="11920" y="1618"/>
                </a:lnTo>
                <a:cubicBezTo>
                  <a:pt x="11915" y="1625"/>
                  <a:pt x="11908" y="1628"/>
                  <a:pt x="11902" y="1628"/>
                </a:cubicBezTo>
                <a:cubicBezTo>
                  <a:pt x="11882" y="1628"/>
                  <a:pt x="11865" y="1601"/>
                  <a:pt x="11886" y="1584"/>
                </a:cubicBezTo>
                <a:lnTo>
                  <a:pt x="11903" y="1567"/>
                </a:lnTo>
                <a:cubicBezTo>
                  <a:pt x="11909" y="1555"/>
                  <a:pt x="11920" y="1544"/>
                  <a:pt x="11932" y="1532"/>
                </a:cubicBezTo>
                <a:lnTo>
                  <a:pt x="11886" y="1487"/>
                </a:lnTo>
                <a:cubicBezTo>
                  <a:pt x="11864" y="1465"/>
                  <a:pt x="11883" y="1440"/>
                  <a:pt x="11903" y="1440"/>
                </a:cubicBezTo>
                <a:cubicBezTo>
                  <a:pt x="11909" y="1440"/>
                  <a:pt x="11915" y="1442"/>
                  <a:pt x="11920" y="1447"/>
                </a:cubicBezTo>
                <a:lnTo>
                  <a:pt x="11937" y="1464"/>
                </a:lnTo>
                <a:lnTo>
                  <a:pt x="11972" y="1498"/>
                </a:lnTo>
                <a:lnTo>
                  <a:pt x="12017" y="1447"/>
                </a:lnTo>
                <a:cubicBezTo>
                  <a:pt x="12023" y="1441"/>
                  <a:pt x="12030" y="1439"/>
                  <a:pt x="12037" y="1439"/>
                </a:cubicBezTo>
                <a:cubicBezTo>
                  <a:pt x="12044" y="1439"/>
                  <a:pt x="12051" y="1441"/>
                  <a:pt x="12057" y="1447"/>
                </a:cubicBezTo>
                <a:cubicBezTo>
                  <a:pt x="12064" y="1434"/>
                  <a:pt x="12075" y="1429"/>
                  <a:pt x="12087" y="1429"/>
                </a:cubicBezTo>
                <a:close/>
                <a:moveTo>
                  <a:pt x="12514" y="1429"/>
                </a:moveTo>
                <a:cubicBezTo>
                  <a:pt x="12538" y="1429"/>
                  <a:pt x="12562" y="1454"/>
                  <a:pt x="12547" y="1481"/>
                </a:cubicBezTo>
                <a:lnTo>
                  <a:pt x="12484" y="1487"/>
                </a:lnTo>
                <a:lnTo>
                  <a:pt x="12467" y="1504"/>
                </a:lnTo>
                <a:cubicBezTo>
                  <a:pt x="12456" y="1510"/>
                  <a:pt x="12444" y="1521"/>
                  <a:pt x="12433" y="1532"/>
                </a:cubicBezTo>
                <a:lnTo>
                  <a:pt x="12484" y="1584"/>
                </a:lnTo>
                <a:cubicBezTo>
                  <a:pt x="12501" y="1601"/>
                  <a:pt x="12486" y="1628"/>
                  <a:pt x="12465" y="1628"/>
                </a:cubicBezTo>
                <a:cubicBezTo>
                  <a:pt x="12459" y="1628"/>
                  <a:pt x="12451" y="1625"/>
                  <a:pt x="12444" y="1618"/>
                </a:cubicBezTo>
                <a:lnTo>
                  <a:pt x="12427" y="1601"/>
                </a:lnTo>
                <a:cubicBezTo>
                  <a:pt x="12416" y="1589"/>
                  <a:pt x="12410" y="1584"/>
                  <a:pt x="12399" y="1572"/>
                </a:cubicBezTo>
                <a:lnTo>
                  <a:pt x="12347" y="1618"/>
                </a:lnTo>
                <a:cubicBezTo>
                  <a:pt x="12342" y="1624"/>
                  <a:pt x="12335" y="1626"/>
                  <a:pt x="12328" y="1626"/>
                </a:cubicBezTo>
                <a:cubicBezTo>
                  <a:pt x="12322" y="1626"/>
                  <a:pt x="12316" y="1624"/>
                  <a:pt x="12313" y="1618"/>
                </a:cubicBezTo>
                <a:cubicBezTo>
                  <a:pt x="12302" y="1607"/>
                  <a:pt x="12302" y="1589"/>
                  <a:pt x="12313" y="1584"/>
                </a:cubicBezTo>
                <a:lnTo>
                  <a:pt x="12330" y="1567"/>
                </a:lnTo>
                <a:cubicBezTo>
                  <a:pt x="12342" y="1555"/>
                  <a:pt x="12347" y="1544"/>
                  <a:pt x="12359" y="1532"/>
                </a:cubicBezTo>
                <a:lnTo>
                  <a:pt x="12313" y="1487"/>
                </a:lnTo>
                <a:cubicBezTo>
                  <a:pt x="12302" y="1476"/>
                  <a:pt x="12302" y="1458"/>
                  <a:pt x="12313" y="1447"/>
                </a:cubicBezTo>
                <a:cubicBezTo>
                  <a:pt x="12316" y="1441"/>
                  <a:pt x="12322" y="1439"/>
                  <a:pt x="12328" y="1439"/>
                </a:cubicBezTo>
                <a:cubicBezTo>
                  <a:pt x="12335" y="1439"/>
                  <a:pt x="12342" y="1441"/>
                  <a:pt x="12347" y="1447"/>
                </a:cubicBezTo>
                <a:lnTo>
                  <a:pt x="12365" y="1464"/>
                </a:lnTo>
                <a:cubicBezTo>
                  <a:pt x="12376" y="1476"/>
                  <a:pt x="12387" y="1487"/>
                  <a:pt x="12399" y="1498"/>
                </a:cubicBezTo>
                <a:lnTo>
                  <a:pt x="12444" y="1447"/>
                </a:lnTo>
                <a:cubicBezTo>
                  <a:pt x="12450" y="1441"/>
                  <a:pt x="12457" y="1439"/>
                  <a:pt x="12464" y="1439"/>
                </a:cubicBezTo>
                <a:cubicBezTo>
                  <a:pt x="12471" y="1439"/>
                  <a:pt x="12478" y="1441"/>
                  <a:pt x="12484" y="1447"/>
                </a:cubicBezTo>
                <a:cubicBezTo>
                  <a:pt x="12491" y="1434"/>
                  <a:pt x="12502" y="1429"/>
                  <a:pt x="12514" y="1429"/>
                </a:cubicBezTo>
                <a:close/>
                <a:moveTo>
                  <a:pt x="12795" y="1408"/>
                </a:moveTo>
                <a:cubicBezTo>
                  <a:pt x="12816" y="1408"/>
                  <a:pt x="12838" y="1419"/>
                  <a:pt x="12849" y="1447"/>
                </a:cubicBezTo>
                <a:lnTo>
                  <a:pt x="12860" y="1464"/>
                </a:lnTo>
                <a:cubicBezTo>
                  <a:pt x="12871" y="1476"/>
                  <a:pt x="12883" y="1487"/>
                  <a:pt x="12894" y="1498"/>
                </a:cubicBezTo>
                <a:lnTo>
                  <a:pt x="12940" y="1447"/>
                </a:lnTo>
                <a:cubicBezTo>
                  <a:pt x="12946" y="1442"/>
                  <a:pt x="12953" y="1440"/>
                  <a:pt x="12959" y="1440"/>
                </a:cubicBezTo>
                <a:cubicBezTo>
                  <a:pt x="12981" y="1440"/>
                  <a:pt x="12997" y="1465"/>
                  <a:pt x="12980" y="1487"/>
                </a:cubicBezTo>
                <a:lnTo>
                  <a:pt x="12911" y="1487"/>
                </a:lnTo>
                <a:lnTo>
                  <a:pt x="12894" y="1504"/>
                </a:lnTo>
                <a:lnTo>
                  <a:pt x="12860" y="1532"/>
                </a:lnTo>
                <a:lnTo>
                  <a:pt x="12911" y="1584"/>
                </a:lnTo>
                <a:cubicBezTo>
                  <a:pt x="12917" y="1589"/>
                  <a:pt x="12917" y="1607"/>
                  <a:pt x="12911" y="1618"/>
                </a:cubicBezTo>
                <a:cubicBezTo>
                  <a:pt x="12906" y="1624"/>
                  <a:pt x="12898" y="1626"/>
                  <a:pt x="12891" y="1626"/>
                </a:cubicBezTo>
                <a:cubicBezTo>
                  <a:pt x="12884" y="1626"/>
                  <a:pt x="12877" y="1624"/>
                  <a:pt x="12871" y="1618"/>
                </a:cubicBezTo>
                <a:lnTo>
                  <a:pt x="12854" y="1601"/>
                </a:lnTo>
                <a:cubicBezTo>
                  <a:pt x="12843" y="1589"/>
                  <a:pt x="12837" y="1584"/>
                  <a:pt x="12826" y="1572"/>
                </a:cubicBezTo>
                <a:lnTo>
                  <a:pt x="12775" y="1618"/>
                </a:lnTo>
                <a:cubicBezTo>
                  <a:pt x="12769" y="1625"/>
                  <a:pt x="12762" y="1628"/>
                  <a:pt x="12756" y="1628"/>
                </a:cubicBezTo>
                <a:cubicBezTo>
                  <a:pt x="12736" y="1628"/>
                  <a:pt x="12719" y="1601"/>
                  <a:pt x="12740" y="1584"/>
                </a:cubicBezTo>
                <a:lnTo>
                  <a:pt x="12758" y="1567"/>
                </a:lnTo>
                <a:lnTo>
                  <a:pt x="12786" y="1532"/>
                </a:lnTo>
                <a:lnTo>
                  <a:pt x="12740" y="1487"/>
                </a:lnTo>
                <a:cubicBezTo>
                  <a:pt x="12723" y="1441"/>
                  <a:pt x="12758" y="1408"/>
                  <a:pt x="12795" y="1408"/>
                </a:cubicBezTo>
                <a:close/>
                <a:moveTo>
                  <a:pt x="5226" y="1883"/>
                </a:moveTo>
                <a:cubicBezTo>
                  <a:pt x="5233" y="1883"/>
                  <a:pt x="5240" y="1886"/>
                  <a:pt x="5246" y="1891"/>
                </a:cubicBezTo>
                <a:cubicBezTo>
                  <a:pt x="5257" y="1903"/>
                  <a:pt x="5257" y="1920"/>
                  <a:pt x="5246" y="1931"/>
                </a:cubicBezTo>
                <a:lnTo>
                  <a:pt x="5223" y="1931"/>
                </a:lnTo>
                <a:lnTo>
                  <a:pt x="5229" y="1948"/>
                </a:lnTo>
                <a:cubicBezTo>
                  <a:pt x="5217" y="1954"/>
                  <a:pt x="5206" y="1965"/>
                  <a:pt x="5200" y="1977"/>
                </a:cubicBezTo>
                <a:lnTo>
                  <a:pt x="5246" y="2022"/>
                </a:lnTo>
                <a:cubicBezTo>
                  <a:pt x="5263" y="2044"/>
                  <a:pt x="5247" y="2070"/>
                  <a:pt x="5225" y="2070"/>
                </a:cubicBezTo>
                <a:cubicBezTo>
                  <a:pt x="5219" y="2070"/>
                  <a:pt x="5212" y="2067"/>
                  <a:pt x="5206" y="2062"/>
                </a:cubicBezTo>
                <a:lnTo>
                  <a:pt x="5189" y="2045"/>
                </a:lnTo>
                <a:lnTo>
                  <a:pt x="5160" y="2017"/>
                </a:lnTo>
                <a:lnTo>
                  <a:pt x="5109" y="2062"/>
                </a:lnTo>
                <a:cubicBezTo>
                  <a:pt x="5104" y="2067"/>
                  <a:pt x="5098" y="2070"/>
                  <a:pt x="5092" y="2070"/>
                </a:cubicBezTo>
                <a:cubicBezTo>
                  <a:pt x="5071" y="2070"/>
                  <a:pt x="5053" y="2044"/>
                  <a:pt x="5075" y="2022"/>
                </a:cubicBezTo>
                <a:lnTo>
                  <a:pt x="5092" y="2011"/>
                </a:lnTo>
                <a:cubicBezTo>
                  <a:pt x="5098" y="1999"/>
                  <a:pt x="5109" y="1988"/>
                  <a:pt x="5120" y="1977"/>
                </a:cubicBezTo>
                <a:lnTo>
                  <a:pt x="5075" y="1931"/>
                </a:lnTo>
                <a:cubicBezTo>
                  <a:pt x="5063" y="1920"/>
                  <a:pt x="5063" y="1903"/>
                  <a:pt x="5075" y="1891"/>
                </a:cubicBezTo>
                <a:cubicBezTo>
                  <a:pt x="5080" y="1886"/>
                  <a:pt x="5088" y="1883"/>
                  <a:pt x="5094" y="1883"/>
                </a:cubicBezTo>
                <a:cubicBezTo>
                  <a:pt x="5100" y="1883"/>
                  <a:pt x="5106" y="1886"/>
                  <a:pt x="5109" y="1891"/>
                </a:cubicBezTo>
                <a:lnTo>
                  <a:pt x="5126" y="1908"/>
                </a:lnTo>
                <a:lnTo>
                  <a:pt x="5160" y="1937"/>
                </a:lnTo>
                <a:lnTo>
                  <a:pt x="5206" y="1891"/>
                </a:lnTo>
                <a:cubicBezTo>
                  <a:pt x="5211" y="1886"/>
                  <a:pt x="5219" y="1883"/>
                  <a:pt x="5226" y="1883"/>
                </a:cubicBezTo>
                <a:close/>
                <a:moveTo>
                  <a:pt x="4236" y="1881"/>
                </a:moveTo>
                <a:cubicBezTo>
                  <a:pt x="4243" y="1881"/>
                  <a:pt x="4249" y="1884"/>
                  <a:pt x="4255" y="1891"/>
                </a:cubicBezTo>
                <a:lnTo>
                  <a:pt x="4272" y="1908"/>
                </a:lnTo>
                <a:cubicBezTo>
                  <a:pt x="4283" y="1920"/>
                  <a:pt x="4294" y="1931"/>
                  <a:pt x="4306" y="1937"/>
                </a:cubicBezTo>
                <a:lnTo>
                  <a:pt x="4351" y="1891"/>
                </a:lnTo>
                <a:cubicBezTo>
                  <a:pt x="4357" y="1886"/>
                  <a:pt x="4364" y="1883"/>
                  <a:pt x="4371" y="1883"/>
                </a:cubicBezTo>
                <a:cubicBezTo>
                  <a:pt x="4378" y="1883"/>
                  <a:pt x="4386" y="1886"/>
                  <a:pt x="4391" y="1891"/>
                </a:cubicBezTo>
                <a:cubicBezTo>
                  <a:pt x="4403" y="1903"/>
                  <a:pt x="4403" y="1920"/>
                  <a:pt x="4386" y="1931"/>
                </a:cubicBezTo>
                <a:lnTo>
                  <a:pt x="4369" y="1931"/>
                </a:lnTo>
                <a:lnTo>
                  <a:pt x="4374" y="1948"/>
                </a:lnTo>
                <a:lnTo>
                  <a:pt x="4346" y="1977"/>
                </a:lnTo>
                <a:lnTo>
                  <a:pt x="4391" y="2022"/>
                </a:lnTo>
                <a:cubicBezTo>
                  <a:pt x="4403" y="2034"/>
                  <a:pt x="4403" y="2051"/>
                  <a:pt x="4391" y="2062"/>
                </a:cubicBezTo>
                <a:cubicBezTo>
                  <a:pt x="4386" y="2068"/>
                  <a:pt x="4378" y="2071"/>
                  <a:pt x="4371" y="2071"/>
                </a:cubicBezTo>
                <a:cubicBezTo>
                  <a:pt x="4364" y="2071"/>
                  <a:pt x="4357" y="2068"/>
                  <a:pt x="4351" y="2062"/>
                </a:cubicBezTo>
                <a:lnTo>
                  <a:pt x="4334" y="2045"/>
                </a:lnTo>
                <a:cubicBezTo>
                  <a:pt x="4329" y="2034"/>
                  <a:pt x="4317" y="2022"/>
                  <a:pt x="4306" y="2017"/>
                </a:cubicBezTo>
                <a:lnTo>
                  <a:pt x="4255" y="2062"/>
                </a:lnTo>
                <a:cubicBezTo>
                  <a:pt x="4249" y="2067"/>
                  <a:pt x="4243" y="2070"/>
                  <a:pt x="4237" y="2070"/>
                </a:cubicBezTo>
                <a:cubicBezTo>
                  <a:pt x="4217" y="2070"/>
                  <a:pt x="4198" y="2044"/>
                  <a:pt x="4220" y="2022"/>
                </a:cubicBezTo>
                <a:lnTo>
                  <a:pt x="4238" y="2011"/>
                </a:lnTo>
                <a:lnTo>
                  <a:pt x="4266" y="1977"/>
                </a:lnTo>
                <a:lnTo>
                  <a:pt x="4220" y="1931"/>
                </a:lnTo>
                <a:cubicBezTo>
                  <a:pt x="4199" y="1910"/>
                  <a:pt x="4217" y="1881"/>
                  <a:pt x="4236" y="1881"/>
                </a:cubicBezTo>
                <a:close/>
                <a:moveTo>
                  <a:pt x="4664" y="1884"/>
                </a:moveTo>
                <a:cubicBezTo>
                  <a:pt x="4670" y="1884"/>
                  <a:pt x="4677" y="1886"/>
                  <a:pt x="4682" y="1891"/>
                </a:cubicBezTo>
                <a:lnTo>
                  <a:pt x="4699" y="1908"/>
                </a:lnTo>
                <a:lnTo>
                  <a:pt x="4727" y="1943"/>
                </a:lnTo>
                <a:lnTo>
                  <a:pt x="4779" y="1891"/>
                </a:lnTo>
                <a:cubicBezTo>
                  <a:pt x="4784" y="1888"/>
                  <a:pt x="4791" y="1887"/>
                  <a:pt x="4799" y="1887"/>
                </a:cubicBezTo>
                <a:cubicBezTo>
                  <a:pt x="4806" y="1887"/>
                  <a:pt x="4813" y="1888"/>
                  <a:pt x="4818" y="1891"/>
                </a:cubicBezTo>
                <a:cubicBezTo>
                  <a:pt x="4824" y="1903"/>
                  <a:pt x="4824" y="1920"/>
                  <a:pt x="4818" y="1931"/>
                </a:cubicBezTo>
                <a:lnTo>
                  <a:pt x="4796" y="1931"/>
                </a:lnTo>
                <a:lnTo>
                  <a:pt x="4801" y="1948"/>
                </a:lnTo>
                <a:lnTo>
                  <a:pt x="4773" y="1977"/>
                </a:lnTo>
                <a:cubicBezTo>
                  <a:pt x="4784" y="1994"/>
                  <a:pt x="4801" y="2011"/>
                  <a:pt x="4818" y="2022"/>
                </a:cubicBezTo>
                <a:cubicBezTo>
                  <a:pt x="4836" y="2044"/>
                  <a:pt x="4820" y="2070"/>
                  <a:pt x="4798" y="2070"/>
                </a:cubicBezTo>
                <a:cubicBezTo>
                  <a:pt x="4792" y="2070"/>
                  <a:pt x="4785" y="2067"/>
                  <a:pt x="4779" y="2062"/>
                </a:cubicBezTo>
                <a:lnTo>
                  <a:pt x="4761" y="2045"/>
                </a:lnTo>
                <a:lnTo>
                  <a:pt x="4733" y="2017"/>
                </a:lnTo>
                <a:lnTo>
                  <a:pt x="4682" y="2062"/>
                </a:lnTo>
                <a:cubicBezTo>
                  <a:pt x="4676" y="2069"/>
                  <a:pt x="4670" y="2072"/>
                  <a:pt x="4663" y="2072"/>
                </a:cubicBezTo>
                <a:cubicBezTo>
                  <a:pt x="4643" y="2072"/>
                  <a:pt x="4625" y="2045"/>
                  <a:pt x="4642" y="2028"/>
                </a:cubicBezTo>
                <a:lnTo>
                  <a:pt x="4659" y="2011"/>
                </a:lnTo>
                <a:lnTo>
                  <a:pt x="4693" y="1977"/>
                </a:lnTo>
                <a:lnTo>
                  <a:pt x="4642" y="1931"/>
                </a:lnTo>
                <a:cubicBezTo>
                  <a:pt x="4624" y="1909"/>
                  <a:pt x="4644" y="1884"/>
                  <a:pt x="4664" y="1884"/>
                </a:cubicBezTo>
                <a:close/>
                <a:moveTo>
                  <a:pt x="1223" y="1887"/>
                </a:moveTo>
                <a:cubicBezTo>
                  <a:pt x="1230" y="1887"/>
                  <a:pt x="1236" y="1890"/>
                  <a:pt x="1242" y="1897"/>
                </a:cubicBezTo>
                <a:lnTo>
                  <a:pt x="1259" y="1914"/>
                </a:lnTo>
                <a:lnTo>
                  <a:pt x="1293" y="1943"/>
                </a:lnTo>
                <a:lnTo>
                  <a:pt x="1339" y="1897"/>
                </a:lnTo>
                <a:cubicBezTo>
                  <a:pt x="1344" y="1891"/>
                  <a:pt x="1352" y="1888"/>
                  <a:pt x="1359" y="1888"/>
                </a:cubicBezTo>
                <a:cubicBezTo>
                  <a:pt x="1366" y="1888"/>
                  <a:pt x="1373" y="1891"/>
                  <a:pt x="1379" y="1897"/>
                </a:cubicBezTo>
                <a:cubicBezTo>
                  <a:pt x="1390" y="1903"/>
                  <a:pt x="1390" y="1920"/>
                  <a:pt x="1384" y="1931"/>
                </a:cubicBezTo>
                <a:lnTo>
                  <a:pt x="1379" y="1931"/>
                </a:lnTo>
                <a:lnTo>
                  <a:pt x="1361" y="1948"/>
                </a:lnTo>
                <a:cubicBezTo>
                  <a:pt x="1350" y="1960"/>
                  <a:pt x="1339" y="1971"/>
                  <a:pt x="1327" y="1982"/>
                </a:cubicBezTo>
                <a:lnTo>
                  <a:pt x="1379" y="2028"/>
                </a:lnTo>
                <a:cubicBezTo>
                  <a:pt x="1396" y="2050"/>
                  <a:pt x="1380" y="2075"/>
                  <a:pt x="1358" y="2075"/>
                </a:cubicBezTo>
                <a:cubicBezTo>
                  <a:pt x="1352" y="2075"/>
                  <a:pt x="1345" y="2073"/>
                  <a:pt x="1339" y="2068"/>
                </a:cubicBezTo>
                <a:lnTo>
                  <a:pt x="1322" y="2051"/>
                </a:lnTo>
                <a:lnTo>
                  <a:pt x="1293" y="2022"/>
                </a:lnTo>
                <a:lnTo>
                  <a:pt x="1242" y="2068"/>
                </a:lnTo>
                <a:cubicBezTo>
                  <a:pt x="1237" y="2073"/>
                  <a:pt x="1231" y="2075"/>
                  <a:pt x="1225" y="2075"/>
                </a:cubicBezTo>
                <a:cubicBezTo>
                  <a:pt x="1204" y="2075"/>
                  <a:pt x="1186" y="2050"/>
                  <a:pt x="1208" y="2028"/>
                </a:cubicBezTo>
                <a:lnTo>
                  <a:pt x="1225" y="2011"/>
                </a:lnTo>
                <a:cubicBezTo>
                  <a:pt x="1230" y="2005"/>
                  <a:pt x="1242" y="1994"/>
                  <a:pt x="1253" y="1982"/>
                </a:cubicBezTo>
                <a:lnTo>
                  <a:pt x="1208" y="1931"/>
                </a:lnTo>
                <a:cubicBezTo>
                  <a:pt x="1186" y="1914"/>
                  <a:pt x="1204" y="1887"/>
                  <a:pt x="1223" y="1887"/>
                </a:cubicBezTo>
                <a:close/>
                <a:moveTo>
                  <a:pt x="1786" y="1888"/>
                </a:moveTo>
                <a:cubicBezTo>
                  <a:pt x="1793" y="1888"/>
                  <a:pt x="1800" y="1891"/>
                  <a:pt x="1806" y="1897"/>
                </a:cubicBezTo>
                <a:cubicBezTo>
                  <a:pt x="1817" y="1903"/>
                  <a:pt x="1817" y="1920"/>
                  <a:pt x="1811" y="1931"/>
                </a:cubicBezTo>
                <a:lnTo>
                  <a:pt x="1806" y="1931"/>
                </a:lnTo>
                <a:lnTo>
                  <a:pt x="1789" y="1948"/>
                </a:lnTo>
                <a:cubicBezTo>
                  <a:pt x="1777" y="1960"/>
                  <a:pt x="1766" y="1971"/>
                  <a:pt x="1754" y="1982"/>
                </a:cubicBezTo>
                <a:lnTo>
                  <a:pt x="1806" y="2028"/>
                </a:lnTo>
                <a:cubicBezTo>
                  <a:pt x="1823" y="2050"/>
                  <a:pt x="1807" y="2075"/>
                  <a:pt x="1786" y="2075"/>
                </a:cubicBezTo>
                <a:cubicBezTo>
                  <a:pt x="1779" y="2075"/>
                  <a:pt x="1772" y="2073"/>
                  <a:pt x="1766" y="2068"/>
                </a:cubicBezTo>
                <a:lnTo>
                  <a:pt x="1749" y="2051"/>
                </a:lnTo>
                <a:lnTo>
                  <a:pt x="1720" y="2022"/>
                </a:lnTo>
                <a:lnTo>
                  <a:pt x="1669" y="2068"/>
                </a:lnTo>
                <a:cubicBezTo>
                  <a:pt x="1664" y="2073"/>
                  <a:pt x="1658" y="2075"/>
                  <a:pt x="1652" y="2075"/>
                </a:cubicBezTo>
                <a:cubicBezTo>
                  <a:pt x="1632" y="2075"/>
                  <a:pt x="1613" y="2050"/>
                  <a:pt x="1635" y="2028"/>
                </a:cubicBezTo>
                <a:lnTo>
                  <a:pt x="1652" y="2011"/>
                </a:lnTo>
                <a:cubicBezTo>
                  <a:pt x="1658" y="2005"/>
                  <a:pt x="1669" y="1994"/>
                  <a:pt x="1680" y="1982"/>
                </a:cubicBezTo>
                <a:lnTo>
                  <a:pt x="1635" y="1931"/>
                </a:lnTo>
                <a:cubicBezTo>
                  <a:pt x="1623" y="1920"/>
                  <a:pt x="1623" y="1908"/>
                  <a:pt x="1635" y="1897"/>
                </a:cubicBezTo>
                <a:cubicBezTo>
                  <a:pt x="1638" y="1891"/>
                  <a:pt x="1643" y="1888"/>
                  <a:pt x="1650" y="1888"/>
                </a:cubicBezTo>
                <a:cubicBezTo>
                  <a:pt x="1656" y="1888"/>
                  <a:pt x="1663" y="1891"/>
                  <a:pt x="1669" y="1897"/>
                </a:cubicBezTo>
                <a:lnTo>
                  <a:pt x="1686" y="1914"/>
                </a:lnTo>
                <a:lnTo>
                  <a:pt x="1720" y="1943"/>
                </a:lnTo>
                <a:lnTo>
                  <a:pt x="1766" y="1897"/>
                </a:lnTo>
                <a:cubicBezTo>
                  <a:pt x="1772" y="1891"/>
                  <a:pt x="1779" y="1888"/>
                  <a:pt x="1786" y="1888"/>
                </a:cubicBezTo>
                <a:close/>
                <a:moveTo>
                  <a:pt x="2077" y="1887"/>
                </a:moveTo>
                <a:cubicBezTo>
                  <a:pt x="2084" y="1887"/>
                  <a:pt x="2091" y="1890"/>
                  <a:pt x="2096" y="1897"/>
                </a:cubicBezTo>
                <a:lnTo>
                  <a:pt x="2113" y="1914"/>
                </a:lnTo>
                <a:cubicBezTo>
                  <a:pt x="2125" y="1925"/>
                  <a:pt x="2136" y="1931"/>
                  <a:pt x="2147" y="1943"/>
                </a:cubicBezTo>
                <a:lnTo>
                  <a:pt x="2193" y="1897"/>
                </a:lnTo>
                <a:cubicBezTo>
                  <a:pt x="2199" y="1891"/>
                  <a:pt x="2206" y="1888"/>
                  <a:pt x="2213" y="1888"/>
                </a:cubicBezTo>
                <a:cubicBezTo>
                  <a:pt x="2220" y="1888"/>
                  <a:pt x="2227" y="1891"/>
                  <a:pt x="2233" y="1897"/>
                </a:cubicBezTo>
                <a:cubicBezTo>
                  <a:pt x="2244" y="1903"/>
                  <a:pt x="2244" y="1920"/>
                  <a:pt x="2239" y="1931"/>
                </a:cubicBezTo>
                <a:lnTo>
                  <a:pt x="2233" y="1931"/>
                </a:lnTo>
                <a:lnTo>
                  <a:pt x="2216" y="1948"/>
                </a:lnTo>
                <a:cubicBezTo>
                  <a:pt x="2204" y="1960"/>
                  <a:pt x="2193" y="1971"/>
                  <a:pt x="2182" y="1982"/>
                </a:cubicBezTo>
                <a:lnTo>
                  <a:pt x="2233" y="2028"/>
                </a:lnTo>
                <a:cubicBezTo>
                  <a:pt x="2250" y="2050"/>
                  <a:pt x="2234" y="2075"/>
                  <a:pt x="2213" y="2075"/>
                </a:cubicBezTo>
                <a:cubicBezTo>
                  <a:pt x="2206" y="2075"/>
                  <a:pt x="2199" y="2073"/>
                  <a:pt x="2193" y="2068"/>
                </a:cubicBezTo>
                <a:cubicBezTo>
                  <a:pt x="2187" y="2062"/>
                  <a:pt x="2182" y="2056"/>
                  <a:pt x="2176" y="2051"/>
                </a:cubicBezTo>
                <a:lnTo>
                  <a:pt x="2147" y="2022"/>
                </a:lnTo>
                <a:lnTo>
                  <a:pt x="2096" y="2068"/>
                </a:lnTo>
                <a:cubicBezTo>
                  <a:pt x="2091" y="2073"/>
                  <a:pt x="2085" y="2075"/>
                  <a:pt x="2079" y="2075"/>
                </a:cubicBezTo>
                <a:cubicBezTo>
                  <a:pt x="2059" y="2075"/>
                  <a:pt x="2040" y="2050"/>
                  <a:pt x="2062" y="2028"/>
                </a:cubicBezTo>
                <a:lnTo>
                  <a:pt x="2079" y="2011"/>
                </a:lnTo>
                <a:cubicBezTo>
                  <a:pt x="2090" y="2005"/>
                  <a:pt x="2096" y="1994"/>
                  <a:pt x="2108" y="1982"/>
                </a:cubicBezTo>
                <a:lnTo>
                  <a:pt x="2062" y="1931"/>
                </a:lnTo>
                <a:cubicBezTo>
                  <a:pt x="2041" y="1914"/>
                  <a:pt x="2058" y="1887"/>
                  <a:pt x="2077" y="1887"/>
                </a:cubicBezTo>
                <a:close/>
                <a:moveTo>
                  <a:pt x="2932" y="1887"/>
                </a:moveTo>
                <a:cubicBezTo>
                  <a:pt x="2938" y="1887"/>
                  <a:pt x="2945" y="1890"/>
                  <a:pt x="2950" y="1897"/>
                </a:cubicBezTo>
                <a:lnTo>
                  <a:pt x="2968" y="1914"/>
                </a:lnTo>
                <a:lnTo>
                  <a:pt x="3002" y="1943"/>
                </a:lnTo>
                <a:lnTo>
                  <a:pt x="3047" y="1897"/>
                </a:lnTo>
                <a:cubicBezTo>
                  <a:pt x="3053" y="1891"/>
                  <a:pt x="3060" y="1888"/>
                  <a:pt x="3067" y="1888"/>
                </a:cubicBezTo>
                <a:cubicBezTo>
                  <a:pt x="3074" y="1888"/>
                  <a:pt x="3081" y="1891"/>
                  <a:pt x="3087" y="1897"/>
                </a:cubicBezTo>
                <a:cubicBezTo>
                  <a:pt x="3099" y="1903"/>
                  <a:pt x="3104" y="1914"/>
                  <a:pt x="3099" y="1931"/>
                </a:cubicBezTo>
                <a:lnTo>
                  <a:pt x="3087" y="1931"/>
                </a:lnTo>
                <a:lnTo>
                  <a:pt x="3070" y="1948"/>
                </a:lnTo>
                <a:lnTo>
                  <a:pt x="3036" y="1982"/>
                </a:lnTo>
                <a:lnTo>
                  <a:pt x="3087" y="2028"/>
                </a:lnTo>
                <a:cubicBezTo>
                  <a:pt x="3105" y="2050"/>
                  <a:pt x="3088" y="2075"/>
                  <a:pt x="3067" y="2075"/>
                </a:cubicBezTo>
                <a:cubicBezTo>
                  <a:pt x="3061" y="2075"/>
                  <a:pt x="3054" y="2073"/>
                  <a:pt x="3047" y="2068"/>
                </a:cubicBezTo>
                <a:lnTo>
                  <a:pt x="3030" y="2051"/>
                </a:lnTo>
                <a:lnTo>
                  <a:pt x="3002" y="2022"/>
                </a:lnTo>
                <a:lnTo>
                  <a:pt x="2950" y="2068"/>
                </a:lnTo>
                <a:cubicBezTo>
                  <a:pt x="2945" y="2073"/>
                  <a:pt x="2939" y="2075"/>
                  <a:pt x="2933" y="2075"/>
                </a:cubicBezTo>
                <a:cubicBezTo>
                  <a:pt x="2913" y="2075"/>
                  <a:pt x="2894" y="2050"/>
                  <a:pt x="2916" y="2028"/>
                </a:cubicBezTo>
                <a:lnTo>
                  <a:pt x="2933" y="2011"/>
                </a:lnTo>
                <a:lnTo>
                  <a:pt x="2962" y="1982"/>
                </a:lnTo>
                <a:lnTo>
                  <a:pt x="2916" y="1931"/>
                </a:lnTo>
                <a:cubicBezTo>
                  <a:pt x="2895" y="1914"/>
                  <a:pt x="2912" y="1887"/>
                  <a:pt x="2932" y="1887"/>
                </a:cubicBezTo>
                <a:close/>
                <a:moveTo>
                  <a:pt x="3494" y="1888"/>
                </a:moveTo>
                <a:cubicBezTo>
                  <a:pt x="3501" y="1888"/>
                  <a:pt x="3509" y="1891"/>
                  <a:pt x="3514" y="1897"/>
                </a:cubicBezTo>
                <a:cubicBezTo>
                  <a:pt x="3526" y="1903"/>
                  <a:pt x="3531" y="1914"/>
                  <a:pt x="3531" y="1931"/>
                </a:cubicBezTo>
                <a:lnTo>
                  <a:pt x="3514" y="1931"/>
                </a:lnTo>
                <a:lnTo>
                  <a:pt x="3497" y="1948"/>
                </a:lnTo>
                <a:cubicBezTo>
                  <a:pt x="3486" y="1960"/>
                  <a:pt x="3474" y="1971"/>
                  <a:pt x="3463" y="1982"/>
                </a:cubicBezTo>
                <a:lnTo>
                  <a:pt x="3514" y="2028"/>
                </a:lnTo>
                <a:cubicBezTo>
                  <a:pt x="3532" y="2050"/>
                  <a:pt x="3516" y="2075"/>
                  <a:pt x="3494" y="2075"/>
                </a:cubicBezTo>
                <a:cubicBezTo>
                  <a:pt x="3488" y="2075"/>
                  <a:pt x="3481" y="2073"/>
                  <a:pt x="3474" y="2068"/>
                </a:cubicBezTo>
                <a:lnTo>
                  <a:pt x="3457" y="2051"/>
                </a:lnTo>
                <a:lnTo>
                  <a:pt x="3429" y="2022"/>
                </a:lnTo>
                <a:lnTo>
                  <a:pt x="3378" y="2068"/>
                </a:lnTo>
                <a:cubicBezTo>
                  <a:pt x="3372" y="2073"/>
                  <a:pt x="3366" y="2075"/>
                  <a:pt x="3360" y="2075"/>
                </a:cubicBezTo>
                <a:cubicBezTo>
                  <a:pt x="3340" y="2075"/>
                  <a:pt x="3321" y="2050"/>
                  <a:pt x="3343" y="2028"/>
                </a:cubicBezTo>
                <a:lnTo>
                  <a:pt x="3360" y="2011"/>
                </a:lnTo>
                <a:cubicBezTo>
                  <a:pt x="3366" y="2005"/>
                  <a:pt x="3378" y="1994"/>
                  <a:pt x="3389" y="1982"/>
                </a:cubicBezTo>
                <a:lnTo>
                  <a:pt x="3343" y="1931"/>
                </a:lnTo>
                <a:cubicBezTo>
                  <a:pt x="3332" y="1925"/>
                  <a:pt x="3332" y="1908"/>
                  <a:pt x="3343" y="1897"/>
                </a:cubicBezTo>
                <a:cubicBezTo>
                  <a:pt x="3346" y="1891"/>
                  <a:pt x="3352" y="1888"/>
                  <a:pt x="3358" y="1888"/>
                </a:cubicBezTo>
                <a:cubicBezTo>
                  <a:pt x="3365" y="1888"/>
                  <a:pt x="3372" y="1891"/>
                  <a:pt x="3378" y="1897"/>
                </a:cubicBezTo>
                <a:lnTo>
                  <a:pt x="3395" y="1914"/>
                </a:lnTo>
                <a:lnTo>
                  <a:pt x="3429" y="1943"/>
                </a:lnTo>
                <a:lnTo>
                  <a:pt x="3474" y="1897"/>
                </a:lnTo>
                <a:cubicBezTo>
                  <a:pt x="3480" y="1891"/>
                  <a:pt x="3487" y="1888"/>
                  <a:pt x="3494" y="1888"/>
                </a:cubicBezTo>
                <a:close/>
                <a:moveTo>
                  <a:pt x="3786" y="1887"/>
                </a:moveTo>
                <a:cubicBezTo>
                  <a:pt x="3792" y="1887"/>
                  <a:pt x="3799" y="1890"/>
                  <a:pt x="3805" y="1897"/>
                </a:cubicBezTo>
                <a:lnTo>
                  <a:pt x="3822" y="1914"/>
                </a:lnTo>
                <a:lnTo>
                  <a:pt x="3856" y="1943"/>
                </a:lnTo>
                <a:lnTo>
                  <a:pt x="3902" y="1897"/>
                </a:lnTo>
                <a:cubicBezTo>
                  <a:pt x="3907" y="1891"/>
                  <a:pt x="3914" y="1888"/>
                  <a:pt x="3921" y="1888"/>
                </a:cubicBezTo>
                <a:cubicBezTo>
                  <a:pt x="3929" y="1888"/>
                  <a:pt x="3936" y="1891"/>
                  <a:pt x="3941" y="1897"/>
                </a:cubicBezTo>
                <a:cubicBezTo>
                  <a:pt x="3953" y="1903"/>
                  <a:pt x="3964" y="1914"/>
                  <a:pt x="3958" y="1931"/>
                </a:cubicBezTo>
                <a:lnTo>
                  <a:pt x="3941" y="1931"/>
                </a:lnTo>
                <a:lnTo>
                  <a:pt x="3924" y="1948"/>
                </a:lnTo>
                <a:cubicBezTo>
                  <a:pt x="3913" y="1960"/>
                  <a:pt x="3902" y="1971"/>
                  <a:pt x="3890" y="1982"/>
                </a:cubicBezTo>
                <a:lnTo>
                  <a:pt x="3941" y="2028"/>
                </a:lnTo>
                <a:cubicBezTo>
                  <a:pt x="3959" y="2050"/>
                  <a:pt x="3943" y="2075"/>
                  <a:pt x="3921" y="2075"/>
                </a:cubicBezTo>
                <a:cubicBezTo>
                  <a:pt x="3915" y="2075"/>
                  <a:pt x="3908" y="2073"/>
                  <a:pt x="3902" y="2068"/>
                </a:cubicBezTo>
                <a:lnTo>
                  <a:pt x="3884" y="2051"/>
                </a:lnTo>
                <a:cubicBezTo>
                  <a:pt x="3873" y="2039"/>
                  <a:pt x="3867" y="2028"/>
                  <a:pt x="3856" y="2022"/>
                </a:cubicBezTo>
                <a:lnTo>
                  <a:pt x="3805" y="2068"/>
                </a:lnTo>
                <a:cubicBezTo>
                  <a:pt x="3799" y="2073"/>
                  <a:pt x="3793" y="2075"/>
                  <a:pt x="3787" y="2075"/>
                </a:cubicBezTo>
                <a:cubicBezTo>
                  <a:pt x="3767" y="2075"/>
                  <a:pt x="3749" y="2050"/>
                  <a:pt x="3771" y="2028"/>
                </a:cubicBezTo>
                <a:lnTo>
                  <a:pt x="3788" y="2011"/>
                </a:lnTo>
                <a:cubicBezTo>
                  <a:pt x="3799" y="2005"/>
                  <a:pt x="3805" y="1994"/>
                  <a:pt x="3816" y="1982"/>
                </a:cubicBezTo>
                <a:lnTo>
                  <a:pt x="3771" y="1931"/>
                </a:lnTo>
                <a:cubicBezTo>
                  <a:pt x="3749" y="1914"/>
                  <a:pt x="3766" y="1887"/>
                  <a:pt x="3786" y="1887"/>
                </a:cubicBezTo>
                <a:close/>
                <a:moveTo>
                  <a:pt x="5495" y="1887"/>
                </a:moveTo>
                <a:cubicBezTo>
                  <a:pt x="5501" y="1887"/>
                  <a:pt x="5508" y="1890"/>
                  <a:pt x="5513" y="1897"/>
                </a:cubicBezTo>
                <a:lnTo>
                  <a:pt x="5530" y="1914"/>
                </a:lnTo>
                <a:cubicBezTo>
                  <a:pt x="5542" y="1925"/>
                  <a:pt x="5553" y="1931"/>
                  <a:pt x="5565" y="1943"/>
                </a:cubicBezTo>
                <a:lnTo>
                  <a:pt x="5610" y="1897"/>
                </a:lnTo>
                <a:cubicBezTo>
                  <a:pt x="5616" y="1891"/>
                  <a:pt x="5623" y="1888"/>
                  <a:pt x="5630" y="1888"/>
                </a:cubicBezTo>
                <a:cubicBezTo>
                  <a:pt x="5637" y="1888"/>
                  <a:pt x="5644" y="1891"/>
                  <a:pt x="5650" y="1897"/>
                </a:cubicBezTo>
                <a:cubicBezTo>
                  <a:pt x="5667" y="1897"/>
                  <a:pt x="5678" y="1914"/>
                  <a:pt x="5678" y="1931"/>
                </a:cubicBezTo>
                <a:lnTo>
                  <a:pt x="5650" y="1931"/>
                </a:lnTo>
                <a:lnTo>
                  <a:pt x="5633" y="1948"/>
                </a:lnTo>
                <a:lnTo>
                  <a:pt x="5599" y="1982"/>
                </a:lnTo>
                <a:lnTo>
                  <a:pt x="5650" y="2028"/>
                </a:lnTo>
                <a:cubicBezTo>
                  <a:pt x="5668" y="2050"/>
                  <a:pt x="5651" y="2075"/>
                  <a:pt x="5630" y="2075"/>
                </a:cubicBezTo>
                <a:cubicBezTo>
                  <a:pt x="5623" y="2075"/>
                  <a:pt x="5617" y="2073"/>
                  <a:pt x="5610" y="2068"/>
                </a:cubicBezTo>
                <a:lnTo>
                  <a:pt x="5593" y="2051"/>
                </a:lnTo>
                <a:cubicBezTo>
                  <a:pt x="5582" y="2039"/>
                  <a:pt x="5576" y="2028"/>
                  <a:pt x="5565" y="2022"/>
                </a:cubicBezTo>
                <a:lnTo>
                  <a:pt x="5513" y="2068"/>
                </a:lnTo>
                <a:cubicBezTo>
                  <a:pt x="5508" y="2073"/>
                  <a:pt x="5502" y="2075"/>
                  <a:pt x="5496" y="2075"/>
                </a:cubicBezTo>
                <a:cubicBezTo>
                  <a:pt x="5476" y="2075"/>
                  <a:pt x="5457" y="2050"/>
                  <a:pt x="5479" y="2028"/>
                </a:cubicBezTo>
                <a:lnTo>
                  <a:pt x="5496" y="2011"/>
                </a:lnTo>
                <a:lnTo>
                  <a:pt x="5525" y="1982"/>
                </a:lnTo>
                <a:lnTo>
                  <a:pt x="5479" y="1931"/>
                </a:lnTo>
                <a:cubicBezTo>
                  <a:pt x="5458" y="1914"/>
                  <a:pt x="5475" y="1887"/>
                  <a:pt x="5495" y="1887"/>
                </a:cubicBezTo>
                <a:close/>
                <a:moveTo>
                  <a:pt x="6349" y="1887"/>
                </a:moveTo>
                <a:cubicBezTo>
                  <a:pt x="6355" y="1887"/>
                  <a:pt x="6362" y="1890"/>
                  <a:pt x="6368" y="1897"/>
                </a:cubicBezTo>
                <a:lnTo>
                  <a:pt x="6385" y="1914"/>
                </a:lnTo>
                <a:cubicBezTo>
                  <a:pt x="6396" y="1925"/>
                  <a:pt x="6407" y="1931"/>
                  <a:pt x="6419" y="1943"/>
                </a:cubicBezTo>
                <a:lnTo>
                  <a:pt x="6464" y="1897"/>
                </a:lnTo>
                <a:cubicBezTo>
                  <a:pt x="6470" y="1891"/>
                  <a:pt x="6477" y="1888"/>
                  <a:pt x="6484" y="1888"/>
                </a:cubicBezTo>
                <a:cubicBezTo>
                  <a:pt x="6491" y="1888"/>
                  <a:pt x="6499" y="1891"/>
                  <a:pt x="6504" y="1897"/>
                </a:cubicBezTo>
                <a:cubicBezTo>
                  <a:pt x="6506" y="1896"/>
                  <a:pt x="6509" y="1896"/>
                  <a:pt x="6511" y="1896"/>
                </a:cubicBezTo>
                <a:cubicBezTo>
                  <a:pt x="6525" y="1896"/>
                  <a:pt x="6538" y="1911"/>
                  <a:pt x="6533" y="1931"/>
                </a:cubicBezTo>
                <a:lnTo>
                  <a:pt x="6504" y="1931"/>
                </a:lnTo>
                <a:lnTo>
                  <a:pt x="6487" y="1948"/>
                </a:lnTo>
                <a:lnTo>
                  <a:pt x="6453" y="1982"/>
                </a:lnTo>
                <a:lnTo>
                  <a:pt x="6504" y="2028"/>
                </a:lnTo>
                <a:cubicBezTo>
                  <a:pt x="6522" y="2050"/>
                  <a:pt x="6505" y="2075"/>
                  <a:pt x="6484" y="2075"/>
                </a:cubicBezTo>
                <a:cubicBezTo>
                  <a:pt x="6478" y="2075"/>
                  <a:pt x="6471" y="2073"/>
                  <a:pt x="6464" y="2068"/>
                </a:cubicBezTo>
                <a:lnTo>
                  <a:pt x="6447" y="2051"/>
                </a:lnTo>
                <a:cubicBezTo>
                  <a:pt x="6436" y="2039"/>
                  <a:pt x="6430" y="2028"/>
                  <a:pt x="6419" y="2022"/>
                </a:cubicBezTo>
                <a:lnTo>
                  <a:pt x="6368" y="2068"/>
                </a:lnTo>
                <a:cubicBezTo>
                  <a:pt x="6362" y="2073"/>
                  <a:pt x="6356" y="2075"/>
                  <a:pt x="6350" y="2075"/>
                </a:cubicBezTo>
                <a:cubicBezTo>
                  <a:pt x="6330" y="2075"/>
                  <a:pt x="6311" y="2050"/>
                  <a:pt x="6333" y="2028"/>
                </a:cubicBezTo>
                <a:lnTo>
                  <a:pt x="6350" y="2011"/>
                </a:lnTo>
                <a:lnTo>
                  <a:pt x="6379" y="1982"/>
                </a:lnTo>
                <a:lnTo>
                  <a:pt x="6333" y="1931"/>
                </a:lnTo>
                <a:cubicBezTo>
                  <a:pt x="6312" y="1914"/>
                  <a:pt x="6329" y="1887"/>
                  <a:pt x="6349" y="1887"/>
                </a:cubicBezTo>
                <a:close/>
                <a:moveTo>
                  <a:pt x="6911" y="1888"/>
                </a:moveTo>
                <a:cubicBezTo>
                  <a:pt x="6919" y="1888"/>
                  <a:pt x="6926" y="1891"/>
                  <a:pt x="6931" y="1897"/>
                </a:cubicBezTo>
                <a:cubicBezTo>
                  <a:pt x="6934" y="1896"/>
                  <a:pt x="6936" y="1896"/>
                  <a:pt x="6938" y="1896"/>
                </a:cubicBezTo>
                <a:cubicBezTo>
                  <a:pt x="6954" y="1896"/>
                  <a:pt x="6970" y="1911"/>
                  <a:pt x="6966" y="1931"/>
                </a:cubicBezTo>
                <a:lnTo>
                  <a:pt x="6931" y="1931"/>
                </a:lnTo>
                <a:lnTo>
                  <a:pt x="6914" y="1948"/>
                </a:lnTo>
                <a:cubicBezTo>
                  <a:pt x="6903" y="1960"/>
                  <a:pt x="6891" y="1971"/>
                  <a:pt x="6880" y="1982"/>
                </a:cubicBezTo>
                <a:lnTo>
                  <a:pt x="6931" y="2028"/>
                </a:lnTo>
                <a:cubicBezTo>
                  <a:pt x="6949" y="2050"/>
                  <a:pt x="6933" y="2075"/>
                  <a:pt x="6911" y="2075"/>
                </a:cubicBezTo>
                <a:cubicBezTo>
                  <a:pt x="6905" y="2075"/>
                  <a:pt x="6898" y="2073"/>
                  <a:pt x="6891" y="2068"/>
                </a:cubicBezTo>
                <a:lnTo>
                  <a:pt x="6874" y="2051"/>
                </a:lnTo>
                <a:lnTo>
                  <a:pt x="6846" y="2022"/>
                </a:lnTo>
                <a:lnTo>
                  <a:pt x="6795" y="2068"/>
                </a:lnTo>
                <a:cubicBezTo>
                  <a:pt x="6789" y="2073"/>
                  <a:pt x="6783" y="2075"/>
                  <a:pt x="6777" y="2075"/>
                </a:cubicBezTo>
                <a:cubicBezTo>
                  <a:pt x="6757" y="2075"/>
                  <a:pt x="6739" y="2050"/>
                  <a:pt x="6761" y="2028"/>
                </a:cubicBezTo>
                <a:lnTo>
                  <a:pt x="6778" y="2011"/>
                </a:lnTo>
                <a:cubicBezTo>
                  <a:pt x="6783" y="2005"/>
                  <a:pt x="6795" y="1994"/>
                  <a:pt x="6806" y="1982"/>
                </a:cubicBezTo>
                <a:lnTo>
                  <a:pt x="6761" y="1931"/>
                </a:lnTo>
                <a:cubicBezTo>
                  <a:pt x="6749" y="1925"/>
                  <a:pt x="6749" y="1908"/>
                  <a:pt x="6761" y="1897"/>
                </a:cubicBezTo>
                <a:cubicBezTo>
                  <a:pt x="6763" y="1891"/>
                  <a:pt x="6769" y="1888"/>
                  <a:pt x="6775" y="1888"/>
                </a:cubicBezTo>
                <a:cubicBezTo>
                  <a:pt x="6782" y="1888"/>
                  <a:pt x="6789" y="1891"/>
                  <a:pt x="6795" y="1897"/>
                </a:cubicBezTo>
                <a:lnTo>
                  <a:pt x="6812" y="1914"/>
                </a:lnTo>
                <a:lnTo>
                  <a:pt x="6846" y="1943"/>
                </a:lnTo>
                <a:lnTo>
                  <a:pt x="6891" y="1897"/>
                </a:lnTo>
                <a:cubicBezTo>
                  <a:pt x="6897" y="1891"/>
                  <a:pt x="6904" y="1888"/>
                  <a:pt x="6911" y="1888"/>
                </a:cubicBezTo>
                <a:close/>
                <a:moveTo>
                  <a:pt x="7203" y="1887"/>
                </a:moveTo>
                <a:cubicBezTo>
                  <a:pt x="7210" y="1887"/>
                  <a:pt x="7216" y="1890"/>
                  <a:pt x="7222" y="1897"/>
                </a:cubicBezTo>
                <a:lnTo>
                  <a:pt x="7239" y="1914"/>
                </a:lnTo>
                <a:lnTo>
                  <a:pt x="7273" y="1943"/>
                </a:lnTo>
                <a:lnTo>
                  <a:pt x="7319" y="1897"/>
                </a:lnTo>
                <a:cubicBezTo>
                  <a:pt x="7324" y="1891"/>
                  <a:pt x="7331" y="1888"/>
                  <a:pt x="7339" y="1888"/>
                </a:cubicBezTo>
                <a:cubicBezTo>
                  <a:pt x="7346" y="1888"/>
                  <a:pt x="7353" y="1891"/>
                  <a:pt x="7359" y="1897"/>
                </a:cubicBezTo>
                <a:cubicBezTo>
                  <a:pt x="7363" y="1895"/>
                  <a:pt x="7367" y="1894"/>
                  <a:pt x="7371" y="1894"/>
                </a:cubicBezTo>
                <a:cubicBezTo>
                  <a:pt x="7388" y="1894"/>
                  <a:pt x="7402" y="1913"/>
                  <a:pt x="7393" y="1931"/>
                </a:cubicBezTo>
                <a:lnTo>
                  <a:pt x="7359" y="1931"/>
                </a:lnTo>
                <a:lnTo>
                  <a:pt x="7341" y="1948"/>
                </a:lnTo>
                <a:lnTo>
                  <a:pt x="7307" y="1982"/>
                </a:lnTo>
                <a:lnTo>
                  <a:pt x="7359" y="2028"/>
                </a:lnTo>
                <a:cubicBezTo>
                  <a:pt x="7376" y="2050"/>
                  <a:pt x="7360" y="2075"/>
                  <a:pt x="7338" y="2075"/>
                </a:cubicBezTo>
                <a:cubicBezTo>
                  <a:pt x="7332" y="2075"/>
                  <a:pt x="7325" y="2073"/>
                  <a:pt x="7319" y="2068"/>
                </a:cubicBezTo>
                <a:lnTo>
                  <a:pt x="7302" y="2051"/>
                </a:lnTo>
                <a:cubicBezTo>
                  <a:pt x="7290" y="2039"/>
                  <a:pt x="7284" y="2028"/>
                  <a:pt x="7273" y="2022"/>
                </a:cubicBezTo>
                <a:lnTo>
                  <a:pt x="7222" y="2068"/>
                </a:lnTo>
                <a:cubicBezTo>
                  <a:pt x="7217" y="2073"/>
                  <a:pt x="7210" y="2075"/>
                  <a:pt x="7205" y="2075"/>
                </a:cubicBezTo>
                <a:cubicBezTo>
                  <a:pt x="7184" y="2075"/>
                  <a:pt x="7166" y="2050"/>
                  <a:pt x="7188" y="2028"/>
                </a:cubicBezTo>
                <a:lnTo>
                  <a:pt x="7205" y="2011"/>
                </a:lnTo>
                <a:lnTo>
                  <a:pt x="7233" y="1982"/>
                </a:lnTo>
                <a:lnTo>
                  <a:pt x="7188" y="1931"/>
                </a:lnTo>
                <a:cubicBezTo>
                  <a:pt x="7166" y="1914"/>
                  <a:pt x="7184" y="1887"/>
                  <a:pt x="7203" y="1887"/>
                </a:cubicBezTo>
                <a:close/>
                <a:moveTo>
                  <a:pt x="8057" y="1887"/>
                </a:moveTo>
                <a:cubicBezTo>
                  <a:pt x="8064" y="1887"/>
                  <a:pt x="8070" y="1890"/>
                  <a:pt x="8076" y="1897"/>
                </a:cubicBezTo>
                <a:lnTo>
                  <a:pt x="8093" y="1914"/>
                </a:lnTo>
                <a:cubicBezTo>
                  <a:pt x="8105" y="1925"/>
                  <a:pt x="8116" y="1931"/>
                  <a:pt x="8127" y="1943"/>
                </a:cubicBezTo>
                <a:lnTo>
                  <a:pt x="8173" y="1897"/>
                </a:lnTo>
                <a:cubicBezTo>
                  <a:pt x="8179" y="1891"/>
                  <a:pt x="8186" y="1888"/>
                  <a:pt x="8193" y="1888"/>
                </a:cubicBezTo>
                <a:cubicBezTo>
                  <a:pt x="8200" y="1888"/>
                  <a:pt x="8207" y="1891"/>
                  <a:pt x="8213" y="1897"/>
                </a:cubicBezTo>
                <a:cubicBezTo>
                  <a:pt x="8219" y="1891"/>
                  <a:pt x="8225" y="1889"/>
                  <a:pt x="8231" y="1889"/>
                </a:cubicBezTo>
                <a:cubicBezTo>
                  <a:pt x="8250" y="1889"/>
                  <a:pt x="8265" y="1910"/>
                  <a:pt x="8253" y="1931"/>
                </a:cubicBezTo>
                <a:lnTo>
                  <a:pt x="8213" y="1931"/>
                </a:lnTo>
                <a:lnTo>
                  <a:pt x="8196" y="1948"/>
                </a:lnTo>
                <a:lnTo>
                  <a:pt x="8162" y="1982"/>
                </a:lnTo>
                <a:lnTo>
                  <a:pt x="8213" y="2028"/>
                </a:lnTo>
                <a:cubicBezTo>
                  <a:pt x="8230" y="2050"/>
                  <a:pt x="8214" y="2075"/>
                  <a:pt x="8193" y="2075"/>
                </a:cubicBezTo>
                <a:cubicBezTo>
                  <a:pt x="8186" y="2075"/>
                  <a:pt x="8179" y="2073"/>
                  <a:pt x="8173" y="2068"/>
                </a:cubicBezTo>
                <a:lnTo>
                  <a:pt x="8156" y="2051"/>
                </a:lnTo>
                <a:cubicBezTo>
                  <a:pt x="8144" y="2039"/>
                  <a:pt x="8139" y="2028"/>
                  <a:pt x="8127" y="2022"/>
                </a:cubicBezTo>
                <a:lnTo>
                  <a:pt x="8076" y="2068"/>
                </a:lnTo>
                <a:cubicBezTo>
                  <a:pt x="8071" y="2073"/>
                  <a:pt x="8065" y="2075"/>
                  <a:pt x="8059" y="2075"/>
                </a:cubicBezTo>
                <a:cubicBezTo>
                  <a:pt x="8039" y="2075"/>
                  <a:pt x="8020" y="2050"/>
                  <a:pt x="8042" y="2028"/>
                </a:cubicBezTo>
                <a:lnTo>
                  <a:pt x="8059" y="2011"/>
                </a:lnTo>
                <a:lnTo>
                  <a:pt x="8087" y="1982"/>
                </a:lnTo>
                <a:lnTo>
                  <a:pt x="8042" y="1931"/>
                </a:lnTo>
                <a:cubicBezTo>
                  <a:pt x="8020" y="1914"/>
                  <a:pt x="8038" y="1887"/>
                  <a:pt x="8057" y="1887"/>
                </a:cubicBezTo>
                <a:close/>
                <a:moveTo>
                  <a:pt x="8660" y="1886"/>
                </a:moveTo>
                <a:cubicBezTo>
                  <a:pt x="8679" y="1886"/>
                  <a:pt x="8697" y="1910"/>
                  <a:pt x="8680" y="1931"/>
                </a:cubicBezTo>
                <a:lnTo>
                  <a:pt x="8640" y="1931"/>
                </a:lnTo>
                <a:lnTo>
                  <a:pt x="8623" y="1948"/>
                </a:lnTo>
                <a:cubicBezTo>
                  <a:pt x="8611" y="1960"/>
                  <a:pt x="8600" y="1971"/>
                  <a:pt x="8589" y="1982"/>
                </a:cubicBezTo>
                <a:lnTo>
                  <a:pt x="8640" y="2028"/>
                </a:lnTo>
                <a:cubicBezTo>
                  <a:pt x="8657" y="2050"/>
                  <a:pt x="8641" y="2075"/>
                  <a:pt x="8620" y="2075"/>
                </a:cubicBezTo>
                <a:cubicBezTo>
                  <a:pt x="8613" y="2075"/>
                  <a:pt x="8607" y="2073"/>
                  <a:pt x="8600" y="2068"/>
                </a:cubicBezTo>
                <a:lnTo>
                  <a:pt x="8583" y="2051"/>
                </a:lnTo>
                <a:lnTo>
                  <a:pt x="8554" y="2022"/>
                </a:lnTo>
                <a:lnTo>
                  <a:pt x="8503" y="2068"/>
                </a:lnTo>
                <a:cubicBezTo>
                  <a:pt x="8498" y="2073"/>
                  <a:pt x="8492" y="2075"/>
                  <a:pt x="8486" y="2075"/>
                </a:cubicBezTo>
                <a:cubicBezTo>
                  <a:pt x="8466" y="2075"/>
                  <a:pt x="8447" y="2050"/>
                  <a:pt x="8469" y="2028"/>
                </a:cubicBezTo>
                <a:lnTo>
                  <a:pt x="8486" y="2011"/>
                </a:lnTo>
                <a:cubicBezTo>
                  <a:pt x="8492" y="2005"/>
                  <a:pt x="8503" y="1994"/>
                  <a:pt x="8515" y="1982"/>
                </a:cubicBezTo>
                <a:lnTo>
                  <a:pt x="8469" y="1931"/>
                </a:lnTo>
                <a:cubicBezTo>
                  <a:pt x="8458" y="1925"/>
                  <a:pt x="8458" y="1908"/>
                  <a:pt x="8469" y="1897"/>
                </a:cubicBezTo>
                <a:cubicBezTo>
                  <a:pt x="8472" y="1891"/>
                  <a:pt x="8478" y="1888"/>
                  <a:pt x="8484" y="1888"/>
                </a:cubicBezTo>
                <a:cubicBezTo>
                  <a:pt x="8490" y="1888"/>
                  <a:pt x="8498" y="1891"/>
                  <a:pt x="8503" y="1897"/>
                </a:cubicBezTo>
                <a:lnTo>
                  <a:pt x="8520" y="1914"/>
                </a:lnTo>
                <a:lnTo>
                  <a:pt x="8554" y="1943"/>
                </a:lnTo>
                <a:lnTo>
                  <a:pt x="8600" y="1897"/>
                </a:lnTo>
                <a:cubicBezTo>
                  <a:pt x="8606" y="1891"/>
                  <a:pt x="8613" y="1888"/>
                  <a:pt x="8620" y="1888"/>
                </a:cubicBezTo>
                <a:cubicBezTo>
                  <a:pt x="8627" y="1888"/>
                  <a:pt x="8634" y="1891"/>
                  <a:pt x="8640" y="1897"/>
                </a:cubicBezTo>
                <a:cubicBezTo>
                  <a:pt x="8646" y="1889"/>
                  <a:pt x="8653" y="1886"/>
                  <a:pt x="8660" y="1886"/>
                </a:cubicBezTo>
                <a:close/>
                <a:moveTo>
                  <a:pt x="9091" y="1883"/>
                </a:moveTo>
                <a:cubicBezTo>
                  <a:pt x="9111" y="1883"/>
                  <a:pt x="9129" y="1907"/>
                  <a:pt x="9113" y="1931"/>
                </a:cubicBezTo>
                <a:lnTo>
                  <a:pt x="9067" y="1931"/>
                </a:lnTo>
                <a:lnTo>
                  <a:pt x="9050" y="1948"/>
                </a:lnTo>
                <a:lnTo>
                  <a:pt x="9016" y="1982"/>
                </a:lnTo>
                <a:lnTo>
                  <a:pt x="9067" y="2028"/>
                </a:lnTo>
                <a:cubicBezTo>
                  <a:pt x="9085" y="2050"/>
                  <a:pt x="9068" y="2075"/>
                  <a:pt x="9047" y="2075"/>
                </a:cubicBezTo>
                <a:cubicBezTo>
                  <a:pt x="9041" y="2075"/>
                  <a:pt x="9034" y="2073"/>
                  <a:pt x="9027" y="2068"/>
                </a:cubicBezTo>
                <a:lnTo>
                  <a:pt x="9010" y="2051"/>
                </a:lnTo>
                <a:lnTo>
                  <a:pt x="8982" y="2022"/>
                </a:lnTo>
                <a:lnTo>
                  <a:pt x="8930" y="2068"/>
                </a:lnTo>
                <a:cubicBezTo>
                  <a:pt x="8925" y="2073"/>
                  <a:pt x="8919" y="2075"/>
                  <a:pt x="8913" y="2075"/>
                </a:cubicBezTo>
                <a:cubicBezTo>
                  <a:pt x="8893" y="2075"/>
                  <a:pt x="8874" y="2050"/>
                  <a:pt x="8896" y="2028"/>
                </a:cubicBezTo>
                <a:lnTo>
                  <a:pt x="8913" y="2011"/>
                </a:lnTo>
                <a:lnTo>
                  <a:pt x="8942" y="1982"/>
                </a:lnTo>
                <a:lnTo>
                  <a:pt x="8896" y="1931"/>
                </a:lnTo>
                <a:cubicBezTo>
                  <a:pt x="8875" y="1914"/>
                  <a:pt x="8892" y="1887"/>
                  <a:pt x="8912" y="1887"/>
                </a:cubicBezTo>
                <a:cubicBezTo>
                  <a:pt x="8918" y="1887"/>
                  <a:pt x="8925" y="1890"/>
                  <a:pt x="8930" y="1897"/>
                </a:cubicBezTo>
                <a:lnTo>
                  <a:pt x="8947" y="1914"/>
                </a:lnTo>
                <a:cubicBezTo>
                  <a:pt x="8959" y="1925"/>
                  <a:pt x="8970" y="1931"/>
                  <a:pt x="8982" y="1943"/>
                </a:cubicBezTo>
                <a:lnTo>
                  <a:pt x="9027" y="1897"/>
                </a:lnTo>
                <a:cubicBezTo>
                  <a:pt x="9033" y="1891"/>
                  <a:pt x="9040" y="1888"/>
                  <a:pt x="9047" y="1888"/>
                </a:cubicBezTo>
                <a:cubicBezTo>
                  <a:pt x="9054" y="1888"/>
                  <a:pt x="9061" y="1891"/>
                  <a:pt x="9067" y="1897"/>
                </a:cubicBezTo>
                <a:cubicBezTo>
                  <a:pt x="9074" y="1887"/>
                  <a:pt x="9082" y="1883"/>
                  <a:pt x="9091" y="1883"/>
                </a:cubicBezTo>
                <a:close/>
                <a:moveTo>
                  <a:pt x="9946" y="1883"/>
                </a:moveTo>
                <a:cubicBezTo>
                  <a:pt x="9968" y="1883"/>
                  <a:pt x="9989" y="1907"/>
                  <a:pt x="9973" y="1931"/>
                </a:cubicBezTo>
                <a:lnTo>
                  <a:pt x="9921" y="1931"/>
                </a:lnTo>
                <a:lnTo>
                  <a:pt x="9904" y="1948"/>
                </a:lnTo>
                <a:lnTo>
                  <a:pt x="9870" y="1982"/>
                </a:lnTo>
                <a:lnTo>
                  <a:pt x="9921" y="2028"/>
                </a:lnTo>
                <a:cubicBezTo>
                  <a:pt x="9939" y="2050"/>
                  <a:pt x="9923" y="2075"/>
                  <a:pt x="9901" y="2075"/>
                </a:cubicBezTo>
                <a:cubicBezTo>
                  <a:pt x="9895" y="2075"/>
                  <a:pt x="9888" y="2073"/>
                  <a:pt x="9881" y="2068"/>
                </a:cubicBezTo>
                <a:lnTo>
                  <a:pt x="9864" y="2051"/>
                </a:lnTo>
                <a:cubicBezTo>
                  <a:pt x="9853" y="2039"/>
                  <a:pt x="9847" y="2028"/>
                  <a:pt x="9836" y="2022"/>
                </a:cubicBezTo>
                <a:lnTo>
                  <a:pt x="9785" y="2068"/>
                </a:lnTo>
                <a:cubicBezTo>
                  <a:pt x="9779" y="2073"/>
                  <a:pt x="9773" y="2075"/>
                  <a:pt x="9767" y="2075"/>
                </a:cubicBezTo>
                <a:cubicBezTo>
                  <a:pt x="9747" y="2075"/>
                  <a:pt x="9729" y="2050"/>
                  <a:pt x="9750" y="2028"/>
                </a:cubicBezTo>
                <a:lnTo>
                  <a:pt x="9768" y="2011"/>
                </a:lnTo>
                <a:lnTo>
                  <a:pt x="9796" y="1982"/>
                </a:lnTo>
                <a:lnTo>
                  <a:pt x="9750" y="1931"/>
                </a:lnTo>
                <a:cubicBezTo>
                  <a:pt x="9729" y="1914"/>
                  <a:pt x="9746" y="1887"/>
                  <a:pt x="9766" y="1887"/>
                </a:cubicBezTo>
                <a:cubicBezTo>
                  <a:pt x="9772" y="1887"/>
                  <a:pt x="9779" y="1890"/>
                  <a:pt x="9785" y="1897"/>
                </a:cubicBezTo>
                <a:lnTo>
                  <a:pt x="9802" y="1914"/>
                </a:lnTo>
                <a:lnTo>
                  <a:pt x="9836" y="1943"/>
                </a:lnTo>
                <a:lnTo>
                  <a:pt x="9881" y="1897"/>
                </a:lnTo>
                <a:cubicBezTo>
                  <a:pt x="9887" y="1891"/>
                  <a:pt x="9894" y="1888"/>
                  <a:pt x="9901" y="1888"/>
                </a:cubicBezTo>
                <a:cubicBezTo>
                  <a:pt x="9909" y="1888"/>
                  <a:pt x="9916" y="1891"/>
                  <a:pt x="9921" y="1897"/>
                </a:cubicBezTo>
                <a:cubicBezTo>
                  <a:pt x="9928" y="1887"/>
                  <a:pt x="9937" y="1883"/>
                  <a:pt x="9946" y="1883"/>
                </a:cubicBezTo>
                <a:close/>
                <a:moveTo>
                  <a:pt x="10373" y="1883"/>
                </a:moveTo>
                <a:cubicBezTo>
                  <a:pt x="10395" y="1883"/>
                  <a:pt x="10416" y="1907"/>
                  <a:pt x="10400" y="1931"/>
                </a:cubicBezTo>
                <a:lnTo>
                  <a:pt x="10348" y="1931"/>
                </a:lnTo>
                <a:lnTo>
                  <a:pt x="10331" y="1948"/>
                </a:lnTo>
                <a:lnTo>
                  <a:pt x="10297" y="1982"/>
                </a:lnTo>
                <a:lnTo>
                  <a:pt x="10348" y="2028"/>
                </a:lnTo>
                <a:cubicBezTo>
                  <a:pt x="10366" y="2050"/>
                  <a:pt x="10350" y="2075"/>
                  <a:pt x="10328" y="2075"/>
                </a:cubicBezTo>
                <a:cubicBezTo>
                  <a:pt x="10322" y="2075"/>
                  <a:pt x="10315" y="2073"/>
                  <a:pt x="10309" y="2068"/>
                </a:cubicBezTo>
                <a:lnTo>
                  <a:pt x="10292" y="2051"/>
                </a:lnTo>
                <a:lnTo>
                  <a:pt x="10263" y="2022"/>
                </a:lnTo>
                <a:lnTo>
                  <a:pt x="10212" y="2068"/>
                </a:lnTo>
                <a:cubicBezTo>
                  <a:pt x="10207" y="2073"/>
                  <a:pt x="10200" y="2075"/>
                  <a:pt x="10194" y="2075"/>
                </a:cubicBezTo>
                <a:cubicBezTo>
                  <a:pt x="10174" y="2075"/>
                  <a:pt x="10156" y="2050"/>
                  <a:pt x="10178" y="2028"/>
                </a:cubicBezTo>
                <a:lnTo>
                  <a:pt x="10195" y="2011"/>
                </a:lnTo>
                <a:lnTo>
                  <a:pt x="10223" y="1982"/>
                </a:lnTo>
                <a:lnTo>
                  <a:pt x="10178" y="1931"/>
                </a:lnTo>
                <a:cubicBezTo>
                  <a:pt x="10156" y="1914"/>
                  <a:pt x="10174" y="1887"/>
                  <a:pt x="10193" y="1887"/>
                </a:cubicBezTo>
                <a:cubicBezTo>
                  <a:pt x="10200" y="1887"/>
                  <a:pt x="10206" y="1890"/>
                  <a:pt x="10212" y="1897"/>
                </a:cubicBezTo>
                <a:lnTo>
                  <a:pt x="10229" y="1914"/>
                </a:lnTo>
                <a:lnTo>
                  <a:pt x="10263" y="1943"/>
                </a:lnTo>
                <a:lnTo>
                  <a:pt x="10309" y="1897"/>
                </a:lnTo>
                <a:cubicBezTo>
                  <a:pt x="10314" y="1891"/>
                  <a:pt x="10321" y="1888"/>
                  <a:pt x="10329" y="1888"/>
                </a:cubicBezTo>
                <a:cubicBezTo>
                  <a:pt x="10336" y="1888"/>
                  <a:pt x="10343" y="1891"/>
                  <a:pt x="10348" y="1897"/>
                </a:cubicBezTo>
                <a:cubicBezTo>
                  <a:pt x="10355" y="1887"/>
                  <a:pt x="10364" y="1883"/>
                  <a:pt x="10373" y="1883"/>
                </a:cubicBezTo>
                <a:close/>
                <a:moveTo>
                  <a:pt x="11658" y="1879"/>
                </a:moveTo>
                <a:cubicBezTo>
                  <a:pt x="11681" y="1879"/>
                  <a:pt x="11702" y="1904"/>
                  <a:pt x="11687" y="1931"/>
                </a:cubicBezTo>
                <a:lnTo>
                  <a:pt x="11630" y="1931"/>
                </a:lnTo>
                <a:lnTo>
                  <a:pt x="11613" y="1948"/>
                </a:lnTo>
                <a:lnTo>
                  <a:pt x="11579" y="1982"/>
                </a:lnTo>
                <a:lnTo>
                  <a:pt x="11630" y="2028"/>
                </a:lnTo>
                <a:cubicBezTo>
                  <a:pt x="11647" y="2050"/>
                  <a:pt x="11631" y="2075"/>
                  <a:pt x="11610" y="2075"/>
                </a:cubicBezTo>
                <a:cubicBezTo>
                  <a:pt x="11603" y="2075"/>
                  <a:pt x="11597" y="2073"/>
                  <a:pt x="11590" y="2068"/>
                </a:cubicBezTo>
                <a:lnTo>
                  <a:pt x="11573" y="2051"/>
                </a:lnTo>
                <a:cubicBezTo>
                  <a:pt x="11562" y="2039"/>
                  <a:pt x="11556" y="2028"/>
                  <a:pt x="11544" y="2022"/>
                </a:cubicBezTo>
                <a:lnTo>
                  <a:pt x="11493" y="2068"/>
                </a:lnTo>
                <a:cubicBezTo>
                  <a:pt x="11488" y="2073"/>
                  <a:pt x="11482" y="2075"/>
                  <a:pt x="11476" y="2075"/>
                </a:cubicBezTo>
                <a:cubicBezTo>
                  <a:pt x="11456" y="2075"/>
                  <a:pt x="11437" y="2050"/>
                  <a:pt x="11459" y="2028"/>
                </a:cubicBezTo>
                <a:lnTo>
                  <a:pt x="11476" y="2011"/>
                </a:lnTo>
                <a:lnTo>
                  <a:pt x="11505" y="1982"/>
                </a:lnTo>
                <a:lnTo>
                  <a:pt x="11459" y="1931"/>
                </a:lnTo>
                <a:cubicBezTo>
                  <a:pt x="11438" y="1914"/>
                  <a:pt x="11455" y="1887"/>
                  <a:pt x="11475" y="1887"/>
                </a:cubicBezTo>
                <a:cubicBezTo>
                  <a:pt x="11481" y="1887"/>
                  <a:pt x="11488" y="1890"/>
                  <a:pt x="11493" y="1897"/>
                </a:cubicBezTo>
                <a:lnTo>
                  <a:pt x="11510" y="1914"/>
                </a:lnTo>
                <a:lnTo>
                  <a:pt x="11544" y="1943"/>
                </a:lnTo>
                <a:lnTo>
                  <a:pt x="11590" y="1897"/>
                </a:lnTo>
                <a:cubicBezTo>
                  <a:pt x="11596" y="1891"/>
                  <a:pt x="11603" y="1888"/>
                  <a:pt x="11610" y="1888"/>
                </a:cubicBezTo>
                <a:cubicBezTo>
                  <a:pt x="11617" y="1888"/>
                  <a:pt x="11624" y="1891"/>
                  <a:pt x="11630" y="1897"/>
                </a:cubicBezTo>
                <a:cubicBezTo>
                  <a:pt x="11637" y="1884"/>
                  <a:pt x="11648" y="1879"/>
                  <a:pt x="11658" y="1879"/>
                </a:cubicBezTo>
                <a:close/>
                <a:moveTo>
                  <a:pt x="12087" y="1879"/>
                </a:moveTo>
                <a:cubicBezTo>
                  <a:pt x="12111" y="1879"/>
                  <a:pt x="12135" y="1904"/>
                  <a:pt x="12120" y="1931"/>
                </a:cubicBezTo>
                <a:lnTo>
                  <a:pt x="12057" y="1931"/>
                </a:lnTo>
                <a:lnTo>
                  <a:pt x="12040" y="1948"/>
                </a:lnTo>
                <a:cubicBezTo>
                  <a:pt x="12029" y="1960"/>
                  <a:pt x="12017" y="1971"/>
                  <a:pt x="12006" y="1982"/>
                </a:cubicBezTo>
                <a:lnTo>
                  <a:pt x="12057" y="2028"/>
                </a:lnTo>
                <a:cubicBezTo>
                  <a:pt x="12075" y="2050"/>
                  <a:pt x="12058" y="2075"/>
                  <a:pt x="12037" y="2075"/>
                </a:cubicBezTo>
                <a:cubicBezTo>
                  <a:pt x="12030" y="2075"/>
                  <a:pt x="12024" y="2073"/>
                  <a:pt x="12017" y="2068"/>
                </a:cubicBezTo>
                <a:lnTo>
                  <a:pt x="12000" y="2051"/>
                </a:lnTo>
                <a:lnTo>
                  <a:pt x="11972" y="2022"/>
                </a:lnTo>
                <a:lnTo>
                  <a:pt x="11920" y="2068"/>
                </a:lnTo>
                <a:cubicBezTo>
                  <a:pt x="11915" y="2073"/>
                  <a:pt x="11909" y="2075"/>
                  <a:pt x="11903" y="2075"/>
                </a:cubicBezTo>
                <a:cubicBezTo>
                  <a:pt x="11883" y="2075"/>
                  <a:pt x="11864" y="2050"/>
                  <a:pt x="11886" y="2028"/>
                </a:cubicBezTo>
                <a:lnTo>
                  <a:pt x="11903" y="2011"/>
                </a:lnTo>
                <a:cubicBezTo>
                  <a:pt x="11909" y="2005"/>
                  <a:pt x="11920" y="1994"/>
                  <a:pt x="11932" y="1982"/>
                </a:cubicBezTo>
                <a:lnTo>
                  <a:pt x="11886" y="1931"/>
                </a:lnTo>
                <a:cubicBezTo>
                  <a:pt x="11865" y="1914"/>
                  <a:pt x="11882" y="1887"/>
                  <a:pt x="11902" y="1887"/>
                </a:cubicBezTo>
                <a:cubicBezTo>
                  <a:pt x="11908" y="1887"/>
                  <a:pt x="11915" y="1890"/>
                  <a:pt x="11920" y="1897"/>
                </a:cubicBezTo>
                <a:lnTo>
                  <a:pt x="11937" y="1914"/>
                </a:lnTo>
                <a:lnTo>
                  <a:pt x="11972" y="1943"/>
                </a:lnTo>
                <a:lnTo>
                  <a:pt x="12017" y="1897"/>
                </a:lnTo>
                <a:cubicBezTo>
                  <a:pt x="12023" y="1891"/>
                  <a:pt x="12030" y="1888"/>
                  <a:pt x="12037" y="1888"/>
                </a:cubicBezTo>
                <a:cubicBezTo>
                  <a:pt x="12044" y="1888"/>
                  <a:pt x="12051" y="1891"/>
                  <a:pt x="12057" y="1897"/>
                </a:cubicBezTo>
                <a:cubicBezTo>
                  <a:pt x="12064" y="1884"/>
                  <a:pt x="12075" y="1879"/>
                  <a:pt x="12087" y="1879"/>
                </a:cubicBezTo>
                <a:close/>
                <a:moveTo>
                  <a:pt x="369" y="1887"/>
                </a:moveTo>
                <a:cubicBezTo>
                  <a:pt x="375" y="1887"/>
                  <a:pt x="382" y="1890"/>
                  <a:pt x="388" y="1897"/>
                </a:cubicBezTo>
                <a:lnTo>
                  <a:pt x="405" y="1914"/>
                </a:lnTo>
                <a:cubicBezTo>
                  <a:pt x="416" y="1920"/>
                  <a:pt x="427" y="1931"/>
                  <a:pt x="439" y="1943"/>
                </a:cubicBezTo>
                <a:lnTo>
                  <a:pt x="484" y="1897"/>
                </a:lnTo>
                <a:cubicBezTo>
                  <a:pt x="490" y="1891"/>
                  <a:pt x="497" y="1888"/>
                  <a:pt x="504" y="1888"/>
                </a:cubicBezTo>
                <a:cubicBezTo>
                  <a:pt x="511" y="1888"/>
                  <a:pt x="519" y="1891"/>
                  <a:pt x="524" y="1897"/>
                </a:cubicBezTo>
                <a:cubicBezTo>
                  <a:pt x="530" y="1908"/>
                  <a:pt x="530" y="1920"/>
                  <a:pt x="524" y="1931"/>
                </a:cubicBezTo>
                <a:lnTo>
                  <a:pt x="507" y="1948"/>
                </a:lnTo>
                <a:cubicBezTo>
                  <a:pt x="496" y="1960"/>
                  <a:pt x="484" y="1971"/>
                  <a:pt x="473" y="1982"/>
                </a:cubicBezTo>
                <a:lnTo>
                  <a:pt x="524" y="2028"/>
                </a:lnTo>
                <a:cubicBezTo>
                  <a:pt x="530" y="2039"/>
                  <a:pt x="530" y="2056"/>
                  <a:pt x="524" y="2068"/>
                </a:cubicBezTo>
                <a:cubicBezTo>
                  <a:pt x="519" y="2074"/>
                  <a:pt x="511" y="2076"/>
                  <a:pt x="504" y="2076"/>
                </a:cubicBezTo>
                <a:cubicBezTo>
                  <a:pt x="497" y="2076"/>
                  <a:pt x="490" y="2074"/>
                  <a:pt x="484" y="2068"/>
                </a:cubicBezTo>
                <a:lnTo>
                  <a:pt x="467" y="2051"/>
                </a:lnTo>
                <a:lnTo>
                  <a:pt x="439" y="2022"/>
                </a:lnTo>
                <a:lnTo>
                  <a:pt x="388" y="2068"/>
                </a:lnTo>
                <a:cubicBezTo>
                  <a:pt x="382" y="2073"/>
                  <a:pt x="376" y="2075"/>
                  <a:pt x="370" y="2075"/>
                </a:cubicBezTo>
                <a:cubicBezTo>
                  <a:pt x="350" y="2075"/>
                  <a:pt x="331" y="2050"/>
                  <a:pt x="353" y="2028"/>
                </a:cubicBezTo>
                <a:lnTo>
                  <a:pt x="371" y="2011"/>
                </a:lnTo>
                <a:cubicBezTo>
                  <a:pt x="376" y="1999"/>
                  <a:pt x="388" y="1994"/>
                  <a:pt x="399" y="1982"/>
                </a:cubicBezTo>
                <a:lnTo>
                  <a:pt x="353" y="1931"/>
                </a:lnTo>
                <a:cubicBezTo>
                  <a:pt x="332" y="1914"/>
                  <a:pt x="349" y="1887"/>
                  <a:pt x="369" y="1887"/>
                </a:cubicBezTo>
                <a:close/>
                <a:moveTo>
                  <a:pt x="796" y="1887"/>
                </a:moveTo>
                <a:cubicBezTo>
                  <a:pt x="802" y="1887"/>
                  <a:pt x="809" y="1890"/>
                  <a:pt x="815" y="1897"/>
                </a:cubicBezTo>
                <a:lnTo>
                  <a:pt x="832" y="1914"/>
                </a:lnTo>
                <a:lnTo>
                  <a:pt x="866" y="1943"/>
                </a:lnTo>
                <a:lnTo>
                  <a:pt x="912" y="1897"/>
                </a:lnTo>
                <a:cubicBezTo>
                  <a:pt x="917" y="1891"/>
                  <a:pt x="924" y="1888"/>
                  <a:pt x="931" y="1888"/>
                </a:cubicBezTo>
                <a:cubicBezTo>
                  <a:pt x="939" y="1888"/>
                  <a:pt x="946" y="1891"/>
                  <a:pt x="951" y="1897"/>
                </a:cubicBezTo>
                <a:cubicBezTo>
                  <a:pt x="957" y="1903"/>
                  <a:pt x="957" y="1920"/>
                  <a:pt x="951" y="1931"/>
                </a:cubicBezTo>
                <a:lnTo>
                  <a:pt x="934" y="1948"/>
                </a:lnTo>
                <a:lnTo>
                  <a:pt x="900" y="1982"/>
                </a:lnTo>
                <a:lnTo>
                  <a:pt x="951" y="2028"/>
                </a:lnTo>
                <a:cubicBezTo>
                  <a:pt x="957" y="2039"/>
                  <a:pt x="957" y="2056"/>
                  <a:pt x="951" y="2068"/>
                </a:cubicBezTo>
                <a:cubicBezTo>
                  <a:pt x="946" y="2074"/>
                  <a:pt x="939" y="2076"/>
                  <a:pt x="931" y="2076"/>
                </a:cubicBezTo>
                <a:cubicBezTo>
                  <a:pt x="924" y="2076"/>
                  <a:pt x="917" y="2074"/>
                  <a:pt x="912" y="2068"/>
                </a:cubicBezTo>
                <a:lnTo>
                  <a:pt x="894" y="2051"/>
                </a:lnTo>
                <a:lnTo>
                  <a:pt x="866" y="2022"/>
                </a:lnTo>
                <a:lnTo>
                  <a:pt x="815" y="2068"/>
                </a:lnTo>
                <a:cubicBezTo>
                  <a:pt x="810" y="2073"/>
                  <a:pt x="803" y="2075"/>
                  <a:pt x="797" y="2075"/>
                </a:cubicBezTo>
                <a:cubicBezTo>
                  <a:pt x="777" y="2075"/>
                  <a:pt x="759" y="2050"/>
                  <a:pt x="781" y="2028"/>
                </a:cubicBezTo>
                <a:lnTo>
                  <a:pt x="798" y="2011"/>
                </a:lnTo>
                <a:lnTo>
                  <a:pt x="826" y="1982"/>
                </a:lnTo>
                <a:lnTo>
                  <a:pt x="781" y="1931"/>
                </a:lnTo>
                <a:cubicBezTo>
                  <a:pt x="759" y="1914"/>
                  <a:pt x="776" y="1887"/>
                  <a:pt x="796" y="1887"/>
                </a:cubicBezTo>
                <a:close/>
                <a:moveTo>
                  <a:pt x="2505" y="1887"/>
                </a:moveTo>
                <a:cubicBezTo>
                  <a:pt x="2511" y="1887"/>
                  <a:pt x="2518" y="1890"/>
                  <a:pt x="2523" y="1897"/>
                </a:cubicBezTo>
                <a:lnTo>
                  <a:pt x="2540" y="1914"/>
                </a:lnTo>
                <a:cubicBezTo>
                  <a:pt x="2552" y="1925"/>
                  <a:pt x="2563" y="1931"/>
                  <a:pt x="2575" y="1943"/>
                </a:cubicBezTo>
                <a:lnTo>
                  <a:pt x="2620" y="1897"/>
                </a:lnTo>
                <a:cubicBezTo>
                  <a:pt x="2626" y="1891"/>
                  <a:pt x="2633" y="1888"/>
                  <a:pt x="2640" y="1888"/>
                </a:cubicBezTo>
                <a:cubicBezTo>
                  <a:pt x="2647" y="1888"/>
                  <a:pt x="2654" y="1891"/>
                  <a:pt x="2660" y="1897"/>
                </a:cubicBezTo>
                <a:cubicBezTo>
                  <a:pt x="2671" y="1903"/>
                  <a:pt x="2677" y="1920"/>
                  <a:pt x="2671" y="1931"/>
                </a:cubicBezTo>
                <a:lnTo>
                  <a:pt x="2660" y="1931"/>
                </a:lnTo>
                <a:lnTo>
                  <a:pt x="2643" y="1948"/>
                </a:lnTo>
                <a:lnTo>
                  <a:pt x="2609" y="1982"/>
                </a:lnTo>
                <a:lnTo>
                  <a:pt x="2660" y="2028"/>
                </a:lnTo>
                <a:cubicBezTo>
                  <a:pt x="2666" y="2039"/>
                  <a:pt x="2666" y="2056"/>
                  <a:pt x="2660" y="2068"/>
                </a:cubicBezTo>
                <a:cubicBezTo>
                  <a:pt x="2654" y="2074"/>
                  <a:pt x="2647" y="2076"/>
                  <a:pt x="2640" y="2076"/>
                </a:cubicBezTo>
                <a:cubicBezTo>
                  <a:pt x="2633" y="2076"/>
                  <a:pt x="2626" y="2074"/>
                  <a:pt x="2620" y="2068"/>
                </a:cubicBezTo>
                <a:lnTo>
                  <a:pt x="2603" y="2051"/>
                </a:lnTo>
                <a:cubicBezTo>
                  <a:pt x="2592" y="2039"/>
                  <a:pt x="2586" y="2028"/>
                  <a:pt x="2575" y="2022"/>
                </a:cubicBezTo>
                <a:lnTo>
                  <a:pt x="2523" y="2068"/>
                </a:lnTo>
                <a:cubicBezTo>
                  <a:pt x="2518" y="2073"/>
                  <a:pt x="2512" y="2075"/>
                  <a:pt x="2506" y="2075"/>
                </a:cubicBezTo>
                <a:cubicBezTo>
                  <a:pt x="2486" y="2075"/>
                  <a:pt x="2467" y="2050"/>
                  <a:pt x="2489" y="2028"/>
                </a:cubicBezTo>
                <a:lnTo>
                  <a:pt x="2506" y="2011"/>
                </a:lnTo>
                <a:lnTo>
                  <a:pt x="2535" y="1982"/>
                </a:lnTo>
                <a:lnTo>
                  <a:pt x="2489" y="1931"/>
                </a:lnTo>
                <a:cubicBezTo>
                  <a:pt x="2468" y="1914"/>
                  <a:pt x="2485" y="1887"/>
                  <a:pt x="2505" y="1887"/>
                </a:cubicBezTo>
                <a:close/>
                <a:moveTo>
                  <a:pt x="5922" y="1887"/>
                </a:moveTo>
                <a:cubicBezTo>
                  <a:pt x="5928" y="1887"/>
                  <a:pt x="5935" y="1890"/>
                  <a:pt x="5940" y="1897"/>
                </a:cubicBezTo>
                <a:lnTo>
                  <a:pt x="5957" y="1914"/>
                </a:lnTo>
                <a:cubicBezTo>
                  <a:pt x="5969" y="1925"/>
                  <a:pt x="5980" y="1931"/>
                  <a:pt x="5992" y="1943"/>
                </a:cubicBezTo>
                <a:lnTo>
                  <a:pt x="6037" y="1897"/>
                </a:lnTo>
                <a:cubicBezTo>
                  <a:pt x="6043" y="1891"/>
                  <a:pt x="6050" y="1888"/>
                  <a:pt x="6057" y="1888"/>
                </a:cubicBezTo>
                <a:cubicBezTo>
                  <a:pt x="6064" y="1888"/>
                  <a:pt x="6071" y="1891"/>
                  <a:pt x="6077" y="1897"/>
                </a:cubicBezTo>
                <a:cubicBezTo>
                  <a:pt x="6079" y="1896"/>
                  <a:pt x="6082" y="1896"/>
                  <a:pt x="6084" y="1896"/>
                </a:cubicBezTo>
                <a:cubicBezTo>
                  <a:pt x="6098" y="1896"/>
                  <a:pt x="6111" y="1911"/>
                  <a:pt x="6106" y="1931"/>
                </a:cubicBezTo>
                <a:lnTo>
                  <a:pt x="6077" y="1931"/>
                </a:lnTo>
                <a:lnTo>
                  <a:pt x="6060" y="1948"/>
                </a:lnTo>
                <a:lnTo>
                  <a:pt x="6026" y="1982"/>
                </a:lnTo>
                <a:lnTo>
                  <a:pt x="6077" y="2028"/>
                </a:lnTo>
                <a:cubicBezTo>
                  <a:pt x="6083" y="2039"/>
                  <a:pt x="6083" y="2056"/>
                  <a:pt x="6077" y="2068"/>
                </a:cubicBezTo>
                <a:cubicBezTo>
                  <a:pt x="6071" y="2074"/>
                  <a:pt x="6064" y="2076"/>
                  <a:pt x="6057" y="2076"/>
                </a:cubicBezTo>
                <a:cubicBezTo>
                  <a:pt x="6050" y="2076"/>
                  <a:pt x="6043" y="2074"/>
                  <a:pt x="6037" y="2068"/>
                </a:cubicBezTo>
                <a:lnTo>
                  <a:pt x="6020" y="2051"/>
                </a:lnTo>
                <a:cubicBezTo>
                  <a:pt x="6009" y="2039"/>
                  <a:pt x="6003" y="2028"/>
                  <a:pt x="5992" y="2022"/>
                </a:cubicBezTo>
                <a:lnTo>
                  <a:pt x="5940" y="2068"/>
                </a:lnTo>
                <a:cubicBezTo>
                  <a:pt x="5935" y="2073"/>
                  <a:pt x="5929" y="2075"/>
                  <a:pt x="5923" y="2075"/>
                </a:cubicBezTo>
                <a:cubicBezTo>
                  <a:pt x="5903" y="2075"/>
                  <a:pt x="5884" y="2050"/>
                  <a:pt x="5906" y="2028"/>
                </a:cubicBezTo>
                <a:lnTo>
                  <a:pt x="5923" y="2011"/>
                </a:lnTo>
                <a:lnTo>
                  <a:pt x="5952" y="1982"/>
                </a:lnTo>
                <a:lnTo>
                  <a:pt x="5906" y="1931"/>
                </a:lnTo>
                <a:cubicBezTo>
                  <a:pt x="5885" y="1914"/>
                  <a:pt x="5902" y="1887"/>
                  <a:pt x="5922" y="1887"/>
                </a:cubicBezTo>
                <a:close/>
                <a:moveTo>
                  <a:pt x="7630" y="1887"/>
                </a:moveTo>
                <a:cubicBezTo>
                  <a:pt x="7637" y="1887"/>
                  <a:pt x="7643" y="1890"/>
                  <a:pt x="7649" y="1897"/>
                </a:cubicBezTo>
                <a:lnTo>
                  <a:pt x="7666" y="1914"/>
                </a:lnTo>
                <a:cubicBezTo>
                  <a:pt x="7677" y="1925"/>
                  <a:pt x="7689" y="1931"/>
                  <a:pt x="7700" y="1943"/>
                </a:cubicBezTo>
                <a:lnTo>
                  <a:pt x="7746" y="1897"/>
                </a:lnTo>
                <a:cubicBezTo>
                  <a:pt x="7751" y="1891"/>
                  <a:pt x="7759" y="1888"/>
                  <a:pt x="7766" y="1888"/>
                </a:cubicBezTo>
                <a:cubicBezTo>
                  <a:pt x="7773" y="1888"/>
                  <a:pt x="7780" y="1891"/>
                  <a:pt x="7786" y="1897"/>
                </a:cubicBezTo>
                <a:cubicBezTo>
                  <a:pt x="7791" y="1893"/>
                  <a:pt x="7797" y="1891"/>
                  <a:pt x="7802" y="1891"/>
                </a:cubicBezTo>
                <a:cubicBezTo>
                  <a:pt x="7820" y="1891"/>
                  <a:pt x="7834" y="1909"/>
                  <a:pt x="7826" y="1931"/>
                </a:cubicBezTo>
                <a:lnTo>
                  <a:pt x="7786" y="1931"/>
                </a:lnTo>
                <a:lnTo>
                  <a:pt x="7769" y="1948"/>
                </a:lnTo>
                <a:lnTo>
                  <a:pt x="7734" y="1982"/>
                </a:lnTo>
                <a:lnTo>
                  <a:pt x="7786" y="2028"/>
                </a:lnTo>
                <a:cubicBezTo>
                  <a:pt x="7791" y="2039"/>
                  <a:pt x="7791" y="2056"/>
                  <a:pt x="7786" y="2068"/>
                </a:cubicBezTo>
                <a:cubicBezTo>
                  <a:pt x="7780" y="2074"/>
                  <a:pt x="7773" y="2076"/>
                  <a:pt x="7766" y="2076"/>
                </a:cubicBezTo>
                <a:cubicBezTo>
                  <a:pt x="7759" y="2076"/>
                  <a:pt x="7751" y="2074"/>
                  <a:pt x="7746" y="2068"/>
                </a:cubicBezTo>
                <a:lnTo>
                  <a:pt x="7729" y="2051"/>
                </a:lnTo>
                <a:lnTo>
                  <a:pt x="7700" y="2022"/>
                </a:lnTo>
                <a:lnTo>
                  <a:pt x="7649" y="2068"/>
                </a:lnTo>
                <a:cubicBezTo>
                  <a:pt x="7644" y="2073"/>
                  <a:pt x="7638" y="2075"/>
                  <a:pt x="7632" y="2075"/>
                </a:cubicBezTo>
                <a:cubicBezTo>
                  <a:pt x="7612" y="2075"/>
                  <a:pt x="7593" y="2050"/>
                  <a:pt x="7615" y="2028"/>
                </a:cubicBezTo>
                <a:lnTo>
                  <a:pt x="7632" y="2011"/>
                </a:lnTo>
                <a:lnTo>
                  <a:pt x="7660" y="1982"/>
                </a:lnTo>
                <a:lnTo>
                  <a:pt x="7615" y="1931"/>
                </a:lnTo>
                <a:cubicBezTo>
                  <a:pt x="7593" y="1914"/>
                  <a:pt x="7611" y="1887"/>
                  <a:pt x="7630" y="1887"/>
                </a:cubicBezTo>
                <a:close/>
                <a:moveTo>
                  <a:pt x="9518" y="1883"/>
                </a:moveTo>
                <a:cubicBezTo>
                  <a:pt x="9538" y="1883"/>
                  <a:pt x="9556" y="1907"/>
                  <a:pt x="9540" y="1931"/>
                </a:cubicBezTo>
                <a:lnTo>
                  <a:pt x="9494" y="1931"/>
                </a:lnTo>
                <a:lnTo>
                  <a:pt x="9477" y="1948"/>
                </a:lnTo>
                <a:lnTo>
                  <a:pt x="9443" y="1982"/>
                </a:lnTo>
                <a:lnTo>
                  <a:pt x="9494" y="2028"/>
                </a:lnTo>
                <a:cubicBezTo>
                  <a:pt x="9500" y="2039"/>
                  <a:pt x="9500" y="2056"/>
                  <a:pt x="9494" y="2068"/>
                </a:cubicBezTo>
                <a:cubicBezTo>
                  <a:pt x="9488" y="2074"/>
                  <a:pt x="9481" y="2076"/>
                  <a:pt x="9474" y="2076"/>
                </a:cubicBezTo>
                <a:cubicBezTo>
                  <a:pt x="9467" y="2076"/>
                  <a:pt x="9460" y="2074"/>
                  <a:pt x="9454" y="2068"/>
                </a:cubicBezTo>
                <a:lnTo>
                  <a:pt x="9437" y="2051"/>
                </a:lnTo>
                <a:cubicBezTo>
                  <a:pt x="9426" y="2039"/>
                  <a:pt x="9420" y="2028"/>
                  <a:pt x="9409" y="2022"/>
                </a:cubicBezTo>
                <a:lnTo>
                  <a:pt x="9358" y="2068"/>
                </a:lnTo>
                <a:cubicBezTo>
                  <a:pt x="9352" y="2073"/>
                  <a:pt x="9346" y="2075"/>
                  <a:pt x="9340" y="2075"/>
                </a:cubicBezTo>
                <a:cubicBezTo>
                  <a:pt x="9320" y="2075"/>
                  <a:pt x="9301" y="2050"/>
                  <a:pt x="9323" y="2028"/>
                </a:cubicBezTo>
                <a:lnTo>
                  <a:pt x="9340" y="2011"/>
                </a:lnTo>
                <a:lnTo>
                  <a:pt x="9369" y="1982"/>
                </a:lnTo>
                <a:lnTo>
                  <a:pt x="9323" y="1931"/>
                </a:lnTo>
                <a:cubicBezTo>
                  <a:pt x="9302" y="1914"/>
                  <a:pt x="9319" y="1887"/>
                  <a:pt x="9339" y="1887"/>
                </a:cubicBezTo>
                <a:cubicBezTo>
                  <a:pt x="9345" y="1887"/>
                  <a:pt x="9352" y="1890"/>
                  <a:pt x="9358" y="1897"/>
                </a:cubicBezTo>
                <a:lnTo>
                  <a:pt x="9375" y="1914"/>
                </a:lnTo>
                <a:cubicBezTo>
                  <a:pt x="9386" y="1925"/>
                  <a:pt x="9397" y="1931"/>
                  <a:pt x="9409" y="1943"/>
                </a:cubicBezTo>
                <a:lnTo>
                  <a:pt x="9454" y="1897"/>
                </a:lnTo>
                <a:cubicBezTo>
                  <a:pt x="9460" y="1891"/>
                  <a:pt x="9467" y="1888"/>
                  <a:pt x="9474" y="1888"/>
                </a:cubicBezTo>
                <a:cubicBezTo>
                  <a:pt x="9481" y="1888"/>
                  <a:pt x="9488" y="1891"/>
                  <a:pt x="9494" y="1897"/>
                </a:cubicBezTo>
                <a:cubicBezTo>
                  <a:pt x="9501" y="1887"/>
                  <a:pt x="9509" y="1883"/>
                  <a:pt x="9518" y="1883"/>
                </a:cubicBezTo>
                <a:close/>
                <a:moveTo>
                  <a:pt x="10802" y="1879"/>
                </a:moveTo>
                <a:cubicBezTo>
                  <a:pt x="10823" y="1879"/>
                  <a:pt x="10842" y="1904"/>
                  <a:pt x="10827" y="1931"/>
                </a:cubicBezTo>
                <a:lnTo>
                  <a:pt x="10776" y="1931"/>
                </a:lnTo>
                <a:lnTo>
                  <a:pt x="10759" y="1948"/>
                </a:lnTo>
                <a:cubicBezTo>
                  <a:pt x="10747" y="1960"/>
                  <a:pt x="10736" y="1971"/>
                  <a:pt x="10724" y="1982"/>
                </a:cubicBezTo>
                <a:lnTo>
                  <a:pt x="10776" y="2028"/>
                </a:lnTo>
                <a:cubicBezTo>
                  <a:pt x="10793" y="2050"/>
                  <a:pt x="10777" y="2075"/>
                  <a:pt x="10755" y="2075"/>
                </a:cubicBezTo>
                <a:cubicBezTo>
                  <a:pt x="10749" y="2075"/>
                  <a:pt x="10742" y="2073"/>
                  <a:pt x="10736" y="2068"/>
                </a:cubicBezTo>
                <a:lnTo>
                  <a:pt x="10719" y="2051"/>
                </a:lnTo>
                <a:cubicBezTo>
                  <a:pt x="10707" y="2039"/>
                  <a:pt x="10702" y="2028"/>
                  <a:pt x="10690" y="2022"/>
                </a:cubicBezTo>
                <a:cubicBezTo>
                  <a:pt x="10673" y="2034"/>
                  <a:pt x="10656" y="2051"/>
                  <a:pt x="10639" y="2068"/>
                </a:cubicBezTo>
                <a:cubicBezTo>
                  <a:pt x="10633" y="2074"/>
                  <a:pt x="10628" y="2076"/>
                  <a:pt x="10622" y="2076"/>
                </a:cubicBezTo>
                <a:cubicBezTo>
                  <a:pt x="10616" y="2076"/>
                  <a:pt x="10610" y="2074"/>
                  <a:pt x="10605" y="2068"/>
                </a:cubicBezTo>
                <a:cubicBezTo>
                  <a:pt x="10593" y="2056"/>
                  <a:pt x="10593" y="2039"/>
                  <a:pt x="10605" y="2028"/>
                </a:cubicBezTo>
                <a:lnTo>
                  <a:pt x="10622" y="2011"/>
                </a:lnTo>
                <a:cubicBezTo>
                  <a:pt x="10633" y="2005"/>
                  <a:pt x="10639" y="1994"/>
                  <a:pt x="10650" y="1982"/>
                </a:cubicBezTo>
                <a:lnTo>
                  <a:pt x="10605" y="1931"/>
                </a:lnTo>
                <a:cubicBezTo>
                  <a:pt x="10593" y="1920"/>
                  <a:pt x="10593" y="1908"/>
                  <a:pt x="10605" y="1897"/>
                </a:cubicBezTo>
                <a:cubicBezTo>
                  <a:pt x="10610" y="1891"/>
                  <a:pt x="10616" y="1888"/>
                  <a:pt x="10622" y="1888"/>
                </a:cubicBezTo>
                <a:cubicBezTo>
                  <a:pt x="10628" y="1888"/>
                  <a:pt x="10633" y="1891"/>
                  <a:pt x="10639" y="1897"/>
                </a:cubicBezTo>
                <a:lnTo>
                  <a:pt x="10656" y="1914"/>
                </a:lnTo>
                <a:lnTo>
                  <a:pt x="10690" y="1943"/>
                </a:lnTo>
                <a:lnTo>
                  <a:pt x="10736" y="1897"/>
                </a:lnTo>
                <a:cubicBezTo>
                  <a:pt x="10741" y="1891"/>
                  <a:pt x="10749" y="1888"/>
                  <a:pt x="10756" y="1888"/>
                </a:cubicBezTo>
                <a:cubicBezTo>
                  <a:pt x="10763" y="1888"/>
                  <a:pt x="10770" y="1891"/>
                  <a:pt x="10776" y="1897"/>
                </a:cubicBezTo>
                <a:cubicBezTo>
                  <a:pt x="10783" y="1884"/>
                  <a:pt x="10793" y="1879"/>
                  <a:pt x="10802" y="1879"/>
                </a:cubicBezTo>
                <a:close/>
                <a:moveTo>
                  <a:pt x="11231" y="1879"/>
                </a:moveTo>
                <a:cubicBezTo>
                  <a:pt x="11253" y="1879"/>
                  <a:pt x="11275" y="1904"/>
                  <a:pt x="11260" y="1931"/>
                </a:cubicBezTo>
                <a:lnTo>
                  <a:pt x="11203" y="1931"/>
                </a:lnTo>
                <a:lnTo>
                  <a:pt x="11186" y="1948"/>
                </a:lnTo>
                <a:lnTo>
                  <a:pt x="11151" y="1982"/>
                </a:lnTo>
                <a:lnTo>
                  <a:pt x="11203" y="2028"/>
                </a:lnTo>
                <a:cubicBezTo>
                  <a:pt x="11208" y="2039"/>
                  <a:pt x="11208" y="2056"/>
                  <a:pt x="11203" y="2068"/>
                </a:cubicBezTo>
                <a:cubicBezTo>
                  <a:pt x="11197" y="2074"/>
                  <a:pt x="11190" y="2076"/>
                  <a:pt x="11183" y="2076"/>
                </a:cubicBezTo>
                <a:cubicBezTo>
                  <a:pt x="11176" y="2076"/>
                  <a:pt x="11169" y="2074"/>
                  <a:pt x="11163" y="2068"/>
                </a:cubicBezTo>
                <a:lnTo>
                  <a:pt x="11146" y="2051"/>
                </a:lnTo>
                <a:lnTo>
                  <a:pt x="11117" y="2022"/>
                </a:lnTo>
                <a:lnTo>
                  <a:pt x="11066" y="2068"/>
                </a:lnTo>
                <a:cubicBezTo>
                  <a:pt x="11061" y="2073"/>
                  <a:pt x="11055" y="2075"/>
                  <a:pt x="11049" y="2075"/>
                </a:cubicBezTo>
                <a:cubicBezTo>
                  <a:pt x="11029" y="2075"/>
                  <a:pt x="11010" y="2050"/>
                  <a:pt x="11032" y="2028"/>
                </a:cubicBezTo>
                <a:lnTo>
                  <a:pt x="11049" y="2011"/>
                </a:lnTo>
                <a:lnTo>
                  <a:pt x="11077" y="1982"/>
                </a:lnTo>
                <a:lnTo>
                  <a:pt x="11032" y="1931"/>
                </a:lnTo>
                <a:cubicBezTo>
                  <a:pt x="11010" y="1914"/>
                  <a:pt x="11028" y="1887"/>
                  <a:pt x="11047" y="1887"/>
                </a:cubicBezTo>
                <a:cubicBezTo>
                  <a:pt x="11054" y="1887"/>
                  <a:pt x="11060" y="1890"/>
                  <a:pt x="11066" y="1897"/>
                </a:cubicBezTo>
                <a:lnTo>
                  <a:pt x="11083" y="1914"/>
                </a:lnTo>
                <a:cubicBezTo>
                  <a:pt x="11095" y="1925"/>
                  <a:pt x="11106" y="1931"/>
                  <a:pt x="11117" y="1943"/>
                </a:cubicBezTo>
                <a:lnTo>
                  <a:pt x="11163" y="1897"/>
                </a:lnTo>
                <a:cubicBezTo>
                  <a:pt x="11169" y="1891"/>
                  <a:pt x="11176" y="1888"/>
                  <a:pt x="11183" y="1888"/>
                </a:cubicBezTo>
                <a:cubicBezTo>
                  <a:pt x="11190" y="1888"/>
                  <a:pt x="11197" y="1891"/>
                  <a:pt x="11203" y="1897"/>
                </a:cubicBezTo>
                <a:cubicBezTo>
                  <a:pt x="11210" y="1884"/>
                  <a:pt x="11220" y="1879"/>
                  <a:pt x="11231" y="1879"/>
                </a:cubicBezTo>
                <a:close/>
                <a:moveTo>
                  <a:pt x="12516" y="1875"/>
                </a:moveTo>
                <a:cubicBezTo>
                  <a:pt x="12539" y="1875"/>
                  <a:pt x="12562" y="1901"/>
                  <a:pt x="12547" y="1931"/>
                </a:cubicBezTo>
                <a:lnTo>
                  <a:pt x="12484" y="1931"/>
                </a:lnTo>
                <a:lnTo>
                  <a:pt x="12467" y="1948"/>
                </a:lnTo>
                <a:lnTo>
                  <a:pt x="12433" y="1982"/>
                </a:lnTo>
                <a:lnTo>
                  <a:pt x="12484" y="2028"/>
                </a:lnTo>
                <a:cubicBezTo>
                  <a:pt x="12502" y="2050"/>
                  <a:pt x="12485" y="2075"/>
                  <a:pt x="12464" y="2075"/>
                </a:cubicBezTo>
                <a:cubicBezTo>
                  <a:pt x="12458" y="2075"/>
                  <a:pt x="12451" y="2073"/>
                  <a:pt x="12444" y="2068"/>
                </a:cubicBezTo>
                <a:lnTo>
                  <a:pt x="12427" y="2051"/>
                </a:lnTo>
                <a:cubicBezTo>
                  <a:pt x="12416" y="2039"/>
                  <a:pt x="12410" y="2028"/>
                  <a:pt x="12399" y="2022"/>
                </a:cubicBezTo>
                <a:lnTo>
                  <a:pt x="12347" y="2068"/>
                </a:lnTo>
                <a:cubicBezTo>
                  <a:pt x="12342" y="2074"/>
                  <a:pt x="12335" y="2076"/>
                  <a:pt x="12328" y="2076"/>
                </a:cubicBezTo>
                <a:cubicBezTo>
                  <a:pt x="12322" y="2076"/>
                  <a:pt x="12316" y="2074"/>
                  <a:pt x="12313" y="2068"/>
                </a:cubicBezTo>
                <a:cubicBezTo>
                  <a:pt x="12302" y="2056"/>
                  <a:pt x="12302" y="2039"/>
                  <a:pt x="12313" y="2028"/>
                </a:cubicBezTo>
                <a:lnTo>
                  <a:pt x="12330" y="2011"/>
                </a:lnTo>
                <a:cubicBezTo>
                  <a:pt x="12342" y="2005"/>
                  <a:pt x="12347" y="1994"/>
                  <a:pt x="12359" y="1982"/>
                </a:cubicBezTo>
                <a:lnTo>
                  <a:pt x="12313" y="1931"/>
                </a:lnTo>
                <a:cubicBezTo>
                  <a:pt x="12302" y="1920"/>
                  <a:pt x="12302" y="1908"/>
                  <a:pt x="12313" y="1897"/>
                </a:cubicBezTo>
                <a:cubicBezTo>
                  <a:pt x="12316" y="1891"/>
                  <a:pt x="12322" y="1888"/>
                  <a:pt x="12328" y="1888"/>
                </a:cubicBezTo>
                <a:cubicBezTo>
                  <a:pt x="12335" y="1888"/>
                  <a:pt x="12342" y="1891"/>
                  <a:pt x="12347" y="1897"/>
                </a:cubicBezTo>
                <a:lnTo>
                  <a:pt x="12365" y="1914"/>
                </a:lnTo>
                <a:cubicBezTo>
                  <a:pt x="12376" y="1925"/>
                  <a:pt x="12387" y="1931"/>
                  <a:pt x="12399" y="1943"/>
                </a:cubicBezTo>
                <a:lnTo>
                  <a:pt x="12444" y="1897"/>
                </a:lnTo>
                <a:cubicBezTo>
                  <a:pt x="12450" y="1891"/>
                  <a:pt x="12457" y="1888"/>
                  <a:pt x="12464" y="1888"/>
                </a:cubicBezTo>
                <a:cubicBezTo>
                  <a:pt x="12471" y="1888"/>
                  <a:pt x="12478" y="1891"/>
                  <a:pt x="12484" y="1897"/>
                </a:cubicBezTo>
                <a:cubicBezTo>
                  <a:pt x="12492" y="1882"/>
                  <a:pt x="12504" y="1875"/>
                  <a:pt x="12516" y="1875"/>
                </a:cubicBezTo>
                <a:close/>
                <a:moveTo>
                  <a:pt x="12943" y="1875"/>
                </a:moveTo>
                <a:cubicBezTo>
                  <a:pt x="12967" y="1875"/>
                  <a:pt x="12991" y="1901"/>
                  <a:pt x="12980" y="1931"/>
                </a:cubicBezTo>
                <a:lnTo>
                  <a:pt x="12911" y="1931"/>
                </a:lnTo>
                <a:lnTo>
                  <a:pt x="12894" y="1948"/>
                </a:lnTo>
                <a:lnTo>
                  <a:pt x="12860" y="1982"/>
                </a:lnTo>
                <a:lnTo>
                  <a:pt x="12911" y="2028"/>
                </a:lnTo>
                <a:cubicBezTo>
                  <a:pt x="12917" y="2039"/>
                  <a:pt x="12917" y="2056"/>
                  <a:pt x="12911" y="2068"/>
                </a:cubicBezTo>
                <a:cubicBezTo>
                  <a:pt x="12906" y="2074"/>
                  <a:pt x="12898" y="2076"/>
                  <a:pt x="12891" y="2076"/>
                </a:cubicBezTo>
                <a:cubicBezTo>
                  <a:pt x="12884" y="2076"/>
                  <a:pt x="12877" y="2074"/>
                  <a:pt x="12871" y="2068"/>
                </a:cubicBezTo>
                <a:lnTo>
                  <a:pt x="12854" y="2051"/>
                </a:lnTo>
                <a:cubicBezTo>
                  <a:pt x="12843" y="2039"/>
                  <a:pt x="12837" y="2028"/>
                  <a:pt x="12826" y="2022"/>
                </a:cubicBezTo>
                <a:lnTo>
                  <a:pt x="12775" y="2068"/>
                </a:lnTo>
                <a:cubicBezTo>
                  <a:pt x="12769" y="2073"/>
                  <a:pt x="12763" y="2075"/>
                  <a:pt x="12757" y="2075"/>
                </a:cubicBezTo>
                <a:cubicBezTo>
                  <a:pt x="12737" y="2075"/>
                  <a:pt x="12718" y="2050"/>
                  <a:pt x="12740" y="2028"/>
                </a:cubicBezTo>
                <a:lnTo>
                  <a:pt x="12758" y="2011"/>
                </a:lnTo>
                <a:lnTo>
                  <a:pt x="12786" y="1982"/>
                </a:lnTo>
                <a:lnTo>
                  <a:pt x="12740" y="1931"/>
                </a:lnTo>
                <a:cubicBezTo>
                  <a:pt x="12719" y="1914"/>
                  <a:pt x="12736" y="1887"/>
                  <a:pt x="12756" y="1887"/>
                </a:cubicBezTo>
                <a:cubicBezTo>
                  <a:pt x="12762" y="1887"/>
                  <a:pt x="12769" y="1890"/>
                  <a:pt x="12775" y="1897"/>
                </a:cubicBezTo>
                <a:lnTo>
                  <a:pt x="12792" y="1914"/>
                </a:lnTo>
                <a:cubicBezTo>
                  <a:pt x="12803" y="1925"/>
                  <a:pt x="12814" y="1931"/>
                  <a:pt x="12826" y="1943"/>
                </a:cubicBezTo>
                <a:lnTo>
                  <a:pt x="12871" y="1897"/>
                </a:lnTo>
                <a:cubicBezTo>
                  <a:pt x="12877" y="1891"/>
                  <a:pt x="12884" y="1888"/>
                  <a:pt x="12891" y="1888"/>
                </a:cubicBezTo>
                <a:cubicBezTo>
                  <a:pt x="12898" y="1888"/>
                  <a:pt x="12906" y="1891"/>
                  <a:pt x="12911" y="1897"/>
                </a:cubicBezTo>
                <a:cubicBezTo>
                  <a:pt x="12919" y="1882"/>
                  <a:pt x="12931" y="1875"/>
                  <a:pt x="12943" y="1875"/>
                </a:cubicBezTo>
                <a:close/>
                <a:moveTo>
                  <a:pt x="504" y="2337"/>
                </a:moveTo>
                <a:cubicBezTo>
                  <a:pt x="511" y="2337"/>
                  <a:pt x="519" y="2338"/>
                  <a:pt x="524" y="2341"/>
                </a:cubicBezTo>
                <a:cubicBezTo>
                  <a:pt x="530" y="2353"/>
                  <a:pt x="530" y="2370"/>
                  <a:pt x="524" y="2381"/>
                </a:cubicBezTo>
                <a:lnTo>
                  <a:pt x="507" y="2398"/>
                </a:lnTo>
                <a:lnTo>
                  <a:pt x="473" y="2432"/>
                </a:lnTo>
                <a:lnTo>
                  <a:pt x="524" y="2478"/>
                </a:lnTo>
                <a:cubicBezTo>
                  <a:pt x="530" y="2489"/>
                  <a:pt x="530" y="2506"/>
                  <a:pt x="524" y="2518"/>
                </a:cubicBezTo>
                <a:cubicBezTo>
                  <a:pt x="519" y="2521"/>
                  <a:pt x="511" y="2522"/>
                  <a:pt x="504" y="2522"/>
                </a:cubicBezTo>
                <a:cubicBezTo>
                  <a:pt x="497" y="2522"/>
                  <a:pt x="490" y="2521"/>
                  <a:pt x="484" y="2518"/>
                </a:cubicBezTo>
                <a:lnTo>
                  <a:pt x="467" y="2501"/>
                </a:lnTo>
                <a:lnTo>
                  <a:pt x="439" y="2466"/>
                </a:lnTo>
                <a:lnTo>
                  <a:pt x="388" y="2518"/>
                </a:lnTo>
                <a:cubicBezTo>
                  <a:pt x="383" y="2523"/>
                  <a:pt x="377" y="2525"/>
                  <a:pt x="372" y="2525"/>
                </a:cubicBezTo>
                <a:cubicBezTo>
                  <a:pt x="351" y="2525"/>
                  <a:pt x="331" y="2496"/>
                  <a:pt x="353" y="2478"/>
                </a:cubicBezTo>
                <a:lnTo>
                  <a:pt x="371" y="2461"/>
                </a:lnTo>
                <a:lnTo>
                  <a:pt x="399" y="2432"/>
                </a:lnTo>
                <a:lnTo>
                  <a:pt x="353" y="2381"/>
                </a:lnTo>
                <a:cubicBezTo>
                  <a:pt x="342" y="2370"/>
                  <a:pt x="342" y="2353"/>
                  <a:pt x="353" y="2347"/>
                </a:cubicBezTo>
                <a:cubicBezTo>
                  <a:pt x="356" y="2341"/>
                  <a:pt x="362" y="2338"/>
                  <a:pt x="368" y="2338"/>
                </a:cubicBezTo>
                <a:cubicBezTo>
                  <a:pt x="375" y="2338"/>
                  <a:pt x="382" y="2341"/>
                  <a:pt x="388" y="2347"/>
                </a:cubicBezTo>
                <a:lnTo>
                  <a:pt x="405" y="2358"/>
                </a:lnTo>
                <a:cubicBezTo>
                  <a:pt x="416" y="2370"/>
                  <a:pt x="427" y="2381"/>
                  <a:pt x="439" y="2392"/>
                </a:cubicBezTo>
                <a:lnTo>
                  <a:pt x="484" y="2341"/>
                </a:lnTo>
                <a:cubicBezTo>
                  <a:pt x="490" y="2338"/>
                  <a:pt x="497" y="2337"/>
                  <a:pt x="504" y="2337"/>
                </a:cubicBezTo>
                <a:close/>
                <a:moveTo>
                  <a:pt x="931" y="2338"/>
                </a:moveTo>
                <a:cubicBezTo>
                  <a:pt x="939" y="2338"/>
                  <a:pt x="946" y="2341"/>
                  <a:pt x="951" y="2347"/>
                </a:cubicBezTo>
                <a:cubicBezTo>
                  <a:pt x="963" y="2353"/>
                  <a:pt x="963" y="2370"/>
                  <a:pt x="951" y="2381"/>
                </a:cubicBezTo>
                <a:lnTo>
                  <a:pt x="934" y="2398"/>
                </a:lnTo>
                <a:lnTo>
                  <a:pt x="900" y="2432"/>
                </a:lnTo>
                <a:lnTo>
                  <a:pt x="951" y="2478"/>
                </a:lnTo>
                <a:cubicBezTo>
                  <a:pt x="957" y="2489"/>
                  <a:pt x="957" y="2506"/>
                  <a:pt x="951" y="2518"/>
                </a:cubicBezTo>
                <a:cubicBezTo>
                  <a:pt x="946" y="2521"/>
                  <a:pt x="939" y="2522"/>
                  <a:pt x="931" y="2522"/>
                </a:cubicBezTo>
                <a:cubicBezTo>
                  <a:pt x="924" y="2522"/>
                  <a:pt x="917" y="2521"/>
                  <a:pt x="912" y="2518"/>
                </a:cubicBezTo>
                <a:lnTo>
                  <a:pt x="894" y="2501"/>
                </a:lnTo>
                <a:lnTo>
                  <a:pt x="866" y="2466"/>
                </a:lnTo>
                <a:lnTo>
                  <a:pt x="815" y="2518"/>
                </a:lnTo>
                <a:cubicBezTo>
                  <a:pt x="810" y="2523"/>
                  <a:pt x="804" y="2525"/>
                  <a:pt x="799" y="2525"/>
                </a:cubicBezTo>
                <a:cubicBezTo>
                  <a:pt x="778" y="2525"/>
                  <a:pt x="758" y="2496"/>
                  <a:pt x="781" y="2478"/>
                </a:cubicBezTo>
                <a:lnTo>
                  <a:pt x="798" y="2461"/>
                </a:lnTo>
                <a:lnTo>
                  <a:pt x="826" y="2432"/>
                </a:lnTo>
                <a:lnTo>
                  <a:pt x="781" y="2381"/>
                </a:lnTo>
                <a:cubicBezTo>
                  <a:pt x="769" y="2370"/>
                  <a:pt x="769" y="2353"/>
                  <a:pt x="781" y="2347"/>
                </a:cubicBezTo>
                <a:cubicBezTo>
                  <a:pt x="783" y="2341"/>
                  <a:pt x="789" y="2338"/>
                  <a:pt x="796" y="2338"/>
                </a:cubicBezTo>
                <a:cubicBezTo>
                  <a:pt x="802" y="2338"/>
                  <a:pt x="809" y="2341"/>
                  <a:pt x="815" y="2347"/>
                </a:cubicBezTo>
                <a:lnTo>
                  <a:pt x="832" y="2364"/>
                </a:lnTo>
                <a:lnTo>
                  <a:pt x="866" y="2392"/>
                </a:lnTo>
                <a:lnTo>
                  <a:pt x="912" y="2347"/>
                </a:lnTo>
                <a:cubicBezTo>
                  <a:pt x="917" y="2341"/>
                  <a:pt x="924" y="2338"/>
                  <a:pt x="931" y="2338"/>
                </a:cubicBezTo>
                <a:close/>
                <a:moveTo>
                  <a:pt x="1359" y="2338"/>
                </a:moveTo>
                <a:cubicBezTo>
                  <a:pt x="1366" y="2338"/>
                  <a:pt x="1373" y="2341"/>
                  <a:pt x="1379" y="2347"/>
                </a:cubicBezTo>
                <a:cubicBezTo>
                  <a:pt x="1390" y="2353"/>
                  <a:pt x="1390" y="2370"/>
                  <a:pt x="1379" y="2381"/>
                </a:cubicBezTo>
                <a:lnTo>
                  <a:pt x="1361" y="2398"/>
                </a:lnTo>
                <a:lnTo>
                  <a:pt x="1327" y="2432"/>
                </a:lnTo>
                <a:lnTo>
                  <a:pt x="1379" y="2478"/>
                </a:lnTo>
                <a:cubicBezTo>
                  <a:pt x="1397" y="2496"/>
                  <a:pt x="1379" y="2525"/>
                  <a:pt x="1357" y="2525"/>
                </a:cubicBezTo>
                <a:cubicBezTo>
                  <a:pt x="1351" y="2525"/>
                  <a:pt x="1345" y="2523"/>
                  <a:pt x="1339" y="2518"/>
                </a:cubicBezTo>
                <a:lnTo>
                  <a:pt x="1322" y="2501"/>
                </a:lnTo>
                <a:lnTo>
                  <a:pt x="1293" y="2466"/>
                </a:lnTo>
                <a:lnTo>
                  <a:pt x="1242" y="2518"/>
                </a:lnTo>
                <a:cubicBezTo>
                  <a:pt x="1237" y="2523"/>
                  <a:pt x="1232" y="2525"/>
                  <a:pt x="1226" y="2525"/>
                </a:cubicBezTo>
                <a:cubicBezTo>
                  <a:pt x="1205" y="2525"/>
                  <a:pt x="1185" y="2496"/>
                  <a:pt x="1208" y="2478"/>
                </a:cubicBezTo>
                <a:lnTo>
                  <a:pt x="1225" y="2461"/>
                </a:lnTo>
                <a:lnTo>
                  <a:pt x="1253" y="2432"/>
                </a:lnTo>
                <a:lnTo>
                  <a:pt x="1208" y="2381"/>
                </a:lnTo>
                <a:cubicBezTo>
                  <a:pt x="1196" y="2370"/>
                  <a:pt x="1196" y="2353"/>
                  <a:pt x="1208" y="2347"/>
                </a:cubicBezTo>
                <a:cubicBezTo>
                  <a:pt x="1211" y="2341"/>
                  <a:pt x="1216" y="2338"/>
                  <a:pt x="1223" y="2338"/>
                </a:cubicBezTo>
                <a:cubicBezTo>
                  <a:pt x="1229" y="2338"/>
                  <a:pt x="1236" y="2341"/>
                  <a:pt x="1242" y="2347"/>
                </a:cubicBezTo>
                <a:lnTo>
                  <a:pt x="1259" y="2364"/>
                </a:lnTo>
                <a:lnTo>
                  <a:pt x="1293" y="2392"/>
                </a:lnTo>
                <a:lnTo>
                  <a:pt x="1339" y="2347"/>
                </a:lnTo>
                <a:cubicBezTo>
                  <a:pt x="1344" y="2341"/>
                  <a:pt x="1352" y="2338"/>
                  <a:pt x="1359" y="2338"/>
                </a:cubicBezTo>
                <a:close/>
                <a:moveTo>
                  <a:pt x="1786" y="2338"/>
                </a:moveTo>
                <a:cubicBezTo>
                  <a:pt x="1793" y="2338"/>
                  <a:pt x="1800" y="2341"/>
                  <a:pt x="1806" y="2347"/>
                </a:cubicBezTo>
                <a:cubicBezTo>
                  <a:pt x="1817" y="2353"/>
                  <a:pt x="1817" y="2370"/>
                  <a:pt x="1806" y="2381"/>
                </a:cubicBezTo>
                <a:lnTo>
                  <a:pt x="1789" y="2398"/>
                </a:lnTo>
                <a:cubicBezTo>
                  <a:pt x="1777" y="2410"/>
                  <a:pt x="1766" y="2421"/>
                  <a:pt x="1754" y="2432"/>
                </a:cubicBezTo>
                <a:lnTo>
                  <a:pt x="1806" y="2478"/>
                </a:lnTo>
                <a:cubicBezTo>
                  <a:pt x="1824" y="2496"/>
                  <a:pt x="1806" y="2525"/>
                  <a:pt x="1784" y="2525"/>
                </a:cubicBezTo>
                <a:cubicBezTo>
                  <a:pt x="1778" y="2525"/>
                  <a:pt x="1772" y="2523"/>
                  <a:pt x="1766" y="2518"/>
                </a:cubicBezTo>
                <a:lnTo>
                  <a:pt x="1749" y="2501"/>
                </a:lnTo>
                <a:cubicBezTo>
                  <a:pt x="1737" y="2489"/>
                  <a:pt x="1732" y="2478"/>
                  <a:pt x="1720" y="2466"/>
                </a:cubicBezTo>
                <a:lnTo>
                  <a:pt x="1669" y="2518"/>
                </a:lnTo>
                <a:cubicBezTo>
                  <a:pt x="1664" y="2523"/>
                  <a:pt x="1659" y="2525"/>
                  <a:pt x="1653" y="2525"/>
                </a:cubicBezTo>
                <a:cubicBezTo>
                  <a:pt x="1633" y="2525"/>
                  <a:pt x="1612" y="2496"/>
                  <a:pt x="1635" y="2478"/>
                </a:cubicBezTo>
                <a:lnTo>
                  <a:pt x="1652" y="2461"/>
                </a:lnTo>
                <a:cubicBezTo>
                  <a:pt x="1658" y="2449"/>
                  <a:pt x="1669" y="2444"/>
                  <a:pt x="1680" y="2432"/>
                </a:cubicBezTo>
                <a:lnTo>
                  <a:pt x="1635" y="2381"/>
                </a:lnTo>
                <a:cubicBezTo>
                  <a:pt x="1623" y="2370"/>
                  <a:pt x="1623" y="2353"/>
                  <a:pt x="1635" y="2347"/>
                </a:cubicBezTo>
                <a:cubicBezTo>
                  <a:pt x="1638" y="2341"/>
                  <a:pt x="1643" y="2338"/>
                  <a:pt x="1650" y="2338"/>
                </a:cubicBezTo>
                <a:cubicBezTo>
                  <a:pt x="1656" y="2338"/>
                  <a:pt x="1663" y="2341"/>
                  <a:pt x="1669" y="2347"/>
                </a:cubicBezTo>
                <a:lnTo>
                  <a:pt x="1686" y="2364"/>
                </a:lnTo>
                <a:lnTo>
                  <a:pt x="1720" y="2392"/>
                </a:lnTo>
                <a:lnTo>
                  <a:pt x="1766" y="2347"/>
                </a:lnTo>
                <a:cubicBezTo>
                  <a:pt x="1772" y="2341"/>
                  <a:pt x="1779" y="2338"/>
                  <a:pt x="1786" y="2338"/>
                </a:cubicBezTo>
                <a:close/>
                <a:moveTo>
                  <a:pt x="2213" y="2338"/>
                </a:moveTo>
                <a:cubicBezTo>
                  <a:pt x="2220" y="2338"/>
                  <a:pt x="2227" y="2341"/>
                  <a:pt x="2233" y="2347"/>
                </a:cubicBezTo>
                <a:cubicBezTo>
                  <a:pt x="2244" y="2353"/>
                  <a:pt x="2244" y="2370"/>
                  <a:pt x="2233" y="2381"/>
                </a:cubicBezTo>
                <a:lnTo>
                  <a:pt x="2216" y="2398"/>
                </a:lnTo>
                <a:lnTo>
                  <a:pt x="2182" y="2432"/>
                </a:lnTo>
                <a:lnTo>
                  <a:pt x="2233" y="2478"/>
                </a:lnTo>
                <a:cubicBezTo>
                  <a:pt x="2251" y="2496"/>
                  <a:pt x="2233" y="2525"/>
                  <a:pt x="2211" y="2525"/>
                </a:cubicBezTo>
                <a:cubicBezTo>
                  <a:pt x="2205" y="2525"/>
                  <a:pt x="2199" y="2523"/>
                  <a:pt x="2193" y="2518"/>
                </a:cubicBezTo>
                <a:cubicBezTo>
                  <a:pt x="2187" y="2512"/>
                  <a:pt x="2182" y="2506"/>
                  <a:pt x="2176" y="2501"/>
                </a:cubicBezTo>
                <a:lnTo>
                  <a:pt x="2147" y="2466"/>
                </a:lnTo>
                <a:lnTo>
                  <a:pt x="2096" y="2518"/>
                </a:lnTo>
                <a:cubicBezTo>
                  <a:pt x="2091" y="2523"/>
                  <a:pt x="2086" y="2525"/>
                  <a:pt x="2080" y="2525"/>
                </a:cubicBezTo>
                <a:cubicBezTo>
                  <a:pt x="2060" y="2525"/>
                  <a:pt x="2039" y="2496"/>
                  <a:pt x="2062" y="2478"/>
                </a:cubicBezTo>
                <a:lnTo>
                  <a:pt x="2079" y="2461"/>
                </a:lnTo>
                <a:lnTo>
                  <a:pt x="2108" y="2432"/>
                </a:lnTo>
                <a:lnTo>
                  <a:pt x="2062" y="2381"/>
                </a:lnTo>
                <a:cubicBezTo>
                  <a:pt x="2051" y="2370"/>
                  <a:pt x="2051" y="2353"/>
                  <a:pt x="2062" y="2347"/>
                </a:cubicBezTo>
                <a:cubicBezTo>
                  <a:pt x="2068" y="2341"/>
                  <a:pt x="2075" y="2338"/>
                  <a:pt x="2081" y="2338"/>
                </a:cubicBezTo>
                <a:cubicBezTo>
                  <a:pt x="2088" y="2338"/>
                  <a:pt x="2093" y="2341"/>
                  <a:pt x="2096" y="2347"/>
                </a:cubicBezTo>
                <a:lnTo>
                  <a:pt x="2113" y="2364"/>
                </a:lnTo>
                <a:cubicBezTo>
                  <a:pt x="2125" y="2370"/>
                  <a:pt x="2136" y="2381"/>
                  <a:pt x="2147" y="2392"/>
                </a:cubicBezTo>
                <a:lnTo>
                  <a:pt x="2193" y="2347"/>
                </a:lnTo>
                <a:cubicBezTo>
                  <a:pt x="2199" y="2341"/>
                  <a:pt x="2206" y="2338"/>
                  <a:pt x="2213" y="2338"/>
                </a:cubicBezTo>
                <a:close/>
                <a:moveTo>
                  <a:pt x="2640" y="2338"/>
                </a:moveTo>
                <a:cubicBezTo>
                  <a:pt x="2647" y="2338"/>
                  <a:pt x="2654" y="2341"/>
                  <a:pt x="2660" y="2347"/>
                </a:cubicBezTo>
                <a:cubicBezTo>
                  <a:pt x="2671" y="2353"/>
                  <a:pt x="2671" y="2370"/>
                  <a:pt x="2660" y="2381"/>
                </a:cubicBezTo>
                <a:lnTo>
                  <a:pt x="2643" y="2398"/>
                </a:lnTo>
                <a:lnTo>
                  <a:pt x="2609" y="2432"/>
                </a:lnTo>
                <a:lnTo>
                  <a:pt x="2660" y="2478"/>
                </a:lnTo>
                <a:cubicBezTo>
                  <a:pt x="2666" y="2489"/>
                  <a:pt x="2666" y="2506"/>
                  <a:pt x="2660" y="2518"/>
                </a:cubicBezTo>
                <a:cubicBezTo>
                  <a:pt x="2654" y="2521"/>
                  <a:pt x="2647" y="2522"/>
                  <a:pt x="2640" y="2522"/>
                </a:cubicBezTo>
                <a:cubicBezTo>
                  <a:pt x="2633" y="2522"/>
                  <a:pt x="2626" y="2521"/>
                  <a:pt x="2620" y="2518"/>
                </a:cubicBezTo>
                <a:lnTo>
                  <a:pt x="2603" y="2501"/>
                </a:lnTo>
                <a:cubicBezTo>
                  <a:pt x="2592" y="2489"/>
                  <a:pt x="2586" y="2478"/>
                  <a:pt x="2575" y="2466"/>
                </a:cubicBezTo>
                <a:lnTo>
                  <a:pt x="2523" y="2518"/>
                </a:lnTo>
                <a:cubicBezTo>
                  <a:pt x="2519" y="2523"/>
                  <a:pt x="2513" y="2525"/>
                  <a:pt x="2507" y="2525"/>
                </a:cubicBezTo>
                <a:cubicBezTo>
                  <a:pt x="2487" y="2525"/>
                  <a:pt x="2467" y="2496"/>
                  <a:pt x="2489" y="2478"/>
                </a:cubicBezTo>
                <a:lnTo>
                  <a:pt x="2506" y="2461"/>
                </a:lnTo>
                <a:lnTo>
                  <a:pt x="2535" y="2432"/>
                </a:lnTo>
                <a:lnTo>
                  <a:pt x="2489" y="2381"/>
                </a:lnTo>
                <a:cubicBezTo>
                  <a:pt x="2478" y="2370"/>
                  <a:pt x="2478" y="2353"/>
                  <a:pt x="2489" y="2347"/>
                </a:cubicBezTo>
                <a:cubicBezTo>
                  <a:pt x="2492" y="2341"/>
                  <a:pt x="2498" y="2338"/>
                  <a:pt x="2504" y="2338"/>
                </a:cubicBezTo>
                <a:cubicBezTo>
                  <a:pt x="2510" y="2338"/>
                  <a:pt x="2518" y="2341"/>
                  <a:pt x="2523" y="2347"/>
                </a:cubicBezTo>
                <a:lnTo>
                  <a:pt x="2540" y="2364"/>
                </a:lnTo>
                <a:cubicBezTo>
                  <a:pt x="2552" y="2370"/>
                  <a:pt x="2563" y="2381"/>
                  <a:pt x="2575" y="2392"/>
                </a:cubicBezTo>
                <a:lnTo>
                  <a:pt x="2620" y="2347"/>
                </a:lnTo>
                <a:cubicBezTo>
                  <a:pt x="2626" y="2341"/>
                  <a:pt x="2633" y="2338"/>
                  <a:pt x="2640" y="2338"/>
                </a:cubicBezTo>
                <a:close/>
                <a:moveTo>
                  <a:pt x="3067" y="2338"/>
                </a:moveTo>
                <a:cubicBezTo>
                  <a:pt x="3074" y="2338"/>
                  <a:pt x="3081" y="2341"/>
                  <a:pt x="3087" y="2347"/>
                </a:cubicBezTo>
                <a:cubicBezTo>
                  <a:pt x="3099" y="2353"/>
                  <a:pt x="3099" y="2370"/>
                  <a:pt x="3087" y="2381"/>
                </a:cubicBezTo>
                <a:lnTo>
                  <a:pt x="3070" y="2398"/>
                </a:lnTo>
                <a:lnTo>
                  <a:pt x="3036" y="2432"/>
                </a:lnTo>
                <a:lnTo>
                  <a:pt x="3087" y="2478"/>
                </a:lnTo>
                <a:cubicBezTo>
                  <a:pt x="3105" y="2496"/>
                  <a:pt x="3088" y="2525"/>
                  <a:pt x="3065" y="2525"/>
                </a:cubicBezTo>
                <a:cubicBezTo>
                  <a:pt x="3059" y="2525"/>
                  <a:pt x="3053" y="2523"/>
                  <a:pt x="3047" y="2518"/>
                </a:cubicBezTo>
                <a:lnTo>
                  <a:pt x="3030" y="2501"/>
                </a:lnTo>
                <a:lnTo>
                  <a:pt x="3002" y="2466"/>
                </a:lnTo>
                <a:lnTo>
                  <a:pt x="2950" y="2518"/>
                </a:lnTo>
                <a:cubicBezTo>
                  <a:pt x="2946" y="2523"/>
                  <a:pt x="2940" y="2525"/>
                  <a:pt x="2935" y="2525"/>
                </a:cubicBezTo>
                <a:cubicBezTo>
                  <a:pt x="2914" y="2525"/>
                  <a:pt x="2894" y="2496"/>
                  <a:pt x="2916" y="2478"/>
                </a:cubicBezTo>
                <a:lnTo>
                  <a:pt x="2933" y="2461"/>
                </a:lnTo>
                <a:lnTo>
                  <a:pt x="2962" y="2432"/>
                </a:lnTo>
                <a:lnTo>
                  <a:pt x="2916" y="2381"/>
                </a:lnTo>
                <a:cubicBezTo>
                  <a:pt x="2905" y="2370"/>
                  <a:pt x="2905" y="2353"/>
                  <a:pt x="2916" y="2347"/>
                </a:cubicBezTo>
                <a:cubicBezTo>
                  <a:pt x="2919" y="2341"/>
                  <a:pt x="2925" y="2338"/>
                  <a:pt x="2931" y="2338"/>
                </a:cubicBezTo>
                <a:cubicBezTo>
                  <a:pt x="2938" y="2338"/>
                  <a:pt x="2945" y="2341"/>
                  <a:pt x="2950" y="2347"/>
                </a:cubicBezTo>
                <a:lnTo>
                  <a:pt x="2968" y="2364"/>
                </a:lnTo>
                <a:lnTo>
                  <a:pt x="3002" y="2392"/>
                </a:lnTo>
                <a:lnTo>
                  <a:pt x="3047" y="2347"/>
                </a:lnTo>
                <a:cubicBezTo>
                  <a:pt x="3053" y="2341"/>
                  <a:pt x="3060" y="2338"/>
                  <a:pt x="3067" y="2338"/>
                </a:cubicBezTo>
                <a:close/>
                <a:moveTo>
                  <a:pt x="3359" y="2337"/>
                </a:moveTo>
                <a:cubicBezTo>
                  <a:pt x="3365" y="2337"/>
                  <a:pt x="3372" y="2340"/>
                  <a:pt x="3378" y="2347"/>
                </a:cubicBezTo>
                <a:lnTo>
                  <a:pt x="3395" y="2364"/>
                </a:lnTo>
                <a:lnTo>
                  <a:pt x="3429" y="2392"/>
                </a:lnTo>
                <a:lnTo>
                  <a:pt x="3474" y="2347"/>
                </a:lnTo>
                <a:cubicBezTo>
                  <a:pt x="3480" y="2341"/>
                  <a:pt x="3487" y="2338"/>
                  <a:pt x="3494" y="2338"/>
                </a:cubicBezTo>
                <a:cubicBezTo>
                  <a:pt x="3501" y="2338"/>
                  <a:pt x="3509" y="2341"/>
                  <a:pt x="3514" y="2347"/>
                </a:cubicBezTo>
                <a:cubicBezTo>
                  <a:pt x="3526" y="2353"/>
                  <a:pt x="3526" y="2370"/>
                  <a:pt x="3514" y="2381"/>
                </a:cubicBezTo>
                <a:lnTo>
                  <a:pt x="3497" y="2398"/>
                </a:lnTo>
                <a:lnTo>
                  <a:pt x="3463" y="2432"/>
                </a:lnTo>
                <a:lnTo>
                  <a:pt x="3514" y="2478"/>
                </a:lnTo>
                <a:cubicBezTo>
                  <a:pt x="3532" y="2496"/>
                  <a:pt x="3515" y="2525"/>
                  <a:pt x="3492" y="2525"/>
                </a:cubicBezTo>
                <a:cubicBezTo>
                  <a:pt x="3487" y="2525"/>
                  <a:pt x="3480" y="2523"/>
                  <a:pt x="3474" y="2518"/>
                </a:cubicBezTo>
                <a:lnTo>
                  <a:pt x="3457" y="2501"/>
                </a:lnTo>
                <a:cubicBezTo>
                  <a:pt x="3446" y="2489"/>
                  <a:pt x="3440" y="2478"/>
                  <a:pt x="3429" y="2466"/>
                </a:cubicBezTo>
                <a:lnTo>
                  <a:pt x="3378" y="2518"/>
                </a:lnTo>
                <a:cubicBezTo>
                  <a:pt x="3373" y="2523"/>
                  <a:pt x="3367" y="2525"/>
                  <a:pt x="3362" y="2525"/>
                </a:cubicBezTo>
                <a:cubicBezTo>
                  <a:pt x="3341" y="2525"/>
                  <a:pt x="3321" y="2496"/>
                  <a:pt x="3343" y="2478"/>
                </a:cubicBezTo>
                <a:lnTo>
                  <a:pt x="3360" y="2461"/>
                </a:lnTo>
                <a:lnTo>
                  <a:pt x="3389" y="2432"/>
                </a:lnTo>
                <a:lnTo>
                  <a:pt x="3343" y="2381"/>
                </a:lnTo>
                <a:cubicBezTo>
                  <a:pt x="3322" y="2364"/>
                  <a:pt x="3339" y="2337"/>
                  <a:pt x="3359" y="2337"/>
                </a:cubicBezTo>
                <a:close/>
                <a:moveTo>
                  <a:pt x="3921" y="2338"/>
                </a:moveTo>
                <a:cubicBezTo>
                  <a:pt x="3929" y="2338"/>
                  <a:pt x="3936" y="2341"/>
                  <a:pt x="3941" y="2347"/>
                </a:cubicBezTo>
                <a:cubicBezTo>
                  <a:pt x="3953" y="2353"/>
                  <a:pt x="3953" y="2370"/>
                  <a:pt x="3941" y="2381"/>
                </a:cubicBezTo>
                <a:lnTo>
                  <a:pt x="3924" y="2398"/>
                </a:lnTo>
                <a:lnTo>
                  <a:pt x="3890" y="2432"/>
                </a:lnTo>
                <a:lnTo>
                  <a:pt x="3941" y="2478"/>
                </a:lnTo>
                <a:cubicBezTo>
                  <a:pt x="3959" y="2496"/>
                  <a:pt x="3942" y="2525"/>
                  <a:pt x="3920" y="2525"/>
                </a:cubicBezTo>
                <a:cubicBezTo>
                  <a:pt x="3914" y="2525"/>
                  <a:pt x="3908" y="2523"/>
                  <a:pt x="3902" y="2518"/>
                </a:cubicBezTo>
                <a:lnTo>
                  <a:pt x="3884" y="2501"/>
                </a:lnTo>
                <a:lnTo>
                  <a:pt x="3856" y="2466"/>
                </a:lnTo>
                <a:lnTo>
                  <a:pt x="3805" y="2518"/>
                </a:lnTo>
                <a:cubicBezTo>
                  <a:pt x="3800" y="2523"/>
                  <a:pt x="3794" y="2525"/>
                  <a:pt x="3789" y="2525"/>
                </a:cubicBezTo>
                <a:cubicBezTo>
                  <a:pt x="3768" y="2525"/>
                  <a:pt x="3748" y="2496"/>
                  <a:pt x="3771" y="2478"/>
                </a:cubicBezTo>
                <a:lnTo>
                  <a:pt x="3788" y="2461"/>
                </a:lnTo>
                <a:lnTo>
                  <a:pt x="3816" y="2432"/>
                </a:lnTo>
                <a:lnTo>
                  <a:pt x="3771" y="2381"/>
                </a:lnTo>
                <a:cubicBezTo>
                  <a:pt x="3759" y="2370"/>
                  <a:pt x="3759" y="2353"/>
                  <a:pt x="3771" y="2347"/>
                </a:cubicBezTo>
                <a:cubicBezTo>
                  <a:pt x="3776" y="2341"/>
                  <a:pt x="3783" y="2338"/>
                  <a:pt x="3790" y="2338"/>
                </a:cubicBezTo>
                <a:cubicBezTo>
                  <a:pt x="3796" y="2338"/>
                  <a:pt x="3802" y="2341"/>
                  <a:pt x="3805" y="2347"/>
                </a:cubicBezTo>
                <a:lnTo>
                  <a:pt x="3822" y="2364"/>
                </a:lnTo>
                <a:lnTo>
                  <a:pt x="3856" y="2392"/>
                </a:lnTo>
                <a:lnTo>
                  <a:pt x="3902" y="2347"/>
                </a:lnTo>
                <a:cubicBezTo>
                  <a:pt x="3907" y="2341"/>
                  <a:pt x="3914" y="2338"/>
                  <a:pt x="3921" y="2338"/>
                </a:cubicBezTo>
                <a:close/>
                <a:moveTo>
                  <a:pt x="4349" y="2338"/>
                </a:moveTo>
                <a:cubicBezTo>
                  <a:pt x="4356" y="2338"/>
                  <a:pt x="4363" y="2341"/>
                  <a:pt x="4369" y="2347"/>
                </a:cubicBezTo>
                <a:cubicBezTo>
                  <a:pt x="4380" y="2353"/>
                  <a:pt x="4380" y="2370"/>
                  <a:pt x="4369" y="2381"/>
                </a:cubicBezTo>
                <a:lnTo>
                  <a:pt x="4351" y="2398"/>
                </a:lnTo>
                <a:cubicBezTo>
                  <a:pt x="4340" y="2410"/>
                  <a:pt x="4329" y="2421"/>
                  <a:pt x="4317" y="2432"/>
                </a:cubicBezTo>
                <a:lnTo>
                  <a:pt x="4369" y="2478"/>
                </a:lnTo>
                <a:cubicBezTo>
                  <a:pt x="4374" y="2489"/>
                  <a:pt x="4374" y="2506"/>
                  <a:pt x="4369" y="2518"/>
                </a:cubicBezTo>
                <a:cubicBezTo>
                  <a:pt x="4363" y="2521"/>
                  <a:pt x="4356" y="2522"/>
                  <a:pt x="4349" y="2522"/>
                </a:cubicBezTo>
                <a:cubicBezTo>
                  <a:pt x="4341" y="2522"/>
                  <a:pt x="4334" y="2521"/>
                  <a:pt x="4329" y="2518"/>
                </a:cubicBezTo>
                <a:lnTo>
                  <a:pt x="4312" y="2501"/>
                </a:lnTo>
                <a:cubicBezTo>
                  <a:pt x="4300" y="2489"/>
                  <a:pt x="4294" y="2478"/>
                  <a:pt x="4283" y="2466"/>
                </a:cubicBezTo>
                <a:lnTo>
                  <a:pt x="4232" y="2518"/>
                </a:lnTo>
                <a:cubicBezTo>
                  <a:pt x="4227" y="2523"/>
                  <a:pt x="4222" y="2525"/>
                  <a:pt x="4216" y="2525"/>
                </a:cubicBezTo>
                <a:cubicBezTo>
                  <a:pt x="4195" y="2525"/>
                  <a:pt x="4175" y="2496"/>
                  <a:pt x="4198" y="2478"/>
                </a:cubicBezTo>
                <a:lnTo>
                  <a:pt x="4215" y="2461"/>
                </a:lnTo>
                <a:lnTo>
                  <a:pt x="4243" y="2432"/>
                </a:lnTo>
                <a:lnTo>
                  <a:pt x="4198" y="2381"/>
                </a:lnTo>
                <a:cubicBezTo>
                  <a:pt x="4186" y="2370"/>
                  <a:pt x="4186" y="2353"/>
                  <a:pt x="4198" y="2347"/>
                </a:cubicBezTo>
                <a:cubicBezTo>
                  <a:pt x="4201" y="2341"/>
                  <a:pt x="4206" y="2338"/>
                  <a:pt x="4213" y="2338"/>
                </a:cubicBezTo>
                <a:cubicBezTo>
                  <a:pt x="4219" y="2338"/>
                  <a:pt x="4226" y="2341"/>
                  <a:pt x="4232" y="2347"/>
                </a:cubicBezTo>
                <a:lnTo>
                  <a:pt x="4249" y="2364"/>
                </a:lnTo>
                <a:cubicBezTo>
                  <a:pt x="4260" y="2370"/>
                  <a:pt x="4272" y="2381"/>
                  <a:pt x="4283" y="2392"/>
                </a:cubicBezTo>
                <a:lnTo>
                  <a:pt x="4329" y="2347"/>
                </a:lnTo>
                <a:cubicBezTo>
                  <a:pt x="4334" y="2341"/>
                  <a:pt x="4341" y="2338"/>
                  <a:pt x="4349" y="2338"/>
                </a:cubicBezTo>
                <a:close/>
                <a:moveTo>
                  <a:pt x="4776" y="2338"/>
                </a:moveTo>
                <a:cubicBezTo>
                  <a:pt x="4783" y="2338"/>
                  <a:pt x="4790" y="2341"/>
                  <a:pt x="4796" y="2347"/>
                </a:cubicBezTo>
                <a:cubicBezTo>
                  <a:pt x="4807" y="2353"/>
                  <a:pt x="4807" y="2370"/>
                  <a:pt x="4796" y="2381"/>
                </a:cubicBezTo>
                <a:lnTo>
                  <a:pt x="4779" y="2398"/>
                </a:lnTo>
                <a:cubicBezTo>
                  <a:pt x="4767" y="2410"/>
                  <a:pt x="4756" y="2421"/>
                  <a:pt x="4744" y="2432"/>
                </a:cubicBezTo>
                <a:cubicBezTo>
                  <a:pt x="4784" y="2444"/>
                  <a:pt x="4801" y="2461"/>
                  <a:pt x="4818" y="2472"/>
                </a:cubicBezTo>
                <a:lnTo>
                  <a:pt x="4796" y="2478"/>
                </a:lnTo>
                <a:cubicBezTo>
                  <a:pt x="4814" y="2496"/>
                  <a:pt x="4796" y="2525"/>
                  <a:pt x="4774" y="2525"/>
                </a:cubicBezTo>
                <a:cubicBezTo>
                  <a:pt x="4768" y="2525"/>
                  <a:pt x="4762" y="2523"/>
                  <a:pt x="4756" y="2518"/>
                </a:cubicBezTo>
                <a:lnTo>
                  <a:pt x="4739" y="2501"/>
                </a:lnTo>
                <a:cubicBezTo>
                  <a:pt x="4727" y="2489"/>
                  <a:pt x="4722" y="2478"/>
                  <a:pt x="4710" y="2466"/>
                </a:cubicBezTo>
                <a:lnTo>
                  <a:pt x="4659" y="2518"/>
                </a:lnTo>
                <a:cubicBezTo>
                  <a:pt x="4654" y="2523"/>
                  <a:pt x="4649" y="2525"/>
                  <a:pt x="4643" y="2525"/>
                </a:cubicBezTo>
                <a:cubicBezTo>
                  <a:pt x="4622" y="2525"/>
                  <a:pt x="4602" y="2496"/>
                  <a:pt x="4625" y="2478"/>
                </a:cubicBezTo>
                <a:lnTo>
                  <a:pt x="4642" y="2461"/>
                </a:lnTo>
                <a:cubicBezTo>
                  <a:pt x="4648" y="2449"/>
                  <a:pt x="4659" y="2444"/>
                  <a:pt x="4670" y="2432"/>
                </a:cubicBezTo>
                <a:lnTo>
                  <a:pt x="4625" y="2381"/>
                </a:lnTo>
                <a:cubicBezTo>
                  <a:pt x="4613" y="2370"/>
                  <a:pt x="4613" y="2353"/>
                  <a:pt x="4625" y="2347"/>
                </a:cubicBezTo>
                <a:cubicBezTo>
                  <a:pt x="4628" y="2341"/>
                  <a:pt x="4633" y="2338"/>
                  <a:pt x="4640" y="2338"/>
                </a:cubicBezTo>
                <a:cubicBezTo>
                  <a:pt x="4646" y="2338"/>
                  <a:pt x="4653" y="2341"/>
                  <a:pt x="4659" y="2347"/>
                </a:cubicBezTo>
                <a:lnTo>
                  <a:pt x="4676" y="2364"/>
                </a:lnTo>
                <a:lnTo>
                  <a:pt x="4710" y="2392"/>
                </a:lnTo>
                <a:lnTo>
                  <a:pt x="4756" y="2347"/>
                </a:lnTo>
                <a:cubicBezTo>
                  <a:pt x="4761" y="2341"/>
                  <a:pt x="4769" y="2338"/>
                  <a:pt x="4776" y="2338"/>
                </a:cubicBezTo>
                <a:close/>
                <a:moveTo>
                  <a:pt x="5067" y="2337"/>
                </a:moveTo>
                <a:cubicBezTo>
                  <a:pt x="5074" y="2337"/>
                  <a:pt x="5081" y="2340"/>
                  <a:pt x="5086" y="2347"/>
                </a:cubicBezTo>
                <a:lnTo>
                  <a:pt x="5103" y="2364"/>
                </a:lnTo>
                <a:lnTo>
                  <a:pt x="5137" y="2392"/>
                </a:lnTo>
                <a:lnTo>
                  <a:pt x="5183" y="2347"/>
                </a:lnTo>
                <a:cubicBezTo>
                  <a:pt x="5189" y="2341"/>
                  <a:pt x="5196" y="2338"/>
                  <a:pt x="5203" y="2338"/>
                </a:cubicBezTo>
                <a:cubicBezTo>
                  <a:pt x="5210" y="2338"/>
                  <a:pt x="5217" y="2341"/>
                  <a:pt x="5223" y="2347"/>
                </a:cubicBezTo>
                <a:cubicBezTo>
                  <a:pt x="5234" y="2353"/>
                  <a:pt x="5234" y="2370"/>
                  <a:pt x="5223" y="2381"/>
                </a:cubicBezTo>
                <a:lnTo>
                  <a:pt x="5206" y="2398"/>
                </a:lnTo>
                <a:cubicBezTo>
                  <a:pt x="5194" y="2410"/>
                  <a:pt x="5183" y="2421"/>
                  <a:pt x="5172" y="2432"/>
                </a:cubicBezTo>
                <a:lnTo>
                  <a:pt x="5223" y="2478"/>
                </a:lnTo>
                <a:cubicBezTo>
                  <a:pt x="5241" y="2496"/>
                  <a:pt x="5223" y="2525"/>
                  <a:pt x="5201" y="2525"/>
                </a:cubicBezTo>
                <a:cubicBezTo>
                  <a:pt x="5195" y="2525"/>
                  <a:pt x="5189" y="2523"/>
                  <a:pt x="5183" y="2518"/>
                </a:cubicBezTo>
                <a:lnTo>
                  <a:pt x="5166" y="2501"/>
                </a:lnTo>
                <a:lnTo>
                  <a:pt x="5137" y="2466"/>
                </a:lnTo>
                <a:lnTo>
                  <a:pt x="5086" y="2518"/>
                </a:lnTo>
                <a:cubicBezTo>
                  <a:pt x="5081" y="2523"/>
                  <a:pt x="5076" y="2525"/>
                  <a:pt x="5070" y="2525"/>
                </a:cubicBezTo>
                <a:cubicBezTo>
                  <a:pt x="5050" y="2525"/>
                  <a:pt x="5029" y="2496"/>
                  <a:pt x="5052" y="2478"/>
                </a:cubicBezTo>
                <a:lnTo>
                  <a:pt x="5069" y="2461"/>
                </a:lnTo>
                <a:cubicBezTo>
                  <a:pt x="5075" y="2449"/>
                  <a:pt x="5086" y="2444"/>
                  <a:pt x="5098" y="2432"/>
                </a:cubicBezTo>
                <a:lnTo>
                  <a:pt x="5052" y="2381"/>
                </a:lnTo>
                <a:cubicBezTo>
                  <a:pt x="5030" y="2364"/>
                  <a:pt x="5048" y="2337"/>
                  <a:pt x="5067" y="2337"/>
                </a:cubicBezTo>
                <a:close/>
                <a:moveTo>
                  <a:pt x="5630" y="2338"/>
                </a:moveTo>
                <a:cubicBezTo>
                  <a:pt x="5637" y="2338"/>
                  <a:pt x="5644" y="2341"/>
                  <a:pt x="5650" y="2347"/>
                </a:cubicBezTo>
                <a:cubicBezTo>
                  <a:pt x="5661" y="2353"/>
                  <a:pt x="5661" y="2370"/>
                  <a:pt x="5650" y="2381"/>
                </a:cubicBezTo>
                <a:lnTo>
                  <a:pt x="5633" y="2398"/>
                </a:lnTo>
                <a:lnTo>
                  <a:pt x="5599" y="2432"/>
                </a:lnTo>
                <a:lnTo>
                  <a:pt x="5650" y="2478"/>
                </a:lnTo>
                <a:cubicBezTo>
                  <a:pt x="5668" y="2496"/>
                  <a:pt x="5650" y="2525"/>
                  <a:pt x="5628" y="2525"/>
                </a:cubicBezTo>
                <a:cubicBezTo>
                  <a:pt x="5622" y="2525"/>
                  <a:pt x="5616" y="2523"/>
                  <a:pt x="5610" y="2518"/>
                </a:cubicBezTo>
                <a:lnTo>
                  <a:pt x="5593" y="2501"/>
                </a:lnTo>
                <a:lnTo>
                  <a:pt x="5565" y="2466"/>
                </a:lnTo>
                <a:lnTo>
                  <a:pt x="5513" y="2518"/>
                </a:lnTo>
                <a:cubicBezTo>
                  <a:pt x="5508" y="2523"/>
                  <a:pt x="5503" y="2525"/>
                  <a:pt x="5497" y="2525"/>
                </a:cubicBezTo>
                <a:cubicBezTo>
                  <a:pt x="5477" y="2525"/>
                  <a:pt x="5457" y="2496"/>
                  <a:pt x="5479" y="2478"/>
                </a:cubicBezTo>
                <a:lnTo>
                  <a:pt x="5496" y="2461"/>
                </a:lnTo>
                <a:lnTo>
                  <a:pt x="5525" y="2432"/>
                </a:lnTo>
                <a:lnTo>
                  <a:pt x="5479" y="2381"/>
                </a:lnTo>
                <a:cubicBezTo>
                  <a:pt x="5468" y="2370"/>
                  <a:pt x="5468" y="2353"/>
                  <a:pt x="5479" y="2347"/>
                </a:cubicBezTo>
                <a:cubicBezTo>
                  <a:pt x="5485" y="2341"/>
                  <a:pt x="5492" y="2338"/>
                  <a:pt x="5498" y="2338"/>
                </a:cubicBezTo>
                <a:cubicBezTo>
                  <a:pt x="5505" y="2338"/>
                  <a:pt x="5510" y="2341"/>
                  <a:pt x="5513" y="2347"/>
                </a:cubicBezTo>
                <a:lnTo>
                  <a:pt x="5530" y="2364"/>
                </a:lnTo>
                <a:cubicBezTo>
                  <a:pt x="5542" y="2370"/>
                  <a:pt x="5553" y="2381"/>
                  <a:pt x="5565" y="2392"/>
                </a:cubicBezTo>
                <a:lnTo>
                  <a:pt x="5610" y="2347"/>
                </a:lnTo>
                <a:cubicBezTo>
                  <a:pt x="5616" y="2341"/>
                  <a:pt x="5623" y="2338"/>
                  <a:pt x="5630" y="2338"/>
                </a:cubicBezTo>
                <a:close/>
                <a:moveTo>
                  <a:pt x="6057" y="2338"/>
                </a:moveTo>
                <a:cubicBezTo>
                  <a:pt x="6064" y="2338"/>
                  <a:pt x="6071" y="2341"/>
                  <a:pt x="6077" y="2347"/>
                </a:cubicBezTo>
                <a:cubicBezTo>
                  <a:pt x="6088" y="2353"/>
                  <a:pt x="6088" y="2370"/>
                  <a:pt x="6077" y="2381"/>
                </a:cubicBezTo>
                <a:lnTo>
                  <a:pt x="6060" y="2398"/>
                </a:lnTo>
                <a:cubicBezTo>
                  <a:pt x="6049" y="2410"/>
                  <a:pt x="6037" y="2421"/>
                  <a:pt x="6026" y="2432"/>
                </a:cubicBezTo>
                <a:lnTo>
                  <a:pt x="6077" y="2478"/>
                </a:lnTo>
                <a:cubicBezTo>
                  <a:pt x="6083" y="2489"/>
                  <a:pt x="6083" y="2506"/>
                  <a:pt x="6077" y="2518"/>
                </a:cubicBezTo>
                <a:cubicBezTo>
                  <a:pt x="6071" y="2521"/>
                  <a:pt x="6064" y="2522"/>
                  <a:pt x="6057" y="2522"/>
                </a:cubicBezTo>
                <a:cubicBezTo>
                  <a:pt x="6050" y="2522"/>
                  <a:pt x="6043" y="2521"/>
                  <a:pt x="6037" y="2518"/>
                </a:cubicBezTo>
                <a:lnTo>
                  <a:pt x="6020" y="2501"/>
                </a:lnTo>
                <a:lnTo>
                  <a:pt x="5992" y="2466"/>
                </a:lnTo>
                <a:lnTo>
                  <a:pt x="5940" y="2518"/>
                </a:lnTo>
                <a:cubicBezTo>
                  <a:pt x="5936" y="2523"/>
                  <a:pt x="5930" y="2525"/>
                  <a:pt x="5925" y="2525"/>
                </a:cubicBezTo>
                <a:cubicBezTo>
                  <a:pt x="5904" y="2525"/>
                  <a:pt x="5884" y="2496"/>
                  <a:pt x="5906" y="2478"/>
                </a:cubicBezTo>
                <a:lnTo>
                  <a:pt x="5923" y="2461"/>
                </a:lnTo>
                <a:cubicBezTo>
                  <a:pt x="5929" y="2449"/>
                  <a:pt x="5940" y="2444"/>
                  <a:pt x="5952" y="2432"/>
                </a:cubicBezTo>
                <a:lnTo>
                  <a:pt x="5906" y="2381"/>
                </a:lnTo>
                <a:cubicBezTo>
                  <a:pt x="5895" y="2370"/>
                  <a:pt x="5895" y="2353"/>
                  <a:pt x="5906" y="2347"/>
                </a:cubicBezTo>
                <a:cubicBezTo>
                  <a:pt x="5909" y="2341"/>
                  <a:pt x="5915" y="2338"/>
                  <a:pt x="5921" y="2338"/>
                </a:cubicBezTo>
                <a:cubicBezTo>
                  <a:pt x="5928" y="2338"/>
                  <a:pt x="5935" y="2341"/>
                  <a:pt x="5940" y="2347"/>
                </a:cubicBezTo>
                <a:lnTo>
                  <a:pt x="5957" y="2364"/>
                </a:lnTo>
                <a:cubicBezTo>
                  <a:pt x="5969" y="2370"/>
                  <a:pt x="5980" y="2381"/>
                  <a:pt x="5992" y="2392"/>
                </a:cubicBezTo>
                <a:lnTo>
                  <a:pt x="6037" y="2347"/>
                </a:lnTo>
                <a:cubicBezTo>
                  <a:pt x="6043" y="2341"/>
                  <a:pt x="6050" y="2338"/>
                  <a:pt x="6057" y="2338"/>
                </a:cubicBezTo>
                <a:close/>
                <a:moveTo>
                  <a:pt x="6484" y="2338"/>
                </a:moveTo>
                <a:cubicBezTo>
                  <a:pt x="6491" y="2338"/>
                  <a:pt x="6499" y="2341"/>
                  <a:pt x="6504" y="2347"/>
                </a:cubicBezTo>
                <a:cubicBezTo>
                  <a:pt x="6516" y="2353"/>
                  <a:pt x="6516" y="2370"/>
                  <a:pt x="6504" y="2381"/>
                </a:cubicBezTo>
                <a:lnTo>
                  <a:pt x="6487" y="2398"/>
                </a:lnTo>
                <a:lnTo>
                  <a:pt x="6453" y="2432"/>
                </a:lnTo>
                <a:lnTo>
                  <a:pt x="6504" y="2478"/>
                </a:lnTo>
                <a:cubicBezTo>
                  <a:pt x="6522" y="2496"/>
                  <a:pt x="6505" y="2525"/>
                  <a:pt x="6482" y="2525"/>
                </a:cubicBezTo>
                <a:cubicBezTo>
                  <a:pt x="6477" y="2525"/>
                  <a:pt x="6470" y="2523"/>
                  <a:pt x="6464" y="2518"/>
                </a:cubicBezTo>
                <a:lnTo>
                  <a:pt x="6447" y="2501"/>
                </a:lnTo>
                <a:cubicBezTo>
                  <a:pt x="6436" y="2489"/>
                  <a:pt x="6430" y="2478"/>
                  <a:pt x="6419" y="2466"/>
                </a:cubicBezTo>
                <a:lnTo>
                  <a:pt x="6368" y="2518"/>
                </a:lnTo>
                <a:cubicBezTo>
                  <a:pt x="6363" y="2523"/>
                  <a:pt x="6357" y="2525"/>
                  <a:pt x="6352" y="2525"/>
                </a:cubicBezTo>
                <a:cubicBezTo>
                  <a:pt x="6331" y="2525"/>
                  <a:pt x="6311" y="2496"/>
                  <a:pt x="6333" y="2478"/>
                </a:cubicBezTo>
                <a:lnTo>
                  <a:pt x="6350" y="2461"/>
                </a:lnTo>
                <a:lnTo>
                  <a:pt x="6379" y="2432"/>
                </a:lnTo>
                <a:lnTo>
                  <a:pt x="6333" y="2381"/>
                </a:lnTo>
                <a:cubicBezTo>
                  <a:pt x="6322" y="2370"/>
                  <a:pt x="6322" y="2353"/>
                  <a:pt x="6333" y="2347"/>
                </a:cubicBezTo>
                <a:cubicBezTo>
                  <a:pt x="6336" y="2341"/>
                  <a:pt x="6342" y="2338"/>
                  <a:pt x="6348" y="2338"/>
                </a:cubicBezTo>
                <a:cubicBezTo>
                  <a:pt x="6355" y="2338"/>
                  <a:pt x="6362" y="2341"/>
                  <a:pt x="6368" y="2347"/>
                </a:cubicBezTo>
                <a:lnTo>
                  <a:pt x="6385" y="2364"/>
                </a:lnTo>
                <a:cubicBezTo>
                  <a:pt x="6396" y="2370"/>
                  <a:pt x="6407" y="2381"/>
                  <a:pt x="6419" y="2392"/>
                </a:cubicBezTo>
                <a:lnTo>
                  <a:pt x="6464" y="2347"/>
                </a:lnTo>
                <a:cubicBezTo>
                  <a:pt x="6470" y="2341"/>
                  <a:pt x="6477" y="2338"/>
                  <a:pt x="6484" y="2338"/>
                </a:cubicBezTo>
                <a:close/>
                <a:moveTo>
                  <a:pt x="6776" y="2337"/>
                </a:moveTo>
                <a:cubicBezTo>
                  <a:pt x="6782" y="2337"/>
                  <a:pt x="6789" y="2340"/>
                  <a:pt x="6795" y="2347"/>
                </a:cubicBezTo>
                <a:lnTo>
                  <a:pt x="6812" y="2364"/>
                </a:lnTo>
                <a:lnTo>
                  <a:pt x="6846" y="2392"/>
                </a:lnTo>
                <a:lnTo>
                  <a:pt x="6891" y="2347"/>
                </a:lnTo>
                <a:cubicBezTo>
                  <a:pt x="6897" y="2341"/>
                  <a:pt x="6904" y="2338"/>
                  <a:pt x="6911" y="2338"/>
                </a:cubicBezTo>
                <a:cubicBezTo>
                  <a:pt x="6919" y="2338"/>
                  <a:pt x="6926" y="2341"/>
                  <a:pt x="6931" y="2347"/>
                </a:cubicBezTo>
                <a:cubicBezTo>
                  <a:pt x="6943" y="2353"/>
                  <a:pt x="6943" y="2370"/>
                  <a:pt x="6931" y="2381"/>
                </a:cubicBezTo>
                <a:lnTo>
                  <a:pt x="6914" y="2398"/>
                </a:lnTo>
                <a:cubicBezTo>
                  <a:pt x="6903" y="2410"/>
                  <a:pt x="6891" y="2421"/>
                  <a:pt x="6880" y="2432"/>
                </a:cubicBezTo>
                <a:lnTo>
                  <a:pt x="6931" y="2478"/>
                </a:lnTo>
                <a:cubicBezTo>
                  <a:pt x="6949" y="2496"/>
                  <a:pt x="6932" y="2525"/>
                  <a:pt x="6910" y="2525"/>
                </a:cubicBezTo>
                <a:cubicBezTo>
                  <a:pt x="6904" y="2525"/>
                  <a:pt x="6897" y="2523"/>
                  <a:pt x="6891" y="2518"/>
                </a:cubicBezTo>
                <a:lnTo>
                  <a:pt x="6874" y="2501"/>
                </a:lnTo>
                <a:lnTo>
                  <a:pt x="6846" y="2466"/>
                </a:lnTo>
                <a:lnTo>
                  <a:pt x="6795" y="2518"/>
                </a:lnTo>
                <a:cubicBezTo>
                  <a:pt x="6790" y="2523"/>
                  <a:pt x="6784" y="2525"/>
                  <a:pt x="6779" y="2525"/>
                </a:cubicBezTo>
                <a:cubicBezTo>
                  <a:pt x="6758" y="2525"/>
                  <a:pt x="6738" y="2496"/>
                  <a:pt x="6761" y="2478"/>
                </a:cubicBezTo>
                <a:lnTo>
                  <a:pt x="6778" y="2461"/>
                </a:lnTo>
                <a:cubicBezTo>
                  <a:pt x="6783" y="2449"/>
                  <a:pt x="6795" y="2444"/>
                  <a:pt x="6806" y="2432"/>
                </a:cubicBezTo>
                <a:lnTo>
                  <a:pt x="6761" y="2381"/>
                </a:lnTo>
                <a:cubicBezTo>
                  <a:pt x="6739" y="2364"/>
                  <a:pt x="6756" y="2337"/>
                  <a:pt x="6776" y="2337"/>
                </a:cubicBezTo>
                <a:close/>
                <a:moveTo>
                  <a:pt x="7339" y="2338"/>
                </a:moveTo>
                <a:cubicBezTo>
                  <a:pt x="7346" y="2338"/>
                  <a:pt x="7353" y="2341"/>
                  <a:pt x="7359" y="2347"/>
                </a:cubicBezTo>
                <a:cubicBezTo>
                  <a:pt x="7370" y="2353"/>
                  <a:pt x="7370" y="2370"/>
                  <a:pt x="7359" y="2381"/>
                </a:cubicBezTo>
                <a:lnTo>
                  <a:pt x="7341" y="2398"/>
                </a:lnTo>
                <a:lnTo>
                  <a:pt x="7307" y="2432"/>
                </a:lnTo>
                <a:lnTo>
                  <a:pt x="7359" y="2478"/>
                </a:lnTo>
                <a:cubicBezTo>
                  <a:pt x="7377" y="2496"/>
                  <a:pt x="7359" y="2525"/>
                  <a:pt x="7337" y="2525"/>
                </a:cubicBezTo>
                <a:cubicBezTo>
                  <a:pt x="7331" y="2525"/>
                  <a:pt x="7325" y="2523"/>
                  <a:pt x="7319" y="2518"/>
                </a:cubicBezTo>
                <a:lnTo>
                  <a:pt x="7302" y="2501"/>
                </a:lnTo>
                <a:lnTo>
                  <a:pt x="7273" y="2466"/>
                </a:lnTo>
                <a:lnTo>
                  <a:pt x="7222" y="2518"/>
                </a:lnTo>
                <a:cubicBezTo>
                  <a:pt x="7217" y="2523"/>
                  <a:pt x="7212" y="2525"/>
                  <a:pt x="7206" y="2525"/>
                </a:cubicBezTo>
                <a:cubicBezTo>
                  <a:pt x="7185" y="2525"/>
                  <a:pt x="7165" y="2496"/>
                  <a:pt x="7188" y="2478"/>
                </a:cubicBezTo>
                <a:lnTo>
                  <a:pt x="7205" y="2461"/>
                </a:lnTo>
                <a:lnTo>
                  <a:pt x="7233" y="2432"/>
                </a:lnTo>
                <a:lnTo>
                  <a:pt x="7188" y="2381"/>
                </a:lnTo>
                <a:cubicBezTo>
                  <a:pt x="7176" y="2370"/>
                  <a:pt x="7176" y="2353"/>
                  <a:pt x="7188" y="2347"/>
                </a:cubicBezTo>
                <a:cubicBezTo>
                  <a:pt x="7193" y="2341"/>
                  <a:pt x="7200" y="2338"/>
                  <a:pt x="7207" y="2338"/>
                </a:cubicBezTo>
                <a:cubicBezTo>
                  <a:pt x="7213" y="2338"/>
                  <a:pt x="7219" y="2341"/>
                  <a:pt x="7222" y="2347"/>
                </a:cubicBezTo>
                <a:lnTo>
                  <a:pt x="7239" y="2364"/>
                </a:lnTo>
                <a:lnTo>
                  <a:pt x="7273" y="2392"/>
                </a:lnTo>
                <a:lnTo>
                  <a:pt x="7319" y="2347"/>
                </a:lnTo>
                <a:cubicBezTo>
                  <a:pt x="7324" y="2341"/>
                  <a:pt x="7331" y="2338"/>
                  <a:pt x="7339" y="2338"/>
                </a:cubicBezTo>
                <a:close/>
                <a:moveTo>
                  <a:pt x="7766" y="2338"/>
                </a:moveTo>
                <a:cubicBezTo>
                  <a:pt x="7773" y="2338"/>
                  <a:pt x="7780" y="2341"/>
                  <a:pt x="7786" y="2347"/>
                </a:cubicBezTo>
                <a:cubicBezTo>
                  <a:pt x="7797" y="2353"/>
                  <a:pt x="7797" y="2370"/>
                  <a:pt x="7786" y="2381"/>
                </a:cubicBezTo>
                <a:lnTo>
                  <a:pt x="7769" y="2398"/>
                </a:lnTo>
                <a:cubicBezTo>
                  <a:pt x="7757" y="2410"/>
                  <a:pt x="7746" y="2421"/>
                  <a:pt x="7734" y="2432"/>
                </a:cubicBezTo>
                <a:lnTo>
                  <a:pt x="7786" y="2478"/>
                </a:lnTo>
                <a:cubicBezTo>
                  <a:pt x="7791" y="2489"/>
                  <a:pt x="7791" y="2506"/>
                  <a:pt x="7786" y="2518"/>
                </a:cubicBezTo>
                <a:cubicBezTo>
                  <a:pt x="7780" y="2521"/>
                  <a:pt x="7773" y="2522"/>
                  <a:pt x="7766" y="2522"/>
                </a:cubicBezTo>
                <a:cubicBezTo>
                  <a:pt x="7759" y="2522"/>
                  <a:pt x="7751" y="2521"/>
                  <a:pt x="7746" y="2518"/>
                </a:cubicBezTo>
                <a:lnTo>
                  <a:pt x="7729" y="2501"/>
                </a:lnTo>
                <a:lnTo>
                  <a:pt x="7700" y="2466"/>
                </a:lnTo>
                <a:lnTo>
                  <a:pt x="7649" y="2518"/>
                </a:lnTo>
                <a:cubicBezTo>
                  <a:pt x="7644" y="2523"/>
                  <a:pt x="7639" y="2525"/>
                  <a:pt x="7633" y="2525"/>
                </a:cubicBezTo>
                <a:cubicBezTo>
                  <a:pt x="7612" y="2525"/>
                  <a:pt x="7592" y="2496"/>
                  <a:pt x="7615" y="2478"/>
                </a:cubicBezTo>
                <a:lnTo>
                  <a:pt x="7632" y="2461"/>
                </a:lnTo>
                <a:cubicBezTo>
                  <a:pt x="7638" y="2449"/>
                  <a:pt x="7649" y="2444"/>
                  <a:pt x="7660" y="2432"/>
                </a:cubicBezTo>
                <a:lnTo>
                  <a:pt x="7615" y="2381"/>
                </a:lnTo>
                <a:cubicBezTo>
                  <a:pt x="7603" y="2370"/>
                  <a:pt x="7603" y="2353"/>
                  <a:pt x="7615" y="2347"/>
                </a:cubicBezTo>
                <a:cubicBezTo>
                  <a:pt x="7618" y="2341"/>
                  <a:pt x="7623" y="2338"/>
                  <a:pt x="7630" y="2338"/>
                </a:cubicBezTo>
                <a:cubicBezTo>
                  <a:pt x="7636" y="2338"/>
                  <a:pt x="7643" y="2341"/>
                  <a:pt x="7649" y="2347"/>
                </a:cubicBezTo>
                <a:lnTo>
                  <a:pt x="7666" y="2364"/>
                </a:lnTo>
                <a:cubicBezTo>
                  <a:pt x="7677" y="2370"/>
                  <a:pt x="7689" y="2381"/>
                  <a:pt x="7700" y="2392"/>
                </a:cubicBezTo>
                <a:lnTo>
                  <a:pt x="7746" y="2347"/>
                </a:lnTo>
                <a:cubicBezTo>
                  <a:pt x="7751" y="2341"/>
                  <a:pt x="7759" y="2338"/>
                  <a:pt x="7766" y="2338"/>
                </a:cubicBezTo>
                <a:close/>
                <a:moveTo>
                  <a:pt x="8193" y="2338"/>
                </a:moveTo>
                <a:cubicBezTo>
                  <a:pt x="8200" y="2338"/>
                  <a:pt x="8207" y="2341"/>
                  <a:pt x="8213" y="2347"/>
                </a:cubicBezTo>
                <a:cubicBezTo>
                  <a:pt x="8224" y="2353"/>
                  <a:pt x="8224" y="2370"/>
                  <a:pt x="8213" y="2381"/>
                </a:cubicBezTo>
                <a:lnTo>
                  <a:pt x="8196" y="2398"/>
                </a:lnTo>
                <a:cubicBezTo>
                  <a:pt x="8184" y="2410"/>
                  <a:pt x="8173" y="2421"/>
                  <a:pt x="8162" y="2432"/>
                </a:cubicBezTo>
                <a:lnTo>
                  <a:pt x="8213" y="2478"/>
                </a:lnTo>
                <a:cubicBezTo>
                  <a:pt x="8231" y="2496"/>
                  <a:pt x="8213" y="2525"/>
                  <a:pt x="8191" y="2525"/>
                </a:cubicBezTo>
                <a:cubicBezTo>
                  <a:pt x="8185" y="2525"/>
                  <a:pt x="8179" y="2523"/>
                  <a:pt x="8173" y="2518"/>
                </a:cubicBezTo>
                <a:lnTo>
                  <a:pt x="8156" y="2501"/>
                </a:lnTo>
                <a:cubicBezTo>
                  <a:pt x="8144" y="2489"/>
                  <a:pt x="8139" y="2478"/>
                  <a:pt x="8127" y="2466"/>
                </a:cubicBezTo>
                <a:lnTo>
                  <a:pt x="8076" y="2518"/>
                </a:lnTo>
                <a:cubicBezTo>
                  <a:pt x="8071" y="2523"/>
                  <a:pt x="8066" y="2525"/>
                  <a:pt x="8060" y="2525"/>
                </a:cubicBezTo>
                <a:cubicBezTo>
                  <a:pt x="8040" y="2525"/>
                  <a:pt x="8019" y="2496"/>
                  <a:pt x="8042" y="2478"/>
                </a:cubicBezTo>
                <a:lnTo>
                  <a:pt x="8059" y="2461"/>
                </a:lnTo>
                <a:lnTo>
                  <a:pt x="8087" y="2432"/>
                </a:lnTo>
                <a:lnTo>
                  <a:pt x="8042" y="2381"/>
                </a:lnTo>
                <a:cubicBezTo>
                  <a:pt x="8031" y="2370"/>
                  <a:pt x="8031" y="2353"/>
                  <a:pt x="8042" y="2347"/>
                </a:cubicBezTo>
                <a:cubicBezTo>
                  <a:pt x="8045" y="2341"/>
                  <a:pt x="8050" y="2338"/>
                  <a:pt x="8057" y="2338"/>
                </a:cubicBezTo>
                <a:cubicBezTo>
                  <a:pt x="8063" y="2338"/>
                  <a:pt x="8070" y="2341"/>
                  <a:pt x="8076" y="2347"/>
                </a:cubicBezTo>
                <a:lnTo>
                  <a:pt x="8093" y="2364"/>
                </a:lnTo>
                <a:cubicBezTo>
                  <a:pt x="8105" y="2370"/>
                  <a:pt x="8116" y="2381"/>
                  <a:pt x="8127" y="2392"/>
                </a:cubicBezTo>
                <a:lnTo>
                  <a:pt x="8173" y="2347"/>
                </a:lnTo>
                <a:cubicBezTo>
                  <a:pt x="8179" y="2341"/>
                  <a:pt x="8186" y="2338"/>
                  <a:pt x="8193" y="2338"/>
                </a:cubicBezTo>
                <a:close/>
                <a:moveTo>
                  <a:pt x="8485" y="2337"/>
                </a:moveTo>
                <a:cubicBezTo>
                  <a:pt x="8491" y="2337"/>
                  <a:pt x="8498" y="2340"/>
                  <a:pt x="8503" y="2347"/>
                </a:cubicBezTo>
                <a:lnTo>
                  <a:pt x="8520" y="2364"/>
                </a:lnTo>
                <a:lnTo>
                  <a:pt x="8554" y="2392"/>
                </a:lnTo>
                <a:lnTo>
                  <a:pt x="8600" y="2347"/>
                </a:lnTo>
                <a:cubicBezTo>
                  <a:pt x="8606" y="2341"/>
                  <a:pt x="8613" y="2338"/>
                  <a:pt x="8620" y="2338"/>
                </a:cubicBezTo>
                <a:cubicBezTo>
                  <a:pt x="8627" y="2338"/>
                  <a:pt x="8634" y="2341"/>
                  <a:pt x="8640" y="2347"/>
                </a:cubicBezTo>
                <a:cubicBezTo>
                  <a:pt x="8651" y="2353"/>
                  <a:pt x="8651" y="2370"/>
                  <a:pt x="8640" y="2381"/>
                </a:cubicBezTo>
                <a:lnTo>
                  <a:pt x="8623" y="2398"/>
                </a:lnTo>
                <a:cubicBezTo>
                  <a:pt x="8611" y="2410"/>
                  <a:pt x="8600" y="2421"/>
                  <a:pt x="8589" y="2432"/>
                </a:cubicBezTo>
                <a:lnTo>
                  <a:pt x="8640" y="2478"/>
                </a:lnTo>
                <a:cubicBezTo>
                  <a:pt x="8658" y="2496"/>
                  <a:pt x="8640" y="2525"/>
                  <a:pt x="8618" y="2525"/>
                </a:cubicBezTo>
                <a:cubicBezTo>
                  <a:pt x="8612" y="2525"/>
                  <a:pt x="8606" y="2523"/>
                  <a:pt x="8600" y="2518"/>
                </a:cubicBezTo>
                <a:lnTo>
                  <a:pt x="8583" y="2501"/>
                </a:lnTo>
                <a:lnTo>
                  <a:pt x="8554" y="2466"/>
                </a:lnTo>
                <a:lnTo>
                  <a:pt x="8503" y="2518"/>
                </a:lnTo>
                <a:cubicBezTo>
                  <a:pt x="8498" y="2523"/>
                  <a:pt x="8493" y="2525"/>
                  <a:pt x="8487" y="2525"/>
                </a:cubicBezTo>
                <a:cubicBezTo>
                  <a:pt x="8467" y="2525"/>
                  <a:pt x="8447" y="2496"/>
                  <a:pt x="8469" y="2478"/>
                </a:cubicBezTo>
                <a:lnTo>
                  <a:pt x="8486" y="2461"/>
                </a:lnTo>
                <a:cubicBezTo>
                  <a:pt x="8492" y="2449"/>
                  <a:pt x="8503" y="2444"/>
                  <a:pt x="8515" y="2432"/>
                </a:cubicBezTo>
                <a:lnTo>
                  <a:pt x="8469" y="2381"/>
                </a:lnTo>
                <a:cubicBezTo>
                  <a:pt x="8448" y="2364"/>
                  <a:pt x="8465" y="2337"/>
                  <a:pt x="8485" y="2337"/>
                </a:cubicBezTo>
                <a:close/>
                <a:moveTo>
                  <a:pt x="9047" y="2338"/>
                </a:moveTo>
                <a:cubicBezTo>
                  <a:pt x="9054" y="2338"/>
                  <a:pt x="9061" y="2341"/>
                  <a:pt x="9067" y="2347"/>
                </a:cubicBezTo>
                <a:cubicBezTo>
                  <a:pt x="9078" y="2353"/>
                  <a:pt x="9078" y="2370"/>
                  <a:pt x="9067" y="2381"/>
                </a:cubicBezTo>
                <a:lnTo>
                  <a:pt x="9050" y="2398"/>
                </a:lnTo>
                <a:lnTo>
                  <a:pt x="9016" y="2432"/>
                </a:lnTo>
                <a:lnTo>
                  <a:pt x="9067" y="2478"/>
                </a:lnTo>
                <a:cubicBezTo>
                  <a:pt x="9085" y="2496"/>
                  <a:pt x="9067" y="2525"/>
                  <a:pt x="9045" y="2525"/>
                </a:cubicBezTo>
                <a:cubicBezTo>
                  <a:pt x="9039" y="2525"/>
                  <a:pt x="9033" y="2523"/>
                  <a:pt x="9027" y="2518"/>
                </a:cubicBezTo>
                <a:lnTo>
                  <a:pt x="9010" y="2501"/>
                </a:lnTo>
                <a:lnTo>
                  <a:pt x="8982" y="2466"/>
                </a:lnTo>
                <a:lnTo>
                  <a:pt x="8930" y="2518"/>
                </a:lnTo>
                <a:cubicBezTo>
                  <a:pt x="8926" y="2523"/>
                  <a:pt x="8920" y="2525"/>
                  <a:pt x="8915" y="2525"/>
                </a:cubicBezTo>
                <a:cubicBezTo>
                  <a:pt x="8894" y="2525"/>
                  <a:pt x="8874" y="2496"/>
                  <a:pt x="8896" y="2478"/>
                </a:cubicBezTo>
                <a:lnTo>
                  <a:pt x="8913" y="2461"/>
                </a:lnTo>
                <a:lnTo>
                  <a:pt x="8942" y="2432"/>
                </a:lnTo>
                <a:lnTo>
                  <a:pt x="8896" y="2381"/>
                </a:lnTo>
                <a:cubicBezTo>
                  <a:pt x="8885" y="2370"/>
                  <a:pt x="8885" y="2353"/>
                  <a:pt x="8896" y="2347"/>
                </a:cubicBezTo>
                <a:cubicBezTo>
                  <a:pt x="8902" y="2341"/>
                  <a:pt x="8909" y="2338"/>
                  <a:pt x="8915" y="2338"/>
                </a:cubicBezTo>
                <a:cubicBezTo>
                  <a:pt x="8922" y="2338"/>
                  <a:pt x="8928" y="2341"/>
                  <a:pt x="8930" y="2347"/>
                </a:cubicBezTo>
                <a:lnTo>
                  <a:pt x="8947" y="2364"/>
                </a:lnTo>
                <a:cubicBezTo>
                  <a:pt x="8959" y="2370"/>
                  <a:pt x="8970" y="2381"/>
                  <a:pt x="8982" y="2392"/>
                </a:cubicBezTo>
                <a:lnTo>
                  <a:pt x="9027" y="2347"/>
                </a:lnTo>
                <a:cubicBezTo>
                  <a:pt x="9033" y="2341"/>
                  <a:pt x="9040" y="2338"/>
                  <a:pt x="9047" y="2338"/>
                </a:cubicBezTo>
                <a:close/>
                <a:moveTo>
                  <a:pt x="9474" y="2338"/>
                </a:moveTo>
                <a:cubicBezTo>
                  <a:pt x="9481" y="2338"/>
                  <a:pt x="9488" y="2341"/>
                  <a:pt x="9494" y="2347"/>
                </a:cubicBezTo>
                <a:cubicBezTo>
                  <a:pt x="9506" y="2353"/>
                  <a:pt x="9506" y="2370"/>
                  <a:pt x="9494" y="2381"/>
                </a:cubicBezTo>
                <a:lnTo>
                  <a:pt x="9477" y="2398"/>
                </a:lnTo>
                <a:lnTo>
                  <a:pt x="9443" y="2432"/>
                </a:lnTo>
                <a:lnTo>
                  <a:pt x="9494" y="2478"/>
                </a:lnTo>
                <a:cubicBezTo>
                  <a:pt x="9500" y="2489"/>
                  <a:pt x="9500" y="2506"/>
                  <a:pt x="9494" y="2518"/>
                </a:cubicBezTo>
                <a:cubicBezTo>
                  <a:pt x="9488" y="2521"/>
                  <a:pt x="9481" y="2522"/>
                  <a:pt x="9474" y="2522"/>
                </a:cubicBezTo>
                <a:cubicBezTo>
                  <a:pt x="9467" y="2522"/>
                  <a:pt x="9460" y="2521"/>
                  <a:pt x="9454" y="2518"/>
                </a:cubicBezTo>
                <a:lnTo>
                  <a:pt x="9437" y="2501"/>
                </a:lnTo>
                <a:cubicBezTo>
                  <a:pt x="9426" y="2489"/>
                  <a:pt x="9420" y="2478"/>
                  <a:pt x="9409" y="2466"/>
                </a:cubicBezTo>
                <a:lnTo>
                  <a:pt x="9358" y="2518"/>
                </a:lnTo>
                <a:cubicBezTo>
                  <a:pt x="9353" y="2523"/>
                  <a:pt x="9347" y="2525"/>
                  <a:pt x="9342" y="2525"/>
                </a:cubicBezTo>
                <a:cubicBezTo>
                  <a:pt x="9321" y="2525"/>
                  <a:pt x="9301" y="2496"/>
                  <a:pt x="9323" y="2478"/>
                </a:cubicBezTo>
                <a:lnTo>
                  <a:pt x="9340" y="2461"/>
                </a:lnTo>
                <a:lnTo>
                  <a:pt x="9369" y="2432"/>
                </a:lnTo>
                <a:lnTo>
                  <a:pt x="9323" y="2381"/>
                </a:lnTo>
                <a:cubicBezTo>
                  <a:pt x="9312" y="2370"/>
                  <a:pt x="9312" y="2353"/>
                  <a:pt x="9323" y="2347"/>
                </a:cubicBezTo>
                <a:cubicBezTo>
                  <a:pt x="9326" y="2341"/>
                  <a:pt x="9332" y="2338"/>
                  <a:pt x="9338" y="2338"/>
                </a:cubicBezTo>
                <a:cubicBezTo>
                  <a:pt x="9345" y="2338"/>
                  <a:pt x="9352" y="2341"/>
                  <a:pt x="9358" y="2347"/>
                </a:cubicBezTo>
                <a:lnTo>
                  <a:pt x="9375" y="2364"/>
                </a:lnTo>
                <a:cubicBezTo>
                  <a:pt x="9386" y="2370"/>
                  <a:pt x="9397" y="2381"/>
                  <a:pt x="9409" y="2392"/>
                </a:cubicBezTo>
                <a:lnTo>
                  <a:pt x="9454" y="2347"/>
                </a:lnTo>
                <a:cubicBezTo>
                  <a:pt x="9460" y="2341"/>
                  <a:pt x="9467" y="2338"/>
                  <a:pt x="9474" y="2338"/>
                </a:cubicBezTo>
                <a:close/>
                <a:moveTo>
                  <a:pt x="9901" y="2338"/>
                </a:moveTo>
                <a:cubicBezTo>
                  <a:pt x="9909" y="2338"/>
                  <a:pt x="9916" y="2341"/>
                  <a:pt x="9921" y="2347"/>
                </a:cubicBezTo>
                <a:cubicBezTo>
                  <a:pt x="9933" y="2353"/>
                  <a:pt x="9933" y="2370"/>
                  <a:pt x="9921" y="2381"/>
                </a:cubicBezTo>
                <a:lnTo>
                  <a:pt x="9904" y="2398"/>
                </a:lnTo>
                <a:cubicBezTo>
                  <a:pt x="9893" y="2410"/>
                  <a:pt x="9881" y="2421"/>
                  <a:pt x="9870" y="2432"/>
                </a:cubicBezTo>
                <a:lnTo>
                  <a:pt x="9921" y="2478"/>
                </a:lnTo>
                <a:cubicBezTo>
                  <a:pt x="9939" y="2496"/>
                  <a:pt x="9922" y="2525"/>
                  <a:pt x="9900" y="2525"/>
                </a:cubicBezTo>
                <a:cubicBezTo>
                  <a:pt x="9894" y="2525"/>
                  <a:pt x="9887" y="2523"/>
                  <a:pt x="9881" y="2518"/>
                </a:cubicBezTo>
                <a:lnTo>
                  <a:pt x="9864" y="2501"/>
                </a:lnTo>
                <a:lnTo>
                  <a:pt x="9836" y="2466"/>
                </a:lnTo>
                <a:lnTo>
                  <a:pt x="9785" y="2518"/>
                </a:lnTo>
                <a:cubicBezTo>
                  <a:pt x="9780" y="2523"/>
                  <a:pt x="9774" y="2525"/>
                  <a:pt x="9769" y="2525"/>
                </a:cubicBezTo>
                <a:cubicBezTo>
                  <a:pt x="9748" y="2525"/>
                  <a:pt x="9728" y="2496"/>
                  <a:pt x="9750" y="2478"/>
                </a:cubicBezTo>
                <a:lnTo>
                  <a:pt x="9768" y="2461"/>
                </a:lnTo>
                <a:cubicBezTo>
                  <a:pt x="9773" y="2449"/>
                  <a:pt x="9785" y="2444"/>
                  <a:pt x="9796" y="2432"/>
                </a:cubicBezTo>
                <a:lnTo>
                  <a:pt x="9750" y="2381"/>
                </a:lnTo>
                <a:cubicBezTo>
                  <a:pt x="9739" y="2370"/>
                  <a:pt x="9739" y="2353"/>
                  <a:pt x="9750" y="2347"/>
                </a:cubicBezTo>
                <a:cubicBezTo>
                  <a:pt x="9753" y="2341"/>
                  <a:pt x="9759" y="2338"/>
                  <a:pt x="9765" y="2338"/>
                </a:cubicBezTo>
                <a:cubicBezTo>
                  <a:pt x="9772" y="2338"/>
                  <a:pt x="9779" y="2341"/>
                  <a:pt x="9785" y="2347"/>
                </a:cubicBezTo>
                <a:lnTo>
                  <a:pt x="9802" y="2364"/>
                </a:lnTo>
                <a:lnTo>
                  <a:pt x="9836" y="2392"/>
                </a:lnTo>
                <a:lnTo>
                  <a:pt x="9881" y="2347"/>
                </a:lnTo>
                <a:cubicBezTo>
                  <a:pt x="9887" y="2341"/>
                  <a:pt x="9894" y="2338"/>
                  <a:pt x="9901" y="2338"/>
                </a:cubicBezTo>
                <a:close/>
                <a:moveTo>
                  <a:pt x="10329" y="2338"/>
                </a:moveTo>
                <a:cubicBezTo>
                  <a:pt x="10336" y="2338"/>
                  <a:pt x="10343" y="2341"/>
                  <a:pt x="10348" y="2347"/>
                </a:cubicBezTo>
                <a:cubicBezTo>
                  <a:pt x="10360" y="2353"/>
                  <a:pt x="10360" y="2370"/>
                  <a:pt x="10348" y="2381"/>
                </a:cubicBezTo>
                <a:lnTo>
                  <a:pt x="10331" y="2398"/>
                </a:lnTo>
                <a:lnTo>
                  <a:pt x="10297" y="2432"/>
                </a:lnTo>
                <a:lnTo>
                  <a:pt x="10348" y="2478"/>
                </a:lnTo>
                <a:cubicBezTo>
                  <a:pt x="10366" y="2496"/>
                  <a:pt x="10349" y="2525"/>
                  <a:pt x="10327" y="2525"/>
                </a:cubicBezTo>
                <a:cubicBezTo>
                  <a:pt x="10321" y="2525"/>
                  <a:pt x="10315" y="2523"/>
                  <a:pt x="10309" y="2518"/>
                </a:cubicBezTo>
                <a:lnTo>
                  <a:pt x="10292" y="2501"/>
                </a:lnTo>
                <a:cubicBezTo>
                  <a:pt x="10280" y="2489"/>
                  <a:pt x="10274" y="2478"/>
                  <a:pt x="10263" y="2466"/>
                </a:cubicBezTo>
                <a:lnTo>
                  <a:pt x="10212" y="2518"/>
                </a:lnTo>
                <a:cubicBezTo>
                  <a:pt x="10207" y="2523"/>
                  <a:pt x="10201" y="2525"/>
                  <a:pt x="10196" y="2525"/>
                </a:cubicBezTo>
                <a:cubicBezTo>
                  <a:pt x="10175" y="2525"/>
                  <a:pt x="10155" y="2496"/>
                  <a:pt x="10178" y="2478"/>
                </a:cubicBezTo>
                <a:lnTo>
                  <a:pt x="10195" y="2461"/>
                </a:lnTo>
                <a:lnTo>
                  <a:pt x="10223" y="2432"/>
                </a:lnTo>
                <a:lnTo>
                  <a:pt x="10178" y="2381"/>
                </a:lnTo>
                <a:cubicBezTo>
                  <a:pt x="10166" y="2370"/>
                  <a:pt x="10166" y="2353"/>
                  <a:pt x="10178" y="2347"/>
                </a:cubicBezTo>
                <a:cubicBezTo>
                  <a:pt x="10180" y="2341"/>
                  <a:pt x="10186" y="2338"/>
                  <a:pt x="10193" y="2338"/>
                </a:cubicBezTo>
                <a:cubicBezTo>
                  <a:pt x="10199" y="2338"/>
                  <a:pt x="10206" y="2341"/>
                  <a:pt x="10212" y="2347"/>
                </a:cubicBezTo>
                <a:lnTo>
                  <a:pt x="10229" y="2364"/>
                </a:lnTo>
                <a:lnTo>
                  <a:pt x="10263" y="2392"/>
                </a:lnTo>
                <a:lnTo>
                  <a:pt x="10309" y="2347"/>
                </a:lnTo>
                <a:cubicBezTo>
                  <a:pt x="10314" y="2341"/>
                  <a:pt x="10321" y="2338"/>
                  <a:pt x="10329" y="2338"/>
                </a:cubicBezTo>
                <a:close/>
                <a:moveTo>
                  <a:pt x="10756" y="2338"/>
                </a:moveTo>
                <a:cubicBezTo>
                  <a:pt x="10763" y="2338"/>
                  <a:pt x="10770" y="2341"/>
                  <a:pt x="10776" y="2347"/>
                </a:cubicBezTo>
                <a:cubicBezTo>
                  <a:pt x="10787" y="2353"/>
                  <a:pt x="10787" y="2370"/>
                  <a:pt x="10776" y="2381"/>
                </a:cubicBezTo>
                <a:lnTo>
                  <a:pt x="10759" y="2398"/>
                </a:lnTo>
                <a:lnTo>
                  <a:pt x="10724" y="2432"/>
                </a:lnTo>
                <a:lnTo>
                  <a:pt x="10776" y="2478"/>
                </a:lnTo>
                <a:cubicBezTo>
                  <a:pt x="10794" y="2496"/>
                  <a:pt x="10776" y="2525"/>
                  <a:pt x="10754" y="2525"/>
                </a:cubicBezTo>
                <a:cubicBezTo>
                  <a:pt x="10748" y="2525"/>
                  <a:pt x="10742" y="2523"/>
                  <a:pt x="10736" y="2518"/>
                </a:cubicBezTo>
                <a:lnTo>
                  <a:pt x="10719" y="2501"/>
                </a:lnTo>
                <a:lnTo>
                  <a:pt x="10690" y="2466"/>
                </a:lnTo>
                <a:cubicBezTo>
                  <a:pt x="10673" y="2484"/>
                  <a:pt x="10656" y="2501"/>
                  <a:pt x="10639" y="2518"/>
                </a:cubicBezTo>
                <a:cubicBezTo>
                  <a:pt x="10633" y="2521"/>
                  <a:pt x="10628" y="2522"/>
                  <a:pt x="10622" y="2522"/>
                </a:cubicBezTo>
                <a:cubicBezTo>
                  <a:pt x="10616" y="2522"/>
                  <a:pt x="10610" y="2521"/>
                  <a:pt x="10605" y="2518"/>
                </a:cubicBezTo>
                <a:cubicBezTo>
                  <a:pt x="10593" y="2506"/>
                  <a:pt x="10593" y="2489"/>
                  <a:pt x="10605" y="2478"/>
                </a:cubicBezTo>
                <a:lnTo>
                  <a:pt x="10622" y="2461"/>
                </a:lnTo>
                <a:lnTo>
                  <a:pt x="10650" y="2432"/>
                </a:lnTo>
                <a:lnTo>
                  <a:pt x="10605" y="2381"/>
                </a:lnTo>
                <a:cubicBezTo>
                  <a:pt x="10587" y="2364"/>
                  <a:pt x="10603" y="2339"/>
                  <a:pt x="10622" y="2339"/>
                </a:cubicBezTo>
                <a:cubicBezTo>
                  <a:pt x="10628" y="2339"/>
                  <a:pt x="10634" y="2342"/>
                  <a:pt x="10639" y="2347"/>
                </a:cubicBezTo>
                <a:lnTo>
                  <a:pt x="10656" y="2364"/>
                </a:lnTo>
                <a:lnTo>
                  <a:pt x="10690" y="2392"/>
                </a:lnTo>
                <a:lnTo>
                  <a:pt x="10736" y="2347"/>
                </a:lnTo>
                <a:cubicBezTo>
                  <a:pt x="10741" y="2341"/>
                  <a:pt x="10749" y="2338"/>
                  <a:pt x="10756" y="2338"/>
                </a:cubicBezTo>
                <a:close/>
                <a:moveTo>
                  <a:pt x="11183" y="2338"/>
                </a:moveTo>
                <a:cubicBezTo>
                  <a:pt x="11190" y="2338"/>
                  <a:pt x="11197" y="2341"/>
                  <a:pt x="11203" y="2347"/>
                </a:cubicBezTo>
                <a:cubicBezTo>
                  <a:pt x="11208" y="2353"/>
                  <a:pt x="11208" y="2370"/>
                  <a:pt x="11203" y="2381"/>
                </a:cubicBezTo>
                <a:lnTo>
                  <a:pt x="11186" y="2398"/>
                </a:lnTo>
                <a:cubicBezTo>
                  <a:pt x="11174" y="2410"/>
                  <a:pt x="11163" y="2421"/>
                  <a:pt x="11151" y="2432"/>
                </a:cubicBezTo>
                <a:lnTo>
                  <a:pt x="11203" y="2478"/>
                </a:lnTo>
                <a:cubicBezTo>
                  <a:pt x="11208" y="2489"/>
                  <a:pt x="11208" y="2506"/>
                  <a:pt x="11203" y="2518"/>
                </a:cubicBezTo>
                <a:cubicBezTo>
                  <a:pt x="11197" y="2521"/>
                  <a:pt x="11190" y="2522"/>
                  <a:pt x="11183" y="2522"/>
                </a:cubicBezTo>
                <a:cubicBezTo>
                  <a:pt x="11176" y="2522"/>
                  <a:pt x="11169" y="2521"/>
                  <a:pt x="11163" y="2518"/>
                </a:cubicBezTo>
                <a:lnTo>
                  <a:pt x="11146" y="2501"/>
                </a:lnTo>
                <a:lnTo>
                  <a:pt x="11117" y="2466"/>
                </a:lnTo>
                <a:lnTo>
                  <a:pt x="11066" y="2518"/>
                </a:lnTo>
                <a:cubicBezTo>
                  <a:pt x="11061" y="2523"/>
                  <a:pt x="11056" y="2525"/>
                  <a:pt x="11050" y="2525"/>
                </a:cubicBezTo>
                <a:cubicBezTo>
                  <a:pt x="11030" y="2525"/>
                  <a:pt x="11009" y="2496"/>
                  <a:pt x="11032" y="2478"/>
                </a:cubicBezTo>
                <a:lnTo>
                  <a:pt x="11049" y="2461"/>
                </a:lnTo>
                <a:lnTo>
                  <a:pt x="11077" y="2432"/>
                </a:lnTo>
                <a:lnTo>
                  <a:pt x="11032" y="2381"/>
                </a:lnTo>
                <a:cubicBezTo>
                  <a:pt x="11021" y="2370"/>
                  <a:pt x="11021" y="2353"/>
                  <a:pt x="11032" y="2347"/>
                </a:cubicBezTo>
                <a:cubicBezTo>
                  <a:pt x="11035" y="2341"/>
                  <a:pt x="11040" y="2338"/>
                  <a:pt x="11047" y="2338"/>
                </a:cubicBezTo>
                <a:cubicBezTo>
                  <a:pt x="11053" y="2338"/>
                  <a:pt x="11060" y="2341"/>
                  <a:pt x="11066" y="2347"/>
                </a:cubicBezTo>
                <a:lnTo>
                  <a:pt x="11083" y="2364"/>
                </a:lnTo>
                <a:cubicBezTo>
                  <a:pt x="11095" y="2370"/>
                  <a:pt x="11106" y="2381"/>
                  <a:pt x="11117" y="2392"/>
                </a:cubicBezTo>
                <a:lnTo>
                  <a:pt x="11163" y="2347"/>
                </a:lnTo>
                <a:cubicBezTo>
                  <a:pt x="11169" y="2341"/>
                  <a:pt x="11176" y="2338"/>
                  <a:pt x="11183" y="2338"/>
                </a:cubicBezTo>
                <a:close/>
                <a:moveTo>
                  <a:pt x="11610" y="2338"/>
                </a:moveTo>
                <a:cubicBezTo>
                  <a:pt x="11617" y="2338"/>
                  <a:pt x="11624" y="2341"/>
                  <a:pt x="11630" y="2347"/>
                </a:cubicBezTo>
                <a:cubicBezTo>
                  <a:pt x="11641" y="2353"/>
                  <a:pt x="11641" y="2370"/>
                  <a:pt x="11630" y="2381"/>
                </a:cubicBezTo>
                <a:lnTo>
                  <a:pt x="11613" y="2398"/>
                </a:lnTo>
                <a:lnTo>
                  <a:pt x="11579" y="2432"/>
                </a:lnTo>
                <a:lnTo>
                  <a:pt x="11630" y="2478"/>
                </a:lnTo>
                <a:cubicBezTo>
                  <a:pt x="11648" y="2496"/>
                  <a:pt x="11630" y="2525"/>
                  <a:pt x="11608" y="2525"/>
                </a:cubicBezTo>
                <a:cubicBezTo>
                  <a:pt x="11602" y="2525"/>
                  <a:pt x="11596" y="2523"/>
                  <a:pt x="11590" y="2518"/>
                </a:cubicBezTo>
                <a:lnTo>
                  <a:pt x="11573" y="2501"/>
                </a:lnTo>
                <a:cubicBezTo>
                  <a:pt x="11562" y="2489"/>
                  <a:pt x="11556" y="2478"/>
                  <a:pt x="11544" y="2466"/>
                </a:cubicBezTo>
                <a:lnTo>
                  <a:pt x="11493" y="2518"/>
                </a:lnTo>
                <a:cubicBezTo>
                  <a:pt x="11488" y="2523"/>
                  <a:pt x="11483" y="2525"/>
                  <a:pt x="11477" y="2525"/>
                </a:cubicBezTo>
                <a:cubicBezTo>
                  <a:pt x="11457" y="2525"/>
                  <a:pt x="11437" y="2496"/>
                  <a:pt x="11459" y="2478"/>
                </a:cubicBezTo>
                <a:lnTo>
                  <a:pt x="11476" y="2461"/>
                </a:lnTo>
                <a:cubicBezTo>
                  <a:pt x="11482" y="2449"/>
                  <a:pt x="11493" y="2444"/>
                  <a:pt x="11505" y="2432"/>
                </a:cubicBezTo>
                <a:lnTo>
                  <a:pt x="11459" y="2381"/>
                </a:lnTo>
                <a:cubicBezTo>
                  <a:pt x="11448" y="2370"/>
                  <a:pt x="11448" y="2353"/>
                  <a:pt x="11459" y="2347"/>
                </a:cubicBezTo>
                <a:cubicBezTo>
                  <a:pt x="11462" y="2341"/>
                  <a:pt x="11468" y="2338"/>
                  <a:pt x="11474" y="2338"/>
                </a:cubicBezTo>
                <a:cubicBezTo>
                  <a:pt x="11480" y="2338"/>
                  <a:pt x="11488" y="2341"/>
                  <a:pt x="11493" y="2347"/>
                </a:cubicBezTo>
                <a:lnTo>
                  <a:pt x="11510" y="2364"/>
                </a:lnTo>
                <a:lnTo>
                  <a:pt x="11544" y="2392"/>
                </a:lnTo>
                <a:lnTo>
                  <a:pt x="11590" y="2347"/>
                </a:lnTo>
                <a:cubicBezTo>
                  <a:pt x="11596" y="2341"/>
                  <a:pt x="11603" y="2338"/>
                  <a:pt x="11610" y="2338"/>
                </a:cubicBezTo>
                <a:close/>
                <a:moveTo>
                  <a:pt x="12037" y="2338"/>
                </a:moveTo>
                <a:cubicBezTo>
                  <a:pt x="12044" y="2338"/>
                  <a:pt x="12051" y="2341"/>
                  <a:pt x="12057" y="2347"/>
                </a:cubicBezTo>
                <a:cubicBezTo>
                  <a:pt x="12068" y="2353"/>
                  <a:pt x="12068" y="2370"/>
                  <a:pt x="12057" y="2381"/>
                </a:cubicBezTo>
                <a:lnTo>
                  <a:pt x="12040" y="2398"/>
                </a:lnTo>
                <a:cubicBezTo>
                  <a:pt x="12029" y="2410"/>
                  <a:pt x="12017" y="2421"/>
                  <a:pt x="12006" y="2432"/>
                </a:cubicBezTo>
                <a:lnTo>
                  <a:pt x="12057" y="2478"/>
                </a:lnTo>
                <a:cubicBezTo>
                  <a:pt x="12075" y="2496"/>
                  <a:pt x="12057" y="2525"/>
                  <a:pt x="12035" y="2525"/>
                </a:cubicBezTo>
                <a:cubicBezTo>
                  <a:pt x="12029" y="2525"/>
                  <a:pt x="12023" y="2523"/>
                  <a:pt x="12017" y="2518"/>
                </a:cubicBezTo>
                <a:lnTo>
                  <a:pt x="12000" y="2501"/>
                </a:lnTo>
                <a:lnTo>
                  <a:pt x="11972" y="2466"/>
                </a:lnTo>
                <a:lnTo>
                  <a:pt x="11920" y="2518"/>
                </a:lnTo>
                <a:cubicBezTo>
                  <a:pt x="11916" y="2523"/>
                  <a:pt x="11910" y="2525"/>
                  <a:pt x="11905" y="2525"/>
                </a:cubicBezTo>
                <a:cubicBezTo>
                  <a:pt x="11884" y="2525"/>
                  <a:pt x="11864" y="2496"/>
                  <a:pt x="11886" y="2478"/>
                </a:cubicBezTo>
                <a:lnTo>
                  <a:pt x="11903" y="2461"/>
                </a:lnTo>
                <a:cubicBezTo>
                  <a:pt x="11909" y="2449"/>
                  <a:pt x="11920" y="2444"/>
                  <a:pt x="11932" y="2432"/>
                </a:cubicBezTo>
                <a:lnTo>
                  <a:pt x="11886" y="2381"/>
                </a:lnTo>
                <a:cubicBezTo>
                  <a:pt x="11875" y="2370"/>
                  <a:pt x="11875" y="2353"/>
                  <a:pt x="11886" y="2347"/>
                </a:cubicBezTo>
                <a:cubicBezTo>
                  <a:pt x="11889" y="2341"/>
                  <a:pt x="11895" y="2338"/>
                  <a:pt x="11901" y="2338"/>
                </a:cubicBezTo>
                <a:cubicBezTo>
                  <a:pt x="11908" y="2338"/>
                  <a:pt x="11915" y="2341"/>
                  <a:pt x="11920" y="2347"/>
                </a:cubicBezTo>
                <a:lnTo>
                  <a:pt x="11937" y="2364"/>
                </a:lnTo>
                <a:lnTo>
                  <a:pt x="11972" y="2392"/>
                </a:lnTo>
                <a:lnTo>
                  <a:pt x="12017" y="2347"/>
                </a:lnTo>
                <a:cubicBezTo>
                  <a:pt x="12023" y="2341"/>
                  <a:pt x="12030" y="2338"/>
                  <a:pt x="12037" y="2338"/>
                </a:cubicBezTo>
                <a:close/>
                <a:moveTo>
                  <a:pt x="12464" y="2338"/>
                </a:moveTo>
                <a:cubicBezTo>
                  <a:pt x="12471" y="2338"/>
                  <a:pt x="12478" y="2341"/>
                  <a:pt x="12484" y="2347"/>
                </a:cubicBezTo>
                <a:cubicBezTo>
                  <a:pt x="12496" y="2353"/>
                  <a:pt x="12496" y="2370"/>
                  <a:pt x="12484" y="2381"/>
                </a:cubicBezTo>
                <a:lnTo>
                  <a:pt x="12467" y="2398"/>
                </a:lnTo>
                <a:lnTo>
                  <a:pt x="12433" y="2432"/>
                </a:lnTo>
                <a:lnTo>
                  <a:pt x="12484" y="2478"/>
                </a:lnTo>
                <a:cubicBezTo>
                  <a:pt x="12502" y="2496"/>
                  <a:pt x="12485" y="2525"/>
                  <a:pt x="12462" y="2525"/>
                </a:cubicBezTo>
                <a:cubicBezTo>
                  <a:pt x="12456" y="2525"/>
                  <a:pt x="12450" y="2523"/>
                  <a:pt x="12444" y="2518"/>
                </a:cubicBezTo>
                <a:lnTo>
                  <a:pt x="12427" y="2501"/>
                </a:lnTo>
                <a:lnTo>
                  <a:pt x="12399" y="2466"/>
                </a:lnTo>
                <a:lnTo>
                  <a:pt x="12347" y="2518"/>
                </a:lnTo>
                <a:cubicBezTo>
                  <a:pt x="12342" y="2521"/>
                  <a:pt x="12335" y="2522"/>
                  <a:pt x="12328" y="2522"/>
                </a:cubicBezTo>
                <a:cubicBezTo>
                  <a:pt x="12322" y="2522"/>
                  <a:pt x="12316" y="2521"/>
                  <a:pt x="12313" y="2518"/>
                </a:cubicBezTo>
                <a:cubicBezTo>
                  <a:pt x="12302" y="2506"/>
                  <a:pt x="12302" y="2489"/>
                  <a:pt x="12313" y="2478"/>
                </a:cubicBezTo>
                <a:lnTo>
                  <a:pt x="12330" y="2461"/>
                </a:lnTo>
                <a:lnTo>
                  <a:pt x="12359" y="2432"/>
                </a:lnTo>
                <a:lnTo>
                  <a:pt x="12313" y="2381"/>
                </a:lnTo>
                <a:cubicBezTo>
                  <a:pt x="12302" y="2370"/>
                  <a:pt x="12302" y="2353"/>
                  <a:pt x="12313" y="2347"/>
                </a:cubicBezTo>
                <a:cubicBezTo>
                  <a:pt x="12316" y="2341"/>
                  <a:pt x="12322" y="2338"/>
                  <a:pt x="12328" y="2338"/>
                </a:cubicBezTo>
                <a:cubicBezTo>
                  <a:pt x="12335" y="2338"/>
                  <a:pt x="12342" y="2341"/>
                  <a:pt x="12347" y="2347"/>
                </a:cubicBezTo>
                <a:lnTo>
                  <a:pt x="12365" y="2364"/>
                </a:lnTo>
                <a:cubicBezTo>
                  <a:pt x="12376" y="2370"/>
                  <a:pt x="12387" y="2381"/>
                  <a:pt x="12399" y="2392"/>
                </a:cubicBezTo>
                <a:lnTo>
                  <a:pt x="12444" y="2347"/>
                </a:lnTo>
                <a:cubicBezTo>
                  <a:pt x="12450" y="2341"/>
                  <a:pt x="12457" y="2338"/>
                  <a:pt x="12464" y="2338"/>
                </a:cubicBezTo>
                <a:close/>
                <a:moveTo>
                  <a:pt x="12891" y="2338"/>
                </a:moveTo>
                <a:cubicBezTo>
                  <a:pt x="12898" y="2338"/>
                  <a:pt x="12906" y="2341"/>
                  <a:pt x="12911" y="2347"/>
                </a:cubicBezTo>
                <a:cubicBezTo>
                  <a:pt x="12917" y="2353"/>
                  <a:pt x="12917" y="2370"/>
                  <a:pt x="12911" y="2381"/>
                </a:cubicBezTo>
                <a:lnTo>
                  <a:pt x="12894" y="2398"/>
                </a:lnTo>
                <a:lnTo>
                  <a:pt x="12860" y="2432"/>
                </a:lnTo>
                <a:lnTo>
                  <a:pt x="12911" y="2478"/>
                </a:lnTo>
                <a:cubicBezTo>
                  <a:pt x="12917" y="2489"/>
                  <a:pt x="12917" y="2506"/>
                  <a:pt x="12911" y="2518"/>
                </a:cubicBezTo>
                <a:cubicBezTo>
                  <a:pt x="12906" y="2521"/>
                  <a:pt x="12898" y="2522"/>
                  <a:pt x="12891" y="2522"/>
                </a:cubicBezTo>
                <a:cubicBezTo>
                  <a:pt x="12884" y="2522"/>
                  <a:pt x="12877" y="2521"/>
                  <a:pt x="12871" y="2518"/>
                </a:cubicBezTo>
                <a:lnTo>
                  <a:pt x="12854" y="2501"/>
                </a:lnTo>
                <a:lnTo>
                  <a:pt x="12826" y="2466"/>
                </a:lnTo>
                <a:lnTo>
                  <a:pt x="12775" y="2518"/>
                </a:lnTo>
                <a:cubicBezTo>
                  <a:pt x="12770" y="2523"/>
                  <a:pt x="12764" y="2525"/>
                  <a:pt x="12759" y="2525"/>
                </a:cubicBezTo>
                <a:cubicBezTo>
                  <a:pt x="12738" y="2525"/>
                  <a:pt x="12718" y="2496"/>
                  <a:pt x="12740" y="2478"/>
                </a:cubicBezTo>
                <a:lnTo>
                  <a:pt x="12758" y="2461"/>
                </a:lnTo>
                <a:lnTo>
                  <a:pt x="12786" y="2432"/>
                </a:lnTo>
                <a:lnTo>
                  <a:pt x="12740" y="2381"/>
                </a:lnTo>
                <a:cubicBezTo>
                  <a:pt x="12729" y="2370"/>
                  <a:pt x="12729" y="2353"/>
                  <a:pt x="12740" y="2347"/>
                </a:cubicBezTo>
                <a:cubicBezTo>
                  <a:pt x="12743" y="2341"/>
                  <a:pt x="12749" y="2338"/>
                  <a:pt x="12755" y="2338"/>
                </a:cubicBezTo>
                <a:cubicBezTo>
                  <a:pt x="12762" y="2338"/>
                  <a:pt x="12769" y="2341"/>
                  <a:pt x="12775" y="2347"/>
                </a:cubicBezTo>
                <a:lnTo>
                  <a:pt x="12792" y="2364"/>
                </a:lnTo>
                <a:cubicBezTo>
                  <a:pt x="12803" y="2370"/>
                  <a:pt x="12814" y="2381"/>
                  <a:pt x="12826" y="2392"/>
                </a:cubicBezTo>
                <a:lnTo>
                  <a:pt x="12871" y="2347"/>
                </a:lnTo>
                <a:cubicBezTo>
                  <a:pt x="12877" y="2341"/>
                  <a:pt x="12884" y="2338"/>
                  <a:pt x="12891" y="2338"/>
                </a:cubicBezTo>
                <a:close/>
                <a:moveTo>
                  <a:pt x="245" y="0"/>
                </a:moveTo>
                <a:lnTo>
                  <a:pt x="245" y="75"/>
                </a:lnTo>
                <a:cubicBezTo>
                  <a:pt x="251" y="109"/>
                  <a:pt x="251" y="149"/>
                  <a:pt x="245" y="183"/>
                </a:cubicBezTo>
                <a:cubicBezTo>
                  <a:pt x="240" y="206"/>
                  <a:pt x="240" y="228"/>
                  <a:pt x="234" y="245"/>
                </a:cubicBezTo>
                <a:cubicBezTo>
                  <a:pt x="222" y="268"/>
                  <a:pt x="205" y="274"/>
                  <a:pt x="205" y="302"/>
                </a:cubicBezTo>
                <a:cubicBezTo>
                  <a:pt x="143" y="302"/>
                  <a:pt x="86" y="393"/>
                  <a:pt x="63" y="445"/>
                </a:cubicBezTo>
                <a:cubicBezTo>
                  <a:pt x="40" y="479"/>
                  <a:pt x="46" y="519"/>
                  <a:pt x="69" y="547"/>
                </a:cubicBezTo>
                <a:cubicBezTo>
                  <a:pt x="72" y="546"/>
                  <a:pt x="75" y="545"/>
                  <a:pt x="77" y="545"/>
                </a:cubicBezTo>
                <a:cubicBezTo>
                  <a:pt x="84" y="545"/>
                  <a:pt x="89" y="549"/>
                  <a:pt x="97" y="553"/>
                </a:cubicBezTo>
                <a:cubicBezTo>
                  <a:pt x="103" y="564"/>
                  <a:pt x="103" y="581"/>
                  <a:pt x="97" y="593"/>
                </a:cubicBezTo>
                <a:lnTo>
                  <a:pt x="91" y="593"/>
                </a:lnTo>
                <a:cubicBezTo>
                  <a:pt x="97" y="616"/>
                  <a:pt x="109" y="638"/>
                  <a:pt x="114" y="661"/>
                </a:cubicBezTo>
                <a:cubicBezTo>
                  <a:pt x="131" y="690"/>
                  <a:pt x="143" y="718"/>
                  <a:pt x="148" y="747"/>
                </a:cubicBezTo>
                <a:cubicBezTo>
                  <a:pt x="148" y="786"/>
                  <a:pt x="143" y="832"/>
                  <a:pt x="137" y="866"/>
                </a:cubicBezTo>
                <a:cubicBezTo>
                  <a:pt x="126" y="900"/>
                  <a:pt x="137" y="929"/>
                  <a:pt x="120" y="957"/>
                </a:cubicBezTo>
                <a:cubicBezTo>
                  <a:pt x="109" y="974"/>
                  <a:pt x="97" y="986"/>
                  <a:pt x="74" y="991"/>
                </a:cubicBezTo>
                <a:cubicBezTo>
                  <a:pt x="86" y="991"/>
                  <a:pt x="91" y="997"/>
                  <a:pt x="97" y="1003"/>
                </a:cubicBezTo>
                <a:cubicBezTo>
                  <a:pt x="103" y="1014"/>
                  <a:pt x="103" y="1031"/>
                  <a:pt x="97" y="1037"/>
                </a:cubicBezTo>
                <a:lnTo>
                  <a:pt x="80" y="1054"/>
                </a:lnTo>
                <a:lnTo>
                  <a:pt x="46" y="1088"/>
                </a:lnTo>
                <a:lnTo>
                  <a:pt x="97" y="1134"/>
                </a:lnTo>
                <a:cubicBezTo>
                  <a:pt x="115" y="1156"/>
                  <a:pt x="95" y="1181"/>
                  <a:pt x="75" y="1181"/>
                </a:cubicBezTo>
                <a:cubicBezTo>
                  <a:pt x="69" y="1181"/>
                  <a:pt x="62" y="1179"/>
                  <a:pt x="57" y="1174"/>
                </a:cubicBezTo>
                <a:lnTo>
                  <a:pt x="40" y="1157"/>
                </a:lnTo>
                <a:lnTo>
                  <a:pt x="12" y="1128"/>
                </a:lnTo>
                <a:cubicBezTo>
                  <a:pt x="0" y="1196"/>
                  <a:pt x="0" y="1265"/>
                  <a:pt x="6" y="1327"/>
                </a:cubicBezTo>
                <a:cubicBezTo>
                  <a:pt x="0" y="1367"/>
                  <a:pt x="0" y="1407"/>
                  <a:pt x="6" y="1447"/>
                </a:cubicBezTo>
                <a:cubicBezTo>
                  <a:pt x="6" y="1464"/>
                  <a:pt x="12" y="1476"/>
                  <a:pt x="17" y="1487"/>
                </a:cubicBezTo>
                <a:lnTo>
                  <a:pt x="52" y="1447"/>
                </a:lnTo>
                <a:cubicBezTo>
                  <a:pt x="57" y="1444"/>
                  <a:pt x="64" y="1443"/>
                  <a:pt x="72" y="1443"/>
                </a:cubicBezTo>
                <a:cubicBezTo>
                  <a:pt x="79" y="1443"/>
                  <a:pt x="86" y="1444"/>
                  <a:pt x="91" y="1447"/>
                </a:cubicBezTo>
                <a:cubicBezTo>
                  <a:pt x="103" y="1458"/>
                  <a:pt x="103" y="1476"/>
                  <a:pt x="91" y="1487"/>
                </a:cubicBezTo>
                <a:lnTo>
                  <a:pt x="74" y="1504"/>
                </a:lnTo>
                <a:cubicBezTo>
                  <a:pt x="63" y="1515"/>
                  <a:pt x="57" y="1527"/>
                  <a:pt x="46" y="1538"/>
                </a:cubicBezTo>
                <a:lnTo>
                  <a:pt x="91" y="1584"/>
                </a:lnTo>
                <a:cubicBezTo>
                  <a:pt x="103" y="1595"/>
                  <a:pt x="103" y="1607"/>
                  <a:pt x="91" y="1618"/>
                </a:cubicBezTo>
                <a:cubicBezTo>
                  <a:pt x="114" y="1646"/>
                  <a:pt x="114" y="1663"/>
                  <a:pt x="114" y="1703"/>
                </a:cubicBezTo>
                <a:cubicBezTo>
                  <a:pt x="114" y="1720"/>
                  <a:pt x="114" y="1743"/>
                  <a:pt x="114" y="1760"/>
                </a:cubicBezTo>
                <a:cubicBezTo>
                  <a:pt x="109" y="1777"/>
                  <a:pt x="97" y="1777"/>
                  <a:pt x="86" y="1789"/>
                </a:cubicBezTo>
                <a:cubicBezTo>
                  <a:pt x="69" y="1829"/>
                  <a:pt x="52" y="1863"/>
                  <a:pt x="46" y="1903"/>
                </a:cubicBezTo>
                <a:lnTo>
                  <a:pt x="52" y="1897"/>
                </a:lnTo>
                <a:cubicBezTo>
                  <a:pt x="57" y="1891"/>
                  <a:pt x="64" y="1888"/>
                  <a:pt x="72" y="1888"/>
                </a:cubicBezTo>
                <a:cubicBezTo>
                  <a:pt x="79" y="1888"/>
                  <a:pt x="86" y="1891"/>
                  <a:pt x="91" y="1897"/>
                </a:cubicBezTo>
                <a:cubicBezTo>
                  <a:pt x="97" y="1908"/>
                  <a:pt x="97" y="1925"/>
                  <a:pt x="91" y="1937"/>
                </a:cubicBezTo>
                <a:lnTo>
                  <a:pt x="74" y="1954"/>
                </a:lnTo>
                <a:cubicBezTo>
                  <a:pt x="63" y="1960"/>
                  <a:pt x="52" y="1971"/>
                  <a:pt x="40" y="1982"/>
                </a:cubicBezTo>
                <a:lnTo>
                  <a:pt x="91" y="2034"/>
                </a:lnTo>
                <a:cubicBezTo>
                  <a:pt x="109" y="2051"/>
                  <a:pt x="90" y="2078"/>
                  <a:pt x="70" y="2078"/>
                </a:cubicBezTo>
                <a:cubicBezTo>
                  <a:pt x="64" y="2078"/>
                  <a:pt x="57" y="2075"/>
                  <a:pt x="52" y="2068"/>
                </a:cubicBezTo>
                <a:lnTo>
                  <a:pt x="34" y="2051"/>
                </a:lnTo>
                <a:lnTo>
                  <a:pt x="23" y="2039"/>
                </a:lnTo>
                <a:lnTo>
                  <a:pt x="23" y="2039"/>
                </a:lnTo>
                <a:cubicBezTo>
                  <a:pt x="23" y="2068"/>
                  <a:pt x="23" y="2102"/>
                  <a:pt x="29" y="2130"/>
                </a:cubicBezTo>
                <a:cubicBezTo>
                  <a:pt x="40" y="2165"/>
                  <a:pt x="57" y="2199"/>
                  <a:pt x="86" y="2227"/>
                </a:cubicBezTo>
                <a:cubicBezTo>
                  <a:pt x="103" y="2244"/>
                  <a:pt x="114" y="2261"/>
                  <a:pt x="120" y="2284"/>
                </a:cubicBezTo>
                <a:cubicBezTo>
                  <a:pt x="131" y="2341"/>
                  <a:pt x="137" y="2392"/>
                  <a:pt x="143" y="2449"/>
                </a:cubicBezTo>
                <a:cubicBezTo>
                  <a:pt x="148" y="2506"/>
                  <a:pt x="148" y="2563"/>
                  <a:pt x="154" y="2620"/>
                </a:cubicBezTo>
                <a:lnTo>
                  <a:pt x="13133" y="2620"/>
                </a:lnTo>
                <a:cubicBezTo>
                  <a:pt x="13133" y="2615"/>
                  <a:pt x="13133" y="2615"/>
                  <a:pt x="13133" y="2609"/>
                </a:cubicBezTo>
                <a:cubicBezTo>
                  <a:pt x="13139" y="2541"/>
                  <a:pt x="13139" y="2472"/>
                  <a:pt x="13133" y="2404"/>
                </a:cubicBezTo>
                <a:cubicBezTo>
                  <a:pt x="13128" y="2358"/>
                  <a:pt x="13111" y="2318"/>
                  <a:pt x="13076" y="2290"/>
                </a:cubicBezTo>
                <a:cubicBezTo>
                  <a:pt x="13048" y="2244"/>
                  <a:pt x="13037" y="2193"/>
                  <a:pt x="13048" y="2148"/>
                </a:cubicBezTo>
                <a:cubicBezTo>
                  <a:pt x="13042" y="2091"/>
                  <a:pt x="13054" y="2034"/>
                  <a:pt x="13071" y="1982"/>
                </a:cubicBezTo>
                <a:cubicBezTo>
                  <a:pt x="13082" y="1960"/>
                  <a:pt x="13094" y="1937"/>
                  <a:pt x="13111" y="1914"/>
                </a:cubicBezTo>
                <a:cubicBezTo>
                  <a:pt x="13128" y="1891"/>
                  <a:pt x="13145" y="1868"/>
                  <a:pt x="13156" y="1846"/>
                </a:cubicBezTo>
                <a:cubicBezTo>
                  <a:pt x="13179" y="1812"/>
                  <a:pt x="13190" y="1772"/>
                  <a:pt x="13196" y="1732"/>
                </a:cubicBezTo>
                <a:cubicBezTo>
                  <a:pt x="13219" y="1624"/>
                  <a:pt x="13150" y="1515"/>
                  <a:pt x="13128" y="1419"/>
                </a:cubicBezTo>
                <a:cubicBezTo>
                  <a:pt x="13133" y="1390"/>
                  <a:pt x="13122" y="1384"/>
                  <a:pt x="13133" y="1356"/>
                </a:cubicBezTo>
                <a:cubicBezTo>
                  <a:pt x="13150" y="1327"/>
                  <a:pt x="13173" y="1305"/>
                  <a:pt x="13196" y="1288"/>
                </a:cubicBezTo>
                <a:cubicBezTo>
                  <a:pt x="13225" y="1253"/>
                  <a:pt x="13242" y="1214"/>
                  <a:pt x="13236" y="1168"/>
                </a:cubicBezTo>
                <a:cubicBezTo>
                  <a:pt x="13225" y="1157"/>
                  <a:pt x="13225" y="1140"/>
                  <a:pt x="13236" y="1128"/>
                </a:cubicBezTo>
                <a:lnTo>
                  <a:pt x="13242" y="1128"/>
                </a:lnTo>
                <a:cubicBezTo>
                  <a:pt x="13242" y="1100"/>
                  <a:pt x="13242" y="1065"/>
                  <a:pt x="13236" y="1037"/>
                </a:cubicBezTo>
                <a:cubicBezTo>
                  <a:pt x="13230" y="1031"/>
                  <a:pt x="13230" y="1020"/>
                  <a:pt x="13230" y="1009"/>
                </a:cubicBezTo>
                <a:cubicBezTo>
                  <a:pt x="13230" y="997"/>
                  <a:pt x="13225" y="980"/>
                  <a:pt x="13219" y="969"/>
                </a:cubicBezTo>
                <a:cubicBezTo>
                  <a:pt x="13185" y="923"/>
                  <a:pt x="13156" y="872"/>
                  <a:pt x="13133" y="821"/>
                </a:cubicBezTo>
                <a:cubicBezTo>
                  <a:pt x="13122" y="781"/>
                  <a:pt x="13122" y="735"/>
                  <a:pt x="13139" y="695"/>
                </a:cubicBezTo>
                <a:cubicBezTo>
                  <a:pt x="13162" y="661"/>
                  <a:pt x="13219" y="604"/>
                  <a:pt x="13156" y="570"/>
                </a:cubicBezTo>
                <a:cubicBezTo>
                  <a:pt x="13111" y="547"/>
                  <a:pt x="13071" y="559"/>
                  <a:pt x="13059" y="496"/>
                </a:cubicBezTo>
                <a:cubicBezTo>
                  <a:pt x="13042" y="433"/>
                  <a:pt x="13048" y="371"/>
                  <a:pt x="13082" y="314"/>
                </a:cubicBezTo>
                <a:cubicBezTo>
                  <a:pt x="13094" y="297"/>
                  <a:pt x="13105" y="280"/>
                  <a:pt x="13116" y="262"/>
                </a:cubicBezTo>
                <a:cubicBezTo>
                  <a:pt x="13128" y="245"/>
                  <a:pt x="13128" y="251"/>
                  <a:pt x="13128" y="228"/>
                </a:cubicBezTo>
                <a:cubicBezTo>
                  <a:pt x="13122" y="211"/>
                  <a:pt x="13116" y="194"/>
                  <a:pt x="13105" y="183"/>
                </a:cubicBezTo>
                <a:cubicBezTo>
                  <a:pt x="13082" y="126"/>
                  <a:pt x="13065" y="63"/>
                  <a:pt x="1305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69" name="Google Shape;3269;p73"/>
          <p:cNvGrpSpPr/>
          <p:nvPr/>
        </p:nvGrpSpPr>
        <p:grpSpPr>
          <a:xfrm>
            <a:off x="1730427" y="2478657"/>
            <a:ext cx="2821085" cy="905764"/>
            <a:chOff x="1301918" y="4065594"/>
            <a:chExt cx="2663662" cy="855220"/>
          </a:xfrm>
        </p:grpSpPr>
        <p:sp>
          <p:nvSpPr>
            <p:cNvPr id="3270" name="Google Shape;3270;p73"/>
            <p:cNvSpPr/>
            <p:nvPr/>
          </p:nvSpPr>
          <p:spPr>
            <a:xfrm>
              <a:off x="1301918" y="4206909"/>
              <a:ext cx="2615862" cy="713904"/>
            </a:xfrm>
            <a:custGeom>
              <a:rect b="b" l="l" r="r" t="t"/>
              <a:pathLst>
                <a:path extrusionOk="0" h="4250" w="15572">
                  <a:moveTo>
                    <a:pt x="1" y="0"/>
                  </a:moveTo>
                  <a:lnTo>
                    <a:pt x="1" y="4249"/>
                  </a:lnTo>
                  <a:cubicBezTo>
                    <a:pt x="8" y="4249"/>
                    <a:pt x="15" y="4250"/>
                    <a:pt x="22" y="4250"/>
                  </a:cubicBezTo>
                  <a:cubicBezTo>
                    <a:pt x="156" y="4250"/>
                    <a:pt x="284" y="4152"/>
                    <a:pt x="485" y="4152"/>
                  </a:cubicBezTo>
                  <a:cubicBezTo>
                    <a:pt x="781" y="4152"/>
                    <a:pt x="781" y="4163"/>
                    <a:pt x="1077" y="4163"/>
                  </a:cubicBezTo>
                  <a:cubicBezTo>
                    <a:pt x="1373" y="4163"/>
                    <a:pt x="1373" y="4152"/>
                    <a:pt x="1669" y="4152"/>
                  </a:cubicBezTo>
                  <a:cubicBezTo>
                    <a:pt x="1965" y="4152"/>
                    <a:pt x="1965" y="3947"/>
                    <a:pt x="2262" y="3947"/>
                  </a:cubicBezTo>
                  <a:cubicBezTo>
                    <a:pt x="2552" y="3947"/>
                    <a:pt x="2552" y="4249"/>
                    <a:pt x="2848" y="4249"/>
                  </a:cubicBezTo>
                  <a:cubicBezTo>
                    <a:pt x="3144" y="4249"/>
                    <a:pt x="3144" y="4089"/>
                    <a:pt x="3440" y="4089"/>
                  </a:cubicBezTo>
                  <a:cubicBezTo>
                    <a:pt x="3737" y="4089"/>
                    <a:pt x="3737" y="4220"/>
                    <a:pt x="4033" y="4220"/>
                  </a:cubicBezTo>
                  <a:lnTo>
                    <a:pt x="4625" y="4220"/>
                  </a:lnTo>
                  <a:cubicBezTo>
                    <a:pt x="4916" y="4220"/>
                    <a:pt x="4916" y="3953"/>
                    <a:pt x="5212" y="3953"/>
                  </a:cubicBezTo>
                  <a:cubicBezTo>
                    <a:pt x="5508" y="3953"/>
                    <a:pt x="5508" y="4243"/>
                    <a:pt x="5804" y="4243"/>
                  </a:cubicBezTo>
                  <a:cubicBezTo>
                    <a:pt x="6100" y="4243"/>
                    <a:pt x="6100" y="3964"/>
                    <a:pt x="6396" y="3964"/>
                  </a:cubicBezTo>
                  <a:cubicBezTo>
                    <a:pt x="6692" y="3964"/>
                    <a:pt x="6692" y="4078"/>
                    <a:pt x="6989" y="4078"/>
                  </a:cubicBezTo>
                  <a:cubicBezTo>
                    <a:pt x="7279" y="4078"/>
                    <a:pt x="7279" y="4237"/>
                    <a:pt x="7575" y="4237"/>
                  </a:cubicBezTo>
                  <a:cubicBezTo>
                    <a:pt x="7871" y="4237"/>
                    <a:pt x="7871" y="4004"/>
                    <a:pt x="8167" y="4004"/>
                  </a:cubicBezTo>
                  <a:cubicBezTo>
                    <a:pt x="8464" y="4004"/>
                    <a:pt x="8464" y="4027"/>
                    <a:pt x="8760" y="4027"/>
                  </a:cubicBezTo>
                  <a:cubicBezTo>
                    <a:pt x="9056" y="4027"/>
                    <a:pt x="9056" y="4112"/>
                    <a:pt x="9352" y="4112"/>
                  </a:cubicBezTo>
                  <a:cubicBezTo>
                    <a:pt x="9643" y="4112"/>
                    <a:pt x="9643" y="4055"/>
                    <a:pt x="9939" y="4055"/>
                  </a:cubicBezTo>
                  <a:cubicBezTo>
                    <a:pt x="10235" y="4055"/>
                    <a:pt x="10235" y="4198"/>
                    <a:pt x="10531" y="4198"/>
                  </a:cubicBezTo>
                  <a:cubicBezTo>
                    <a:pt x="10827" y="4198"/>
                    <a:pt x="10827" y="4038"/>
                    <a:pt x="11123" y="4038"/>
                  </a:cubicBezTo>
                  <a:cubicBezTo>
                    <a:pt x="11419" y="4038"/>
                    <a:pt x="11419" y="4220"/>
                    <a:pt x="11710" y="4220"/>
                  </a:cubicBezTo>
                  <a:cubicBezTo>
                    <a:pt x="12006" y="4220"/>
                    <a:pt x="12006" y="4129"/>
                    <a:pt x="12302" y="4129"/>
                  </a:cubicBezTo>
                  <a:cubicBezTo>
                    <a:pt x="12598" y="4129"/>
                    <a:pt x="12598" y="4010"/>
                    <a:pt x="12894" y="4010"/>
                  </a:cubicBezTo>
                  <a:cubicBezTo>
                    <a:pt x="13191" y="4010"/>
                    <a:pt x="13191" y="4243"/>
                    <a:pt x="13487" y="4243"/>
                  </a:cubicBezTo>
                  <a:cubicBezTo>
                    <a:pt x="13777" y="4243"/>
                    <a:pt x="13777" y="3970"/>
                    <a:pt x="14073" y="3970"/>
                  </a:cubicBezTo>
                  <a:cubicBezTo>
                    <a:pt x="14370" y="3970"/>
                    <a:pt x="14370" y="4209"/>
                    <a:pt x="14666" y="4209"/>
                  </a:cubicBezTo>
                  <a:cubicBezTo>
                    <a:pt x="14962" y="4209"/>
                    <a:pt x="14962" y="4198"/>
                    <a:pt x="15258" y="4198"/>
                  </a:cubicBezTo>
                  <a:cubicBezTo>
                    <a:pt x="15360" y="4203"/>
                    <a:pt x="15469" y="4215"/>
                    <a:pt x="15571" y="4243"/>
                  </a:cubicBezTo>
                  <a:lnTo>
                    <a:pt x="1557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73"/>
            <p:cNvSpPr/>
            <p:nvPr/>
          </p:nvSpPr>
          <p:spPr>
            <a:xfrm>
              <a:off x="1349718" y="4177634"/>
              <a:ext cx="2615862" cy="713904"/>
            </a:xfrm>
            <a:custGeom>
              <a:rect b="b" l="l" r="r" t="t"/>
              <a:pathLst>
                <a:path extrusionOk="0" h="4250" w="15572">
                  <a:moveTo>
                    <a:pt x="1" y="0"/>
                  </a:moveTo>
                  <a:lnTo>
                    <a:pt x="1" y="4249"/>
                  </a:lnTo>
                  <a:cubicBezTo>
                    <a:pt x="8" y="4249"/>
                    <a:pt x="15" y="4250"/>
                    <a:pt x="22" y="4250"/>
                  </a:cubicBezTo>
                  <a:cubicBezTo>
                    <a:pt x="156" y="4250"/>
                    <a:pt x="284" y="4152"/>
                    <a:pt x="485" y="4152"/>
                  </a:cubicBezTo>
                  <a:cubicBezTo>
                    <a:pt x="781" y="4152"/>
                    <a:pt x="781" y="4163"/>
                    <a:pt x="1077" y="4163"/>
                  </a:cubicBezTo>
                  <a:cubicBezTo>
                    <a:pt x="1373" y="4163"/>
                    <a:pt x="1373" y="4152"/>
                    <a:pt x="1669" y="4152"/>
                  </a:cubicBezTo>
                  <a:cubicBezTo>
                    <a:pt x="1965" y="4152"/>
                    <a:pt x="1965" y="3947"/>
                    <a:pt x="2262" y="3947"/>
                  </a:cubicBezTo>
                  <a:cubicBezTo>
                    <a:pt x="2552" y="3947"/>
                    <a:pt x="2552" y="4249"/>
                    <a:pt x="2848" y="4249"/>
                  </a:cubicBezTo>
                  <a:cubicBezTo>
                    <a:pt x="3144" y="4249"/>
                    <a:pt x="3144" y="4089"/>
                    <a:pt x="3440" y="4089"/>
                  </a:cubicBezTo>
                  <a:cubicBezTo>
                    <a:pt x="3737" y="4089"/>
                    <a:pt x="3737" y="4220"/>
                    <a:pt x="4033" y="4220"/>
                  </a:cubicBezTo>
                  <a:lnTo>
                    <a:pt x="4625" y="4220"/>
                  </a:lnTo>
                  <a:cubicBezTo>
                    <a:pt x="4916" y="4220"/>
                    <a:pt x="4916" y="3953"/>
                    <a:pt x="5212" y="3953"/>
                  </a:cubicBezTo>
                  <a:cubicBezTo>
                    <a:pt x="5508" y="3953"/>
                    <a:pt x="5508" y="4243"/>
                    <a:pt x="5804" y="4243"/>
                  </a:cubicBezTo>
                  <a:cubicBezTo>
                    <a:pt x="6100" y="4243"/>
                    <a:pt x="6100" y="3964"/>
                    <a:pt x="6396" y="3964"/>
                  </a:cubicBezTo>
                  <a:cubicBezTo>
                    <a:pt x="6692" y="3964"/>
                    <a:pt x="6692" y="4078"/>
                    <a:pt x="6989" y="4078"/>
                  </a:cubicBezTo>
                  <a:cubicBezTo>
                    <a:pt x="7279" y="4078"/>
                    <a:pt x="7279" y="4237"/>
                    <a:pt x="7575" y="4237"/>
                  </a:cubicBezTo>
                  <a:cubicBezTo>
                    <a:pt x="7871" y="4237"/>
                    <a:pt x="7871" y="4004"/>
                    <a:pt x="8167" y="4004"/>
                  </a:cubicBezTo>
                  <a:cubicBezTo>
                    <a:pt x="8464" y="4004"/>
                    <a:pt x="8464" y="4027"/>
                    <a:pt x="8760" y="4027"/>
                  </a:cubicBezTo>
                  <a:cubicBezTo>
                    <a:pt x="9056" y="4027"/>
                    <a:pt x="9056" y="4112"/>
                    <a:pt x="9352" y="4112"/>
                  </a:cubicBezTo>
                  <a:cubicBezTo>
                    <a:pt x="9643" y="4112"/>
                    <a:pt x="9643" y="4055"/>
                    <a:pt x="9939" y="4055"/>
                  </a:cubicBezTo>
                  <a:cubicBezTo>
                    <a:pt x="10235" y="4055"/>
                    <a:pt x="10235" y="4198"/>
                    <a:pt x="10531" y="4198"/>
                  </a:cubicBezTo>
                  <a:cubicBezTo>
                    <a:pt x="10827" y="4198"/>
                    <a:pt x="10827" y="4038"/>
                    <a:pt x="11123" y="4038"/>
                  </a:cubicBezTo>
                  <a:cubicBezTo>
                    <a:pt x="11419" y="4038"/>
                    <a:pt x="11419" y="4220"/>
                    <a:pt x="11710" y="4220"/>
                  </a:cubicBezTo>
                  <a:cubicBezTo>
                    <a:pt x="12006" y="4220"/>
                    <a:pt x="12006" y="4129"/>
                    <a:pt x="12302" y="4129"/>
                  </a:cubicBezTo>
                  <a:cubicBezTo>
                    <a:pt x="12598" y="4129"/>
                    <a:pt x="12598" y="4010"/>
                    <a:pt x="12894" y="4010"/>
                  </a:cubicBezTo>
                  <a:cubicBezTo>
                    <a:pt x="13191" y="4010"/>
                    <a:pt x="13191" y="4243"/>
                    <a:pt x="13487" y="4243"/>
                  </a:cubicBezTo>
                  <a:cubicBezTo>
                    <a:pt x="13777" y="4243"/>
                    <a:pt x="13777" y="3970"/>
                    <a:pt x="14073" y="3970"/>
                  </a:cubicBezTo>
                  <a:cubicBezTo>
                    <a:pt x="14370" y="3970"/>
                    <a:pt x="14370" y="4209"/>
                    <a:pt x="14666" y="4209"/>
                  </a:cubicBezTo>
                  <a:cubicBezTo>
                    <a:pt x="14962" y="4209"/>
                    <a:pt x="14962" y="4198"/>
                    <a:pt x="15258" y="4198"/>
                  </a:cubicBezTo>
                  <a:cubicBezTo>
                    <a:pt x="15360" y="4203"/>
                    <a:pt x="15469" y="4215"/>
                    <a:pt x="15571" y="4243"/>
                  </a:cubicBezTo>
                  <a:lnTo>
                    <a:pt x="1557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73"/>
            <p:cNvSpPr/>
            <p:nvPr/>
          </p:nvSpPr>
          <p:spPr>
            <a:xfrm>
              <a:off x="3578849" y="4065594"/>
              <a:ext cx="200070" cy="486295"/>
            </a:xfrm>
            <a:custGeom>
              <a:rect b="b" l="l" r="r" t="t"/>
              <a:pathLst>
                <a:path extrusionOk="0" h="2895" w="1191">
                  <a:moveTo>
                    <a:pt x="598" y="1"/>
                  </a:moveTo>
                  <a:cubicBezTo>
                    <a:pt x="268" y="1"/>
                    <a:pt x="0" y="269"/>
                    <a:pt x="0" y="599"/>
                  </a:cubicBezTo>
                  <a:lnTo>
                    <a:pt x="0" y="673"/>
                  </a:lnTo>
                  <a:lnTo>
                    <a:pt x="131" y="673"/>
                  </a:lnTo>
                  <a:lnTo>
                    <a:pt x="131" y="599"/>
                  </a:lnTo>
                  <a:cubicBezTo>
                    <a:pt x="148" y="306"/>
                    <a:pt x="372" y="159"/>
                    <a:pt x="595" y="159"/>
                  </a:cubicBezTo>
                  <a:cubicBezTo>
                    <a:pt x="819" y="159"/>
                    <a:pt x="1043" y="306"/>
                    <a:pt x="1060" y="599"/>
                  </a:cubicBezTo>
                  <a:lnTo>
                    <a:pt x="1060" y="2518"/>
                  </a:lnTo>
                  <a:cubicBezTo>
                    <a:pt x="1060" y="2655"/>
                    <a:pt x="951" y="2763"/>
                    <a:pt x="815" y="2763"/>
                  </a:cubicBezTo>
                  <a:lnTo>
                    <a:pt x="758" y="2763"/>
                  </a:lnTo>
                  <a:cubicBezTo>
                    <a:pt x="621" y="2763"/>
                    <a:pt x="513" y="2655"/>
                    <a:pt x="513" y="2518"/>
                  </a:cubicBezTo>
                  <a:lnTo>
                    <a:pt x="513" y="861"/>
                  </a:lnTo>
                  <a:cubicBezTo>
                    <a:pt x="513" y="818"/>
                    <a:pt x="480" y="797"/>
                    <a:pt x="447" y="797"/>
                  </a:cubicBezTo>
                  <a:cubicBezTo>
                    <a:pt x="415" y="797"/>
                    <a:pt x="382" y="818"/>
                    <a:pt x="382" y="861"/>
                  </a:cubicBezTo>
                  <a:lnTo>
                    <a:pt x="382" y="2518"/>
                  </a:lnTo>
                  <a:cubicBezTo>
                    <a:pt x="382" y="2729"/>
                    <a:pt x="547" y="2894"/>
                    <a:pt x="758" y="2894"/>
                  </a:cubicBezTo>
                  <a:lnTo>
                    <a:pt x="815" y="2894"/>
                  </a:lnTo>
                  <a:cubicBezTo>
                    <a:pt x="1025" y="2894"/>
                    <a:pt x="1191" y="2729"/>
                    <a:pt x="1191" y="2518"/>
                  </a:cubicBezTo>
                  <a:lnTo>
                    <a:pt x="1191" y="599"/>
                  </a:lnTo>
                  <a:cubicBezTo>
                    <a:pt x="1191" y="269"/>
                    <a:pt x="923" y="1"/>
                    <a:pt x="59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73" name="Google Shape;3273;p73"/>
          <p:cNvGrpSpPr/>
          <p:nvPr/>
        </p:nvGrpSpPr>
        <p:grpSpPr>
          <a:xfrm>
            <a:off x="1739066" y="3681287"/>
            <a:ext cx="2803100" cy="905743"/>
            <a:chOff x="3326087" y="1990730"/>
            <a:chExt cx="2300263" cy="743204"/>
          </a:xfrm>
        </p:grpSpPr>
        <p:sp>
          <p:nvSpPr>
            <p:cNvPr id="3274" name="Google Shape;3274;p73"/>
            <p:cNvSpPr/>
            <p:nvPr/>
          </p:nvSpPr>
          <p:spPr>
            <a:xfrm>
              <a:off x="3451292" y="2142267"/>
              <a:ext cx="2127257" cy="591667"/>
            </a:xfrm>
            <a:custGeom>
              <a:rect b="b" l="l" r="r" t="t"/>
              <a:pathLst>
                <a:path extrusionOk="0" h="4244" w="15259">
                  <a:moveTo>
                    <a:pt x="1" y="1"/>
                  </a:moveTo>
                  <a:lnTo>
                    <a:pt x="1" y="4130"/>
                  </a:lnTo>
                  <a:lnTo>
                    <a:pt x="206" y="4170"/>
                  </a:lnTo>
                  <a:lnTo>
                    <a:pt x="570" y="4215"/>
                  </a:lnTo>
                  <a:lnTo>
                    <a:pt x="935" y="4158"/>
                  </a:lnTo>
                  <a:lnTo>
                    <a:pt x="1299" y="3976"/>
                  </a:lnTo>
                  <a:lnTo>
                    <a:pt x="1664" y="4113"/>
                  </a:lnTo>
                  <a:lnTo>
                    <a:pt x="2028" y="3999"/>
                  </a:lnTo>
                  <a:lnTo>
                    <a:pt x="2393" y="4067"/>
                  </a:lnTo>
                  <a:lnTo>
                    <a:pt x="2757" y="4004"/>
                  </a:lnTo>
                  <a:lnTo>
                    <a:pt x="3122" y="4044"/>
                  </a:lnTo>
                  <a:lnTo>
                    <a:pt x="3481" y="4187"/>
                  </a:lnTo>
                  <a:lnTo>
                    <a:pt x="3845" y="4227"/>
                  </a:lnTo>
                  <a:lnTo>
                    <a:pt x="4210" y="4118"/>
                  </a:lnTo>
                  <a:lnTo>
                    <a:pt x="4574" y="4215"/>
                  </a:lnTo>
                  <a:lnTo>
                    <a:pt x="4939" y="4187"/>
                  </a:lnTo>
                  <a:lnTo>
                    <a:pt x="5303" y="4238"/>
                  </a:lnTo>
                  <a:lnTo>
                    <a:pt x="5668" y="3948"/>
                  </a:lnTo>
                  <a:lnTo>
                    <a:pt x="6032" y="4096"/>
                  </a:lnTo>
                  <a:lnTo>
                    <a:pt x="6397" y="4056"/>
                  </a:lnTo>
                  <a:lnTo>
                    <a:pt x="6761" y="4016"/>
                  </a:lnTo>
                  <a:lnTo>
                    <a:pt x="7120" y="4027"/>
                  </a:lnTo>
                  <a:lnTo>
                    <a:pt x="7484" y="4130"/>
                  </a:lnTo>
                  <a:lnTo>
                    <a:pt x="7849" y="4004"/>
                  </a:lnTo>
                  <a:lnTo>
                    <a:pt x="8213" y="3982"/>
                  </a:lnTo>
                  <a:lnTo>
                    <a:pt x="8578" y="4204"/>
                  </a:lnTo>
                  <a:lnTo>
                    <a:pt x="8942" y="4079"/>
                  </a:lnTo>
                  <a:lnTo>
                    <a:pt x="9307" y="4244"/>
                  </a:lnTo>
                  <a:lnTo>
                    <a:pt x="9671" y="4113"/>
                  </a:lnTo>
                  <a:lnTo>
                    <a:pt x="10030" y="4158"/>
                  </a:lnTo>
                  <a:lnTo>
                    <a:pt x="10395" y="4044"/>
                  </a:lnTo>
                  <a:lnTo>
                    <a:pt x="10759" y="4210"/>
                  </a:lnTo>
                  <a:lnTo>
                    <a:pt x="11124" y="3987"/>
                  </a:lnTo>
                  <a:lnTo>
                    <a:pt x="11488" y="4113"/>
                  </a:lnTo>
                  <a:lnTo>
                    <a:pt x="11852" y="4238"/>
                  </a:lnTo>
                  <a:lnTo>
                    <a:pt x="12217" y="4096"/>
                  </a:lnTo>
                  <a:lnTo>
                    <a:pt x="12576" y="4187"/>
                  </a:lnTo>
                  <a:lnTo>
                    <a:pt x="12940" y="4027"/>
                  </a:lnTo>
                  <a:lnTo>
                    <a:pt x="13305" y="3953"/>
                  </a:lnTo>
                  <a:lnTo>
                    <a:pt x="13669" y="4027"/>
                  </a:lnTo>
                  <a:lnTo>
                    <a:pt x="14034" y="4198"/>
                  </a:lnTo>
                  <a:lnTo>
                    <a:pt x="14398" y="4153"/>
                  </a:lnTo>
                  <a:lnTo>
                    <a:pt x="14757" y="3987"/>
                  </a:lnTo>
                  <a:lnTo>
                    <a:pt x="15184" y="4158"/>
                  </a:lnTo>
                  <a:lnTo>
                    <a:pt x="15013" y="3748"/>
                  </a:lnTo>
                  <a:lnTo>
                    <a:pt x="15258" y="3378"/>
                  </a:lnTo>
                  <a:lnTo>
                    <a:pt x="15167" y="3025"/>
                  </a:lnTo>
                  <a:lnTo>
                    <a:pt x="15235" y="2666"/>
                  </a:lnTo>
                  <a:lnTo>
                    <a:pt x="15224" y="2307"/>
                  </a:lnTo>
                  <a:lnTo>
                    <a:pt x="15070" y="1949"/>
                  </a:lnTo>
                  <a:lnTo>
                    <a:pt x="15184" y="1590"/>
                  </a:lnTo>
                  <a:lnTo>
                    <a:pt x="15178" y="1231"/>
                  </a:lnTo>
                  <a:lnTo>
                    <a:pt x="15144" y="878"/>
                  </a:lnTo>
                  <a:lnTo>
                    <a:pt x="15110" y="519"/>
                  </a:lnTo>
                  <a:lnTo>
                    <a:pt x="15013" y="160"/>
                  </a:lnTo>
                  <a:lnTo>
                    <a:pt x="1504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73"/>
            <p:cNvSpPr/>
            <p:nvPr/>
          </p:nvSpPr>
          <p:spPr>
            <a:xfrm>
              <a:off x="3499092" y="2112992"/>
              <a:ext cx="2127257" cy="591667"/>
            </a:xfrm>
            <a:custGeom>
              <a:rect b="b" l="l" r="r" t="t"/>
              <a:pathLst>
                <a:path extrusionOk="0" h="4244" w="15259">
                  <a:moveTo>
                    <a:pt x="1" y="1"/>
                  </a:moveTo>
                  <a:lnTo>
                    <a:pt x="1" y="4130"/>
                  </a:lnTo>
                  <a:lnTo>
                    <a:pt x="206" y="4170"/>
                  </a:lnTo>
                  <a:lnTo>
                    <a:pt x="570" y="4215"/>
                  </a:lnTo>
                  <a:lnTo>
                    <a:pt x="935" y="4158"/>
                  </a:lnTo>
                  <a:lnTo>
                    <a:pt x="1299" y="3976"/>
                  </a:lnTo>
                  <a:lnTo>
                    <a:pt x="1664" y="4113"/>
                  </a:lnTo>
                  <a:lnTo>
                    <a:pt x="2028" y="3999"/>
                  </a:lnTo>
                  <a:lnTo>
                    <a:pt x="2393" y="4067"/>
                  </a:lnTo>
                  <a:lnTo>
                    <a:pt x="2757" y="4004"/>
                  </a:lnTo>
                  <a:lnTo>
                    <a:pt x="3122" y="4044"/>
                  </a:lnTo>
                  <a:lnTo>
                    <a:pt x="3481" y="4187"/>
                  </a:lnTo>
                  <a:lnTo>
                    <a:pt x="3845" y="4227"/>
                  </a:lnTo>
                  <a:lnTo>
                    <a:pt x="4210" y="4118"/>
                  </a:lnTo>
                  <a:lnTo>
                    <a:pt x="4574" y="4215"/>
                  </a:lnTo>
                  <a:lnTo>
                    <a:pt x="4939" y="4187"/>
                  </a:lnTo>
                  <a:lnTo>
                    <a:pt x="5303" y="4238"/>
                  </a:lnTo>
                  <a:lnTo>
                    <a:pt x="5668" y="3948"/>
                  </a:lnTo>
                  <a:lnTo>
                    <a:pt x="6032" y="4096"/>
                  </a:lnTo>
                  <a:lnTo>
                    <a:pt x="6397" y="4056"/>
                  </a:lnTo>
                  <a:lnTo>
                    <a:pt x="6761" y="4016"/>
                  </a:lnTo>
                  <a:lnTo>
                    <a:pt x="7120" y="4027"/>
                  </a:lnTo>
                  <a:lnTo>
                    <a:pt x="7484" y="4130"/>
                  </a:lnTo>
                  <a:lnTo>
                    <a:pt x="7849" y="4004"/>
                  </a:lnTo>
                  <a:lnTo>
                    <a:pt x="8213" y="3982"/>
                  </a:lnTo>
                  <a:lnTo>
                    <a:pt x="8578" y="4204"/>
                  </a:lnTo>
                  <a:lnTo>
                    <a:pt x="8942" y="4079"/>
                  </a:lnTo>
                  <a:lnTo>
                    <a:pt x="9307" y="4244"/>
                  </a:lnTo>
                  <a:lnTo>
                    <a:pt x="9671" y="4113"/>
                  </a:lnTo>
                  <a:lnTo>
                    <a:pt x="10030" y="4158"/>
                  </a:lnTo>
                  <a:lnTo>
                    <a:pt x="10395" y="4044"/>
                  </a:lnTo>
                  <a:lnTo>
                    <a:pt x="10759" y="4210"/>
                  </a:lnTo>
                  <a:lnTo>
                    <a:pt x="11124" y="3987"/>
                  </a:lnTo>
                  <a:lnTo>
                    <a:pt x="11488" y="4113"/>
                  </a:lnTo>
                  <a:lnTo>
                    <a:pt x="11852" y="4238"/>
                  </a:lnTo>
                  <a:lnTo>
                    <a:pt x="12217" y="4096"/>
                  </a:lnTo>
                  <a:lnTo>
                    <a:pt x="12576" y="4187"/>
                  </a:lnTo>
                  <a:lnTo>
                    <a:pt x="12940" y="4027"/>
                  </a:lnTo>
                  <a:lnTo>
                    <a:pt x="13305" y="3953"/>
                  </a:lnTo>
                  <a:lnTo>
                    <a:pt x="13669" y="4027"/>
                  </a:lnTo>
                  <a:lnTo>
                    <a:pt x="14034" y="4198"/>
                  </a:lnTo>
                  <a:lnTo>
                    <a:pt x="14398" y="4153"/>
                  </a:lnTo>
                  <a:lnTo>
                    <a:pt x="14757" y="3987"/>
                  </a:lnTo>
                  <a:lnTo>
                    <a:pt x="15184" y="4158"/>
                  </a:lnTo>
                  <a:lnTo>
                    <a:pt x="15013" y="3748"/>
                  </a:lnTo>
                  <a:lnTo>
                    <a:pt x="15258" y="3378"/>
                  </a:lnTo>
                  <a:lnTo>
                    <a:pt x="15167" y="3025"/>
                  </a:lnTo>
                  <a:lnTo>
                    <a:pt x="15235" y="2666"/>
                  </a:lnTo>
                  <a:lnTo>
                    <a:pt x="15224" y="2307"/>
                  </a:lnTo>
                  <a:lnTo>
                    <a:pt x="15070" y="1949"/>
                  </a:lnTo>
                  <a:lnTo>
                    <a:pt x="15184" y="1590"/>
                  </a:lnTo>
                  <a:lnTo>
                    <a:pt x="15178" y="1231"/>
                  </a:lnTo>
                  <a:lnTo>
                    <a:pt x="15144" y="878"/>
                  </a:lnTo>
                  <a:lnTo>
                    <a:pt x="15110" y="519"/>
                  </a:lnTo>
                  <a:lnTo>
                    <a:pt x="15013" y="160"/>
                  </a:lnTo>
                  <a:lnTo>
                    <a:pt x="1504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73"/>
            <p:cNvSpPr/>
            <p:nvPr/>
          </p:nvSpPr>
          <p:spPr>
            <a:xfrm>
              <a:off x="3326087" y="1990730"/>
              <a:ext cx="719495" cy="474978"/>
            </a:xfrm>
            <a:custGeom>
              <a:rect b="b" l="l" r="r" t="t"/>
              <a:pathLst>
                <a:path extrusionOk="0" h="3407" w="5161">
                  <a:moveTo>
                    <a:pt x="4573" y="308"/>
                  </a:moveTo>
                  <a:lnTo>
                    <a:pt x="4659" y="183"/>
                  </a:lnTo>
                  <a:lnTo>
                    <a:pt x="4522" y="103"/>
                  </a:lnTo>
                  <a:lnTo>
                    <a:pt x="4471" y="1"/>
                  </a:lnTo>
                  <a:lnTo>
                    <a:pt x="3110" y="627"/>
                  </a:lnTo>
                  <a:lnTo>
                    <a:pt x="1361" y="1436"/>
                  </a:lnTo>
                  <a:lnTo>
                    <a:pt x="0" y="2068"/>
                  </a:lnTo>
                  <a:lnTo>
                    <a:pt x="52" y="2171"/>
                  </a:lnTo>
                  <a:lnTo>
                    <a:pt x="23" y="2330"/>
                  </a:lnTo>
                  <a:lnTo>
                    <a:pt x="171" y="2347"/>
                  </a:lnTo>
                  <a:lnTo>
                    <a:pt x="108" y="2518"/>
                  </a:lnTo>
                  <a:lnTo>
                    <a:pt x="268" y="2575"/>
                  </a:lnTo>
                  <a:lnTo>
                    <a:pt x="251" y="2826"/>
                  </a:lnTo>
                  <a:lnTo>
                    <a:pt x="382" y="2951"/>
                  </a:lnTo>
                  <a:lnTo>
                    <a:pt x="382" y="3110"/>
                  </a:lnTo>
                  <a:lnTo>
                    <a:pt x="507" y="3196"/>
                  </a:lnTo>
                  <a:lnTo>
                    <a:pt x="519" y="3406"/>
                  </a:lnTo>
                  <a:lnTo>
                    <a:pt x="1965" y="2740"/>
                  </a:lnTo>
                  <a:lnTo>
                    <a:pt x="3714" y="1931"/>
                  </a:lnTo>
                  <a:lnTo>
                    <a:pt x="5160" y="1265"/>
                  </a:lnTo>
                  <a:lnTo>
                    <a:pt x="5006" y="1117"/>
                  </a:lnTo>
                  <a:lnTo>
                    <a:pt x="5018" y="963"/>
                  </a:lnTo>
                  <a:lnTo>
                    <a:pt x="4898" y="861"/>
                  </a:lnTo>
                  <a:lnTo>
                    <a:pt x="4887" y="684"/>
                  </a:lnTo>
                  <a:lnTo>
                    <a:pt x="4687" y="530"/>
                  </a:lnTo>
                  <a:lnTo>
                    <a:pt x="4744" y="377"/>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77" name="Google Shape;3277;p73"/>
          <p:cNvGrpSpPr/>
          <p:nvPr/>
        </p:nvGrpSpPr>
        <p:grpSpPr>
          <a:xfrm>
            <a:off x="5208167" y="3315994"/>
            <a:ext cx="611345" cy="1254160"/>
            <a:chOff x="6409059" y="3269621"/>
            <a:chExt cx="577231" cy="1184175"/>
          </a:xfrm>
        </p:grpSpPr>
        <p:sp>
          <p:nvSpPr>
            <p:cNvPr id="3278" name="Google Shape;3278;p73"/>
            <p:cNvSpPr/>
            <p:nvPr/>
          </p:nvSpPr>
          <p:spPr>
            <a:xfrm rot="5400000">
              <a:off x="6105587" y="3573093"/>
              <a:ext cx="1184175" cy="577231"/>
            </a:xfrm>
            <a:custGeom>
              <a:rect b="b" l="l" r="r" t="t"/>
              <a:pathLst>
                <a:path extrusionOk="0" h="4631" w="9500">
                  <a:moveTo>
                    <a:pt x="0" y="1"/>
                  </a:moveTo>
                  <a:lnTo>
                    <a:pt x="142" y="1407"/>
                  </a:lnTo>
                  <a:lnTo>
                    <a:pt x="0" y="2455"/>
                  </a:lnTo>
                  <a:lnTo>
                    <a:pt x="142" y="3822"/>
                  </a:lnTo>
                  <a:lnTo>
                    <a:pt x="142" y="4631"/>
                  </a:lnTo>
                  <a:lnTo>
                    <a:pt x="9500" y="4557"/>
                  </a:lnTo>
                  <a:lnTo>
                    <a:pt x="9500" y="3571"/>
                  </a:lnTo>
                  <a:lnTo>
                    <a:pt x="9283" y="2165"/>
                  </a:lnTo>
                  <a:lnTo>
                    <a:pt x="9500" y="940"/>
                  </a:lnTo>
                  <a:lnTo>
                    <a:pt x="95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73"/>
            <p:cNvSpPr/>
            <p:nvPr/>
          </p:nvSpPr>
          <p:spPr>
            <a:xfrm rot="5400000">
              <a:off x="6454432" y="3344785"/>
              <a:ext cx="35650" cy="27173"/>
            </a:xfrm>
            <a:custGeom>
              <a:rect b="b" l="l" r="r" t="t"/>
              <a:pathLst>
                <a:path extrusionOk="0" h="218" w="286">
                  <a:moveTo>
                    <a:pt x="143" y="1"/>
                  </a:moveTo>
                  <a:cubicBezTo>
                    <a:pt x="1" y="1"/>
                    <a:pt x="1" y="217"/>
                    <a:pt x="143" y="217"/>
                  </a:cubicBezTo>
                  <a:cubicBezTo>
                    <a:pt x="285" y="217"/>
                    <a:pt x="285" y="1"/>
                    <a:pt x="1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73"/>
            <p:cNvSpPr/>
            <p:nvPr/>
          </p:nvSpPr>
          <p:spPr>
            <a:xfrm rot="5400000">
              <a:off x="6878594" y="3391280"/>
              <a:ext cx="130758" cy="84634"/>
            </a:xfrm>
            <a:custGeom>
              <a:rect b="b" l="l" r="r" t="t"/>
              <a:pathLst>
                <a:path extrusionOk="0" h="679" w="1049">
                  <a:moveTo>
                    <a:pt x="240" y="1"/>
                  </a:moveTo>
                  <a:lnTo>
                    <a:pt x="1" y="80"/>
                  </a:lnTo>
                  <a:lnTo>
                    <a:pt x="251" y="331"/>
                  </a:lnTo>
                  <a:lnTo>
                    <a:pt x="257" y="678"/>
                  </a:lnTo>
                  <a:lnTo>
                    <a:pt x="570" y="519"/>
                  </a:lnTo>
                  <a:lnTo>
                    <a:pt x="906" y="627"/>
                  </a:lnTo>
                  <a:lnTo>
                    <a:pt x="849" y="280"/>
                  </a:lnTo>
                  <a:lnTo>
                    <a:pt x="104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73"/>
            <p:cNvSpPr/>
            <p:nvPr/>
          </p:nvSpPr>
          <p:spPr>
            <a:xfrm rot="5400000">
              <a:off x="6725969" y="3479343"/>
              <a:ext cx="45497" cy="44872"/>
            </a:xfrm>
            <a:custGeom>
              <a:rect b="b" l="l" r="r" t="t"/>
              <a:pathLst>
                <a:path extrusionOk="0" h="360" w="365">
                  <a:moveTo>
                    <a:pt x="103" y="0"/>
                  </a:moveTo>
                  <a:lnTo>
                    <a:pt x="91" y="120"/>
                  </a:lnTo>
                  <a:lnTo>
                    <a:pt x="0" y="200"/>
                  </a:lnTo>
                  <a:lnTo>
                    <a:pt x="114" y="251"/>
                  </a:lnTo>
                  <a:lnTo>
                    <a:pt x="160" y="359"/>
                  </a:lnTo>
                  <a:lnTo>
                    <a:pt x="239" y="268"/>
                  </a:lnTo>
                  <a:lnTo>
                    <a:pt x="365" y="257"/>
                  </a:lnTo>
                  <a:lnTo>
                    <a:pt x="296" y="154"/>
                  </a:lnTo>
                  <a:lnTo>
                    <a:pt x="325" y="34"/>
                  </a:lnTo>
                  <a:lnTo>
                    <a:pt x="325" y="34"/>
                  </a:lnTo>
                  <a:lnTo>
                    <a:pt x="205" y="63"/>
                  </a:lnTo>
                  <a:lnTo>
                    <a:pt x="10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73"/>
            <p:cNvSpPr/>
            <p:nvPr/>
          </p:nvSpPr>
          <p:spPr>
            <a:xfrm rot="5400000">
              <a:off x="6605251" y="3329578"/>
              <a:ext cx="35650" cy="26425"/>
            </a:xfrm>
            <a:custGeom>
              <a:rect b="b" l="l" r="r" t="t"/>
              <a:pathLst>
                <a:path extrusionOk="0" h="212" w="286">
                  <a:moveTo>
                    <a:pt x="143" y="0"/>
                  </a:moveTo>
                  <a:cubicBezTo>
                    <a:pt x="0" y="0"/>
                    <a:pt x="0" y="211"/>
                    <a:pt x="143" y="211"/>
                  </a:cubicBezTo>
                  <a:cubicBezTo>
                    <a:pt x="285" y="211"/>
                    <a:pt x="285" y="0"/>
                    <a:pt x="1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73"/>
            <p:cNvSpPr/>
            <p:nvPr/>
          </p:nvSpPr>
          <p:spPr>
            <a:xfrm rot="5400000">
              <a:off x="6799447" y="3393023"/>
              <a:ext cx="34902" cy="26425"/>
            </a:xfrm>
            <a:custGeom>
              <a:rect b="b" l="l" r="r" t="t"/>
              <a:pathLst>
                <a:path extrusionOk="0" h="212" w="280">
                  <a:moveTo>
                    <a:pt x="143" y="1"/>
                  </a:moveTo>
                  <a:cubicBezTo>
                    <a:pt x="1" y="1"/>
                    <a:pt x="1" y="211"/>
                    <a:pt x="143" y="211"/>
                  </a:cubicBezTo>
                  <a:cubicBezTo>
                    <a:pt x="280" y="211"/>
                    <a:pt x="280" y="1"/>
                    <a:pt x="1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73"/>
            <p:cNvSpPr/>
            <p:nvPr/>
          </p:nvSpPr>
          <p:spPr>
            <a:xfrm rot="5400000">
              <a:off x="6458358" y="3817264"/>
              <a:ext cx="35650" cy="26300"/>
            </a:xfrm>
            <a:custGeom>
              <a:rect b="b" l="l" r="r" t="t"/>
              <a:pathLst>
                <a:path extrusionOk="0" h="211" w="286">
                  <a:moveTo>
                    <a:pt x="143" y="0"/>
                  </a:moveTo>
                  <a:cubicBezTo>
                    <a:pt x="1" y="0"/>
                    <a:pt x="1" y="211"/>
                    <a:pt x="143" y="211"/>
                  </a:cubicBezTo>
                  <a:cubicBezTo>
                    <a:pt x="286" y="211"/>
                    <a:pt x="286" y="0"/>
                    <a:pt x="1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73"/>
            <p:cNvSpPr/>
            <p:nvPr/>
          </p:nvSpPr>
          <p:spPr>
            <a:xfrm rot="5400000">
              <a:off x="6393790" y="3578689"/>
              <a:ext cx="130758" cy="95977"/>
            </a:xfrm>
            <a:custGeom>
              <a:rect b="b" l="l" r="r" t="t"/>
              <a:pathLst>
                <a:path extrusionOk="0" h="770" w="1049">
                  <a:moveTo>
                    <a:pt x="496" y="1"/>
                  </a:moveTo>
                  <a:lnTo>
                    <a:pt x="337" y="314"/>
                  </a:lnTo>
                  <a:lnTo>
                    <a:pt x="1" y="428"/>
                  </a:lnTo>
                  <a:lnTo>
                    <a:pt x="251" y="673"/>
                  </a:lnTo>
                  <a:lnTo>
                    <a:pt x="251" y="770"/>
                  </a:lnTo>
                  <a:lnTo>
                    <a:pt x="872" y="764"/>
                  </a:lnTo>
                  <a:lnTo>
                    <a:pt x="849" y="627"/>
                  </a:lnTo>
                  <a:lnTo>
                    <a:pt x="1049" y="337"/>
                  </a:lnTo>
                  <a:lnTo>
                    <a:pt x="701" y="286"/>
                  </a:lnTo>
                  <a:lnTo>
                    <a:pt x="49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73"/>
            <p:cNvSpPr/>
            <p:nvPr/>
          </p:nvSpPr>
          <p:spPr>
            <a:xfrm rot="5400000">
              <a:off x="6526537" y="3404804"/>
              <a:ext cx="97352" cy="96725"/>
            </a:xfrm>
            <a:custGeom>
              <a:rect b="b" l="l" r="r" t="t"/>
              <a:pathLst>
                <a:path extrusionOk="0" h="776" w="781">
                  <a:moveTo>
                    <a:pt x="217" y="1"/>
                  </a:moveTo>
                  <a:lnTo>
                    <a:pt x="200" y="263"/>
                  </a:lnTo>
                  <a:lnTo>
                    <a:pt x="0" y="434"/>
                  </a:lnTo>
                  <a:lnTo>
                    <a:pt x="245" y="536"/>
                  </a:lnTo>
                  <a:lnTo>
                    <a:pt x="348" y="775"/>
                  </a:lnTo>
                  <a:lnTo>
                    <a:pt x="518" y="576"/>
                  </a:lnTo>
                  <a:lnTo>
                    <a:pt x="780" y="553"/>
                  </a:lnTo>
                  <a:lnTo>
                    <a:pt x="644" y="331"/>
                  </a:lnTo>
                  <a:lnTo>
                    <a:pt x="701" y="75"/>
                  </a:lnTo>
                  <a:lnTo>
                    <a:pt x="701" y="75"/>
                  </a:lnTo>
                  <a:lnTo>
                    <a:pt x="444" y="132"/>
                  </a:lnTo>
                  <a:lnTo>
                    <a:pt x="21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73"/>
            <p:cNvSpPr/>
            <p:nvPr/>
          </p:nvSpPr>
          <p:spPr>
            <a:xfrm rot="5400000">
              <a:off x="6765417" y="3643693"/>
              <a:ext cx="97352" cy="97348"/>
            </a:xfrm>
            <a:custGeom>
              <a:rect b="b" l="l" r="r" t="t"/>
              <a:pathLst>
                <a:path extrusionOk="0" h="781" w="781">
                  <a:moveTo>
                    <a:pt x="217" y="1"/>
                  </a:moveTo>
                  <a:lnTo>
                    <a:pt x="200" y="263"/>
                  </a:lnTo>
                  <a:lnTo>
                    <a:pt x="0" y="439"/>
                  </a:lnTo>
                  <a:lnTo>
                    <a:pt x="245" y="536"/>
                  </a:lnTo>
                  <a:lnTo>
                    <a:pt x="348" y="781"/>
                  </a:lnTo>
                  <a:lnTo>
                    <a:pt x="519" y="581"/>
                  </a:lnTo>
                  <a:lnTo>
                    <a:pt x="781" y="559"/>
                  </a:lnTo>
                  <a:lnTo>
                    <a:pt x="644" y="331"/>
                  </a:lnTo>
                  <a:lnTo>
                    <a:pt x="701" y="75"/>
                  </a:lnTo>
                  <a:lnTo>
                    <a:pt x="445" y="137"/>
                  </a:lnTo>
                  <a:lnTo>
                    <a:pt x="21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73"/>
            <p:cNvSpPr/>
            <p:nvPr/>
          </p:nvSpPr>
          <p:spPr>
            <a:xfrm rot="5400000">
              <a:off x="6550967" y="3685637"/>
              <a:ext cx="96728" cy="96600"/>
            </a:xfrm>
            <a:custGeom>
              <a:rect b="b" l="l" r="r" t="t"/>
              <a:pathLst>
                <a:path extrusionOk="0" h="775" w="776">
                  <a:moveTo>
                    <a:pt x="217" y="0"/>
                  </a:moveTo>
                  <a:lnTo>
                    <a:pt x="194" y="262"/>
                  </a:lnTo>
                  <a:lnTo>
                    <a:pt x="0" y="433"/>
                  </a:lnTo>
                  <a:lnTo>
                    <a:pt x="240" y="536"/>
                  </a:lnTo>
                  <a:lnTo>
                    <a:pt x="342" y="775"/>
                  </a:lnTo>
                  <a:lnTo>
                    <a:pt x="513" y="575"/>
                  </a:lnTo>
                  <a:lnTo>
                    <a:pt x="775" y="553"/>
                  </a:lnTo>
                  <a:lnTo>
                    <a:pt x="638" y="331"/>
                  </a:lnTo>
                  <a:lnTo>
                    <a:pt x="701" y="74"/>
                  </a:lnTo>
                  <a:lnTo>
                    <a:pt x="445" y="137"/>
                  </a:lnTo>
                  <a:lnTo>
                    <a:pt x="21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73"/>
            <p:cNvSpPr/>
            <p:nvPr/>
          </p:nvSpPr>
          <p:spPr>
            <a:xfrm rot="5400000">
              <a:off x="6716372" y="3836834"/>
              <a:ext cx="35650" cy="27048"/>
            </a:xfrm>
            <a:custGeom>
              <a:rect b="b" l="l" r="r" t="t"/>
              <a:pathLst>
                <a:path extrusionOk="0" h="217" w="286">
                  <a:moveTo>
                    <a:pt x="143" y="0"/>
                  </a:moveTo>
                  <a:cubicBezTo>
                    <a:pt x="0" y="0"/>
                    <a:pt x="0" y="217"/>
                    <a:pt x="143" y="217"/>
                  </a:cubicBezTo>
                  <a:cubicBezTo>
                    <a:pt x="285" y="217"/>
                    <a:pt x="285" y="0"/>
                    <a:pt x="1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73"/>
            <p:cNvSpPr/>
            <p:nvPr/>
          </p:nvSpPr>
          <p:spPr>
            <a:xfrm rot="5400000">
              <a:off x="6737996" y="3267753"/>
              <a:ext cx="67560" cy="90991"/>
            </a:xfrm>
            <a:custGeom>
              <a:rect b="b" l="l" r="r" t="t"/>
              <a:pathLst>
                <a:path extrusionOk="0" h="730" w="542">
                  <a:moveTo>
                    <a:pt x="58" y="0"/>
                  </a:moveTo>
                  <a:lnTo>
                    <a:pt x="63" y="51"/>
                  </a:lnTo>
                  <a:lnTo>
                    <a:pt x="1" y="490"/>
                  </a:lnTo>
                  <a:lnTo>
                    <a:pt x="7" y="490"/>
                  </a:lnTo>
                  <a:lnTo>
                    <a:pt x="109" y="729"/>
                  </a:lnTo>
                  <a:lnTo>
                    <a:pt x="280" y="530"/>
                  </a:lnTo>
                  <a:lnTo>
                    <a:pt x="542" y="507"/>
                  </a:lnTo>
                  <a:lnTo>
                    <a:pt x="405" y="285"/>
                  </a:lnTo>
                  <a:lnTo>
                    <a:pt x="462" y="29"/>
                  </a:lnTo>
                  <a:lnTo>
                    <a:pt x="206" y="85"/>
                  </a:lnTo>
                  <a:lnTo>
                    <a:pt x="5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73"/>
            <p:cNvSpPr/>
            <p:nvPr/>
          </p:nvSpPr>
          <p:spPr>
            <a:xfrm rot="5400000">
              <a:off x="6613104" y="3575135"/>
              <a:ext cx="34902" cy="27173"/>
            </a:xfrm>
            <a:custGeom>
              <a:rect b="b" l="l" r="r" t="t"/>
              <a:pathLst>
                <a:path extrusionOk="0" h="218" w="280">
                  <a:moveTo>
                    <a:pt x="143" y="1"/>
                  </a:moveTo>
                  <a:cubicBezTo>
                    <a:pt x="1" y="1"/>
                    <a:pt x="1" y="217"/>
                    <a:pt x="143" y="217"/>
                  </a:cubicBezTo>
                  <a:cubicBezTo>
                    <a:pt x="280" y="217"/>
                    <a:pt x="280" y="1"/>
                    <a:pt x="1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73"/>
            <p:cNvSpPr/>
            <p:nvPr/>
          </p:nvSpPr>
          <p:spPr>
            <a:xfrm rot="5400000">
              <a:off x="6886760" y="3571333"/>
              <a:ext cx="35650" cy="27048"/>
            </a:xfrm>
            <a:custGeom>
              <a:rect b="b" l="l" r="r" t="t"/>
              <a:pathLst>
                <a:path extrusionOk="0" h="217" w="286">
                  <a:moveTo>
                    <a:pt x="143" y="0"/>
                  </a:moveTo>
                  <a:cubicBezTo>
                    <a:pt x="0" y="0"/>
                    <a:pt x="0" y="217"/>
                    <a:pt x="143" y="217"/>
                  </a:cubicBezTo>
                  <a:cubicBezTo>
                    <a:pt x="285" y="217"/>
                    <a:pt x="285" y="0"/>
                    <a:pt x="1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73"/>
            <p:cNvSpPr/>
            <p:nvPr/>
          </p:nvSpPr>
          <p:spPr>
            <a:xfrm rot="5400000">
              <a:off x="6584433" y="4208101"/>
              <a:ext cx="130633" cy="126390"/>
            </a:xfrm>
            <a:custGeom>
              <a:rect b="b" l="l" r="r" t="t"/>
              <a:pathLst>
                <a:path extrusionOk="0" h="1014" w="1048">
                  <a:moveTo>
                    <a:pt x="507" y="0"/>
                  </a:moveTo>
                  <a:lnTo>
                    <a:pt x="336" y="308"/>
                  </a:lnTo>
                  <a:lnTo>
                    <a:pt x="0" y="405"/>
                  </a:lnTo>
                  <a:lnTo>
                    <a:pt x="239" y="661"/>
                  </a:lnTo>
                  <a:lnTo>
                    <a:pt x="234" y="1014"/>
                  </a:lnTo>
                  <a:lnTo>
                    <a:pt x="547" y="866"/>
                  </a:lnTo>
                  <a:lnTo>
                    <a:pt x="883" y="980"/>
                  </a:lnTo>
                  <a:lnTo>
                    <a:pt x="837" y="632"/>
                  </a:lnTo>
                  <a:lnTo>
                    <a:pt x="1048" y="353"/>
                  </a:lnTo>
                  <a:lnTo>
                    <a:pt x="706" y="285"/>
                  </a:lnTo>
                  <a:lnTo>
                    <a:pt x="50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73"/>
            <p:cNvSpPr/>
            <p:nvPr/>
          </p:nvSpPr>
          <p:spPr>
            <a:xfrm rot="5400000">
              <a:off x="6391297" y="4083140"/>
              <a:ext cx="117919" cy="69677"/>
            </a:xfrm>
            <a:custGeom>
              <a:rect b="b" l="l" r="r" t="t"/>
              <a:pathLst>
                <a:path extrusionOk="0" h="559" w="946">
                  <a:moveTo>
                    <a:pt x="308" y="0"/>
                  </a:moveTo>
                  <a:lnTo>
                    <a:pt x="268" y="348"/>
                  </a:lnTo>
                  <a:lnTo>
                    <a:pt x="0" y="559"/>
                  </a:lnTo>
                  <a:lnTo>
                    <a:pt x="906" y="553"/>
                  </a:lnTo>
                  <a:lnTo>
                    <a:pt x="854" y="462"/>
                  </a:lnTo>
                  <a:lnTo>
                    <a:pt x="946" y="120"/>
                  </a:lnTo>
                  <a:lnTo>
                    <a:pt x="604" y="188"/>
                  </a:lnTo>
                  <a:lnTo>
                    <a:pt x="30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73"/>
            <p:cNvSpPr/>
            <p:nvPr/>
          </p:nvSpPr>
          <p:spPr>
            <a:xfrm rot="5400000">
              <a:off x="6903026" y="4249980"/>
              <a:ext cx="35027" cy="26300"/>
            </a:xfrm>
            <a:custGeom>
              <a:rect b="b" l="l" r="r" t="t"/>
              <a:pathLst>
                <a:path extrusionOk="0" h="211" w="281">
                  <a:moveTo>
                    <a:pt x="143" y="0"/>
                  </a:moveTo>
                  <a:cubicBezTo>
                    <a:pt x="1" y="0"/>
                    <a:pt x="1" y="211"/>
                    <a:pt x="143" y="211"/>
                  </a:cubicBezTo>
                  <a:cubicBezTo>
                    <a:pt x="280" y="211"/>
                    <a:pt x="280" y="0"/>
                    <a:pt x="1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73"/>
            <p:cNvSpPr/>
            <p:nvPr/>
          </p:nvSpPr>
          <p:spPr>
            <a:xfrm rot="5400000">
              <a:off x="6696865" y="4344713"/>
              <a:ext cx="34902" cy="27173"/>
            </a:xfrm>
            <a:custGeom>
              <a:rect b="b" l="l" r="r" t="t"/>
              <a:pathLst>
                <a:path extrusionOk="0" h="218" w="280">
                  <a:moveTo>
                    <a:pt x="143" y="1"/>
                  </a:moveTo>
                  <a:cubicBezTo>
                    <a:pt x="0" y="1"/>
                    <a:pt x="0" y="217"/>
                    <a:pt x="143" y="217"/>
                  </a:cubicBezTo>
                  <a:cubicBezTo>
                    <a:pt x="279" y="217"/>
                    <a:pt x="279" y="1"/>
                    <a:pt x="1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73"/>
            <p:cNvSpPr/>
            <p:nvPr/>
          </p:nvSpPr>
          <p:spPr>
            <a:xfrm rot="5400000">
              <a:off x="6837089" y="4314548"/>
              <a:ext cx="44874" cy="44872"/>
            </a:xfrm>
            <a:custGeom>
              <a:rect b="b" l="l" r="r" t="t"/>
              <a:pathLst>
                <a:path extrusionOk="0" h="360" w="360">
                  <a:moveTo>
                    <a:pt x="103" y="1"/>
                  </a:moveTo>
                  <a:lnTo>
                    <a:pt x="92" y="120"/>
                  </a:lnTo>
                  <a:lnTo>
                    <a:pt x="0" y="200"/>
                  </a:lnTo>
                  <a:lnTo>
                    <a:pt x="109" y="251"/>
                  </a:lnTo>
                  <a:lnTo>
                    <a:pt x="160" y="360"/>
                  </a:lnTo>
                  <a:lnTo>
                    <a:pt x="240" y="268"/>
                  </a:lnTo>
                  <a:lnTo>
                    <a:pt x="359" y="257"/>
                  </a:lnTo>
                  <a:lnTo>
                    <a:pt x="297" y="155"/>
                  </a:lnTo>
                  <a:lnTo>
                    <a:pt x="325" y="35"/>
                  </a:lnTo>
                  <a:lnTo>
                    <a:pt x="205" y="63"/>
                  </a:lnTo>
                  <a:lnTo>
                    <a:pt x="10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73"/>
            <p:cNvSpPr/>
            <p:nvPr/>
          </p:nvSpPr>
          <p:spPr>
            <a:xfrm rot="5400000">
              <a:off x="6498057" y="4336860"/>
              <a:ext cx="35650" cy="26425"/>
            </a:xfrm>
            <a:custGeom>
              <a:rect b="b" l="l" r="r" t="t"/>
              <a:pathLst>
                <a:path extrusionOk="0" h="212" w="286">
                  <a:moveTo>
                    <a:pt x="143" y="0"/>
                  </a:moveTo>
                  <a:cubicBezTo>
                    <a:pt x="1" y="0"/>
                    <a:pt x="1" y="211"/>
                    <a:pt x="143" y="211"/>
                  </a:cubicBezTo>
                  <a:cubicBezTo>
                    <a:pt x="286" y="211"/>
                    <a:pt x="286" y="0"/>
                    <a:pt x="1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73"/>
            <p:cNvSpPr/>
            <p:nvPr/>
          </p:nvSpPr>
          <p:spPr>
            <a:xfrm rot="5400000">
              <a:off x="6878656" y="3805174"/>
              <a:ext cx="130633" cy="84634"/>
            </a:xfrm>
            <a:custGeom>
              <a:rect b="b" l="l" r="r" t="t"/>
              <a:pathLst>
                <a:path extrusionOk="0" h="679" w="1048">
                  <a:moveTo>
                    <a:pt x="239" y="1"/>
                  </a:moveTo>
                  <a:lnTo>
                    <a:pt x="0" y="80"/>
                  </a:lnTo>
                  <a:lnTo>
                    <a:pt x="251" y="331"/>
                  </a:lnTo>
                  <a:lnTo>
                    <a:pt x="256" y="678"/>
                  </a:lnTo>
                  <a:lnTo>
                    <a:pt x="570" y="519"/>
                  </a:lnTo>
                  <a:lnTo>
                    <a:pt x="900" y="627"/>
                  </a:lnTo>
                  <a:lnTo>
                    <a:pt x="900" y="627"/>
                  </a:lnTo>
                  <a:lnTo>
                    <a:pt x="849" y="280"/>
                  </a:lnTo>
                  <a:lnTo>
                    <a:pt x="104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73"/>
            <p:cNvSpPr/>
            <p:nvPr/>
          </p:nvSpPr>
          <p:spPr>
            <a:xfrm rot="5400000">
              <a:off x="6930822" y="4392578"/>
              <a:ext cx="34902" cy="26425"/>
            </a:xfrm>
            <a:custGeom>
              <a:rect b="b" l="l" r="r" t="t"/>
              <a:pathLst>
                <a:path extrusionOk="0" h="212" w="280">
                  <a:moveTo>
                    <a:pt x="143" y="1"/>
                  </a:moveTo>
                  <a:cubicBezTo>
                    <a:pt x="1" y="1"/>
                    <a:pt x="1" y="212"/>
                    <a:pt x="143" y="212"/>
                  </a:cubicBezTo>
                  <a:cubicBezTo>
                    <a:pt x="280" y="212"/>
                    <a:pt x="280" y="1"/>
                    <a:pt x="1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73"/>
            <p:cNvSpPr/>
            <p:nvPr/>
          </p:nvSpPr>
          <p:spPr>
            <a:xfrm rot="5400000">
              <a:off x="6791657" y="4158426"/>
              <a:ext cx="35650" cy="27048"/>
            </a:xfrm>
            <a:custGeom>
              <a:rect b="b" l="l" r="r" t="t"/>
              <a:pathLst>
                <a:path extrusionOk="0" h="217" w="286">
                  <a:moveTo>
                    <a:pt x="143" y="0"/>
                  </a:moveTo>
                  <a:cubicBezTo>
                    <a:pt x="0" y="0"/>
                    <a:pt x="0" y="217"/>
                    <a:pt x="143" y="217"/>
                  </a:cubicBezTo>
                  <a:cubicBezTo>
                    <a:pt x="285" y="217"/>
                    <a:pt x="285" y="0"/>
                    <a:pt x="1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73"/>
            <p:cNvSpPr/>
            <p:nvPr/>
          </p:nvSpPr>
          <p:spPr>
            <a:xfrm rot="5400000">
              <a:off x="6875044" y="3968462"/>
              <a:ext cx="35650" cy="26300"/>
            </a:xfrm>
            <a:custGeom>
              <a:rect b="b" l="l" r="r" t="t"/>
              <a:pathLst>
                <a:path extrusionOk="0" h="211" w="286">
                  <a:moveTo>
                    <a:pt x="143" y="0"/>
                  </a:moveTo>
                  <a:cubicBezTo>
                    <a:pt x="1" y="0"/>
                    <a:pt x="1" y="211"/>
                    <a:pt x="143" y="211"/>
                  </a:cubicBezTo>
                  <a:cubicBezTo>
                    <a:pt x="286" y="211"/>
                    <a:pt x="286" y="0"/>
                    <a:pt x="1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73"/>
            <p:cNvSpPr/>
            <p:nvPr/>
          </p:nvSpPr>
          <p:spPr>
            <a:xfrm rot="5400000">
              <a:off x="6688389" y="4079212"/>
              <a:ext cx="35650" cy="26425"/>
            </a:xfrm>
            <a:custGeom>
              <a:rect b="b" l="l" r="r" t="t"/>
              <a:pathLst>
                <a:path extrusionOk="0" h="212" w="286">
                  <a:moveTo>
                    <a:pt x="143" y="1"/>
                  </a:moveTo>
                  <a:cubicBezTo>
                    <a:pt x="0" y="1"/>
                    <a:pt x="0" y="212"/>
                    <a:pt x="143" y="212"/>
                  </a:cubicBezTo>
                  <a:cubicBezTo>
                    <a:pt x="285" y="212"/>
                    <a:pt x="285" y="1"/>
                    <a:pt x="1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73"/>
            <p:cNvSpPr/>
            <p:nvPr/>
          </p:nvSpPr>
          <p:spPr>
            <a:xfrm rot="5400000">
              <a:off x="6853042" y="4074228"/>
              <a:ext cx="97352" cy="96600"/>
            </a:xfrm>
            <a:custGeom>
              <a:rect b="b" l="l" r="r" t="t"/>
              <a:pathLst>
                <a:path extrusionOk="0" h="775" w="781">
                  <a:moveTo>
                    <a:pt x="223" y="0"/>
                  </a:moveTo>
                  <a:lnTo>
                    <a:pt x="200" y="262"/>
                  </a:lnTo>
                  <a:lnTo>
                    <a:pt x="1" y="433"/>
                  </a:lnTo>
                  <a:lnTo>
                    <a:pt x="246" y="535"/>
                  </a:lnTo>
                  <a:lnTo>
                    <a:pt x="348" y="775"/>
                  </a:lnTo>
                  <a:lnTo>
                    <a:pt x="519" y="575"/>
                  </a:lnTo>
                  <a:lnTo>
                    <a:pt x="781" y="552"/>
                  </a:lnTo>
                  <a:lnTo>
                    <a:pt x="644" y="330"/>
                  </a:lnTo>
                  <a:lnTo>
                    <a:pt x="701" y="74"/>
                  </a:lnTo>
                  <a:lnTo>
                    <a:pt x="445" y="137"/>
                  </a:lnTo>
                  <a:lnTo>
                    <a:pt x="22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73"/>
            <p:cNvSpPr/>
            <p:nvPr/>
          </p:nvSpPr>
          <p:spPr>
            <a:xfrm rot="5400000">
              <a:off x="6552776" y="3913056"/>
              <a:ext cx="44874" cy="45620"/>
            </a:xfrm>
            <a:custGeom>
              <a:rect b="b" l="l" r="r" t="t"/>
              <a:pathLst>
                <a:path extrusionOk="0" h="366" w="360">
                  <a:moveTo>
                    <a:pt x="97" y="1"/>
                  </a:moveTo>
                  <a:lnTo>
                    <a:pt x="92" y="126"/>
                  </a:lnTo>
                  <a:lnTo>
                    <a:pt x="1" y="206"/>
                  </a:lnTo>
                  <a:lnTo>
                    <a:pt x="109" y="251"/>
                  </a:lnTo>
                  <a:lnTo>
                    <a:pt x="160" y="365"/>
                  </a:lnTo>
                  <a:lnTo>
                    <a:pt x="240" y="269"/>
                  </a:lnTo>
                  <a:lnTo>
                    <a:pt x="359" y="263"/>
                  </a:lnTo>
                  <a:lnTo>
                    <a:pt x="297" y="155"/>
                  </a:lnTo>
                  <a:lnTo>
                    <a:pt x="325" y="35"/>
                  </a:lnTo>
                  <a:lnTo>
                    <a:pt x="206" y="64"/>
                  </a:lnTo>
                  <a:lnTo>
                    <a:pt x="9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73"/>
            <p:cNvSpPr/>
            <p:nvPr/>
          </p:nvSpPr>
          <p:spPr>
            <a:xfrm rot="5400000">
              <a:off x="6549597" y="4083139"/>
              <a:ext cx="35650" cy="27048"/>
            </a:xfrm>
            <a:custGeom>
              <a:rect b="b" l="l" r="r" t="t"/>
              <a:pathLst>
                <a:path extrusionOk="0" h="217" w="286">
                  <a:moveTo>
                    <a:pt x="143" y="1"/>
                  </a:moveTo>
                  <a:cubicBezTo>
                    <a:pt x="1" y="1"/>
                    <a:pt x="1" y="217"/>
                    <a:pt x="143" y="217"/>
                  </a:cubicBezTo>
                  <a:cubicBezTo>
                    <a:pt x="285" y="217"/>
                    <a:pt x="285" y="1"/>
                    <a:pt x="1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73"/>
            <p:cNvSpPr/>
            <p:nvPr/>
          </p:nvSpPr>
          <p:spPr>
            <a:xfrm rot="5400000">
              <a:off x="6742983" y="3913056"/>
              <a:ext cx="44874" cy="45620"/>
            </a:xfrm>
            <a:custGeom>
              <a:rect b="b" l="l" r="r" t="t"/>
              <a:pathLst>
                <a:path extrusionOk="0" h="366" w="360">
                  <a:moveTo>
                    <a:pt x="97" y="1"/>
                  </a:moveTo>
                  <a:lnTo>
                    <a:pt x="92" y="126"/>
                  </a:lnTo>
                  <a:lnTo>
                    <a:pt x="1" y="206"/>
                  </a:lnTo>
                  <a:lnTo>
                    <a:pt x="109" y="251"/>
                  </a:lnTo>
                  <a:lnTo>
                    <a:pt x="160" y="365"/>
                  </a:lnTo>
                  <a:lnTo>
                    <a:pt x="240" y="268"/>
                  </a:lnTo>
                  <a:lnTo>
                    <a:pt x="359" y="257"/>
                  </a:lnTo>
                  <a:lnTo>
                    <a:pt x="297" y="154"/>
                  </a:lnTo>
                  <a:lnTo>
                    <a:pt x="325" y="35"/>
                  </a:lnTo>
                  <a:lnTo>
                    <a:pt x="206" y="63"/>
                  </a:lnTo>
                  <a:lnTo>
                    <a:pt x="9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08" name="Google Shape;3308;p73"/>
          <p:cNvGrpSpPr/>
          <p:nvPr/>
        </p:nvGrpSpPr>
        <p:grpSpPr>
          <a:xfrm>
            <a:off x="6581415" y="3315994"/>
            <a:ext cx="766946" cy="1292041"/>
            <a:chOff x="7705677" y="3205073"/>
            <a:chExt cx="724149" cy="1219943"/>
          </a:xfrm>
        </p:grpSpPr>
        <p:sp>
          <p:nvSpPr>
            <p:cNvPr id="3309" name="Google Shape;3309;p73"/>
            <p:cNvSpPr/>
            <p:nvPr/>
          </p:nvSpPr>
          <p:spPr>
            <a:xfrm rot="5400000">
              <a:off x="7457781" y="3452972"/>
              <a:ext cx="1219943" cy="724146"/>
            </a:xfrm>
            <a:custGeom>
              <a:rect b="b" l="l" r="r" t="t"/>
              <a:pathLst>
                <a:path extrusionOk="0" h="5639" w="9500">
                  <a:moveTo>
                    <a:pt x="0" y="1"/>
                  </a:moveTo>
                  <a:lnTo>
                    <a:pt x="68" y="724"/>
                  </a:lnTo>
                  <a:lnTo>
                    <a:pt x="0" y="2353"/>
                  </a:lnTo>
                  <a:lnTo>
                    <a:pt x="68" y="3964"/>
                  </a:lnTo>
                  <a:lnTo>
                    <a:pt x="0" y="4944"/>
                  </a:lnTo>
                  <a:lnTo>
                    <a:pt x="0" y="5639"/>
                  </a:lnTo>
                  <a:lnTo>
                    <a:pt x="9500" y="5639"/>
                  </a:lnTo>
                  <a:lnTo>
                    <a:pt x="9500" y="4944"/>
                  </a:lnTo>
                  <a:lnTo>
                    <a:pt x="9357" y="4363"/>
                  </a:lnTo>
                  <a:lnTo>
                    <a:pt x="9500" y="3292"/>
                  </a:lnTo>
                  <a:lnTo>
                    <a:pt x="9295" y="1772"/>
                  </a:lnTo>
                  <a:lnTo>
                    <a:pt x="9295" y="769"/>
                  </a:lnTo>
                  <a:lnTo>
                    <a:pt x="950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73"/>
            <p:cNvSpPr/>
            <p:nvPr/>
          </p:nvSpPr>
          <p:spPr>
            <a:xfrm rot="5400000">
              <a:off x="7710043" y="3627698"/>
              <a:ext cx="57145" cy="58687"/>
            </a:xfrm>
            <a:custGeom>
              <a:rect b="b" l="l" r="r" t="t"/>
              <a:pathLst>
                <a:path extrusionOk="0" h="457" w="445">
                  <a:moveTo>
                    <a:pt x="1" y="1"/>
                  </a:moveTo>
                  <a:lnTo>
                    <a:pt x="103" y="456"/>
                  </a:lnTo>
                  <a:lnTo>
                    <a:pt x="445" y="143"/>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73"/>
            <p:cNvSpPr/>
            <p:nvPr/>
          </p:nvSpPr>
          <p:spPr>
            <a:xfrm rot="5400000">
              <a:off x="8017540" y="3651519"/>
              <a:ext cx="60098" cy="52009"/>
            </a:xfrm>
            <a:custGeom>
              <a:rect b="b" l="l" r="r" t="t"/>
              <a:pathLst>
                <a:path extrusionOk="0" h="405" w="468">
                  <a:moveTo>
                    <a:pt x="234" y="0"/>
                  </a:moveTo>
                  <a:lnTo>
                    <a:pt x="1" y="404"/>
                  </a:lnTo>
                  <a:lnTo>
                    <a:pt x="468" y="404"/>
                  </a:lnTo>
                  <a:lnTo>
                    <a:pt x="23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73"/>
            <p:cNvSpPr/>
            <p:nvPr/>
          </p:nvSpPr>
          <p:spPr>
            <a:xfrm rot="5400000">
              <a:off x="7907486" y="3674635"/>
              <a:ext cx="57145" cy="58558"/>
            </a:xfrm>
            <a:custGeom>
              <a:rect b="b" l="l" r="r" t="t"/>
              <a:pathLst>
                <a:path extrusionOk="0" h="456" w="445">
                  <a:moveTo>
                    <a:pt x="0" y="0"/>
                  </a:moveTo>
                  <a:lnTo>
                    <a:pt x="103" y="456"/>
                  </a:lnTo>
                  <a:lnTo>
                    <a:pt x="444" y="142"/>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73"/>
            <p:cNvSpPr/>
            <p:nvPr/>
          </p:nvSpPr>
          <p:spPr>
            <a:xfrm rot="5400000">
              <a:off x="8367864" y="3650107"/>
              <a:ext cx="60098" cy="52009"/>
            </a:xfrm>
            <a:custGeom>
              <a:rect b="b" l="l" r="r" t="t"/>
              <a:pathLst>
                <a:path extrusionOk="0" h="405" w="468">
                  <a:moveTo>
                    <a:pt x="234" y="0"/>
                  </a:moveTo>
                  <a:lnTo>
                    <a:pt x="0" y="405"/>
                  </a:lnTo>
                  <a:lnTo>
                    <a:pt x="467" y="405"/>
                  </a:lnTo>
                  <a:lnTo>
                    <a:pt x="23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73"/>
            <p:cNvSpPr/>
            <p:nvPr/>
          </p:nvSpPr>
          <p:spPr>
            <a:xfrm rot="5400000">
              <a:off x="8213955" y="3627698"/>
              <a:ext cx="57145" cy="58687"/>
            </a:xfrm>
            <a:custGeom>
              <a:rect b="b" l="l" r="r" t="t"/>
              <a:pathLst>
                <a:path extrusionOk="0" h="457" w="445">
                  <a:moveTo>
                    <a:pt x="1" y="1"/>
                  </a:moveTo>
                  <a:lnTo>
                    <a:pt x="103" y="456"/>
                  </a:lnTo>
                  <a:lnTo>
                    <a:pt x="445" y="143"/>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73"/>
            <p:cNvSpPr/>
            <p:nvPr/>
          </p:nvSpPr>
          <p:spPr>
            <a:xfrm rot="5400000">
              <a:off x="8109359" y="3572157"/>
              <a:ext cx="60098" cy="52780"/>
            </a:xfrm>
            <a:custGeom>
              <a:rect b="b" l="l" r="r" t="t"/>
              <a:pathLst>
                <a:path extrusionOk="0" h="411" w="468">
                  <a:moveTo>
                    <a:pt x="234" y="1"/>
                  </a:moveTo>
                  <a:lnTo>
                    <a:pt x="1" y="411"/>
                  </a:lnTo>
                  <a:lnTo>
                    <a:pt x="468" y="411"/>
                  </a:lnTo>
                  <a:lnTo>
                    <a:pt x="23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73"/>
            <p:cNvSpPr/>
            <p:nvPr/>
          </p:nvSpPr>
          <p:spPr>
            <a:xfrm rot="5400000">
              <a:off x="8097673" y="3715600"/>
              <a:ext cx="57145" cy="58558"/>
            </a:xfrm>
            <a:custGeom>
              <a:rect b="b" l="l" r="r" t="t"/>
              <a:pathLst>
                <a:path extrusionOk="0" h="456" w="445">
                  <a:moveTo>
                    <a:pt x="0" y="0"/>
                  </a:moveTo>
                  <a:lnTo>
                    <a:pt x="97" y="456"/>
                  </a:lnTo>
                  <a:lnTo>
                    <a:pt x="444" y="137"/>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73"/>
            <p:cNvSpPr/>
            <p:nvPr/>
          </p:nvSpPr>
          <p:spPr>
            <a:xfrm rot="5400000">
              <a:off x="7805458" y="3621534"/>
              <a:ext cx="60098" cy="52138"/>
            </a:xfrm>
            <a:custGeom>
              <a:rect b="b" l="l" r="r" t="t"/>
              <a:pathLst>
                <a:path extrusionOk="0" h="406" w="468">
                  <a:moveTo>
                    <a:pt x="234" y="1"/>
                  </a:moveTo>
                  <a:lnTo>
                    <a:pt x="0" y="405"/>
                  </a:lnTo>
                  <a:lnTo>
                    <a:pt x="467" y="405"/>
                  </a:lnTo>
                  <a:lnTo>
                    <a:pt x="23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73"/>
            <p:cNvSpPr/>
            <p:nvPr/>
          </p:nvSpPr>
          <p:spPr>
            <a:xfrm rot="5400000">
              <a:off x="7807320" y="3517322"/>
              <a:ext cx="57145" cy="58558"/>
            </a:xfrm>
            <a:custGeom>
              <a:rect b="b" l="l" r="r" t="t"/>
              <a:pathLst>
                <a:path extrusionOk="0" h="456" w="445">
                  <a:moveTo>
                    <a:pt x="1" y="0"/>
                  </a:moveTo>
                  <a:lnTo>
                    <a:pt x="97" y="456"/>
                  </a:lnTo>
                  <a:lnTo>
                    <a:pt x="445" y="143"/>
                  </a:ln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73"/>
            <p:cNvSpPr/>
            <p:nvPr/>
          </p:nvSpPr>
          <p:spPr>
            <a:xfrm rot="5400000">
              <a:off x="7767767" y="3814225"/>
              <a:ext cx="57273" cy="58687"/>
            </a:xfrm>
            <a:custGeom>
              <a:rect b="b" l="l" r="r" t="t"/>
              <a:pathLst>
                <a:path extrusionOk="0" h="457" w="446">
                  <a:moveTo>
                    <a:pt x="343" y="1"/>
                  </a:moveTo>
                  <a:lnTo>
                    <a:pt x="1" y="314"/>
                  </a:lnTo>
                  <a:lnTo>
                    <a:pt x="445" y="456"/>
                  </a:lnTo>
                  <a:lnTo>
                    <a:pt x="445" y="456"/>
                  </a:lnTo>
                  <a:lnTo>
                    <a:pt x="34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73"/>
            <p:cNvSpPr/>
            <p:nvPr/>
          </p:nvSpPr>
          <p:spPr>
            <a:xfrm rot="5400000">
              <a:off x="7880069" y="3846009"/>
              <a:ext cx="60098" cy="52138"/>
            </a:xfrm>
            <a:custGeom>
              <a:rect b="b" l="l" r="r" t="t"/>
              <a:pathLst>
                <a:path extrusionOk="0" h="406" w="468">
                  <a:moveTo>
                    <a:pt x="1" y="1"/>
                  </a:moveTo>
                  <a:lnTo>
                    <a:pt x="234" y="405"/>
                  </a:lnTo>
                  <a:lnTo>
                    <a:pt x="46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73"/>
            <p:cNvSpPr/>
            <p:nvPr/>
          </p:nvSpPr>
          <p:spPr>
            <a:xfrm rot="5400000">
              <a:off x="8006560" y="3787578"/>
              <a:ext cx="57915" cy="58687"/>
            </a:xfrm>
            <a:custGeom>
              <a:rect b="b" l="l" r="r" t="t"/>
              <a:pathLst>
                <a:path extrusionOk="0" h="457" w="451">
                  <a:moveTo>
                    <a:pt x="348" y="0"/>
                  </a:moveTo>
                  <a:lnTo>
                    <a:pt x="0" y="314"/>
                  </a:lnTo>
                  <a:lnTo>
                    <a:pt x="450" y="456"/>
                  </a:lnTo>
                  <a:lnTo>
                    <a:pt x="450" y="456"/>
                  </a:lnTo>
                  <a:lnTo>
                    <a:pt x="34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73"/>
            <p:cNvSpPr/>
            <p:nvPr/>
          </p:nvSpPr>
          <p:spPr>
            <a:xfrm rot="5400000">
              <a:off x="8140821" y="3860327"/>
              <a:ext cx="60098" cy="52780"/>
            </a:xfrm>
            <a:custGeom>
              <a:rect b="b" l="l" r="r" t="t"/>
              <a:pathLst>
                <a:path extrusionOk="0" h="411" w="468">
                  <a:moveTo>
                    <a:pt x="1" y="1"/>
                  </a:moveTo>
                  <a:lnTo>
                    <a:pt x="234" y="411"/>
                  </a:lnTo>
                  <a:lnTo>
                    <a:pt x="46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73"/>
            <p:cNvSpPr/>
            <p:nvPr/>
          </p:nvSpPr>
          <p:spPr>
            <a:xfrm rot="5400000">
              <a:off x="7836535" y="3744045"/>
              <a:ext cx="57145" cy="58687"/>
            </a:xfrm>
            <a:custGeom>
              <a:rect b="b" l="l" r="r" t="t"/>
              <a:pathLst>
                <a:path extrusionOk="0" h="457" w="445">
                  <a:moveTo>
                    <a:pt x="0" y="0"/>
                  </a:moveTo>
                  <a:lnTo>
                    <a:pt x="103" y="456"/>
                  </a:lnTo>
                  <a:lnTo>
                    <a:pt x="444" y="143"/>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73"/>
            <p:cNvSpPr/>
            <p:nvPr/>
          </p:nvSpPr>
          <p:spPr>
            <a:xfrm rot="5400000">
              <a:off x="8343401" y="3785652"/>
              <a:ext cx="57145" cy="58687"/>
            </a:xfrm>
            <a:custGeom>
              <a:rect b="b" l="l" r="r" t="t"/>
              <a:pathLst>
                <a:path extrusionOk="0" h="457" w="445">
                  <a:moveTo>
                    <a:pt x="1" y="1"/>
                  </a:moveTo>
                  <a:lnTo>
                    <a:pt x="98" y="456"/>
                  </a:lnTo>
                  <a:lnTo>
                    <a:pt x="445" y="143"/>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73"/>
            <p:cNvSpPr/>
            <p:nvPr/>
          </p:nvSpPr>
          <p:spPr>
            <a:xfrm rot="5400000">
              <a:off x="7708567" y="3746934"/>
              <a:ext cx="60098" cy="52780"/>
            </a:xfrm>
            <a:custGeom>
              <a:rect b="b" l="l" r="r" t="t"/>
              <a:pathLst>
                <a:path extrusionOk="0" h="411" w="468">
                  <a:moveTo>
                    <a:pt x="234" y="0"/>
                  </a:moveTo>
                  <a:lnTo>
                    <a:pt x="1" y="411"/>
                  </a:lnTo>
                  <a:lnTo>
                    <a:pt x="468" y="411"/>
                  </a:lnTo>
                  <a:lnTo>
                    <a:pt x="23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73"/>
            <p:cNvSpPr/>
            <p:nvPr/>
          </p:nvSpPr>
          <p:spPr>
            <a:xfrm rot="5400000">
              <a:off x="8230393" y="3733386"/>
              <a:ext cx="60098" cy="52138"/>
            </a:xfrm>
            <a:custGeom>
              <a:rect b="b" l="l" r="r" t="t"/>
              <a:pathLst>
                <a:path extrusionOk="0" h="406" w="468">
                  <a:moveTo>
                    <a:pt x="234" y="1"/>
                  </a:moveTo>
                  <a:lnTo>
                    <a:pt x="1" y="405"/>
                  </a:lnTo>
                  <a:lnTo>
                    <a:pt x="468" y="405"/>
                  </a:lnTo>
                  <a:lnTo>
                    <a:pt x="23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73"/>
            <p:cNvSpPr/>
            <p:nvPr/>
          </p:nvSpPr>
          <p:spPr>
            <a:xfrm rot="5400000">
              <a:off x="8014651" y="3511736"/>
              <a:ext cx="60098" cy="52138"/>
            </a:xfrm>
            <a:custGeom>
              <a:rect b="b" l="l" r="r" t="t"/>
              <a:pathLst>
                <a:path extrusionOk="0" h="406" w="468">
                  <a:moveTo>
                    <a:pt x="1" y="1"/>
                  </a:moveTo>
                  <a:lnTo>
                    <a:pt x="234" y="405"/>
                  </a:lnTo>
                  <a:lnTo>
                    <a:pt x="46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73"/>
            <p:cNvSpPr/>
            <p:nvPr/>
          </p:nvSpPr>
          <p:spPr>
            <a:xfrm rot="5400000">
              <a:off x="8362342" y="3249698"/>
              <a:ext cx="60869" cy="52009"/>
            </a:xfrm>
            <a:custGeom>
              <a:rect b="b" l="l" r="r" t="t"/>
              <a:pathLst>
                <a:path extrusionOk="0" h="405" w="474">
                  <a:moveTo>
                    <a:pt x="0" y="0"/>
                  </a:moveTo>
                  <a:lnTo>
                    <a:pt x="240" y="404"/>
                  </a:lnTo>
                  <a:lnTo>
                    <a:pt x="473"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73"/>
            <p:cNvSpPr/>
            <p:nvPr/>
          </p:nvSpPr>
          <p:spPr>
            <a:xfrm rot="5400000">
              <a:off x="7894002" y="3274868"/>
              <a:ext cx="57145" cy="59329"/>
            </a:xfrm>
            <a:custGeom>
              <a:rect b="b" l="l" r="r" t="t"/>
              <a:pathLst>
                <a:path extrusionOk="0" h="462" w="445">
                  <a:moveTo>
                    <a:pt x="342" y="1"/>
                  </a:moveTo>
                  <a:lnTo>
                    <a:pt x="1" y="319"/>
                  </a:lnTo>
                  <a:lnTo>
                    <a:pt x="445" y="462"/>
                  </a:lnTo>
                  <a:lnTo>
                    <a:pt x="34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73"/>
            <p:cNvSpPr/>
            <p:nvPr/>
          </p:nvSpPr>
          <p:spPr>
            <a:xfrm rot="5400000">
              <a:off x="7800385" y="3291691"/>
              <a:ext cx="60098" cy="52009"/>
            </a:xfrm>
            <a:custGeom>
              <a:rect b="b" l="l" r="r" t="t"/>
              <a:pathLst>
                <a:path extrusionOk="0" h="405" w="468">
                  <a:moveTo>
                    <a:pt x="1" y="1"/>
                  </a:moveTo>
                  <a:lnTo>
                    <a:pt x="234" y="405"/>
                  </a:lnTo>
                  <a:lnTo>
                    <a:pt x="46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73"/>
            <p:cNvSpPr/>
            <p:nvPr/>
          </p:nvSpPr>
          <p:spPr>
            <a:xfrm rot="5400000">
              <a:off x="8250876" y="3217850"/>
              <a:ext cx="57915" cy="58558"/>
            </a:xfrm>
            <a:custGeom>
              <a:rect b="b" l="l" r="r" t="t"/>
              <a:pathLst>
                <a:path extrusionOk="0" h="456" w="451">
                  <a:moveTo>
                    <a:pt x="348" y="0"/>
                  </a:moveTo>
                  <a:lnTo>
                    <a:pt x="1" y="319"/>
                  </a:lnTo>
                  <a:lnTo>
                    <a:pt x="451" y="456"/>
                  </a:lnTo>
                  <a:lnTo>
                    <a:pt x="451" y="456"/>
                  </a:lnTo>
                  <a:lnTo>
                    <a:pt x="34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73"/>
            <p:cNvSpPr/>
            <p:nvPr/>
          </p:nvSpPr>
          <p:spPr>
            <a:xfrm rot="5400000">
              <a:off x="8239510" y="4378817"/>
              <a:ext cx="14768" cy="25041"/>
            </a:xfrm>
            <a:custGeom>
              <a:rect b="b" l="l" r="r" t="t"/>
              <a:pathLst>
                <a:path extrusionOk="0" h="195" w="115">
                  <a:moveTo>
                    <a:pt x="115" y="1"/>
                  </a:moveTo>
                  <a:lnTo>
                    <a:pt x="1" y="194"/>
                  </a:lnTo>
                  <a:lnTo>
                    <a:pt x="115" y="194"/>
                  </a:lnTo>
                  <a:lnTo>
                    <a:pt x="11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73"/>
            <p:cNvSpPr/>
            <p:nvPr/>
          </p:nvSpPr>
          <p:spPr>
            <a:xfrm rot="5400000">
              <a:off x="8106790" y="4361031"/>
              <a:ext cx="38910" cy="58558"/>
            </a:xfrm>
            <a:custGeom>
              <a:rect b="b" l="l" r="r" t="t"/>
              <a:pathLst>
                <a:path extrusionOk="0" h="456" w="303">
                  <a:moveTo>
                    <a:pt x="0" y="0"/>
                  </a:moveTo>
                  <a:lnTo>
                    <a:pt x="97" y="456"/>
                  </a:lnTo>
                  <a:lnTo>
                    <a:pt x="302" y="268"/>
                  </a:lnTo>
                  <a:lnTo>
                    <a:pt x="279" y="86"/>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73"/>
            <p:cNvSpPr/>
            <p:nvPr/>
          </p:nvSpPr>
          <p:spPr>
            <a:xfrm rot="5400000">
              <a:off x="8397143" y="4412142"/>
              <a:ext cx="3724" cy="7448"/>
            </a:xfrm>
            <a:custGeom>
              <a:rect b="b" l="l" r="r" t="t"/>
              <a:pathLst>
                <a:path extrusionOk="0" h="58" w="29">
                  <a:moveTo>
                    <a:pt x="0" y="0"/>
                  </a:moveTo>
                  <a:lnTo>
                    <a:pt x="12" y="57"/>
                  </a:lnTo>
                  <a:lnTo>
                    <a:pt x="29" y="6"/>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73"/>
            <p:cNvSpPr/>
            <p:nvPr/>
          </p:nvSpPr>
          <p:spPr>
            <a:xfrm rot="5400000">
              <a:off x="7897277" y="3531898"/>
              <a:ext cx="57145" cy="58687"/>
            </a:xfrm>
            <a:custGeom>
              <a:rect b="b" l="l" r="r" t="t"/>
              <a:pathLst>
                <a:path extrusionOk="0" h="457" w="445">
                  <a:moveTo>
                    <a:pt x="348" y="1"/>
                  </a:moveTo>
                  <a:lnTo>
                    <a:pt x="1" y="314"/>
                  </a:lnTo>
                  <a:lnTo>
                    <a:pt x="445" y="456"/>
                  </a:lnTo>
                  <a:lnTo>
                    <a:pt x="34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73"/>
            <p:cNvSpPr/>
            <p:nvPr/>
          </p:nvSpPr>
          <p:spPr>
            <a:xfrm rot="5400000">
              <a:off x="8005854" y="3307101"/>
              <a:ext cx="60098" cy="52009"/>
            </a:xfrm>
            <a:custGeom>
              <a:rect b="b" l="l" r="r" t="t"/>
              <a:pathLst>
                <a:path extrusionOk="0" h="405" w="468">
                  <a:moveTo>
                    <a:pt x="0" y="0"/>
                  </a:moveTo>
                  <a:lnTo>
                    <a:pt x="234" y="405"/>
                  </a:lnTo>
                  <a:lnTo>
                    <a:pt x="46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73"/>
            <p:cNvSpPr/>
            <p:nvPr/>
          </p:nvSpPr>
          <p:spPr>
            <a:xfrm rot="5400000">
              <a:off x="8256398" y="3476357"/>
              <a:ext cx="60098" cy="52780"/>
            </a:xfrm>
            <a:custGeom>
              <a:rect b="b" l="l" r="r" t="t"/>
              <a:pathLst>
                <a:path extrusionOk="0" h="411" w="468">
                  <a:moveTo>
                    <a:pt x="234" y="1"/>
                  </a:moveTo>
                  <a:lnTo>
                    <a:pt x="1" y="411"/>
                  </a:lnTo>
                  <a:lnTo>
                    <a:pt x="468" y="411"/>
                  </a:lnTo>
                  <a:lnTo>
                    <a:pt x="23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73"/>
            <p:cNvSpPr/>
            <p:nvPr/>
          </p:nvSpPr>
          <p:spPr>
            <a:xfrm rot="5400000">
              <a:off x="8135299" y="3454782"/>
              <a:ext cx="60098" cy="52009"/>
            </a:xfrm>
            <a:custGeom>
              <a:rect b="b" l="l" r="r" t="t"/>
              <a:pathLst>
                <a:path extrusionOk="0" h="405" w="468">
                  <a:moveTo>
                    <a:pt x="1" y="0"/>
                  </a:moveTo>
                  <a:lnTo>
                    <a:pt x="234" y="405"/>
                  </a:lnTo>
                  <a:lnTo>
                    <a:pt x="46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73"/>
            <p:cNvSpPr/>
            <p:nvPr/>
          </p:nvSpPr>
          <p:spPr>
            <a:xfrm rot="5400000">
              <a:off x="7896185" y="3408038"/>
              <a:ext cx="60098" cy="52009"/>
            </a:xfrm>
            <a:custGeom>
              <a:rect b="b" l="l" r="r" t="t"/>
              <a:pathLst>
                <a:path extrusionOk="0" h="405" w="468">
                  <a:moveTo>
                    <a:pt x="0" y="1"/>
                  </a:moveTo>
                  <a:lnTo>
                    <a:pt x="234" y="405"/>
                  </a:lnTo>
                  <a:lnTo>
                    <a:pt x="46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73"/>
            <p:cNvSpPr/>
            <p:nvPr/>
          </p:nvSpPr>
          <p:spPr>
            <a:xfrm rot="5400000">
              <a:off x="8359068" y="3559379"/>
              <a:ext cx="57915" cy="58687"/>
            </a:xfrm>
            <a:custGeom>
              <a:rect b="b" l="l" r="r" t="t"/>
              <a:pathLst>
                <a:path extrusionOk="0" h="457" w="451">
                  <a:moveTo>
                    <a:pt x="0" y="0"/>
                  </a:moveTo>
                  <a:lnTo>
                    <a:pt x="103" y="456"/>
                  </a:lnTo>
                  <a:lnTo>
                    <a:pt x="450" y="143"/>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73"/>
            <p:cNvSpPr/>
            <p:nvPr/>
          </p:nvSpPr>
          <p:spPr>
            <a:xfrm rot="5400000">
              <a:off x="8272514" y="3353524"/>
              <a:ext cx="60740" cy="52009"/>
            </a:xfrm>
            <a:custGeom>
              <a:rect b="b" l="l" r="r" t="t"/>
              <a:pathLst>
                <a:path extrusionOk="0" h="405" w="473">
                  <a:moveTo>
                    <a:pt x="0" y="1"/>
                  </a:moveTo>
                  <a:lnTo>
                    <a:pt x="234" y="405"/>
                  </a:lnTo>
                  <a:lnTo>
                    <a:pt x="47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73"/>
            <p:cNvSpPr/>
            <p:nvPr/>
          </p:nvSpPr>
          <p:spPr>
            <a:xfrm rot="5400000">
              <a:off x="8134978" y="3305239"/>
              <a:ext cx="57145" cy="58687"/>
            </a:xfrm>
            <a:custGeom>
              <a:rect b="b" l="l" r="r" t="t"/>
              <a:pathLst>
                <a:path extrusionOk="0" h="457" w="445">
                  <a:moveTo>
                    <a:pt x="342" y="1"/>
                  </a:moveTo>
                  <a:lnTo>
                    <a:pt x="0" y="314"/>
                  </a:lnTo>
                  <a:lnTo>
                    <a:pt x="444" y="456"/>
                  </a:lnTo>
                  <a:lnTo>
                    <a:pt x="34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73"/>
            <p:cNvSpPr/>
            <p:nvPr/>
          </p:nvSpPr>
          <p:spPr>
            <a:xfrm rot="5400000">
              <a:off x="7783884" y="3376126"/>
              <a:ext cx="57145" cy="58687"/>
            </a:xfrm>
            <a:custGeom>
              <a:rect b="b" l="l" r="r" t="t"/>
              <a:pathLst>
                <a:path extrusionOk="0" h="457" w="445">
                  <a:moveTo>
                    <a:pt x="342" y="0"/>
                  </a:moveTo>
                  <a:lnTo>
                    <a:pt x="0" y="314"/>
                  </a:lnTo>
                  <a:lnTo>
                    <a:pt x="445" y="456"/>
                  </a:lnTo>
                  <a:lnTo>
                    <a:pt x="34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73"/>
            <p:cNvSpPr/>
            <p:nvPr/>
          </p:nvSpPr>
          <p:spPr>
            <a:xfrm rot="5400000">
              <a:off x="8018311" y="3392628"/>
              <a:ext cx="57915" cy="58558"/>
            </a:xfrm>
            <a:custGeom>
              <a:rect b="b" l="l" r="r" t="t"/>
              <a:pathLst>
                <a:path extrusionOk="0" h="456" w="451">
                  <a:moveTo>
                    <a:pt x="348" y="0"/>
                  </a:moveTo>
                  <a:lnTo>
                    <a:pt x="1" y="314"/>
                  </a:lnTo>
                  <a:lnTo>
                    <a:pt x="451" y="456"/>
                  </a:lnTo>
                  <a:lnTo>
                    <a:pt x="34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73"/>
            <p:cNvSpPr/>
            <p:nvPr/>
          </p:nvSpPr>
          <p:spPr>
            <a:xfrm rot="5400000">
              <a:off x="8251197" y="3872078"/>
              <a:ext cx="57273" cy="58558"/>
            </a:xfrm>
            <a:custGeom>
              <a:rect b="b" l="l" r="r" t="t"/>
              <a:pathLst>
                <a:path extrusionOk="0" h="456" w="446">
                  <a:moveTo>
                    <a:pt x="348" y="0"/>
                  </a:moveTo>
                  <a:lnTo>
                    <a:pt x="1" y="319"/>
                  </a:lnTo>
                  <a:lnTo>
                    <a:pt x="445" y="456"/>
                  </a:lnTo>
                  <a:lnTo>
                    <a:pt x="34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73"/>
            <p:cNvSpPr/>
            <p:nvPr/>
          </p:nvSpPr>
          <p:spPr>
            <a:xfrm rot="5400000">
              <a:off x="8020493" y="3190755"/>
              <a:ext cx="24270" cy="58558"/>
            </a:xfrm>
            <a:custGeom>
              <a:rect b="b" l="l" r="r" t="t"/>
              <a:pathLst>
                <a:path extrusionOk="0" h="456" w="189">
                  <a:moveTo>
                    <a:pt x="86" y="0"/>
                  </a:moveTo>
                  <a:lnTo>
                    <a:pt x="1" y="80"/>
                  </a:lnTo>
                  <a:lnTo>
                    <a:pt x="18" y="405"/>
                  </a:lnTo>
                  <a:lnTo>
                    <a:pt x="189" y="456"/>
                  </a:lnTo>
                  <a:lnTo>
                    <a:pt x="189" y="456"/>
                  </a:lnTo>
                  <a:lnTo>
                    <a:pt x="8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73"/>
            <p:cNvSpPr/>
            <p:nvPr/>
          </p:nvSpPr>
          <p:spPr>
            <a:xfrm rot="5400000">
              <a:off x="7699449" y="3266778"/>
              <a:ext cx="53549" cy="41094"/>
            </a:xfrm>
            <a:custGeom>
              <a:rect b="b" l="l" r="r" t="t"/>
              <a:pathLst>
                <a:path extrusionOk="0" h="320" w="417">
                  <a:moveTo>
                    <a:pt x="348" y="1"/>
                  </a:moveTo>
                  <a:lnTo>
                    <a:pt x="1" y="320"/>
                  </a:lnTo>
                  <a:lnTo>
                    <a:pt x="417" y="320"/>
                  </a:lnTo>
                  <a:lnTo>
                    <a:pt x="34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73"/>
            <p:cNvSpPr/>
            <p:nvPr/>
          </p:nvSpPr>
          <p:spPr>
            <a:xfrm rot="5400000">
              <a:off x="7786516" y="3185618"/>
              <a:ext cx="12456" cy="51367"/>
            </a:xfrm>
            <a:custGeom>
              <a:rect b="b" l="l" r="r" t="t"/>
              <a:pathLst>
                <a:path extrusionOk="0" h="400" w="97">
                  <a:moveTo>
                    <a:pt x="11" y="1"/>
                  </a:moveTo>
                  <a:lnTo>
                    <a:pt x="0" y="183"/>
                  </a:lnTo>
                  <a:lnTo>
                    <a:pt x="0" y="365"/>
                  </a:lnTo>
                  <a:lnTo>
                    <a:pt x="97" y="399"/>
                  </a:lnTo>
                  <a:lnTo>
                    <a:pt x="1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73"/>
            <p:cNvSpPr/>
            <p:nvPr/>
          </p:nvSpPr>
          <p:spPr>
            <a:xfrm rot="5400000">
              <a:off x="8117770" y="3208283"/>
              <a:ext cx="55732" cy="52138"/>
            </a:xfrm>
            <a:custGeom>
              <a:rect b="b" l="l" r="r" t="t"/>
              <a:pathLst>
                <a:path extrusionOk="0" h="406" w="434">
                  <a:moveTo>
                    <a:pt x="0" y="1"/>
                  </a:moveTo>
                  <a:lnTo>
                    <a:pt x="0" y="58"/>
                  </a:lnTo>
                  <a:lnTo>
                    <a:pt x="200" y="405"/>
                  </a:lnTo>
                  <a:lnTo>
                    <a:pt x="43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73"/>
            <p:cNvSpPr/>
            <p:nvPr/>
          </p:nvSpPr>
          <p:spPr>
            <a:xfrm rot="5400000">
              <a:off x="7892140" y="3203532"/>
              <a:ext cx="35956" cy="52138"/>
            </a:xfrm>
            <a:custGeom>
              <a:rect b="b" l="l" r="r" t="t"/>
              <a:pathLst>
                <a:path extrusionOk="0" h="406" w="280">
                  <a:moveTo>
                    <a:pt x="12" y="1"/>
                  </a:moveTo>
                  <a:lnTo>
                    <a:pt x="17" y="120"/>
                  </a:lnTo>
                  <a:lnTo>
                    <a:pt x="0" y="331"/>
                  </a:lnTo>
                  <a:lnTo>
                    <a:pt x="46" y="405"/>
                  </a:lnTo>
                  <a:lnTo>
                    <a:pt x="27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73"/>
            <p:cNvSpPr/>
            <p:nvPr/>
          </p:nvSpPr>
          <p:spPr>
            <a:xfrm rot="5400000">
              <a:off x="8386934" y="3424026"/>
              <a:ext cx="60098" cy="25684"/>
            </a:xfrm>
            <a:custGeom>
              <a:rect b="b" l="l" r="r" t="t"/>
              <a:pathLst>
                <a:path extrusionOk="0" h="200" w="468">
                  <a:moveTo>
                    <a:pt x="115" y="1"/>
                  </a:moveTo>
                  <a:lnTo>
                    <a:pt x="1" y="200"/>
                  </a:lnTo>
                  <a:lnTo>
                    <a:pt x="468" y="200"/>
                  </a:lnTo>
                  <a:lnTo>
                    <a:pt x="34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73"/>
            <p:cNvSpPr/>
            <p:nvPr/>
          </p:nvSpPr>
          <p:spPr>
            <a:xfrm rot="5400000">
              <a:off x="8386934" y="4078703"/>
              <a:ext cx="60098" cy="25684"/>
            </a:xfrm>
            <a:custGeom>
              <a:rect b="b" l="l" r="r" t="t"/>
              <a:pathLst>
                <a:path extrusionOk="0" h="200" w="468">
                  <a:moveTo>
                    <a:pt x="114" y="1"/>
                  </a:moveTo>
                  <a:lnTo>
                    <a:pt x="0" y="200"/>
                  </a:lnTo>
                  <a:lnTo>
                    <a:pt x="467" y="200"/>
                  </a:lnTo>
                  <a:lnTo>
                    <a:pt x="34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73"/>
            <p:cNvSpPr/>
            <p:nvPr/>
          </p:nvSpPr>
          <p:spPr>
            <a:xfrm rot="5400000">
              <a:off x="8013174" y="3931600"/>
              <a:ext cx="60098" cy="52009"/>
            </a:xfrm>
            <a:custGeom>
              <a:rect b="b" l="l" r="r" t="t"/>
              <a:pathLst>
                <a:path extrusionOk="0" h="405" w="468">
                  <a:moveTo>
                    <a:pt x="1" y="0"/>
                  </a:moveTo>
                  <a:lnTo>
                    <a:pt x="234" y="405"/>
                  </a:lnTo>
                  <a:lnTo>
                    <a:pt x="46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73"/>
            <p:cNvSpPr/>
            <p:nvPr/>
          </p:nvSpPr>
          <p:spPr>
            <a:xfrm rot="5400000">
              <a:off x="8388026" y="3924665"/>
              <a:ext cx="44688" cy="38911"/>
            </a:xfrm>
            <a:custGeom>
              <a:rect b="b" l="l" r="r" t="t"/>
              <a:pathLst>
                <a:path extrusionOk="0" h="303" w="348">
                  <a:moveTo>
                    <a:pt x="0" y="1"/>
                  </a:moveTo>
                  <a:lnTo>
                    <a:pt x="171" y="302"/>
                  </a:lnTo>
                  <a:lnTo>
                    <a:pt x="34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73"/>
            <p:cNvSpPr/>
            <p:nvPr/>
          </p:nvSpPr>
          <p:spPr>
            <a:xfrm rot="5400000">
              <a:off x="7880454" y="4371497"/>
              <a:ext cx="22729" cy="59457"/>
            </a:xfrm>
            <a:custGeom>
              <a:rect b="b" l="l" r="r" t="t"/>
              <a:pathLst>
                <a:path extrusionOk="0" h="463" w="177">
                  <a:moveTo>
                    <a:pt x="0" y="1"/>
                  </a:moveTo>
                  <a:lnTo>
                    <a:pt x="103" y="462"/>
                  </a:lnTo>
                  <a:lnTo>
                    <a:pt x="137" y="428"/>
                  </a:lnTo>
                  <a:lnTo>
                    <a:pt x="131" y="405"/>
                  </a:lnTo>
                  <a:lnTo>
                    <a:pt x="177" y="58"/>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73"/>
            <p:cNvSpPr/>
            <p:nvPr/>
          </p:nvSpPr>
          <p:spPr>
            <a:xfrm rot="5400000">
              <a:off x="7708567" y="4362058"/>
              <a:ext cx="60098" cy="52780"/>
            </a:xfrm>
            <a:custGeom>
              <a:rect b="b" l="l" r="r" t="t"/>
              <a:pathLst>
                <a:path extrusionOk="0" h="411" w="468">
                  <a:moveTo>
                    <a:pt x="234" y="0"/>
                  </a:moveTo>
                  <a:lnTo>
                    <a:pt x="0" y="411"/>
                  </a:lnTo>
                  <a:lnTo>
                    <a:pt x="467" y="411"/>
                  </a:lnTo>
                  <a:lnTo>
                    <a:pt x="23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73"/>
            <p:cNvSpPr/>
            <p:nvPr/>
          </p:nvSpPr>
          <p:spPr>
            <a:xfrm rot="5400000">
              <a:off x="7702017" y="4277173"/>
              <a:ext cx="57145" cy="49826"/>
            </a:xfrm>
            <a:custGeom>
              <a:rect b="b" l="l" r="r" t="t"/>
              <a:pathLst>
                <a:path extrusionOk="0" h="388" w="445">
                  <a:moveTo>
                    <a:pt x="1" y="1"/>
                  </a:moveTo>
                  <a:lnTo>
                    <a:pt x="86" y="388"/>
                  </a:lnTo>
                  <a:lnTo>
                    <a:pt x="177" y="388"/>
                  </a:lnTo>
                  <a:lnTo>
                    <a:pt x="445" y="143"/>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73"/>
            <p:cNvSpPr/>
            <p:nvPr/>
          </p:nvSpPr>
          <p:spPr>
            <a:xfrm rot="5400000">
              <a:off x="7805458" y="4276082"/>
              <a:ext cx="60098" cy="52138"/>
            </a:xfrm>
            <a:custGeom>
              <a:rect b="b" l="l" r="r" t="t"/>
              <a:pathLst>
                <a:path extrusionOk="0" h="406" w="468">
                  <a:moveTo>
                    <a:pt x="234" y="1"/>
                  </a:moveTo>
                  <a:lnTo>
                    <a:pt x="0" y="405"/>
                  </a:lnTo>
                  <a:lnTo>
                    <a:pt x="467" y="405"/>
                  </a:lnTo>
                  <a:lnTo>
                    <a:pt x="23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73"/>
            <p:cNvSpPr/>
            <p:nvPr/>
          </p:nvSpPr>
          <p:spPr>
            <a:xfrm rot="5400000">
              <a:off x="7702788" y="4150681"/>
              <a:ext cx="49055" cy="43277"/>
            </a:xfrm>
            <a:custGeom>
              <a:rect b="b" l="l" r="r" t="t"/>
              <a:pathLst>
                <a:path extrusionOk="0" h="337" w="382">
                  <a:moveTo>
                    <a:pt x="188" y="1"/>
                  </a:moveTo>
                  <a:lnTo>
                    <a:pt x="0" y="337"/>
                  </a:lnTo>
                  <a:lnTo>
                    <a:pt x="382" y="337"/>
                  </a:lnTo>
                  <a:lnTo>
                    <a:pt x="18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73"/>
            <p:cNvSpPr/>
            <p:nvPr/>
          </p:nvSpPr>
          <p:spPr>
            <a:xfrm rot="5400000">
              <a:off x="7693221" y="4046085"/>
              <a:ext cx="57915" cy="33003"/>
            </a:xfrm>
            <a:custGeom>
              <a:rect b="b" l="l" r="r" t="t"/>
              <a:pathLst>
                <a:path extrusionOk="0" h="257" w="451">
                  <a:moveTo>
                    <a:pt x="1" y="1"/>
                  </a:moveTo>
                  <a:lnTo>
                    <a:pt x="58" y="257"/>
                  </a:lnTo>
                  <a:lnTo>
                    <a:pt x="325" y="257"/>
                  </a:lnTo>
                  <a:lnTo>
                    <a:pt x="451" y="143"/>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73"/>
            <p:cNvSpPr/>
            <p:nvPr/>
          </p:nvSpPr>
          <p:spPr>
            <a:xfrm rot="5400000">
              <a:off x="7702723" y="3496069"/>
              <a:ext cx="49183" cy="43277"/>
            </a:xfrm>
            <a:custGeom>
              <a:rect b="b" l="l" r="r" t="t"/>
              <a:pathLst>
                <a:path extrusionOk="0" h="337" w="383">
                  <a:moveTo>
                    <a:pt x="195" y="1"/>
                  </a:moveTo>
                  <a:lnTo>
                    <a:pt x="1" y="337"/>
                  </a:lnTo>
                  <a:lnTo>
                    <a:pt x="383" y="337"/>
                  </a:lnTo>
                  <a:lnTo>
                    <a:pt x="19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73"/>
            <p:cNvSpPr/>
            <p:nvPr/>
          </p:nvSpPr>
          <p:spPr>
            <a:xfrm rot="5400000">
              <a:off x="7693221" y="3391536"/>
              <a:ext cx="57915" cy="33003"/>
            </a:xfrm>
            <a:custGeom>
              <a:rect b="b" l="l" r="r" t="t"/>
              <a:pathLst>
                <a:path extrusionOk="0" h="257" w="451">
                  <a:moveTo>
                    <a:pt x="1" y="1"/>
                  </a:moveTo>
                  <a:lnTo>
                    <a:pt x="58" y="257"/>
                  </a:lnTo>
                  <a:lnTo>
                    <a:pt x="325" y="257"/>
                  </a:lnTo>
                  <a:lnTo>
                    <a:pt x="450" y="143"/>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73"/>
            <p:cNvSpPr/>
            <p:nvPr/>
          </p:nvSpPr>
          <p:spPr>
            <a:xfrm rot="5400000">
              <a:off x="7699513" y="3921390"/>
              <a:ext cx="53421" cy="41094"/>
            </a:xfrm>
            <a:custGeom>
              <a:rect b="b" l="l" r="r" t="t"/>
              <a:pathLst>
                <a:path extrusionOk="0" h="320" w="416">
                  <a:moveTo>
                    <a:pt x="348" y="1"/>
                  </a:moveTo>
                  <a:lnTo>
                    <a:pt x="0" y="320"/>
                  </a:lnTo>
                  <a:lnTo>
                    <a:pt x="416" y="320"/>
                  </a:lnTo>
                  <a:lnTo>
                    <a:pt x="34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73"/>
            <p:cNvSpPr/>
            <p:nvPr/>
          </p:nvSpPr>
          <p:spPr>
            <a:xfrm rot="5400000">
              <a:off x="8017540" y="4306068"/>
              <a:ext cx="60098" cy="52009"/>
            </a:xfrm>
            <a:custGeom>
              <a:rect b="b" l="l" r="r" t="t"/>
              <a:pathLst>
                <a:path extrusionOk="0" h="405" w="468">
                  <a:moveTo>
                    <a:pt x="234" y="0"/>
                  </a:moveTo>
                  <a:lnTo>
                    <a:pt x="1" y="404"/>
                  </a:lnTo>
                  <a:lnTo>
                    <a:pt x="468" y="404"/>
                  </a:lnTo>
                  <a:lnTo>
                    <a:pt x="23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73"/>
            <p:cNvSpPr/>
            <p:nvPr/>
          </p:nvSpPr>
          <p:spPr>
            <a:xfrm rot="5400000">
              <a:off x="7783884" y="4030674"/>
              <a:ext cx="57145" cy="58687"/>
            </a:xfrm>
            <a:custGeom>
              <a:rect b="b" l="l" r="r" t="t"/>
              <a:pathLst>
                <a:path extrusionOk="0" h="457" w="445">
                  <a:moveTo>
                    <a:pt x="342" y="0"/>
                  </a:moveTo>
                  <a:lnTo>
                    <a:pt x="1" y="314"/>
                  </a:lnTo>
                  <a:lnTo>
                    <a:pt x="445" y="456"/>
                  </a:lnTo>
                  <a:lnTo>
                    <a:pt x="34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73"/>
            <p:cNvSpPr/>
            <p:nvPr/>
          </p:nvSpPr>
          <p:spPr>
            <a:xfrm rot="5400000">
              <a:off x="8272514" y="4008073"/>
              <a:ext cx="60740" cy="52009"/>
            </a:xfrm>
            <a:custGeom>
              <a:rect b="b" l="l" r="r" t="t"/>
              <a:pathLst>
                <a:path extrusionOk="0" h="405" w="473">
                  <a:moveTo>
                    <a:pt x="0" y="1"/>
                  </a:moveTo>
                  <a:lnTo>
                    <a:pt x="234" y="405"/>
                  </a:lnTo>
                  <a:lnTo>
                    <a:pt x="47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73"/>
            <p:cNvSpPr/>
            <p:nvPr/>
          </p:nvSpPr>
          <p:spPr>
            <a:xfrm rot="5400000">
              <a:off x="8018632" y="4046855"/>
              <a:ext cx="57273" cy="58558"/>
            </a:xfrm>
            <a:custGeom>
              <a:rect b="b" l="l" r="r" t="t"/>
              <a:pathLst>
                <a:path extrusionOk="0" h="456" w="446">
                  <a:moveTo>
                    <a:pt x="348" y="0"/>
                  </a:moveTo>
                  <a:lnTo>
                    <a:pt x="1" y="314"/>
                  </a:lnTo>
                  <a:lnTo>
                    <a:pt x="445" y="456"/>
                  </a:lnTo>
                  <a:lnTo>
                    <a:pt x="34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73"/>
            <p:cNvSpPr/>
            <p:nvPr/>
          </p:nvSpPr>
          <p:spPr>
            <a:xfrm rot="5400000">
              <a:off x="8135299" y="4109331"/>
              <a:ext cx="60098" cy="52009"/>
            </a:xfrm>
            <a:custGeom>
              <a:rect b="b" l="l" r="r" t="t"/>
              <a:pathLst>
                <a:path extrusionOk="0" h="405" w="468">
                  <a:moveTo>
                    <a:pt x="1" y="0"/>
                  </a:moveTo>
                  <a:lnTo>
                    <a:pt x="234" y="405"/>
                  </a:lnTo>
                  <a:lnTo>
                    <a:pt x="46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73"/>
            <p:cNvSpPr/>
            <p:nvPr/>
          </p:nvSpPr>
          <p:spPr>
            <a:xfrm rot="5400000">
              <a:off x="7892525" y="4065476"/>
              <a:ext cx="60098" cy="52138"/>
            </a:xfrm>
            <a:custGeom>
              <a:rect b="b" l="l" r="r" t="t"/>
              <a:pathLst>
                <a:path extrusionOk="0" h="406" w="468">
                  <a:moveTo>
                    <a:pt x="0" y="1"/>
                  </a:moveTo>
                  <a:lnTo>
                    <a:pt x="234" y="405"/>
                  </a:lnTo>
                  <a:lnTo>
                    <a:pt x="46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73"/>
            <p:cNvSpPr/>
            <p:nvPr/>
          </p:nvSpPr>
          <p:spPr>
            <a:xfrm rot="5400000">
              <a:off x="7897213" y="3950991"/>
              <a:ext cx="57273" cy="58687"/>
            </a:xfrm>
            <a:custGeom>
              <a:rect b="b" l="l" r="r" t="t"/>
              <a:pathLst>
                <a:path extrusionOk="0" h="457" w="446">
                  <a:moveTo>
                    <a:pt x="348" y="1"/>
                  </a:moveTo>
                  <a:lnTo>
                    <a:pt x="1" y="314"/>
                  </a:lnTo>
                  <a:lnTo>
                    <a:pt x="445" y="456"/>
                  </a:lnTo>
                  <a:lnTo>
                    <a:pt x="445" y="456"/>
                  </a:lnTo>
                  <a:lnTo>
                    <a:pt x="34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73"/>
            <p:cNvSpPr/>
            <p:nvPr/>
          </p:nvSpPr>
          <p:spPr>
            <a:xfrm rot="5400000">
              <a:off x="7800385" y="3946239"/>
              <a:ext cx="60098" cy="52009"/>
            </a:xfrm>
            <a:custGeom>
              <a:rect b="b" l="l" r="r" t="t"/>
              <a:pathLst>
                <a:path extrusionOk="0" h="405" w="468">
                  <a:moveTo>
                    <a:pt x="1" y="1"/>
                  </a:moveTo>
                  <a:lnTo>
                    <a:pt x="234" y="405"/>
                  </a:lnTo>
                  <a:lnTo>
                    <a:pt x="46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73"/>
            <p:cNvSpPr/>
            <p:nvPr/>
          </p:nvSpPr>
          <p:spPr>
            <a:xfrm rot="5400000">
              <a:off x="7936765" y="4271395"/>
              <a:ext cx="57145" cy="58558"/>
            </a:xfrm>
            <a:custGeom>
              <a:rect b="b" l="l" r="r" t="t"/>
              <a:pathLst>
                <a:path extrusionOk="0" h="456" w="445">
                  <a:moveTo>
                    <a:pt x="0" y="0"/>
                  </a:moveTo>
                  <a:lnTo>
                    <a:pt x="97" y="456"/>
                  </a:lnTo>
                  <a:lnTo>
                    <a:pt x="445" y="143"/>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73"/>
            <p:cNvSpPr/>
            <p:nvPr/>
          </p:nvSpPr>
          <p:spPr>
            <a:xfrm rot="5400000">
              <a:off x="8134978" y="3959787"/>
              <a:ext cx="57145" cy="58687"/>
            </a:xfrm>
            <a:custGeom>
              <a:rect b="b" l="l" r="r" t="t"/>
              <a:pathLst>
                <a:path extrusionOk="0" h="457" w="445">
                  <a:moveTo>
                    <a:pt x="342" y="1"/>
                  </a:moveTo>
                  <a:lnTo>
                    <a:pt x="0" y="314"/>
                  </a:lnTo>
                  <a:lnTo>
                    <a:pt x="444" y="456"/>
                  </a:lnTo>
                  <a:lnTo>
                    <a:pt x="34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73"/>
            <p:cNvSpPr/>
            <p:nvPr/>
          </p:nvSpPr>
          <p:spPr>
            <a:xfrm rot="5400000">
              <a:off x="8213891" y="4282310"/>
              <a:ext cx="57273" cy="58687"/>
            </a:xfrm>
            <a:custGeom>
              <a:rect b="b" l="l" r="r" t="t"/>
              <a:pathLst>
                <a:path extrusionOk="0" h="457" w="446">
                  <a:moveTo>
                    <a:pt x="1" y="1"/>
                  </a:moveTo>
                  <a:lnTo>
                    <a:pt x="103" y="456"/>
                  </a:lnTo>
                  <a:lnTo>
                    <a:pt x="445" y="143"/>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73"/>
            <p:cNvSpPr/>
            <p:nvPr/>
          </p:nvSpPr>
          <p:spPr>
            <a:xfrm rot="5400000">
              <a:off x="8359068" y="4213927"/>
              <a:ext cx="57915" cy="58687"/>
            </a:xfrm>
            <a:custGeom>
              <a:rect b="b" l="l" r="r" t="t"/>
              <a:pathLst>
                <a:path extrusionOk="0" h="457" w="451">
                  <a:moveTo>
                    <a:pt x="0" y="0"/>
                  </a:moveTo>
                  <a:lnTo>
                    <a:pt x="103" y="456"/>
                  </a:lnTo>
                  <a:lnTo>
                    <a:pt x="450" y="143"/>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73"/>
            <p:cNvSpPr/>
            <p:nvPr/>
          </p:nvSpPr>
          <p:spPr>
            <a:xfrm rot="5400000">
              <a:off x="8109359" y="4226705"/>
              <a:ext cx="60098" cy="52780"/>
            </a:xfrm>
            <a:custGeom>
              <a:rect b="b" l="l" r="r" t="t"/>
              <a:pathLst>
                <a:path extrusionOk="0" h="411" w="468">
                  <a:moveTo>
                    <a:pt x="234" y="1"/>
                  </a:moveTo>
                  <a:lnTo>
                    <a:pt x="1" y="411"/>
                  </a:lnTo>
                  <a:lnTo>
                    <a:pt x="468" y="411"/>
                  </a:lnTo>
                  <a:lnTo>
                    <a:pt x="23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73"/>
            <p:cNvSpPr/>
            <p:nvPr/>
          </p:nvSpPr>
          <p:spPr>
            <a:xfrm rot="5400000">
              <a:off x="8367864" y="4304655"/>
              <a:ext cx="60098" cy="52009"/>
            </a:xfrm>
            <a:custGeom>
              <a:rect b="b" l="l" r="r" t="t"/>
              <a:pathLst>
                <a:path extrusionOk="0" h="405" w="468">
                  <a:moveTo>
                    <a:pt x="234" y="0"/>
                  </a:moveTo>
                  <a:lnTo>
                    <a:pt x="0" y="405"/>
                  </a:lnTo>
                  <a:lnTo>
                    <a:pt x="467" y="405"/>
                  </a:lnTo>
                  <a:lnTo>
                    <a:pt x="23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73"/>
            <p:cNvSpPr/>
            <p:nvPr/>
          </p:nvSpPr>
          <p:spPr>
            <a:xfrm rot="5400000">
              <a:off x="8256398" y="4130905"/>
              <a:ext cx="60098" cy="52780"/>
            </a:xfrm>
            <a:custGeom>
              <a:rect b="b" l="l" r="r" t="t"/>
              <a:pathLst>
                <a:path extrusionOk="0" h="411" w="468">
                  <a:moveTo>
                    <a:pt x="234" y="1"/>
                  </a:moveTo>
                  <a:lnTo>
                    <a:pt x="1" y="411"/>
                  </a:lnTo>
                  <a:lnTo>
                    <a:pt x="468" y="411"/>
                  </a:lnTo>
                  <a:lnTo>
                    <a:pt x="23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73"/>
            <p:cNvSpPr/>
            <p:nvPr/>
          </p:nvSpPr>
          <p:spPr>
            <a:xfrm rot="5400000">
              <a:off x="7907486" y="4158001"/>
              <a:ext cx="57145" cy="58558"/>
            </a:xfrm>
            <a:custGeom>
              <a:rect b="b" l="l" r="r" t="t"/>
              <a:pathLst>
                <a:path extrusionOk="0" h="456" w="445">
                  <a:moveTo>
                    <a:pt x="342" y="0"/>
                  </a:moveTo>
                  <a:lnTo>
                    <a:pt x="1" y="319"/>
                  </a:lnTo>
                  <a:lnTo>
                    <a:pt x="445" y="456"/>
                  </a:lnTo>
                  <a:lnTo>
                    <a:pt x="34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73"/>
            <p:cNvSpPr/>
            <p:nvPr/>
          </p:nvSpPr>
          <p:spPr>
            <a:xfrm rot="5400000">
              <a:off x="8014651" y="4166413"/>
              <a:ext cx="60098" cy="52138"/>
            </a:xfrm>
            <a:custGeom>
              <a:rect b="b" l="l" r="r" t="t"/>
              <a:pathLst>
                <a:path extrusionOk="0" h="406" w="468">
                  <a:moveTo>
                    <a:pt x="0" y="1"/>
                  </a:moveTo>
                  <a:lnTo>
                    <a:pt x="234" y="405"/>
                  </a:lnTo>
                  <a:lnTo>
                    <a:pt x="46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73"/>
            <p:cNvSpPr/>
            <p:nvPr/>
          </p:nvSpPr>
          <p:spPr>
            <a:xfrm rot="5400000">
              <a:off x="7791910" y="4155048"/>
              <a:ext cx="57273" cy="58687"/>
            </a:xfrm>
            <a:custGeom>
              <a:rect b="b" l="l" r="r" t="t"/>
              <a:pathLst>
                <a:path extrusionOk="0" h="457" w="446">
                  <a:moveTo>
                    <a:pt x="1" y="1"/>
                  </a:moveTo>
                  <a:lnTo>
                    <a:pt x="103" y="456"/>
                  </a:lnTo>
                  <a:lnTo>
                    <a:pt x="445" y="138"/>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82" name="Google Shape;3382;p73"/>
          <p:cNvGrpSpPr/>
          <p:nvPr/>
        </p:nvGrpSpPr>
        <p:grpSpPr>
          <a:xfrm>
            <a:off x="6015221" y="3315995"/>
            <a:ext cx="370345" cy="1292048"/>
            <a:chOff x="5700446" y="3205075"/>
            <a:chExt cx="349679" cy="1219949"/>
          </a:xfrm>
        </p:grpSpPr>
        <p:sp>
          <p:nvSpPr>
            <p:cNvPr id="3383" name="Google Shape;3383;p73"/>
            <p:cNvSpPr/>
            <p:nvPr/>
          </p:nvSpPr>
          <p:spPr>
            <a:xfrm rot="5400000">
              <a:off x="5265321" y="3640199"/>
              <a:ext cx="1219928" cy="349679"/>
            </a:xfrm>
            <a:custGeom>
              <a:rect b="b" l="l" r="r" t="t"/>
              <a:pathLst>
                <a:path extrusionOk="0" h="3521" w="17315">
                  <a:moveTo>
                    <a:pt x="1" y="1"/>
                  </a:moveTo>
                  <a:lnTo>
                    <a:pt x="75" y="456"/>
                  </a:lnTo>
                  <a:lnTo>
                    <a:pt x="1" y="1470"/>
                  </a:lnTo>
                  <a:lnTo>
                    <a:pt x="75" y="2478"/>
                  </a:lnTo>
                  <a:lnTo>
                    <a:pt x="1" y="3088"/>
                  </a:lnTo>
                  <a:lnTo>
                    <a:pt x="1" y="3520"/>
                  </a:lnTo>
                  <a:lnTo>
                    <a:pt x="17314" y="3520"/>
                  </a:lnTo>
                  <a:lnTo>
                    <a:pt x="17314" y="3088"/>
                  </a:lnTo>
                  <a:lnTo>
                    <a:pt x="17172" y="2723"/>
                  </a:lnTo>
                  <a:lnTo>
                    <a:pt x="17314" y="2057"/>
                  </a:lnTo>
                  <a:lnTo>
                    <a:pt x="17109" y="1111"/>
                  </a:lnTo>
                  <a:lnTo>
                    <a:pt x="17109" y="479"/>
                  </a:lnTo>
                  <a:lnTo>
                    <a:pt x="17314" y="1"/>
                  </a:lnTo>
                  <a:close/>
                </a:path>
              </a:pathLst>
            </a:custGeom>
            <a:solidFill>
              <a:srgbClr val="AFAB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73"/>
            <p:cNvSpPr/>
            <p:nvPr/>
          </p:nvSpPr>
          <p:spPr>
            <a:xfrm rot="5400000">
              <a:off x="5823290" y="3276902"/>
              <a:ext cx="103992" cy="349679"/>
            </a:xfrm>
            <a:custGeom>
              <a:rect b="b" l="l" r="r" t="t"/>
              <a:pathLst>
                <a:path extrusionOk="0" h="3521" w="1476">
                  <a:moveTo>
                    <a:pt x="0" y="1"/>
                  </a:moveTo>
                  <a:lnTo>
                    <a:pt x="957" y="3520"/>
                  </a:lnTo>
                  <a:lnTo>
                    <a:pt x="1475" y="3520"/>
                  </a:lnTo>
                  <a:lnTo>
                    <a:pt x="51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73"/>
            <p:cNvSpPr/>
            <p:nvPr/>
          </p:nvSpPr>
          <p:spPr>
            <a:xfrm rot="5400000">
              <a:off x="5823501" y="3363774"/>
              <a:ext cx="103569" cy="349679"/>
            </a:xfrm>
            <a:custGeom>
              <a:rect b="b" l="l" r="r" t="t"/>
              <a:pathLst>
                <a:path extrusionOk="0" h="3521" w="1470">
                  <a:moveTo>
                    <a:pt x="0" y="1"/>
                  </a:moveTo>
                  <a:lnTo>
                    <a:pt x="957" y="3520"/>
                  </a:lnTo>
                  <a:lnTo>
                    <a:pt x="1469" y="3520"/>
                  </a:lnTo>
                  <a:lnTo>
                    <a:pt x="51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73"/>
            <p:cNvSpPr/>
            <p:nvPr/>
          </p:nvSpPr>
          <p:spPr>
            <a:xfrm rot="5400000">
              <a:off x="5823290" y="3537731"/>
              <a:ext cx="103992" cy="349679"/>
            </a:xfrm>
            <a:custGeom>
              <a:rect b="b" l="l" r="r" t="t"/>
              <a:pathLst>
                <a:path extrusionOk="0" h="3521" w="1476">
                  <a:moveTo>
                    <a:pt x="0" y="1"/>
                  </a:moveTo>
                  <a:lnTo>
                    <a:pt x="957" y="3520"/>
                  </a:lnTo>
                  <a:lnTo>
                    <a:pt x="1475" y="3520"/>
                  </a:lnTo>
                  <a:lnTo>
                    <a:pt x="51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73"/>
            <p:cNvSpPr/>
            <p:nvPr/>
          </p:nvSpPr>
          <p:spPr>
            <a:xfrm rot="5400000">
              <a:off x="5823466" y="3450823"/>
              <a:ext cx="103639" cy="349679"/>
            </a:xfrm>
            <a:custGeom>
              <a:rect b="b" l="l" r="r" t="t"/>
              <a:pathLst>
                <a:path extrusionOk="0" h="3521" w="1471">
                  <a:moveTo>
                    <a:pt x="1" y="1"/>
                  </a:moveTo>
                  <a:lnTo>
                    <a:pt x="952" y="3520"/>
                  </a:lnTo>
                  <a:lnTo>
                    <a:pt x="1470" y="3520"/>
                  </a:lnTo>
                  <a:lnTo>
                    <a:pt x="51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73"/>
            <p:cNvSpPr/>
            <p:nvPr/>
          </p:nvSpPr>
          <p:spPr>
            <a:xfrm rot="5400000">
              <a:off x="5823290" y="3189818"/>
              <a:ext cx="103992" cy="349679"/>
            </a:xfrm>
            <a:custGeom>
              <a:rect b="b" l="l" r="r" t="t"/>
              <a:pathLst>
                <a:path extrusionOk="0" h="3521" w="1476">
                  <a:moveTo>
                    <a:pt x="0" y="1"/>
                  </a:moveTo>
                  <a:lnTo>
                    <a:pt x="957" y="3520"/>
                  </a:lnTo>
                  <a:lnTo>
                    <a:pt x="1475" y="3520"/>
                  </a:lnTo>
                  <a:lnTo>
                    <a:pt x="5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73"/>
            <p:cNvSpPr/>
            <p:nvPr/>
          </p:nvSpPr>
          <p:spPr>
            <a:xfrm rot="5400000">
              <a:off x="5840939" y="4215838"/>
              <a:ext cx="68694" cy="349679"/>
            </a:xfrm>
            <a:custGeom>
              <a:rect b="b" l="l" r="r" t="t"/>
              <a:pathLst>
                <a:path extrusionOk="0" h="3521" w="975">
                  <a:moveTo>
                    <a:pt x="0" y="1"/>
                  </a:moveTo>
                  <a:lnTo>
                    <a:pt x="957" y="3520"/>
                  </a:lnTo>
                  <a:lnTo>
                    <a:pt x="974" y="3520"/>
                  </a:lnTo>
                  <a:lnTo>
                    <a:pt x="974" y="3088"/>
                  </a:lnTo>
                  <a:lnTo>
                    <a:pt x="832" y="2723"/>
                  </a:lnTo>
                  <a:lnTo>
                    <a:pt x="974" y="2057"/>
                  </a:lnTo>
                  <a:lnTo>
                    <a:pt x="769" y="1111"/>
                  </a:lnTo>
                  <a:lnTo>
                    <a:pt x="769" y="918"/>
                  </a:lnTo>
                  <a:lnTo>
                    <a:pt x="5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73"/>
            <p:cNvSpPr/>
            <p:nvPr/>
          </p:nvSpPr>
          <p:spPr>
            <a:xfrm rot="5400000">
              <a:off x="5823290" y="3102734"/>
              <a:ext cx="103992" cy="349679"/>
            </a:xfrm>
            <a:custGeom>
              <a:rect b="b" l="l" r="r" t="t"/>
              <a:pathLst>
                <a:path extrusionOk="0" h="3521" w="1476">
                  <a:moveTo>
                    <a:pt x="0" y="1"/>
                  </a:moveTo>
                  <a:lnTo>
                    <a:pt x="957" y="3520"/>
                  </a:lnTo>
                  <a:lnTo>
                    <a:pt x="1475" y="3520"/>
                  </a:lnTo>
                  <a:lnTo>
                    <a:pt x="5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73"/>
            <p:cNvSpPr/>
            <p:nvPr/>
          </p:nvSpPr>
          <p:spPr>
            <a:xfrm rot="5400000">
              <a:off x="5823466" y="3711652"/>
              <a:ext cx="103639" cy="349679"/>
            </a:xfrm>
            <a:custGeom>
              <a:rect b="b" l="l" r="r" t="t"/>
              <a:pathLst>
                <a:path extrusionOk="0" h="3521" w="1471">
                  <a:moveTo>
                    <a:pt x="1" y="1"/>
                  </a:moveTo>
                  <a:lnTo>
                    <a:pt x="958" y="3520"/>
                  </a:lnTo>
                  <a:lnTo>
                    <a:pt x="1470" y="3520"/>
                  </a:lnTo>
                  <a:lnTo>
                    <a:pt x="5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73"/>
            <p:cNvSpPr/>
            <p:nvPr/>
          </p:nvSpPr>
          <p:spPr>
            <a:xfrm rot="5400000">
              <a:off x="5823290" y="3885573"/>
              <a:ext cx="103992" cy="349679"/>
            </a:xfrm>
            <a:custGeom>
              <a:rect b="b" l="l" r="r" t="t"/>
              <a:pathLst>
                <a:path extrusionOk="0" h="3521" w="1476">
                  <a:moveTo>
                    <a:pt x="1" y="1"/>
                  </a:moveTo>
                  <a:lnTo>
                    <a:pt x="958" y="3520"/>
                  </a:lnTo>
                  <a:lnTo>
                    <a:pt x="1476" y="3520"/>
                  </a:lnTo>
                  <a:lnTo>
                    <a:pt x="5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73"/>
            <p:cNvSpPr/>
            <p:nvPr/>
          </p:nvSpPr>
          <p:spPr>
            <a:xfrm rot="5400000">
              <a:off x="5823290" y="3972657"/>
              <a:ext cx="103992" cy="349679"/>
            </a:xfrm>
            <a:custGeom>
              <a:rect b="b" l="l" r="r" t="t"/>
              <a:pathLst>
                <a:path extrusionOk="0" h="3521" w="1476">
                  <a:moveTo>
                    <a:pt x="1" y="1"/>
                  </a:moveTo>
                  <a:lnTo>
                    <a:pt x="957" y="3520"/>
                  </a:lnTo>
                  <a:lnTo>
                    <a:pt x="1476" y="3520"/>
                  </a:lnTo>
                  <a:lnTo>
                    <a:pt x="5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73"/>
            <p:cNvSpPr/>
            <p:nvPr/>
          </p:nvSpPr>
          <p:spPr>
            <a:xfrm rot="5400000">
              <a:off x="5823501" y="4059530"/>
              <a:ext cx="103569" cy="349679"/>
            </a:xfrm>
            <a:custGeom>
              <a:rect b="b" l="l" r="r" t="t"/>
              <a:pathLst>
                <a:path extrusionOk="0" h="3521" w="1470">
                  <a:moveTo>
                    <a:pt x="0" y="1"/>
                  </a:moveTo>
                  <a:lnTo>
                    <a:pt x="957" y="3520"/>
                  </a:lnTo>
                  <a:lnTo>
                    <a:pt x="1470" y="3520"/>
                  </a:lnTo>
                  <a:lnTo>
                    <a:pt x="5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73"/>
            <p:cNvSpPr/>
            <p:nvPr/>
          </p:nvSpPr>
          <p:spPr>
            <a:xfrm rot="5400000">
              <a:off x="5823501" y="3798701"/>
              <a:ext cx="103569" cy="349679"/>
            </a:xfrm>
            <a:custGeom>
              <a:rect b="b" l="l" r="r" t="t"/>
              <a:pathLst>
                <a:path extrusionOk="0" h="3521" w="1470">
                  <a:moveTo>
                    <a:pt x="1" y="1"/>
                  </a:moveTo>
                  <a:lnTo>
                    <a:pt x="952" y="3520"/>
                  </a:lnTo>
                  <a:lnTo>
                    <a:pt x="1470" y="3520"/>
                  </a:lnTo>
                  <a:lnTo>
                    <a:pt x="51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73"/>
            <p:cNvSpPr/>
            <p:nvPr/>
          </p:nvSpPr>
          <p:spPr>
            <a:xfrm rot="5400000">
              <a:off x="5823290" y="3624744"/>
              <a:ext cx="103992" cy="349679"/>
            </a:xfrm>
            <a:custGeom>
              <a:rect b="b" l="l" r="r" t="t"/>
              <a:pathLst>
                <a:path extrusionOk="0" h="3521" w="1476">
                  <a:moveTo>
                    <a:pt x="1" y="1"/>
                  </a:moveTo>
                  <a:lnTo>
                    <a:pt x="958" y="3520"/>
                  </a:lnTo>
                  <a:lnTo>
                    <a:pt x="1476" y="3520"/>
                  </a:lnTo>
                  <a:lnTo>
                    <a:pt x="5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73"/>
            <p:cNvSpPr/>
            <p:nvPr/>
          </p:nvSpPr>
          <p:spPr>
            <a:xfrm rot="5400000">
              <a:off x="5823501" y="4146614"/>
              <a:ext cx="103569" cy="349679"/>
            </a:xfrm>
            <a:custGeom>
              <a:rect b="b" l="l" r="r" t="t"/>
              <a:pathLst>
                <a:path extrusionOk="0" h="3521" w="1470">
                  <a:moveTo>
                    <a:pt x="0" y="1"/>
                  </a:moveTo>
                  <a:lnTo>
                    <a:pt x="951" y="3520"/>
                  </a:lnTo>
                  <a:lnTo>
                    <a:pt x="1470" y="3520"/>
                  </a:lnTo>
                  <a:lnTo>
                    <a:pt x="51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01" name="Shape 3401"/>
        <p:cNvGrpSpPr/>
        <p:nvPr/>
      </p:nvGrpSpPr>
      <p:grpSpPr>
        <a:xfrm>
          <a:off x="0" y="0"/>
          <a:ext cx="0" cy="0"/>
          <a:chOff x="0" y="0"/>
          <a:chExt cx="0" cy="0"/>
        </a:xfrm>
      </p:grpSpPr>
      <p:grpSp>
        <p:nvGrpSpPr>
          <p:cNvPr id="3402" name="Google Shape;3402;p74"/>
          <p:cNvGrpSpPr/>
          <p:nvPr/>
        </p:nvGrpSpPr>
        <p:grpSpPr>
          <a:xfrm>
            <a:off x="2624978" y="387599"/>
            <a:ext cx="3894465" cy="1010248"/>
            <a:chOff x="2607325" y="351650"/>
            <a:chExt cx="3838046" cy="1017677"/>
          </a:xfrm>
        </p:grpSpPr>
        <p:sp>
          <p:nvSpPr>
            <p:cNvPr id="3403" name="Google Shape;3403;p74"/>
            <p:cNvSpPr/>
            <p:nvPr/>
          </p:nvSpPr>
          <p:spPr>
            <a:xfrm>
              <a:off x="2607325" y="383625"/>
              <a:ext cx="3766121" cy="985702"/>
            </a:xfrm>
            <a:custGeom>
              <a:rect b="b" l="l" r="r" t="t"/>
              <a:pathLst>
                <a:path extrusionOk="0" h="5035" w="17240">
                  <a:moveTo>
                    <a:pt x="6915" y="4653"/>
                  </a:moveTo>
                  <a:cubicBezTo>
                    <a:pt x="6909" y="4653"/>
                    <a:pt x="6903" y="4653"/>
                    <a:pt x="6897" y="4653"/>
                  </a:cubicBezTo>
                  <a:lnTo>
                    <a:pt x="6914" y="4653"/>
                  </a:lnTo>
                  <a:cubicBezTo>
                    <a:pt x="6914" y="4653"/>
                    <a:pt x="6915" y="4653"/>
                    <a:pt x="6915" y="4653"/>
                  </a:cubicBezTo>
                  <a:close/>
                  <a:moveTo>
                    <a:pt x="16795" y="0"/>
                  </a:moveTo>
                  <a:lnTo>
                    <a:pt x="16795" y="251"/>
                  </a:lnTo>
                  <a:cubicBezTo>
                    <a:pt x="17040" y="382"/>
                    <a:pt x="16943" y="758"/>
                    <a:pt x="16664" y="758"/>
                  </a:cubicBezTo>
                  <a:cubicBezTo>
                    <a:pt x="16385" y="758"/>
                    <a:pt x="16288" y="382"/>
                    <a:pt x="16533" y="251"/>
                  </a:cubicBezTo>
                  <a:lnTo>
                    <a:pt x="16533" y="6"/>
                  </a:lnTo>
                  <a:lnTo>
                    <a:pt x="15856" y="6"/>
                  </a:lnTo>
                  <a:lnTo>
                    <a:pt x="15856" y="251"/>
                  </a:lnTo>
                  <a:cubicBezTo>
                    <a:pt x="16100" y="382"/>
                    <a:pt x="16004" y="758"/>
                    <a:pt x="15725" y="758"/>
                  </a:cubicBezTo>
                  <a:cubicBezTo>
                    <a:pt x="15440" y="758"/>
                    <a:pt x="15349" y="382"/>
                    <a:pt x="15594" y="251"/>
                  </a:cubicBezTo>
                  <a:lnTo>
                    <a:pt x="15594" y="6"/>
                  </a:lnTo>
                  <a:lnTo>
                    <a:pt x="14910" y="6"/>
                  </a:lnTo>
                  <a:lnTo>
                    <a:pt x="14910" y="251"/>
                  </a:lnTo>
                  <a:cubicBezTo>
                    <a:pt x="15161" y="382"/>
                    <a:pt x="15064" y="758"/>
                    <a:pt x="14785" y="758"/>
                  </a:cubicBezTo>
                  <a:cubicBezTo>
                    <a:pt x="14500" y="758"/>
                    <a:pt x="14403" y="382"/>
                    <a:pt x="14654" y="251"/>
                  </a:cubicBezTo>
                  <a:lnTo>
                    <a:pt x="14654" y="6"/>
                  </a:lnTo>
                  <a:lnTo>
                    <a:pt x="13965" y="6"/>
                  </a:lnTo>
                  <a:lnTo>
                    <a:pt x="13965" y="251"/>
                  </a:lnTo>
                  <a:cubicBezTo>
                    <a:pt x="14210" y="382"/>
                    <a:pt x="14113" y="758"/>
                    <a:pt x="13834" y="758"/>
                  </a:cubicBezTo>
                  <a:cubicBezTo>
                    <a:pt x="13549" y="758"/>
                    <a:pt x="13458" y="382"/>
                    <a:pt x="13703" y="251"/>
                  </a:cubicBezTo>
                  <a:lnTo>
                    <a:pt x="13703" y="6"/>
                  </a:lnTo>
                  <a:lnTo>
                    <a:pt x="13019" y="6"/>
                  </a:lnTo>
                  <a:lnTo>
                    <a:pt x="13019" y="251"/>
                  </a:lnTo>
                  <a:cubicBezTo>
                    <a:pt x="13270" y="382"/>
                    <a:pt x="13173" y="758"/>
                    <a:pt x="12894" y="758"/>
                  </a:cubicBezTo>
                  <a:cubicBezTo>
                    <a:pt x="12609" y="758"/>
                    <a:pt x="12512" y="382"/>
                    <a:pt x="12763" y="251"/>
                  </a:cubicBezTo>
                  <a:lnTo>
                    <a:pt x="12763" y="6"/>
                  </a:lnTo>
                  <a:lnTo>
                    <a:pt x="12080" y="6"/>
                  </a:lnTo>
                  <a:lnTo>
                    <a:pt x="12080" y="251"/>
                  </a:lnTo>
                  <a:cubicBezTo>
                    <a:pt x="12325" y="382"/>
                    <a:pt x="12228" y="758"/>
                    <a:pt x="11949" y="758"/>
                  </a:cubicBezTo>
                  <a:cubicBezTo>
                    <a:pt x="11670" y="758"/>
                    <a:pt x="11573" y="382"/>
                    <a:pt x="11818" y="251"/>
                  </a:cubicBezTo>
                  <a:lnTo>
                    <a:pt x="11818" y="6"/>
                  </a:lnTo>
                  <a:lnTo>
                    <a:pt x="11140" y="6"/>
                  </a:lnTo>
                  <a:lnTo>
                    <a:pt x="11140" y="251"/>
                  </a:lnTo>
                  <a:cubicBezTo>
                    <a:pt x="11385" y="382"/>
                    <a:pt x="11288" y="758"/>
                    <a:pt x="11009" y="758"/>
                  </a:cubicBezTo>
                  <a:cubicBezTo>
                    <a:pt x="10730" y="758"/>
                    <a:pt x="10633" y="382"/>
                    <a:pt x="10878" y="251"/>
                  </a:cubicBezTo>
                  <a:lnTo>
                    <a:pt x="10878" y="6"/>
                  </a:lnTo>
                  <a:lnTo>
                    <a:pt x="10200" y="6"/>
                  </a:lnTo>
                  <a:lnTo>
                    <a:pt x="10200" y="251"/>
                  </a:lnTo>
                  <a:cubicBezTo>
                    <a:pt x="10445" y="382"/>
                    <a:pt x="10348" y="758"/>
                    <a:pt x="10069" y="758"/>
                  </a:cubicBezTo>
                  <a:cubicBezTo>
                    <a:pt x="9790" y="758"/>
                    <a:pt x="9693" y="382"/>
                    <a:pt x="9938" y="251"/>
                  </a:cubicBezTo>
                  <a:lnTo>
                    <a:pt x="9938" y="6"/>
                  </a:lnTo>
                  <a:lnTo>
                    <a:pt x="9266" y="6"/>
                  </a:lnTo>
                  <a:lnTo>
                    <a:pt x="9266" y="251"/>
                  </a:lnTo>
                  <a:cubicBezTo>
                    <a:pt x="9511" y="382"/>
                    <a:pt x="9414" y="758"/>
                    <a:pt x="9135" y="758"/>
                  </a:cubicBezTo>
                  <a:cubicBezTo>
                    <a:pt x="8850" y="758"/>
                    <a:pt x="8754" y="382"/>
                    <a:pt x="9004" y="251"/>
                  </a:cubicBezTo>
                  <a:lnTo>
                    <a:pt x="9004" y="6"/>
                  </a:lnTo>
                  <a:lnTo>
                    <a:pt x="8321" y="6"/>
                  </a:lnTo>
                  <a:lnTo>
                    <a:pt x="8321" y="251"/>
                  </a:lnTo>
                  <a:cubicBezTo>
                    <a:pt x="8571" y="382"/>
                    <a:pt x="8475" y="758"/>
                    <a:pt x="8190" y="758"/>
                  </a:cubicBezTo>
                  <a:cubicBezTo>
                    <a:pt x="7911" y="758"/>
                    <a:pt x="7814" y="382"/>
                    <a:pt x="8059" y="251"/>
                  </a:cubicBezTo>
                  <a:lnTo>
                    <a:pt x="8059" y="6"/>
                  </a:lnTo>
                  <a:lnTo>
                    <a:pt x="7381" y="6"/>
                  </a:lnTo>
                  <a:lnTo>
                    <a:pt x="7381" y="251"/>
                  </a:lnTo>
                  <a:cubicBezTo>
                    <a:pt x="7626" y="382"/>
                    <a:pt x="7535" y="758"/>
                    <a:pt x="7250" y="758"/>
                  </a:cubicBezTo>
                  <a:cubicBezTo>
                    <a:pt x="6971" y="758"/>
                    <a:pt x="6874" y="382"/>
                    <a:pt x="7119" y="251"/>
                  </a:cubicBezTo>
                  <a:lnTo>
                    <a:pt x="7119" y="6"/>
                  </a:lnTo>
                  <a:lnTo>
                    <a:pt x="6441" y="6"/>
                  </a:lnTo>
                  <a:lnTo>
                    <a:pt x="6441" y="251"/>
                  </a:lnTo>
                  <a:cubicBezTo>
                    <a:pt x="6686" y="382"/>
                    <a:pt x="6589" y="758"/>
                    <a:pt x="6310" y="758"/>
                  </a:cubicBezTo>
                  <a:cubicBezTo>
                    <a:pt x="6031" y="758"/>
                    <a:pt x="5935" y="382"/>
                    <a:pt x="6179" y="251"/>
                  </a:cubicBezTo>
                  <a:lnTo>
                    <a:pt x="6179" y="6"/>
                  </a:lnTo>
                  <a:lnTo>
                    <a:pt x="5502" y="6"/>
                  </a:lnTo>
                  <a:lnTo>
                    <a:pt x="5502" y="251"/>
                  </a:lnTo>
                  <a:cubicBezTo>
                    <a:pt x="5747" y="382"/>
                    <a:pt x="5650" y="758"/>
                    <a:pt x="5371" y="758"/>
                  </a:cubicBezTo>
                  <a:cubicBezTo>
                    <a:pt x="5086" y="758"/>
                    <a:pt x="4995" y="382"/>
                    <a:pt x="5240" y="251"/>
                  </a:cubicBezTo>
                  <a:lnTo>
                    <a:pt x="5240" y="6"/>
                  </a:lnTo>
                  <a:lnTo>
                    <a:pt x="4562" y="6"/>
                  </a:lnTo>
                  <a:lnTo>
                    <a:pt x="4562" y="251"/>
                  </a:lnTo>
                  <a:cubicBezTo>
                    <a:pt x="4807" y="382"/>
                    <a:pt x="4710" y="758"/>
                    <a:pt x="4431" y="758"/>
                  </a:cubicBezTo>
                  <a:cubicBezTo>
                    <a:pt x="4146" y="758"/>
                    <a:pt x="4049" y="382"/>
                    <a:pt x="4300" y="251"/>
                  </a:cubicBezTo>
                  <a:lnTo>
                    <a:pt x="4300" y="6"/>
                  </a:lnTo>
                  <a:lnTo>
                    <a:pt x="3617" y="6"/>
                  </a:lnTo>
                  <a:lnTo>
                    <a:pt x="3617" y="251"/>
                  </a:lnTo>
                  <a:cubicBezTo>
                    <a:pt x="3867" y="382"/>
                    <a:pt x="3770" y="758"/>
                    <a:pt x="3486" y="758"/>
                  </a:cubicBezTo>
                  <a:cubicBezTo>
                    <a:pt x="3207" y="758"/>
                    <a:pt x="3110" y="382"/>
                    <a:pt x="3360" y="251"/>
                  </a:cubicBezTo>
                  <a:lnTo>
                    <a:pt x="3360" y="6"/>
                  </a:lnTo>
                  <a:lnTo>
                    <a:pt x="2677" y="6"/>
                  </a:lnTo>
                  <a:lnTo>
                    <a:pt x="2677" y="251"/>
                  </a:lnTo>
                  <a:cubicBezTo>
                    <a:pt x="2922" y="382"/>
                    <a:pt x="2831" y="758"/>
                    <a:pt x="2546" y="758"/>
                  </a:cubicBezTo>
                  <a:cubicBezTo>
                    <a:pt x="2267" y="758"/>
                    <a:pt x="2170" y="382"/>
                    <a:pt x="2415" y="251"/>
                  </a:cubicBezTo>
                  <a:lnTo>
                    <a:pt x="2415" y="6"/>
                  </a:lnTo>
                  <a:lnTo>
                    <a:pt x="1737" y="6"/>
                  </a:lnTo>
                  <a:lnTo>
                    <a:pt x="1737" y="251"/>
                  </a:lnTo>
                  <a:cubicBezTo>
                    <a:pt x="1982" y="382"/>
                    <a:pt x="1885" y="758"/>
                    <a:pt x="1606" y="758"/>
                  </a:cubicBezTo>
                  <a:cubicBezTo>
                    <a:pt x="1327" y="758"/>
                    <a:pt x="1230" y="382"/>
                    <a:pt x="1475" y="251"/>
                  </a:cubicBezTo>
                  <a:lnTo>
                    <a:pt x="1475" y="6"/>
                  </a:lnTo>
                  <a:lnTo>
                    <a:pt x="792" y="6"/>
                  </a:lnTo>
                  <a:lnTo>
                    <a:pt x="792" y="251"/>
                  </a:lnTo>
                  <a:cubicBezTo>
                    <a:pt x="1037" y="382"/>
                    <a:pt x="940" y="758"/>
                    <a:pt x="661" y="758"/>
                  </a:cubicBezTo>
                  <a:cubicBezTo>
                    <a:pt x="382" y="758"/>
                    <a:pt x="285" y="382"/>
                    <a:pt x="530" y="251"/>
                  </a:cubicBezTo>
                  <a:lnTo>
                    <a:pt x="530" y="6"/>
                  </a:lnTo>
                  <a:lnTo>
                    <a:pt x="0" y="6"/>
                  </a:lnTo>
                  <a:lnTo>
                    <a:pt x="0" y="4972"/>
                  </a:lnTo>
                  <a:cubicBezTo>
                    <a:pt x="6" y="4972"/>
                    <a:pt x="12" y="4972"/>
                    <a:pt x="17" y="4967"/>
                  </a:cubicBezTo>
                  <a:cubicBezTo>
                    <a:pt x="56" y="4947"/>
                    <a:pt x="100" y="4938"/>
                    <a:pt x="145" y="4938"/>
                  </a:cubicBezTo>
                  <a:cubicBezTo>
                    <a:pt x="165" y="4938"/>
                    <a:pt x="185" y="4940"/>
                    <a:pt x="205" y="4944"/>
                  </a:cubicBezTo>
                  <a:cubicBezTo>
                    <a:pt x="222" y="4950"/>
                    <a:pt x="239" y="4955"/>
                    <a:pt x="256" y="4955"/>
                  </a:cubicBezTo>
                  <a:cubicBezTo>
                    <a:pt x="264" y="4957"/>
                    <a:pt x="270" y="4958"/>
                    <a:pt x="274" y="4958"/>
                  </a:cubicBezTo>
                  <a:cubicBezTo>
                    <a:pt x="293" y="4958"/>
                    <a:pt x="286" y="4943"/>
                    <a:pt x="291" y="4938"/>
                  </a:cubicBezTo>
                  <a:cubicBezTo>
                    <a:pt x="296" y="4927"/>
                    <a:pt x="302" y="4915"/>
                    <a:pt x="313" y="4910"/>
                  </a:cubicBezTo>
                  <a:cubicBezTo>
                    <a:pt x="336" y="4893"/>
                    <a:pt x="313" y="4864"/>
                    <a:pt x="359" y="4853"/>
                  </a:cubicBezTo>
                  <a:cubicBezTo>
                    <a:pt x="393" y="4841"/>
                    <a:pt x="433" y="4836"/>
                    <a:pt x="467" y="4830"/>
                  </a:cubicBezTo>
                  <a:lnTo>
                    <a:pt x="467" y="4830"/>
                  </a:lnTo>
                  <a:lnTo>
                    <a:pt x="444" y="4841"/>
                  </a:lnTo>
                  <a:cubicBezTo>
                    <a:pt x="433" y="4847"/>
                    <a:pt x="427" y="4858"/>
                    <a:pt x="422" y="4864"/>
                  </a:cubicBezTo>
                  <a:cubicBezTo>
                    <a:pt x="433" y="4875"/>
                    <a:pt x="456" y="4887"/>
                    <a:pt x="467" y="4904"/>
                  </a:cubicBezTo>
                  <a:cubicBezTo>
                    <a:pt x="484" y="4915"/>
                    <a:pt x="501" y="4938"/>
                    <a:pt x="467" y="4950"/>
                  </a:cubicBezTo>
                  <a:cubicBezTo>
                    <a:pt x="399" y="4972"/>
                    <a:pt x="376" y="5001"/>
                    <a:pt x="365" y="5035"/>
                  </a:cubicBezTo>
                  <a:cubicBezTo>
                    <a:pt x="416" y="5024"/>
                    <a:pt x="461" y="5006"/>
                    <a:pt x="507" y="4989"/>
                  </a:cubicBezTo>
                  <a:cubicBezTo>
                    <a:pt x="541" y="4938"/>
                    <a:pt x="592" y="4904"/>
                    <a:pt x="649" y="4893"/>
                  </a:cubicBezTo>
                  <a:lnTo>
                    <a:pt x="723" y="4875"/>
                  </a:lnTo>
                  <a:cubicBezTo>
                    <a:pt x="763" y="4866"/>
                    <a:pt x="804" y="4862"/>
                    <a:pt x="844" y="4862"/>
                  </a:cubicBezTo>
                  <a:cubicBezTo>
                    <a:pt x="931" y="4862"/>
                    <a:pt x="1018" y="4882"/>
                    <a:pt x="1099" y="4921"/>
                  </a:cubicBezTo>
                  <a:cubicBezTo>
                    <a:pt x="1172" y="4908"/>
                    <a:pt x="1245" y="4902"/>
                    <a:pt x="1317" y="4902"/>
                  </a:cubicBezTo>
                  <a:cubicBezTo>
                    <a:pt x="1341" y="4902"/>
                    <a:pt x="1366" y="4903"/>
                    <a:pt x="1390" y="4904"/>
                  </a:cubicBezTo>
                  <a:lnTo>
                    <a:pt x="1373" y="4875"/>
                  </a:lnTo>
                  <a:lnTo>
                    <a:pt x="1470" y="4858"/>
                  </a:lnTo>
                  <a:cubicBezTo>
                    <a:pt x="1493" y="4844"/>
                    <a:pt x="1516" y="4834"/>
                    <a:pt x="1543" y="4834"/>
                  </a:cubicBezTo>
                  <a:cubicBezTo>
                    <a:pt x="1549" y="4834"/>
                    <a:pt x="1555" y="4835"/>
                    <a:pt x="1561" y="4836"/>
                  </a:cubicBezTo>
                  <a:cubicBezTo>
                    <a:pt x="1578" y="4830"/>
                    <a:pt x="1601" y="4819"/>
                    <a:pt x="1618" y="4813"/>
                  </a:cubicBezTo>
                  <a:cubicBezTo>
                    <a:pt x="1630" y="4804"/>
                    <a:pt x="1646" y="4799"/>
                    <a:pt x="1662" y="4799"/>
                  </a:cubicBezTo>
                  <a:cubicBezTo>
                    <a:pt x="1668" y="4799"/>
                    <a:pt x="1674" y="4800"/>
                    <a:pt x="1680" y="4801"/>
                  </a:cubicBezTo>
                  <a:cubicBezTo>
                    <a:pt x="1675" y="4813"/>
                    <a:pt x="1697" y="4824"/>
                    <a:pt x="1737" y="4836"/>
                  </a:cubicBezTo>
                  <a:cubicBezTo>
                    <a:pt x="1766" y="4819"/>
                    <a:pt x="1806" y="4807"/>
                    <a:pt x="1840" y="4801"/>
                  </a:cubicBezTo>
                  <a:cubicBezTo>
                    <a:pt x="1851" y="4779"/>
                    <a:pt x="1891" y="4762"/>
                    <a:pt x="1919" y="4744"/>
                  </a:cubicBezTo>
                  <a:cubicBezTo>
                    <a:pt x="1925" y="4744"/>
                    <a:pt x="1931" y="4750"/>
                    <a:pt x="1937" y="4750"/>
                  </a:cubicBezTo>
                  <a:cubicBezTo>
                    <a:pt x="1948" y="4756"/>
                    <a:pt x="1959" y="4767"/>
                    <a:pt x="1971" y="4773"/>
                  </a:cubicBezTo>
                  <a:cubicBezTo>
                    <a:pt x="2096" y="4756"/>
                    <a:pt x="2227" y="4744"/>
                    <a:pt x="2364" y="4733"/>
                  </a:cubicBezTo>
                  <a:cubicBezTo>
                    <a:pt x="2529" y="4722"/>
                    <a:pt x="2671" y="4710"/>
                    <a:pt x="2814" y="4705"/>
                  </a:cubicBezTo>
                  <a:cubicBezTo>
                    <a:pt x="2848" y="4689"/>
                    <a:pt x="2884" y="4682"/>
                    <a:pt x="2922" y="4682"/>
                  </a:cubicBezTo>
                  <a:cubicBezTo>
                    <a:pt x="2941" y="4682"/>
                    <a:pt x="2960" y="4684"/>
                    <a:pt x="2979" y="4688"/>
                  </a:cubicBezTo>
                  <a:cubicBezTo>
                    <a:pt x="2990" y="4688"/>
                    <a:pt x="2996" y="4693"/>
                    <a:pt x="3007" y="4699"/>
                  </a:cubicBezTo>
                  <a:cubicBezTo>
                    <a:pt x="3121" y="4699"/>
                    <a:pt x="3235" y="4705"/>
                    <a:pt x="3349" y="4716"/>
                  </a:cubicBezTo>
                  <a:cubicBezTo>
                    <a:pt x="3372" y="4716"/>
                    <a:pt x="3394" y="4722"/>
                    <a:pt x="3412" y="4727"/>
                  </a:cubicBezTo>
                  <a:cubicBezTo>
                    <a:pt x="3423" y="4727"/>
                    <a:pt x="3429" y="4722"/>
                    <a:pt x="3440" y="4722"/>
                  </a:cubicBezTo>
                  <a:cubicBezTo>
                    <a:pt x="3525" y="4705"/>
                    <a:pt x="3611" y="4682"/>
                    <a:pt x="3691" y="4665"/>
                  </a:cubicBezTo>
                  <a:lnTo>
                    <a:pt x="3765" y="4682"/>
                  </a:lnTo>
                  <a:cubicBezTo>
                    <a:pt x="3782" y="4680"/>
                    <a:pt x="3799" y="4679"/>
                    <a:pt x="3816" y="4679"/>
                  </a:cubicBezTo>
                  <a:cubicBezTo>
                    <a:pt x="3903" y="4679"/>
                    <a:pt x="3991" y="4703"/>
                    <a:pt x="4067" y="4750"/>
                  </a:cubicBezTo>
                  <a:cubicBezTo>
                    <a:pt x="4249" y="4750"/>
                    <a:pt x="4425" y="4773"/>
                    <a:pt x="4608" y="4813"/>
                  </a:cubicBezTo>
                  <a:cubicBezTo>
                    <a:pt x="4653" y="4819"/>
                    <a:pt x="4699" y="4836"/>
                    <a:pt x="4744" y="4864"/>
                  </a:cubicBezTo>
                  <a:cubicBezTo>
                    <a:pt x="4758" y="4867"/>
                    <a:pt x="4774" y="4868"/>
                    <a:pt x="4791" y="4868"/>
                  </a:cubicBezTo>
                  <a:cubicBezTo>
                    <a:pt x="4807" y="4868"/>
                    <a:pt x="4824" y="4867"/>
                    <a:pt x="4841" y="4864"/>
                  </a:cubicBezTo>
                  <a:lnTo>
                    <a:pt x="4852" y="4841"/>
                  </a:lnTo>
                  <a:cubicBezTo>
                    <a:pt x="4864" y="4853"/>
                    <a:pt x="4881" y="4858"/>
                    <a:pt x="4898" y="4864"/>
                  </a:cubicBezTo>
                  <a:cubicBezTo>
                    <a:pt x="4915" y="4870"/>
                    <a:pt x="4955" y="4875"/>
                    <a:pt x="4983" y="4881"/>
                  </a:cubicBezTo>
                  <a:lnTo>
                    <a:pt x="5063" y="4875"/>
                  </a:lnTo>
                  <a:cubicBezTo>
                    <a:pt x="5077" y="4884"/>
                    <a:pt x="5093" y="4888"/>
                    <a:pt x="5109" y="4888"/>
                  </a:cubicBezTo>
                  <a:cubicBezTo>
                    <a:pt x="5124" y="4888"/>
                    <a:pt x="5140" y="4884"/>
                    <a:pt x="5154" y="4875"/>
                  </a:cubicBezTo>
                  <a:lnTo>
                    <a:pt x="5177" y="4875"/>
                  </a:lnTo>
                  <a:cubicBezTo>
                    <a:pt x="5251" y="4864"/>
                    <a:pt x="5314" y="4853"/>
                    <a:pt x="5382" y="4841"/>
                  </a:cubicBezTo>
                  <a:cubicBezTo>
                    <a:pt x="5372" y="4808"/>
                    <a:pt x="5404" y="4804"/>
                    <a:pt x="5443" y="4804"/>
                  </a:cubicBezTo>
                  <a:cubicBezTo>
                    <a:pt x="5457" y="4804"/>
                    <a:pt x="5471" y="4805"/>
                    <a:pt x="5485" y="4805"/>
                  </a:cubicBezTo>
                  <a:cubicBezTo>
                    <a:pt x="5500" y="4805"/>
                    <a:pt x="5513" y="4804"/>
                    <a:pt x="5524" y="4801"/>
                  </a:cubicBezTo>
                  <a:cubicBezTo>
                    <a:pt x="5543" y="4811"/>
                    <a:pt x="5562" y="4815"/>
                    <a:pt x="5582" y="4815"/>
                  </a:cubicBezTo>
                  <a:cubicBezTo>
                    <a:pt x="5598" y="4815"/>
                    <a:pt x="5615" y="4812"/>
                    <a:pt x="5633" y="4807"/>
                  </a:cubicBezTo>
                  <a:cubicBezTo>
                    <a:pt x="5673" y="4796"/>
                    <a:pt x="5718" y="4784"/>
                    <a:pt x="5730" y="4756"/>
                  </a:cubicBezTo>
                  <a:cubicBezTo>
                    <a:pt x="5749" y="4705"/>
                    <a:pt x="5759" y="4683"/>
                    <a:pt x="5796" y="4683"/>
                  </a:cubicBezTo>
                  <a:cubicBezTo>
                    <a:pt x="5825" y="4683"/>
                    <a:pt x="5871" y="4697"/>
                    <a:pt x="5952" y="4722"/>
                  </a:cubicBezTo>
                  <a:cubicBezTo>
                    <a:pt x="5957" y="4727"/>
                    <a:pt x="5969" y="4727"/>
                    <a:pt x="5974" y="4727"/>
                  </a:cubicBezTo>
                  <a:cubicBezTo>
                    <a:pt x="5997" y="4727"/>
                    <a:pt x="6026" y="4727"/>
                    <a:pt x="6026" y="4722"/>
                  </a:cubicBezTo>
                  <a:cubicBezTo>
                    <a:pt x="6026" y="4699"/>
                    <a:pt x="6060" y="4693"/>
                    <a:pt x="6094" y="4688"/>
                  </a:cubicBezTo>
                  <a:lnTo>
                    <a:pt x="6094" y="4688"/>
                  </a:lnTo>
                  <a:cubicBezTo>
                    <a:pt x="6094" y="4693"/>
                    <a:pt x="6094" y="4699"/>
                    <a:pt x="6088" y="4699"/>
                  </a:cubicBezTo>
                  <a:cubicBezTo>
                    <a:pt x="6071" y="4716"/>
                    <a:pt x="6060" y="4722"/>
                    <a:pt x="6094" y="4739"/>
                  </a:cubicBezTo>
                  <a:cubicBezTo>
                    <a:pt x="6107" y="4745"/>
                    <a:pt x="6123" y="4748"/>
                    <a:pt x="6139" y="4748"/>
                  </a:cubicBezTo>
                  <a:cubicBezTo>
                    <a:pt x="6150" y="4748"/>
                    <a:pt x="6162" y="4747"/>
                    <a:pt x="6174" y="4744"/>
                  </a:cubicBezTo>
                  <a:cubicBezTo>
                    <a:pt x="6231" y="4727"/>
                    <a:pt x="6288" y="4716"/>
                    <a:pt x="6345" y="4710"/>
                  </a:cubicBezTo>
                  <a:cubicBezTo>
                    <a:pt x="6362" y="4670"/>
                    <a:pt x="6436" y="4670"/>
                    <a:pt x="6515" y="4665"/>
                  </a:cubicBezTo>
                  <a:cubicBezTo>
                    <a:pt x="6520" y="4666"/>
                    <a:pt x="6526" y="4666"/>
                    <a:pt x="6531" y="4666"/>
                  </a:cubicBezTo>
                  <a:cubicBezTo>
                    <a:pt x="6556" y="4666"/>
                    <a:pt x="6582" y="4656"/>
                    <a:pt x="6601" y="4642"/>
                  </a:cubicBezTo>
                  <a:cubicBezTo>
                    <a:pt x="6629" y="4619"/>
                    <a:pt x="6658" y="4614"/>
                    <a:pt x="6692" y="4614"/>
                  </a:cubicBezTo>
                  <a:lnTo>
                    <a:pt x="6891" y="4614"/>
                  </a:lnTo>
                  <a:cubicBezTo>
                    <a:pt x="6931" y="4614"/>
                    <a:pt x="6886" y="4614"/>
                    <a:pt x="6914" y="4631"/>
                  </a:cubicBezTo>
                  <a:cubicBezTo>
                    <a:pt x="6920" y="4636"/>
                    <a:pt x="6920" y="4647"/>
                    <a:pt x="6915" y="4653"/>
                  </a:cubicBezTo>
                  <a:lnTo>
                    <a:pt x="6915" y="4653"/>
                  </a:lnTo>
                  <a:cubicBezTo>
                    <a:pt x="6951" y="4651"/>
                    <a:pt x="6987" y="4651"/>
                    <a:pt x="7025" y="4651"/>
                  </a:cubicBezTo>
                  <a:cubicBezTo>
                    <a:pt x="7112" y="4651"/>
                    <a:pt x="7205" y="4653"/>
                    <a:pt x="7307" y="4653"/>
                  </a:cubicBezTo>
                  <a:cubicBezTo>
                    <a:pt x="7358" y="4653"/>
                    <a:pt x="7410" y="4648"/>
                    <a:pt x="7461" y="4642"/>
                  </a:cubicBezTo>
                  <a:lnTo>
                    <a:pt x="7529" y="4636"/>
                  </a:lnTo>
                  <a:cubicBezTo>
                    <a:pt x="7558" y="4619"/>
                    <a:pt x="7586" y="4608"/>
                    <a:pt x="7615" y="4602"/>
                  </a:cubicBezTo>
                  <a:cubicBezTo>
                    <a:pt x="7626" y="4599"/>
                    <a:pt x="7636" y="4598"/>
                    <a:pt x="7645" y="4598"/>
                  </a:cubicBezTo>
                  <a:cubicBezTo>
                    <a:pt x="7654" y="4598"/>
                    <a:pt x="7663" y="4599"/>
                    <a:pt x="7672" y="4602"/>
                  </a:cubicBezTo>
                  <a:cubicBezTo>
                    <a:pt x="7672" y="4602"/>
                    <a:pt x="7683" y="4608"/>
                    <a:pt x="7683" y="4614"/>
                  </a:cubicBezTo>
                  <a:cubicBezTo>
                    <a:pt x="7683" y="4616"/>
                    <a:pt x="7683" y="4616"/>
                    <a:pt x="7683" y="4616"/>
                  </a:cubicBezTo>
                  <a:cubicBezTo>
                    <a:pt x="7683" y="4616"/>
                    <a:pt x="7683" y="4616"/>
                    <a:pt x="7683" y="4619"/>
                  </a:cubicBezTo>
                  <a:cubicBezTo>
                    <a:pt x="7763" y="4608"/>
                    <a:pt x="7848" y="4602"/>
                    <a:pt x="7928" y="4596"/>
                  </a:cubicBezTo>
                  <a:cubicBezTo>
                    <a:pt x="8082" y="4579"/>
                    <a:pt x="8235" y="4562"/>
                    <a:pt x="8389" y="4545"/>
                  </a:cubicBezTo>
                  <a:cubicBezTo>
                    <a:pt x="8403" y="4543"/>
                    <a:pt x="8416" y="4542"/>
                    <a:pt x="8429" y="4542"/>
                  </a:cubicBezTo>
                  <a:cubicBezTo>
                    <a:pt x="8484" y="4542"/>
                    <a:pt x="8536" y="4561"/>
                    <a:pt x="8577" y="4602"/>
                  </a:cubicBezTo>
                  <a:lnTo>
                    <a:pt x="8691" y="4568"/>
                  </a:lnTo>
                  <a:cubicBezTo>
                    <a:pt x="8691" y="4568"/>
                    <a:pt x="8685" y="4557"/>
                    <a:pt x="8691" y="4557"/>
                  </a:cubicBezTo>
                  <a:cubicBezTo>
                    <a:pt x="8714" y="4545"/>
                    <a:pt x="8731" y="4539"/>
                    <a:pt x="8754" y="4539"/>
                  </a:cubicBezTo>
                  <a:cubicBezTo>
                    <a:pt x="8885" y="4522"/>
                    <a:pt x="8987" y="4488"/>
                    <a:pt x="9118" y="4477"/>
                  </a:cubicBezTo>
                  <a:cubicBezTo>
                    <a:pt x="9123" y="4476"/>
                    <a:pt x="9128" y="4476"/>
                    <a:pt x="9133" y="4476"/>
                  </a:cubicBezTo>
                  <a:cubicBezTo>
                    <a:pt x="9168" y="4476"/>
                    <a:pt x="9216" y="4491"/>
                    <a:pt x="9221" y="4505"/>
                  </a:cubicBezTo>
                  <a:cubicBezTo>
                    <a:pt x="9226" y="4522"/>
                    <a:pt x="9232" y="4557"/>
                    <a:pt x="9243" y="4579"/>
                  </a:cubicBezTo>
                  <a:lnTo>
                    <a:pt x="9255" y="4579"/>
                  </a:lnTo>
                  <a:lnTo>
                    <a:pt x="9420" y="4642"/>
                  </a:lnTo>
                  <a:lnTo>
                    <a:pt x="9483" y="4642"/>
                  </a:lnTo>
                  <a:cubicBezTo>
                    <a:pt x="9565" y="4598"/>
                    <a:pt x="9658" y="4574"/>
                    <a:pt x="9751" y="4574"/>
                  </a:cubicBezTo>
                  <a:cubicBezTo>
                    <a:pt x="9825" y="4574"/>
                    <a:pt x="9899" y="4589"/>
                    <a:pt x="9967" y="4619"/>
                  </a:cubicBezTo>
                  <a:lnTo>
                    <a:pt x="10092" y="4636"/>
                  </a:lnTo>
                  <a:lnTo>
                    <a:pt x="10103" y="4636"/>
                  </a:lnTo>
                  <a:cubicBezTo>
                    <a:pt x="10160" y="4608"/>
                    <a:pt x="10223" y="4596"/>
                    <a:pt x="10291" y="4591"/>
                  </a:cubicBezTo>
                  <a:cubicBezTo>
                    <a:pt x="10308" y="4596"/>
                    <a:pt x="10326" y="4596"/>
                    <a:pt x="10343" y="4608"/>
                  </a:cubicBezTo>
                  <a:cubicBezTo>
                    <a:pt x="10348" y="4608"/>
                    <a:pt x="10354" y="4619"/>
                    <a:pt x="10354" y="4619"/>
                  </a:cubicBezTo>
                  <a:cubicBezTo>
                    <a:pt x="10348" y="4636"/>
                    <a:pt x="10343" y="4648"/>
                    <a:pt x="10337" y="4659"/>
                  </a:cubicBezTo>
                  <a:cubicBezTo>
                    <a:pt x="10331" y="4670"/>
                    <a:pt x="10314" y="4676"/>
                    <a:pt x="10326" y="4693"/>
                  </a:cubicBezTo>
                  <a:cubicBezTo>
                    <a:pt x="10331" y="4699"/>
                    <a:pt x="10343" y="4705"/>
                    <a:pt x="10348" y="4716"/>
                  </a:cubicBezTo>
                  <a:cubicBezTo>
                    <a:pt x="10360" y="4722"/>
                    <a:pt x="10377" y="4722"/>
                    <a:pt x="10394" y="4722"/>
                  </a:cubicBezTo>
                  <a:cubicBezTo>
                    <a:pt x="10408" y="4719"/>
                    <a:pt x="10422" y="4715"/>
                    <a:pt x="10438" y="4715"/>
                  </a:cubicBezTo>
                  <a:cubicBezTo>
                    <a:pt x="10454" y="4715"/>
                    <a:pt x="10471" y="4719"/>
                    <a:pt x="10491" y="4733"/>
                  </a:cubicBezTo>
                  <a:cubicBezTo>
                    <a:pt x="10508" y="4750"/>
                    <a:pt x="10531" y="4762"/>
                    <a:pt x="10559" y="4762"/>
                  </a:cubicBezTo>
                  <a:cubicBezTo>
                    <a:pt x="10656" y="4762"/>
                    <a:pt x="10679" y="4801"/>
                    <a:pt x="10730" y="4830"/>
                  </a:cubicBezTo>
                  <a:cubicBezTo>
                    <a:pt x="10747" y="4838"/>
                    <a:pt x="10742" y="4844"/>
                    <a:pt x="10727" y="4844"/>
                  </a:cubicBezTo>
                  <a:cubicBezTo>
                    <a:pt x="10722" y="4844"/>
                    <a:pt x="10715" y="4843"/>
                    <a:pt x="10707" y="4841"/>
                  </a:cubicBezTo>
                  <a:cubicBezTo>
                    <a:pt x="10697" y="4841"/>
                    <a:pt x="10688" y="4840"/>
                    <a:pt x="10679" y="4840"/>
                  </a:cubicBezTo>
                  <a:cubicBezTo>
                    <a:pt x="10605" y="4840"/>
                    <a:pt x="10582" y="4862"/>
                    <a:pt x="10582" y="4893"/>
                  </a:cubicBezTo>
                  <a:cubicBezTo>
                    <a:pt x="10582" y="4904"/>
                    <a:pt x="10588" y="4915"/>
                    <a:pt x="10588" y="4921"/>
                  </a:cubicBezTo>
                  <a:cubicBezTo>
                    <a:pt x="10667" y="4944"/>
                    <a:pt x="10747" y="4967"/>
                    <a:pt x="10832" y="4989"/>
                  </a:cubicBezTo>
                  <a:cubicBezTo>
                    <a:pt x="10841" y="4992"/>
                    <a:pt x="10851" y="4994"/>
                    <a:pt x="10861" y="4994"/>
                  </a:cubicBezTo>
                  <a:cubicBezTo>
                    <a:pt x="10871" y="4994"/>
                    <a:pt x="10881" y="4992"/>
                    <a:pt x="10889" y="4989"/>
                  </a:cubicBezTo>
                  <a:lnTo>
                    <a:pt x="11208" y="4932"/>
                  </a:lnTo>
                  <a:cubicBezTo>
                    <a:pt x="11197" y="4915"/>
                    <a:pt x="11185" y="4904"/>
                    <a:pt x="11174" y="4887"/>
                  </a:cubicBezTo>
                  <a:cubicBezTo>
                    <a:pt x="11157" y="4858"/>
                    <a:pt x="11157" y="4841"/>
                    <a:pt x="11208" y="4824"/>
                  </a:cubicBezTo>
                  <a:cubicBezTo>
                    <a:pt x="11231" y="4819"/>
                    <a:pt x="11248" y="4813"/>
                    <a:pt x="11271" y="4801"/>
                  </a:cubicBezTo>
                  <a:cubicBezTo>
                    <a:pt x="11291" y="4796"/>
                    <a:pt x="11313" y="4794"/>
                    <a:pt x="11335" y="4794"/>
                  </a:cubicBezTo>
                  <a:cubicBezTo>
                    <a:pt x="11361" y="4794"/>
                    <a:pt x="11388" y="4798"/>
                    <a:pt x="11413" y="4807"/>
                  </a:cubicBezTo>
                  <a:cubicBezTo>
                    <a:pt x="11436" y="4819"/>
                    <a:pt x="11447" y="4824"/>
                    <a:pt x="11470" y="4830"/>
                  </a:cubicBezTo>
                  <a:cubicBezTo>
                    <a:pt x="11509" y="4849"/>
                    <a:pt x="11551" y="4858"/>
                    <a:pt x="11591" y="4858"/>
                  </a:cubicBezTo>
                  <a:cubicBezTo>
                    <a:pt x="11610" y="4858"/>
                    <a:pt x="11629" y="4856"/>
                    <a:pt x="11647" y="4853"/>
                  </a:cubicBezTo>
                  <a:cubicBezTo>
                    <a:pt x="11698" y="4836"/>
                    <a:pt x="11738" y="4824"/>
                    <a:pt x="11789" y="4807"/>
                  </a:cubicBezTo>
                  <a:cubicBezTo>
                    <a:pt x="11835" y="4796"/>
                    <a:pt x="11886" y="4796"/>
                    <a:pt x="11932" y="4796"/>
                  </a:cubicBezTo>
                  <a:cubicBezTo>
                    <a:pt x="11973" y="4800"/>
                    <a:pt x="12029" y="4816"/>
                    <a:pt x="12064" y="4816"/>
                  </a:cubicBezTo>
                  <a:cubicBezTo>
                    <a:pt x="12072" y="4816"/>
                    <a:pt x="12080" y="4815"/>
                    <a:pt x="12085" y="4813"/>
                  </a:cubicBezTo>
                  <a:cubicBezTo>
                    <a:pt x="12142" y="4784"/>
                    <a:pt x="12194" y="4750"/>
                    <a:pt x="12165" y="4699"/>
                  </a:cubicBezTo>
                  <a:cubicBezTo>
                    <a:pt x="12159" y="4699"/>
                    <a:pt x="12159" y="4693"/>
                    <a:pt x="12154" y="4688"/>
                  </a:cubicBezTo>
                  <a:cubicBezTo>
                    <a:pt x="12142" y="4642"/>
                    <a:pt x="12194" y="4608"/>
                    <a:pt x="12285" y="4602"/>
                  </a:cubicBezTo>
                  <a:cubicBezTo>
                    <a:pt x="12307" y="4602"/>
                    <a:pt x="12325" y="4602"/>
                    <a:pt x="12347" y="4608"/>
                  </a:cubicBezTo>
                  <a:cubicBezTo>
                    <a:pt x="12364" y="4614"/>
                    <a:pt x="12381" y="4625"/>
                    <a:pt x="12399" y="4631"/>
                  </a:cubicBezTo>
                  <a:cubicBezTo>
                    <a:pt x="12433" y="4636"/>
                    <a:pt x="12461" y="4648"/>
                    <a:pt x="12490" y="4665"/>
                  </a:cubicBezTo>
                  <a:cubicBezTo>
                    <a:pt x="12598" y="4619"/>
                    <a:pt x="12706" y="4596"/>
                    <a:pt x="12826" y="4591"/>
                  </a:cubicBezTo>
                  <a:cubicBezTo>
                    <a:pt x="12849" y="4587"/>
                    <a:pt x="12872" y="4586"/>
                    <a:pt x="12895" y="4586"/>
                  </a:cubicBezTo>
                  <a:cubicBezTo>
                    <a:pt x="12993" y="4586"/>
                    <a:pt x="13091" y="4614"/>
                    <a:pt x="13179" y="4665"/>
                  </a:cubicBezTo>
                  <a:lnTo>
                    <a:pt x="13259" y="4676"/>
                  </a:lnTo>
                  <a:cubicBezTo>
                    <a:pt x="13304" y="4653"/>
                    <a:pt x="13361" y="4636"/>
                    <a:pt x="13412" y="4631"/>
                  </a:cubicBezTo>
                  <a:cubicBezTo>
                    <a:pt x="13488" y="4617"/>
                    <a:pt x="13564" y="4609"/>
                    <a:pt x="13640" y="4609"/>
                  </a:cubicBezTo>
                  <a:cubicBezTo>
                    <a:pt x="13689" y="4609"/>
                    <a:pt x="13739" y="4612"/>
                    <a:pt x="13788" y="4619"/>
                  </a:cubicBezTo>
                  <a:cubicBezTo>
                    <a:pt x="13868" y="4585"/>
                    <a:pt x="13953" y="4562"/>
                    <a:pt x="14039" y="4551"/>
                  </a:cubicBezTo>
                  <a:cubicBezTo>
                    <a:pt x="14101" y="4545"/>
                    <a:pt x="14164" y="4545"/>
                    <a:pt x="14221" y="4545"/>
                  </a:cubicBezTo>
                  <a:cubicBezTo>
                    <a:pt x="14323" y="4465"/>
                    <a:pt x="14547" y="4419"/>
                    <a:pt x="14759" y="4419"/>
                  </a:cubicBezTo>
                  <a:cubicBezTo>
                    <a:pt x="14771" y="4419"/>
                    <a:pt x="14784" y="4420"/>
                    <a:pt x="14796" y="4420"/>
                  </a:cubicBezTo>
                  <a:cubicBezTo>
                    <a:pt x="14813" y="4408"/>
                    <a:pt x="14836" y="4403"/>
                    <a:pt x="14859" y="4397"/>
                  </a:cubicBezTo>
                  <a:cubicBezTo>
                    <a:pt x="14916" y="4386"/>
                    <a:pt x="14973" y="4363"/>
                    <a:pt x="15018" y="4334"/>
                  </a:cubicBezTo>
                  <a:cubicBezTo>
                    <a:pt x="15053" y="4329"/>
                    <a:pt x="15081" y="4329"/>
                    <a:pt x="15109" y="4329"/>
                  </a:cubicBezTo>
                  <a:cubicBezTo>
                    <a:pt x="15121" y="4295"/>
                    <a:pt x="15121" y="4255"/>
                    <a:pt x="15201" y="4243"/>
                  </a:cubicBezTo>
                  <a:lnTo>
                    <a:pt x="15315" y="4198"/>
                  </a:lnTo>
                  <a:cubicBezTo>
                    <a:pt x="15303" y="4186"/>
                    <a:pt x="15292" y="4169"/>
                    <a:pt x="15280" y="4158"/>
                  </a:cubicBezTo>
                  <a:cubicBezTo>
                    <a:pt x="15269" y="4141"/>
                    <a:pt x="15258" y="4129"/>
                    <a:pt x="15246" y="4118"/>
                  </a:cubicBezTo>
                  <a:cubicBezTo>
                    <a:pt x="15261" y="4114"/>
                    <a:pt x="15277" y="4112"/>
                    <a:pt x="15293" y="4112"/>
                  </a:cubicBezTo>
                  <a:cubicBezTo>
                    <a:pt x="15325" y="4112"/>
                    <a:pt x="15358" y="4120"/>
                    <a:pt x="15389" y="4135"/>
                  </a:cubicBezTo>
                  <a:cubicBezTo>
                    <a:pt x="15406" y="4141"/>
                    <a:pt x="15417" y="4152"/>
                    <a:pt x="15434" y="4158"/>
                  </a:cubicBezTo>
                  <a:cubicBezTo>
                    <a:pt x="15476" y="4179"/>
                    <a:pt x="15522" y="4191"/>
                    <a:pt x="15568" y="4191"/>
                  </a:cubicBezTo>
                  <a:cubicBezTo>
                    <a:pt x="15584" y="4191"/>
                    <a:pt x="15600" y="4189"/>
                    <a:pt x="15616" y="4186"/>
                  </a:cubicBezTo>
                  <a:cubicBezTo>
                    <a:pt x="15673" y="4175"/>
                    <a:pt x="15719" y="4164"/>
                    <a:pt x="15776" y="4152"/>
                  </a:cubicBezTo>
                  <a:cubicBezTo>
                    <a:pt x="15801" y="4149"/>
                    <a:pt x="15827" y="4148"/>
                    <a:pt x="15853" y="4148"/>
                  </a:cubicBezTo>
                  <a:cubicBezTo>
                    <a:pt x="15878" y="4148"/>
                    <a:pt x="15904" y="4149"/>
                    <a:pt x="15930" y="4152"/>
                  </a:cubicBezTo>
                  <a:cubicBezTo>
                    <a:pt x="15964" y="4158"/>
                    <a:pt x="16009" y="4175"/>
                    <a:pt x="16049" y="4175"/>
                  </a:cubicBezTo>
                  <a:lnTo>
                    <a:pt x="16118" y="4164"/>
                  </a:lnTo>
                  <a:cubicBezTo>
                    <a:pt x="16169" y="4141"/>
                    <a:pt x="16214" y="4118"/>
                    <a:pt x="16197" y="4072"/>
                  </a:cubicBezTo>
                  <a:cubicBezTo>
                    <a:pt x="16192" y="4067"/>
                    <a:pt x="16192" y="4061"/>
                    <a:pt x="16192" y="4055"/>
                  </a:cubicBezTo>
                  <a:cubicBezTo>
                    <a:pt x="16192" y="4021"/>
                    <a:pt x="16226" y="3998"/>
                    <a:pt x="16288" y="3987"/>
                  </a:cubicBezTo>
                  <a:cubicBezTo>
                    <a:pt x="16343" y="3957"/>
                    <a:pt x="16402" y="3940"/>
                    <a:pt x="16462" y="3940"/>
                  </a:cubicBezTo>
                  <a:cubicBezTo>
                    <a:pt x="16470" y="3940"/>
                    <a:pt x="16479" y="3941"/>
                    <a:pt x="16488" y="3941"/>
                  </a:cubicBezTo>
                  <a:cubicBezTo>
                    <a:pt x="16539" y="3911"/>
                    <a:pt x="16598" y="3897"/>
                    <a:pt x="16658" y="3897"/>
                  </a:cubicBezTo>
                  <a:cubicBezTo>
                    <a:pt x="16677" y="3897"/>
                    <a:pt x="16696" y="3899"/>
                    <a:pt x="16716" y="3902"/>
                  </a:cubicBezTo>
                  <a:cubicBezTo>
                    <a:pt x="16892" y="3924"/>
                    <a:pt x="17000" y="3981"/>
                    <a:pt x="17160" y="4010"/>
                  </a:cubicBezTo>
                  <a:lnTo>
                    <a:pt x="17239" y="4021"/>
                  </a:lnTo>
                  <a:lnTo>
                    <a:pt x="1723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74"/>
            <p:cNvSpPr/>
            <p:nvPr/>
          </p:nvSpPr>
          <p:spPr>
            <a:xfrm>
              <a:off x="2679250" y="351650"/>
              <a:ext cx="3766121" cy="985702"/>
            </a:xfrm>
            <a:custGeom>
              <a:rect b="b" l="l" r="r" t="t"/>
              <a:pathLst>
                <a:path extrusionOk="0" h="5035" w="17240">
                  <a:moveTo>
                    <a:pt x="6915" y="4653"/>
                  </a:moveTo>
                  <a:cubicBezTo>
                    <a:pt x="6909" y="4653"/>
                    <a:pt x="6903" y="4653"/>
                    <a:pt x="6897" y="4653"/>
                  </a:cubicBezTo>
                  <a:lnTo>
                    <a:pt x="6914" y="4653"/>
                  </a:lnTo>
                  <a:cubicBezTo>
                    <a:pt x="6914" y="4653"/>
                    <a:pt x="6915" y="4653"/>
                    <a:pt x="6915" y="4653"/>
                  </a:cubicBezTo>
                  <a:close/>
                  <a:moveTo>
                    <a:pt x="16795" y="0"/>
                  </a:moveTo>
                  <a:lnTo>
                    <a:pt x="16795" y="251"/>
                  </a:lnTo>
                  <a:cubicBezTo>
                    <a:pt x="17040" y="382"/>
                    <a:pt x="16943" y="758"/>
                    <a:pt x="16664" y="758"/>
                  </a:cubicBezTo>
                  <a:cubicBezTo>
                    <a:pt x="16385" y="758"/>
                    <a:pt x="16288" y="382"/>
                    <a:pt x="16533" y="251"/>
                  </a:cubicBezTo>
                  <a:lnTo>
                    <a:pt x="16533" y="6"/>
                  </a:lnTo>
                  <a:lnTo>
                    <a:pt x="15856" y="6"/>
                  </a:lnTo>
                  <a:lnTo>
                    <a:pt x="15856" y="251"/>
                  </a:lnTo>
                  <a:cubicBezTo>
                    <a:pt x="16100" y="382"/>
                    <a:pt x="16004" y="758"/>
                    <a:pt x="15725" y="758"/>
                  </a:cubicBezTo>
                  <a:cubicBezTo>
                    <a:pt x="15440" y="758"/>
                    <a:pt x="15349" y="382"/>
                    <a:pt x="15594" y="251"/>
                  </a:cubicBezTo>
                  <a:lnTo>
                    <a:pt x="15594" y="6"/>
                  </a:lnTo>
                  <a:lnTo>
                    <a:pt x="14910" y="6"/>
                  </a:lnTo>
                  <a:lnTo>
                    <a:pt x="14910" y="251"/>
                  </a:lnTo>
                  <a:cubicBezTo>
                    <a:pt x="15161" y="382"/>
                    <a:pt x="15064" y="758"/>
                    <a:pt x="14785" y="758"/>
                  </a:cubicBezTo>
                  <a:cubicBezTo>
                    <a:pt x="14500" y="758"/>
                    <a:pt x="14403" y="382"/>
                    <a:pt x="14654" y="251"/>
                  </a:cubicBezTo>
                  <a:lnTo>
                    <a:pt x="14654" y="6"/>
                  </a:lnTo>
                  <a:lnTo>
                    <a:pt x="13965" y="6"/>
                  </a:lnTo>
                  <a:lnTo>
                    <a:pt x="13965" y="251"/>
                  </a:lnTo>
                  <a:cubicBezTo>
                    <a:pt x="14210" y="382"/>
                    <a:pt x="14113" y="758"/>
                    <a:pt x="13834" y="758"/>
                  </a:cubicBezTo>
                  <a:cubicBezTo>
                    <a:pt x="13549" y="758"/>
                    <a:pt x="13458" y="382"/>
                    <a:pt x="13703" y="251"/>
                  </a:cubicBezTo>
                  <a:lnTo>
                    <a:pt x="13703" y="6"/>
                  </a:lnTo>
                  <a:lnTo>
                    <a:pt x="13019" y="6"/>
                  </a:lnTo>
                  <a:lnTo>
                    <a:pt x="13019" y="251"/>
                  </a:lnTo>
                  <a:cubicBezTo>
                    <a:pt x="13270" y="382"/>
                    <a:pt x="13173" y="758"/>
                    <a:pt x="12894" y="758"/>
                  </a:cubicBezTo>
                  <a:cubicBezTo>
                    <a:pt x="12609" y="758"/>
                    <a:pt x="12512" y="382"/>
                    <a:pt x="12763" y="251"/>
                  </a:cubicBezTo>
                  <a:lnTo>
                    <a:pt x="12763" y="6"/>
                  </a:lnTo>
                  <a:lnTo>
                    <a:pt x="12080" y="6"/>
                  </a:lnTo>
                  <a:lnTo>
                    <a:pt x="12080" y="251"/>
                  </a:lnTo>
                  <a:cubicBezTo>
                    <a:pt x="12325" y="382"/>
                    <a:pt x="12228" y="758"/>
                    <a:pt x="11949" y="758"/>
                  </a:cubicBezTo>
                  <a:cubicBezTo>
                    <a:pt x="11670" y="758"/>
                    <a:pt x="11573" y="382"/>
                    <a:pt x="11818" y="251"/>
                  </a:cubicBezTo>
                  <a:lnTo>
                    <a:pt x="11818" y="6"/>
                  </a:lnTo>
                  <a:lnTo>
                    <a:pt x="11140" y="6"/>
                  </a:lnTo>
                  <a:lnTo>
                    <a:pt x="11140" y="251"/>
                  </a:lnTo>
                  <a:cubicBezTo>
                    <a:pt x="11385" y="382"/>
                    <a:pt x="11288" y="758"/>
                    <a:pt x="11009" y="758"/>
                  </a:cubicBezTo>
                  <a:cubicBezTo>
                    <a:pt x="10730" y="758"/>
                    <a:pt x="10633" y="382"/>
                    <a:pt x="10878" y="251"/>
                  </a:cubicBezTo>
                  <a:lnTo>
                    <a:pt x="10878" y="6"/>
                  </a:lnTo>
                  <a:lnTo>
                    <a:pt x="10200" y="6"/>
                  </a:lnTo>
                  <a:lnTo>
                    <a:pt x="10200" y="251"/>
                  </a:lnTo>
                  <a:cubicBezTo>
                    <a:pt x="10445" y="382"/>
                    <a:pt x="10348" y="758"/>
                    <a:pt x="10069" y="758"/>
                  </a:cubicBezTo>
                  <a:cubicBezTo>
                    <a:pt x="9790" y="758"/>
                    <a:pt x="9693" y="382"/>
                    <a:pt x="9938" y="251"/>
                  </a:cubicBezTo>
                  <a:lnTo>
                    <a:pt x="9938" y="6"/>
                  </a:lnTo>
                  <a:lnTo>
                    <a:pt x="9266" y="6"/>
                  </a:lnTo>
                  <a:lnTo>
                    <a:pt x="9266" y="251"/>
                  </a:lnTo>
                  <a:cubicBezTo>
                    <a:pt x="9511" y="382"/>
                    <a:pt x="9414" y="758"/>
                    <a:pt x="9135" y="758"/>
                  </a:cubicBezTo>
                  <a:cubicBezTo>
                    <a:pt x="8850" y="758"/>
                    <a:pt x="8754" y="382"/>
                    <a:pt x="9004" y="251"/>
                  </a:cubicBezTo>
                  <a:lnTo>
                    <a:pt x="9004" y="6"/>
                  </a:lnTo>
                  <a:lnTo>
                    <a:pt x="8321" y="6"/>
                  </a:lnTo>
                  <a:lnTo>
                    <a:pt x="8321" y="251"/>
                  </a:lnTo>
                  <a:cubicBezTo>
                    <a:pt x="8571" y="382"/>
                    <a:pt x="8475" y="758"/>
                    <a:pt x="8190" y="758"/>
                  </a:cubicBezTo>
                  <a:cubicBezTo>
                    <a:pt x="7911" y="758"/>
                    <a:pt x="7814" y="382"/>
                    <a:pt x="8059" y="251"/>
                  </a:cubicBezTo>
                  <a:lnTo>
                    <a:pt x="8059" y="6"/>
                  </a:lnTo>
                  <a:lnTo>
                    <a:pt x="7381" y="6"/>
                  </a:lnTo>
                  <a:lnTo>
                    <a:pt x="7381" y="251"/>
                  </a:lnTo>
                  <a:cubicBezTo>
                    <a:pt x="7626" y="382"/>
                    <a:pt x="7535" y="758"/>
                    <a:pt x="7250" y="758"/>
                  </a:cubicBezTo>
                  <a:cubicBezTo>
                    <a:pt x="6971" y="758"/>
                    <a:pt x="6874" y="382"/>
                    <a:pt x="7119" y="251"/>
                  </a:cubicBezTo>
                  <a:lnTo>
                    <a:pt x="7119" y="6"/>
                  </a:lnTo>
                  <a:lnTo>
                    <a:pt x="6441" y="6"/>
                  </a:lnTo>
                  <a:lnTo>
                    <a:pt x="6441" y="251"/>
                  </a:lnTo>
                  <a:cubicBezTo>
                    <a:pt x="6686" y="382"/>
                    <a:pt x="6589" y="758"/>
                    <a:pt x="6310" y="758"/>
                  </a:cubicBezTo>
                  <a:cubicBezTo>
                    <a:pt x="6031" y="758"/>
                    <a:pt x="5935" y="382"/>
                    <a:pt x="6179" y="251"/>
                  </a:cubicBezTo>
                  <a:lnTo>
                    <a:pt x="6179" y="6"/>
                  </a:lnTo>
                  <a:lnTo>
                    <a:pt x="5502" y="6"/>
                  </a:lnTo>
                  <a:lnTo>
                    <a:pt x="5502" y="251"/>
                  </a:lnTo>
                  <a:cubicBezTo>
                    <a:pt x="5747" y="382"/>
                    <a:pt x="5650" y="758"/>
                    <a:pt x="5371" y="758"/>
                  </a:cubicBezTo>
                  <a:cubicBezTo>
                    <a:pt x="5086" y="758"/>
                    <a:pt x="4995" y="382"/>
                    <a:pt x="5240" y="251"/>
                  </a:cubicBezTo>
                  <a:lnTo>
                    <a:pt x="5240" y="6"/>
                  </a:lnTo>
                  <a:lnTo>
                    <a:pt x="4562" y="6"/>
                  </a:lnTo>
                  <a:lnTo>
                    <a:pt x="4562" y="251"/>
                  </a:lnTo>
                  <a:cubicBezTo>
                    <a:pt x="4807" y="382"/>
                    <a:pt x="4710" y="758"/>
                    <a:pt x="4431" y="758"/>
                  </a:cubicBezTo>
                  <a:cubicBezTo>
                    <a:pt x="4146" y="758"/>
                    <a:pt x="4049" y="382"/>
                    <a:pt x="4300" y="251"/>
                  </a:cubicBezTo>
                  <a:lnTo>
                    <a:pt x="4300" y="6"/>
                  </a:lnTo>
                  <a:lnTo>
                    <a:pt x="3617" y="6"/>
                  </a:lnTo>
                  <a:lnTo>
                    <a:pt x="3617" y="251"/>
                  </a:lnTo>
                  <a:cubicBezTo>
                    <a:pt x="3867" y="382"/>
                    <a:pt x="3770" y="758"/>
                    <a:pt x="3486" y="758"/>
                  </a:cubicBezTo>
                  <a:cubicBezTo>
                    <a:pt x="3207" y="758"/>
                    <a:pt x="3110" y="382"/>
                    <a:pt x="3360" y="251"/>
                  </a:cubicBezTo>
                  <a:lnTo>
                    <a:pt x="3360" y="6"/>
                  </a:lnTo>
                  <a:lnTo>
                    <a:pt x="2677" y="6"/>
                  </a:lnTo>
                  <a:lnTo>
                    <a:pt x="2677" y="251"/>
                  </a:lnTo>
                  <a:cubicBezTo>
                    <a:pt x="2922" y="382"/>
                    <a:pt x="2831" y="758"/>
                    <a:pt x="2546" y="758"/>
                  </a:cubicBezTo>
                  <a:cubicBezTo>
                    <a:pt x="2267" y="758"/>
                    <a:pt x="2170" y="382"/>
                    <a:pt x="2415" y="251"/>
                  </a:cubicBezTo>
                  <a:lnTo>
                    <a:pt x="2415" y="6"/>
                  </a:lnTo>
                  <a:lnTo>
                    <a:pt x="1737" y="6"/>
                  </a:lnTo>
                  <a:lnTo>
                    <a:pt x="1737" y="251"/>
                  </a:lnTo>
                  <a:cubicBezTo>
                    <a:pt x="1982" y="382"/>
                    <a:pt x="1885" y="758"/>
                    <a:pt x="1606" y="758"/>
                  </a:cubicBezTo>
                  <a:cubicBezTo>
                    <a:pt x="1327" y="758"/>
                    <a:pt x="1230" y="382"/>
                    <a:pt x="1475" y="251"/>
                  </a:cubicBezTo>
                  <a:lnTo>
                    <a:pt x="1475" y="6"/>
                  </a:lnTo>
                  <a:lnTo>
                    <a:pt x="792" y="6"/>
                  </a:lnTo>
                  <a:lnTo>
                    <a:pt x="792" y="251"/>
                  </a:lnTo>
                  <a:cubicBezTo>
                    <a:pt x="1037" y="382"/>
                    <a:pt x="940" y="758"/>
                    <a:pt x="661" y="758"/>
                  </a:cubicBezTo>
                  <a:cubicBezTo>
                    <a:pt x="382" y="758"/>
                    <a:pt x="285" y="382"/>
                    <a:pt x="530" y="251"/>
                  </a:cubicBezTo>
                  <a:lnTo>
                    <a:pt x="530" y="6"/>
                  </a:lnTo>
                  <a:lnTo>
                    <a:pt x="0" y="6"/>
                  </a:lnTo>
                  <a:lnTo>
                    <a:pt x="0" y="4972"/>
                  </a:lnTo>
                  <a:cubicBezTo>
                    <a:pt x="6" y="4972"/>
                    <a:pt x="12" y="4972"/>
                    <a:pt x="17" y="4967"/>
                  </a:cubicBezTo>
                  <a:cubicBezTo>
                    <a:pt x="56" y="4947"/>
                    <a:pt x="100" y="4938"/>
                    <a:pt x="145" y="4938"/>
                  </a:cubicBezTo>
                  <a:cubicBezTo>
                    <a:pt x="165" y="4938"/>
                    <a:pt x="185" y="4940"/>
                    <a:pt x="205" y="4944"/>
                  </a:cubicBezTo>
                  <a:cubicBezTo>
                    <a:pt x="222" y="4950"/>
                    <a:pt x="239" y="4955"/>
                    <a:pt x="256" y="4955"/>
                  </a:cubicBezTo>
                  <a:cubicBezTo>
                    <a:pt x="264" y="4957"/>
                    <a:pt x="270" y="4958"/>
                    <a:pt x="274" y="4958"/>
                  </a:cubicBezTo>
                  <a:cubicBezTo>
                    <a:pt x="293" y="4958"/>
                    <a:pt x="286" y="4943"/>
                    <a:pt x="291" y="4938"/>
                  </a:cubicBezTo>
                  <a:cubicBezTo>
                    <a:pt x="296" y="4927"/>
                    <a:pt x="302" y="4915"/>
                    <a:pt x="313" y="4910"/>
                  </a:cubicBezTo>
                  <a:cubicBezTo>
                    <a:pt x="336" y="4893"/>
                    <a:pt x="313" y="4864"/>
                    <a:pt x="359" y="4853"/>
                  </a:cubicBezTo>
                  <a:cubicBezTo>
                    <a:pt x="393" y="4841"/>
                    <a:pt x="433" y="4836"/>
                    <a:pt x="467" y="4830"/>
                  </a:cubicBezTo>
                  <a:lnTo>
                    <a:pt x="467" y="4830"/>
                  </a:lnTo>
                  <a:lnTo>
                    <a:pt x="444" y="4841"/>
                  </a:lnTo>
                  <a:cubicBezTo>
                    <a:pt x="433" y="4847"/>
                    <a:pt x="427" y="4858"/>
                    <a:pt x="422" y="4864"/>
                  </a:cubicBezTo>
                  <a:cubicBezTo>
                    <a:pt x="433" y="4875"/>
                    <a:pt x="456" y="4887"/>
                    <a:pt x="467" y="4904"/>
                  </a:cubicBezTo>
                  <a:cubicBezTo>
                    <a:pt x="484" y="4915"/>
                    <a:pt x="501" y="4938"/>
                    <a:pt x="467" y="4950"/>
                  </a:cubicBezTo>
                  <a:cubicBezTo>
                    <a:pt x="399" y="4972"/>
                    <a:pt x="376" y="5001"/>
                    <a:pt x="365" y="5035"/>
                  </a:cubicBezTo>
                  <a:cubicBezTo>
                    <a:pt x="416" y="5024"/>
                    <a:pt x="461" y="5006"/>
                    <a:pt x="507" y="4989"/>
                  </a:cubicBezTo>
                  <a:cubicBezTo>
                    <a:pt x="541" y="4938"/>
                    <a:pt x="592" y="4904"/>
                    <a:pt x="649" y="4893"/>
                  </a:cubicBezTo>
                  <a:lnTo>
                    <a:pt x="723" y="4875"/>
                  </a:lnTo>
                  <a:cubicBezTo>
                    <a:pt x="763" y="4866"/>
                    <a:pt x="804" y="4862"/>
                    <a:pt x="844" y="4862"/>
                  </a:cubicBezTo>
                  <a:cubicBezTo>
                    <a:pt x="931" y="4862"/>
                    <a:pt x="1018" y="4882"/>
                    <a:pt x="1099" y="4921"/>
                  </a:cubicBezTo>
                  <a:cubicBezTo>
                    <a:pt x="1172" y="4908"/>
                    <a:pt x="1245" y="4902"/>
                    <a:pt x="1317" y="4902"/>
                  </a:cubicBezTo>
                  <a:cubicBezTo>
                    <a:pt x="1341" y="4902"/>
                    <a:pt x="1366" y="4903"/>
                    <a:pt x="1390" y="4904"/>
                  </a:cubicBezTo>
                  <a:lnTo>
                    <a:pt x="1373" y="4875"/>
                  </a:lnTo>
                  <a:lnTo>
                    <a:pt x="1470" y="4858"/>
                  </a:lnTo>
                  <a:cubicBezTo>
                    <a:pt x="1493" y="4844"/>
                    <a:pt x="1516" y="4834"/>
                    <a:pt x="1543" y="4834"/>
                  </a:cubicBezTo>
                  <a:cubicBezTo>
                    <a:pt x="1549" y="4834"/>
                    <a:pt x="1555" y="4835"/>
                    <a:pt x="1561" y="4836"/>
                  </a:cubicBezTo>
                  <a:cubicBezTo>
                    <a:pt x="1578" y="4830"/>
                    <a:pt x="1601" y="4819"/>
                    <a:pt x="1618" y="4813"/>
                  </a:cubicBezTo>
                  <a:cubicBezTo>
                    <a:pt x="1630" y="4804"/>
                    <a:pt x="1646" y="4799"/>
                    <a:pt x="1662" y="4799"/>
                  </a:cubicBezTo>
                  <a:cubicBezTo>
                    <a:pt x="1668" y="4799"/>
                    <a:pt x="1674" y="4800"/>
                    <a:pt x="1680" y="4801"/>
                  </a:cubicBezTo>
                  <a:cubicBezTo>
                    <a:pt x="1675" y="4813"/>
                    <a:pt x="1697" y="4824"/>
                    <a:pt x="1737" y="4836"/>
                  </a:cubicBezTo>
                  <a:cubicBezTo>
                    <a:pt x="1766" y="4819"/>
                    <a:pt x="1806" y="4807"/>
                    <a:pt x="1840" y="4801"/>
                  </a:cubicBezTo>
                  <a:cubicBezTo>
                    <a:pt x="1851" y="4779"/>
                    <a:pt x="1891" y="4762"/>
                    <a:pt x="1919" y="4744"/>
                  </a:cubicBezTo>
                  <a:cubicBezTo>
                    <a:pt x="1925" y="4744"/>
                    <a:pt x="1931" y="4750"/>
                    <a:pt x="1937" y="4750"/>
                  </a:cubicBezTo>
                  <a:cubicBezTo>
                    <a:pt x="1948" y="4756"/>
                    <a:pt x="1959" y="4767"/>
                    <a:pt x="1971" y="4773"/>
                  </a:cubicBezTo>
                  <a:cubicBezTo>
                    <a:pt x="2096" y="4756"/>
                    <a:pt x="2227" y="4744"/>
                    <a:pt x="2364" y="4733"/>
                  </a:cubicBezTo>
                  <a:cubicBezTo>
                    <a:pt x="2529" y="4722"/>
                    <a:pt x="2671" y="4710"/>
                    <a:pt x="2814" y="4705"/>
                  </a:cubicBezTo>
                  <a:cubicBezTo>
                    <a:pt x="2848" y="4689"/>
                    <a:pt x="2884" y="4682"/>
                    <a:pt x="2922" y="4682"/>
                  </a:cubicBezTo>
                  <a:cubicBezTo>
                    <a:pt x="2941" y="4682"/>
                    <a:pt x="2960" y="4684"/>
                    <a:pt x="2979" y="4688"/>
                  </a:cubicBezTo>
                  <a:cubicBezTo>
                    <a:pt x="2990" y="4688"/>
                    <a:pt x="2996" y="4693"/>
                    <a:pt x="3007" y="4699"/>
                  </a:cubicBezTo>
                  <a:cubicBezTo>
                    <a:pt x="3121" y="4699"/>
                    <a:pt x="3235" y="4705"/>
                    <a:pt x="3349" y="4716"/>
                  </a:cubicBezTo>
                  <a:cubicBezTo>
                    <a:pt x="3372" y="4716"/>
                    <a:pt x="3394" y="4722"/>
                    <a:pt x="3412" y="4727"/>
                  </a:cubicBezTo>
                  <a:cubicBezTo>
                    <a:pt x="3423" y="4727"/>
                    <a:pt x="3429" y="4722"/>
                    <a:pt x="3440" y="4722"/>
                  </a:cubicBezTo>
                  <a:cubicBezTo>
                    <a:pt x="3525" y="4705"/>
                    <a:pt x="3611" y="4682"/>
                    <a:pt x="3691" y="4665"/>
                  </a:cubicBezTo>
                  <a:lnTo>
                    <a:pt x="3765" y="4682"/>
                  </a:lnTo>
                  <a:cubicBezTo>
                    <a:pt x="3782" y="4680"/>
                    <a:pt x="3799" y="4679"/>
                    <a:pt x="3816" y="4679"/>
                  </a:cubicBezTo>
                  <a:cubicBezTo>
                    <a:pt x="3903" y="4679"/>
                    <a:pt x="3991" y="4703"/>
                    <a:pt x="4067" y="4750"/>
                  </a:cubicBezTo>
                  <a:cubicBezTo>
                    <a:pt x="4249" y="4750"/>
                    <a:pt x="4425" y="4773"/>
                    <a:pt x="4608" y="4813"/>
                  </a:cubicBezTo>
                  <a:cubicBezTo>
                    <a:pt x="4653" y="4819"/>
                    <a:pt x="4699" y="4836"/>
                    <a:pt x="4744" y="4864"/>
                  </a:cubicBezTo>
                  <a:cubicBezTo>
                    <a:pt x="4758" y="4867"/>
                    <a:pt x="4774" y="4868"/>
                    <a:pt x="4791" y="4868"/>
                  </a:cubicBezTo>
                  <a:cubicBezTo>
                    <a:pt x="4807" y="4868"/>
                    <a:pt x="4824" y="4867"/>
                    <a:pt x="4841" y="4864"/>
                  </a:cubicBezTo>
                  <a:lnTo>
                    <a:pt x="4852" y="4841"/>
                  </a:lnTo>
                  <a:cubicBezTo>
                    <a:pt x="4864" y="4853"/>
                    <a:pt x="4881" y="4858"/>
                    <a:pt x="4898" y="4864"/>
                  </a:cubicBezTo>
                  <a:cubicBezTo>
                    <a:pt x="4915" y="4870"/>
                    <a:pt x="4955" y="4875"/>
                    <a:pt x="4983" y="4881"/>
                  </a:cubicBezTo>
                  <a:lnTo>
                    <a:pt x="5063" y="4875"/>
                  </a:lnTo>
                  <a:cubicBezTo>
                    <a:pt x="5077" y="4884"/>
                    <a:pt x="5093" y="4888"/>
                    <a:pt x="5109" y="4888"/>
                  </a:cubicBezTo>
                  <a:cubicBezTo>
                    <a:pt x="5124" y="4888"/>
                    <a:pt x="5140" y="4884"/>
                    <a:pt x="5154" y="4875"/>
                  </a:cubicBezTo>
                  <a:lnTo>
                    <a:pt x="5177" y="4875"/>
                  </a:lnTo>
                  <a:cubicBezTo>
                    <a:pt x="5251" y="4864"/>
                    <a:pt x="5314" y="4853"/>
                    <a:pt x="5382" y="4841"/>
                  </a:cubicBezTo>
                  <a:cubicBezTo>
                    <a:pt x="5372" y="4808"/>
                    <a:pt x="5404" y="4804"/>
                    <a:pt x="5443" y="4804"/>
                  </a:cubicBezTo>
                  <a:cubicBezTo>
                    <a:pt x="5457" y="4804"/>
                    <a:pt x="5471" y="4805"/>
                    <a:pt x="5485" y="4805"/>
                  </a:cubicBezTo>
                  <a:cubicBezTo>
                    <a:pt x="5500" y="4805"/>
                    <a:pt x="5513" y="4804"/>
                    <a:pt x="5524" y="4801"/>
                  </a:cubicBezTo>
                  <a:cubicBezTo>
                    <a:pt x="5543" y="4811"/>
                    <a:pt x="5562" y="4815"/>
                    <a:pt x="5582" y="4815"/>
                  </a:cubicBezTo>
                  <a:cubicBezTo>
                    <a:pt x="5598" y="4815"/>
                    <a:pt x="5615" y="4812"/>
                    <a:pt x="5633" y="4807"/>
                  </a:cubicBezTo>
                  <a:cubicBezTo>
                    <a:pt x="5673" y="4796"/>
                    <a:pt x="5718" y="4784"/>
                    <a:pt x="5730" y="4756"/>
                  </a:cubicBezTo>
                  <a:cubicBezTo>
                    <a:pt x="5749" y="4705"/>
                    <a:pt x="5759" y="4683"/>
                    <a:pt x="5796" y="4683"/>
                  </a:cubicBezTo>
                  <a:cubicBezTo>
                    <a:pt x="5825" y="4683"/>
                    <a:pt x="5871" y="4697"/>
                    <a:pt x="5952" y="4722"/>
                  </a:cubicBezTo>
                  <a:cubicBezTo>
                    <a:pt x="5957" y="4727"/>
                    <a:pt x="5969" y="4727"/>
                    <a:pt x="5974" y="4727"/>
                  </a:cubicBezTo>
                  <a:cubicBezTo>
                    <a:pt x="5997" y="4727"/>
                    <a:pt x="6026" y="4727"/>
                    <a:pt x="6026" y="4722"/>
                  </a:cubicBezTo>
                  <a:cubicBezTo>
                    <a:pt x="6026" y="4699"/>
                    <a:pt x="6060" y="4693"/>
                    <a:pt x="6094" y="4688"/>
                  </a:cubicBezTo>
                  <a:lnTo>
                    <a:pt x="6094" y="4688"/>
                  </a:lnTo>
                  <a:cubicBezTo>
                    <a:pt x="6094" y="4693"/>
                    <a:pt x="6094" y="4699"/>
                    <a:pt x="6088" y="4699"/>
                  </a:cubicBezTo>
                  <a:cubicBezTo>
                    <a:pt x="6071" y="4716"/>
                    <a:pt x="6060" y="4722"/>
                    <a:pt x="6094" y="4739"/>
                  </a:cubicBezTo>
                  <a:cubicBezTo>
                    <a:pt x="6107" y="4745"/>
                    <a:pt x="6123" y="4748"/>
                    <a:pt x="6139" y="4748"/>
                  </a:cubicBezTo>
                  <a:cubicBezTo>
                    <a:pt x="6150" y="4748"/>
                    <a:pt x="6162" y="4747"/>
                    <a:pt x="6174" y="4744"/>
                  </a:cubicBezTo>
                  <a:cubicBezTo>
                    <a:pt x="6231" y="4727"/>
                    <a:pt x="6288" y="4716"/>
                    <a:pt x="6345" y="4710"/>
                  </a:cubicBezTo>
                  <a:cubicBezTo>
                    <a:pt x="6362" y="4670"/>
                    <a:pt x="6436" y="4670"/>
                    <a:pt x="6515" y="4665"/>
                  </a:cubicBezTo>
                  <a:cubicBezTo>
                    <a:pt x="6520" y="4666"/>
                    <a:pt x="6526" y="4666"/>
                    <a:pt x="6531" y="4666"/>
                  </a:cubicBezTo>
                  <a:cubicBezTo>
                    <a:pt x="6556" y="4666"/>
                    <a:pt x="6582" y="4656"/>
                    <a:pt x="6601" y="4642"/>
                  </a:cubicBezTo>
                  <a:cubicBezTo>
                    <a:pt x="6629" y="4619"/>
                    <a:pt x="6658" y="4614"/>
                    <a:pt x="6692" y="4614"/>
                  </a:cubicBezTo>
                  <a:lnTo>
                    <a:pt x="6891" y="4614"/>
                  </a:lnTo>
                  <a:cubicBezTo>
                    <a:pt x="6931" y="4614"/>
                    <a:pt x="6886" y="4614"/>
                    <a:pt x="6914" y="4631"/>
                  </a:cubicBezTo>
                  <a:cubicBezTo>
                    <a:pt x="6920" y="4636"/>
                    <a:pt x="6920" y="4647"/>
                    <a:pt x="6915" y="4653"/>
                  </a:cubicBezTo>
                  <a:lnTo>
                    <a:pt x="6915" y="4653"/>
                  </a:lnTo>
                  <a:cubicBezTo>
                    <a:pt x="6951" y="4651"/>
                    <a:pt x="6987" y="4651"/>
                    <a:pt x="7025" y="4651"/>
                  </a:cubicBezTo>
                  <a:cubicBezTo>
                    <a:pt x="7112" y="4651"/>
                    <a:pt x="7205" y="4653"/>
                    <a:pt x="7307" y="4653"/>
                  </a:cubicBezTo>
                  <a:cubicBezTo>
                    <a:pt x="7358" y="4653"/>
                    <a:pt x="7410" y="4648"/>
                    <a:pt x="7461" y="4642"/>
                  </a:cubicBezTo>
                  <a:lnTo>
                    <a:pt x="7529" y="4636"/>
                  </a:lnTo>
                  <a:cubicBezTo>
                    <a:pt x="7558" y="4619"/>
                    <a:pt x="7586" y="4608"/>
                    <a:pt x="7615" y="4602"/>
                  </a:cubicBezTo>
                  <a:cubicBezTo>
                    <a:pt x="7626" y="4599"/>
                    <a:pt x="7636" y="4598"/>
                    <a:pt x="7645" y="4598"/>
                  </a:cubicBezTo>
                  <a:cubicBezTo>
                    <a:pt x="7654" y="4598"/>
                    <a:pt x="7663" y="4599"/>
                    <a:pt x="7672" y="4602"/>
                  </a:cubicBezTo>
                  <a:cubicBezTo>
                    <a:pt x="7672" y="4602"/>
                    <a:pt x="7683" y="4608"/>
                    <a:pt x="7683" y="4614"/>
                  </a:cubicBezTo>
                  <a:cubicBezTo>
                    <a:pt x="7683" y="4616"/>
                    <a:pt x="7683" y="4616"/>
                    <a:pt x="7683" y="4616"/>
                  </a:cubicBezTo>
                  <a:cubicBezTo>
                    <a:pt x="7683" y="4616"/>
                    <a:pt x="7683" y="4616"/>
                    <a:pt x="7683" y="4619"/>
                  </a:cubicBezTo>
                  <a:cubicBezTo>
                    <a:pt x="7763" y="4608"/>
                    <a:pt x="7848" y="4602"/>
                    <a:pt x="7928" y="4596"/>
                  </a:cubicBezTo>
                  <a:cubicBezTo>
                    <a:pt x="8082" y="4579"/>
                    <a:pt x="8235" y="4562"/>
                    <a:pt x="8389" y="4545"/>
                  </a:cubicBezTo>
                  <a:cubicBezTo>
                    <a:pt x="8403" y="4543"/>
                    <a:pt x="8416" y="4542"/>
                    <a:pt x="8429" y="4542"/>
                  </a:cubicBezTo>
                  <a:cubicBezTo>
                    <a:pt x="8484" y="4542"/>
                    <a:pt x="8536" y="4561"/>
                    <a:pt x="8577" y="4602"/>
                  </a:cubicBezTo>
                  <a:lnTo>
                    <a:pt x="8691" y="4568"/>
                  </a:lnTo>
                  <a:cubicBezTo>
                    <a:pt x="8691" y="4568"/>
                    <a:pt x="8685" y="4557"/>
                    <a:pt x="8691" y="4557"/>
                  </a:cubicBezTo>
                  <a:cubicBezTo>
                    <a:pt x="8714" y="4545"/>
                    <a:pt x="8731" y="4539"/>
                    <a:pt x="8754" y="4539"/>
                  </a:cubicBezTo>
                  <a:cubicBezTo>
                    <a:pt x="8885" y="4522"/>
                    <a:pt x="8987" y="4488"/>
                    <a:pt x="9118" y="4477"/>
                  </a:cubicBezTo>
                  <a:cubicBezTo>
                    <a:pt x="9123" y="4476"/>
                    <a:pt x="9128" y="4476"/>
                    <a:pt x="9133" y="4476"/>
                  </a:cubicBezTo>
                  <a:cubicBezTo>
                    <a:pt x="9168" y="4476"/>
                    <a:pt x="9216" y="4491"/>
                    <a:pt x="9221" y="4505"/>
                  </a:cubicBezTo>
                  <a:cubicBezTo>
                    <a:pt x="9226" y="4522"/>
                    <a:pt x="9232" y="4557"/>
                    <a:pt x="9243" y="4579"/>
                  </a:cubicBezTo>
                  <a:lnTo>
                    <a:pt x="9255" y="4579"/>
                  </a:lnTo>
                  <a:lnTo>
                    <a:pt x="9420" y="4642"/>
                  </a:lnTo>
                  <a:lnTo>
                    <a:pt x="9483" y="4642"/>
                  </a:lnTo>
                  <a:cubicBezTo>
                    <a:pt x="9565" y="4598"/>
                    <a:pt x="9658" y="4574"/>
                    <a:pt x="9751" y="4574"/>
                  </a:cubicBezTo>
                  <a:cubicBezTo>
                    <a:pt x="9825" y="4574"/>
                    <a:pt x="9899" y="4589"/>
                    <a:pt x="9967" y="4619"/>
                  </a:cubicBezTo>
                  <a:lnTo>
                    <a:pt x="10092" y="4636"/>
                  </a:lnTo>
                  <a:lnTo>
                    <a:pt x="10103" y="4636"/>
                  </a:lnTo>
                  <a:cubicBezTo>
                    <a:pt x="10160" y="4608"/>
                    <a:pt x="10223" y="4596"/>
                    <a:pt x="10291" y="4591"/>
                  </a:cubicBezTo>
                  <a:cubicBezTo>
                    <a:pt x="10308" y="4596"/>
                    <a:pt x="10326" y="4596"/>
                    <a:pt x="10343" y="4608"/>
                  </a:cubicBezTo>
                  <a:cubicBezTo>
                    <a:pt x="10348" y="4608"/>
                    <a:pt x="10354" y="4619"/>
                    <a:pt x="10354" y="4619"/>
                  </a:cubicBezTo>
                  <a:cubicBezTo>
                    <a:pt x="10348" y="4636"/>
                    <a:pt x="10343" y="4648"/>
                    <a:pt x="10337" y="4659"/>
                  </a:cubicBezTo>
                  <a:cubicBezTo>
                    <a:pt x="10331" y="4670"/>
                    <a:pt x="10314" y="4676"/>
                    <a:pt x="10326" y="4693"/>
                  </a:cubicBezTo>
                  <a:cubicBezTo>
                    <a:pt x="10331" y="4699"/>
                    <a:pt x="10343" y="4705"/>
                    <a:pt x="10348" y="4716"/>
                  </a:cubicBezTo>
                  <a:cubicBezTo>
                    <a:pt x="10360" y="4722"/>
                    <a:pt x="10377" y="4722"/>
                    <a:pt x="10394" y="4722"/>
                  </a:cubicBezTo>
                  <a:cubicBezTo>
                    <a:pt x="10408" y="4719"/>
                    <a:pt x="10422" y="4715"/>
                    <a:pt x="10438" y="4715"/>
                  </a:cubicBezTo>
                  <a:cubicBezTo>
                    <a:pt x="10454" y="4715"/>
                    <a:pt x="10471" y="4719"/>
                    <a:pt x="10491" y="4733"/>
                  </a:cubicBezTo>
                  <a:cubicBezTo>
                    <a:pt x="10508" y="4750"/>
                    <a:pt x="10531" y="4762"/>
                    <a:pt x="10559" y="4762"/>
                  </a:cubicBezTo>
                  <a:cubicBezTo>
                    <a:pt x="10656" y="4762"/>
                    <a:pt x="10679" y="4801"/>
                    <a:pt x="10730" y="4830"/>
                  </a:cubicBezTo>
                  <a:cubicBezTo>
                    <a:pt x="10747" y="4838"/>
                    <a:pt x="10742" y="4844"/>
                    <a:pt x="10727" y="4844"/>
                  </a:cubicBezTo>
                  <a:cubicBezTo>
                    <a:pt x="10722" y="4844"/>
                    <a:pt x="10715" y="4843"/>
                    <a:pt x="10707" y="4841"/>
                  </a:cubicBezTo>
                  <a:cubicBezTo>
                    <a:pt x="10697" y="4841"/>
                    <a:pt x="10688" y="4840"/>
                    <a:pt x="10679" y="4840"/>
                  </a:cubicBezTo>
                  <a:cubicBezTo>
                    <a:pt x="10605" y="4840"/>
                    <a:pt x="10582" y="4862"/>
                    <a:pt x="10582" y="4893"/>
                  </a:cubicBezTo>
                  <a:cubicBezTo>
                    <a:pt x="10582" y="4904"/>
                    <a:pt x="10588" y="4915"/>
                    <a:pt x="10588" y="4921"/>
                  </a:cubicBezTo>
                  <a:cubicBezTo>
                    <a:pt x="10667" y="4944"/>
                    <a:pt x="10747" y="4967"/>
                    <a:pt x="10832" y="4989"/>
                  </a:cubicBezTo>
                  <a:cubicBezTo>
                    <a:pt x="10841" y="4992"/>
                    <a:pt x="10851" y="4994"/>
                    <a:pt x="10861" y="4994"/>
                  </a:cubicBezTo>
                  <a:cubicBezTo>
                    <a:pt x="10871" y="4994"/>
                    <a:pt x="10881" y="4992"/>
                    <a:pt x="10889" y="4989"/>
                  </a:cubicBezTo>
                  <a:lnTo>
                    <a:pt x="11208" y="4932"/>
                  </a:lnTo>
                  <a:cubicBezTo>
                    <a:pt x="11197" y="4915"/>
                    <a:pt x="11185" y="4904"/>
                    <a:pt x="11174" y="4887"/>
                  </a:cubicBezTo>
                  <a:cubicBezTo>
                    <a:pt x="11157" y="4858"/>
                    <a:pt x="11157" y="4841"/>
                    <a:pt x="11208" y="4824"/>
                  </a:cubicBezTo>
                  <a:cubicBezTo>
                    <a:pt x="11231" y="4819"/>
                    <a:pt x="11248" y="4813"/>
                    <a:pt x="11271" y="4801"/>
                  </a:cubicBezTo>
                  <a:cubicBezTo>
                    <a:pt x="11291" y="4796"/>
                    <a:pt x="11313" y="4794"/>
                    <a:pt x="11335" y="4794"/>
                  </a:cubicBezTo>
                  <a:cubicBezTo>
                    <a:pt x="11361" y="4794"/>
                    <a:pt x="11388" y="4798"/>
                    <a:pt x="11413" y="4807"/>
                  </a:cubicBezTo>
                  <a:cubicBezTo>
                    <a:pt x="11436" y="4819"/>
                    <a:pt x="11447" y="4824"/>
                    <a:pt x="11470" y="4830"/>
                  </a:cubicBezTo>
                  <a:cubicBezTo>
                    <a:pt x="11509" y="4849"/>
                    <a:pt x="11551" y="4858"/>
                    <a:pt x="11591" y="4858"/>
                  </a:cubicBezTo>
                  <a:cubicBezTo>
                    <a:pt x="11610" y="4858"/>
                    <a:pt x="11629" y="4856"/>
                    <a:pt x="11647" y="4853"/>
                  </a:cubicBezTo>
                  <a:cubicBezTo>
                    <a:pt x="11698" y="4836"/>
                    <a:pt x="11738" y="4824"/>
                    <a:pt x="11789" y="4807"/>
                  </a:cubicBezTo>
                  <a:cubicBezTo>
                    <a:pt x="11835" y="4796"/>
                    <a:pt x="11886" y="4796"/>
                    <a:pt x="11932" y="4796"/>
                  </a:cubicBezTo>
                  <a:cubicBezTo>
                    <a:pt x="11973" y="4800"/>
                    <a:pt x="12029" y="4816"/>
                    <a:pt x="12064" y="4816"/>
                  </a:cubicBezTo>
                  <a:cubicBezTo>
                    <a:pt x="12072" y="4816"/>
                    <a:pt x="12080" y="4815"/>
                    <a:pt x="12085" y="4813"/>
                  </a:cubicBezTo>
                  <a:cubicBezTo>
                    <a:pt x="12142" y="4784"/>
                    <a:pt x="12194" y="4750"/>
                    <a:pt x="12165" y="4699"/>
                  </a:cubicBezTo>
                  <a:cubicBezTo>
                    <a:pt x="12159" y="4699"/>
                    <a:pt x="12159" y="4693"/>
                    <a:pt x="12154" y="4688"/>
                  </a:cubicBezTo>
                  <a:cubicBezTo>
                    <a:pt x="12142" y="4642"/>
                    <a:pt x="12194" y="4608"/>
                    <a:pt x="12285" y="4602"/>
                  </a:cubicBezTo>
                  <a:cubicBezTo>
                    <a:pt x="12307" y="4602"/>
                    <a:pt x="12325" y="4602"/>
                    <a:pt x="12347" y="4608"/>
                  </a:cubicBezTo>
                  <a:cubicBezTo>
                    <a:pt x="12364" y="4614"/>
                    <a:pt x="12381" y="4625"/>
                    <a:pt x="12399" y="4631"/>
                  </a:cubicBezTo>
                  <a:cubicBezTo>
                    <a:pt x="12433" y="4636"/>
                    <a:pt x="12461" y="4648"/>
                    <a:pt x="12490" y="4665"/>
                  </a:cubicBezTo>
                  <a:cubicBezTo>
                    <a:pt x="12598" y="4619"/>
                    <a:pt x="12706" y="4596"/>
                    <a:pt x="12826" y="4591"/>
                  </a:cubicBezTo>
                  <a:cubicBezTo>
                    <a:pt x="12849" y="4587"/>
                    <a:pt x="12872" y="4586"/>
                    <a:pt x="12895" y="4586"/>
                  </a:cubicBezTo>
                  <a:cubicBezTo>
                    <a:pt x="12993" y="4586"/>
                    <a:pt x="13091" y="4614"/>
                    <a:pt x="13179" y="4665"/>
                  </a:cubicBezTo>
                  <a:lnTo>
                    <a:pt x="13259" y="4676"/>
                  </a:lnTo>
                  <a:cubicBezTo>
                    <a:pt x="13304" y="4653"/>
                    <a:pt x="13361" y="4636"/>
                    <a:pt x="13412" y="4631"/>
                  </a:cubicBezTo>
                  <a:cubicBezTo>
                    <a:pt x="13488" y="4617"/>
                    <a:pt x="13564" y="4609"/>
                    <a:pt x="13640" y="4609"/>
                  </a:cubicBezTo>
                  <a:cubicBezTo>
                    <a:pt x="13689" y="4609"/>
                    <a:pt x="13739" y="4612"/>
                    <a:pt x="13788" y="4619"/>
                  </a:cubicBezTo>
                  <a:cubicBezTo>
                    <a:pt x="13868" y="4585"/>
                    <a:pt x="13953" y="4562"/>
                    <a:pt x="14039" y="4551"/>
                  </a:cubicBezTo>
                  <a:cubicBezTo>
                    <a:pt x="14101" y="4545"/>
                    <a:pt x="14164" y="4545"/>
                    <a:pt x="14221" y="4545"/>
                  </a:cubicBezTo>
                  <a:cubicBezTo>
                    <a:pt x="14323" y="4465"/>
                    <a:pt x="14547" y="4419"/>
                    <a:pt x="14759" y="4419"/>
                  </a:cubicBezTo>
                  <a:cubicBezTo>
                    <a:pt x="14771" y="4419"/>
                    <a:pt x="14784" y="4420"/>
                    <a:pt x="14796" y="4420"/>
                  </a:cubicBezTo>
                  <a:cubicBezTo>
                    <a:pt x="14813" y="4408"/>
                    <a:pt x="14836" y="4403"/>
                    <a:pt x="14859" y="4397"/>
                  </a:cubicBezTo>
                  <a:cubicBezTo>
                    <a:pt x="14916" y="4386"/>
                    <a:pt x="14973" y="4363"/>
                    <a:pt x="15018" y="4334"/>
                  </a:cubicBezTo>
                  <a:cubicBezTo>
                    <a:pt x="15053" y="4329"/>
                    <a:pt x="15081" y="4329"/>
                    <a:pt x="15109" y="4329"/>
                  </a:cubicBezTo>
                  <a:cubicBezTo>
                    <a:pt x="15121" y="4295"/>
                    <a:pt x="15121" y="4255"/>
                    <a:pt x="15201" y="4243"/>
                  </a:cubicBezTo>
                  <a:lnTo>
                    <a:pt x="15315" y="4198"/>
                  </a:lnTo>
                  <a:cubicBezTo>
                    <a:pt x="15303" y="4186"/>
                    <a:pt x="15292" y="4169"/>
                    <a:pt x="15280" y="4158"/>
                  </a:cubicBezTo>
                  <a:cubicBezTo>
                    <a:pt x="15269" y="4141"/>
                    <a:pt x="15258" y="4129"/>
                    <a:pt x="15246" y="4118"/>
                  </a:cubicBezTo>
                  <a:cubicBezTo>
                    <a:pt x="15261" y="4114"/>
                    <a:pt x="15277" y="4112"/>
                    <a:pt x="15293" y="4112"/>
                  </a:cubicBezTo>
                  <a:cubicBezTo>
                    <a:pt x="15325" y="4112"/>
                    <a:pt x="15358" y="4120"/>
                    <a:pt x="15389" y="4135"/>
                  </a:cubicBezTo>
                  <a:cubicBezTo>
                    <a:pt x="15406" y="4141"/>
                    <a:pt x="15417" y="4152"/>
                    <a:pt x="15434" y="4158"/>
                  </a:cubicBezTo>
                  <a:cubicBezTo>
                    <a:pt x="15476" y="4179"/>
                    <a:pt x="15522" y="4191"/>
                    <a:pt x="15568" y="4191"/>
                  </a:cubicBezTo>
                  <a:cubicBezTo>
                    <a:pt x="15584" y="4191"/>
                    <a:pt x="15600" y="4189"/>
                    <a:pt x="15616" y="4186"/>
                  </a:cubicBezTo>
                  <a:cubicBezTo>
                    <a:pt x="15673" y="4175"/>
                    <a:pt x="15719" y="4164"/>
                    <a:pt x="15776" y="4152"/>
                  </a:cubicBezTo>
                  <a:cubicBezTo>
                    <a:pt x="15801" y="4149"/>
                    <a:pt x="15827" y="4148"/>
                    <a:pt x="15853" y="4148"/>
                  </a:cubicBezTo>
                  <a:cubicBezTo>
                    <a:pt x="15878" y="4148"/>
                    <a:pt x="15904" y="4149"/>
                    <a:pt x="15930" y="4152"/>
                  </a:cubicBezTo>
                  <a:cubicBezTo>
                    <a:pt x="15964" y="4158"/>
                    <a:pt x="16009" y="4175"/>
                    <a:pt x="16049" y="4175"/>
                  </a:cubicBezTo>
                  <a:lnTo>
                    <a:pt x="16118" y="4164"/>
                  </a:lnTo>
                  <a:cubicBezTo>
                    <a:pt x="16169" y="4141"/>
                    <a:pt x="16214" y="4118"/>
                    <a:pt x="16197" y="4072"/>
                  </a:cubicBezTo>
                  <a:cubicBezTo>
                    <a:pt x="16192" y="4067"/>
                    <a:pt x="16192" y="4061"/>
                    <a:pt x="16192" y="4055"/>
                  </a:cubicBezTo>
                  <a:cubicBezTo>
                    <a:pt x="16192" y="4021"/>
                    <a:pt x="16226" y="3998"/>
                    <a:pt x="16288" y="3987"/>
                  </a:cubicBezTo>
                  <a:cubicBezTo>
                    <a:pt x="16343" y="3957"/>
                    <a:pt x="16402" y="3940"/>
                    <a:pt x="16462" y="3940"/>
                  </a:cubicBezTo>
                  <a:cubicBezTo>
                    <a:pt x="16470" y="3940"/>
                    <a:pt x="16479" y="3941"/>
                    <a:pt x="16488" y="3941"/>
                  </a:cubicBezTo>
                  <a:cubicBezTo>
                    <a:pt x="16539" y="3911"/>
                    <a:pt x="16598" y="3897"/>
                    <a:pt x="16658" y="3897"/>
                  </a:cubicBezTo>
                  <a:cubicBezTo>
                    <a:pt x="16677" y="3897"/>
                    <a:pt x="16696" y="3899"/>
                    <a:pt x="16716" y="3902"/>
                  </a:cubicBezTo>
                  <a:cubicBezTo>
                    <a:pt x="16892" y="3924"/>
                    <a:pt x="17000" y="3981"/>
                    <a:pt x="17160" y="4010"/>
                  </a:cubicBezTo>
                  <a:lnTo>
                    <a:pt x="17239" y="4021"/>
                  </a:lnTo>
                  <a:lnTo>
                    <a:pt x="172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05" name="Google Shape;3405;p74"/>
          <p:cNvGrpSpPr/>
          <p:nvPr/>
        </p:nvGrpSpPr>
        <p:grpSpPr>
          <a:xfrm flipH="1" rot="467984">
            <a:off x="3943267" y="227133"/>
            <a:ext cx="1257290" cy="248059"/>
            <a:chOff x="5674700" y="1114550"/>
            <a:chExt cx="1490200" cy="294050"/>
          </a:xfrm>
        </p:grpSpPr>
        <p:sp>
          <p:nvSpPr>
            <p:cNvPr id="3406" name="Google Shape;3406;p74"/>
            <p:cNvSpPr/>
            <p:nvPr/>
          </p:nvSpPr>
          <p:spPr>
            <a:xfrm>
              <a:off x="5674700" y="1115225"/>
              <a:ext cx="1489539" cy="293376"/>
            </a:xfrm>
            <a:custGeom>
              <a:rect b="b" l="l" r="r" t="t"/>
              <a:pathLst>
                <a:path extrusionOk="0" h="2609" w="13248">
                  <a:moveTo>
                    <a:pt x="160" y="0"/>
                  </a:moveTo>
                  <a:cubicBezTo>
                    <a:pt x="160" y="57"/>
                    <a:pt x="154" y="114"/>
                    <a:pt x="149" y="171"/>
                  </a:cubicBezTo>
                  <a:cubicBezTo>
                    <a:pt x="149" y="222"/>
                    <a:pt x="137" y="274"/>
                    <a:pt x="126" y="331"/>
                  </a:cubicBezTo>
                  <a:cubicBezTo>
                    <a:pt x="126" y="353"/>
                    <a:pt x="114" y="370"/>
                    <a:pt x="97" y="388"/>
                  </a:cubicBezTo>
                  <a:cubicBezTo>
                    <a:pt x="69" y="416"/>
                    <a:pt x="46" y="450"/>
                    <a:pt x="35" y="490"/>
                  </a:cubicBezTo>
                  <a:cubicBezTo>
                    <a:pt x="23" y="558"/>
                    <a:pt x="29" y="632"/>
                    <a:pt x="52" y="701"/>
                  </a:cubicBezTo>
                  <a:cubicBezTo>
                    <a:pt x="57" y="746"/>
                    <a:pt x="75" y="786"/>
                    <a:pt x="97" y="826"/>
                  </a:cubicBezTo>
                  <a:cubicBezTo>
                    <a:pt x="103" y="837"/>
                    <a:pt x="114" y="843"/>
                    <a:pt x="120" y="860"/>
                  </a:cubicBezTo>
                  <a:cubicBezTo>
                    <a:pt x="126" y="877"/>
                    <a:pt x="126" y="894"/>
                    <a:pt x="120" y="917"/>
                  </a:cubicBezTo>
                  <a:cubicBezTo>
                    <a:pt x="120" y="951"/>
                    <a:pt x="120" y="980"/>
                    <a:pt x="103" y="1003"/>
                  </a:cubicBezTo>
                  <a:cubicBezTo>
                    <a:pt x="80" y="1020"/>
                    <a:pt x="52" y="1042"/>
                    <a:pt x="40" y="1071"/>
                  </a:cubicBezTo>
                  <a:cubicBezTo>
                    <a:pt x="29" y="1105"/>
                    <a:pt x="18" y="1134"/>
                    <a:pt x="12" y="1168"/>
                  </a:cubicBezTo>
                  <a:cubicBezTo>
                    <a:pt x="6" y="1208"/>
                    <a:pt x="6" y="1247"/>
                    <a:pt x="6" y="1287"/>
                  </a:cubicBezTo>
                  <a:cubicBezTo>
                    <a:pt x="0" y="1361"/>
                    <a:pt x="6" y="1435"/>
                    <a:pt x="23" y="1509"/>
                  </a:cubicBezTo>
                  <a:cubicBezTo>
                    <a:pt x="35" y="1538"/>
                    <a:pt x="35" y="1589"/>
                    <a:pt x="57" y="1606"/>
                  </a:cubicBezTo>
                  <a:cubicBezTo>
                    <a:pt x="80" y="1629"/>
                    <a:pt x="109" y="1635"/>
                    <a:pt x="131" y="1658"/>
                  </a:cubicBezTo>
                  <a:cubicBezTo>
                    <a:pt x="149" y="1686"/>
                    <a:pt x="137" y="1714"/>
                    <a:pt x="143" y="1749"/>
                  </a:cubicBezTo>
                  <a:cubicBezTo>
                    <a:pt x="154" y="1789"/>
                    <a:pt x="154" y="1828"/>
                    <a:pt x="154" y="1868"/>
                  </a:cubicBezTo>
                  <a:cubicBezTo>
                    <a:pt x="149" y="1902"/>
                    <a:pt x="137" y="1931"/>
                    <a:pt x="120" y="1959"/>
                  </a:cubicBezTo>
                  <a:cubicBezTo>
                    <a:pt x="109" y="1988"/>
                    <a:pt x="103" y="2022"/>
                    <a:pt x="86" y="2050"/>
                  </a:cubicBezTo>
                  <a:cubicBezTo>
                    <a:pt x="63" y="2096"/>
                    <a:pt x="40" y="2125"/>
                    <a:pt x="69" y="2176"/>
                  </a:cubicBezTo>
                  <a:cubicBezTo>
                    <a:pt x="92" y="2221"/>
                    <a:pt x="149" y="2312"/>
                    <a:pt x="211" y="2318"/>
                  </a:cubicBezTo>
                  <a:cubicBezTo>
                    <a:pt x="211" y="2341"/>
                    <a:pt x="228" y="2347"/>
                    <a:pt x="240" y="2369"/>
                  </a:cubicBezTo>
                  <a:cubicBezTo>
                    <a:pt x="245" y="2392"/>
                    <a:pt x="251" y="2409"/>
                    <a:pt x="251" y="2432"/>
                  </a:cubicBezTo>
                  <a:cubicBezTo>
                    <a:pt x="257" y="2466"/>
                    <a:pt x="257" y="2506"/>
                    <a:pt x="251" y="2546"/>
                  </a:cubicBezTo>
                  <a:cubicBezTo>
                    <a:pt x="251" y="2563"/>
                    <a:pt x="251" y="2592"/>
                    <a:pt x="245" y="2609"/>
                  </a:cubicBezTo>
                  <a:lnTo>
                    <a:pt x="13060" y="2609"/>
                  </a:lnTo>
                  <a:cubicBezTo>
                    <a:pt x="13065" y="2546"/>
                    <a:pt x="13082" y="2489"/>
                    <a:pt x="13105" y="2432"/>
                  </a:cubicBezTo>
                  <a:cubicBezTo>
                    <a:pt x="13111" y="2415"/>
                    <a:pt x="13122" y="2398"/>
                    <a:pt x="13122" y="2381"/>
                  </a:cubicBezTo>
                  <a:cubicBezTo>
                    <a:pt x="13122" y="2358"/>
                    <a:pt x="13122" y="2369"/>
                    <a:pt x="13116" y="2352"/>
                  </a:cubicBezTo>
                  <a:cubicBezTo>
                    <a:pt x="13105" y="2335"/>
                    <a:pt x="13094" y="2312"/>
                    <a:pt x="13082" y="2301"/>
                  </a:cubicBezTo>
                  <a:cubicBezTo>
                    <a:pt x="13048" y="2244"/>
                    <a:pt x="13042" y="2176"/>
                    <a:pt x="13054" y="2119"/>
                  </a:cubicBezTo>
                  <a:cubicBezTo>
                    <a:pt x="13071" y="2056"/>
                    <a:pt x="13105" y="2068"/>
                    <a:pt x="13156" y="2039"/>
                  </a:cubicBezTo>
                  <a:cubicBezTo>
                    <a:pt x="13219" y="2011"/>
                    <a:pt x="13156" y="1954"/>
                    <a:pt x="13139" y="1914"/>
                  </a:cubicBezTo>
                  <a:cubicBezTo>
                    <a:pt x="13122" y="1880"/>
                    <a:pt x="13116" y="1834"/>
                    <a:pt x="13128" y="1794"/>
                  </a:cubicBezTo>
                  <a:cubicBezTo>
                    <a:pt x="13151" y="1737"/>
                    <a:pt x="13179" y="1692"/>
                    <a:pt x="13213" y="1646"/>
                  </a:cubicBezTo>
                  <a:cubicBezTo>
                    <a:pt x="13236" y="1589"/>
                    <a:pt x="13247" y="1532"/>
                    <a:pt x="13236" y="1475"/>
                  </a:cubicBezTo>
                  <a:cubicBezTo>
                    <a:pt x="13247" y="1424"/>
                    <a:pt x="13230" y="1367"/>
                    <a:pt x="13196" y="1322"/>
                  </a:cubicBezTo>
                  <a:cubicBezTo>
                    <a:pt x="13173" y="1299"/>
                    <a:pt x="13151" y="1276"/>
                    <a:pt x="13134" y="1253"/>
                  </a:cubicBezTo>
                  <a:cubicBezTo>
                    <a:pt x="13122" y="1225"/>
                    <a:pt x="13128" y="1219"/>
                    <a:pt x="13134" y="1196"/>
                  </a:cubicBezTo>
                  <a:cubicBezTo>
                    <a:pt x="13162" y="1094"/>
                    <a:pt x="13225" y="991"/>
                    <a:pt x="13202" y="883"/>
                  </a:cubicBezTo>
                  <a:cubicBezTo>
                    <a:pt x="13196" y="843"/>
                    <a:pt x="13185" y="803"/>
                    <a:pt x="13168" y="769"/>
                  </a:cubicBezTo>
                  <a:cubicBezTo>
                    <a:pt x="13151" y="746"/>
                    <a:pt x="13139" y="724"/>
                    <a:pt x="13122" y="701"/>
                  </a:cubicBezTo>
                  <a:cubicBezTo>
                    <a:pt x="13105" y="684"/>
                    <a:pt x="13088" y="661"/>
                    <a:pt x="13077" y="638"/>
                  </a:cubicBezTo>
                  <a:cubicBezTo>
                    <a:pt x="13060" y="581"/>
                    <a:pt x="13054" y="524"/>
                    <a:pt x="13054" y="473"/>
                  </a:cubicBezTo>
                  <a:cubicBezTo>
                    <a:pt x="13048" y="422"/>
                    <a:pt x="13060" y="370"/>
                    <a:pt x="13082" y="331"/>
                  </a:cubicBezTo>
                  <a:cubicBezTo>
                    <a:pt x="13116" y="296"/>
                    <a:pt x="13139" y="257"/>
                    <a:pt x="13139" y="211"/>
                  </a:cubicBezTo>
                  <a:cubicBezTo>
                    <a:pt x="13145" y="143"/>
                    <a:pt x="13145" y="74"/>
                    <a:pt x="13139" y="6"/>
                  </a:cubicBezTo>
                  <a:lnTo>
                    <a:pt x="1313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74"/>
            <p:cNvSpPr/>
            <p:nvPr/>
          </p:nvSpPr>
          <p:spPr>
            <a:xfrm>
              <a:off x="5998060" y="1255444"/>
              <a:ext cx="250505" cy="153153"/>
            </a:xfrm>
            <a:custGeom>
              <a:rect b="b" l="l" r="r" t="t"/>
              <a:pathLst>
                <a:path extrusionOk="0" h="1362" w="2228">
                  <a:moveTo>
                    <a:pt x="1111" y="0"/>
                  </a:moveTo>
                  <a:cubicBezTo>
                    <a:pt x="496" y="0"/>
                    <a:pt x="1" y="513"/>
                    <a:pt x="18" y="1128"/>
                  </a:cubicBezTo>
                  <a:cubicBezTo>
                    <a:pt x="18" y="1208"/>
                    <a:pt x="23" y="1288"/>
                    <a:pt x="40" y="1362"/>
                  </a:cubicBezTo>
                  <a:lnTo>
                    <a:pt x="450" y="1362"/>
                  </a:lnTo>
                  <a:cubicBezTo>
                    <a:pt x="422" y="1288"/>
                    <a:pt x="405" y="1208"/>
                    <a:pt x="405" y="1128"/>
                  </a:cubicBezTo>
                  <a:cubicBezTo>
                    <a:pt x="405" y="731"/>
                    <a:pt x="728" y="417"/>
                    <a:pt x="1111" y="417"/>
                  </a:cubicBezTo>
                  <a:cubicBezTo>
                    <a:pt x="1150" y="417"/>
                    <a:pt x="1190" y="421"/>
                    <a:pt x="1231" y="428"/>
                  </a:cubicBezTo>
                  <a:cubicBezTo>
                    <a:pt x="1664" y="502"/>
                    <a:pt x="1926" y="952"/>
                    <a:pt x="1777" y="1362"/>
                  </a:cubicBezTo>
                  <a:lnTo>
                    <a:pt x="2188" y="1362"/>
                  </a:lnTo>
                  <a:cubicBezTo>
                    <a:pt x="2205" y="1288"/>
                    <a:pt x="2210" y="1208"/>
                    <a:pt x="2210" y="1128"/>
                  </a:cubicBezTo>
                  <a:cubicBezTo>
                    <a:pt x="2227" y="513"/>
                    <a:pt x="1732" y="0"/>
                    <a:pt x="1111"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74"/>
            <p:cNvSpPr/>
            <p:nvPr/>
          </p:nvSpPr>
          <p:spPr>
            <a:xfrm>
              <a:off x="5679872" y="1258480"/>
              <a:ext cx="212615" cy="150117"/>
            </a:xfrm>
            <a:custGeom>
              <a:rect b="b" l="l" r="r" t="t"/>
              <a:pathLst>
                <a:path extrusionOk="0" h="1335" w="1891">
                  <a:moveTo>
                    <a:pt x="784" y="1"/>
                  </a:moveTo>
                  <a:cubicBezTo>
                    <a:pt x="513" y="1"/>
                    <a:pt x="237" y="101"/>
                    <a:pt x="11" y="327"/>
                  </a:cubicBezTo>
                  <a:cubicBezTo>
                    <a:pt x="11" y="327"/>
                    <a:pt x="11" y="327"/>
                    <a:pt x="17" y="332"/>
                  </a:cubicBezTo>
                  <a:cubicBezTo>
                    <a:pt x="40" y="349"/>
                    <a:pt x="68" y="355"/>
                    <a:pt x="85" y="384"/>
                  </a:cubicBezTo>
                  <a:cubicBezTo>
                    <a:pt x="108" y="412"/>
                    <a:pt x="91" y="440"/>
                    <a:pt x="103" y="475"/>
                  </a:cubicBezTo>
                  <a:cubicBezTo>
                    <a:pt x="108" y="509"/>
                    <a:pt x="114" y="554"/>
                    <a:pt x="114" y="594"/>
                  </a:cubicBezTo>
                  <a:cubicBezTo>
                    <a:pt x="108" y="623"/>
                    <a:pt x="97" y="651"/>
                    <a:pt x="80" y="680"/>
                  </a:cubicBezTo>
                  <a:cubicBezTo>
                    <a:pt x="68" y="714"/>
                    <a:pt x="57" y="742"/>
                    <a:pt x="46" y="771"/>
                  </a:cubicBezTo>
                  <a:cubicBezTo>
                    <a:pt x="23" y="822"/>
                    <a:pt x="0" y="839"/>
                    <a:pt x="29" y="896"/>
                  </a:cubicBezTo>
                  <a:cubicBezTo>
                    <a:pt x="46" y="936"/>
                    <a:pt x="68" y="970"/>
                    <a:pt x="91" y="999"/>
                  </a:cubicBezTo>
                  <a:cubicBezTo>
                    <a:pt x="145" y="652"/>
                    <a:pt x="442" y="393"/>
                    <a:pt x="789" y="393"/>
                  </a:cubicBezTo>
                  <a:cubicBezTo>
                    <a:pt x="807" y="393"/>
                    <a:pt x="825" y="394"/>
                    <a:pt x="843" y="395"/>
                  </a:cubicBezTo>
                  <a:cubicBezTo>
                    <a:pt x="1213" y="423"/>
                    <a:pt x="1498" y="731"/>
                    <a:pt x="1498" y="1101"/>
                  </a:cubicBezTo>
                  <a:cubicBezTo>
                    <a:pt x="1498" y="1181"/>
                    <a:pt x="1486" y="1261"/>
                    <a:pt x="1458" y="1335"/>
                  </a:cubicBezTo>
                  <a:lnTo>
                    <a:pt x="1862" y="1335"/>
                  </a:lnTo>
                  <a:cubicBezTo>
                    <a:pt x="1879" y="1261"/>
                    <a:pt x="1885" y="1181"/>
                    <a:pt x="1891" y="1101"/>
                  </a:cubicBezTo>
                  <a:cubicBezTo>
                    <a:pt x="1891" y="439"/>
                    <a:pt x="1350" y="1"/>
                    <a:pt x="784"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74"/>
            <p:cNvSpPr/>
            <p:nvPr/>
          </p:nvSpPr>
          <p:spPr>
            <a:xfrm>
              <a:off x="6354700" y="1258593"/>
              <a:ext cx="247357" cy="150005"/>
            </a:xfrm>
            <a:custGeom>
              <a:rect b="b" l="l" r="r" t="t"/>
              <a:pathLst>
                <a:path extrusionOk="0" h="1334" w="2200">
                  <a:moveTo>
                    <a:pt x="1100" y="1"/>
                  </a:moveTo>
                  <a:cubicBezTo>
                    <a:pt x="491" y="1"/>
                    <a:pt x="1" y="491"/>
                    <a:pt x="1" y="1100"/>
                  </a:cubicBezTo>
                  <a:cubicBezTo>
                    <a:pt x="1" y="1180"/>
                    <a:pt x="6" y="1260"/>
                    <a:pt x="24" y="1334"/>
                  </a:cubicBezTo>
                  <a:lnTo>
                    <a:pt x="434" y="1334"/>
                  </a:lnTo>
                  <a:cubicBezTo>
                    <a:pt x="405" y="1260"/>
                    <a:pt x="394" y="1180"/>
                    <a:pt x="394" y="1100"/>
                  </a:cubicBezTo>
                  <a:cubicBezTo>
                    <a:pt x="394" y="707"/>
                    <a:pt x="707" y="394"/>
                    <a:pt x="1100" y="394"/>
                  </a:cubicBezTo>
                  <a:cubicBezTo>
                    <a:pt x="1487" y="394"/>
                    <a:pt x="1806" y="707"/>
                    <a:pt x="1806" y="1100"/>
                  </a:cubicBezTo>
                  <a:cubicBezTo>
                    <a:pt x="1806" y="1180"/>
                    <a:pt x="1789" y="1260"/>
                    <a:pt x="1766" y="1334"/>
                  </a:cubicBezTo>
                  <a:lnTo>
                    <a:pt x="2171" y="1334"/>
                  </a:lnTo>
                  <a:cubicBezTo>
                    <a:pt x="2188" y="1260"/>
                    <a:pt x="2193" y="1180"/>
                    <a:pt x="2199" y="1100"/>
                  </a:cubicBezTo>
                  <a:cubicBezTo>
                    <a:pt x="2193" y="491"/>
                    <a:pt x="1704" y="1"/>
                    <a:pt x="1100"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74"/>
            <p:cNvSpPr/>
            <p:nvPr/>
          </p:nvSpPr>
          <p:spPr>
            <a:xfrm>
              <a:off x="6172895" y="1114550"/>
              <a:ext cx="247245" cy="147419"/>
            </a:xfrm>
            <a:custGeom>
              <a:rect b="b" l="l" r="r" t="t"/>
              <a:pathLst>
                <a:path extrusionOk="0" h="1311" w="2199">
                  <a:moveTo>
                    <a:pt x="17" y="1"/>
                  </a:moveTo>
                  <a:cubicBezTo>
                    <a:pt x="6" y="69"/>
                    <a:pt x="0" y="143"/>
                    <a:pt x="0" y="211"/>
                  </a:cubicBezTo>
                  <a:cubicBezTo>
                    <a:pt x="0" y="815"/>
                    <a:pt x="490" y="1310"/>
                    <a:pt x="1100" y="1310"/>
                  </a:cubicBezTo>
                  <a:cubicBezTo>
                    <a:pt x="1703" y="1310"/>
                    <a:pt x="2193" y="815"/>
                    <a:pt x="2199" y="211"/>
                  </a:cubicBezTo>
                  <a:cubicBezTo>
                    <a:pt x="2193" y="143"/>
                    <a:pt x="2187" y="69"/>
                    <a:pt x="2176" y="1"/>
                  </a:cubicBezTo>
                  <a:lnTo>
                    <a:pt x="1772" y="1"/>
                  </a:lnTo>
                  <a:cubicBezTo>
                    <a:pt x="1794" y="69"/>
                    <a:pt x="1806" y="137"/>
                    <a:pt x="1806" y="211"/>
                  </a:cubicBezTo>
                  <a:cubicBezTo>
                    <a:pt x="1806" y="599"/>
                    <a:pt x="1487" y="917"/>
                    <a:pt x="1100" y="917"/>
                  </a:cubicBezTo>
                  <a:cubicBezTo>
                    <a:pt x="707" y="917"/>
                    <a:pt x="393" y="599"/>
                    <a:pt x="393" y="211"/>
                  </a:cubicBezTo>
                  <a:cubicBezTo>
                    <a:pt x="393" y="137"/>
                    <a:pt x="399" y="69"/>
                    <a:pt x="422"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74"/>
            <p:cNvSpPr/>
            <p:nvPr/>
          </p:nvSpPr>
          <p:spPr>
            <a:xfrm>
              <a:off x="5816254" y="1114550"/>
              <a:ext cx="250393" cy="150567"/>
            </a:xfrm>
            <a:custGeom>
              <a:rect b="b" l="l" r="r" t="t"/>
              <a:pathLst>
                <a:path extrusionOk="0" h="1339" w="2227">
                  <a:moveTo>
                    <a:pt x="34" y="1"/>
                  </a:moveTo>
                  <a:cubicBezTo>
                    <a:pt x="23" y="69"/>
                    <a:pt x="17" y="143"/>
                    <a:pt x="17" y="211"/>
                  </a:cubicBezTo>
                  <a:cubicBezTo>
                    <a:pt x="0" y="826"/>
                    <a:pt x="496" y="1339"/>
                    <a:pt x="1111" y="1339"/>
                  </a:cubicBezTo>
                  <a:cubicBezTo>
                    <a:pt x="1731" y="1339"/>
                    <a:pt x="2227" y="826"/>
                    <a:pt x="2210" y="211"/>
                  </a:cubicBezTo>
                  <a:cubicBezTo>
                    <a:pt x="2210" y="143"/>
                    <a:pt x="2204" y="69"/>
                    <a:pt x="2193" y="1"/>
                  </a:cubicBezTo>
                  <a:lnTo>
                    <a:pt x="1788" y="1"/>
                  </a:lnTo>
                  <a:cubicBezTo>
                    <a:pt x="1811" y="69"/>
                    <a:pt x="1823" y="137"/>
                    <a:pt x="1823" y="211"/>
                  </a:cubicBezTo>
                  <a:cubicBezTo>
                    <a:pt x="1834" y="610"/>
                    <a:pt x="1515" y="940"/>
                    <a:pt x="1111" y="940"/>
                  </a:cubicBezTo>
                  <a:cubicBezTo>
                    <a:pt x="712" y="940"/>
                    <a:pt x="393" y="610"/>
                    <a:pt x="404" y="211"/>
                  </a:cubicBezTo>
                  <a:cubicBezTo>
                    <a:pt x="404" y="137"/>
                    <a:pt x="416" y="69"/>
                    <a:pt x="439"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74"/>
            <p:cNvSpPr/>
            <p:nvPr/>
          </p:nvSpPr>
          <p:spPr>
            <a:xfrm>
              <a:off x="6708193" y="1255444"/>
              <a:ext cx="250505" cy="153153"/>
            </a:xfrm>
            <a:custGeom>
              <a:rect b="b" l="l" r="r" t="t"/>
              <a:pathLst>
                <a:path extrusionOk="0" h="1362" w="2228">
                  <a:moveTo>
                    <a:pt x="1111" y="0"/>
                  </a:moveTo>
                  <a:cubicBezTo>
                    <a:pt x="496" y="0"/>
                    <a:pt x="1" y="513"/>
                    <a:pt x="12" y="1128"/>
                  </a:cubicBezTo>
                  <a:cubicBezTo>
                    <a:pt x="12" y="1208"/>
                    <a:pt x="23" y="1288"/>
                    <a:pt x="40" y="1362"/>
                  </a:cubicBezTo>
                  <a:lnTo>
                    <a:pt x="445" y="1362"/>
                  </a:lnTo>
                  <a:cubicBezTo>
                    <a:pt x="422" y="1288"/>
                    <a:pt x="405" y="1208"/>
                    <a:pt x="405" y="1128"/>
                  </a:cubicBezTo>
                  <a:cubicBezTo>
                    <a:pt x="393" y="729"/>
                    <a:pt x="712" y="399"/>
                    <a:pt x="1111" y="399"/>
                  </a:cubicBezTo>
                  <a:cubicBezTo>
                    <a:pt x="1510" y="399"/>
                    <a:pt x="1829" y="729"/>
                    <a:pt x="1817" y="1128"/>
                  </a:cubicBezTo>
                  <a:cubicBezTo>
                    <a:pt x="1817" y="1208"/>
                    <a:pt x="1806" y="1288"/>
                    <a:pt x="1777" y="1362"/>
                  </a:cubicBezTo>
                  <a:lnTo>
                    <a:pt x="2187" y="1362"/>
                  </a:lnTo>
                  <a:cubicBezTo>
                    <a:pt x="2199" y="1288"/>
                    <a:pt x="2210" y="1208"/>
                    <a:pt x="2210" y="1128"/>
                  </a:cubicBezTo>
                  <a:cubicBezTo>
                    <a:pt x="2227" y="513"/>
                    <a:pt x="1732" y="0"/>
                    <a:pt x="1111"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74"/>
            <p:cNvSpPr/>
            <p:nvPr/>
          </p:nvSpPr>
          <p:spPr>
            <a:xfrm>
              <a:off x="6881116" y="1114550"/>
              <a:ext cx="250505" cy="150567"/>
            </a:xfrm>
            <a:custGeom>
              <a:rect b="b" l="l" r="r" t="t"/>
              <a:pathLst>
                <a:path extrusionOk="0" h="1339" w="2228">
                  <a:moveTo>
                    <a:pt x="34" y="1"/>
                  </a:moveTo>
                  <a:cubicBezTo>
                    <a:pt x="23" y="69"/>
                    <a:pt x="12" y="143"/>
                    <a:pt x="12" y="211"/>
                  </a:cubicBezTo>
                  <a:cubicBezTo>
                    <a:pt x="0" y="826"/>
                    <a:pt x="496" y="1339"/>
                    <a:pt x="1111" y="1339"/>
                  </a:cubicBezTo>
                  <a:cubicBezTo>
                    <a:pt x="1732" y="1339"/>
                    <a:pt x="2227" y="826"/>
                    <a:pt x="2210" y="211"/>
                  </a:cubicBezTo>
                  <a:cubicBezTo>
                    <a:pt x="2210" y="143"/>
                    <a:pt x="2204" y="69"/>
                    <a:pt x="2193" y="1"/>
                  </a:cubicBezTo>
                  <a:lnTo>
                    <a:pt x="1788" y="1"/>
                  </a:lnTo>
                  <a:cubicBezTo>
                    <a:pt x="1806" y="69"/>
                    <a:pt x="1817" y="137"/>
                    <a:pt x="1817" y="211"/>
                  </a:cubicBezTo>
                  <a:cubicBezTo>
                    <a:pt x="1828" y="610"/>
                    <a:pt x="1509" y="940"/>
                    <a:pt x="1111" y="940"/>
                  </a:cubicBezTo>
                  <a:cubicBezTo>
                    <a:pt x="712" y="940"/>
                    <a:pt x="393" y="610"/>
                    <a:pt x="405" y="211"/>
                  </a:cubicBezTo>
                  <a:cubicBezTo>
                    <a:pt x="405" y="137"/>
                    <a:pt x="416" y="69"/>
                    <a:pt x="433"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74"/>
            <p:cNvSpPr/>
            <p:nvPr/>
          </p:nvSpPr>
          <p:spPr>
            <a:xfrm>
              <a:off x="7064271" y="1263090"/>
              <a:ext cx="100629" cy="145507"/>
            </a:xfrm>
            <a:custGeom>
              <a:rect b="b" l="l" r="r" t="t"/>
              <a:pathLst>
                <a:path extrusionOk="0" h="1294" w="895">
                  <a:moveTo>
                    <a:pt x="832" y="1"/>
                  </a:moveTo>
                  <a:cubicBezTo>
                    <a:pt x="347" y="120"/>
                    <a:pt x="6" y="559"/>
                    <a:pt x="0" y="1060"/>
                  </a:cubicBezTo>
                  <a:cubicBezTo>
                    <a:pt x="0" y="1140"/>
                    <a:pt x="11" y="1220"/>
                    <a:pt x="29" y="1294"/>
                  </a:cubicBezTo>
                  <a:lnTo>
                    <a:pt x="433" y="1294"/>
                  </a:lnTo>
                  <a:cubicBezTo>
                    <a:pt x="410" y="1220"/>
                    <a:pt x="393" y="1140"/>
                    <a:pt x="393" y="1060"/>
                  </a:cubicBezTo>
                  <a:cubicBezTo>
                    <a:pt x="393" y="787"/>
                    <a:pt x="558" y="536"/>
                    <a:pt x="809" y="422"/>
                  </a:cubicBezTo>
                  <a:cubicBezTo>
                    <a:pt x="826" y="388"/>
                    <a:pt x="849" y="360"/>
                    <a:pt x="860" y="331"/>
                  </a:cubicBezTo>
                  <a:cubicBezTo>
                    <a:pt x="883" y="280"/>
                    <a:pt x="894" y="223"/>
                    <a:pt x="888" y="166"/>
                  </a:cubicBezTo>
                  <a:cubicBezTo>
                    <a:pt x="894" y="109"/>
                    <a:pt x="877" y="52"/>
                    <a:pt x="843" y="7"/>
                  </a:cubicBezTo>
                  <a:lnTo>
                    <a:pt x="832" y="1"/>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74"/>
            <p:cNvSpPr/>
            <p:nvPr/>
          </p:nvSpPr>
          <p:spPr>
            <a:xfrm>
              <a:off x="6525712" y="1114550"/>
              <a:ext cx="251067" cy="150567"/>
            </a:xfrm>
            <a:custGeom>
              <a:rect b="b" l="l" r="r" t="t"/>
              <a:pathLst>
                <a:path extrusionOk="0" h="1339" w="2233">
                  <a:moveTo>
                    <a:pt x="40" y="1"/>
                  </a:moveTo>
                  <a:cubicBezTo>
                    <a:pt x="23" y="69"/>
                    <a:pt x="17" y="143"/>
                    <a:pt x="17" y="211"/>
                  </a:cubicBezTo>
                  <a:cubicBezTo>
                    <a:pt x="0" y="826"/>
                    <a:pt x="496" y="1339"/>
                    <a:pt x="1117" y="1339"/>
                  </a:cubicBezTo>
                  <a:cubicBezTo>
                    <a:pt x="1732" y="1339"/>
                    <a:pt x="2233" y="826"/>
                    <a:pt x="2216" y="211"/>
                  </a:cubicBezTo>
                  <a:cubicBezTo>
                    <a:pt x="2216" y="143"/>
                    <a:pt x="2210" y="69"/>
                    <a:pt x="2193" y="1"/>
                  </a:cubicBezTo>
                  <a:lnTo>
                    <a:pt x="1789" y="1"/>
                  </a:lnTo>
                  <a:cubicBezTo>
                    <a:pt x="1811" y="69"/>
                    <a:pt x="1823" y="137"/>
                    <a:pt x="1823" y="211"/>
                  </a:cubicBezTo>
                  <a:cubicBezTo>
                    <a:pt x="1834" y="610"/>
                    <a:pt x="1515" y="940"/>
                    <a:pt x="1117" y="940"/>
                  </a:cubicBezTo>
                  <a:cubicBezTo>
                    <a:pt x="718" y="940"/>
                    <a:pt x="399" y="610"/>
                    <a:pt x="410" y="211"/>
                  </a:cubicBezTo>
                  <a:cubicBezTo>
                    <a:pt x="410" y="137"/>
                    <a:pt x="422" y="69"/>
                    <a:pt x="439"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16" name="Google Shape;3416;p74"/>
          <p:cNvSpPr txBox="1"/>
          <p:nvPr>
            <p:ph type="title"/>
          </p:nvPr>
        </p:nvSpPr>
        <p:spPr>
          <a:xfrm>
            <a:off x="2307888" y="535650"/>
            <a:ext cx="4528500" cy="569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Alternative Resources</a:t>
            </a:r>
            <a:endParaRPr/>
          </a:p>
        </p:txBody>
      </p:sp>
      <p:sp>
        <p:nvSpPr>
          <p:cNvPr id="3417" name="Google Shape;3417;p74"/>
          <p:cNvSpPr txBox="1"/>
          <p:nvPr>
            <p:ph idx="1" type="subTitle"/>
          </p:nvPr>
        </p:nvSpPr>
        <p:spPr>
          <a:xfrm>
            <a:off x="2016315" y="2109150"/>
            <a:ext cx="3607500" cy="351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Photos</a:t>
            </a:r>
            <a:endParaRPr/>
          </a:p>
        </p:txBody>
      </p:sp>
      <p:sp>
        <p:nvSpPr>
          <p:cNvPr id="3418" name="Google Shape;3418;p74"/>
          <p:cNvSpPr txBox="1"/>
          <p:nvPr>
            <p:ph idx="2" type="body"/>
          </p:nvPr>
        </p:nvSpPr>
        <p:spPr>
          <a:xfrm>
            <a:off x="2016300" y="2461050"/>
            <a:ext cx="5546100" cy="21468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SzPts val="1400"/>
              <a:buChar char="●"/>
            </a:pPr>
            <a:r>
              <a:rPr lang="en">
                <a:uFill>
                  <a:noFill/>
                </a:uFill>
                <a:hlinkClick r:id="rId3"/>
              </a:rPr>
              <a:t>T</a:t>
            </a:r>
            <a:r>
              <a:rPr lang="en">
                <a:uFill>
                  <a:noFill/>
                </a:uFill>
                <a:hlinkClick r:id="rId4"/>
              </a:rPr>
              <a:t>eache</a:t>
            </a:r>
            <a:r>
              <a:rPr lang="en">
                <a:uFill>
                  <a:noFill/>
                </a:uFill>
                <a:hlinkClick r:id="rId5"/>
              </a:rPr>
              <a:t>r </a:t>
            </a:r>
            <a:r>
              <a:rPr lang="en">
                <a:uFill>
                  <a:noFill/>
                </a:uFill>
                <a:hlinkClick r:id="rId6"/>
              </a:rPr>
              <a:t>doing english lesson online his students</a:t>
            </a:r>
            <a:endParaRPr/>
          </a:p>
          <a:p>
            <a:pPr indent="-317500" lvl="0" marL="457200" rtl="0" algn="l">
              <a:spcBef>
                <a:spcPts val="0"/>
              </a:spcBef>
              <a:spcAft>
                <a:spcPts val="0"/>
              </a:spcAft>
              <a:buSzPts val="1400"/>
              <a:buChar char="●"/>
            </a:pPr>
            <a:r>
              <a:rPr lang="en">
                <a:uFill>
                  <a:noFill/>
                </a:uFill>
                <a:hlinkClick r:id="rId7"/>
              </a:rPr>
              <a:t>Close up kid typing keyboard</a:t>
            </a:r>
            <a:endParaRPr/>
          </a:p>
          <a:p>
            <a:pPr indent="-317500" lvl="0" marL="457200" rtl="0" algn="l">
              <a:spcBef>
                <a:spcPts val="0"/>
              </a:spcBef>
              <a:spcAft>
                <a:spcPts val="0"/>
              </a:spcAft>
              <a:buSzPts val="1400"/>
              <a:buChar char="●"/>
            </a:pPr>
            <a:r>
              <a:rPr lang="en">
                <a:uFill>
                  <a:noFill/>
                </a:uFill>
                <a:hlinkClick r:id="rId8"/>
              </a:rPr>
              <a:t>Portrait girl paying attention online class</a:t>
            </a:r>
            <a:endParaRPr/>
          </a:p>
          <a:p>
            <a:pPr indent="-317500" lvl="0" marL="457200" rtl="0" algn="l">
              <a:spcBef>
                <a:spcPts val="0"/>
              </a:spcBef>
              <a:spcAft>
                <a:spcPts val="0"/>
              </a:spcAft>
              <a:buSzPts val="1400"/>
              <a:buChar char="●"/>
            </a:pPr>
            <a:r>
              <a:rPr lang="en">
                <a:uFill>
                  <a:noFill/>
                </a:uFill>
                <a:hlinkClick r:id="rId9"/>
              </a:rPr>
              <a:t>Portrait boy paying attention online class</a:t>
            </a:r>
            <a:endParaRPr/>
          </a:p>
          <a:p>
            <a:pPr indent="-317500" lvl="0" marL="457200" rtl="0" algn="l">
              <a:spcBef>
                <a:spcPts val="0"/>
              </a:spcBef>
              <a:spcAft>
                <a:spcPts val="0"/>
              </a:spcAft>
              <a:buSzPts val="1400"/>
              <a:buChar char="●"/>
            </a:pPr>
            <a:r>
              <a:rPr lang="en">
                <a:uFill>
                  <a:noFill/>
                </a:uFill>
                <a:hlinkClick r:id="rId10"/>
              </a:rPr>
              <a:t>School girl wearing headphones attending online classes</a:t>
            </a:r>
            <a:endParaRPr/>
          </a:p>
          <a:p>
            <a:pPr indent="-317500" lvl="0" marL="457200" rtl="0" algn="l">
              <a:spcBef>
                <a:spcPts val="0"/>
              </a:spcBef>
              <a:spcAft>
                <a:spcPts val="0"/>
              </a:spcAft>
              <a:buSzPts val="1400"/>
              <a:buChar char="●"/>
            </a:pPr>
            <a:r>
              <a:rPr lang="en">
                <a:uFill>
                  <a:noFill/>
                </a:uFill>
                <a:hlinkClick r:id="rId11"/>
              </a:rPr>
              <a:t>Shocked girl turning pages book</a:t>
            </a:r>
            <a:endParaRPr/>
          </a:p>
          <a:p>
            <a:pPr indent="-317500" lvl="0" marL="457200" rtl="0" algn="l">
              <a:spcBef>
                <a:spcPts val="0"/>
              </a:spcBef>
              <a:spcAft>
                <a:spcPts val="0"/>
              </a:spcAft>
              <a:buSzPts val="1400"/>
              <a:buChar char="●"/>
            </a:pPr>
            <a:r>
              <a:rPr lang="en">
                <a:uFill>
                  <a:noFill/>
                </a:uFill>
                <a:hlinkClick r:id="rId12"/>
              </a:rPr>
              <a:t>Office desktop with notebook </a:t>
            </a:r>
            <a:endParaRPr/>
          </a:p>
          <a:p>
            <a:pPr indent="-317500" lvl="0" marL="457200" rtl="0" algn="l">
              <a:spcBef>
                <a:spcPts val="0"/>
              </a:spcBef>
              <a:spcAft>
                <a:spcPts val="0"/>
              </a:spcAft>
              <a:buSzPts val="1400"/>
              <a:buChar char="●"/>
            </a:pPr>
            <a:r>
              <a:rPr lang="en">
                <a:uFill>
                  <a:noFill/>
                </a:uFill>
                <a:hlinkClick r:id="rId13"/>
              </a:rPr>
              <a:t>Side view girl attending online school home using laptop</a:t>
            </a:r>
            <a:r>
              <a:rPr lang="en"/>
              <a:t> </a:t>
            </a:r>
            <a:endParaRPr/>
          </a:p>
          <a:p>
            <a:pPr indent="-317500" lvl="0" marL="457200" rtl="0" algn="l">
              <a:spcBef>
                <a:spcPts val="0"/>
              </a:spcBef>
              <a:spcAft>
                <a:spcPts val="0"/>
              </a:spcAft>
              <a:buSzPts val="1400"/>
              <a:buChar char="●"/>
            </a:pPr>
            <a:r>
              <a:rPr lang="en">
                <a:uFill>
                  <a:noFill/>
                </a:uFill>
                <a:hlinkClick r:id="rId14"/>
              </a:rPr>
              <a:t>Boy whisper girl class</a:t>
            </a:r>
            <a:endParaRPr/>
          </a:p>
        </p:txBody>
      </p:sp>
      <p:sp>
        <p:nvSpPr>
          <p:cNvPr id="3419" name="Google Shape;3419;p74"/>
          <p:cNvSpPr txBox="1"/>
          <p:nvPr>
            <p:ph idx="3" type="subTitle"/>
          </p:nvPr>
        </p:nvSpPr>
        <p:spPr>
          <a:xfrm>
            <a:off x="1945113" y="1482300"/>
            <a:ext cx="5254200" cy="569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Here’s an assortment of alternatives resources within the same style of this template</a:t>
            </a:r>
            <a:endParaRPr/>
          </a:p>
        </p:txBody>
      </p:sp>
      <p:grpSp>
        <p:nvGrpSpPr>
          <p:cNvPr id="3420" name="Google Shape;3420;p74"/>
          <p:cNvGrpSpPr/>
          <p:nvPr/>
        </p:nvGrpSpPr>
        <p:grpSpPr>
          <a:xfrm>
            <a:off x="1181575" y="391524"/>
            <a:ext cx="224800" cy="4353900"/>
            <a:chOff x="714175" y="391524"/>
            <a:chExt cx="224800" cy="4353900"/>
          </a:xfrm>
        </p:grpSpPr>
        <p:sp>
          <p:nvSpPr>
            <p:cNvPr id="3421" name="Google Shape;3421;p74"/>
            <p:cNvSpPr/>
            <p:nvPr/>
          </p:nvSpPr>
          <p:spPr>
            <a:xfrm rot="5400000">
              <a:off x="-1350375" y="2456074"/>
              <a:ext cx="4353900" cy="224800"/>
            </a:xfrm>
            <a:custGeom>
              <a:rect b="b" l="l" r="r" t="t"/>
              <a:pathLst>
                <a:path extrusionOk="0" h="3526" w="17315">
                  <a:moveTo>
                    <a:pt x="1" y="0"/>
                  </a:moveTo>
                  <a:lnTo>
                    <a:pt x="75" y="456"/>
                  </a:lnTo>
                  <a:lnTo>
                    <a:pt x="1" y="1475"/>
                  </a:lnTo>
                  <a:lnTo>
                    <a:pt x="75" y="2478"/>
                  </a:lnTo>
                  <a:lnTo>
                    <a:pt x="1" y="3093"/>
                  </a:lnTo>
                  <a:lnTo>
                    <a:pt x="1" y="3525"/>
                  </a:lnTo>
                  <a:lnTo>
                    <a:pt x="17314" y="3525"/>
                  </a:lnTo>
                  <a:lnTo>
                    <a:pt x="17314" y="3093"/>
                  </a:lnTo>
                  <a:lnTo>
                    <a:pt x="17172" y="2728"/>
                  </a:lnTo>
                  <a:lnTo>
                    <a:pt x="17314" y="2062"/>
                  </a:lnTo>
                  <a:lnTo>
                    <a:pt x="17109" y="1111"/>
                  </a:lnTo>
                  <a:lnTo>
                    <a:pt x="17109" y="484"/>
                  </a:lnTo>
                  <a:lnTo>
                    <a:pt x="1731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74"/>
            <p:cNvSpPr/>
            <p:nvPr/>
          </p:nvSpPr>
          <p:spPr>
            <a:xfrm rot="-5400000">
              <a:off x="821846" y="4158600"/>
              <a:ext cx="30109" cy="155886"/>
            </a:xfrm>
            <a:custGeom>
              <a:rect b="b" l="l" r="r" t="t"/>
              <a:pathLst>
                <a:path extrusionOk="0" h="1299" w="274">
                  <a:moveTo>
                    <a:pt x="0" y="0"/>
                  </a:moveTo>
                  <a:cubicBezTo>
                    <a:pt x="17" y="40"/>
                    <a:pt x="29" y="86"/>
                    <a:pt x="23" y="131"/>
                  </a:cubicBezTo>
                  <a:cubicBezTo>
                    <a:pt x="29" y="479"/>
                    <a:pt x="29" y="832"/>
                    <a:pt x="23" y="1185"/>
                  </a:cubicBezTo>
                  <a:cubicBezTo>
                    <a:pt x="29" y="1225"/>
                    <a:pt x="17" y="1265"/>
                    <a:pt x="6" y="1299"/>
                  </a:cubicBezTo>
                  <a:lnTo>
                    <a:pt x="274" y="1299"/>
                  </a:lnTo>
                  <a:cubicBezTo>
                    <a:pt x="257" y="1259"/>
                    <a:pt x="251" y="1219"/>
                    <a:pt x="251" y="1174"/>
                  </a:cubicBezTo>
                  <a:cubicBezTo>
                    <a:pt x="239" y="991"/>
                    <a:pt x="251" y="809"/>
                    <a:pt x="251" y="621"/>
                  </a:cubicBezTo>
                  <a:lnTo>
                    <a:pt x="245" y="621"/>
                  </a:lnTo>
                  <a:cubicBezTo>
                    <a:pt x="245" y="445"/>
                    <a:pt x="245" y="268"/>
                    <a:pt x="245" y="92"/>
                  </a:cubicBezTo>
                  <a:cubicBezTo>
                    <a:pt x="239" y="63"/>
                    <a:pt x="245" y="29"/>
                    <a:pt x="2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74"/>
            <p:cNvSpPr/>
            <p:nvPr/>
          </p:nvSpPr>
          <p:spPr>
            <a:xfrm rot="-5400000">
              <a:off x="817536" y="4053999"/>
              <a:ext cx="39450" cy="156607"/>
            </a:xfrm>
            <a:custGeom>
              <a:rect b="b" l="l" r="r" t="t"/>
              <a:pathLst>
                <a:path extrusionOk="0" h="1305" w="359">
                  <a:moveTo>
                    <a:pt x="0" y="0"/>
                  </a:moveTo>
                  <a:cubicBezTo>
                    <a:pt x="17" y="35"/>
                    <a:pt x="28" y="69"/>
                    <a:pt x="23" y="109"/>
                  </a:cubicBezTo>
                  <a:cubicBezTo>
                    <a:pt x="17" y="456"/>
                    <a:pt x="91" y="798"/>
                    <a:pt x="74" y="1139"/>
                  </a:cubicBezTo>
                  <a:cubicBezTo>
                    <a:pt x="74" y="1196"/>
                    <a:pt x="63" y="1248"/>
                    <a:pt x="46" y="1305"/>
                  </a:cubicBezTo>
                  <a:lnTo>
                    <a:pt x="359" y="1305"/>
                  </a:lnTo>
                  <a:cubicBezTo>
                    <a:pt x="336" y="1265"/>
                    <a:pt x="325" y="1225"/>
                    <a:pt x="319" y="1185"/>
                  </a:cubicBezTo>
                  <a:cubicBezTo>
                    <a:pt x="302" y="1139"/>
                    <a:pt x="296" y="1094"/>
                    <a:pt x="296" y="1048"/>
                  </a:cubicBezTo>
                  <a:cubicBezTo>
                    <a:pt x="296" y="769"/>
                    <a:pt x="285" y="490"/>
                    <a:pt x="256" y="217"/>
                  </a:cubicBezTo>
                  <a:cubicBezTo>
                    <a:pt x="239" y="97"/>
                    <a:pt x="239" y="40"/>
                    <a:pt x="2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74"/>
            <p:cNvSpPr/>
            <p:nvPr/>
          </p:nvSpPr>
          <p:spPr>
            <a:xfrm rot="-5400000">
              <a:off x="811157" y="3735233"/>
              <a:ext cx="50768" cy="156607"/>
            </a:xfrm>
            <a:custGeom>
              <a:rect b="b" l="l" r="r" t="t"/>
              <a:pathLst>
                <a:path extrusionOk="0" h="1305" w="462">
                  <a:moveTo>
                    <a:pt x="0" y="1"/>
                  </a:moveTo>
                  <a:cubicBezTo>
                    <a:pt x="6" y="52"/>
                    <a:pt x="6" y="98"/>
                    <a:pt x="6" y="143"/>
                  </a:cubicBezTo>
                  <a:cubicBezTo>
                    <a:pt x="18" y="473"/>
                    <a:pt x="40" y="804"/>
                    <a:pt x="86" y="1134"/>
                  </a:cubicBezTo>
                  <a:cubicBezTo>
                    <a:pt x="97" y="1237"/>
                    <a:pt x="86" y="1282"/>
                    <a:pt x="35" y="1305"/>
                  </a:cubicBezTo>
                  <a:lnTo>
                    <a:pt x="462" y="1305"/>
                  </a:lnTo>
                  <a:cubicBezTo>
                    <a:pt x="371" y="1288"/>
                    <a:pt x="348" y="1237"/>
                    <a:pt x="331" y="1111"/>
                  </a:cubicBezTo>
                  <a:cubicBezTo>
                    <a:pt x="291" y="827"/>
                    <a:pt x="257" y="542"/>
                    <a:pt x="234" y="257"/>
                  </a:cubicBezTo>
                  <a:cubicBezTo>
                    <a:pt x="228" y="172"/>
                    <a:pt x="223" y="86"/>
                    <a:pt x="2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74"/>
            <p:cNvSpPr/>
            <p:nvPr/>
          </p:nvSpPr>
          <p:spPr>
            <a:xfrm rot="-5400000">
              <a:off x="816846" y="3850493"/>
              <a:ext cx="40109" cy="155886"/>
            </a:xfrm>
            <a:custGeom>
              <a:rect b="b" l="l" r="r" t="t"/>
              <a:pathLst>
                <a:path extrusionOk="0" h="1299" w="365">
                  <a:moveTo>
                    <a:pt x="114" y="0"/>
                  </a:moveTo>
                  <a:cubicBezTo>
                    <a:pt x="126" y="376"/>
                    <a:pt x="57" y="752"/>
                    <a:pt x="69" y="1134"/>
                  </a:cubicBezTo>
                  <a:cubicBezTo>
                    <a:pt x="80" y="1196"/>
                    <a:pt x="52" y="1259"/>
                    <a:pt x="0" y="1299"/>
                  </a:cubicBezTo>
                  <a:lnTo>
                    <a:pt x="365" y="1299"/>
                  </a:lnTo>
                  <a:cubicBezTo>
                    <a:pt x="314" y="1270"/>
                    <a:pt x="285" y="1213"/>
                    <a:pt x="302" y="1157"/>
                  </a:cubicBezTo>
                  <a:cubicBezTo>
                    <a:pt x="359" y="775"/>
                    <a:pt x="331" y="388"/>
                    <a:pt x="3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74"/>
            <p:cNvSpPr/>
            <p:nvPr/>
          </p:nvSpPr>
          <p:spPr>
            <a:xfrm rot="-5400000">
              <a:off x="819319" y="4360928"/>
              <a:ext cx="35164" cy="155886"/>
            </a:xfrm>
            <a:custGeom>
              <a:rect b="b" l="l" r="r" t="t"/>
              <a:pathLst>
                <a:path extrusionOk="0" h="1299" w="320">
                  <a:moveTo>
                    <a:pt x="12" y="0"/>
                  </a:moveTo>
                  <a:cubicBezTo>
                    <a:pt x="0" y="433"/>
                    <a:pt x="74" y="866"/>
                    <a:pt x="57" y="1299"/>
                  </a:cubicBezTo>
                  <a:lnTo>
                    <a:pt x="319" y="1299"/>
                  </a:lnTo>
                  <a:cubicBezTo>
                    <a:pt x="319" y="1225"/>
                    <a:pt x="319" y="1151"/>
                    <a:pt x="314" y="1077"/>
                  </a:cubicBezTo>
                  <a:cubicBezTo>
                    <a:pt x="285" y="718"/>
                    <a:pt x="262" y="359"/>
                    <a:pt x="2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74"/>
            <p:cNvSpPr/>
            <p:nvPr/>
          </p:nvSpPr>
          <p:spPr>
            <a:xfrm rot="-5400000">
              <a:off x="814319" y="4571443"/>
              <a:ext cx="45164" cy="155886"/>
            </a:xfrm>
            <a:custGeom>
              <a:rect b="b" l="l" r="r" t="t"/>
              <a:pathLst>
                <a:path extrusionOk="0" h="1299" w="411">
                  <a:moveTo>
                    <a:pt x="69" y="0"/>
                  </a:moveTo>
                  <a:cubicBezTo>
                    <a:pt x="149" y="23"/>
                    <a:pt x="171" y="80"/>
                    <a:pt x="149" y="223"/>
                  </a:cubicBezTo>
                  <a:cubicBezTo>
                    <a:pt x="120" y="428"/>
                    <a:pt x="120" y="633"/>
                    <a:pt x="109" y="838"/>
                  </a:cubicBezTo>
                  <a:cubicBezTo>
                    <a:pt x="103" y="952"/>
                    <a:pt x="80" y="1071"/>
                    <a:pt x="69" y="1185"/>
                  </a:cubicBezTo>
                  <a:cubicBezTo>
                    <a:pt x="63" y="1231"/>
                    <a:pt x="40" y="1276"/>
                    <a:pt x="1" y="1299"/>
                  </a:cubicBezTo>
                  <a:lnTo>
                    <a:pt x="257" y="1299"/>
                  </a:lnTo>
                  <a:cubicBezTo>
                    <a:pt x="280" y="1202"/>
                    <a:pt x="291" y="1105"/>
                    <a:pt x="291" y="1008"/>
                  </a:cubicBezTo>
                  <a:cubicBezTo>
                    <a:pt x="268" y="724"/>
                    <a:pt x="331" y="439"/>
                    <a:pt x="337" y="154"/>
                  </a:cubicBezTo>
                  <a:cubicBezTo>
                    <a:pt x="325" y="92"/>
                    <a:pt x="354" y="29"/>
                    <a:pt x="4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74"/>
            <p:cNvSpPr/>
            <p:nvPr/>
          </p:nvSpPr>
          <p:spPr>
            <a:xfrm rot="-5400000">
              <a:off x="824319" y="3952591"/>
              <a:ext cx="25164" cy="155886"/>
            </a:xfrm>
            <a:custGeom>
              <a:rect b="b" l="l" r="r" t="t"/>
              <a:pathLst>
                <a:path extrusionOk="0" h="1299" w="229">
                  <a:moveTo>
                    <a:pt x="0" y="0"/>
                  </a:moveTo>
                  <a:lnTo>
                    <a:pt x="0" y="1299"/>
                  </a:lnTo>
                  <a:lnTo>
                    <a:pt x="228" y="1299"/>
                  </a:lnTo>
                  <a:lnTo>
                    <a:pt x="22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74"/>
            <p:cNvSpPr/>
            <p:nvPr/>
          </p:nvSpPr>
          <p:spPr>
            <a:xfrm rot="-5400000">
              <a:off x="821516" y="4258500"/>
              <a:ext cx="30768" cy="155886"/>
            </a:xfrm>
            <a:custGeom>
              <a:rect b="b" l="l" r="r" t="t"/>
              <a:pathLst>
                <a:path extrusionOk="0" h="1299" w="280">
                  <a:moveTo>
                    <a:pt x="0" y="0"/>
                  </a:moveTo>
                  <a:cubicBezTo>
                    <a:pt x="23" y="40"/>
                    <a:pt x="29" y="92"/>
                    <a:pt x="23" y="137"/>
                  </a:cubicBezTo>
                  <a:cubicBezTo>
                    <a:pt x="34" y="524"/>
                    <a:pt x="86" y="912"/>
                    <a:pt x="68" y="1299"/>
                  </a:cubicBezTo>
                  <a:lnTo>
                    <a:pt x="279" y="1299"/>
                  </a:lnTo>
                  <a:cubicBezTo>
                    <a:pt x="262" y="1253"/>
                    <a:pt x="256" y="1208"/>
                    <a:pt x="256" y="1162"/>
                  </a:cubicBezTo>
                  <a:cubicBezTo>
                    <a:pt x="262" y="775"/>
                    <a:pt x="245" y="388"/>
                    <a:pt x="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74"/>
            <p:cNvSpPr/>
            <p:nvPr/>
          </p:nvSpPr>
          <p:spPr>
            <a:xfrm rot="-5400000">
              <a:off x="821187" y="4463685"/>
              <a:ext cx="31428" cy="155886"/>
            </a:xfrm>
            <a:custGeom>
              <a:rect b="b" l="l" r="r" t="t"/>
              <a:pathLst>
                <a:path extrusionOk="0" h="1299" w="286">
                  <a:moveTo>
                    <a:pt x="120" y="0"/>
                  </a:moveTo>
                  <a:cubicBezTo>
                    <a:pt x="81" y="433"/>
                    <a:pt x="41" y="866"/>
                    <a:pt x="1" y="1299"/>
                  </a:cubicBezTo>
                  <a:lnTo>
                    <a:pt x="195" y="1299"/>
                  </a:lnTo>
                  <a:cubicBezTo>
                    <a:pt x="206" y="1259"/>
                    <a:pt x="212" y="1219"/>
                    <a:pt x="212" y="1185"/>
                  </a:cubicBezTo>
                  <a:cubicBezTo>
                    <a:pt x="212" y="786"/>
                    <a:pt x="286" y="393"/>
                    <a:pt x="2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74"/>
            <p:cNvSpPr/>
            <p:nvPr/>
          </p:nvSpPr>
          <p:spPr>
            <a:xfrm rot="-5400000">
              <a:off x="821516" y="3625363"/>
              <a:ext cx="30768" cy="155886"/>
            </a:xfrm>
            <a:custGeom>
              <a:rect b="b" l="l" r="r" t="t"/>
              <a:pathLst>
                <a:path extrusionOk="0" h="1299" w="280">
                  <a:moveTo>
                    <a:pt x="1" y="0"/>
                  </a:moveTo>
                  <a:lnTo>
                    <a:pt x="18" y="1299"/>
                  </a:lnTo>
                  <a:lnTo>
                    <a:pt x="280" y="1299"/>
                  </a:lnTo>
                  <a:cubicBezTo>
                    <a:pt x="274" y="866"/>
                    <a:pt x="268" y="433"/>
                    <a:pt x="2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74"/>
            <p:cNvSpPr/>
            <p:nvPr/>
          </p:nvSpPr>
          <p:spPr>
            <a:xfrm rot="-5400000">
              <a:off x="821846" y="3105092"/>
              <a:ext cx="30109" cy="155886"/>
            </a:xfrm>
            <a:custGeom>
              <a:rect b="b" l="l" r="r" t="t"/>
              <a:pathLst>
                <a:path extrusionOk="0" h="1299" w="274">
                  <a:moveTo>
                    <a:pt x="0" y="0"/>
                  </a:moveTo>
                  <a:cubicBezTo>
                    <a:pt x="17" y="40"/>
                    <a:pt x="29" y="86"/>
                    <a:pt x="23" y="131"/>
                  </a:cubicBezTo>
                  <a:cubicBezTo>
                    <a:pt x="29" y="479"/>
                    <a:pt x="29" y="832"/>
                    <a:pt x="23" y="1185"/>
                  </a:cubicBezTo>
                  <a:cubicBezTo>
                    <a:pt x="29" y="1225"/>
                    <a:pt x="17" y="1265"/>
                    <a:pt x="6" y="1299"/>
                  </a:cubicBezTo>
                  <a:lnTo>
                    <a:pt x="274" y="1299"/>
                  </a:lnTo>
                  <a:cubicBezTo>
                    <a:pt x="257" y="1259"/>
                    <a:pt x="251" y="1219"/>
                    <a:pt x="251" y="1174"/>
                  </a:cubicBezTo>
                  <a:cubicBezTo>
                    <a:pt x="239" y="991"/>
                    <a:pt x="251" y="809"/>
                    <a:pt x="251" y="621"/>
                  </a:cubicBezTo>
                  <a:lnTo>
                    <a:pt x="245" y="621"/>
                  </a:lnTo>
                  <a:cubicBezTo>
                    <a:pt x="245" y="445"/>
                    <a:pt x="245" y="268"/>
                    <a:pt x="245" y="92"/>
                  </a:cubicBezTo>
                  <a:cubicBezTo>
                    <a:pt x="239" y="63"/>
                    <a:pt x="245" y="29"/>
                    <a:pt x="2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74"/>
            <p:cNvSpPr/>
            <p:nvPr/>
          </p:nvSpPr>
          <p:spPr>
            <a:xfrm rot="-5400000">
              <a:off x="817536" y="3000491"/>
              <a:ext cx="39450" cy="156607"/>
            </a:xfrm>
            <a:custGeom>
              <a:rect b="b" l="l" r="r" t="t"/>
              <a:pathLst>
                <a:path extrusionOk="0" h="1305" w="359">
                  <a:moveTo>
                    <a:pt x="0" y="0"/>
                  </a:moveTo>
                  <a:cubicBezTo>
                    <a:pt x="17" y="35"/>
                    <a:pt x="28" y="69"/>
                    <a:pt x="23" y="109"/>
                  </a:cubicBezTo>
                  <a:cubicBezTo>
                    <a:pt x="17" y="456"/>
                    <a:pt x="91" y="798"/>
                    <a:pt x="74" y="1139"/>
                  </a:cubicBezTo>
                  <a:cubicBezTo>
                    <a:pt x="74" y="1196"/>
                    <a:pt x="63" y="1248"/>
                    <a:pt x="46" y="1305"/>
                  </a:cubicBezTo>
                  <a:lnTo>
                    <a:pt x="359" y="1305"/>
                  </a:lnTo>
                  <a:cubicBezTo>
                    <a:pt x="336" y="1265"/>
                    <a:pt x="325" y="1225"/>
                    <a:pt x="319" y="1185"/>
                  </a:cubicBezTo>
                  <a:cubicBezTo>
                    <a:pt x="302" y="1139"/>
                    <a:pt x="296" y="1094"/>
                    <a:pt x="296" y="1048"/>
                  </a:cubicBezTo>
                  <a:cubicBezTo>
                    <a:pt x="296" y="769"/>
                    <a:pt x="285" y="490"/>
                    <a:pt x="256" y="217"/>
                  </a:cubicBezTo>
                  <a:cubicBezTo>
                    <a:pt x="239" y="97"/>
                    <a:pt x="239" y="40"/>
                    <a:pt x="2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74"/>
            <p:cNvSpPr/>
            <p:nvPr/>
          </p:nvSpPr>
          <p:spPr>
            <a:xfrm rot="-5400000">
              <a:off x="811157" y="2681725"/>
              <a:ext cx="50768" cy="156607"/>
            </a:xfrm>
            <a:custGeom>
              <a:rect b="b" l="l" r="r" t="t"/>
              <a:pathLst>
                <a:path extrusionOk="0" h="1305" w="462">
                  <a:moveTo>
                    <a:pt x="0" y="1"/>
                  </a:moveTo>
                  <a:cubicBezTo>
                    <a:pt x="6" y="52"/>
                    <a:pt x="6" y="98"/>
                    <a:pt x="6" y="143"/>
                  </a:cubicBezTo>
                  <a:cubicBezTo>
                    <a:pt x="18" y="473"/>
                    <a:pt x="40" y="804"/>
                    <a:pt x="86" y="1134"/>
                  </a:cubicBezTo>
                  <a:cubicBezTo>
                    <a:pt x="97" y="1237"/>
                    <a:pt x="86" y="1282"/>
                    <a:pt x="35" y="1305"/>
                  </a:cubicBezTo>
                  <a:lnTo>
                    <a:pt x="462" y="1305"/>
                  </a:lnTo>
                  <a:cubicBezTo>
                    <a:pt x="371" y="1288"/>
                    <a:pt x="348" y="1237"/>
                    <a:pt x="331" y="1111"/>
                  </a:cubicBezTo>
                  <a:cubicBezTo>
                    <a:pt x="291" y="827"/>
                    <a:pt x="257" y="542"/>
                    <a:pt x="234" y="257"/>
                  </a:cubicBezTo>
                  <a:cubicBezTo>
                    <a:pt x="228" y="172"/>
                    <a:pt x="223" y="86"/>
                    <a:pt x="2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74"/>
            <p:cNvSpPr/>
            <p:nvPr/>
          </p:nvSpPr>
          <p:spPr>
            <a:xfrm rot="-5400000">
              <a:off x="816846" y="2796985"/>
              <a:ext cx="40109" cy="155886"/>
            </a:xfrm>
            <a:custGeom>
              <a:rect b="b" l="l" r="r" t="t"/>
              <a:pathLst>
                <a:path extrusionOk="0" h="1299" w="365">
                  <a:moveTo>
                    <a:pt x="114" y="0"/>
                  </a:moveTo>
                  <a:cubicBezTo>
                    <a:pt x="126" y="376"/>
                    <a:pt x="57" y="752"/>
                    <a:pt x="69" y="1134"/>
                  </a:cubicBezTo>
                  <a:cubicBezTo>
                    <a:pt x="80" y="1196"/>
                    <a:pt x="52" y="1259"/>
                    <a:pt x="0" y="1299"/>
                  </a:cubicBezTo>
                  <a:lnTo>
                    <a:pt x="365" y="1299"/>
                  </a:lnTo>
                  <a:cubicBezTo>
                    <a:pt x="314" y="1270"/>
                    <a:pt x="285" y="1213"/>
                    <a:pt x="302" y="1157"/>
                  </a:cubicBezTo>
                  <a:cubicBezTo>
                    <a:pt x="359" y="775"/>
                    <a:pt x="331" y="388"/>
                    <a:pt x="3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74"/>
            <p:cNvSpPr/>
            <p:nvPr/>
          </p:nvSpPr>
          <p:spPr>
            <a:xfrm rot="-5400000">
              <a:off x="819319" y="3307420"/>
              <a:ext cx="35164" cy="155886"/>
            </a:xfrm>
            <a:custGeom>
              <a:rect b="b" l="l" r="r" t="t"/>
              <a:pathLst>
                <a:path extrusionOk="0" h="1299" w="320">
                  <a:moveTo>
                    <a:pt x="12" y="0"/>
                  </a:moveTo>
                  <a:cubicBezTo>
                    <a:pt x="0" y="433"/>
                    <a:pt x="74" y="866"/>
                    <a:pt x="57" y="1299"/>
                  </a:cubicBezTo>
                  <a:lnTo>
                    <a:pt x="319" y="1299"/>
                  </a:lnTo>
                  <a:cubicBezTo>
                    <a:pt x="319" y="1225"/>
                    <a:pt x="319" y="1151"/>
                    <a:pt x="314" y="1077"/>
                  </a:cubicBezTo>
                  <a:cubicBezTo>
                    <a:pt x="285" y="718"/>
                    <a:pt x="262" y="359"/>
                    <a:pt x="2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74"/>
            <p:cNvSpPr/>
            <p:nvPr/>
          </p:nvSpPr>
          <p:spPr>
            <a:xfrm rot="-5400000">
              <a:off x="814319" y="3517935"/>
              <a:ext cx="45164" cy="155886"/>
            </a:xfrm>
            <a:custGeom>
              <a:rect b="b" l="l" r="r" t="t"/>
              <a:pathLst>
                <a:path extrusionOk="0" h="1299" w="411">
                  <a:moveTo>
                    <a:pt x="69" y="0"/>
                  </a:moveTo>
                  <a:cubicBezTo>
                    <a:pt x="149" y="23"/>
                    <a:pt x="171" y="80"/>
                    <a:pt x="149" y="223"/>
                  </a:cubicBezTo>
                  <a:cubicBezTo>
                    <a:pt x="120" y="428"/>
                    <a:pt x="120" y="633"/>
                    <a:pt x="109" y="838"/>
                  </a:cubicBezTo>
                  <a:cubicBezTo>
                    <a:pt x="103" y="952"/>
                    <a:pt x="80" y="1071"/>
                    <a:pt x="69" y="1185"/>
                  </a:cubicBezTo>
                  <a:cubicBezTo>
                    <a:pt x="63" y="1231"/>
                    <a:pt x="40" y="1276"/>
                    <a:pt x="1" y="1299"/>
                  </a:cubicBezTo>
                  <a:lnTo>
                    <a:pt x="257" y="1299"/>
                  </a:lnTo>
                  <a:cubicBezTo>
                    <a:pt x="280" y="1202"/>
                    <a:pt x="291" y="1105"/>
                    <a:pt x="291" y="1008"/>
                  </a:cubicBezTo>
                  <a:cubicBezTo>
                    <a:pt x="268" y="724"/>
                    <a:pt x="331" y="439"/>
                    <a:pt x="337" y="154"/>
                  </a:cubicBezTo>
                  <a:cubicBezTo>
                    <a:pt x="325" y="92"/>
                    <a:pt x="354" y="29"/>
                    <a:pt x="4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74"/>
            <p:cNvSpPr/>
            <p:nvPr/>
          </p:nvSpPr>
          <p:spPr>
            <a:xfrm rot="-5400000">
              <a:off x="824319" y="2899083"/>
              <a:ext cx="25164" cy="155886"/>
            </a:xfrm>
            <a:custGeom>
              <a:rect b="b" l="l" r="r" t="t"/>
              <a:pathLst>
                <a:path extrusionOk="0" h="1299" w="229">
                  <a:moveTo>
                    <a:pt x="0" y="0"/>
                  </a:moveTo>
                  <a:lnTo>
                    <a:pt x="0" y="1299"/>
                  </a:lnTo>
                  <a:lnTo>
                    <a:pt x="228" y="1299"/>
                  </a:lnTo>
                  <a:lnTo>
                    <a:pt x="22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74"/>
            <p:cNvSpPr/>
            <p:nvPr/>
          </p:nvSpPr>
          <p:spPr>
            <a:xfrm rot="-5400000">
              <a:off x="821516" y="3204993"/>
              <a:ext cx="30769" cy="155886"/>
            </a:xfrm>
            <a:custGeom>
              <a:rect b="b" l="l" r="r" t="t"/>
              <a:pathLst>
                <a:path extrusionOk="0" h="1299" w="280">
                  <a:moveTo>
                    <a:pt x="0" y="0"/>
                  </a:moveTo>
                  <a:cubicBezTo>
                    <a:pt x="23" y="40"/>
                    <a:pt x="29" y="92"/>
                    <a:pt x="23" y="137"/>
                  </a:cubicBezTo>
                  <a:cubicBezTo>
                    <a:pt x="34" y="524"/>
                    <a:pt x="86" y="912"/>
                    <a:pt x="68" y="1299"/>
                  </a:cubicBezTo>
                  <a:lnTo>
                    <a:pt x="279" y="1299"/>
                  </a:lnTo>
                  <a:cubicBezTo>
                    <a:pt x="262" y="1253"/>
                    <a:pt x="256" y="1208"/>
                    <a:pt x="256" y="1162"/>
                  </a:cubicBezTo>
                  <a:cubicBezTo>
                    <a:pt x="262" y="775"/>
                    <a:pt x="245" y="388"/>
                    <a:pt x="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74"/>
            <p:cNvSpPr/>
            <p:nvPr/>
          </p:nvSpPr>
          <p:spPr>
            <a:xfrm rot="-5400000">
              <a:off x="821187" y="3410178"/>
              <a:ext cx="31428" cy="155886"/>
            </a:xfrm>
            <a:custGeom>
              <a:rect b="b" l="l" r="r" t="t"/>
              <a:pathLst>
                <a:path extrusionOk="0" h="1299" w="286">
                  <a:moveTo>
                    <a:pt x="120" y="0"/>
                  </a:moveTo>
                  <a:cubicBezTo>
                    <a:pt x="81" y="433"/>
                    <a:pt x="41" y="866"/>
                    <a:pt x="1" y="1299"/>
                  </a:cubicBezTo>
                  <a:lnTo>
                    <a:pt x="195" y="1299"/>
                  </a:lnTo>
                  <a:cubicBezTo>
                    <a:pt x="206" y="1259"/>
                    <a:pt x="212" y="1219"/>
                    <a:pt x="212" y="1185"/>
                  </a:cubicBezTo>
                  <a:cubicBezTo>
                    <a:pt x="212" y="786"/>
                    <a:pt x="286" y="393"/>
                    <a:pt x="2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74"/>
            <p:cNvSpPr/>
            <p:nvPr/>
          </p:nvSpPr>
          <p:spPr>
            <a:xfrm rot="-5400000">
              <a:off x="821516" y="2571855"/>
              <a:ext cx="30769" cy="155886"/>
            </a:xfrm>
            <a:custGeom>
              <a:rect b="b" l="l" r="r" t="t"/>
              <a:pathLst>
                <a:path extrusionOk="0" h="1299" w="280">
                  <a:moveTo>
                    <a:pt x="1" y="0"/>
                  </a:moveTo>
                  <a:lnTo>
                    <a:pt x="18" y="1299"/>
                  </a:lnTo>
                  <a:lnTo>
                    <a:pt x="280" y="1299"/>
                  </a:lnTo>
                  <a:cubicBezTo>
                    <a:pt x="274" y="866"/>
                    <a:pt x="268" y="433"/>
                    <a:pt x="2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74"/>
            <p:cNvSpPr/>
            <p:nvPr/>
          </p:nvSpPr>
          <p:spPr>
            <a:xfrm rot="-5400000">
              <a:off x="821846" y="2051585"/>
              <a:ext cx="30109" cy="155886"/>
            </a:xfrm>
            <a:custGeom>
              <a:rect b="b" l="l" r="r" t="t"/>
              <a:pathLst>
                <a:path extrusionOk="0" h="1299" w="274">
                  <a:moveTo>
                    <a:pt x="0" y="0"/>
                  </a:moveTo>
                  <a:cubicBezTo>
                    <a:pt x="17" y="40"/>
                    <a:pt x="29" y="86"/>
                    <a:pt x="23" y="131"/>
                  </a:cubicBezTo>
                  <a:cubicBezTo>
                    <a:pt x="29" y="479"/>
                    <a:pt x="29" y="832"/>
                    <a:pt x="23" y="1185"/>
                  </a:cubicBezTo>
                  <a:cubicBezTo>
                    <a:pt x="29" y="1225"/>
                    <a:pt x="17" y="1265"/>
                    <a:pt x="6" y="1299"/>
                  </a:cubicBezTo>
                  <a:lnTo>
                    <a:pt x="274" y="1299"/>
                  </a:lnTo>
                  <a:cubicBezTo>
                    <a:pt x="257" y="1259"/>
                    <a:pt x="251" y="1219"/>
                    <a:pt x="251" y="1174"/>
                  </a:cubicBezTo>
                  <a:cubicBezTo>
                    <a:pt x="239" y="991"/>
                    <a:pt x="251" y="809"/>
                    <a:pt x="251" y="621"/>
                  </a:cubicBezTo>
                  <a:lnTo>
                    <a:pt x="245" y="621"/>
                  </a:lnTo>
                  <a:cubicBezTo>
                    <a:pt x="245" y="445"/>
                    <a:pt x="245" y="268"/>
                    <a:pt x="245" y="92"/>
                  </a:cubicBezTo>
                  <a:cubicBezTo>
                    <a:pt x="239" y="63"/>
                    <a:pt x="245" y="29"/>
                    <a:pt x="2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74"/>
            <p:cNvSpPr/>
            <p:nvPr/>
          </p:nvSpPr>
          <p:spPr>
            <a:xfrm rot="-5400000">
              <a:off x="817536" y="1946984"/>
              <a:ext cx="39450" cy="156607"/>
            </a:xfrm>
            <a:custGeom>
              <a:rect b="b" l="l" r="r" t="t"/>
              <a:pathLst>
                <a:path extrusionOk="0" h="1305" w="359">
                  <a:moveTo>
                    <a:pt x="0" y="0"/>
                  </a:moveTo>
                  <a:cubicBezTo>
                    <a:pt x="17" y="35"/>
                    <a:pt x="28" y="69"/>
                    <a:pt x="23" y="109"/>
                  </a:cubicBezTo>
                  <a:cubicBezTo>
                    <a:pt x="17" y="456"/>
                    <a:pt x="91" y="798"/>
                    <a:pt x="74" y="1139"/>
                  </a:cubicBezTo>
                  <a:cubicBezTo>
                    <a:pt x="74" y="1196"/>
                    <a:pt x="63" y="1248"/>
                    <a:pt x="46" y="1305"/>
                  </a:cubicBezTo>
                  <a:lnTo>
                    <a:pt x="359" y="1305"/>
                  </a:lnTo>
                  <a:cubicBezTo>
                    <a:pt x="336" y="1265"/>
                    <a:pt x="325" y="1225"/>
                    <a:pt x="319" y="1185"/>
                  </a:cubicBezTo>
                  <a:cubicBezTo>
                    <a:pt x="302" y="1139"/>
                    <a:pt x="296" y="1094"/>
                    <a:pt x="296" y="1048"/>
                  </a:cubicBezTo>
                  <a:cubicBezTo>
                    <a:pt x="296" y="769"/>
                    <a:pt x="285" y="490"/>
                    <a:pt x="256" y="217"/>
                  </a:cubicBezTo>
                  <a:cubicBezTo>
                    <a:pt x="239" y="97"/>
                    <a:pt x="239" y="40"/>
                    <a:pt x="2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74"/>
            <p:cNvSpPr/>
            <p:nvPr/>
          </p:nvSpPr>
          <p:spPr>
            <a:xfrm rot="-5400000">
              <a:off x="811157" y="1628218"/>
              <a:ext cx="50768" cy="156607"/>
            </a:xfrm>
            <a:custGeom>
              <a:rect b="b" l="l" r="r" t="t"/>
              <a:pathLst>
                <a:path extrusionOk="0" h="1305" w="462">
                  <a:moveTo>
                    <a:pt x="0" y="1"/>
                  </a:moveTo>
                  <a:cubicBezTo>
                    <a:pt x="6" y="52"/>
                    <a:pt x="6" y="98"/>
                    <a:pt x="6" y="143"/>
                  </a:cubicBezTo>
                  <a:cubicBezTo>
                    <a:pt x="18" y="473"/>
                    <a:pt x="40" y="804"/>
                    <a:pt x="86" y="1134"/>
                  </a:cubicBezTo>
                  <a:cubicBezTo>
                    <a:pt x="97" y="1237"/>
                    <a:pt x="86" y="1282"/>
                    <a:pt x="35" y="1305"/>
                  </a:cubicBezTo>
                  <a:lnTo>
                    <a:pt x="462" y="1305"/>
                  </a:lnTo>
                  <a:cubicBezTo>
                    <a:pt x="371" y="1288"/>
                    <a:pt x="348" y="1237"/>
                    <a:pt x="331" y="1111"/>
                  </a:cubicBezTo>
                  <a:cubicBezTo>
                    <a:pt x="291" y="827"/>
                    <a:pt x="257" y="542"/>
                    <a:pt x="234" y="257"/>
                  </a:cubicBezTo>
                  <a:cubicBezTo>
                    <a:pt x="228" y="172"/>
                    <a:pt x="223" y="86"/>
                    <a:pt x="2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74"/>
            <p:cNvSpPr/>
            <p:nvPr/>
          </p:nvSpPr>
          <p:spPr>
            <a:xfrm rot="-5400000">
              <a:off x="816846" y="1743478"/>
              <a:ext cx="40109" cy="155886"/>
            </a:xfrm>
            <a:custGeom>
              <a:rect b="b" l="l" r="r" t="t"/>
              <a:pathLst>
                <a:path extrusionOk="0" h="1299" w="365">
                  <a:moveTo>
                    <a:pt x="114" y="0"/>
                  </a:moveTo>
                  <a:cubicBezTo>
                    <a:pt x="126" y="376"/>
                    <a:pt x="57" y="752"/>
                    <a:pt x="69" y="1134"/>
                  </a:cubicBezTo>
                  <a:cubicBezTo>
                    <a:pt x="80" y="1196"/>
                    <a:pt x="52" y="1259"/>
                    <a:pt x="0" y="1299"/>
                  </a:cubicBezTo>
                  <a:lnTo>
                    <a:pt x="365" y="1299"/>
                  </a:lnTo>
                  <a:cubicBezTo>
                    <a:pt x="314" y="1270"/>
                    <a:pt x="285" y="1213"/>
                    <a:pt x="302" y="1157"/>
                  </a:cubicBezTo>
                  <a:cubicBezTo>
                    <a:pt x="359" y="775"/>
                    <a:pt x="331" y="388"/>
                    <a:pt x="3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74"/>
            <p:cNvSpPr/>
            <p:nvPr/>
          </p:nvSpPr>
          <p:spPr>
            <a:xfrm rot="-5400000">
              <a:off x="819319" y="2253913"/>
              <a:ext cx="35164" cy="155886"/>
            </a:xfrm>
            <a:custGeom>
              <a:rect b="b" l="l" r="r" t="t"/>
              <a:pathLst>
                <a:path extrusionOk="0" h="1299" w="320">
                  <a:moveTo>
                    <a:pt x="12" y="0"/>
                  </a:moveTo>
                  <a:cubicBezTo>
                    <a:pt x="0" y="433"/>
                    <a:pt x="74" y="866"/>
                    <a:pt x="57" y="1299"/>
                  </a:cubicBezTo>
                  <a:lnTo>
                    <a:pt x="319" y="1299"/>
                  </a:lnTo>
                  <a:cubicBezTo>
                    <a:pt x="319" y="1225"/>
                    <a:pt x="319" y="1151"/>
                    <a:pt x="314" y="1077"/>
                  </a:cubicBezTo>
                  <a:cubicBezTo>
                    <a:pt x="285" y="718"/>
                    <a:pt x="262" y="359"/>
                    <a:pt x="2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74"/>
            <p:cNvSpPr/>
            <p:nvPr/>
          </p:nvSpPr>
          <p:spPr>
            <a:xfrm rot="-5400000">
              <a:off x="814319" y="2464428"/>
              <a:ext cx="45164" cy="155886"/>
            </a:xfrm>
            <a:custGeom>
              <a:rect b="b" l="l" r="r" t="t"/>
              <a:pathLst>
                <a:path extrusionOk="0" h="1299" w="411">
                  <a:moveTo>
                    <a:pt x="69" y="0"/>
                  </a:moveTo>
                  <a:cubicBezTo>
                    <a:pt x="149" y="23"/>
                    <a:pt x="171" y="80"/>
                    <a:pt x="149" y="223"/>
                  </a:cubicBezTo>
                  <a:cubicBezTo>
                    <a:pt x="120" y="428"/>
                    <a:pt x="120" y="633"/>
                    <a:pt x="109" y="838"/>
                  </a:cubicBezTo>
                  <a:cubicBezTo>
                    <a:pt x="103" y="952"/>
                    <a:pt x="80" y="1071"/>
                    <a:pt x="69" y="1185"/>
                  </a:cubicBezTo>
                  <a:cubicBezTo>
                    <a:pt x="63" y="1231"/>
                    <a:pt x="40" y="1276"/>
                    <a:pt x="1" y="1299"/>
                  </a:cubicBezTo>
                  <a:lnTo>
                    <a:pt x="257" y="1299"/>
                  </a:lnTo>
                  <a:cubicBezTo>
                    <a:pt x="280" y="1202"/>
                    <a:pt x="291" y="1105"/>
                    <a:pt x="291" y="1008"/>
                  </a:cubicBezTo>
                  <a:cubicBezTo>
                    <a:pt x="268" y="724"/>
                    <a:pt x="331" y="439"/>
                    <a:pt x="337" y="154"/>
                  </a:cubicBezTo>
                  <a:cubicBezTo>
                    <a:pt x="325" y="92"/>
                    <a:pt x="354" y="29"/>
                    <a:pt x="4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74"/>
            <p:cNvSpPr/>
            <p:nvPr/>
          </p:nvSpPr>
          <p:spPr>
            <a:xfrm rot="-5400000">
              <a:off x="824319" y="1845576"/>
              <a:ext cx="25164" cy="155886"/>
            </a:xfrm>
            <a:custGeom>
              <a:rect b="b" l="l" r="r" t="t"/>
              <a:pathLst>
                <a:path extrusionOk="0" h="1299" w="229">
                  <a:moveTo>
                    <a:pt x="0" y="0"/>
                  </a:moveTo>
                  <a:lnTo>
                    <a:pt x="0" y="1299"/>
                  </a:lnTo>
                  <a:lnTo>
                    <a:pt x="228" y="1299"/>
                  </a:lnTo>
                  <a:lnTo>
                    <a:pt x="22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74"/>
            <p:cNvSpPr/>
            <p:nvPr/>
          </p:nvSpPr>
          <p:spPr>
            <a:xfrm rot="-5400000">
              <a:off x="821516" y="2151485"/>
              <a:ext cx="30769" cy="155886"/>
            </a:xfrm>
            <a:custGeom>
              <a:rect b="b" l="l" r="r" t="t"/>
              <a:pathLst>
                <a:path extrusionOk="0" h="1299" w="280">
                  <a:moveTo>
                    <a:pt x="0" y="0"/>
                  </a:moveTo>
                  <a:cubicBezTo>
                    <a:pt x="23" y="40"/>
                    <a:pt x="29" y="92"/>
                    <a:pt x="23" y="137"/>
                  </a:cubicBezTo>
                  <a:cubicBezTo>
                    <a:pt x="34" y="524"/>
                    <a:pt x="86" y="912"/>
                    <a:pt x="68" y="1299"/>
                  </a:cubicBezTo>
                  <a:lnTo>
                    <a:pt x="279" y="1299"/>
                  </a:lnTo>
                  <a:cubicBezTo>
                    <a:pt x="262" y="1253"/>
                    <a:pt x="256" y="1208"/>
                    <a:pt x="256" y="1162"/>
                  </a:cubicBezTo>
                  <a:cubicBezTo>
                    <a:pt x="262" y="775"/>
                    <a:pt x="245" y="388"/>
                    <a:pt x="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74"/>
            <p:cNvSpPr/>
            <p:nvPr/>
          </p:nvSpPr>
          <p:spPr>
            <a:xfrm rot="-5400000">
              <a:off x="821187" y="2356670"/>
              <a:ext cx="31428" cy="155886"/>
            </a:xfrm>
            <a:custGeom>
              <a:rect b="b" l="l" r="r" t="t"/>
              <a:pathLst>
                <a:path extrusionOk="0" h="1299" w="286">
                  <a:moveTo>
                    <a:pt x="120" y="0"/>
                  </a:moveTo>
                  <a:cubicBezTo>
                    <a:pt x="81" y="433"/>
                    <a:pt x="41" y="866"/>
                    <a:pt x="1" y="1299"/>
                  </a:cubicBezTo>
                  <a:lnTo>
                    <a:pt x="195" y="1299"/>
                  </a:lnTo>
                  <a:cubicBezTo>
                    <a:pt x="206" y="1259"/>
                    <a:pt x="212" y="1219"/>
                    <a:pt x="212" y="1185"/>
                  </a:cubicBezTo>
                  <a:cubicBezTo>
                    <a:pt x="212" y="786"/>
                    <a:pt x="286" y="393"/>
                    <a:pt x="2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74"/>
            <p:cNvSpPr/>
            <p:nvPr/>
          </p:nvSpPr>
          <p:spPr>
            <a:xfrm rot="-5400000">
              <a:off x="821516" y="1518348"/>
              <a:ext cx="30768" cy="155886"/>
            </a:xfrm>
            <a:custGeom>
              <a:rect b="b" l="l" r="r" t="t"/>
              <a:pathLst>
                <a:path extrusionOk="0" h="1299" w="280">
                  <a:moveTo>
                    <a:pt x="1" y="0"/>
                  </a:moveTo>
                  <a:lnTo>
                    <a:pt x="18" y="1299"/>
                  </a:lnTo>
                  <a:lnTo>
                    <a:pt x="280" y="1299"/>
                  </a:lnTo>
                  <a:cubicBezTo>
                    <a:pt x="274" y="866"/>
                    <a:pt x="268" y="433"/>
                    <a:pt x="2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74"/>
            <p:cNvSpPr/>
            <p:nvPr/>
          </p:nvSpPr>
          <p:spPr>
            <a:xfrm rot="-5400000">
              <a:off x="821846" y="998077"/>
              <a:ext cx="30109" cy="155886"/>
            </a:xfrm>
            <a:custGeom>
              <a:rect b="b" l="l" r="r" t="t"/>
              <a:pathLst>
                <a:path extrusionOk="0" h="1299" w="274">
                  <a:moveTo>
                    <a:pt x="0" y="0"/>
                  </a:moveTo>
                  <a:cubicBezTo>
                    <a:pt x="17" y="40"/>
                    <a:pt x="29" y="86"/>
                    <a:pt x="23" y="131"/>
                  </a:cubicBezTo>
                  <a:cubicBezTo>
                    <a:pt x="29" y="479"/>
                    <a:pt x="29" y="832"/>
                    <a:pt x="23" y="1185"/>
                  </a:cubicBezTo>
                  <a:cubicBezTo>
                    <a:pt x="29" y="1225"/>
                    <a:pt x="17" y="1265"/>
                    <a:pt x="6" y="1299"/>
                  </a:cubicBezTo>
                  <a:lnTo>
                    <a:pt x="274" y="1299"/>
                  </a:lnTo>
                  <a:cubicBezTo>
                    <a:pt x="257" y="1259"/>
                    <a:pt x="251" y="1219"/>
                    <a:pt x="251" y="1174"/>
                  </a:cubicBezTo>
                  <a:cubicBezTo>
                    <a:pt x="239" y="991"/>
                    <a:pt x="251" y="809"/>
                    <a:pt x="251" y="621"/>
                  </a:cubicBezTo>
                  <a:lnTo>
                    <a:pt x="245" y="621"/>
                  </a:lnTo>
                  <a:cubicBezTo>
                    <a:pt x="245" y="445"/>
                    <a:pt x="245" y="268"/>
                    <a:pt x="245" y="92"/>
                  </a:cubicBezTo>
                  <a:cubicBezTo>
                    <a:pt x="239" y="63"/>
                    <a:pt x="245" y="29"/>
                    <a:pt x="2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74"/>
            <p:cNvSpPr/>
            <p:nvPr/>
          </p:nvSpPr>
          <p:spPr>
            <a:xfrm rot="-5400000">
              <a:off x="817536" y="893476"/>
              <a:ext cx="39450" cy="156607"/>
            </a:xfrm>
            <a:custGeom>
              <a:rect b="b" l="l" r="r" t="t"/>
              <a:pathLst>
                <a:path extrusionOk="0" h="1305" w="359">
                  <a:moveTo>
                    <a:pt x="0" y="0"/>
                  </a:moveTo>
                  <a:cubicBezTo>
                    <a:pt x="17" y="35"/>
                    <a:pt x="28" y="69"/>
                    <a:pt x="23" y="109"/>
                  </a:cubicBezTo>
                  <a:cubicBezTo>
                    <a:pt x="17" y="456"/>
                    <a:pt x="91" y="798"/>
                    <a:pt x="74" y="1139"/>
                  </a:cubicBezTo>
                  <a:cubicBezTo>
                    <a:pt x="74" y="1196"/>
                    <a:pt x="63" y="1248"/>
                    <a:pt x="46" y="1305"/>
                  </a:cubicBezTo>
                  <a:lnTo>
                    <a:pt x="359" y="1305"/>
                  </a:lnTo>
                  <a:cubicBezTo>
                    <a:pt x="336" y="1265"/>
                    <a:pt x="325" y="1225"/>
                    <a:pt x="319" y="1185"/>
                  </a:cubicBezTo>
                  <a:cubicBezTo>
                    <a:pt x="302" y="1139"/>
                    <a:pt x="296" y="1094"/>
                    <a:pt x="296" y="1048"/>
                  </a:cubicBezTo>
                  <a:cubicBezTo>
                    <a:pt x="296" y="769"/>
                    <a:pt x="285" y="490"/>
                    <a:pt x="256" y="217"/>
                  </a:cubicBezTo>
                  <a:cubicBezTo>
                    <a:pt x="239" y="97"/>
                    <a:pt x="239" y="40"/>
                    <a:pt x="2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74"/>
            <p:cNvSpPr/>
            <p:nvPr/>
          </p:nvSpPr>
          <p:spPr>
            <a:xfrm rot="-5400000">
              <a:off x="811157" y="574710"/>
              <a:ext cx="50768" cy="156607"/>
            </a:xfrm>
            <a:custGeom>
              <a:rect b="b" l="l" r="r" t="t"/>
              <a:pathLst>
                <a:path extrusionOk="0" h="1305" w="462">
                  <a:moveTo>
                    <a:pt x="0" y="1"/>
                  </a:moveTo>
                  <a:cubicBezTo>
                    <a:pt x="6" y="52"/>
                    <a:pt x="6" y="98"/>
                    <a:pt x="6" y="143"/>
                  </a:cubicBezTo>
                  <a:cubicBezTo>
                    <a:pt x="18" y="473"/>
                    <a:pt x="40" y="804"/>
                    <a:pt x="86" y="1134"/>
                  </a:cubicBezTo>
                  <a:cubicBezTo>
                    <a:pt x="97" y="1237"/>
                    <a:pt x="86" y="1282"/>
                    <a:pt x="35" y="1305"/>
                  </a:cubicBezTo>
                  <a:lnTo>
                    <a:pt x="462" y="1305"/>
                  </a:lnTo>
                  <a:cubicBezTo>
                    <a:pt x="371" y="1288"/>
                    <a:pt x="348" y="1237"/>
                    <a:pt x="331" y="1111"/>
                  </a:cubicBezTo>
                  <a:cubicBezTo>
                    <a:pt x="291" y="827"/>
                    <a:pt x="257" y="542"/>
                    <a:pt x="234" y="257"/>
                  </a:cubicBezTo>
                  <a:cubicBezTo>
                    <a:pt x="228" y="172"/>
                    <a:pt x="223" y="86"/>
                    <a:pt x="2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74"/>
            <p:cNvSpPr/>
            <p:nvPr/>
          </p:nvSpPr>
          <p:spPr>
            <a:xfrm rot="-5400000">
              <a:off x="816846" y="689970"/>
              <a:ext cx="40109" cy="155886"/>
            </a:xfrm>
            <a:custGeom>
              <a:rect b="b" l="l" r="r" t="t"/>
              <a:pathLst>
                <a:path extrusionOk="0" h="1299" w="365">
                  <a:moveTo>
                    <a:pt x="114" y="0"/>
                  </a:moveTo>
                  <a:cubicBezTo>
                    <a:pt x="126" y="376"/>
                    <a:pt x="57" y="752"/>
                    <a:pt x="69" y="1134"/>
                  </a:cubicBezTo>
                  <a:cubicBezTo>
                    <a:pt x="80" y="1196"/>
                    <a:pt x="52" y="1259"/>
                    <a:pt x="0" y="1299"/>
                  </a:cubicBezTo>
                  <a:lnTo>
                    <a:pt x="365" y="1299"/>
                  </a:lnTo>
                  <a:cubicBezTo>
                    <a:pt x="314" y="1270"/>
                    <a:pt x="285" y="1213"/>
                    <a:pt x="302" y="1157"/>
                  </a:cubicBezTo>
                  <a:cubicBezTo>
                    <a:pt x="359" y="775"/>
                    <a:pt x="331" y="388"/>
                    <a:pt x="3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74"/>
            <p:cNvSpPr/>
            <p:nvPr/>
          </p:nvSpPr>
          <p:spPr>
            <a:xfrm rot="-5400000">
              <a:off x="819319" y="1200405"/>
              <a:ext cx="35164" cy="155886"/>
            </a:xfrm>
            <a:custGeom>
              <a:rect b="b" l="l" r="r" t="t"/>
              <a:pathLst>
                <a:path extrusionOk="0" h="1299" w="320">
                  <a:moveTo>
                    <a:pt x="12" y="0"/>
                  </a:moveTo>
                  <a:cubicBezTo>
                    <a:pt x="0" y="433"/>
                    <a:pt x="74" y="866"/>
                    <a:pt x="57" y="1299"/>
                  </a:cubicBezTo>
                  <a:lnTo>
                    <a:pt x="319" y="1299"/>
                  </a:lnTo>
                  <a:cubicBezTo>
                    <a:pt x="319" y="1225"/>
                    <a:pt x="319" y="1151"/>
                    <a:pt x="314" y="1077"/>
                  </a:cubicBezTo>
                  <a:cubicBezTo>
                    <a:pt x="285" y="718"/>
                    <a:pt x="262" y="359"/>
                    <a:pt x="2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74"/>
            <p:cNvSpPr/>
            <p:nvPr/>
          </p:nvSpPr>
          <p:spPr>
            <a:xfrm rot="-5400000">
              <a:off x="814319" y="1410920"/>
              <a:ext cx="45164" cy="155886"/>
            </a:xfrm>
            <a:custGeom>
              <a:rect b="b" l="l" r="r" t="t"/>
              <a:pathLst>
                <a:path extrusionOk="0" h="1299" w="411">
                  <a:moveTo>
                    <a:pt x="69" y="0"/>
                  </a:moveTo>
                  <a:cubicBezTo>
                    <a:pt x="149" y="23"/>
                    <a:pt x="171" y="80"/>
                    <a:pt x="149" y="223"/>
                  </a:cubicBezTo>
                  <a:cubicBezTo>
                    <a:pt x="120" y="428"/>
                    <a:pt x="120" y="633"/>
                    <a:pt x="109" y="838"/>
                  </a:cubicBezTo>
                  <a:cubicBezTo>
                    <a:pt x="103" y="952"/>
                    <a:pt x="80" y="1071"/>
                    <a:pt x="69" y="1185"/>
                  </a:cubicBezTo>
                  <a:cubicBezTo>
                    <a:pt x="63" y="1231"/>
                    <a:pt x="40" y="1276"/>
                    <a:pt x="1" y="1299"/>
                  </a:cubicBezTo>
                  <a:lnTo>
                    <a:pt x="257" y="1299"/>
                  </a:lnTo>
                  <a:cubicBezTo>
                    <a:pt x="280" y="1202"/>
                    <a:pt x="291" y="1105"/>
                    <a:pt x="291" y="1008"/>
                  </a:cubicBezTo>
                  <a:cubicBezTo>
                    <a:pt x="268" y="724"/>
                    <a:pt x="331" y="439"/>
                    <a:pt x="337" y="154"/>
                  </a:cubicBezTo>
                  <a:cubicBezTo>
                    <a:pt x="325" y="92"/>
                    <a:pt x="354" y="29"/>
                    <a:pt x="4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74"/>
            <p:cNvSpPr/>
            <p:nvPr/>
          </p:nvSpPr>
          <p:spPr>
            <a:xfrm rot="-5400000">
              <a:off x="824319" y="792068"/>
              <a:ext cx="25164" cy="155886"/>
            </a:xfrm>
            <a:custGeom>
              <a:rect b="b" l="l" r="r" t="t"/>
              <a:pathLst>
                <a:path extrusionOk="0" h="1299" w="229">
                  <a:moveTo>
                    <a:pt x="0" y="0"/>
                  </a:moveTo>
                  <a:lnTo>
                    <a:pt x="0" y="1299"/>
                  </a:lnTo>
                  <a:lnTo>
                    <a:pt x="228" y="1299"/>
                  </a:lnTo>
                  <a:lnTo>
                    <a:pt x="22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74"/>
            <p:cNvSpPr/>
            <p:nvPr/>
          </p:nvSpPr>
          <p:spPr>
            <a:xfrm rot="-5400000">
              <a:off x="821516" y="1097978"/>
              <a:ext cx="30768" cy="155886"/>
            </a:xfrm>
            <a:custGeom>
              <a:rect b="b" l="l" r="r" t="t"/>
              <a:pathLst>
                <a:path extrusionOk="0" h="1299" w="280">
                  <a:moveTo>
                    <a:pt x="0" y="0"/>
                  </a:moveTo>
                  <a:cubicBezTo>
                    <a:pt x="23" y="40"/>
                    <a:pt x="29" y="92"/>
                    <a:pt x="23" y="137"/>
                  </a:cubicBezTo>
                  <a:cubicBezTo>
                    <a:pt x="34" y="524"/>
                    <a:pt x="86" y="912"/>
                    <a:pt x="68" y="1299"/>
                  </a:cubicBezTo>
                  <a:lnTo>
                    <a:pt x="279" y="1299"/>
                  </a:lnTo>
                  <a:cubicBezTo>
                    <a:pt x="262" y="1253"/>
                    <a:pt x="256" y="1208"/>
                    <a:pt x="256" y="1162"/>
                  </a:cubicBezTo>
                  <a:cubicBezTo>
                    <a:pt x="262" y="775"/>
                    <a:pt x="245" y="388"/>
                    <a:pt x="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74"/>
            <p:cNvSpPr/>
            <p:nvPr/>
          </p:nvSpPr>
          <p:spPr>
            <a:xfrm rot="-5400000">
              <a:off x="821187" y="1303163"/>
              <a:ext cx="31428" cy="155886"/>
            </a:xfrm>
            <a:custGeom>
              <a:rect b="b" l="l" r="r" t="t"/>
              <a:pathLst>
                <a:path extrusionOk="0" h="1299" w="286">
                  <a:moveTo>
                    <a:pt x="120" y="0"/>
                  </a:moveTo>
                  <a:cubicBezTo>
                    <a:pt x="81" y="433"/>
                    <a:pt x="41" y="866"/>
                    <a:pt x="1" y="1299"/>
                  </a:cubicBezTo>
                  <a:lnTo>
                    <a:pt x="195" y="1299"/>
                  </a:lnTo>
                  <a:cubicBezTo>
                    <a:pt x="206" y="1259"/>
                    <a:pt x="212" y="1219"/>
                    <a:pt x="212" y="1185"/>
                  </a:cubicBezTo>
                  <a:cubicBezTo>
                    <a:pt x="212" y="786"/>
                    <a:pt x="286" y="393"/>
                    <a:pt x="2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74"/>
            <p:cNvSpPr/>
            <p:nvPr/>
          </p:nvSpPr>
          <p:spPr>
            <a:xfrm rot="-5400000">
              <a:off x="821516" y="464840"/>
              <a:ext cx="30769" cy="155886"/>
            </a:xfrm>
            <a:custGeom>
              <a:rect b="b" l="l" r="r" t="t"/>
              <a:pathLst>
                <a:path extrusionOk="0" h="1299" w="280">
                  <a:moveTo>
                    <a:pt x="1" y="0"/>
                  </a:moveTo>
                  <a:lnTo>
                    <a:pt x="18" y="1299"/>
                  </a:lnTo>
                  <a:lnTo>
                    <a:pt x="280" y="1299"/>
                  </a:lnTo>
                  <a:cubicBezTo>
                    <a:pt x="274" y="866"/>
                    <a:pt x="268" y="433"/>
                    <a:pt x="2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62" name="Google Shape;3462;p74"/>
          <p:cNvGrpSpPr/>
          <p:nvPr/>
        </p:nvGrpSpPr>
        <p:grpSpPr>
          <a:xfrm>
            <a:off x="7895966" y="801057"/>
            <a:ext cx="533858" cy="339242"/>
            <a:chOff x="7895966" y="801057"/>
            <a:chExt cx="533858" cy="339242"/>
          </a:xfrm>
        </p:grpSpPr>
        <p:sp>
          <p:nvSpPr>
            <p:cNvPr id="3463" name="Google Shape;3463;p74"/>
            <p:cNvSpPr/>
            <p:nvPr/>
          </p:nvSpPr>
          <p:spPr>
            <a:xfrm>
              <a:off x="7895966" y="836307"/>
              <a:ext cx="512727" cy="303992"/>
            </a:xfrm>
            <a:custGeom>
              <a:rect b="b" l="l" r="r" t="t"/>
              <a:pathLst>
                <a:path extrusionOk="0" h="517" w="872">
                  <a:moveTo>
                    <a:pt x="527" y="1"/>
                  </a:moveTo>
                  <a:cubicBezTo>
                    <a:pt x="354" y="1"/>
                    <a:pt x="151" y="89"/>
                    <a:pt x="0" y="423"/>
                  </a:cubicBezTo>
                  <a:cubicBezTo>
                    <a:pt x="3" y="423"/>
                    <a:pt x="128" y="516"/>
                    <a:pt x="303" y="516"/>
                  </a:cubicBezTo>
                  <a:cubicBezTo>
                    <a:pt x="468" y="516"/>
                    <a:pt x="678" y="433"/>
                    <a:pt x="872" y="110"/>
                  </a:cubicBezTo>
                  <a:cubicBezTo>
                    <a:pt x="872" y="110"/>
                    <a:pt x="718" y="1"/>
                    <a:pt x="5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74"/>
            <p:cNvSpPr/>
            <p:nvPr/>
          </p:nvSpPr>
          <p:spPr>
            <a:xfrm>
              <a:off x="7917097" y="801057"/>
              <a:ext cx="512727" cy="303992"/>
            </a:xfrm>
            <a:custGeom>
              <a:rect b="b" l="l" r="r" t="t"/>
              <a:pathLst>
                <a:path extrusionOk="0" h="517" w="872">
                  <a:moveTo>
                    <a:pt x="527" y="1"/>
                  </a:moveTo>
                  <a:cubicBezTo>
                    <a:pt x="354" y="1"/>
                    <a:pt x="151" y="89"/>
                    <a:pt x="0" y="423"/>
                  </a:cubicBezTo>
                  <a:cubicBezTo>
                    <a:pt x="3" y="423"/>
                    <a:pt x="128" y="516"/>
                    <a:pt x="303" y="516"/>
                  </a:cubicBezTo>
                  <a:cubicBezTo>
                    <a:pt x="468" y="516"/>
                    <a:pt x="678" y="433"/>
                    <a:pt x="872" y="110"/>
                  </a:cubicBezTo>
                  <a:cubicBezTo>
                    <a:pt x="872" y="110"/>
                    <a:pt x="718" y="1"/>
                    <a:pt x="5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65" name="Google Shape;3465;p74"/>
          <p:cNvGrpSpPr/>
          <p:nvPr/>
        </p:nvGrpSpPr>
        <p:grpSpPr>
          <a:xfrm>
            <a:off x="7110870" y="436925"/>
            <a:ext cx="579846" cy="558567"/>
            <a:chOff x="7110870" y="436925"/>
            <a:chExt cx="579846" cy="558567"/>
          </a:xfrm>
        </p:grpSpPr>
        <p:sp>
          <p:nvSpPr>
            <p:cNvPr id="3466" name="Google Shape;3466;p74"/>
            <p:cNvSpPr/>
            <p:nvPr/>
          </p:nvSpPr>
          <p:spPr>
            <a:xfrm>
              <a:off x="7110870" y="472179"/>
              <a:ext cx="559766" cy="523313"/>
            </a:xfrm>
            <a:custGeom>
              <a:rect b="b" l="l" r="r" t="t"/>
              <a:pathLst>
                <a:path extrusionOk="0" h="890" w="952">
                  <a:moveTo>
                    <a:pt x="308" y="1"/>
                  </a:moveTo>
                  <a:lnTo>
                    <a:pt x="308" y="1"/>
                  </a:lnTo>
                  <a:cubicBezTo>
                    <a:pt x="1" y="718"/>
                    <a:pt x="570" y="889"/>
                    <a:pt x="570" y="889"/>
                  </a:cubicBezTo>
                  <a:cubicBezTo>
                    <a:pt x="952" y="223"/>
                    <a:pt x="308" y="1"/>
                    <a:pt x="3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74"/>
            <p:cNvSpPr/>
            <p:nvPr/>
          </p:nvSpPr>
          <p:spPr>
            <a:xfrm>
              <a:off x="7130949" y="436925"/>
              <a:ext cx="559766" cy="523313"/>
            </a:xfrm>
            <a:custGeom>
              <a:rect b="b" l="l" r="r" t="t"/>
              <a:pathLst>
                <a:path extrusionOk="0" h="890" w="952">
                  <a:moveTo>
                    <a:pt x="308" y="1"/>
                  </a:moveTo>
                  <a:lnTo>
                    <a:pt x="308" y="1"/>
                  </a:lnTo>
                  <a:cubicBezTo>
                    <a:pt x="1" y="718"/>
                    <a:pt x="570" y="889"/>
                    <a:pt x="570" y="889"/>
                  </a:cubicBezTo>
                  <a:cubicBezTo>
                    <a:pt x="952" y="223"/>
                    <a:pt x="308" y="1"/>
                    <a:pt x="3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71" name="Shape 3471"/>
        <p:cNvGrpSpPr/>
        <p:nvPr/>
      </p:nvGrpSpPr>
      <p:grpSpPr>
        <a:xfrm>
          <a:off x="0" y="0"/>
          <a:ext cx="0" cy="0"/>
          <a:chOff x="0" y="0"/>
          <a:chExt cx="0" cy="0"/>
        </a:xfrm>
      </p:grpSpPr>
      <p:grpSp>
        <p:nvGrpSpPr>
          <p:cNvPr id="3472" name="Google Shape;3472;p75"/>
          <p:cNvGrpSpPr/>
          <p:nvPr/>
        </p:nvGrpSpPr>
        <p:grpSpPr>
          <a:xfrm rot="77577">
            <a:off x="3197096" y="563202"/>
            <a:ext cx="3131310" cy="677329"/>
            <a:chOff x="2721037" y="563397"/>
            <a:chExt cx="4084166" cy="677356"/>
          </a:xfrm>
        </p:grpSpPr>
        <p:sp>
          <p:nvSpPr>
            <p:cNvPr id="3473" name="Google Shape;3473;p75"/>
            <p:cNvSpPr/>
            <p:nvPr/>
          </p:nvSpPr>
          <p:spPr>
            <a:xfrm rot="-5400000">
              <a:off x="4398213" y="-1091276"/>
              <a:ext cx="654853" cy="4009205"/>
            </a:xfrm>
            <a:custGeom>
              <a:rect b="b" l="l" r="r" t="t"/>
              <a:pathLst>
                <a:path extrusionOk="0" h="7991" w="8299">
                  <a:moveTo>
                    <a:pt x="0" y="0"/>
                  </a:moveTo>
                  <a:lnTo>
                    <a:pt x="0" y="6493"/>
                  </a:lnTo>
                  <a:cubicBezTo>
                    <a:pt x="6" y="6493"/>
                    <a:pt x="12" y="6498"/>
                    <a:pt x="18" y="6504"/>
                  </a:cubicBezTo>
                  <a:cubicBezTo>
                    <a:pt x="23" y="6515"/>
                    <a:pt x="35" y="6533"/>
                    <a:pt x="46" y="6550"/>
                  </a:cubicBezTo>
                  <a:cubicBezTo>
                    <a:pt x="206" y="6555"/>
                    <a:pt x="371" y="6567"/>
                    <a:pt x="530" y="6589"/>
                  </a:cubicBezTo>
                  <a:cubicBezTo>
                    <a:pt x="735" y="6612"/>
                    <a:pt x="912" y="6629"/>
                    <a:pt x="1088" y="6658"/>
                  </a:cubicBezTo>
                  <a:cubicBezTo>
                    <a:pt x="1114" y="6648"/>
                    <a:pt x="1143" y="6644"/>
                    <a:pt x="1171" y="6644"/>
                  </a:cubicBezTo>
                  <a:cubicBezTo>
                    <a:pt x="1210" y="6644"/>
                    <a:pt x="1249" y="6653"/>
                    <a:pt x="1282" y="6669"/>
                  </a:cubicBezTo>
                  <a:cubicBezTo>
                    <a:pt x="1299" y="6675"/>
                    <a:pt x="1305" y="6686"/>
                    <a:pt x="1316" y="6698"/>
                  </a:cubicBezTo>
                  <a:cubicBezTo>
                    <a:pt x="1453" y="6726"/>
                    <a:pt x="1584" y="6766"/>
                    <a:pt x="1715" y="6817"/>
                  </a:cubicBezTo>
                  <a:cubicBezTo>
                    <a:pt x="1738" y="6829"/>
                    <a:pt x="1760" y="6840"/>
                    <a:pt x="1783" y="6863"/>
                  </a:cubicBezTo>
                  <a:cubicBezTo>
                    <a:pt x="1794" y="6857"/>
                    <a:pt x="1806" y="6857"/>
                    <a:pt x="1817" y="6857"/>
                  </a:cubicBezTo>
                  <a:cubicBezTo>
                    <a:pt x="1925" y="6851"/>
                    <a:pt x="2034" y="6834"/>
                    <a:pt x="2142" y="6823"/>
                  </a:cubicBezTo>
                  <a:lnTo>
                    <a:pt x="2222" y="6869"/>
                  </a:lnTo>
                  <a:cubicBezTo>
                    <a:pt x="2353" y="6880"/>
                    <a:pt x="2478" y="6954"/>
                    <a:pt x="2546" y="7068"/>
                  </a:cubicBezTo>
                  <a:cubicBezTo>
                    <a:pt x="2780" y="7108"/>
                    <a:pt x="2922" y="7187"/>
                    <a:pt x="3156" y="7313"/>
                  </a:cubicBezTo>
                  <a:cubicBezTo>
                    <a:pt x="3213" y="7341"/>
                    <a:pt x="3264" y="7381"/>
                    <a:pt x="3298" y="7432"/>
                  </a:cubicBezTo>
                  <a:cubicBezTo>
                    <a:pt x="3338" y="7449"/>
                    <a:pt x="3378" y="7461"/>
                    <a:pt x="3418" y="7461"/>
                  </a:cubicBezTo>
                  <a:cubicBezTo>
                    <a:pt x="3423" y="7455"/>
                    <a:pt x="3429" y="7444"/>
                    <a:pt x="3435" y="7432"/>
                  </a:cubicBezTo>
                  <a:cubicBezTo>
                    <a:pt x="3446" y="7449"/>
                    <a:pt x="3463" y="7467"/>
                    <a:pt x="3480" y="7478"/>
                  </a:cubicBezTo>
                  <a:cubicBezTo>
                    <a:pt x="3509" y="7501"/>
                    <a:pt x="3543" y="7518"/>
                    <a:pt x="3571" y="7535"/>
                  </a:cubicBezTo>
                  <a:lnTo>
                    <a:pt x="3668" y="7541"/>
                  </a:lnTo>
                  <a:cubicBezTo>
                    <a:pt x="3684" y="7564"/>
                    <a:pt x="3710" y="7577"/>
                    <a:pt x="3739" y="7577"/>
                  </a:cubicBezTo>
                  <a:cubicBezTo>
                    <a:pt x="3751" y="7577"/>
                    <a:pt x="3764" y="7574"/>
                    <a:pt x="3776" y="7569"/>
                  </a:cubicBezTo>
                  <a:cubicBezTo>
                    <a:pt x="3782" y="7575"/>
                    <a:pt x="3793" y="7575"/>
                    <a:pt x="3805" y="7580"/>
                  </a:cubicBezTo>
                  <a:cubicBezTo>
                    <a:pt x="3890" y="7580"/>
                    <a:pt x="3970" y="7575"/>
                    <a:pt x="4055" y="7575"/>
                  </a:cubicBezTo>
                  <a:cubicBezTo>
                    <a:pt x="4055" y="7536"/>
                    <a:pt x="4075" y="7525"/>
                    <a:pt x="4102" y="7525"/>
                  </a:cubicBezTo>
                  <a:cubicBezTo>
                    <a:pt x="4139" y="7525"/>
                    <a:pt x="4191" y="7547"/>
                    <a:pt x="4225" y="7547"/>
                  </a:cubicBezTo>
                  <a:cubicBezTo>
                    <a:pt x="4228" y="7547"/>
                    <a:pt x="4230" y="7546"/>
                    <a:pt x="4232" y="7546"/>
                  </a:cubicBezTo>
                  <a:cubicBezTo>
                    <a:pt x="4261" y="7575"/>
                    <a:pt x="4297" y="7588"/>
                    <a:pt x="4335" y="7588"/>
                  </a:cubicBezTo>
                  <a:cubicBezTo>
                    <a:pt x="4343" y="7588"/>
                    <a:pt x="4350" y="7587"/>
                    <a:pt x="4357" y="7586"/>
                  </a:cubicBezTo>
                  <a:cubicBezTo>
                    <a:pt x="4414" y="7575"/>
                    <a:pt x="4465" y="7563"/>
                    <a:pt x="4494" y="7518"/>
                  </a:cubicBezTo>
                  <a:cubicBezTo>
                    <a:pt x="4534" y="7447"/>
                    <a:pt x="4554" y="7411"/>
                    <a:pt x="4588" y="7411"/>
                  </a:cubicBezTo>
                  <a:cubicBezTo>
                    <a:pt x="4622" y="7411"/>
                    <a:pt x="4671" y="7447"/>
                    <a:pt x="4767" y="7518"/>
                  </a:cubicBezTo>
                  <a:cubicBezTo>
                    <a:pt x="4773" y="7523"/>
                    <a:pt x="4784" y="7535"/>
                    <a:pt x="4790" y="7535"/>
                  </a:cubicBezTo>
                  <a:cubicBezTo>
                    <a:pt x="4805" y="7535"/>
                    <a:pt x="4826" y="7540"/>
                    <a:pt x="4839" y="7540"/>
                  </a:cubicBezTo>
                  <a:cubicBezTo>
                    <a:pt x="4846" y="7540"/>
                    <a:pt x="4851" y="7539"/>
                    <a:pt x="4853" y="7535"/>
                  </a:cubicBezTo>
                  <a:cubicBezTo>
                    <a:pt x="4864" y="7501"/>
                    <a:pt x="4904" y="7495"/>
                    <a:pt x="4955" y="7495"/>
                  </a:cubicBezTo>
                  <a:cubicBezTo>
                    <a:pt x="4950" y="7501"/>
                    <a:pt x="4944" y="7512"/>
                    <a:pt x="4938" y="7518"/>
                  </a:cubicBezTo>
                  <a:cubicBezTo>
                    <a:pt x="4915" y="7535"/>
                    <a:pt x="4898" y="7546"/>
                    <a:pt x="4927" y="7580"/>
                  </a:cubicBezTo>
                  <a:cubicBezTo>
                    <a:pt x="4954" y="7603"/>
                    <a:pt x="4977" y="7618"/>
                    <a:pt x="5000" y="7618"/>
                  </a:cubicBezTo>
                  <a:cubicBezTo>
                    <a:pt x="5006" y="7618"/>
                    <a:pt x="5012" y="7617"/>
                    <a:pt x="5018" y="7615"/>
                  </a:cubicBezTo>
                  <a:cubicBezTo>
                    <a:pt x="5046" y="7602"/>
                    <a:pt x="5078" y="7598"/>
                    <a:pt x="5112" y="7598"/>
                  </a:cubicBezTo>
                  <a:cubicBezTo>
                    <a:pt x="5152" y="7598"/>
                    <a:pt x="5194" y="7603"/>
                    <a:pt x="5234" y="7603"/>
                  </a:cubicBezTo>
                  <a:cubicBezTo>
                    <a:pt x="5253" y="7565"/>
                    <a:pt x="5288" y="7554"/>
                    <a:pt x="5330" y="7554"/>
                  </a:cubicBezTo>
                  <a:cubicBezTo>
                    <a:pt x="5365" y="7554"/>
                    <a:pt x="5404" y="7561"/>
                    <a:pt x="5445" y="7569"/>
                  </a:cubicBezTo>
                  <a:cubicBezTo>
                    <a:pt x="5456" y="7572"/>
                    <a:pt x="5466" y="7574"/>
                    <a:pt x="5477" y="7574"/>
                  </a:cubicBezTo>
                  <a:cubicBezTo>
                    <a:pt x="5506" y="7574"/>
                    <a:pt x="5534" y="7563"/>
                    <a:pt x="5559" y="7546"/>
                  </a:cubicBezTo>
                  <a:cubicBezTo>
                    <a:pt x="5578" y="7531"/>
                    <a:pt x="5605" y="7523"/>
                    <a:pt x="5632" y="7523"/>
                  </a:cubicBezTo>
                  <a:cubicBezTo>
                    <a:pt x="5646" y="7523"/>
                    <a:pt x="5660" y="7525"/>
                    <a:pt x="5673" y="7529"/>
                  </a:cubicBezTo>
                  <a:cubicBezTo>
                    <a:pt x="5747" y="7546"/>
                    <a:pt x="5827" y="7563"/>
                    <a:pt x="5901" y="7580"/>
                  </a:cubicBezTo>
                  <a:cubicBezTo>
                    <a:pt x="5946" y="7592"/>
                    <a:pt x="5895" y="7575"/>
                    <a:pt x="5923" y="7609"/>
                  </a:cubicBezTo>
                  <a:cubicBezTo>
                    <a:pt x="5929" y="7620"/>
                    <a:pt x="5923" y="7643"/>
                    <a:pt x="5906" y="7649"/>
                  </a:cubicBezTo>
                  <a:lnTo>
                    <a:pt x="5889" y="7649"/>
                  </a:lnTo>
                  <a:cubicBezTo>
                    <a:pt x="6037" y="7672"/>
                    <a:pt x="6180" y="7717"/>
                    <a:pt x="6368" y="7746"/>
                  </a:cubicBezTo>
                  <a:cubicBezTo>
                    <a:pt x="6425" y="7757"/>
                    <a:pt x="6487" y="7763"/>
                    <a:pt x="6544" y="7774"/>
                  </a:cubicBezTo>
                  <a:lnTo>
                    <a:pt x="6652" y="7763"/>
                  </a:lnTo>
                  <a:cubicBezTo>
                    <a:pt x="6681" y="7751"/>
                    <a:pt x="6709" y="7746"/>
                    <a:pt x="6744" y="7740"/>
                  </a:cubicBezTo>
                  <a:cubicBezTo>
                    <a:pt x="6766" y="7740"/>
                    <a:pt x="6789" y="7746"/>
                    <a:pt x="6806" y="7757"/>
                  </a:cubicBezTo>
                  <a:cubicBezTo>
                    <a:pt x="6812" y="7763"/>
                    <a:pt x="6818" y="7768"/>
                    <a:pt x="6812" y="7780"/>
                  </a:cubicBezTo>
                  <a:lnTo>
                    <a:pt x="6812" y="7785"/>
                  </a:lnTo>
                  <a:cubicBezTo>
                    <a:pt x="6909" y="7797"/>
                    <a:pt x="7006" y="7803"/>
                    <a:pt x="7102" y="7814"/>
                  </a:cubicBezTo>
                  <a:cubicBezTo>
                    <a:pt x="7285" y="7825"/>
                    <a:pt x="7467" y="7837"/>
                    <a:pt x="7649" y="7848"/>
                  </a:cubicBezTo>
                  <a:cubicBezTo>
                    <a:pt x="7735" y="7848"/>
                    <a:pt x="7820" y="7905"/>
                    <a:pt x="7848" y="7990"/>
                  </a:cubicBezTo>
                  <a:cubicBezTo>
                    <a:pt x="7894" y="7979"/>
                    <a:pt x="7940" y="7973"/>
                    <a:pt x="7991" y="7968"/>
                  </a:cubicBezTo>
                  <a:cubicBezTo>
                    <a:pt x="7991" y="7956"/>
                    <a:pt x="7991" y="7945"/>
                    <a:pt x="7997" y="7945"/>
                  </a:cubicBezTo>
                  <a:cubicBezTo>
                    <a:pt x="8019" y="7934"/>
                    <a:pt x="8048" y="7928"/>
                    <a:pt x="8076" y="7928"/>
                  </a:cubicBezTo>
                  <a:cubicBezTo>
                    <a:pt x="8150" y="7928"/>
                    <a:pt x="8224" y="7928"/>
                    <a:pt x="8298" y="7922"/>
                  </a:cubicBezTo>
                  <a:lnTo>
                    <a:pt x="829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75"/>
            <p:cNvSpPr/>
            <p:nvPr/>
          </p:nvSpPr>
          <p:spPr>
            <a:xfrm rot="-5400000">
              <a:off x="4473174" y="-1113779"/>
              <a:ext cx="654853" cy="4009205"/>
            </a:xfrm>
            <a:custGeom>
              <a:rect b="b" l="l" r="r" t="t"/>
              <a:pathLst>
                <a:path extrusionOk="0" h="7991" w="8299">
                  <a:moveTo>
                    <a:pt x="0" y="0"/>
                  </a:moveTo>
                  <a:lnTo>
                    <a:pt x="0" y="6493"/>
                  </a:lnTo>
                  <a:cubicBezTo>
                    <a:pt x="6" y="6493"/>
                    <a:pt x="12" y="6498"/>
                    <a:pt x="18" y="6504"/>
                  </a:cubicBezTo>
                  <a:cubicBezTo>
                    <a:pt x="23" y="6515"/>
                    <a:pt x="35" y="6533"/>
                    <a:pt x="46" y="6550"/>
                  </a:cubicBezTo>
                  <a:cubicBezTo>
                    <a:pt x="206" y="6555"/>
                    <a:pt x="371" y="6567"/>
                    <a:pt x="530" y="6589"/>
                  </a:cubicBezTo>
                  <a:cubicBezTo>
                    <a:pt x="735" y="6612"/>
                    <a:pt x="912" y="6629"/>
                    <a:pt x="1088" y="6658"/>
                  </a:cubicBezTo>
                  <a:cubicBezTo>
                    <a:pt x="1114" y="6648"/>
                    <a:pt x="1143" y="6644"/>
                    <a:pt x="1171" y="6644"/>
                  </a:cubicBezTo>
                  <a:cubicBezTo>
                    <a:pt x="1210" y="6644"/>
                    <a:pt x="1249" y="6653"/>
                    <a:pt x="1282" y="6669"/>
                  </a:cubicBezTo>
                  <a:cubicBezTo>
                    <a:pt x="1299" y="6675"/>
                    <a:pt x="1305" y="6686"/>
                    <a:pt x="1316" y="6698"/>
                  </a:cubicBezTo>
                  <a:cubicBezTo>
                    <a:pt x="1453" y="6726"/>
                    <a:pt x="1584" y="6766"/>
                    <a:pt x="1715" y="6817"/>
                  </a:cubicBezTo>
                  <a:cubicBezTo>
                    <a:pt x="1738" y="6829"/>
                    <a:pt x="1760" y="6840"/>
                    <a:pt x="1783" y="6863"/>
                  </a:cubicBezTo>
                  <a:cubicBezTo>
                    <a:pt x="1794" y="6857"/>
                    <a:pt x="1806" y="6857"/>
                    <a:pt x="1817" y="6857"/>
                  </a:cubicBezTo>
                  <a:cubicBezTo>
                    <a:pt x="1925" y="6851"/>
                    <a:pt x="2034" y="6834"/>
                    <a:pt x="2142" y="6823"/>
                  </a:cubicBezTo>
                  <a:lnTo>
                    <a:pt x="2222" y="6869"/>
                  </a:lnTo>
                  <a:cubicBezTo>
                    <a:pt x="2353" y="6880"/>
                    <a:pt x="2478" y="6954"/>
                    <a:pt x="2546" y="7068"/>
                  </a:cubicBezTo>
                  <a:cubicBezTo>
                    <a:pt x="2780" y="7108"/>
                    <a:pt x="2922" y="7187"/>
                    <a:pt x="3156" y="7313"/>
                  </a:cubicBezTo>
                  <a:cubicBezTo>
                    <a:pt x="3213" y="7341"/>
                    <a:pt x="3264" y="7381"/>
                    <a:pt x="3298" y="7432"/>
                  </a:cubicBezTo>
                  <a:cubicBezTo>
                    <a:pt x="3338" y="7449"/>
                    <a:pt x="3378" y="7461"/>
                    <a:pt x="3418" y="7461"/>
                  </a:cubicBezTo>
                  <a:cubicBezTo>
                    <a:pt x="3423" y="7455"/>
                    <a:pt x="3429" y="7444"/>
                    <a:pt x="3435" y="7432"/>
                  </a:cubicBezTo>
                  <a:cubicBezTo>
                    <a:pt x="3446" y="7449"/>
                    <a:pt x="3463" y="7467"/>
                    <a:pt x="3480" y="7478"/>
                  </a:cubicBezTo>
                  <a:cubicBezTo>
                    <a:pt x="3509" y="7501"/>
                    <a:pt x="3543" y="7518"/>
                    <a:pt x="3571" y="7535"/>
                  </a:cubicBezTo>
                  <a:lnTo>
                    <a:pt x="3668" y="7541"/>
                  </a:lnTo>
                  <a:cubicBezTo>
                    <a:pt x="3684" y="7564"/>
                    <a:pt x="3710" y="7577"/>
                    <a:pt x="3739" y="7577"/>
                  </a:cubicBezTo>
                  <a:cubicBezTo>
                    <a:pt x="3751" y="7577"/>
                    <a:pt x="3764" y="7574"/>
                    <a:pt x="3776" y="7569"/>
                  </a:cubicBezTo>
                  <a:cubicBezTo>
                    <a:pt x="3782" y="7575"/>
                    <a:pt x="3793" y="7575"/>
                    <a:pt x="3805" y="7580"/>
                  </a:cubicBezTo>
                  <a:cubicBezTo>
                    <a:pt x="3890" y="7580"/>
                    <a:pt x="3970" y="7575"/>
                    <a:pt x="4055" y="7575"/>
                  </a:cubicBezTo>
                  <a:cubicBezTo>
                    <a:pt x="4055" y="7536"/>
                    <a:pt x="4075" y="7525"/>
                    <a:pt x="4102" y="7525"/>
                  </a:cubicBezTo>
                  <a:cubicBezTo>
                    <a:pt x="4139" y="7525"/>
                    <a:pt x="4191" y="7547"/>
                    <a:pt x="4225" y="7547"/>
                  </a:cubicBezTo>
                  <a:cubicBezTo>
                    <a:pt x="4228" y="7547"/>
                    <a:pt x="4230" y="7546"/>
                    <a:pt x="4232" y="7546"/>
                  </a:cubicBezTo>
                  <a:cubicBezTo>
                    <a:pt x="4261" y="7575"/>
                    <a:pt x="4297" y="7588"/>
                    <a:pt x="4335" y="7588"/>
                  </a:cubicBezTo>
                  <a:cubicBezTo>
                    <a:pt x="4343" y="7588"/>
                    <a:pt x="4350" y="7587"/>
                    <a:pt x="4357" y="7586"/>
                  </a:cubicBezTo>
                  <a:cubicBezTo>
                    <a:pt x="4414" y="7575"/>
                    <a:pt x="4465" y="7563"/>
                    <a:pt x="4494" y="7518"/>
                  </a:cubicBezTo>
                  <a:cubicBezTo>
                    <a:pt x="4534" y="7447"/>
                    <a:pt x="4554" y="7411"/>
                    <a:pt x="4588" y="7411"/>
                  </a:cubicBezTo>
                  <a:cubicBezTo>
                    <a:pt x="4622" y="7411"/>
                    <a:pt x="4671" y="7447"/>
                    <a:pt x="4767" y="7518"/>
                  </a:cubicBezTo>
                  <a:cubicBezTo>
                    <a:pt x="4773" y="7523"/>
                    <a:pt x="4784" y="7535"/>
                    <a:pt x="4790" y="7535"/>
                  </a:cubicBezTo>
                  <a:cubicBezTo>
                    <a:pt x="4805" y="7535"/>
                    <a:pt x="4826" y="7540"/>
                    <a:pt x="4839" y="7540"/>
                  </a:cubicBezTo>
                  <a:cubicBezTo>
                    <a:pt x="4846" y="7540"/>
                    <a:pt x="4851" y="7539"/>
                    <a:pt x="4853" y="7535"/>
                  </a:cubicBezTo>
                  <a:cubicBezTo>
                    <a:pt x="4864" y="7501"/>
                    <a:pt x="4904" y="7495"/>
                    <a:pt x="4955" y="7495"/>
                  </a:cubicBezTo>
                  <a:cubicBezTo>
                    <a:pt x="4950" y="7501"/>
                    <a:pt x="4944" y="7512"/>
                    <a:pt x="4938" y="7518"/>
                  </a:cubicBezTo>
                  <a:cubicBezTo>
                    <a:pt x="4915" y="7535"/>
                    <a:pt x="4898" y="7546"/>
                    <a:pt x="4927" y="7580"/>
                  </a:cubicBezTo>
                  <a:cubicBezTo>
                    <a:pt x="4954" y="7603"/>
                    <a:pt x="4977" y="7618"/>
                    <a:pt x="5000" y="7618"/>
                  </a:cubicBezTo>
                  <a:cubicBezTo>
                    <a:pt x="5006" y="7618"/>
                    <a:pt x="5012" y="7617"/>
                    <a:pt x="5018" y="7615"/>
                  </a:cubicBezTo>
                  <a:cubicBezTo>
                    <a:pt x="5046" y="7602"/>
                    <a:pt x="5078" y="7598"/>
                    <a:pt x="5112" y="7598"/>
                  </a:cubicBezTo>
                  <a:cubicBezTo>
                    <a:pt x="5152" y="7598"/>
                    <a:pt x="5194" y="7603"/>
                    <a:pt x="5234" y="7603"/>
                  </a:cubicBezTo>
                  <a:cubicBezTo>
                    <a:pt x="5253" y="7565"/>
                    <a:pt x="5288" y="7554"/>
                    <a:pt x="5330" y="7554"/>
                  </a:cubicBezTo>
                  <a:cubicBezTo>
                    <a:pt x="5365" y="7554"/>
                    <a:pt x="5404" y="7561"/>
                    <a:pt x="5445" y="7569"/>
                  </a:cubicBezTo>
                  <a:cubicBezTo>
                    <a:pt x="5456" y="7572"/>
                    <a:pt x="5466" y="7574"/>
                    <a:pt x="5477" y="7574"/>
                  </a:cubicBezTo>
                  <a:cubicBezTo>
                    <a:pt x="5506" y="7574"/>
                    <a:pt x="5534" y="7563"/>
                    <a:pt x="5559" y="7546"/>
                  </a:cubicBezTo>
                  <a:cubicBezTo>
                    <a:pt x="5578" y="7531"/>
                    <a:pt x="5605" y="7523"/>
                    <a:pt x="5632" y="7523"/>
                  </a:cubicBezTo>
                  <a:cubicBezTo>
                    <a:pt x="5646" y="7523"/>
                    <a:pt x="5660" y="7525"/>
                    <a:pt x="5673" y="7529"/>
                  </a:cubicBezTo>
                  <a:cubicBezTo>
                    <a:pt x="5747" y="7546"/>
                    <a:pt x="5827" y="7563"/>
                    <a:pt x="5901" y="7580"/>
                  </a:cubicBezTo>
                  <a:cubicBezTo>
                    <a:pt x="5946" y="7592"/>
                    <a:pt x="5895" y="7575"/>
                    <a:pt x="5923" y="7609"/>
                  </a:cubicBezTo>
                  <a:cubicBezTo>
                    <a:pt x="5929" y="7620"/>
                    <a:pt x="5923" y="7643"/>
                    <a:pt x="5906" y="7649"/>
                  </a:cubicBezTo>
                  <a:lnTo>
                    <a:pt x="5889" y="7649"/>
                  </a:lnTo>
                  <a:cubicBezTo>
                    <a:pt x="6037" y="7672"/>
                    <a:pt x="6180" y="7717"/>
                    <a:pt x="6368" y="7746"/>
                  </a:cubicBezTo>
                  <a:cubicBezTo>
                    <a:pt x="6425" y="7757"/>
                    <a:pt x="6487" y="7763"/>
                    <a:pt x="6544" y="7774"/>
                  </a:cubicBezTo>
                  <a:lnTo>
                    <a:pt x="6652" y="7763"/>
                  </a:lnTo>
                  <a:cubicBezTo>
                    <a:pt x="6681" y="7751"/>
                    <a:pt x="6709" y="7746"/>
                    <a:pt x="6744" y="7740"/>
                  </a:cubicBezTo>
                  <a:cubicBezTo>
                    <a:pt x="6766" y="7740"/>
                    <a:pt x="6789" y="7746"/>
                    <a:pt x="6806" y="7757"/>
                  </a:cubicBezTo>
                  <a:cubicBezTo>
                    <a:pt x="6812" y="7763"/>
                    <a:pt x="6818" y="7768"/>
                    <a:pt x="6812" y="7780"/>
                  </a:cubicBezTo>
                  <a:lnTo>
                    <a:pt x="6812" y="7785"/>
                  </a:lnTo>
                  <a:cubicBezTo>
                    <a:pt x="6909" y="7797"/>
                    <a:pt x="7006" y="7803"/>
                    <a:pt x="7102" y="7814"/>
                  </a:cubicBezTo>
                  <a:cubicBezTo>
                    <a:pt x="7285" y="7825"/>
                    <a:pt x="7467" y="7837"/>
                    <a:pt x="7649" y="7848"/>
                  </a:cubicBezTo>
                  <a:cubicBezTo>
                    <a:pt x="7735" y="7848"/>
                    <a:pt x="7820" y="7905"/>
                    <a:pt x="7848" y="7990"/>
                  </a:cubicBezTo>
                  <a:cubicBezTo>
                    <a:pt x="7894" y="7979"/>
                    <a:pt x="7940" y="7973"/>
                    <a:pt x="7991" y="7968"/>
                  </a:cubicBezTo>
                  <a:cubicBezTo>
                    <a:pt x="7991" y="7956"/>
                    <a:pt x="7991" y="7945"/>
                    <a:pt x="7997" y="7945"/>
                  </a:cubicBezTo>
                  <a:cubicBezTo>
                    <a:pt x="8019" y="7934"/>
                    <a:pt x="8048" y="7928"/>
                    <a:pt x="8076" y="7928"/>
                  </a:cubicBezTo>
                  <a:cubicBezTo>
                    <a:pt x="8150" y="7928"/>
                    <a:pt x="8224" y="7928"/>
                    <a:pt x="8298" y="7922"/>
                  </a:cubicBezTo>
                  <a:lnTo>
                    <a:pt x="829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75" name="Google Shape;3475;p75"/>
          <p:cNvSpPr txBox="1"/>
          <p:nvPr>
            <p:ph idx="1" type="subTitle"/>
          </p:nvPr>
        </p:nvSpPr>
        <p:spPr>
          <a:xfrm>
            <a:off x="2016300" y="2110050"/>
            <a:ext cx="3324600" cy="351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Photos</a:t>
            </a:r>
            <a:endParaRPr/>
          </a:p>
        </p:txBody>
      </p:sp>
      <p:sp>
        <p:nvSpPr>
          <p:cNvPr id="3476" name="Google Shape;3476;p75"/>
          <p:cNvSpPr txBox="1"/>
          <p:nvPr>
            <p:ph type="title"/>
          </p:nvPr>
        </p:nvSpPr>
        <p:spPr>
          <a:xfrm>
            <a:off x="2998950" y="535650"/>
            <a:ext cx="3146100" cy="569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Resources</a:t>
            </a:r>
            <a:endParaRPr/>
          </a:p>
        </p:txBody>
      </p:sp>
      <p:sp>
        <p:nvSpPr>
          <p:cNvPr id="3477" name="Google Shape;3477;p75"/>
          <p:cNvSpPr txBox="1"/>
          <p:nvPr>
            <p:ph idx="2" type="body"/>
          </p:nvPr>
        </p:nvSpPr>
        <p:spPr>
          <a:xfrm>
            <a:off x="2016300" y="2461950"/>
            <a:ext cx="5111400" cy="21459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SzPts val="1400"/>
              <a:buChar char="●"/>
            </a:pPr>
            <a:r>
              <a:rPr lang="en">
                <a:uFill>
                  <a:noFill/>
                </a:uFill>
                <a:hlinkClick r:id="rId3"/>
              </a:rPr>
              <a:t>H</a:t>
            </a:r>
            <a:r>
              <a:rPr lang="en">
                <a:uFill>
                  <a:noFill/>
                </a:uFill>
                <a:hlinkClick r:id="rId4"/>
              </a:rPr>
              <a:t>igh angle father daughter reading</a:t>
            </a:r>
            <a:endParaRPr/>
          </a:p>
          <a:p>
            <a:pPr indent="-317500" lvl="0" marL="457200" rtl="0" algn="l">
              <a:spcBef>
                <a:spcPts val="0"/>
              </a:spcBef>
              <a:spcAft>
                <a:spcPts val="0"/>
              </a:spcAft>
              <a:buSzPts val="1400"/>
              <a:buChar char="●"/>
            </a:pPr>
            <a:r>
              <a:rPr lang="en">
                <a:uFill>
                  <a:noFill/>
                </a:uFill>
                <a:hlinkClick r:id="rId5"/>
              </a:rPr>
              <a:t>Teacher doing english lesson online his students</a:t>
            </a:r>
            <a:endParaRPr/>
          </a:p>
          <a:p>
            <a:pPr indent="-317500" lvl="0" marL="457200" rtl="0" algn="l">
              <a:spcBef>
                <a:spcPts val="0"/>
              </a:spcBef>
              <a:spcAft>
                <a:spcPts val="0"/>
              </a:spcAft>
              <a:buSzPts val="1400"/>
              <a:buChar char="●"/>
            </a:pPr>
            <a:r>
              <a:rPr lang="en">
                <a:uFill>
                  <a:noFill/>
                </a:uFill>
                <a:hlinkClick r:id="rId6"/>
              </a:rPr>
              <a:t>Portrait old female teacher class</a:t>
            </a:r>
            <a:endParaRPr/>
          </a:p>
          <a:p>
            <a:pPr indent="-317500" lvl="0" marL="457200" rtl="0" algn="l">
              <a:spcBef>
                <a:spcPts val="0"/>
              </a:spcBef>
              <a:spcAft>
                <a:spcPts val="0"/>
              </a:spcAft>
              <a:buSzPts val="1400"/>
              <a:buChar char="●"/>
            </a:pPr>
            <a:r>
              <a:rPr lang="en">
                <a:uFill>
                  <a:noFill/>
                </a:uFill>
                <a:hlinkClick r:id="rId7"/>
              </a:rPr>
              <a:t>Group african kids classroo</a:t>
            </a:r>
            <a:r>
              <a:rPr lang="en">
                <a:uFill>
                  <a:noFill/>
                </a:uFill>
                <a:hlinkClick r:id="rId8"/>
              </a:rPr>
              <a:t>m</a:t>
            </a:r>
            <a:endParaRPr/>
          </a:p>
          <a:p>
            <a:pPr indent="-317500" lvl="0" marL="457200" rtl="0" algn="l">
              <a:spcBef>
                <a:spcPts val="0"/>
              </a:spcBef>
              <a:spcAft>
                <a:spcPts val="0"/>
              </a:spcAft>
              <a:buSzPts val="1400"/>
              <a:buChar char="●"/>
            </a:pPr>
            <a:r>
              <a:rPr lang="en">
                <a:uFill>
                  <a:noFill/>
                </a:uFill>
                <a:hlinkClick r:id="rId9"/>
              </a:rPr>
              <a:t>School boy sitting bed front view</a:t>
            </a:r>
            <a:endParaRPr/>
          </a:p>
          <a:p>
            <a:pPr indent="-317500" lvl="0" marL="457200" rtl="0" algn="l">
              <a:spcBef>
                <a:spcPts val="0"/>
              </a:spcBef>
              <a:spcAft>
                <a:spcPts val="0"/>
              </a:spcAft>
              <a:buSzPts val="1400"/>
              <a:buChar char="●"/>
            </a:pPr>
            <a:r>
              <a:rPr lang="en">
                <a:uFill>
                  <a:noFill/>
                </a:uFill>
                <a:hlinkClick r:id="rId10"/>
              </a:rPr>
              <a:t>Grandfather girl holding book</a:t>
            </a:r>
            <a:endParaRPr/>
          </a:p>
          <a:p>
            <a:pPr indent="-317500" lvl="0" marL="457200" rtl="0" algn="l">
              <a:spcBef>
                <a:spcPts val="0"/>
              </a:spcBef>
              <a:spcAft>
                <a:spcPts val="0"/>
              </a:spcAft>
              <a:buSzPts val="1400"/>
              <a:buChar char="●"/>
            </a:pPr>
            <a:r>
              <a:rPr lang="en">
                <a:uFill>
                  <a:noFill/>
                </a:uFill>
                <a:hlinkClick r:id="rId11"/>
              </a:rPr>
              <a:t>Side view young boy reading</a:t>
            </a:r>
            <a:endParaRPr/>
          </a:p>
          <a:p>
            <a:pPr indent="-317500" lvl="0" marL="457200" rtl="0" algn="l">
              <a:spcBef>
                <a:spcPts val="0"/>
              </a:spcBef>
              <a:spcAft>
                <a:spcPts val="0"/>
              </a:spcAft>
              <a:buSzPts val="1400"/>
              <a:buChar char="●"/>
            </a:pPr>
            <a:r>
              <a:rPr lang="en">
                <a:uFill>
                  <a:noFill/>
                </a:uFill>
                <a:hlinkClick r:id="rId12"/>
              </a:rPr>
              <a:t>Kids reading from book together</a:t>
            </a:r>
            <a:endParaRPr/>
          </a:p>
          <a:p>
            <a:pPr indent="-317500" lvl="0" marL="457200" rtl="0" algn="l">
              <a:spcBef>
                <a:spcPts val="0"/>
              </a:spcBef>
              <a:spcAft>
                <a:spcPts val="0"/>
              </a:spcAft>
              <a:buSzPts val="1400"/>
              <a:buChar char="●"/>
            </a:pPr>
            <a:r>
              <a:rPr lang="en">
                <a:uFill>
                  <a:noFill/>
                </a:uFill>
                <a:hlinkClick r:id="rId13"/>
              </a:rPr>
              <a:t>Woman teaching students english lesson online</a:t>
            </a:r>
            <a:endParaRPr/>
          </a:p>
        </p:txBody>
      </p:sp>
      <p:sp>
        <p:nvSpPr>
          <p:cNvPr id="3478" name="Google Shape;3478;p75"/>
          <p:cNvSpPr txBox="1"/>
          <p:nvPr>
            <p:ph idx="3" type="subTitle"/>
          </p:nvPr>
        </p:nvSpPr>
        <p:spPr>
          <a:xfrm>
            <a:off x="2086425" y="1482300"/>
            <a:ext cx="4971300" cy="569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Did you like the resources on this template? Get them for free at our other websites:</a:t>
            </a:r>
            <a:endParaRPr/>
          </a:p>
        </p:txBody>
      </p:sp>
      <p:grpSp>
        <p:nvGrpSpPr>
          <p:cNvPr id="3479" name="Google Shape;3479;p75"/>
          <p:cNvGrpSpPr/>
          <p:nvPr/>
        </p:nvGrpSpPr>
        <p:grpSpPr>
          <a:xfrm rot="499183">
            <a:off x="3935573" y="183448"/>
            <a:ext cx="1479006" cy="478104"/>
            <a:chOff x="7641860" y="525287"/>
            <a:chExt cx="1351908" cy="437064"/>
          </a:xfrm>
        </p:grpSpPr>
        <p:sp>
          <p:nvSpPr>
            <p:cNvPr id="3480" name="Google Shape;3480;p75"/>
            <p:cNvSpPr/>
            <p:nvPr/>
          </p:nvSpPr>
          <p:spPr>
            <a:xfrm rot="-278031">
              <a:off x="7653048" y="578452"/>
              <a:ext cx="1329533" cy="330735"/>
            </a:xfrm>
            <a:custGeom>
              <a:rect b="b" l="l" r="r" t="t"/>
              <a:pathLst>
                <a:path extrusionOk="0" h="2600" w="10451">
                  <a:moveTo>
                    <a:pt x="1795" y="425"/>
                  </a:moveTo>
                  <a:cubicBezTo>
                    <a:pt x="1829" y="425"/>
                    <a:pt x="1867" y="439"/>
                    <a:pt x="1908" y="467"/>
                  </a:cubicBezTo>
                  <a:cubicBezTo>
                    <a:pt x="1982" y="530"/>
                    <a:pt x="2039" y="604"/>
                    <a:pt x="2073" y="695"/>
                  </a:cubicBezTo>
                  <a:cubicBezTo>
                    <a:pt x="2102" y="764"/>
                    <a:pt x="2125" y="826"/>
                    <a:pt x="2159" y="912"/>
                  </a:cubicBezTo>
                  <a:cubicBezTo>
                    <a:pt x="2250" y="838"/>
                    <a:pt x="2301" y="747"/>
                    <a:pt x="2392" y="695"/>
                  </a:cubicBezTo>
                  <a:cubicBezTo>
                    <a:pt x="2432" y="674"/>
                    <a:pt x="2466" y="664"/>
                    <a:pt x="2493" y="664"/>
                  </a:cubicBezTo>
                  <a:cubicBezTo>
                    <a:pt x="2547" y="664"/>
                    <a:pt x="2576" y="707"/>
                    <a:pt x="2580" y="798"/>
                  </a:cubicBezTo>
                  <a:cubicBezTo>
                    <a:pt x="2586" y="849"/>
                    <a:pt x="2575" y="906"/>
                    <a:pt x="2563" y="963"/>
                  </a:cubicBezTo>
                  <a:lnTo>
                    <a:pt x="2563" y="957"/>
                  </a:lnTo>
                  <a:cubicBezTo>
                    <a:pt x="2501" y="1145"/>
                    <a:pt x="2415" y="1322"/>
                    <a:pt x="2318" y="1493"/>
                  </a:cubicBezTo>
                  <a:cubicBezTo>
                    <a:pt x="2278" y="1559"/>
                    <a:pt x="2232" y="1597"/>
                    <a:pt x="2182" y="1597"/>
                  </a:cubicBezTo>
                  <a:cubicBezTo>
                    <a:pt x="2146" y="1597"/>
                    <a:pt x="2108" y="1578"/>
                    <a:pt x="2068" y="1538"/>
                  </a:cubicBezTo>
                  <a:cubicBezTo>
                    <a:pt x="1811" y="1299"/>
                    <a:pt x="1635" y="1008"/>
                    <a:pt x="1646" y="633"/>
                  </a:cubicBezTo>
                  <a:cubicBezTo>
                    <a:pt x="1646" y="598"/>
                    <a:pt x="1652" y="564"/>
                    <a:pt x="1669" y="536"/>
                  </a:cubicBezTo>
                  <a:cubicBezTo>
                    <a:pt x="1697" y="462"/>
                    <a:pt x="1741" y="425"/>
                    <a:pt x="1795" y="425"/>
                  </a:cubicBezTo>
                  <a:close/>
                  <a:moveTo>
                    <a:pt x="3361" y="703"/>
                  </a:moveTo>
                  <a:cubicBezTo>
                    <a:pt x="3417" y="703"/>
                    <a:pt x="3463" y="738"/>
                    <a:pt x="3503" y="786"/>
                  </a:cubicBezTo>
                  <a:cubicBezTo>
                    <a:pt x="3571" y="889"/>
                    <a:pt x="3657" y="991"/>
                    <a:pt x="3742" y="1083"/>
                  </a:cubicBezTo>
                  <a:cubicBezTo>
                    <a:pt x="3816" y="991"/>
                    <a:pt x="3867" y="906"/>
                    <a:pt x="3930" y="826"/>
                  </a:cubicBezTo>
                  <a:cubicBezTo>
                    <a:pt x="3963" y="789"/>
                    <a:pt x="4000" y="754"/>
                    <a:pt x="4048" y="754"/>
                  </a:cubicBezTo>
                  <a:cubicBezTo>
                    <a:pt x="4066" y="754"/>
                    <a:pt x="4085" y="759"/>
                    <a:pt x="4107" y="769"/>
                  </a:cubicBezTo>
                  <a:cubicBezTo>
                    <a:pt x="4158" y="803"/>
                    <a:pt x="4186" y="866"/>
                    <a:pt x="4164" y="929"/>
                  </a:cubicBezTo>
                  <a:cubicBezTo>
                    <a:pt x="4112" y="1168"/>
                    <a:pt x="4010" y="1390"/>
                    <a:pt x="3862" y="1589"/>
                  </a:cubicBezTo>
                  <a:cubicBezTo>
                    <a:pt x="3830" y="1633"/>
                    <a:pt x="3792" y="1654"/>
                    <a:pt x="3752" y="1654"/>
                  </a:cubicBezTo>
                  <a:cubicBezTo>
                    <a:pt x="3714" y="1654"/>
                    <a:pt x="3673" y="1634"/>
                    <a:pt x="3634" y="1595"/>
                  </a:cubicBezTo>
                  <a:cubicBezTo>
                    <a:pt x="3463" y="1419"/>
                    <a:pt x="3304" y="1219"/>
                    <a:pt x="3252" y="969"/>
                  </a:cubicBezTo>
                  <a:cubicBezTo>
                    <a:pt x="3241" y="940"/>
                    <a:pt x="3241" y="912"/>
                    <a:pt x="3241" y="889"/>
                  </a:cubicBezTo>
                  <a:cubicBezTo>
                    <a:pt x="3241" y="821"/>
                    <a:pt x="3230" y="747"/>
                    <a:pt x="3309" y="712"/>
                  </a:cubicBezTo>
                  <a:cubicBezTo>
                    <a:pt x="3327" y="706"/>
                    <a:pt x="3344" y="703"/>
                    <a:pt x="3361" y="703"/>
                  </a:cubicBezTo>
                  <a:close/>
                  <a:moveTo>
                    <a:pt x="6812" y="674"/>
                  </a:moveTo>
                  <a:cubicBezTo>
                    <a:pt x="6861" y="674"/>
                    <a:pt x="6913" y="704"/>
                    <a:pt x="6966" y="764"/>
                  </a:cubicBezTo>
                  <a:cubicBezTo>
                    <a:pt x="7011" y="832"/>
                    <a:pt x="7057" y="900"/>
                    <a:pt x="7091" y="969"/>
                  </a:cubicBezTo>
                  <a:cubicBezTo>
                    <a:pt x="7114" y="1003"/>
                    <a:pt x="7119" y="1048"/>
                    <a:pt x="7171" y="1071"/>
                  </a:cubicBezTo>
                  <a:cubicBezTo>
                    <a:pt x="7245" y="1014"/>
                    <a:pt x="7256" y="906"/>
                    <a:pt x="7324" y="838"/>
                  </a:cubicBezTo>
                  <a:cubicBezTo>
                    <a:pt x="7375" y="787"/>
                    <a:pt x="7415" y="710"/>
                    <a:pt x="7483" y="710"/>
                  </a:cubicBezTo>
                  <a:cubicBezTo>
                    <a:pt x="7498" y="710"/>
                    <a:pt x="7516" y="714"/>
                    <a:pt x="7535" y="724"/>
                  </a:cubicBezTo>
                  <a:cubicBezTo>
                    <a:pt x="7621" y="758"/>
                    <a:pt x="7598" y="866"/>
                    <a:pt x="7581" y="940"/>
                  </a:cubicBezTo>
                  <a:cubicBezTo>
                    <a:pt x="7529" y="1191"/>
                    <a:pt x="7404" y="1424"/>
                    <a:pt x="7228" y="1612"/>
                  </a:cubicBezTo>
                  <a:cubicBezTo>
                    <a:pt x="7197" y="1643"/>
                    <a:pt x="7164" y="1668"/>
                    <a:pt x="7125" y="1668"/>
                  </a:cubicBezTo>
                  <a:cubicBezTo>
                    <a:pt x="7106" y="1668"/>
                    <a:pt x="7085" y="1662"/>
                    <a:pt x="7062" y="1646"/>
                  </a:cubicBezTo>
                  <a:cubicBezTo>
                    <a:pt x="6840" y="1498"/>
                    <a:pt x="6652" y="1322"/>
                    <a:pt x="6618" y="1031"/>
                  </a:cubicBezTo>
                  <a:cubicBezTo>
                    <a:pt x="6612" y="957"/>
                    <a:pt x="6624" y="883"/>
                    <a:pt x="6652" y="815"/>
                  </a:cubicBezTo>
                  <a:cubicBezTo>
                    <a:pt x="6694" y="722"/>
                    <a:pt x="6750" y="674"/>
                    <a:pt x="6812" y="674"/>
                  </a:cubicBezTo>
                  <a:close/>
                  <a:moveTo>
                    <a:pt x="867" y="559"/>
                  </a:moveTo>
                  <a:cubicBezTo>
                    <a:pt x="877" y="559"/>
                    <a:pt x="888" y="561"/>
                    <a:pt x="900" y="564"/>
                  </a:cubicBezTo>
                  <a:cubicBezTo>
                    <a:pt x="997" y="598"/>
                    <a:pt x="997" y="695"/>
                    <a:pt x="986" y="775"/>
                  </a:cubicBezTo>
                  <a:cubicBezTo>
                    <a:pt x="957" y="1054"/>
                    <a:pt x="889" y="1333"/>
                    <a:pt x="786" y="1595"/>
                  </a:cubicBezTo>
                  <a:cubicBezTo>
                    <a:pt x="751" y="1674"/>
                    <a:pt x="722" y="1713"/>
                    <a:pt x="683" y="1713"/>
                  </a:cubicBezTo>
                  <a:cubicBezTo>
                    <a:pt x="652" y="1713"/>
                    <a:pt x="615" y="1689"/>
                    <a:pt x="564" y="1641"/>
                  </a:cubicBezTo>
                  <a:cubicBezTo>
                    <a:pt x="353" y="1447"/>
                    <a:pt x="188" y="1214"/>
                    <a:pt x="69" y="957"/>
                  </a:cubicBezTo>
                  <a:cubicBezTo>
                    <a:pt x="6" y="803"/>
                    <a:pt x="12" y="724"/>
                    <a:pt x="86" y="678"/>
                  </a:cubicBezTo>
                  <a:cubicBezTo>
                    <a:pt x="107" y="664"/>
                    <a:pt x="132" y="657"/>
                    <a:pt x="160" y="657"/>
                  </a:cubicBezTo>
                  <a:cubicBezTo>
                    <a:pt x="223" y="657"/>
                    <a:pt x="300" y="693"/>
                    <a:pt x="371" y="764"/>
                  </a:cubicBezTo>
                  <a:cubicBezTo>
                    <a:pt x="410" y="798"/>
                    <a:pt x="445" y="843"/>
                    <a:pt x="479" y="883"/>
                  </a:cubicBezTo>
                  <a:cubicBezTo>
                    <a:pt x="513" y="923"/>
                    <a:pt x="536" y="980"/>
                    <a:pt x="604" y="991"/>
                  </a:cubicBezTo>
                  <a:cubicBezTo>
                    <a:pt x="661" y="900"/>
                    <a:pt x="655" y="786"/>
                    <a:pt x="724" y="701"/>
                  </a:cubicBezTo>
                  <a:cubicBezTo>
                    <a:pt x="764" y="646"/>
                    <a:pt x="791" y="559"/>
                    <a:pt x="867" y="559"/>
                  </a:cubicBezTo>
                  <a:close/>
                  <a:moveTo>
                    <a:pt x="5139" y="694"/>
                  </a:moveTo>
                  <a:cubicBezTo>
                    <a:pt x="5212" y="694"/>
                    <a:pt x="5290" y="733"/>
                    <a:pt x="5354" y="815"/>
                  </a:cubicBezTo>
                  <a:cubicBezTo>
                    <a:pt x="5399" y="866"/>
                    <a:pt x="5434" y="923"/>
                    <a:pt x="5479" y="991"/>
                  </a:cubicBezTo>
                  <a:cubicBezTo>
                    <a:pt x="5593" y="906"/>
                    <a:pt x="5661" y="798"/>
                    <a:pt x="5770" y="741"/>
                  </a:cubicBezTo>
                  <a:cubicBezTo>
                    <a:pt x="5803" y="724"/>
                    <a:pt x="5834" y="716"/>
                    <a:pt x="5860" y="716"/>
                  </a:cubicBezTo>
                  <a:cubicBezTo>
                    <a:pt x="5921" y="716"/>
                    <a:pt x="5958" y="763"/>
                    <a:pt x="5958" y="855"/>
                  </a:cubicBezTo>
                  <a:cubicBezTo>
                    <a:pt x="5958" y="912"/>
                    <a:pt x="5946" y="963"/>
                    <a:pt x="5923" y="1014"/>
                  </a:cubicBezTo>
                  <a:cubicBezTo>
                    <a:pt x="5838" y="1310"/>
                    <a:pt x="5639" y="1532"/>
                    <a:pt x="5428" y="1743"/>
                  </a:cubicBezTo>
                  <a:cubicBezTo>
                    <a:pt x="5393" y="1775"/>
                    <a:pt x="5368" y="1791"/>
                    <a:pt x="5347" y="1791"/>
                  </a:cubicBezTo>
                  <a:cubicBezTo>
                    <a:pt x="5318" y="1791"/>
                    <a:pt x="5295" y="1764"/>
                    <a:pt x="5263" y="1709"/>
                  </a:cubicBezTo>
                  <a:cubicBezTo>
                    <a:pt x="5223" y="1629"/>
                    <a:pt x="5177" y="1555"/>
                    <a:pt x="5126" y="1481"/>
                  </a:cubicBezTo>
                  <a:cubicBezTo>
                    <a:pt x="5024" y="1339"/>
                    <a:pt x="4967" y="1168"/>
                    <a:pt x="4955" y="991"/>
                  </a:cubicBezTo>
                  <a:cubicBezTo>
                    <a:pt x="4938" y="855"/>
                    <a:pt x="4995" y="741"/>
                    <a:pt x="5069" y="707"/>
                  </a:cubicBezTo>
                  <a:cubicBezTo>
                    <a:pt x="5092" y="698"/>
                    <a:pt x="5115" y="694"/>
                    <a:pt x="5139" y="694"/>
                  </a:cubicBezTo>
                  <a:close/>
                  <a:moveTo>
                    <a:pt x="8418" y="742"/>
                  </a:moveTo>
                  <a:cubicBezTo>
                    <a:pt x="8500" y="742"/>
                    <a:pt x="8585" y="800"/>
                    <a:pt x="8640" y="906"/>
                  </a:cubicBezTo>
                  <a:cubicBezTo>
                    <a:pt x="8668" y="957"/>
                    <a:pt x="8697" y="1008"/>
                    <a:pt x="8720" y="1060"/>
                  </a:cubicBezTo>
                  <a:cubicBezTo>
                    <a:pt x="8805" y="1037"/>
                    <a:pt x="8816" y="957"/>
                    <a:pt x="8862" y="912"/>
                  </a:cubicBezTo>
                  <a:cubicBezTo>
                    <a:pt x="8908" y="855"/>
                    <a:pt x="8959" y="809"/>
                    <a:pt x="9016" y="775"/>
                  </a:cubicBezTo>
                  <a:cubicBezTo>
                    <a:pt x="9047" y="759"/>
                    <a:pt x="9076" y="752"/>
                    <a:pt x="9102" y="752"/>
                  </a:cubicBezTo>
                  <a:cubicBezTo>
                    <a:pt x="9172" y="752"/>
                    <a:pt x="9218" y="805"/>
                    <a:pt x="9209" y="900"/>
                  </a:cubicBezTo>
                  <a:cubicBezTo>
                    <a:pt x="9192" y="1026"/>
                    <a:pt x="9153" y="1139"/>
                    <a:pt x="9096" y="1248"/>
                  </a:cubicBezTo>
                  <a:cubicBezTo>
                    <a:pt x="8982" y="1458"/>
                    <a:pt x="8839" y="1646"/>
                    <a:pt x="8663" y="1806"/>
                  </a:cubicBezTo>
                  <a:cubicBezTo>
                    <a:pt x="8640" y="1829"/>
                    <a:pt x="8617" y="1846"/>
                    <a:pt x="8594" y="1857"/>
                  </a:cubicBezTo>
                  <a:cubicBezTo>
                    <a:pt x="8583" y="1866"/>
                    <a:pt x="8570" y="1870"/>
                    <a:pt x="8557" y="1870"/>
                  </a:cubicBezTo>
                  <a:cubicBezTo>
                    <a:pt x="8545" y="1870"/>
                    <a:pt x="8532" y="1866"/>
                    <a:pt x="8520" y="1857"/>
                  </a:cubicBezTo>
                  <a:cubicBezTo>
                    <a:pt x="8498" y="1840"/>
                    <a:pt x="8492" y="1806"/>
                    <a:pt x="8515" y="1783"/>
                  </a:cubicBezTo>
                  <a:cubicBezTo>
                    <a:pt x="8606" y="1698"/>
                    <a:pt x="8549" y="1641"/>
                    <a:pt x="8492" y="1572"/>
                  </a:cubicBezTo>
                  <a:cubicBezTo>
                    <a:pt x="8372" y="1424"/>
                    <a:pt x="8293" y="1248"/>
                    <a:pt x="8258" y="1060"/>
                  </a:cubicBezTo>
                  <a:cubicBezTo>
                    <a:pt x="8258" y="1054"/>
                    <a:pt x="8258" y="1048"/>
                    <a:pt x="8253" y="1037"/>
                  </a:cubicBezTo>
                  <a:cubicBezTo>
                    <a:pt x="8236" y="912"/>
                    <a:pt x="8281" y="786"/>
                    <a:pt x="8361" y="752"/>
                  </a:cubicBezTo>
                  <a:cubicBezTo>
                    <a:pt x="8379" y="746"/>
                    <a:pt x="8398" y="742"/>
                    <a:pt x="8418" y="742"/>
                  </a:cubicBezTo>
                  <a:close/>
                  <a:moveTo>
                    <a:pt x="0" y="0"/>
                  </a:moveTo>
                  <a:lnTo>
                    <a:pt x="0" y="2495"/>
                  </a:lnTo>
                  <a:lnTo>
                    <a:pt x="12" y="2495"/>
                  </a:lnTo>
                  <a:cubicBezTo>
                    <a:pt x="353" y="2501"/>
                    <a:pt x="689" y="2501"/>
                    <a:pt x="1031" y="2518"/>
                  </a:cubicBezTo>
                  <a:cubicBezTo>
                    <a:pt x="1458" y="2540"/>
                    <a:pt x="1885" y="2529"/>
                    <a:pt x="2313" y="2535"/>
                  </a:cubicBezTo>
                  <a:cubicBezTo>
                    <a:pt x="2677" y="2540"/>
                    <a:pt x="3041" y="2541"/>
                    <a:pt x="3406" y="2541"/>
                  </a:cubicBezTo>
                  <a:cubicBezTo>
                    <a:pt x="3766" y="2541"/>
                    <a:pt x="4126" y="2540"/>
                    <a:pt x="4487" y="2540"/>
                  </a:cubicBezTo>
                  <a:cubicBezTo>
                    <a:pt x="5056" y="2540"/>
                    <a:pt x="5626" y="2543"/>
                    <a:pt x="6197" y="2558"/>
                  </a:cubicBezTo>
                  <a:cubicBezTo>
                    <a:pt x="6800" y="2572"/>
                    <a:pt x="7404" y="2575"/>
                    <a:pt x="8008" y="2575"/>
                  </a:cubicBezTo>
                  <a:cubicBezTo>
                    <a:pt x="8410" y="2575"/>
                    <a:pt x="8813" y="2573"/>
                    <a:pt x="9215" y="2573"/>
                  </a:cubicBezTo>
                  <a:cubicBezTo>
                    <a:pt x="9416" y="2573"/>
                    <a:pt x="9618" y="2574"/>
                    <a:pt x="9819" y="2575"/>
                  </a:cubicBezTo>
                  <a:cubicBezTo>
                    <a:pt x="9862" y="2573"/>
                    <a:pt x="9904" y="2573"/>
                    <a:pt x="9946" y="2573"/>
                  </a:cubicBezTo>
                  <a:cubicBezTo>
                    <a:pt x="10073" y="2573"/>
                    <a:pt x="10198" y="2579"/>
                    <a:pt x="10326" y="2592"/>
                  </a:cubicBezTo>
                  <a:cubicBezTo>
                    <a:pt x="10342" y="2594"/>
                    <a:pt x="10361" y="2599"/>
                    <a:pt x="10379" y="2599"/>
                  </a:cubicBezTo>
                  <a:cubicBezTo>
                    <a:pt x="10407" y="2599"/>
                    <a:pt x="10434" y="2588"/>
                    <a:pt x="10451" y="2540"/>
                  </a:cubicBezTo>
                  <a:cubicBezTo>
                    <a:pt x="10087" y="2199"/>
                    <a:pt x="9722" y="1846"/>
                    <a:pt x="9352" y="1498"/>
                  </a:cubicBezTo>
                  <a:cubicBezTo>
                    <a:pt x="9204" y="1356"/>
                    <a:pt x="9198" y="1356"/>
                    <a:pt x="9340" y="1214"/>
                  </a:cubicBezTo>
                  <a:cubicBezTo>
                    <a:pt x="9665" y="889"/>
                    <a:pt x="9995" y="559"/>
                    <a:pt x="10320" y="234"/>
                  </a:cubicBezTo>
                  <a:cubicBezTo>
                    <a:pt x="10383" y="188"/>
                    <a:pt x="10428" y="126"/>
                    <a:pt x="10445" y="52"/>
                  </a:cubicBezTo>
                  <a:cubicBezTo>
                    <a:pt x="10394" y="46"/>
                    <a:pt x="10354" y="40"/>
                    <a:pt x="10314" y="40"/>
                  </a:cubicBezTo>
                  <a:cubicBezTo>
                    <a:pt x="9574" y="40"/>
                    <a:pt x="8834" y="23"/>
                    <a:pt x="8093" y="23"/>
                  </a:cubicBezTo>
                  <a:cubicBezTo>
                    <a:pt x="5468" y="0"/>
                    <a:pt x="2842" y="6"/>
                    <a:pt x="2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75"/>
            <p:cNvSpPr/>
            <p:nvPr/>
          </p:nvSpPr>
          <p:spPr>
            <a:xfrm rot="-278031">
              <a:off x="8280616" y="665126"/>
              <a:ext cx="129506" cy="139672"/>
            </a:xfrm>
            <a:custGeom>
              <a:rect b="b" l="l" r="r" t="t"/>
              <a:pathLst>
                <a:path extrusionOk="0" h="1098" w="1018">
                  <a:moveTo>
                    <a:pt x="200" y="1"/>
                  </a:moveTo>
                  <a:cubicBezTo>
                    <a:pt x="177" y="1"/>
                    <a:pt x="154" y="5"/>
                    <a:pt x="131" y="13"/>
                  </a:cubicBezTo>
                  <a:cubicBezTo>
                    <a:pt x="51" y="42"/>
                    <a:pt x="0" y="161"/>
                    <a:pt x="11" y="298"/>
                  </a:cubicBezTo>
                  <a:cubicBezTo>
                    <a:pt x="23" y="475"/>
                    <a:pt x="86" y="640"/>
                    <a:pt x="182" y="788"/>
                  </a:cubicBezTo>
                  <a:cubicBezTo>
                    <a:pt x="234" y="862"/>
                    <a:pt x="279" y="936"/>
                    <a:pt x="319" y="1016"/>
                  </a:cubicBezTo>
                  <a:cubicBezTo>
                    <a:pt x="351" y="1071"/>
                    <a:pt x="374" y="1098"/>
                    <a:pt x="403" y="1098"/>
                  </a:cubicBezTo>
                  <a:cubicBezTo>
                    <a:pt x="425" y="1098"/>
                    <a:pt x="450" y="1082"/>
                    <a:pt x="484" y="1050"/>
                  </a:cubicBezTo>
                  <a:cubicBezTo>
                    <a:pt x="701" y="839"/>
                    <a:pt x="900" y="623"/>
                    <a:pt x="985" y="321"/>
                  </a:cubicBezTo>
                  <a:cubicBezTo>
                    <a:pt x="1002" y="270"/>
                    <a:pt x="1014" y="218"/>
                    <a:pt x="1014" y="161"/>
                  </a:cubicBezTo>
                  <a:cubicBezTo>
                    <a:pt x="1018" y="69"/>
                    <a:pt x="982" y="22"/>
                    <a:pt x="921" y="22"/>
                  </a:cubicBezTo>
                  <a:cubicBezTo>
                    <a:pt x="896" y="22"/>
                    <a:pt x="865" y="31"/>
                    <a:pt x="832" y="48"/>
                  </a:cubicBezTo>
                  <a:cubicBezTo>
                    <a:pt x="718" y="104"/>
                    <a:pt x="649" y="207"/>
                    <a:pt x="535" y="298"/>
                  </a:cubicBezTo>
                  <a:cubicBezTo>
                    <a:pt x="490" y="230"/>
                    <a:pt x="456" y="173"/>
                    <a:pt x="416" y="122"/>
                  </a:cubicBezTo>
                  <a:cubicBezTo>
                    <a:pt x="347" y="40"/>
                    <a:pt x="272" y="1"/>
                    <a:pt x="200"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75"/>
            <p:cNvSpPr/>
            <p:nvPr/>
          </p:nvSpPr>
          <p:spPr>
            <a:xfrm rot="-278031">
              <a:off x="7859255" y="664531"/>
              <a:ext cx="121109" cy="149594"/>
            </a:xfrm>
            <a:custGeom>
              <a:rect b="b" l="l" r="r" t="t"/>
              <a:pathLst>
                <a:path extrusionOk="0" h="1176" w="952">
                  <a:moveTo>
                    <a:pt x="161" y="1"/>
                  </a:moveTo>
                  <a:cubicBezTo>
                    <a:pt x="107" y="1"/>
                    <a:pt x="63" y="38"/>
                    <a:pt x="35" y="112"/>
                  </a:cubicBezTo>
                  <a:cubicBezTo>
                    <a:pt x="24" y="146"/>
                    <a:pt x="12" y="180"/>
                    <a:pt x="12" y="214"/>
                  </a:cubicBezTo>
                  <a:cubicBezTo>
                    <a:pt x="1" y="584"/>
                    <a:pt x="177" y="875"/>
                    <a:pt x="434" y="1120"/>
                  </a:cubicBezTo>
                  <a:cubicBezTo>
                    <a:pt x="474" y="1157"/>
                    <a:pt x="512" y="1176"/>
                    <a:pt x="547" y="1176"/>
                  </a:cubicBezTo>
                  <a:cubicBezTo>
                    <a:pt x="598" y="1176"/>
                    <a:pt x="644" y="1139"/>
                    <a:pt x="684" y="1069"/>
                  </a:cubicBezTo>
                  <a:cubicBezTo>
                    <a:pt x="781" y="903"/>
                    <a:pt x="867" y="721"/>
                    <a:pt x="929" y="539"/>
                  </a:cubicBezTo>
                  <a:cubicBezTo>
                    <a:pt x="946" y="482"/>
                    <a:pt x="952" y="431"/>
                    <a:pt x="946" y="379"/>
                  </a:cubicBezTo>
                  <a:cubicBezTo>
                    <a:pt x="942" y="288"/>
                    <a:pt x="913" y="245"/>
                    <a:pt x="861" y="245"/>
                  </a:cubicBezTo>
                  <a:cubicBezTo>
                    <a:pt x="834" y="245"/>
                    <a:pt x="802" y="256"/>
                    <a:pt x="764" y="277"/>
                  </a:cubicBezTo>
                  <a:cubicBezTo>
                    <a:pt x="673" y="323"/>
                    <a:pt x="616" y="414"/>
                    <a:pt x="525" y="488"/>
                  </a:cubicBezTo>
                  <a:cubicBezTo>
                    <a:pt x="491" y="408"/>
                    <a:pt x="468" y="345"/>
                    <a:pt x="439" y="277"/>
                  </a:cubicBezTo>
                  <a:cubicBezTo>
                    <a:pt x="405" y="186"/>
                    <a:pt x="348" y="106"/>
                    <a:pt x="274" y="43"/>
                  </a:cubicBezTo>
                  <a:cubicBezTo>
                    <a:pt x="233" y="15"/>
                    <a:pt x="195" y="1"/>
                    <a:pt x="161"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75"/>
            <p:cNvSpPr/>
            <p:nvPr/>
          </p:nvSpPr>
          <p:spPr>
            <a:xfrm rot="-278031">
              <a:off x="7654094" y="698179"/>
              <a:ext cx="126071" cy="146923"/>
            </a:xfrm>
            <a:custGeom>
              <a:rect b="b" l="l" r="r" t="t"/>
              <a:pathLst>
                <a:path extrusionOk="0" h="1155" w="991">
                  <a:moveTo>
                    <a:pt x="862" y="0"/>
                  </a:moveTo>
                  <a:cubicBezTo>
                    <a:pt x="789" y="0"/>
                    <a:pt x="758" y="87"/>
                    <a:pt x="718" y="142"/>
                  </a:cubicBezTo>
                  <a:cubicBezTo>
                    <a:pt x="655" y="227"/>
                    <a:pt x="655" y="341"/>
                    <a:pt x="604" y="432"/>
                  </a:cubicBezTo>
                  <a:cubicBezTo>
                    <a:pt x="530" y="421"/>
                    <a:pt x="513" y="358"/>
                    <a:pt x="478" y="324"/>
                  </a:cubicBezTo>
                  <a:cubicBezTo>
                    <a:pt x="439" y="284"/>
                    <a:pt x="404" y="239"/>
                    <a:pt x="370" y="205"/>
                  </a:cubicBezTo>
                  <a:cubicBezTo>
                    <a:pt x="299" y="134"/>
                    <a:pt x="223" y="98"/>
                    <a:pt x="158" y="98"/>
                  </a:cubicBezTo>
                  <a:cubicBezTo>
                    <a:pt x="129" y="98"/>
                    <a:pt x="103" y="105"/>
                    <a:pt x="80" y="119"/>
                  </a:cubicBezTo>
                  <a:cubicBezTo>
                    <a:pt x="0" y="165"/>
                    <a:pt x="0" y="244"/>
                    <a:pt x="68" y="398"/>
                  </a:cubicBezTo>
                  <a:cubicBezTo>
                    <a:pt x="182" y="655"/>
                    <a:pt x="347" y="888"/>
                    <a:pt x="558" y="1082"/>
                  </a:cubicBezTo>
                  <a:cubicBezTo>
                    <a:pt x="609" y="1130"/>
                    <a:pt x="646" y="1154"/>
                    <a:pt x="677" y="1154"/>
                  </a:cubicBezTo>
                  <a:cubicBezTo>
                    <a:pt x="716" y="1154"/>
                    <a:pt x="745" y="1115"/>
                    <a:pt x="780" y="1036"/>
                  </a:cubicBezTo>
                  <a:cubicBezTo>
                    <a:pt x="888" y="774"/>
                    <a:pt x="951" y="495"/>
                    <a:pt x="980" y="216"/>
                  </a:cubicBezTo>
                  <a:cubicBezTo>
                    <a:pt x="991" y="136"/>
                    <a:pt x="985" y="39"/>
                    <a:pt x="894" y="5"/>
                  </a:cubicBezTo>
                  <a:cubicBezTo>
                    <a:pt x="883" y="2"/>
                    <a:pt x="872" y="0"/>
                    <a:pt x="862"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75"/>
            <p:cNvSpPr/>
            <p:nvPr/>
          </p:nvSpPr>
          <p:spPr>
            <a:xfrm rot="-278031">
              <a:off x="8699297" y="637256"/>
              <a:ext cx="125053" cy="143107"/>
            </a:xfrm>
            <a:custGeom>
              <a:rect b="b" l="l" r="r" t="t"/>
              <a:pathLst>
                <a:path extrusionOk="0" h="1125" w="983">
                  <a:moveTo>
                    <a:pt x="191" y="1"/>
                  </a:moveTo>
                  <a:cubicBezTo>
                    <a:pt x="171" y="1"/>
                    <a:pt x="151" y="5"/>
                    <a:pt x="132" y="13"/>
                  </a:cubicBezTo>
                  <a:cubicBezTo>
                    <a:pt x="52" y="41"/>
                    <a:pt x="1" y="167"/>
                    <a:pt x="18" y="298"/>
                  </a:cubicBezTo>
                  <a:cubicBezTo>
                    <a:pt x="18" y="303"/>
                    <a:pt x="18" y="309"/>
                    <a:pt x="23" y="315"/>
                  </a:cubicBezTo>
                  <a:cubicBezTo>
                    <a:pt x="58" y="503"/>
                    <a:pt x="137" y="679"/>
                    <a:pt x="257" y="827"/>
                  </a:cubicBezTo>
                  <a:cubicBezTo>
                    <a:pt x="320" y="901"/>
                    <a:pt x="376" y="958"/>
                    <a:pt x="285" y="1044"/>
                  </a:cubicBezTo>
                  <a:cubicBezTo>
                    <a:pt x="257" y="1061"/>
                    <a:pt x="263" y="1101"/>
                    <a:pt x="291" y="1112"/>
                  </a:cubicBezTo>
                  <a:cubicBezTo>
                    <a:pt x="300" y="1121"/>
                    <a:pt x="312" y="1125"/>
                    <a:pt x="326" y="1125"/>
                  </a:cubicBezTo>
                  <a:cubicBezTo>
                    <a:pt x="339" y="1125"/>
                    <a:pt x="354" y="1121"/>
                    <a:pt x="365" y="1112"/>
                  </a:cubicBezTo>
                  <a:cubicBezTo>
                    <a:pt x="388" y="1101"/>
                    <a:pt x="411" y="1084"/>
                    <a:pt x="428" y="1067"/>
                  </a:cubicBezTo>
                  <a:cubicBezTo>
                    <a:pt x="604" y="907"/>
                    <a:pt x="752" y="713"/>
                    <a:pt x="861" y="508"/>
                  </a:cubicBezTo>
                  <a:cubicBezTo>
                    <a:pt x="923" y="400"/>
                    <a:pt x="957" y="281"/>
                    <a:pt x="974" y="161"/>
                  </a:cubicBezTo>
                  <a:cubicBezTo>
                    <a:pt x="983" y="61"/>
                    <a:pt x="937" y="7"/>
                    <a:pt x="867" y="7"/>
                  </a:cubicBezTo>
                  <a:cubicBezTo>
                    <a:pt x="841" y="7"/>
                    <a:pt x="812" y="15"/>
                    <a:pt x="781" y="30"/>
                  </a:cubicBezTo>
                  <a:cubicBezTo>
                    <a:pt x="724" y="70"/>
                    <a:pt x="673" y="115"/>
                    <a:pt x="633" y="167"/>
                  </a:cubicBezTo>
                  <a:cubicBezTo>
                    <a:pt x="587" y="212"/>
                    <a:pt x="576" y="292"/>
                    <a:pt x="490" y="320"/>
                  </a:cubicBezTo>
                  <a:cubicBezTo>
                    <a:pt x="462" y="269"/>
                    <a:pt x="439" y="212"/>
                    <a:pt x="411" y="161"/>
                  </a:cubicBezTo>
                  <a:cubicBezTo>
                    <a:pt x="352" y="61"/>
                    <a:pt x="271" y="1"/>
                    <a:pt x="191"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75"/>
            <p:cNvSpPr/>
            <p:nvPr/>
          </p:nvSpPr>
          <p:spPr>
            <a:xfrm rot="-278031">
              <a:off x="8491288" y="644347"/>
              <a:ext cx="129124" cy="126443"/>
            </a:xfrm>
            <a:custGeom>
              <a:rect b="b" l="l" r="r" t="t"/>
              <a:pathLst>
                <a:path extrusionOk="0" h="994" w="1015">
                  <a:moveTo>
                    <a:pt x="204" y="0"/>
                  </a:moveTo>
                  <a:cubicBezTo>
                    <a:pt x="143" y="0"/>
                    <a:pt x="88" y="49"/>
                    <a:pt x="46" y="145"/>
                  </a:cubicBezTo>
                  <a:cubicBezTo>
                    <a:pt x="18" y="208"/>
                    <a:pt x="1" y="282"/>
                    <a:pt x="12" y="356"/>
                  </a:cubicBezTo>
                  <a:cubicBezTo>
                    <a:pt x="41" y="646"/>
                    <a:pt x="229" y="823"/>
                    <a:pt x="456" y="976"/>
                  </a:cubicBezTo>
                  <a:cubicBezTo>
                    <a:pt x="476" y="989"/>
                    <a:pt x="495" y="994"/>
                    <a:pt x="513" y="994"/>
                  </a:cubicBezTo>
                  <a:cubicBezTo>
                    <a:pt x="553" y="994"/>
                    <a:pt x="588" y="968"/>
                    <a:pt x="616" y="936"/>
                  </a:cubicBezTo>
                  <a:cubicBezTo>
                    <a:pt x="798" y="749"/>
                    <a:pt x="918" y="515"/>
                    <a:pt x="975" y="264"/>
                  </a:cubicBezTo>
                  <a:cubicBezTo>
                    <a:pt x="992" y="196"/>
                    <a:pt x="1015" y="88"/>
                    <a:pt x="929" y="48"/>
                  </a:cubicBezTo>
                  <a:cubicBezTo>
                    <a:pt x="911" y="40"/>
                    <a:pt x="895" y="37"/>
                    <a:pt x="880" y="37"/>
                  </a:cubicBezTo>
                  <a:cubicBezTo>
                    <a:pt x="809" y="37"/>
                    <a:pt x="764" y="116"/>
                    <a:pt x="713" y="168"/>
                  </a:cubicBezTo>
                  <a:cubicBezTo>
                    <a:pt x="650" y="225"/>
                    <a:pt x="639" y="338"/>
                    <a:pt x="565" y="395"/>
                  </a:cubicBezTo>
                  <a:cubicBezTo>
                    <a:pt x="513" y="373"/>
                    <a:pt x="508" y="333"/>
                    <a:pt x="485" y="299"/>
                  </a:cubicBezTo>
                  <a:cubicBezTo>
                    <a:pt x="445" y="225"/>
                    <a:pt x="405" y="156"/>
                    <a:pt x="354" y="94"/>
                  </a:cubicBezTo>
                  <a:cubicBezTo>
                    <a:pt x="304" y="31"/>
                    <a:pt x="252" y="0"/>
                    <a:pt x="204"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75"/>
            <p:cNvSpPr/>
            <p:nvPr/>
          </p:nvSpPr>
          <p:spPr>
            <a:xfrm rot="-278031">
              <a:off x="8062451" y="683213"/>
              <a:ext cx="121873" cy="121736"/>
            </a:xfrm>
            <a:custGeom>
              <a:rect b="b" l="l" r="r" t="t"/>
              <a:pathLst>
                <a:path extrusionOk="0" h="957" w="958">
                  <a:moveTo>
                    <a:pt x="140" y="1"/>
                  </a:moveTo>
                  <a:cubicBezTo>
                    <a:pt x="123" y="1"/>
                    <a:pt x="105" y="4"/>
                    <a:pt x="86" y="12"/>
                  </a:cubicBezTo>
                  <a:cubicBezTo>
                    <a:pt x="1" y="47"/>
                    <a:pt x="12" y="121"/>
                    <a:pt x="12" y="189"/>
                  </a:cubicBezTo>
                  <a:cubicBezTo>
                    <a:pt x="12" y="217"/>
                    <a:pt x="18" y="240"/>
                    <a:pt x="24" y="269"/>
                  </a:cubicBezTo>
                  <a:cubicBezTo>
                    <a:pt x="81" y="519"/>
                    <a:pt x="240" y="719"/>
                    <a:pt x="411" y="895"/>
                  </a:cubicBezTo>
                  <a:cubicBezTo>
                    <a:pt x="449" y="936"/>
                    <a:pt x="489" y="956"/>
                    <a:pt x="527" y="956"/>
                  </a:cubicBezTo>
                  <a:cubicBezTo>
                    <a:pt x="568" y="956"/>
                    <a:pt x="606" y="934"/>
                    <a:pt x="639" y="889"/>
                  </a:cubicBezTo>
                  <a:cubicBezTo>
                    <a:pt x="787" y="696"/>
                    <a:pt x="889" y="468"/>
                    <a:pt x="935" y="229"/>
                  </a:cubicBezTo>
                  <a:cubicBezTo>
                    <a:pt x="958" y="172"/>
                    <a:pt x="935" y="103"/>
                    <a:pt x="884" y="69"/>
                  </a:cubicBezTo>
                  <a:cubicBezTo>
                    <a:pt x="864" y="59"/>
                    <a:pt x="845" y="55"/>
                    <a:pt x="829" y="55"/>
                  </a:cubicBezTo>
                  <a:cubicBezTo>
                    <a:pt x="779" y="55"/>
                    <a:pt x="741" y="94"/>
                    <a:pt x="707" y="132"/>
                  </a:cubicBezTo>
                  <a:cubicBezTo>
                    <a:pt x="644" y="206"/>
                    <a:pt x="587" y="291"/>
                    <a:pt x="519" y="383"/>
                  </a:cubicBezTo>
                  <a:cubicBezTo>
                    <a:pt x="428" y="291"/>
                    <a:pt x="348" y="195"/>
                    <a:pt x="280" y="86"/>
                  </a:cubicBezTo>
                  <a:cubicBezTo>
                    <a:pt x="241" y="39"/>
                    <a:pt x="195" y="1"/>
                    <a:pt x="140"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87" name="Google Shape;3487;p75"/>
          <p:cNvGrpSpPr/>
          <p:nvPr/>
        </p:nvGrpSpPr>
        <p:grpSpPr>
          <a:xfrm rot="-6299960">
            <a:off x="392019" y="657147"/>
            <a:ext cx="1888943" cy="901485"/>
            <a:chOff x="150354" y="3784874"/>
            <a:chExt cx="1888999" cy="901512"/>
          </a:xfrm>
        </p:grpSpPr>
        <p:sp>
          <p:nvSpPr>
            <p:cNvPr id="3488" name="Google Shape;3488;p75"/>
            <p:cNvSpPr/>
            <p:nvPr/>
          </p:nvSpPr>
          <p:spPr>
            <a:xfrm rot="-9899938">
              <a:off x="176103" y="4015169"/>
              <a:ext cx="1837501" cy="440923"/>
            </a:xfrm>
            <a:custGeom>
              <a:rect b="b" l="l" r="r" t="t"/>
              <a:pathLst>
                <a:path extrusionOk="0" h="2609" w="10873">
                  <a:moveTo>
                    <a:pt x="9079" y="0"/>
                  </a:moveTo>
                  <a:lnTo>
                    <a:pt x="9016" y="6"/>
                  </a:lnTo>
                  <a:lnTo>
                    <a:pt x="8224" y="12"/>
                  </a:lnTo>
                  <a:lnTo>
                    <a:pt x="8162" y="12"/>
                  </a:lnTo>
                  <a:lnTo>
                    <a:pt x="7199" y="23"/>
                  </a:lnTo>
                  <a:lnTo>
                    <a:pt x="7131" y="23"/>
                  </a:lnTo>
                  <a:lnTo>
                    <a:pt x="6442" y="29"/>
                  </a:lnTo>
                  <a:lnTo>
                    <a:pt x="6379" y="29"/>
                  </a:lnTo>
                  <a:lnTo>
                    <a:pt x="5553" y="40"/>
                  </a:lnTo>
                  <a:lnTo>
                    <a:pt x="5491" y="40"/>
                  </a:lnTo>
                  <a:lnTo>
                    <a:pt x="4682" y="46"/>
                  </a:lnTo>
                  <a:lnTo>
                    <a:pt x="4619" y="46"/>
                  </a:lnTo>
                  <a:lnTo>
                    <a:pt x="3953" y="57"/>
                  </a:lnTo>
                  <a:lnTo>
                    <a:pt x="3896" y="57"/>
                  </a:lnTo>
                  <a:lnTo>
                    <a:pt x="2934" y="63"/>
                  </a:lnTo>
                  <a:lnTo>
                    <a:pt x="2865" y="63"/>
                  </a:lnTo>
                  <a:lnTo>
                    <a:pt x="1960" y="74"/>
                  </a:lnTo>
                  <a:lnTo>
                    <a:pt x="1897" y="74"/>
                  </a:lnTo>
                  <a:lnTo>
                    <a:pt x="1060" y="86"/>
                  </a:lnTo>
                  <a:lnTo>
                    <a:pt x="986" y="86"/>
                  </a:lnTo>
                  <a:lnTo>
                    <a:pt x="428" y="92"/>
                  </a:lnTo>
                  <a:lnTo>
                    <a:pt x="257" y="92"/>
                  </a:lnTo>
                  <a:lnTo>
                    <a:pt x="257" y="410"/>
                  </a:lnTo>
                  <a:lnTo>
                    <a:pt x="257" y="507"/>
                  </a:lnTo>
                  <a:lnTo>
                    <a:pt x="120" y="690"/>
                  </a:lnTo>
                  <a:lnTo>
                    <a:pt x="331" y="1105"/>
                  </a:lnTo>
                  <a:lnTo>
                    <a:pt x="371" y="1191"/>
                  </a:lnTo>
                  <a:lnTo>
                    <a:pt x="325" y="1231"/>
                  </a:lnTo>
                  <a:lnTo>
                    <a:pt x="206" y="1327"/>
                  </a:lnTo>
                  <a:lnTo>
                    <a:pt x="137" y="1390"/>
                  </a:lnTo>
                  <a:lnTo>
                    <a:pt x="1" y="1504"/>
                  </a:lnTo>
                  <a:lnTo>
                    <a:pt x="217" y="1874"/>
                  </a:lnTo>
                  <a:lnTo>
                    <a:pt x="1" y="2165"/>
                  </a:lnTo>
                  <a:lnTo>
                    <a:pt x="160" y="2239"/>
                  </a:lnTo>
                  <a:lnTo>
                    <a:pt x="354" y="2324"/>
                  </a:lnTo>
                  <a:lnTo>
                    <a:pt x="377" y="2335"/>
                  </a:lnTo>
                  <a:lnTo>
                    <a:pt x="348" y="2358"/>
                  </a:lnTo>
                  <a:lnTo>
                    <a:pt x="280" y="2432"/>
                  </a:lnTo>
                  <a:lnTo>
                    <a:pt x="120" y="2609"/>
                  </a:lnTo>
                  <a:lnTo>
                    <a:pt x="9574" y="2609"/>
                  </a:lnTo>
                  <a:lnTo>
                    <a:pt x="9859" y="2318"/>
                  </a:lnTo>
                  <a:lnTo>
                    <a:pt x="9944" y="2239"/>
                  </a:lnTo>
                  <a:lnTo>
                    <a:pt x="10434" y="1743"/>
                  </a:lnTo>
                  <a:lnTo>
                    <a:pt x="10508" y="1669"/>
                  </a:lnTo>
                  <a:lnTo>
                    <a:pt x="10782" y="1390"/>
                  </a:lnTo>
                  <a:lnTo>
                    <a:pt x="10850" y="1327"/>
                  </a:lnTo>
                  <a:lnTo>
                    <a:pt x="10873" y="1299"/>
                  </a:lnTo>
                  <a:lnTo>
                    <a:pt x="10491" y="974"/>
                  </a:lnTo>
                  <a:lnTo>
                    <a:pt x="10423" y="917"/>
                  </a:lnTo>
                  <a:lnTo>
                    <a:pt x="9910" y="479"/>
                  </a:lnTo>
                  <a:lnTo>
                    <a:pt x="9825" y="410"/>
                  </a:lnTo>
                  <a:lnTo>
                    <a:pt x="934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75"/>
            <p:cNvSpPr/>
            <p:nvPr/>
          </p:nvSpPr>
          <p:spPr>
            <a:xfrm rot="-9899938">
              <a:off x="180449" y="4011679"/>
              <a:ext cx="1810462" cy="441937"/>
            </a:xfrm>
            <a:custGeom>
              <a:rect b="b" l="l" r="r" t="t"/>
              <a:pathLst>
                <a:path extrusionOk="0" h="2615" w="10713">
                  <a:moveTo>
                    <a:pt x="6334" y="371"/>
                  </a:moveTo>
                  <a:cubicBezTo>
                    <a:pt x="6556" y="376"/>
                    <a:pt x="6778" y="376"/>
                    <a:pt x="7005" y="382"/>
                  </a:cubicBezTo>
                  <a:lnTo>
                    <a:pt x="7028" y="1322"/>
                  </a:lnTo>
                  <a:lnTo>
                    <a:pt x="6368" y="1322"/>
                  </a:lnTo>
                  <a:cubicBezTo>
                    <a:pt x="6368" y="1071"/>
                    <a:pt x="6362" y="826"/>
                    <a:pt x="6345" y="576"/>
                  </a:cubicBezTo>
                  <a:cubicBezTo>
                    <a:pt x="6345" y="509"/>
                    <a:pt x="6339" y="442"/>
                    <a:pt x="6334" y="371"/>
                  </a:cubicBezTo>
                  <a:close/>
                  <a:moveTo>
                    <a:pt x="855" y="445"/>
                  </a:moveTo>
                  <a:lnTo>
                    <a:pt x="860" y="1327"/>
                  </a:lnTo>
                  <a:lnTo>
                    <a:pt x="245" y="1327"/>
                  </a:lnTo>
                  <a:cubicBezTo>
                    <a:pt x="257" y="1037"/>
                    <a:pt x="268" y="752"/>
                    <a:pt x="274" y="467"/>
                  </a:cubicBezTo>
                  <a:cubicBezTo>
                    <a:pt x="467" y="456"/>
                    <a:pt x="661" y="450"/>
                    <a:pt x="855" y="445"/>
                  </a:cubicBezTo>
                  <a:close/>
                  <a:moveTo>
                    <a:pt x="1760" y="410"/>
                  </a:moveTo>
                  <a:cubicBezTo>
                    <a:pt x="1760" y="712"/>
                    <a:pt x="1760" y="1020"/>
                    <a:pt x="1760" y="1327"/>
                  </a:cubicBezTo>
                  <a:lnTo>
                    <a:pt x="940" y="1327"/>
                  </a:lnTo>
                  <a:cubicBezTo>
                    <a:pt x="934" y="1043"/>
                    <a:pt x="929" y="764"/>
                    <a:pt x="923" y="479"/>
                  </a:cubicBezTo>
                  <a:lnTo>
                    <a:pt x="923" y="439"/>
                  </a:lnTo>
                  <a:cubicBezTo>
                    <a:pt x="1202" y="428"/>
                    <a:pt x="1481" y="416"/>
                    <a:pt x="1760" y="410"/>
                  </a:cubicBezTo>
                  <a:close/>
                  <a:moveTo>
                    <a:pt x="2734" y="382"/>
                  </a:moveTo>
                  <a:cubicBezTo>
                    <a:pt x="2740" y="701"/>
                    <a:pt x="2745" y="1014"/>
                    <a:pt x="2751" y="1327"/>
                  </a:cubicBezTo>
                  <a:lnTo>
                    <a:pt x="1823" y="1327"/>
                  </a:lnTo>
                  <a:cubicBezTo>
                    <a:pt x="1823" y="1022"/>
                    <a:pt x="1823" y="716"/>
                    <a:pt x="1823" y="410"/>
                  </a:cubicBezTo>
                  <a:cubicBezTo>
                    <a:pt x="2130" y="399"/>
                    <a:pt x="2432" y="388"/>
                    <a:pt x="2734" y="382"/>
                  </a:cubicBezTo>
                  <a:close/>
                  <a:moveTo>
                    <a:pt x="3753" y="365"/>
                  </a:moveTo>
                  <a:lnTo>
                    <a:pt x="3736" y="1327"/>
                  </a:lnTo>
                  <a:lnTo>
                    <a:pt x="2819" y="1327"/>
                  </a:lnTo>
                  <a:lnTo>
                    <a:pt x="2802" y="382"/>
                  </a:lnTo>
                  <a:cubicBezTo>
                    <a:pt x="3116" y="376"/>
                    <a:pt x="3429" y="371"/>
                    <a:pt x="3742" y="365"/>
                  </a:cubicBezTo>
                  <a:close/>
                  <a:moveTo>
                    <a:pt x="4471" y="359"/>
                  </a:moveTo>
                  <a:lnTo>
                    <a:pt x="4460" y="1327"/>
                  </a:lnTo>
                  <a:lnTo>
                    <a:pt x="3805" y="1327"/>
                  </a:lnTo>
                  <a:lnTo>
                    <a:pt x="3810" y="570"/>
                  </a:lnTo>
                  <a:lnTo>
                    <a:pt x="3810" y="365"/>
                  </a:lnTo>
                  <a:cubicBezTo>
                    <a:pt x="4033" y="365"/>
                    <a:pt x="4255" y="365"/>
                    <a:pt x="4471" y="359"/>
                  </a:cubicBezTo>
                  <a:close/>
                  <a:moveTo>
                    <a:pt x="5348" y="359"/>
                  </a:moveTo>
                  <a:cubicBezTo>
                    <a:pt x="5354" y="678"/>
                    <a:pt x="5354" y="1003"/>
                    <a:pt x="5354" y="1322"/>
                  </a:cubicBezTo>
                  <a:lnTo>
                    <a:pt x="5348" y="1327"/>
                  </a:lnTo>
                  <a:lnTo>
                    <a:pt x="4528" y="1327"/>
                  </a:lnTo>
                  <a:cubicBezTo>
                    <a:pt x="4528" y="1037"/>
                    <a:pt x="4534" y="746"/>
                    <a:pt x="4539" y="450"/>
                  </a:cubicBezTo>
                  <a:lnTo>
                    <a:pt x="4539" y="359"/>
                  </a:lnTo>
                  <a:close/>
                  <a:moveTo>
                    <a:pt x="7074" y="382"/>
                  </a:moveTo>
                  <a:cubicBezTo>
                    <a:pt x="7381" y="393"/>
                    <a:pt x="7689" y="399"/>
                    <a:pt x="7996" y="410"/>
                  </a:cubicBezTo>
                  <a:lnTo>
                    <a:pt x="7928" y="1327"/>
                  </a:lnTo>
                  <a:lnTo>
                    <a:pt x="7097" y="1327"/>
                  </a:lnTo>
                  <a:lnTo>
                    <a:pt x="7074" y="382"/>
                  </a:lnTo>
                  <a:close/>
                  <a:moveTo>
                    <a:pt x="8059" y="410"/>
                  </a:moveTo>
                  <a:lnTo>
                    <a:pt x="8218" y="416"/>
                  </a:lnTo>
                  <a:cubicBezTo>
                    <a:pt x="8441" y="422"/>
                    <a:pt x="8657" y="433"/>
                    <a:pt x="8879" y="439"/>
                  </a:cubicBezTo>
                  <a:lnTo>
                    <a:pt x="8879" y="1327"/>
                  </a:lnTo>
                  <a:lnTo>
                    <a:pt x="7991" y="1327"/>
                  </a:lnTo>
                  <a:lnTo>
                    <a:pt x="8059" y="410"/>
                  </a:lnTo>
                  <a:close/>
                  <a:moveTo>
                    <a:pt x="8947" y="445"/>
                  </a:moveTo>
                  <a:cubicBezTo>
                    <a:pt x="9192" y="456"/>
                    <a:pt x="9443" y="467"/>
                    <a:pt x="9688" y="479"/>
                  </a:cubicBezTo>
                  <a:cubicBezTo>
                    <a:pt x="9694" y="764"/>
                    <a:pt x="9699" y="1048"/>
                    <a:pt x="9705" y="1327"/>
                  </a:cubicBezTo>
                  <a:lnTo>
                    <a:pt x="8947" y="1327"/>
                  </a:lnTo>
                  <a:lnTo>
                    <a:pt x="8947" y="445"/>
                  </a:lnTo>
                  <a:close/>
                  <a:moveTo>
                    <a:pt x="5422" y="365"/>
                  </a:moveTo>
                  <a:cubicBezTo>
                    <a:pt x="5707" y="365"/>
                    <a:pt x="5992" y="371"/>
                    <a:pt x="6276" y="376"/>
                  </a:cubicBezTo>
                  <a:cubicBezTo>
                    <a:pt x="6299" y="690"/>
                    <a:pt x="6311" y="1008"/>
                    <a:pt x="6311" y="1333"/>
                  </a:cubicBezTo>
                  <a:lnTo>
                    <a:pt x="5422" y="1327"/>
                  </a:lnTo>
                  <a:lnTo>
                    <a:pt x="5422" y="405"/>
                  </a:lnTo>
                  <a:lnTo>
                    <a:pt x="5422" y="365"/>
                  </a:lnTo>
                  <a:close/>
                  <a:moveTo>
                    <a:pt x="860" y="1390"/>
                  </a:moveTo>
                  <a:cubicBezTo>
                    <a:pt x="866" y="1675"/>
                    <a:pt x="866" y="1960"/>
                    <a:pt x="872" y="2239"/>
                  </a:cubicBezTo>
                  <a:lnTo>
                    <a:pt x="217" y="2239"/>
                  </a:lnTo>
                  <a:lnTo>
                    <a:pt x="234" y="1680"/>
                  </a:lnTo>
                  <a:cubicBezTo>
                    <a:pt x="234" y="1584"/>
                    <a:pt x="240" y="1487"/>
                    <a:pt x="245" y="1390"/>
                  </a:cubicBezTo>
                  <a:close/>
                  <a:moveTo>
                    <a:pt x="1754" y="1390"/>
                  </a:moveTo>
                  <a:cubicBezTo>
                    <a:pt x="1754" y="1675"/>
                    <a:pt x="1749" y="1954"/>
                    <a:pt x="1749" y="2239"/>
                  </a:cubicBezTo>
                  <a:lnTo>
                    <a:pt x="951" y="2239"/>
                  </a:lnTo>
                  <a:cubicBezTo>
                    <a:pt x="946" y="1954"/>
                    <a:pt x="940" y="1675"/>
                    <a:pt x="940" y="1390"/>
                  </a:cubicBezTo>
                  <a:close/>
                  <a:moveTo>
                    <a:pt x="2745" y="1390"/>
                  </a:moveTo>
                  <a:lnTo>
                    <a:pt x="2757" y="2239"/>
                  </a:lnTo>
                  <a:lnTo>
                    <a:pt x="1823" y="2239"/>
                  </a:lnTo>
                  <a:lnTo>
                    <a:pt x="1823" y="1777"/>
                  </a:lnTo>
                  <a:lnTo>
                    <a:pt x="1823" y="1390"/>
                  </a:lnTo>
                  <a:close/>
                  <a:moveTo>
                    <a:pt x="3736" y="1396"/>
                  </a:moveTo>
                  <a:lnTo>
                    <a:pt x="3725" y="2239"/>
                  </a:lnTo>
                  <a:lnTo>
                    <a:pt x="2837" y="2239"/>
                  </a:lnTo>
                  <a:cubicBezTo>
                    <a:pt x="2831" y="2062"/>
                    <a:pt x="2831" y="1885"/>
                    <a:pt x="2825" y="1703"/>
                  </a:cubicBezTo>
                  <a:cubicBezTo>
                    <a:pt x="2825" y="1601"/>
                    <a:pt x="2825" y="1498"/>
                    <a:pt x="2819" y="1396"/>
                  </a:cubicBezTo>
                  <a:close/>
                  <a:moveTo>
                    <a:pt x="4460" y="1396"/>
                  </a:moveTo>
                  <a:cubicBezTo>
                    <a:pt x="4454" y="1675"/>
                    <a:pt x="4448" y="1954"/>
                    <a:pt x="4443" y="2239"/>
                  </a:cubicBezTo>
                  <a:lnTo>
                    <a:pt x="3793" y="2239"/>
                  </a:lnTo>
                  <a:cubicBezTo>
                    <a:pt x="3793" y="2096"/>
                    <a:pt x="3793" y="1948"/>
                    <a:pt x="3799" y="1806"/>
                  </a:cubicBezTo>
                  <a:lnTo>
                    <a:pt x="3805" y="1396"/>
                  </a:lnTo>
                  <a:close/>
                  <a:moveTo>
                    <a:pt x="5354" y="1390"/>
                  </a:moveTo>
                  <a:cubicBezTo>
                    <a:pt x="5354" y="1680"/>
                    <a:pt x="5348" y="1954"/>
                    <a:pt x="5348" y="2239"/>
                  </a:cubicBezTo>
                  <a:lnTo>
                    <a:pt x="4517" y="2239"/>
                  </a:lnTo>
                  <a:lnTo>
                    <a:pt x="4522" y="1749"/>
                  </a:lnTo>
                  <a:cubicBezTo>
                    <a:pt x="4522" y="1629"/>
                    <a:pt x="4522" y="1515"/>
                    <a:pt x="4528" y="1390"/>
                  </a:cubicBezTo>
                  <a:close/>
                  <a:moveTo>
                    <a:pt x="6305" y="1396"/>
                  </a:moveTo>
                  <a:cubicBezTo>
                    <a:pt x="6299" y="1658"/>
                    <a:pt x="6288" y="1925"/>
                    <a:pt x="6271" y="2193"/>
                  </a:cubicBezTo>
                  <a:lnTo>
                    <a:pt x="6271" y="2199"/>
                  </a:lnTo>
                  <a:lnTo>
                    <a:pt x="6265" y="2239"/>
                  </a:lnTo>
                  <a:lnTo>
                    <a:pt x="5422" y="2239"/>
                  </a:lnTo>
                  <a:lnTo>
                    <a:pt x="5422" y="1800"/>
                  </a:lnTo>
                  <a:lnTo>
                    <a:pt x="5422" y="1396"/>
                  </a:lnTo>
                  <a:close/>
                  <a:moveTo>
                    <a:pt x="7028" y="1396"/>
                  </a:moveTo>
                  <a:cubicBezTo>
                    <a:pt x="7034" y="1675"/>
                    <a:pt x="7040" y="1960"/>
                    <a:pt x="7045" y="2239"/>
                  </a:cubicBezTo>
                  <a:lnTo>
                    <a:pt x="6339" y="2239"/>
                  </a:lnTo>
                  <a:cubicBezTo>
                    <a:pt x="6362" y="1960"/>
                    <a:pt x="6373" y="1680"/>
                    <a:pt x="6373" y="1396"/>
                  </a:cubicBezTo>
                  <a:close/>
                  <a:moveTo>
                    <a:pt x="7922" y="1396"/>
                  </a:moveTo>
                  <a:cubicBezTo>
                    <a:pt x="7905" y="1601"/>
                    <a:pt x="7894" y="1811"/>
                    <a:pt x="7882" y="2022"/>
                  </a:cubicBezTo>
                  <a:lnTo>
                    <a:pt x="7877" y="2022"/>
                  </a:lnTo>
                  <a:cubicBezTo>
                    <a:pt x="7871" y="2096"/>
                    <a:pt x="7865" y="2165"/>
                    <a:pt x="7860" y="2239"/>
                  </a:cubicBezTo>
                  <a:lnTo>
                    <a:pt x="7119" y="2239"/>
                  </a:lnTo>
                  <a:cubicBezTo>
                    <a:pt x="7114" y="2034"/>
                    <a:pt x="7108" y="1829"/>
                    <a:pt x="7102" y="1624"/>
                  </a:cubicBezTo>
                  <a:lnTo>
                    <a:pt x="7097" y="1396"/>
                  </a:lnTo>
                  <a:close/>
                  <a:moveTo>
                    <a:pt x="8879" y="1396"/>
                  </a:moveTo>
                  <a:lnTo>
                    <a:pt x="8879" y="2239"/>
                  </a:lnTo>
                  <a:lnTo>
                    <a:pt x="7934" y="2239"/>
                  </a:lnTo>
                  <a:cubicBezTo>
                    <a:pt x="7951" y="1994"/>
                    <a:pt x="7968" y="1749"/>
                    <a:pt x="7985" y="1504"/>
                  </a:cubicBezTo>
                  <a:cubicBezTo>
                    <a:pt x="7985" y="1470"/>
                    <a:pt x="7991" y="1436"/>
                    <a:pt x="7991" y="1396"/>
                  </a:cubicBezTo>
                  <a:close/>
                  <a:moveTo>
                    <a:pt x="9711" y="1396"/>
                  </a:moveTo>
                  <a:lnTo>
                    <a:pt x="9722" y="2199"/>
                  </a:lnTo>
                  <a:lnTo>
                    <a:pt x="9722" y="2239"/>
                  </a:lnTo>
                  <a:lnTo>
                    <a:pt x="8959" y="2239"/>
                  </a:lnTo>
                  <a:cubicBezTo>
                    <a:pt x="8959" y="2079"/>
                    <a:pt x="8959" y="1920"/>
                    <a:pt x="8953" y="1760"/>
                  </a:cubicBezTo>
                  <a:lnTo>
                    <a:pt x="8953" y="1396"/>
                  </a:lnTo>
                  <a:close/>
                  <a:moveTo>
                    <a:pt x="217" y="2358"/>
                  </a:moveTo>
                  <a:lnTo>
                    <a:pt x="143" y="2432"/>
                  </a:lnTo>
                  <a:cubicBezTo>
                    <a:pt x="143" y="2489"/>
                    <a:pt x="137" y="2546"/>
                    <a:pt x="137" y="2609"/>
                  </a:cubicBezTo>
                  <a:lnTo>
                    <a:pt x="211" y="2609"/>
                  </a:lnTo>
                  <a:cubicBezTo>
                    <a:pt x="211" y="2523"/>
                    <a:pt x="211" y="2444"/>
                    <a:pt x="217" y="2358"/>
                  </a:cubicBezTo>
                  <a:close/>
                  <a:moveTo>
                    <a:pt x="8879" y="0"/>
                  </a:moveTo>
                  <a:lnTo>
                    <a:pt x="8879" y="376"/>
                  </a:lnTo>
                  <a:cubicBezTo>
                    <a:pt x="8606" y="365"/>
                    <a:pt x="8332" y="353"/>
                    <a:pt x="8065" y="342"/>
                  </a:cubicBezTo>
                  <a:cubicBezTo>
                    <a:pt x="8065" y="319"/>
                    <a:pt x="8065" y="302"/>
                    <a:pt x="8070" y="279"/>
                  </a:cubicBezTo>
                  <a:cubicBezTo>
                    <a:pt x="8076" y="188"/>
                    <a:pt x="8082" y="97"/>
                    <a:pt x="8087" y="12"/>
                  </a:cubicBezTo>
                  <a:lnTo>
                    <a:pt x="8025" y="12"/>
                  </a:lnTo>
                  <a:cubicBezTo>
                    <a:pt x="8013" y="120"/>
                    <a:pt x="8008" y="228"/>
                    <a:pt x="7996" y="342"/>
                  </a:cubicBezTo>
                  <a:cubicBezTo>
                    <a:pt x="7689" y="331"/>
                    <a:pt x="7376" y="319"/>
                    <a:pt x="7068" y="314"/>
                  </a:cubicBezTo>
                  <a:cubicBezTo>
                    <a:pt x="7068" y="274"/>
                    <a:pt x="7068" y="234"/>
                    <a:pt x="7062" y="194"/>
                  </a:cubicBezTo>
                  <a:lnTo>
                    <a:pt x="7057" y="17"/>
                  </a:lnTo>
                  <a:lnTo>
                    <a:pt x="6994" y="17"/>
                  </a:lnTo>
                  <a:cubicBezTo>
                    <a:pt x="6994" y="120"/>
                    <a:pt x="7000" y="217"/>
                    <a:pt x="7000" y="314"/>
                  </a:cubicBezTo>
                  <a:cubicBezTo>
                    <a:pt x="6778" y="308"/>
                    <a:pt x="6550" y="302"/>
                    <a:pt x="6328" y="297"/>
                  </a:cubicBezTo>
                  <a:cubicBezTo>
                    <a:pt x="6322" y="205"/>
                    <a:pt x="6311" y="120"/>
                    <a:pt x="6305" y="29"/>
                  </a:cubicBezTo>
                  <a:lnTo>
                    <a:pt x="6242" y="29"/>
                  </a:lnTo>
                  <a:cubicBezTo>
                    <a:pt x="6254" y="114"/>
                    <a:pt x="6259" y="205"/>
                    <a:pt x="6265" y="297"/>
                  </a:cubicBezTo>
                  <a:cubicBezTo>
                    <a:pt x="5980" y="291"/>
                    <a:pt x="5701" y="291"/>
                    <a:pt x="5422" y="291"/>
                  </a:cubicBezTo>
                  <a:lnTo>
                    <a:pt x="5422" y="40"/>
                  </a:lnTo>
                  <a:lnTo>
                    <a:pt x="5354" y="40"/>
                  </a:lnTo>
                  <a:lnTo>
                    <a:pt x="5354" y="297"/>
                  </a:lnTo>
                  <a:lnTo>
                    <a:pt x="4545" y="297"/>
                  </a:lnTo>
                  <a:cubicBezTo>
                    <a:pt x="4545" y="211"/>
                    <a:pt x="4545" y="131"/>
                    <a:pt x="4545" y="46"/>
                  </a:cubicBezTo>
                  <a:lnTo>
                    <a:pt x="4482" y="46"/>
                  </a:lnTo>
                  <a:lnTo>
                    <a:pt x="4482" y="297"/>
                  </a:lnTo>
                  <a:lnTo>
                    <a:pt x="3822" y="297"/>
                  </a:lnTo>
                  <a:lnTo>
                    <a:pt x="3822" y="57"/>
                  </a:lnTo>
                  <a:lnTo>
                    <a:pt x="3759" y="57"/>
                  </a:lnTo>
                  <a:cubicBezTo>
                    <a:pt x="3759" y="137"/>
                    <a:pt x="3759" y="217"/>
                    <a:pt x="3753" y="297"/>
                  </a:cubicBezTo>
                  <a:cubicBezTo>
                    <a:pt x="3435" y="302"/>
                    <a:pt x="3116" y="308"/>
                    <a:pt x="2802" y="314"/>
                  </a:cubicBezTo>
                  <a:lnTo>
                    <a:pt x="2797" y="63"/>
                  </a:lnTo>
                  <a:lnTo>
                    <a:pt x="2734" y="63"/>
                  </a:lnTo>
                  <a:lnTo>
                    <a:pt x="2734" y="314"/>
                  </a:lnTo>
                  <a:cubicBezTo>
                    <a:pt x="2426" y="319"/>
                    <a:pt x="2125" y="331"/>
                    <a:pt x="1823" y="342"/>
                  </a:cubicBezTo>
                  <a:lnTo>
                    <a:pt x="1823" y="314"/>
                  </a:lnTo>
                  <a:lnTo>
                    <a:pt x="1823" y="74"/>
                  </a:lnTo>
                  <a:lnTo>
                    <a:pt x="1760" y="74"/>
                  </a:lnTo>
                  <a:lnTo>
                    <a:pt x="1760" y="342"/>
                  </a:lnTo>
                  <a:cubicBezTo>
                    <a:pt x="1481" y="353"/>
                    <a:pt x="1202" y="359"/>
                    <a:pt x="923" y="371"/>
                  </a:cubicBezTo>
                  <a:cubicBezTo>
                    <a:pt x="923" y="279"/>
                    <a:pt x="923" y="177"/>
                    <a:pt x="917" y="80"/>
                  </a:cubicBezTo>
                  <a:lnTo>
                    <a:pt x="849" y="80"/>
                  </a:lnTo>
                  <a:lnTo>
                    <a:pt x="849" y="376"/>
                  </a:lnTo>
                  <a:lnTo>
                    <a:pt x="274" y="399"/>
                  </a:lnTo>
                  <a:lnTo>
                    <a:pt x="274" y="359"/>
                  </a:lnTo>
                  <a:cubicBezTo>
                    <a:pt x="274" y="268"/>
                    <a:pt x="279" y="177"/>
                    <a:pt x="279" y="86"/>
                  </a:cubicBezTo>
                  <a:lnTo>
                    <a:pt x="222" y="86"/>
                  </a:lnTo>
                  <a:cubicBezTo>
                    <a:pt x="217" y="194"/>
                    <a:pt x="211" y="302"/>
                    <a:pt x="211" y="405"/>
                  </a:cubicBezTo>
                  <a:lnTo>
                    <a:pt x="114" y="410"/>
                  </a:lnTo>
                  <a:lnTo>
                    <a:pt x="114" y="473"/>
                  </a:lnTo>
                  <a:lnTo>
                    <a:pt x="205" y="467"/>
                  </a:lnTo>
                  <a:lnTo>
                    <a:pt x="194" y="1111"/>
                  </a:lnTo>
                  <a:lnTo>
                    <a:pt x="188" y="1236"/>
                  </a:lnTo>
                  <a:cubicBezTo>
                    <a:pt x="188" y="1265"/>
                    <a:pt x="188" y="1299"/>
                    <a:pt x="183" y="1333"/>
                  </a:cubicBezTo>
                  <a:lnTo>
                    <a:pt x="69" y="1333"/>
                  </a:lnTo>
                  <a:lnTo>
                    <a:pt x="0" y="1390"/>
                  </a:lnTo>
                  <a:lnTo>
                    <a:pt x="183" y="1390"/>
                  </a:lnTo>
                  <a:cubicBezTo>
                    <a:pt x="171" y="1675"/>
                    <a:pt x="160" y="1960"/>
                    <a:pt x="154" y="2244"/>
                  </a:cubicBezTo>
                  <a:lnTo>
                    <a:pt x="29" y="2244"/>
                  </a:lnTo>
                  <a:lnTo>
                    <a:pt x="217" y="2324"/>
                  </a:lnTo>
                  <a:cubicBezTo>
                    <a:pt x="217" y="2318"/>
                    <a:pt x="217" y="2313"/>
                    <a:pt x="217" y="2307"/>
                  </a:cubicBezTo>
                  <a:lnTo>
                    <a:pt x="872" y="2307"/>
                  </a:lnTo>
                  <a:lnTo>
                    <a:pt x="872" y="2438"/>
                  </a:lnTo>
                  <a:lnTo>
                    <a:pt x="872" y="2609"/>
                  </a:lnTo>
                  <a:lnTo>
                    <a:pt x="951" y="2609"/>
                  </a:lnTo>
                  <a:lnTo>
                    <a:pt x="951" y="2307"/>
                  </a:lnTo>
                  <a:lnTo>
                    <a:pt x="1749" y="2307"/>
                  </a:lnTo>
                  <a:lnTo>
                    <a:pt x="1749" y="2409"/>
                  </a:lnTo>
                  <a:lnTo>
                    <a:pt x="1749" y="2609"/>
                  </a:lnTo>
                  <a:lnTo>
                    <a:pt x="1823" y="2609"/>
                  </a:lnTo>
                  <a:lnTo>
                    <a:pt x="1823" y="2512"/>
                  </a:lnTo>
                  <a:lnTo>
                    <a:pt x="1823" y="2307"/>
                  </a:lnTo>
                  <a:lnTo>
                    <a:pt x="2762" y="2307"/>
                  </a:lnTo>
                  <a:lnTo>
                    <a:pt x="2762" y="2609"/>
                  </a:lnTo>
                  <a:lnTo>
                    <a:pt x="2842" y="2609"/>
                  </a:lnTo>
                  <a:cubicBezTo>
                    <a:pt x="2842" y="2523"/>
                    <a:pt x="2837" y="2444"/>
                    <a:pt x="2837" y="2358"/>
                  </a:cubicBezTo>
                  <a:lnTo>
                    <a:pt x="2837" y="2307"/>
                  </a:lnTo>
                  <a:lnTo>
                    <a:pt x="3725" y="2307"/>
                  </a:lnTo>
                  <a:lnTo>
                    <a:pt x="3725" y="2352"/>
                  </a:lnTo>
                  <a:lnTo>
                    <a:pt x="3719" y="2609"/>
                  </a:lnTo>
                  <a:lnTo>
                    <a:pt x="3788" y="2609"/>
                  </a:lnTo>
                  <a:lnTo>
                    <a:pt x="3788" y="2307"/>
                  </a:lnTo>
                  <a:lnTo>
                    <a:pt x="4437" y="2307"/>
                  </a:lnTo>
                  <a:lnTo>
                    <a:pt x="4437" y="2313"/>
                  </a:lnTo>
                  <a:cubicBezTo>
                    <a:pt x="4437" y="2409"/>
                    <a:pt x="4437" y="2512"/>
                    <a:pt x="4431" y="2609"/>
                  </a:cubicBezTo>
                  <a:lnTo>
                    <a:pt x="4511" y="2609"/>
                  </a:lnTo>
                  <a:lnTo>
                    <a:pt x="4511" y="2398"/>
                  </a:lnTo>
                  <a:lnTo>
                    <a:pt x="4511" y="2307"/>
                  </a:lnTo>
                  <a:lnTo>
                    <a:pt x="5348" y="2307"/>
                  </a:lnTo>
                  <a:lnTo>
                    <a:pt x="5348" y="2409"/>
                  </a:lnTo>
                  <a:lnTo>
                    <a:pt x="5348" y="2609"/>
                  </a:lnTo>
                  <a:lnTo>
                    <a:pt x="5416" y="2609"/>
                  </a:lnTo>
                  <a:lnTo>
                    <a:pt x="5416" y="2506"/>
                  </a:lnTo>
                  <a:lnTo>
                    <a:pt x="5416" y="2307"/>
                  </a:lnTo>
                  <a:lnTo>
                    <a:pt x="6254" y="2307"/>
                  </a:lnTo>
                  <a:cubicBezTo>
                    <a:pt x="6248" y="2409"/>
                    <a:pt x="6237" y="2512"/>
                    <a:pt x="6225" y="2609"/>
                  </a:cubicBezTo>
                  <a:lnTo>
                    <a:pt x="6299" y="2609"/>
                  </a:lnTo>
                  <a:cubicBezTo>
                    <a:pt x="6311" y="2512"/>
                    <a:pt x="6316" y="2409"/>
                    <a:pt x="6328" y="2307"/>
                  </a:cubicBezTo>
                  <a:lnTo>
                    <a:pt x="7045" y="2307"/>
                  </a:lnTo>
                  <a:cubicBezTo>
                    <a:pt x="7045" y="2409"/>
                    <a:pt x="7045" y="2512"/>
                    <a:pt x="7051" y="2609"/>
                  </a:cubicBezTo>
                  <a:lnTo>
                    <a:pt x="7119" y="2609"/>
                  </a:lnTo>
                  <a:cubicBezTo>
                    <a:pt x="7119" y="2512"/>
                    <a:pt x="7119" y="2409"/>
                    <a:pt x="7114" y="2307"/>
                  </a:cubicBezTo>
                  <a:lnTo>
                    <a:pt x="7848" y="2307"/>
                  </a:lnTo>
                  <a:cubicBezTo>
                    <a:pt x="7837" y="2409"/>
                    <a:pt x="7831" y="2512"/>
                    <a:pt x="7825" y="2609"/>
                  </a:cubicBezTo>
                  <a:lnTo>
                    <a:pt x="7900" y="2609"/>
                  </a:lnTo>
                  <a:cubicBezTo>
                    <a:pt x="7905" y="2512"/>
                    <a:pt x="7911" y="2409"/>
                    <a:pt x="7922" y="2307"/>
                  </a:cubicBezTo>
                  <a:lnTo>
                    <a:pt x="8873" y="2307"/>
                  </a:lnTo>
                  <a:lnTo>
                    <a:pt x="8873" y="2421"/>
                  </a:lnTo>
                  <a:lnTo>
                    <a:pt x="8873" y="2614"/>
                  </a:lnTo>
                  <a:lnTo>
                    <a:pt x="8953" y="2614"/>
                  </a:lnTo>
                  <a:lnTo>
                    <a:pt x="8953" y="2307"/>
                  </a:lnTo>
                  <a:lnTo>
                    <a:pt x="9716" y="2307"/>
                  </a:lnTo>
                  <a:lnTo>
                    <a:pt x="9716" y="2324"/>
                  </a:lnTo>
                  <a:lnTo>
                    <a:pt x="9802" y="2239"/>
                  </a:lnTo>
                  <a:lnTo>
                    <a:pt x="9790" y="2239"/>
                  </a:lnTo>
                  <a:cubicBezTo>
                    <a:pt x="9785" y="2045"/>
                    <a:pt x="9779" y="1851"/>
                    <a:pt x="9773" y="1652"/>
                  </a:cubicBezTo>
                  <a:cubicBezTo>
                    <a:pt x="9773" y="1567"/>
                    <a:pt x="9768" y="1481"/>
                    <a:pt x="9768" y="1396"/>
                  </a:cubicBezTo>
                  <a:lnTo>
                    <a:pt x="10286" y="1396"/>
                  </a:lnTo>
                  <a:cubicBezTo>
                    <a:pt x="10286" y="1510"/>
                    <a:pt x="10286" y="1629"/>
                    <a:pt x="10292" y="1743"/>
                  </a:cubicBezTo>
                  <a:lnTo>
                    <a:pt x="10366" y="1675"/>
                  </a:lnTo>
                  <a:cubicBezTo>
                    <a:pt x="10366" y="1578"/>
                    <a:pt x="10360" y="1487"/>
                    <a:pt x="10360" y="1396"/>
                  </a:cubicBezTo>
                  <a:lnTo>
                    <a:pt x="10645" y="1396"/>
                  </a:lnTo>
                  <a:lnTo>
                    <a:pt x="10713" y="1327"/>
                  </a:lnTo>
                  <a:lnTo>
                    <a:pt x="10360" y="1327"/>
                  </a:lnTo>
                  <a:cubicBezTo>
                    <a:pt x="10360" y="1208"/>
                    <a:pt x="10360" y="1094"/>
                    <a:pt x="10354" y="974"/>
                  </a:cubicBezTo>
                  <a:lnTo>
                    <a:pt x="10286" y="917"/>
                  </a:lnTo>
                  <a:lnTo>
                    <a:pt x="10286" y="917"/>
                  </a:lnTo>
                  <a:cubicBezTo>
                    <a:pt x="10286" y="1054"/>
                    <a:pt x="10286" y="1191"/>
                    <a:pt x="10292" y="1327"/>
                  </a:cubicBezTo>
                  <a:lnTo>
                    <a:pt x="9768" y="1327"/>
                  </a:lnTo>
                  <a:cubicBezTo>
                    <a:pt x="9762" y="1043"/>
                    <a:pt x="9756" y="764"/>
                    <a:pt x="9750" y="479"/>
                  </a:cubicBezTo>
                  <a:lnTo>
                    <a:pt x="9768" y="479"/>
                  </a:lnTo>
                  <a:lnTo>
                    <a:pt x="9682" y="410"/>
                  </a:lnTo>
                  <a:cubicBezTo>
                    <a:pt x="9437" y="399"/>
                    <a:pt x="9187" y="388"/>
                    <a:pt x="8942" y="376"/>
                  </a:cubicBezTo>
                  <a:lnTo>
                    <a:pt x="8942" y="279"/>
                  </a:lnTo>
                  <a:lnTo>
                    <a:pt x="89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90" name="Google Shape;3490;p75"/>
          <p:cNvGrpSpPr/>
          <p:nvPr/>
        </p:nvGrpSpPr>
        <p:grpSpPr>
          <a:xfrm rot="458799">
            <a:off x="6804801" y="2083269"/>
            <a:ext cx="1728177" cy="1463662"/>
            <a:chOff x="7100000" y="338851"/>
            <a:chExt cx="1430082" cy="1211194"/>
          </a:xfrm>
        </p:grpSpPr>
        <p:sp>
          <p:nvSpPr>
            <p:cNvPr id="3491" name="Google Shape;3491;p75"/>
            <p:cNvSpPr/>
            <p:nvPr/>
          </p:nvSpPr>
          <p:spPr>
            <a:xfrm rot="-2046389">
              <a:off x="7635411" y="428828"/>
              <a:ext cx="494531" cy="828136"/>
            </a:xfrm>
            <a:custGeom>
              <a:rect b="b" l="l" r="r" t="t"/>
              <a:pathLst>
                <a:path extrusionOk="0" h="1899" w="1134">
                  <a:moveTo>
                    <a:pt x="200" y="0"/>
                  </a:moveTo>
                  <a:lnTo>
                    <a:pt x="200" y="0"/>
                  </a:lnTo>
                  <a:cubicBezTo>
                    <a:pt x="101" y="577"/>
                    <a:pt x="478" y="587"/>
                    <a:pt x="506" y="587"/>
                  </a:cubicBezTo>
                  <a:cubicBezTo>
                    <a:pt x="507" y="587"/>
                    <a:pt x="507" y="587"/>
                    <a:pt x="507" y="587"/>
                  </a:cubicBezTo>
                  <a:cubicBezTo>
                    <a:pt x="547" y="661"/>
                    <a:pt x="581" y="735"/>
                    <a:pt x="604" y="815"/>
                  </a:cubicBezTo>
                  <a:cubicBezTo>
                    <a:pt x="545" y="766"/>
                    <a:pt x="467" y="749"/>
                    <a:pt x="388" y="749"/>
                  </a:cubicBezTo>
                  <a:cubicBezTo>
                    <a:pt x="231" y="749"/>
                    <a:pt x="74" y="815"/>
                    <a:pt x="74" y="815"/>
                  </a:cubicBezTo>
                  <a:cubicBezTo>
                    <a:pt x="229" y="1062"/>
                    <a:pt x="380" y="1128"/>
                    <a:pt x="494" y="1128"/>
                  </a:cubicBezTo>
                  <a:cubicBezTo>
                    <a:pt x="556" y="1128"/>
                    <a:pt x="608" y="1108"/>
                    <a:pt x="644" y="1088"/>
                  </a:cubicBezTo>
                  <a:lnTo>
                    <a:pt x="644" y="1162"/>
                  </a:lnTo>
                  <a:cubicBezTo>
                    <a:pt x="632" y="1271"/>
                    <a:pt x="604" y="1379"/>
                    <a:pt x="558" y="1481"/>
                  </a:cubicBezTo>
                  <a:cubicBezTo>
                    <a:pt x="536" y="1504"/>
                    <a:pt x="513" y="1527"/>
                    <a:pt x="501" y="1555"/>
                  </a:cubicBezTo>
                  <a:cubicBezTo>
                    <a:pt x="479" y="1271"/>
                    <a:pt x="0" y="1259"/>
                    <a:pt x="0" y="1259"/>
                  </a:cubicBezTo>
                  <a:lnTo>
                    <a:pt x="0" y="1259"/>
                  </a:lnTo>
                  <a:cubicBezTo>
                    <a:pt x="57" y="1675"/>
                    <a:pt x="262" y="1738"/>
                    <a:pt x="382" y="1738"/>
                  </a:cubicBezTo>
                  <a:cubicBezTo>
                    <a:pt x="353" y="1766"/>
                    <a:pt x="325" y="1800"/>
                    <a:pt x="296" y="1829"/>
                  </a:cubicBezTo>
                  <a:cubicBezTo>
                    <a:pt x="273" y="1852"/>
                    <a:pt x="300" y="1899"/>
                    <a:pt x="332" y="1899"/>
                  </a:cubicBezTo>
                  <a:cubicBezTo>
                    <a:pt x="339" y="1899"/>
                    <a:pt x="346" y="1896"/>
                    <a:pt x="353" y="1891"/>
                  </a:cubicBezTo>
                  <a:cubicBezTo>
                    <a:pt x="410" y="1851"/>
                    <a:pt x="462" y="1806"/>
                    <a:pt x="501" y="1749"/>
                  </a:cubicBezTo>
                  <a:cubicBezTo>
                    <a:pt x="533" y="1766"/>
                    <a:pt x="589" y="1789"/>
                    <a:pt x="657" y="1789"/>
                  </a:cubicBezTo>
                  <a:cubicBezTo>
                    <a:pt x="773" y="1789"/>
                    <a:pt x="928" y="1723"/>
                    <a:pt x="1071" y="1447"/>
                  </a:cubicBezTo>
                  <a:cubicBezTo>
                    <a:pt x="994" y="1423"/>
                    <a:pt x="913" y="1411"/>
                    <a:pt x="830" y="1411"/>
                  </a:cubicBezTo>
                  <a:cubicBezTo>
                    <a:pt x="778" y="1411"/>
                    <a:pt x="725" y="1416"/>
                    <a:pt x="672" y="1424"/>
                  </a:cubicBezTo>
                  <a:cubicBezTo>
                    <a:pt x="707" y="1339"/>
                    <a:pt x="724" y="1248"/>
                    <a:pt x="729" y="1157"/>
                  </a:cubicBezTo>
                  <a:cubicBezTo>
                    <a:pt x="729" y="1117"/>
                    <a:pt x="729" y="1088"/>
                    <a:pt x="729" y="1054"/>
                  </a:cubicBezTo>
                  <a:cubicBezTo>
                    <a:pt x="739" y="1055"/>
                    <a:pt x="751" y="1056"/>
                    <a:pt x="765" y="1056"/>
                  </a:cubicBezTo>
                  <a:cubicBezTo>
                    <a:pt x="877" y="1056"/>
                    <a:pt x="1098" y="995"/>
                    <a:pt x="1134" y="553"/>
                  </a:cubicBezTo>
                  <a:lnTo>
                    <a:pt x="1134" y="553"/>
                  </a:lnTo>
                  <a:cubicBezTo>
                    <a:pt x="1134" y="553"/>
                    <a:pt x="781" y="587"/>
                    <a:pt x="678" y="781"/>
                  </a:cubicBezTo>
                  <a:cubicBezTo>
                    <a:pt x="650" y="684"/>
                    <a:pt x="610" y="598"/>
                    <a:pt x="553" y="513"/>
                  </a:cubicBezTo>
                  <a:cubicBezTo>
                    <a:pt x="729" y="188"/>
                    <a:pt x="200" y="1"/>
                    <a:pt x="2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75"/>
            <p:cNvSpPr/>
            <p:nvPr/>
          </p:nvSpPr>
          <p:spPr>
            <a:xfrm rot="-2046389">
              <a:off x="7657946" y="406284"/>
              <a:ext cx="494531" cy="828136"/>
            </a:xfrm>
            <a:custGeom>
              <a:rect b="b" l="l" r="r" t="t"/>
              <a:pathLst>
                <a:path extrusionOk="0" h="1899" w="1134">
                  <a:moveTo>
                    <a:pt x="200" y="0"/>
                  </a:moveTo>
                  <a:lnTo>
                    <a:pt x="200" y="0"/>
                  </a:lnTo>
                  <a:cubicBezTo>
                    <a:pt x="101" y="577"/>
                    <a:pt x="478" y="587"/>
                    <a:pt x="506" y="587"/>
                  </a:cubicBezTo>
                  <a:cubicBezTo>
                    <a:pt x="507" y="587"/>
                    <a:pt x="507" y="587"/>
                    <a:pt x="507" y="587"/>
                  </a:cubicBezTo>
                  <a:cubicBezTo>
                    <a:pt x="547" y="661"/>
                    <a:pt x="581" y="735"/>
                    <a:pt x="604" y="815"/>
                  </a:cubicBezTo>
                  <a:cubicBezTo>
                    <a:pt x="545" y="766"/>
                    <a:pt x="467" y="749"/>
                    <a:pt x="388" y="749"/>
                  </a:cubicBezTo>
                  <a:cubicBezTo>
                    <a:pt x="231" y="749"/>
                    <a:pt x="74" y="815"/>
                    <a:pt x="74" y="815"/>
                  </a:cubicBezTo>
                  <a:cubicBezTo>
                    <a:pt x="229" y="1062"/>
                    <a:pt x="380" y="1128"/>
                    <a:pt x="494" y="1128"/>
                  </a:cubicBezTo>
                  <a:cubicBezTo>
                    <a:pt x="556" y="1128"/>
                    <a:pt x="608" y="1108"/>
                    <a:pt x="644" y="1088"/>
                  </a:cubicBezTo>
                  <a:lnTo>
                    <a:pt x="644" y="1162"/>
                  </a:lnTo>
                  <a:cubicBezTo>
                    <a:pt x="632" y="1271"/>
                    <a:pt x="604" y="1379"/>
                    <a:pt x="558" y="1481"/>
                  </a:cubicBezTo>
                  <a:cubicBezTo>
                    <a:pt x="536" y="1504"/>
                    <a:pt x="513" y="1527"/>
                    <a:pt x="501" y="1555"/>
                  </a:cubicBezTo>
                  <a:cubicBezTo>
                    <a:pt x="479" y="1271"/>
                    <a:pt x="0" y="1259"/>
                    <a:pt x="0" y="1259"/>
                  </a:cubicBezTo>
                  <a:lnTo>
                    <a:pt x="0" y="1259"/>
                  </a:lnTo>
                  <a:cubicBezTo>
                    <a:pt x="57" y="1675"/>
                    <a:pt x="262" y="1738"/>
                    <a:pt x="382" y="1738"/>
                  </a:cubicBezTo>
                  <a:cubicBezTo>
                    <a:pt x="353" y="1766"/>
                    <a:pt x="325" y="1800"/>
                    <a:pt x="296" y="1829"/>
                  </a:cubicBezTo>
                  <a:cubicBezTo>
                    <a:pt x="273" y="1852"/>
                    <a:pt x="300" y="1899"/>
                    <a:pt x="332" y="1899"/>
                  </a:cubicBezTo>
                  <a:cubicBezTo>
                    <a:pt x="339" y="1899"/>
                    <a:pt x="346" y="1896"/>
                    <a:pt x="353" y="1891"/>
                  </a:cubicBezTo>
                  <a:cubicBezTo>
                    <a:pt x="410" y="1851"/>
                    <a:pt x="462" y="1806"/>
                    <a:pt x="501" y="1749"/>
                  </a:cubicBezTo>
                  <a:cubicBezTo>
                    <a:pt x="533" y="1766"/>
                    <a:pt x="589" y="1789"/>
                    <a:pt x="657" y="1789"/>
                  </a:cubicBezTo>
                  <a:cubicBezTo>
                    <a:pt x="773" y="1789"/>
                    <a:pt x="928" y="1723"/>
                    <a:pt x="1071" y="1447"/>
                  </a:cubicBezTo>
                  <a:cubicBezTo>
                    <a:pt x="994" y="1423"/>
                    <a:pt x="913" y="1411"/>
                    <a:pt x="830" y="1411"/>
                  </a:cubicBezTo>
                  <a:cubicBezTo>
                    <a:pt x="778" y="1411"/>
                    <a:pt x="725" y="1416"/>
                    <a:pt x="672" y="1424"/>
                  </a:cubicBezTo>
                  <a:cubicBezTo>
                    <a:pt x="707" y="1339"/>
                    <a:pt x="724" y="1248"/>
                    <a:pt x="729" y="1157"/>
                  </a:cubicBezTo>
                  <a:cubicBezTo>
                    <a:pt x="729" y="1117"/>
                    <a:pt x="729" y="1088"/>
                    <a:pt x="729" y="1054"/>
                  </a:cubicBezTo>
                  <a:cubicBezTo>
                    <a:pt x="739" y="1055"/>
                    <a:pt x="751" y="1056"/>
                    <a:pt x="765" y="1056"/>
                  </a:cubicBezTo>
                  <a:cubicBezTo>
                    <a:pt x="877" y="1056"/>
                    <a:pt x="1098" y="995"/>
                    <a:pt x="1134" y="553"/>
                  </a:cubicBezTo>
                  <a:lnTo>
                    <a:pt x="1134" y="553"/>
                  </a:lnTo>
                  <a:cubicBezTo>
                    <a:pt x="1134" y="553"/>
                    <a:pt x="781" y="587"/>
                    <a:pt x="678" y="781"/>
                  </a:cubicBezTo>
                  <a:cubicBezTo>
                    <a:pt x="650" y="684"/>
                    <a:pt x="610" y="598"/>
                    <a:pt x="553" y="513"/>
                  </a:cubicBezTo>
                  <a:cubicBezTo>
                    <a:pt x="729" y="188"/>
                    <a:pt x="200" y="1"/>
                    <a:pt x="2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75"/>
            <p:cNvSpPr/>
            <p:nvPr/>
          </p:nvSpPr>
          <p:spPr>
            <a:xfrm rot="941997">
              <a:off x="7155118" y="1088277"/>
              <a:ext cx="1306797" cy="226557"/>
            </a:xfrm>
            <a:custGeom>
              <a:rect b="b" l="l" r="r" t="t"/>
              <a:pathLst>
                <a:path extrusionOk="0" h="2133" w="12303">
                  <a:moveTo>
                    <a:pt x="81" y="0"/>
                  </a:moveTo>
                  <a:lnTo>
                    <a:pt x="81" y="0"/>
                  </a:lnTo>
                  <a:cubicBezTo>
                    <a:pt x="314" y="313"/>
                    <a:pt x="553" y="627"/>
                    <a:pt x="781" y="940"/>
                  </a:cubicBezTo>
                  <a:cubicBezTo>
                    <a:pt x="878" y="1071"/>
                    <a:pt x="872" y="1071"/>
                    <a:pt x="776" y="1190"/>
                  </a:cubicBezTo>
                  <a:cubicBezTo>
                    <a:pt x="519" y="1498"/>
                    <a:pt x="246" y="1783"/>
                    <a:pt x="1" y="2119"/>
                  </a:cubicBezTo>
                  <a:cubicBezTo>
                    <a:pt x="364" y="2122"/>
                    <a:pt x="726" y="2132"/>
                    <a:pt x="1088" y="2132"/>
                  </a:cubicBezTo>
                  <a:cubicBezTo>
                    <a:pt x="1424" y="2132"/>
                    <a:pt x="1760" y="2123"/>
                    <a:pt x="2097" y="2090"/>
                  </a:cubicBezTo>
                  <a:cubicBezTo>
                    <a:pt x="2165" y="2085"/>
                    <a:pt x="2245" y="2085"/>
                    <a:pt x="2319" y="2085"/>
                  </a:cubicBezTo>
                  <a:cubicBezTo>
                    <a:pt x="3179" y="2085"/>
                    <a:pt x="4038" y="2091"/>
                    <a:pt x="4899" y="2091"/>
                  </a:cubicBezTo>
                  <a:cubicBezTo>
                    <a:pt x="5651" y="2091"/>
                    <a:pt x="6405" y="2086"/>
                    <a:pt x="7160" y="2067"/>
                  </a:cubicBezTo>
                  <a:cubicBezTo>
                    <a:pt x="8817" y="2028"/>
                    <a:pt x="10480" y="2045"/>
                    <a:pt x="12137" y="2028"/>
                  </a:cubicBezTo>
                  <a:cubicBezTo>
                    <a:pt x="12183" y="2028"/>
                    <a:pt x="12234" y="2016"/>
                    <a:pt x="12280" y="2016"/>
                  </a:cubicBezTo>
                  <a:cubicBezTo>
                    <a:pt x="12092" y="1731"/>
                    <a:pt x="11864" y="1509"/>
                    <a:pt x="11659" y="1259"/>
                  </a:cubicBezTo>
                  <a:cubicBezTo>
                    <a:pt x="11545" y="1116"/>
                    <a:pt x="11539" y="1122"/>
                    <a:pt x="11659" y="974"/>
                  </a:cubicBezTo>
                  <a:cubicBezTo>
                    <a:pt x="11864" y="712"/>
                    <a:pt x="12109" y="496"/>
                    <a:pt x="12303" y="211"/>
                  </a:cubicBezTo>
                  <a:cubicBezTo>
                    <a:pt x="12115" y="205"/>
                    <a:pt x="11927" y="199"/>
                    <a:pt x="11733" y="199"/>
                  </a:cubicBezTo>
                  <a:cubicBezTo>
                    <a:pt x="10594" y="165"/>
                    <a:pt x="9455" y="177"/>
                    <a:pt x="8316" y="137"/>
                  </a:cubicBezTo>
                  <a:cubicBezTo>
                    <a:pt x="7800" y="119"/>
                    <a:pt x="7284" y="118"/>
                    <a:pt x="6769" y="118"/>
                  </a:cubicBezTo>
                  <a:cubicBezTo>
                    <a:pt x="6695" y="118"/>
                    <a:pt x="6621" y="118"/>
                    <a:pt x="6548" y="118"/>
                  </a:cubicBezTo>
                  <a:cubicBezTo>
                    <a:pt x="5958" y="118"/>
                    <a:pt x="5369" y="117"/>
                    <a:pt x="4779" y="91"/>
                  </a:cubicBezTo>
                  <a:cubicBezTo>
                    <a:pt x="3606" y="40"/>
                    <a:pt x="2410" y="74"/>
                    <a:pt x="1220" y="34"/>
                  </a:cubicBezTo>
                  <a:cubicBezTo>
                    <a:pt x="844" y="23"/>
                    <a:pt x="462" y="12"/>
                    <a:pt x="8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75"/>
            <p:cNvSpPr/>
            <p:nvPr/>
          </p:nvSpPr>
          <p:spPr>
            <a:xfrm rot="941997">
              <a:off x="7080265" y="1316839"/>
              <a:ext cx="1390816" cy="45885"/>
            </a:xfrm>
            <a:custGeom>
              <a:rect b="b" l="l" r="r" t="t"/>
              <a:pathLst>
                <a:path extrusionOk="0" h="432" w="13094">
                  <a:moveTo>
                    <a:pt x="12763" y="0"/>
                  </a:moveTo>
                  <a:cubicBezTo>
                    <a:pt x="12697" y="24"/>
                    <a:pt x="12630" y="36"/>
                    <a:pt x="12564" y="36"/>
                  </a:cubicBezTo>
                  <a:cubicBezTo>
                    <a:pt x="12551" y="36"/>
                    <a:pt x="12537" y="35"/>
                    <a:pt x="12524" y="34"/>
                  </a:cubicBezTo>
                  <a:lnTo>
                    <a:pt x="11653" y="40"/>
                  </a:lnTo>
                  <a:cubicBezTo>
                    <a:pt x="8896" y="51"/>
                    <a:pt x="6134" y="91"/>
                    <a:pt x="3378" y="103"/>
                  </a:cubicBezTo>
                  <a:cubicBezTo>
                    <a:pt x="2415" y="108"/>
                    <a:pt x="1453" y="120"/>
                    <a:pt x="490" y="137"/>
                  </a:cubicBezTo>
                  <a:cubicBezTo>
                    <a:pt x="468" y="140"/>
                    <a:pt x="445" y="141"/>
                    <a:pt x="422" y="141"/>
                  </a:cubicBezTo>
                  <a:cubicBezTo>
                    <a:pt x="350" y="141"/>
                    <a:pt x="274" y="127"/>
                    <a:pt x="205" y="97"/>
                  </a:cubicBezTo>
                  <a:cubicBezTo>
                    <a:pt x="126" y="177"/>
                    <a:pt x="52" y="262"/>
                    <a:pt x="0" y="365"/>
                  </a:cubicBezTo>
                  <a:cubicBezTo>
                    <a:pt x="333" y="404"/>
                    <a:pt x="5300" y="432"/>
                    <a:pt x="9020" y="432"/>
                  </a:cubicBezTo>
                  <a:cubicBezTo>
                    <a:pt x="11228" y="432"/>
                    <a:pt x="12996" y="422"/>
                    <a:pt x="13094" y="399"/>
                  </a:cubicBezTo>
                  <a:cubicBezTo>
                    <a:pt x="13008" y="245"/>
                    <a:pt x="12894" y="108"/>
                    <a:pt x="127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75"/>
            <p:cNvSpPr/>
            <p:nvPr/>
          </p:nvSpPr>
          <p:spPr>
            <a:xfrm rot="941997">
              <a:off x="7174193" y="1054534"/>
              <a:ext cx="1375733" cy="43017"/>
            </a:xfrm>
            <a:custGeom>
              <a:rect b="b" l="l" r="r" t="t"/>
              <a:pathLst>
                <a:path extrusionOk="0" h="405" w="12952">
                  <a:moveTo>
                    <a:pt x="4710" y="0"/>
                  </a:moveTo>
                  <a:cubicBezTo>
                    <a:pt x="3213" y="0"/>
                    <a:pt x="1726" y="6"/>
                    <a:pt x="234" y="11"/>
                  </a:cubicBezTo>
                  <a:lnTo>
                    <a:pt x="132" y="11"/>
                  </a:lnTo>
                  <a:cubicBezTo>
                    <a:pt x="124" y="13"/>
                    <a:pt x="116" y="14"/>
                    <a:pt x="108" y="14"/>
                  </a:cubicBezTo>
                  <a:cubicBezTo>
                    <a:pt x="94" y="14"/>
                    <a:pt x="80" y="12"/>
                    <a:pt x="66" y="12"/>
                  </a:cubicBezTo>
                  <a:cubicBezTo>
                    <a:pt x="42" y="12"/>
                    <a:pt x="19" y="18"/>
                    <a:pt x="1" y="51"/>
                  </a:cubicBezTo>
                  <a:cubicBezTo>
                    <a:pt x="29" y="142"/>
                    <a:pt x="80" y="217"/>
                    <a:pt x="154" y="273"/>
                  </a:cubicBezTo>
                  <a:cubicBezTo>
                    <a:pt x="209" y="223"/>
                    <a:pt x="268" y="213"/>
                    <a:pt x="328" y="213"/>
                  </a:cubicBezTo>
                  <a:cubicBezTo>
                    <a:pt x="363" y="213"/>
                    <a:pt x="398" y="217"/>
                    <a:pt x="433" y="217"/>
                  </a:cubicBezTo>
                  <a:cubicBezTo>
                    <a:pt x="1415" y="217"/>
                    <a:pt x="2392" y="267"/>
                    <a:pt x="3372" y="267"/>
                  </a:cubicBezTo>
                  <a:cubicBezTo>
                    <a:pt x="3535" y="267"/>
                    <a:pt x="3698" y="265"/>
                    <a:pt x="3862" y="262"/>
                  </a:cubicBezTo>
                  <a:lnTo>
                    <a:pt x="3947" y="262"/>
                  </a:lnTo>
                  <a:cubicBezTo>
                    <a:pt x="5559" y="279"/>
                    <a:pt x="7171" y="296"/>
                    <a:pt x="8783" y="330"/>
                  </a:cubicBezTo>
                  <a:cubicBezTo>
                    <a:pt x="10001" y="353"/>
                    <a:pt x="11220" y="342"/>
                    <a:pt x="12439" y="359"/>
                  </a:cubicBezTo>
                  <a:cubicBezTo>
                    <a:pt x="12451" y="359"/>
                    <a:pt x="12464" y="359"/>
                    <a:pt x="12477" y="359"/>
                  </a:cubicBezTo>
                  <a:cubicBezTo>
                    <a:pt x="12536" y="359"/>
                    <a:pt x="12599" y="363"/>
                    <a:pt x="12655" y="404"/>
                  </a:cubicBezTo>
                  <a:cubicBezTo>
                    <a:pt x="12752" y="291"/>
                    <a:pt x="12872" y="194"/>
                    <a:pt x="12951" y="51"/>
                  </a:cubicBezTo>
                  <a:cubicBezTo>
                    <a:pt x="12920" y="20"/>
                    <a:pt x="12888" y="13"/>
                    <a:pt x="12857" y="13"/>
                  </a:cubicBezTo>
                  <a:cubicBezTo>
                    <a:pt x="12833" y="13"/>
                    <a:pt x="12809" y="17"/>
                    <a:pt x="12786" y="17"/>
                  </a:cubicBezTo>
                  <a:cubicBezTo>
                    <a:pt x="10092" y="6"/>
                    <a:pt x="7404" y="0"/>
                    <a:pt x="47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75"/>
            <p:cNvSpPr/>
            <p:nvPr/>
          </p:nvSpPr>
          <p:spPr>
            <a:xfrm rot="941997">
              <a:off x="7184666" y="1074267"/>
              <a:ext cx="1327935" cy="43336"/>
            </a:xfrm>
            <a:custGeom>
              <a:rect b="b" l="l" r="r" t="t"/>
              <a:pathLst>
                <a:path extrusionOk="0" h="408" w="12502">
                  <a:moveTo>
                    <a:pt x="174" y="0"/>
                  </a:moveTo>
                  <a:cubicBezTo>
                    <a:pt x="114" y="0"/>
                    <a:pt x="55" y="10"/>
                    <a:pt x="0" y="60"/>
                  </a:cubicBezTo>
                  <a:lnTo>
                    <a:pt x="97" y="197"/>
                  </a:lnTo>
                  <a:cubicBezTo>
                    <a:pt x="473" y="209"/>
                    <a:pt x="855" y="220"/>
                    <a:pt x="1236" y="237"/>
                  </a:cubicBezTo>
                  <a:cubicBezTo>
                    <a:pt x="2421" y="271"/>
                    <a:pt x="3605" y="237"/>
                    <a:pt x="4796" y="288"/>
                  </a:cubicBezTo>
                  <a:cubicBezTo>
                    <a:pt x="5388" y="314"/>
                    <a:pt x="5977" y="315"/>
                    <a:pt x="6566" y="315"/>
                  </a:cubicBezTo>
                  <a:cubicBezTo>
                    <a:pt x="6640" y="315"/>
                    <a:pt x="6713" y="315"/>
                    <a:pt x="6787" y="315"/>
                  </a:cubicBezTo>
                  <a:cubicBezTo>
                    <a:pt x="7302" y="315"/>
                    <a:pt x="7817" y="316"/>
                    <a:pt x="8332" y="334"/>
                  </a:cubicBezTo>
                  <a:cubicBezTo>
                    <a:pt x="9471" y="374"/>
                    <a:pt x="10610" y="362"/>
                    <a:pt x="11749" y="396"/>
                  </a:cubicBezTo>
                  <a:cubicBezTo>
                    <a:pt x="11937" y="402"/>
                    <a:pt x="12125" y="402"/>
                    <a:pt x="12319" y="408"/>
                  </a:cubicBezTo>
                  <a:cubicBezTo>
                    <a:pt x="12393" y="351"/>
                    <a:pt x="12456" y="277"/>
                    <a:pt x="12501" y="197"/>
                  </a:cubicBezTo>
                  <a:cubicBezTo>
                    <a:pt x="12433" y="140"/>
                    <a:pt x="12359" y="152"/>
                    <a:pt x="12279" y="146"/>
                  </a:cubicBezTo>
                  <a:cubicBezTo>
                    <a:pt x="11066" y="129"/>
                    <a:pt x="9847" y="140"/>
                    <a:pt x="8623" y="117"/>
                  </a:cubicBezTo>
                  <a:cubicBezTo>
                    <a:pt x="7017" y="83"/>
                    <a:pt x="5405" y="60"/>
                    <a:pt x="3793" y="49"/>
                  </a:cubicBezTo>
                  <a:lnTo>
                    <a:pt x="3708" y="49"/>
                  </a:lnTo>
                  <a:cubicBezTo>
                    <a:pt x="3533" y="53"/>
                    <a:pt x="3358" y="54"/>
                    <a:pt x="3184" y="54"/>
                  </a:cubicBezTo>
                  <a:cubicBezTo>
                    <a:pt x="2215" y="54"/>
                    <a:pt x="1249" y="8"/>
                    <a:pt x="279" y="4"/>
                  </a:cubicBezTo>
                  <a:cubicBezTo>
                    <a:pt x="244" y="4"/>
                    <a:pt x="209" y="0"/>
                    <a:pt x="174"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75"/>
            <p:cNvSpPr/>
            <p:nvPr/>
          </p:nvSpPr>
          <p:spPr>
            <a:xfrm rot="941997">
              <a:off x="7109013" y="1297170"/>
              <a:ext cx="1333989" cy="33776"/>
            </a:xfrm>
            <a:custGeom>
              <a:rect b="b" l="l" r="r" t="t"/>
              <a:pathLst>
                <a:path extrusionOk="0" h="318" w="12559">
                  <a:moveTo>
                    <a:pt x="12416" y="1"/>
                  </a:moveTo>
                  <a:cubicBezTo>
                    <a:pt x="12370" y="6"/>
                    <a:pt x="12325" y="12"/>
                    <a:pt x="12273" y="12"/>
                  </a:cubicBezTo>
                  <a:cubicBezTo>
                    <a:pt x="10622" y="35"/>
                    <a:pt x="8959" y="12"/>
                    <a:pt x="7302" y="57"/>
                  </a:cubicBezTo>
                  <a:cubicBezTo>
                    <a:pt x="6607" y="75"/>
                    <a:pt x="5911" y="79"/>
                    <a:pt x="5215" y="79"/>
                  </a:cubicBezTo>
                  <a:cubicBezTo>
                    <a:pt x="4454" y="79"/>
                    <a:pt x="3693" y="74"/>
                    <a:pt x="2933" y="74"/>
                  </a:cubicBezTo>
                  <a:cubicBezTo>
                    <a:pt x="2775" y="74"/>
                    <a:pt x="2618" y="74"/>
                    <a:pt x="2461" y="75"/>
                  </a:cubicBezTo>
                  <a:cubicBezTo>
                    <a:pt x="2387" y="75"/>
                    <a:pt x="2313" y="75"/>
                    <a:pt x="2239" y="80"/>
                  </a:cubicBezTo>
                  <a:cubicBezTo>
                    <a:pt x="1912" y="112"/>
                    <a:pt x="1587" y="122"/>
                    <a:pt x="1262" y="122"/>
                  </a:cubicBezTo>
                  <a:cubicBezTo>
                    <a:pt x="889" y="122"/>
                    <a:pt x="517" y="109"/>
                    <a:pt x="143" y="103"/>
                  </a:cubicBezTo>
                  <a:cubicBezTo>
                    <a:pt x="86" y="149"/>
                    <a:pt x="34" y="206"/>
                    <a:pt x="0" y="274"/>
                  </a:cubicBezTo>
                  <a:cubicBezTo>
                    <a:pt x="69" y="304"/>
                    <a:pt x="142" y="318"/>
                    <a:pt x="215" y="318"/>
                  </a:cubicBezTo>
                  <a:cubicBezTo>
                    <a:pt x="238" y="318"/>
                    <a:pt x="262" y="317"/>
                    <a:pt x="285" y="314"/>
                  </a:cubicBezTo>
                  <a:cubicBezTo>
                    <a:pt x="1248" y="297"/>
                    <a:pt x="2210" y="285"/>
                    <a:pt x="3173" y="280"/>
                  </a:cubicBezTo>
                  <a:cubicBezTo>
                    <a:pt x="5929" y="268"/>
                    <a:pt x="8685" y="228"/>
                    <a:pt x="11448" y="217"/>
                  </a:cubicBezTo>
                  <a:lnTo>
                    <a:pt x="12319" y="211"/>
                  </a:lnTo>
                  <a:cubicBezTo>
                    <a:pt x="12332" y="212"/>
                    <a:pt x="12346" y="213"/>
                    <a:pt x="12359" y="213"/>
                  </a:cubicBezTo>
                  <a:cubicBezTo>
                    <a:pt x="12427" y="213"/>
                    <a:pt x="12496" y="201"/>
                    <a:pt x="12558" y="177"/>
                  </a:cubicBezTo>
                  <a:cubicBezTo>
                    <a:pt x="12530" y="109"/>
                    <a:pt x="12478" y="46"/>
                    <a:pt x="12416"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501" name="Shape 3501"/>
        <p:cNvGrpSpPr/>
        <p:nvPr/>
      </p:nvGrpSpPr>
      <p:grpSpPr>
        <a:xfrm>
          <a:off x="0" y="0"/>
          <a:ext cx="0" cy="0"/>
          <a:chOff x="0" y="0"/>
          <a:chExt cx="0" cy="0"/>
        </a:xfrm>
      </p:grpSpPr>
      <p:sp>
        <p:nvSpPr>
          <p:cNvPr id="3502" name="Google Shape;3502;p76"/>
          <p:cNvSpPr txBox="1"/>
          <p:nvPr>
            <p:ph idx="4294967295" type="title"/>
          </p:nvPr>
        </p:nvSpPr>
        <p:spPr>
          <a:xfrm>
            <a:off x="1048350" y="756213"/>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3503" name="Google Shape;3503;p76"/>
          <p:cNvSpPr txBox="1"/>
          <p:nvPr>
            <p:ph idx="4294967295" type="body"/>
          </p:nvPr>
        </p:nvSpPr>
        <p:spPr>
          <a:xfrm>
            <a:off x="1048350" y="1211513"/>
            <a:ext cx="7047300" cy="27357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b="1" lang="en" u="sng">
                <a:solidFill>
                  <a:srgbClr val="869FB2"/>
                </a:solidFill>
                <a:latin typeface="Arial"/>
                <a:ea typeface="Arial"/>
                <a:cs typeface="Arial"/>
                <a:sym typeface="Arial"/>
              </a:rPr>
              <a:t>S</a:t>
            </a:r>
            <a:r>
              <a:rPr b="1" lang="en" sz="1200" u="sng">
                <a:solidFill>
                  <a:srgbClr val="869FB2"/>
                </a:solidFill>
                <a:latin typeface="Arial"/>
                <a:ea typeface="Arial"/>
                <a:cs typeface="Arial"/>
                <a:sym typeface="Arial"/>
                <a:hlinkClick r:id="rId3">
                  <a:extLst>
                    <a:ext uri="{A12FA001-AC4F-418D-AE19-62706E023703}">
                      <ahyp:hlinkCl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b="1" lang="en" sz="1200">
                <a:solidFill>
                  <a:srgbClr val="869FB2"/>
                </a:solidFill>
                <a:uFill>
                  <a:noFill/>
                </a:uFill>
                <a:latin typeface="Arial"/>
                <a:ea typeface="Arial"/>
                <a:cs typeface="Arial"/>
                <a:sym typeface="Arial"/>
                <a:hlinkClick action="ppaction://hlinksldjump" r:id="rId4">
                  <a:extLst>
                    <a:ext uri="{A12FA001-AC4F-418D-AE19-62706E023703}">
                      <ahyp:hlinkClr val="tx"/>
                    </a:ext>
                  </a:extLst>
                </a:hlinkClick>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100">
                <a:solidFill>
                  <a:srgbClr val="869FB2"/>
                </a:solidFill>
                <a:latin typeface="Arial"/>
                <a:ea typeface="Arial"/>
                <a:cs typeface="Arial"/>
                <a:sym typeface="Arial"/>
              </a:rPr>
              <a:t>You are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100">
                <a:solidFill>
                  <a:srgbClr val="869FB2"/>
                </a:solidFill>
                <a:latin typeface="Arial"/>
                <a:ea typeface="Arial"/>
                <a:cs typeface="Arial"/>
                <a:sym typeface="Arial"/>
              </a:rPr>
              <a:t>You are not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indent="0" lvl="0" marL="0" rtl="0" algn="ctr">
              <a:spcBef>
                <a:spcPts val="0"/>
              </a:spcBef>
              <a:spcAft>
                <a:spcPts val="0"/>
              </a:spcAft>
              <a:buNone/>
            </a:pPr>
            <a:r>
              <a:t/>
            </a:r>
            <a:endParaRPr sz="1100">
              <a:solidFill>
                <a:srgbClr val="435D74"/>
              </a:solidFill>
              <a:latin typeface="Arial"/>
              <a:ea typeface="Arial"/>
              <a:cs typeface="Arial"/>
              <a:sym typeface="Arial"/>
            </a:endParaRPr>
          </a:p>
          <a:p>
            <a:pPr indent="0" lvl="0" marL="0" rtl="0" algn="ctr">
              <a:spcBef>
                <a:spcPts val="0"/>
              </a:spcBef>
              <a:spcAft>
                <a:spcPts val="0"/>
              </a:spcAft>
              <a:buNone/>
            </a:pPr>
            <a:r>
              <a:t/>
            </a:r>
            <a:endParaRPr sz="1400">
              <a:solidFill>
                <a:srgbClr val="435D74"/>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3504" name="Google Shape;3504;p76"/>
          <p:cNvSpPr txBox="1"/>
          <p:nvPr>
            <p:ph idx="4294967295" type="body"/>
          </p:nvPr>
        </p:nvSpPr>
        <p:spPr>
          <a:xfrm>
            <a:off x="1048350" y="3947187"/>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indent="0" lvl="0" marL="0" rtl="0" algn="ctr">
              <a:spcBef>
                <a:spcPts val="0"/>
              </a:spcBef>
              <a:spcAft>
                <a:spcPts val="0"/>
              </a:spcAft>
              <a:buNone/>
            </a:pPr>
            <a:r>
              <a:rPr lang="en" sz="1200" u="sng">
                <a:solidFill>
                  <a:srgbClr val="869FB2"/>
                </a:solidFill>
                <a:latin typeface="Arial"/>
                <a:ea typeface="Arial"/>
                <a:cs typeface="Arial"/>
                <a:sym typeface="Arial"/>
                <a:hlinkClick r:id="rId5">
                  <a:extLst>
                    <a:ext uri="{A12FA001-AC4F-418D-AE19-62706E023703}">
                      <ahyp:hlinkCl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extLst>
                    <a:ext uri="{A12FA001-AC4F-418D-AE19-62706E023703}">
                      <ahyp:hlinkCl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2" name="Shape 642"/>
        <p:cNvGrpSpPr/>
        <p:nvPr/>
      </p:nvGrpSpPr>
      <p:grpSpPr>
        <a:xfrm>
          <a:off x="0" y="0"/>
          <a:ext cx="0" cy="0"/>
          <a:chOff x="0" y="0"/>
          <a:chExt cx="0" cy="0"/>
        </a:xfrm>
      </p:grpSpPr>
      <p:grpSp>
        <p:nvGrpSpPr>
          <p:cNvPr id="643" name="Google Shape;643;p41"/>
          <p:cNvGrpSpPr/>
          <p:nvPr/>
        </p:nvGrpSpPr>
        <p:grpSpPr>
          <a:xfrm>
            <a:off x="1042603" y="974136"/>
            <a:ext cx="6999018" cy="3249620"/>
            <a:chOff x="1042594" y="972682"/>
            <a:chExt cx="6999018" cy="3250920"/>
          </a:xfrm>
        </p:grpSpPr>
        <p:grpSp>
          <p:nvGrpSpPr>
            <p:cNvPr id="644" name="Google Shape;644;p41"/>
            <p:cNvGrpSpPr/>
            <p:nvPr/>
          </p:nvGrpSpPr>
          <p:grpSpPr>
            <a:xfrm>
              <a:off x="1042594" y="972682"/>
              <a:ext cx="6999018" cy="3250920"/>
              <a:chOff x="1042594" y="972682"/>
              <a:chExt cx="6999018" cy="3250920"/>
            </a:xfrm>
          </p:grpSpPr>
          <p:grpSp>
            <p:nvGrpSpPr>
              <p:cNvPr id="645" name="Google Shape;645;p41"/>
              <p:cNvGrpSpPr/>
              <p:nvPr/>
            </p:nvGrpSpPr>
            <p:grpSpPr>
              <a:xfrm>
                <a:off x="1042594" y="1025174"/>
                <a:ext cx="6938133" cy="3198428"/>
                <a:chOff x="1682324" y="1028700"/>
                <a:chExt cx="5779369" cy="3086094"/>
              </a:xfrm>
            </p:grpSpPr>
            <p:sp>
              <p:nvSpPr>
                <p:cNvPr id="646" name="Google Shape;646;p41"/>
                <p:cNvSpPr/>
                <p:nvPr/>
              </p:nvSpPr>
              <p:spPr>
                <a:xfrm>
                  <a:off x="1682324" y="1028700"/>
                  <a:ext cx="5779369" cy="3086094"/>
                </a:xfrm>
                <a:custGeom>
                  <a:rect b="b" l="l" r="r" t="t"/>
                  <a:pathLst>
                    <a:path extrusionOk="0" h="7290" w="13652">
                      <a:moveTo>
                        <a:pt x="0" y="0"/>
                      </a:moveTo>
                      <a:lnTo>
                        <a:pt x="0" y="7290"/>
                      </a:lnTo>
                      <a:lnTo>
                        <a:pt x="13652" y="7290"/>
                      </a:lnTo>
                      <a:lnTo>
                        <a:pt x="1365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41"/>
                <p:cNvSpPr/>
                <p:nvPr/>
              </p:nvSpPr>
              <p:spPr>
                <a:xfrm>
                  <a:off x="2721609" y="1028700"/>
                  <a:ext cx="352215" cy="1642107"/>
                </a:xfrm>
                <a:custGeom>
                  <a:rect b="b" l="l" r="r" t="t"/>
                  <a:pathLst>
                    <a:path extrusionOk="0" h="3879" w="832">
                      <a:moveTo>
                        <a:pt x="0" y="0"/>
                      </a:moveTo>
                      <a:lnTo>
                        <a:pt x="0" y="3879"/>
                      </a:lnTo>
                      <a:lnTo>
                        <a:pt x="832" y="3879"/>
                      </a:lnTo>
                      <a:lnTo>
                        <a:pt x="83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41"/>
                <p:cNvSpPr/>
                <p:nvPr/>
              </p:nvSpPr>
              <p:spPr>
                <a:xfrm>
                  <a:off x="1778844" y="1028700"/>
                  <a:ext cx="352215" cy="1642107"/>
                </a:xfrm>
                <a:custGeom>
                  <a:rect b="b" l="l" r="r" t="t"/>
                  <a:pathLst>
                    <a:path extrusionOk="0" h="3879" w="832">
                      <a:moveTo>
                        <a:pt x="0" y="0"/>
                      </a:moveTo>
                      <a:lnTo>
                        <a:pt x="0" y="3879"/>
                      </a:lnTo>
                      <a:lnTo>
                        <a:pt x="832" y="3879"/>
                      </a:lnTo>
                      <a:lnTo>
                        <a:pt x="83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41"/>
                <p:cNvSpPr/>
                <p:nvPr/>
              </p:nvSpPr>
              <p:spPr>
                <a:xfrm>
                  <a:off x="2241548" y="1028700"/>
                  <a:ext cx="149861" cy="1642107"/>
                </a:xfrm>
                <a:custGeom>
                  <a:rect b="b" l="l" r="r" t="t"/>
                  <a:pathLst>
                    <a:path extrusionOk="0" h="3879" w="354">
                      <a:moveTo>
                        <a:pt x="1" y="0"/>
                      </a:moveTo>
                      <a:lnTo>
                        <a:pt x="1" y="3879"/>
                      </a:lnTo>
                      <a:lnTo>
                        <a:pt x="354" y="3879"/>
                      </a:lnTo>
                      <a:lnTo>
                        <a:pt x="35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41"/>
                <p:cNvSpPr/>
                <p:nvPr/>
              </p:nvSpPr>
              <p:spPr>
                <a:xfrm>
                  <a:off x="2434589" y="1028700"/>
                  <a:ext cx="74930" cy="1642107"/>
                </a:xfrm>
                <a:custGeom>
                  <a:rect b="b" l="l" r="r" t="t"/>
                  <a:pathLst>
                    <a:path extrusionOk="0" h="3879" w="177">
                      <a:moveTo>
                        <a:pt x="0" y="0"/>
                      </a:moveTo>
                      <a:lnTo>
                        <a:pt x="0" y="3879"/>
                      </a:lnTo>
                      <a:lnTo>
                        <a:pt x="177" y="3879"/>
                      </a:lnTo>
                      <a:lnTo>
                        <a:pt x="17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41"/>
                <p:cNvSpPr/>
                <p:nvPr/>
              </p:nvSpPr>
              <p:spPr>
                <a:xfrm>
                  <a:off x="4151208" y="1028700"/>
                  <a:ext cx="354755" cy="1642107"/>
                </a:xfrm>
                <a:custGeom>
                  <a:rect b="b" l="l" r="r" t="t"/>
                  <a:pathLst>
                    <a:path extrusionOk="0" h="3879" w="838">
                      <a:moveTo>
                        <a:pt x="0" y="0"/>
                      </a:moveTo>
                      <a:lnTo>
                        <a:pt x="0" y="3879"/>
                      </a:lnTo>
                      <a:lnTo>
                        <a:pt x="837" y="3879"/>
                      </a:lnTo>
                      <a:lnTo>
                        <a:pt x="83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41"/>
                <p:cNvSpPr/>
                <p:nvPr/>
              </p:nvSpPr>
              <p:spPr>
                <a:xfrm>
                  <a:off x="3208443" y="1028700"/>
                  <a:ext cx="354755" cy="1642107"/>
                </a:xfrm>
                <a:custGeom>
                  <a:rect b="b" l="l" r="r" t="t"/>
                  <a:pathLst>
                    <a:path extrusionOk="0" h="3879" w="838">
                      <a:moveTo>
                        <a:pt x="0" y="0"/>
                      </a:moveTo>
                      <a:lnTo>
                        <a:pt x="0" y="3879"/>
                      </a:lnTo>
                      <a:lnTo>
                        <a:pt x="838" y="3879"/>
                      </a:lnTo>
                      <a:lnTo>
                        <a:pt x="83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41"/>
                <p:cNvSpPr/>
                <p:nvPr/>
              </p:nvSpPr>
              <p:spPr>
                <a:xfrm>
                  <a:off x="3671147" y="1028700"/>
                  <a:ext cx="152401" cy="1642107"/>
                </a:xfrm>
                <a:custGeom>
                  <a:rect b="b" l="l" r="r" t="t"/>
                  <a:pathLst>
                    <a:path extrusionOk="0" h="3879" w="360">
                      <a:moveTo>
                        <a:pt x="1" y="0"/>
                      </a:moveTo>
                      <a:lnTo>
                        <a:pt x="1" y="3879"/>
                      </a:lnTo>
                      <a:lnTo>
                        <a:pt x="360" y="3879"/>
                      </a:lnTo>
                      <a:lnTo>
                        <a:pt x="36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41"/>
                <p:cNvSpPr/>
                <p:nvPr/>
              </p:nvSpPr>
              <p:spPr>
                <a:xfrm>
                  <a:off x="3864188" y="1028700"/>
                  <a:ext cx="77470" cy="1642107"/>
                </a:xfrm>
                <a:custGeom>
                  <a:rect b="b" l="l" r="r" t="t"/>
                  <a:pathLst>
                    <a:path extrusionOk="0" h="3879" w="183">
                      <a:moveTo>
                        <a:pt x="1" y="0"/>
                      </a:moveTo>
                      <a:lnTo>
                        <a:pt x="1" y="3879"/>
                      </a:lnTo>
                      <a:lnTo>
                        <a:pt x="183" y="3879"/>
                      </a:lnTo>
                      <a:lnTo>
                        <a:pt x="18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41"/>
                <p:cNvSpPr/>
                <p:nvPr/>
              </p:nvSpPr>
              <p:spPr>
                <a:xfrm>
                  <a:off x="5583347" y="1028700"/>
                  <a:ext cx="352215" cy="1642107"/>
                </a:xfrm>
                <a:custGeom>
                  <a:rect b="b" l="l" r="r" t="t"/>
                  <a:pathLst>
                    <a:path extrusionOk="0" h="3879" w="832">
                      <a:moveTo>
                        <a:pt x="0" y="0"/>
                      </a:moveTo>
                      <a:lnTo>
                        <a:pt x="0" y="3879"/>
                      </a:lnTo>
                      <a:lnTo>
                        <a:pt x="832" y="3879"/>
                      </a:lnTo>
                      <a:lnTo>
                        <a:pt x="83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41"/>
                <p:cNvSpPr/>
                <p:nvPr/>
              </p:nvSpPr>
              <p:spPr>
                <a:xfrm>
                  <a:off x="4640582" y="1028700"/>
                  <a:ext cx="352215" cy="1642107"/>
                </a:xfrm>
                <a:custGeom>
                  <a:rect b="b" l="l" r="r" t="t"/>
                  <a:pathLst>
                    <a:path extrusionOk="0" h="3879" w="832">
                      <a:moveTo>
                        <a:pt x="0" y="0"/>
                      </a:moveTo>
                      <a:lnTo>
                        <a:pt x="0" y="3879"/>
                      </a:lnTo>
                      <a:lnTo>
                        <a:pt x="832" y="3879"/>
                      </a:lnTo>
                      <a:lnTo>
                        <a:pt x="83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41"/>
                <p:cNvSpPr/>
                <p:nvPr/>
              </p:nvSpPr>
              <p:spPr>
                <a:xfrm>
                  <a:off x="5103286" y="1028700"/>
                  <a:ext cx="149861" cy="1642107"/>
                </a:xfrm>
                <a:custGeom>
                  <a:rect b="b" l="l" r="r" t="t"/>
                  <a:pathLst>
                    <a:path extrusionOk="0" h="3879" w="354">
                      <a:moveTo>
                        <a:pt x="1" y="0"/>
                      </a:moveTo>
                      <a:lnTo>
                        <a:pt x="1" y="3879"/>
                      </a:lnTo>
                      <a:lnTo>
                        <a:pt x="354" y="3879"/>
                      </a:lnTo>
                      <a:lnTo>
                        <a:pt x="35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41"/>
                <p:cNvSpPr/>
                <p:nvPr/>
              </p:nvSpPr>
              <p:spPr>
                <a:xfrm>
                  <a:off x="5296327" y="1028700"/>
                  <a:ext cx="74930" cy="1642107"/>
                </a:xfrm>
                <a:custGeom>
                  <a:rect b="b" l="l" r="r" t="t"/>
                  <a:pathLst>
                    <a:path extrusionOk="0" h="3879" w="177">
                      <a:moveTo>
                        <a:pt x="0" y="0"/>
                      </a:moveTo>
                      <a:lnTo>
                        <a:pt x="0" y="3879"/>
                      </a:lnTo>
                      <a:lnTo>
                        <a:pt x="177" y="3879"/>
                      </a:lnTo>
                      <a:lnTo>
                        <a:pt x="17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41"/>
                <p:cNvSpPr/>
                <p:nvPr/>
              </p:nvSpPr>
              <p:spPr>
                <a:xfrm>
                  <a:off x="7012946" y="1028700"/>
                  <a:ext cx="352215" cy="1642107"/>
                </a:xfrm>
                <a:custGeom>
                  <a:rect b="b" l="l" r="r" t="t"/>
                  <a:pathLst>
                    <a:path extrusionOk="0" h="3879" w="832">
                      <a:moveTo>
                        <a:pt x="0" y="0"/>
                      </a:moveTo>
                      <a:lnTo>
                        <a:pt x="0" y="3879"/>
                      </a:lnTo>
                      <a:lnTo>
                        <a:pt x="832" y="3879"/>
                      </a:lnTo>
                      <a:lnTo>
                        <a:pt x="83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41"/>
                <p:cNvSpPr/>
                <p:nvPr/>
              </p:nvSpPr>
              <p:spPr>
                <a:xfrm>
                  <a:off x="6070181" y="1028700"/>
                  <a:ext cx="352638" cy="1642107"/>
                </a:xfrm>
                <a:custGeom>
                  <a:rect b="b" l="l" r="r" t="t"/>
                  <a:pathLst>
                    <a:path extrusionOk="0" h="3879" w="833">
                      <a:moveTo>
                        <a:pt x="1" y="0"/>
                      </a:moveTo>
                      <a:lnTo>
                        <a:pt x="1" y="3879"/>
                      </a:lnTo>
                      <a:lnTo>
                        <a:pt x="832" y="3879"/>
                      </a:lnTo>
                      <a:lnTo>
                        <a:pt x="83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41"/>
                <p:cNvSpPr/>
                <p:nvPr/>
              </p:nvSpPr>
              <p:spPr>
                <a:xfrm>
                  <a:off x="6533309" y="1028700"/>
                  <a:ext cx="151977" cy="1642107"/>
                </a:xfrm>
                <a:custGeom>
                  <a:rect b="b" l="l" r="r" t="t"/>
                  <a:pathLst>
                    <a:path extrusionOk="0" h="3879" w="359">
                      <a:moveTo>
                        <a:pt x="0" y="0"/>
                      </a:moveTo>
                      <a:lnTo>
                        <a:pt x="0" y="3879"/>
                      </a:lnTo>
                      <a:lnTo>
                        <a:pt x="359" y="3879"/>
                      </a:lnTo>
                      <a:lnTo>
                        <a:pt x="35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41"/>
                <p:cNvSpPr/>
                <p:nvPr/>
              </p:nvSpPr>
              <p:spPr>
                <a:xfrm>
                  <a:off x="6725926" y="1028700"/>
                  <a:ext cx="75354" cy="1642107"/>
                </a:xfrm>
                <a:custGeom>
                  <a:rect b="b" l="l" r="r" t="t"/>
                  <a:pathLst>
                    <a:path extrusionOk="0" h="3879" w="178">
                      <a:moveTo>
                        <a:pt x="1" y="0"/>
                      </a:moveTo>
                      <a:lnTo>
                        <a:pt x="1" y="3879"/>
                      </a:lnTo>
                      <a:lnTo>
                        <a:pt x="177" y="3879"/>
                      </a:lnTo>
                      <a:lnTo>
                        <a:pt x="17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41"/>
                <p:cNvSpPr/>
                <p:nvPr/>
              </p:nvSpPr>
              <p:spPr>
                <a:xfrm>
                  <a:off x="1682324" y="2525606"/>
                  <a:ext cx="5779369" cy="176530"/>
                </a:xfrm>
                <a:custGeom>
                  <a:rect b="b" l="l" r="r" t="t"/>
                  <a:pathLst>
                    <a:path extrusionOk="0" h="417" w="13652">
                      <a:moveTo>
                        <a:pt x="0" y="1"/>
                      </a:moveTo>
                      <a:lnTo>
                        <a:pt x="0" y="417"/>
                      </a:lnTo>
                      <a:lnTo>
                        <a:pt x="13652" y="417"/>
                      </a:lnTo>
                      <a:lnTo>
                        <a:pt x="1365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 name="Google Shape;664;p41"/>
              <p:cNvGrpSpPr/>
              <p:nvPr/>
            </p:nvGrpSpPr>
            <p:grpSpPr>
              <a:xfrm>
                <a:off x="1103478" y="972682"/>
                <a:ext cx="6938133" cy="3198428"/>
                <a:chOff x="1682324" y="1028700"/>
                <a:chExt cx="5779369" cy="3086094"/>
              </a:xfrm>
            </p:grpSpPr>
            <p:sp>
              <p:nvSpPr>
                <p:cNvPr id="665" name="Google Shape;665;p41"/>
                <p:cNvSpPr/>
                <p:nvPr/>
              </p:nvSpPr>
              <p:spPr>
                <a:xfrm>
                  <a:off x="1682324" y="1028700"/>
                  <a:ext cx="5779369" cy="3086094"/>
                </a:xfrm>
                <a:custGeom>
                  <a:rect b="b" l="l" r="r" t="t"/>
                  <a:pathLst>
                    <a:path extrusionOk="0" h="7290" w="13652">
                      <a:moveTo>
                        <a:pt x="0" y="0"/>
                      </a:moveTo>
                      <a:lnTo>
                        <a:pt x="0" y="7290"/>
                      </a:lnTo>
                      <a:lnTo>
                        <a:pt x="13652" y="7290"/>
                      </a:lnTo>
                      <a:lnTo>
                        <a:pt x="1365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41"/>
                <p:cNvSpPr/>
                <p:nvPr/>
              </p:nvSpPr>
              <p:spPr>
                <a:xfrm>
                  <a:off x="2721609" y="1028700"/>
                  <a:ext cx="352215" cy="1642107"/>
                </a:xfrm>
                <a:custGeom>
                  <a:rect b="b" l="l" r="r" t="t"/>
                  <a:pathLst>
                    <a:path extrusionOk="0" h="3879" w="832">
                      <a:moveTo>
                        <a:pt x="0" y="0"/>
                      </a:moveTo>
                      <a:lnTo>
                        <a:pt x="0" y="3879"/>
                      </a:lnTo>
                      <a:lnTo>
                        <a:pt x="832" y="3879"/>
                      </a:lnTo>
                      <a:lnTo>
                        <a:pt x="83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41"/>
                <p:cNvSpPr/>
                <p:nvPr/>
              </p:nvSpPr>
              <p:spPr>
                <a:xfrm>
                  <a:off x="1778844" y="1028700"/>
                  <a:ext cx="352215" cy="1642107"/>
                </a:xfrm>
                <a:custGeom>
                  <a:rect b="b" l="l" r="r" t="t"/>
                  <a:pathLst>
                    <a:path extrusionOk="0" h="3879" w="832">
                      <a:moveTo>
                        <a:pt x="0" y="0"/>
                      </a:moveTo>
                      <a:lnTo>
                        <a:pt x="0" y="3879"/>
                      </a:lnTo>
                      <a:lnTo>
                        <a:pt x="832" y="3879"/>
                      </a:lnTo>
                      <a:lnTo>
                        <a:pt x="832" y="0"/>
                      </a:ln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41"/>
                <p:cNvSpPr/>
                <p:nvPr/>
              </p:nvSpPr>
              <p:spPr>
                <a:xfrm>
                  <a:off x="2241548" y="1028700"/>
                  <a:ext cx="149861" cy="1642107"/>
                </a:xfrm>
                <a:custGeom>
                  <a:rect b="b" l="l" r="r" t="t"/>
                  <a:pathLst>
                    <a:path extrusionOk="0" h="3879" w="354">
                      <a:moveTo>
                        <a:pt x="1" y="0"/>
                      </a:moveTo>
                      <a:lnTo>
                        <a:pt x="1" y="3879"/>
                      </a:lnTo>
                      <a:lnTo>
                        <a:pt x="354" y="3879"/>
                      </a:lnTo>
                      <a:lnTo>
                        <a:pt x="354" y="0"/>
                      </a:lnTo>
                      <a:close/>
                    </a:path>
                  </a:pathLst>
                </a:custGeom>
                <a:solidFill>
                  <a:srgbClr val="E4A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41"/>
                <p:cNvSpPr/>
                <p:nvPr/>
              </p:nvSpPr>
              <p:spPr>
                <a:xfrm>
                  <a:off x="2434589" y="1028700"/>
                  <a:ext cx="74930" cy="1642107"/>
                </a:xfrm>
                <a:custGeom>
                  <a:rect b="b" l="l" r="r" t="t"/>
                  <a:pathLst>
                    <a:path extrusionOk="0" h="3879" w="177">
                      <a:moveTo>
                        <a:pt x="0" y="0"/>
                      </a:moveTo>
                      <a:lnTo>
                        <a:pt x="0" y="3879"/>
                      </a:lnTo>
                      <a:lnTo>
                        <a:pt x="177" y="3879"/>
                      </a:lnTo>
                      <a:lnTo>
                        <a:pt x="177" y="0"/>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41"/>
                <p:cNvSpPr/>
                <p:nvPr/>
              </p:nvSpPr>
              <p:spPr>
                <a:xfrm>
                  <a:off x="4151208" y="1028700"/>
                  <a:ext cx="354755" cy="1642107"/>
                </a:xfrm>
                <a:custGeom>
                  <a:rect b="b" l="l" r="r" t="t"/>
                  <a:pathLst>
                    <a:path extrusionOk="0" h="3879" w="838">
                      <a:moveTo>
                        <a:pt x="0" y="0"/>
                      </a:moveTo>
                      <a:lnTo>
                        <a:pt x="0" y="3879"/>
                      </a:lnTo>
                      <a:lnTo>
                        <a:pt x="837" y="3879"/>
                      </a:lnTo>
                      <a:lnTo>
                        <a:pt x="83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41"/>
                <p:cNvSpPr/>
                <p:nvPr/>
              </p:nvSpPr>
              <p:spPr>
                <a:xfrm>
                  <a:off x="3208443" y="1028700"/>
                  <a:ext cx="354755" cy="1642107"/>
                </a:xfrm>
                <a:custGeom>
                  <a:rect b="b" l="l" r="r" t="t"/>
                  <a:pathLst>
                    <a:path extrusionOk="0" h="3879" w="838">
                      <a:moveTo>
                        <a:pt x="0" y="0"/>
                      </a:moveTo>
                      <a:lnTo>
                        <a:pt x="0" y="3879"/>
                      </a:lnTo>
                      <a:lnTo>
                        <a:pt x="838" y="3879"/>
                      </a:lnTo>
                      <a:lnTo>
                        <a:pt x="838" y="0"/>
                      </a:ln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41"/>
                <p:cNvSpPr/>
                <p:nvPr/>
              </p:nvSpPr>
              <p:spPr>
                <a:xfrm>
                  <a:off x="3671147" y="1028700"/>
                  <a:ext cx="152401" cy="1642107"/>
                </a:xfrm>
                <a:custGeom>
                  <a:rect b="b" l="l" r="r" t="t"/>
                  <a:pathLst>
                    <a:path extrusionOk="0" h="3879" w="360">
                      <a:moveTo>
                        <a:pt x="1" y="0"/>
                      </a:moveTo>
                      <a:lnTo>
                        <a:pt x="1" y="3879"/>
                      </a:lnTo>
                      <a:lnTo>
                        <a:pt x="360" y="3879"/>
                      </a:lnTo>
                      <a:lnTo>
                        <a:pt x="360" y="0"/>
                      </a:lnTo>
                      <a:close/>
                    </a:path>
                  </a:pathLst>
                </a:custGeom>
                <a:solidFill>
                  <a:srgbClr val="E4A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41"/>
                <p:cNvSpPr/>
                <p:nvPr/>
              </p:nvSpPr>
              <p:spPr>
                <a:xfrm>
                  <a:off x="3864188" y="1028700"/>
                  <a:ext cx="77470" cy="1642107"/>
                </a:xfrm>
                <a:custGeom>
                  <a:rect b="b" l="l" r="r" t="t"/>
                  <a:pathLst>
                    <a:path extrusionOk="0" h="3879" w="183">
                      <a:moveTo>
                        <a:pt x="1" y="0"/>
                      </a:moveTo>
                      <a:lnTo>
                        <a:pt x="1" y="3879"/>
                      </a:lnTo>
                      <a:lnTo>
                        <a:pt x="183" y="3879"/>
                      </a:lnTo>
                      <a:lnTo>
                        <a:pt x="183" y="0"/>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41"/>
                <p:cNvSpPr/>
                <p:nvPr/>
              </p:nvSpPr>
              <p:spPr>
                <a:xfrm>
                  <a:off x="5583347" y="1028700"/>
                  <a:ext cx="352215" cy="1642107"/>
                </a:xfrm>
                <a:custGeom>
                  <a:rect b="b" l="l" r="r" t="t"/>
                  <a:pathLst>
                    <a:path extrusionOk="0" h="3879" w="832">
                      <a:moveTo>
                        <a:pt x="0" y="0"/>
                      </a:moveTo>
                      <a:lnTo>
                        <a:pt x="0" y="3879"/>
                      </a:lnTo>
                      <a:lnTo>
                        <a:pt x="832" y="3879"/>
                      </a:lnTo>
                      <a:lnTo>
                        <a:pt x="83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41"/>
                <p:cNvSpPr/>
                <p:nvPr/>
              </p:nvSpPr>
              <p:spPr>
                <a:xfrm>
                  <a:off x="4640582" y="1028700"/>
                  <a:ext cx="352215" cy="1642107"/>
                </a:xfrm>
                <a:custGeom>
                  <a:rect b="b" l="l" r="r" t="t"/>
                  <a:pathLst>
                    <a:path extrusionOk="0" h="3879" w="832">
                      <a:moveTo>
                        <a:pt x="0" y="0"/>
                      </a:moveTo>
                      <a:lnTo>
                        <a:pt x="0" y="3879"/>
                      </a:lnTo>
                      <a:lnTo>
                        <a:pt x="832" y="3879"/>
                      </a:lnTo>
                      <a:lnTo>
                        <a:pt x="832" y="0"/>
                      </a:ln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41"/>
                <p:cNvSpPr/>
                <p:nvPr/>
              </p:nvSpPr>
              <p:spPr>
                <a:xfrm>
                  <a:off x="5103286" y="1028700"/>
                  <a:ext cx="149861" cy="1642107"/>
                </a:xfrm>
                <a:custGeom>
                  <a:rect b="b" l="l" r="r" t="t"/>
                  <a:pathLst>
                    <a:path extrusionOk="0" h="3879" w="354">
                      <a:moveTo>
                        <a:pt x="1" y="0"/>
                      </a:moveTo>
                      <a:lnTo>
                        <a:pt x="1" y="3879"/>
                      </a:lnTo>
                      <a:lnTo>
                        <a:pt x="354" y="3879"/>
                      </a:lnTo>
                      <a:lnTo>
                        <a:pt x="354" y="0"/>
                      </a:lnTo>
                      <a:close/>
                    </a:path>
                  </a:pathLst>
                </a:custGeom>
                <a:solidFill>
                  <a:srgbClr val="E4A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41"/>
                <p:cNvSpPr/>
                <p:nvPr/>
              </p:nvSpPr>
              <p:spPr>
                <a:xfrm>
                  <a:off x="5296327" y="1028700"/>
                  <a:ext cx="74930" cy="1642107"/>
                </a:xfrm>
                <a:custGeom>
                  <a:rect b="b" l="l" r="r" t="t"/>
                  <a:pathLst>
                    <a:path extrusionOk="0" h="3879" w="177">
                      <a:moveTo>
                        <a:pt x="0" y="0"/>
                      </a:moveTo>
                      <a:lnTo>
                        <a:pt x="0" y="3879"/>
                      </a:lnTo>
                      <a:lnTo>
                        <a:pt x="177" y="3879"/>
                      </a:lnTo>
                      <a:lnTo>
                        <a:pt x="177" y="0"/>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41"/>
                <p:cNvSpPr/>
                <p:nvPr/>
              </p:nvSpPr>
              <p:spPr>
                <a:xfrm>
                  <a:off x="7012946" y="1028700"/>
                  <a:ext cx="352215" cy="1642107"/>
                </a:xfrm>
                <a:custGeom>
                  <a:rect b="b" l="l" r="r" t="t"/>
                  <a:pathLst>
                    <a:path extrusionOk="0" h="3879" w="832">
                      <a:moveTo>
                        <a:pt x="0" y="0"/>
                      </a:moveTo>
                      <a:lnTo>
                        <a:pt x="0" y="3879"/>
                      </a:lnTo>
                      <a:lnTo>
                        <a:pt x="832" y="3879"/>
                      </a:lnTo>
                      <a:lnTo>
                        <a:pt x="83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41"/>
                <p:cNvSpPr/>
                <p:nvPr/>
              </p:nvSpPr>
              <p:spPr>
                <a:xfrm>
                  <a:off x="6070181" y="1028700"/>
                  <a:ext cx="352638" cy="1642107"/>
                </a:xfrm>
                <a:custGeom>
                  <a:rect b="b" l="l" r="r" t="t"/>
                  <a:pathLst>
                    <a:path extrusionOk="0" h="3879" w="833">
                      <a:moveTo>
                        <a:pt x="1" y="0"/>
                      </a:moveTo>
                      <a:lnTo>
                        <a:pt x="1" y="3879"/>
                      </a:lnTo>
                      <a:lnTo>
                        <a:pt x="832" y="3879"/>
                      </a:lnTo>
                      <a:lnTo>
                        <a:pt x="832" y="0"/>
                      </a:ln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41"/>
                <p:cNvSpPr/>
                <p:nvPr/>
              </p:nvSpPr>
              <p:spPr>
                <a:xfrm>
                  <a:off x="6533309" y="1028700"/>
                  <a:ext cx="151977" cy="1642107"/>
                </a:xfrm>
                <a:custGeom>
                  <a:rect b="b" l="l" r="r" t="t"/>
                  <a:pathLst>
                    <a:path extrusionOk="0" h="3879" w="359">
                      <a:moveTo>
                        <a:pt x="0" y="0"/>
                      </a:moveTo>
                      <a:lnTo>
                        <a:pt x="0" y="3879"/>
                      </a:lnTo>
                      <a:lnTo>
                        <a:pt x="359" y="3879"/>
                      </a:lnTo>
                      <a:lnTo>
                        <a:pt x="359" y="0"/>
                      </a:lnTo>
                      <a:close/>
                    </a:path>
                  </a:pathLst>
                </a:custGeom>
                <a:solidFill>
                  <a:srgbClr val="E4A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41"/>
                <p:cNvSpPr/>
                <p:nvPr/>
              </p:nvSpPr>
              <p:spPr>
                <a:xfrm>
                  <a:off x="6725926" y="1028700"/>
                  <a:ext cx="75354" cy="1642107"/>
                </a:xfrm>
                <a:custGeom>
                  <a:rect b="b" l="l" r="r" t="t"/>
                  <a:pathLst>
                    <a:path extrusionOk="0" h="3879" w="178">
                      <a:moveTo>
                        <a:pt x="1" y="0"/>
                      </a:moveTo>
                      <a:lnTo>
                        <a:pt x="1" y="3879"/>
                      </a:lnTo>
                      <a:lnTo>
                        <a:pt x="177" y="3879"/>
                      </a:lnTo>
                      <a:lnTo>
                        <a:pt x="177" y="0"/>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41"/>
                <p:cNvSpPr/>
                <p:nvPr/>
              </p:nvSpPr>
              <p:spPr>
                <a:xfrm>
                  <a:off x="1682324" y="2525606"/>
                  <a:ext cx="5779369" cy="176530"/>
                </a:xfrm>
                <a:custGeom>
                  <a:rect b="b" l="l" r="r" t="t"/>
                  <a:pathLst>
                    <a:path extrusionOk="0" h="417" w="13652">
                      <a:moveTo>
                        <a:pt x="0" y="1"/>
                      </a:moveTo>
                      <a:lnTo>
                        <a:pt x="0" y="417"/>
                      </a:lnTo>
                      <a:lnTo>
                        <a:pt x="13652" y="417"/>
                      </a:lnTo>
                      <a:lnTo>
                        <a:pt x="13652" y="1"/>
                      </a:ln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3" name="Google Shape;683;p41"/>
            <p:cNvGrpSpPr/>
            <p:nvPr/>
          </p:nvGrpSpPr>
          <p:grpSpPr>
            <a:xfrm>
              <a:off x="1277326" y="1194627"/>
              <a:ext cx="6592864" cy="2753864"/>
              <a:chOff x="3414822" y="1306327"/>
              <a:chExt cx="2199895" cy="2273478"/>
            </a:xfrm>
          </p:grpSpPr>
          <p:sp>
            <p:nvSpPr>
              <p:cNvPr id="684" name="Google Shape;684;p41"/>
              <p:cNvSpPr/>
              <p:nvPr/>
            </p:nvSpPr>
            <p:spPr>
              <a:xfrm>
                <a:off x="3414822" y="1306327"/>
                <a:ext cx="2199895" cy="2273478"/>
              </a:xfrm>
              <a:custGeom>
                <a:rect b="b" l="l" r="r" t="t"/>
                <a:pathLst>
                  <a:path extrusionOk="0" h="11061" w="11061">
                    <a:moveTo>
                      <a:pt x="0" y="0"/>
                    </a:moveTo>
                    <a:lnTo>
                      <a:pt x="0" y="11060"/>
                    </a:lnTo>
                    <a:lnTo>
                      <a:pt x="11060" y="11060"/>
                    </a:lnTo>
                    <a:lnTo>
                      <a:pt x="1106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41"/>
              <p:cNvSpPr/>
              <p:nvPr/>
            </p:nvSpPr>
            <p:spPr>
              <a:xfrm>
                <a:off x="3456448" y="1384633"/>
                <a:ext cx="2116651" cy="2116651"/>
              </a:xfrm>
              <a:custGeom>
                <a:rect b="b" l="l" r="r" t="t"/>
                <a:pathLst>
                  <a:path extrusionOk="0" h="10298" w="10298">
                    <a:moveTo>
                      <a:pt x="1" y="1"/>
                    </a:moveTo>
                    <a:lnTo>
                      <a:pt x="1" y="10298"/>
                    </a:lnTo>
                    <a:lnTo>
                      <a:pt x="10298" y="10298"/>
                    </a:lnTo>
                    <a:lnTo>
                      <a:pt x="1029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86" name="Google Shape;686;p41"/>
          <p:cNvSpPr/>
          <p:nvPr/>
        </p:nvSpPr>
        <p:spPr>
          <a:xfrm rot="162525">
            <a:off x="3319602" y="3067167"/>
            <a:ext cx="2699351" cy="389253"/>
          </a:xfrm>
          <a:custGeom>
            <a:rect b="b" l="l" r="r" t="t"/>
            <a:pathLst>
              <a:path extrusionOk="0" h="4654" w="17315">
                <a:moveTo>
                  <a:pt x="1" y="0"/>
                </a:moveTo>
                <a:lnTo>
                  <a:pt x="143" y="1413"/>
                </a:lnTo>
                <a:lnTo>
                  <a:pt x="1" y="2460"/>
                </a:lnTo>
                <a:lnTo>
                  <a:pt x="143" y="3839"/>
                </a:lnTo>
                <a:lnTo>
                  <a:pt x="143" y="4653"/>
                </a:lnTo>
                <a:lnTo>
                  <a:pt x="17314" y="4579"/>
                </a:lnTo>
                <a:lnTo>
                  <a:pt x="17314" y="3588"/>
                </a:lnTo>
                <a:lnTo>
                  <a:pt x="17098" y="2176"/>
                </a:lnTo>
                <a:lnTo>
                  <a:pt x="17314" y="940"/>
                </a:lnTo>
                <a:lnTo>
                  <a:pt x="1731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2000">
              <a:solidFill>
                <a:schemeClr val="accent1"/>
              </a:solidFill>
              <a:latin typeface="Grand Hotel"/>
              <a:ea typeface="Grand Hotel"/>
              <a:cs typeface="Grand Hotel"/>
              <a:sym typeface="Grand Hotel"/>
            </a:endParaRPr>
          </a:p>
        </p:txBody>
      </p:sp>
      <p:sp>
        <p:nvSpPr>
          <p:cNvPr id="687" name="Google Shape;687;p41"/>
          <p:cNvSpPr txBox="1"/>
          <p:nvPr>
            <p:ph type="title"/>
          </p:nvPr>
        </p:nvSpPr>
        <p:spPr>
          <a:xfrm>
            <a:off x="1666000" y="3144875"/>
            <a:ext cx="5811900" cy="219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 Someone Famous</a:t>
            </a:r>
            <a:endParaRPr/>
          </a:p>
        </p:txBody>
      </p:sp>
      <p:sp>
        <p:nvSpPr>
          <p:cNvPr id="688" name="Google Shape;688;p41"/>
          <p:cNvSpPr txBox="1"/>
          <p:nvPr>
            <p:ph idx="1" type="subTitle"/>
          </p:nvPr>
        </p:nvSpPr>
        <p:spPr>
          <a:xfrm>
            <a:off x="1666050" y="1701613"/>
            <a:ext cx="5811900" cy="1212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“This is a quote, words full of wisdom that someone important said and can make the reader get inspired.”</a:t>
            </a:r>
            <a:endParaRPr/>
          </a:p>
        </p:txBody>
      </p:sp>
      <p:grpSp>
        <p:nvGrpSpPr>
          <p:cNvPr id="689" name="Google Shape;689;p41"/>
          <p:cNvGrpSpPr/>
          <p:nvPr/>
        </p:nvGrpSpPr>
        <p:grpSpPr>
          <a:xfrm>
            <a:off x="796759" y="117033"/>
            <a:ext cx="1318090" cy="689551"/>
            <a:chOff x="796759" y="117033"/>
            <a:chExt cx="1318090" cy="689551"/>
          </a:xfrm>
        </p:grpSpPr>
        <p:grpSp>
          <p:nvGrpSpPr>
            <p:cNvPr id="690" name="Google Shape;690;p41"/>
            <p:cNvGrpSpPr/>
            <p:nvPr/>
          </p:nvGrpSpPr>
          <p:grpSpPr>
            <a:xfrm>
              <a:off x="1580991" y="366032"/>
              <a:ext cx="533858" cy="339242"/>
              <a:chOff x="7895966" y="801057"/>
              <a:chExt cx="533858" cy="339242"/>
            </a:xfrm>
          </p:grpSpPr>
          <p:sp>
            <p:nvSpPr>
              <p:cNvPr id="691" name="Google Shape;691;p41"/>
              <p:cNvSpPr/>
              <p:nvPr/>
            </p:nvSpPr>
            <p:spPr>
              <a:xfrm>
                <a:off x="7895966" y="836307"/>
                <a:ext cx="512727" cy="303992"/>
              </a:xfrm>
              <a:custGeom>
                <a:rect b="b" l="l" r="r" t="t"/>
                <a:pathLst>
                  <a:path extrusionOk="0" h="517" w="872">
                    <a:moveTo>
                      <a:pt x="527" y="1"/>
                    </a:moveTo>
                    <a:cubicBezTo>
                      <a:pt x="354" y="1"/>
                      <a:pt x="151" y="89"/>
                      <a:pt x="0" y="423"/>
                    </a:cubicBezTo>
                    <a:cubicBezTo>
                      <a:pt x="3" y="423"/>
                      <a:pt x="128" y="516"/>
                      <a:pt x="303" y="516"/>
                    </a:cubicBezTo>
                    <a:cubicBezTo>
                      <a:pt x="468" y="516"/>
                      <a:pt x="678" y="433"/>
                      <a:pt x="872" y="110"/>
                    </a:cubicBezTo>
                    <a:cubicBezTo>
                      <a:pt x="872" y="110"/>
                      <a:pt x="718" y="1"/>
                      <a:pt x="5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41"/>
              <p:cNvSpPr/>
              <p:nvPr/>
            </p:nvSpPr>
            <p:spPr>
              <a:xfrm>
                <a:off x="7917097" y="801057"/>
                <a:ext cx="512727" cy="303992"/>
              </a:xfrm>
              <a:custGeom>
                <a:rect b="b" l="l" r="r" t="t"/>
                <a:pathLst>
                  <a:path extrusionOk="0" h="517" w="872">
                    <a:moveTo>
                      <a:pt x="527" y="1"/>
                    </a:moveTo>
                    <a:cubicBezTo>
                      <a:pt x="354" y="1"/>
                      <a:pt x="151" y="89"/>
                      <a:pt x="0" y="423"/>
                    </a:cubicBezTo>
                    <a:cubicBezTo>
                      <a:pt x="3" y="423"/>
                      <a:pt x="128" y="516"/>
                      <a:pt x="303" y="516"/>
                    </a:cubicBezTo>
                    <a:cubicBezTo>
                      <a:pt x="468" y="516"/>
                      <a:pt x="678" y="433"/>
                      <a:pt x="872" y="110"/>
                    </a:cubicBezTo>
                    <a:cubicBezTo>
                      <a:pt x="872" y="110"/>
                      <a:pt x="718" y="1"/>
                      <a:pt x="5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 name="Google Shape;693;p41"/>
            <p:cNvGrpSpPr/>
            <p:nvPr/>
          </p:nvGrpSpPr>
          <p:grpSpPr>
            <a:xfrm>
              <a:off x="796759" y="117033"/>
              <a:ext cx="715877" cy="689551"/>
              <a:chOff x="7110870" y="560376"/>
              <a:chExt cx="579846" cy="558567"/>
            </a:xfrm>
          </p:grpSpPr>
          <p:sp>
            <p:nvSpPr>
              <p:cNvPr id="694" name="Google Shape;694;p41"/>
              <p:cNvSpPr/>
              <p:nvPr/>
            </p:nvSpPr>
            <p:spPr>
              <a:xfrm>
                <a:off x="7110870" y="595630"/>
                <a:ext cx="559766" cy="523313"/>
              </a:xfrm>
              <a:custGeom>
                <a:rect b="b" l="l" r="r" t="t"/>
                <a:pathLst>
                  <a:path extrusionOk="0" h="890" w="952">
                    <a:moveTo>
                      <a:pt x="308" y="1"/>
                    </a:moveTo>
                    <a:lnTo>
                      <a:pt x="308" y="1"/>
                    </a:lnTo>
                    <a:cubicBezTo>
                      <a:pt x="1" y="718"/>
                      <a:pt x="570" y="889"/>
                      <a:pt x="570" y="889"/>
                    </a:cubicBezTo>
                    <a:cubicBezTo>
                      <a:pt x="952" y="223"/>
                      <a:pt x="308" y="1"/>
                      <a:pt x="3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41"/>
              <p:cNvSpPr/>
              <p:nvPr/>
            </p:nvSpPr>
            <p:spPr>
              <a:xfrm>
                <a:off x="7130949" y="560376"/>
                <a:ext cx="559766" cy="523313"/>
              </a:xfrm>
              <a:custGeom>
                <a:rect b="b" l="l" r="r" t="t"/>
                <a:pathLst>
                  <a:path extrusionOk="0" h="890" w="952">
                    <a:moveTo>
                      <a:pt x="308" y="1"/>
                    </a:moveTo>
                    <a:lnTo>
                      <a:pt x="308" y="1"/>
                    </a:lnTo>
                    <a:cubicBezTo>
                      <a:pt x="1" y="718"/>
                      <a:pt x="570" y="889"/>
                      <a:pt x="570" y="889"/>
                    </a:cubicBezTo>
                    <a:cubicBezTo>
                      <a:pt x="952" y="223"/>
                      <a:pt x="308" y="1"/>
                      <a:pt x="3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508" name="Shape 3508"/>
        <p:cNvGrpSpPr/>
        <p:nvPr/>
      </p:nvGrpSpPr>
      <p:grpSpPr>
        <a:xfrm>
          <a:off x="0" y="0"/>
          <a:ext cx="0" cy="0"/>
          <a:chOff x="0" y="0"/>
          <a:chExt cx="0" cy="0"/>
        </a:xfrm>
      </p:grpSpPr>
      <p:sp>
        <p:nvSpPr>
          <p:cNvPr id="3509" name="Google Shape;3509;p77"/>
          <p:cNvSpPr txBox="1"/>
          <p:nvPr>
            <p:ph idx="4294967295" type="title"/>
          </p:nvPr>
        </p:nvSpPr>
        <p:spPr>
          <a:xfrm>
            <a:off x="1048350" y="761678"/>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3510" name="Google Shape;3510;p77"/>
          <p:cNvSpPr txBox="1"/>
          <p:nvPr>
            <p:ph idx="4294967295" type="body"/>
          </p:nvPr>
        </p:nvSpPr>
        <p:spPr>
          <a:xfrm>
            <a:off x="1048350" y="1265153"/>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3511" name="Google Shape;3511;p77"/>
          <p:cNvSpPr txBox="1"/>
          <p:nvPr>
            <p:ph idx="4294967295" type="body"/>
          </p:nvPr>
        </p:nvSpPr>
        <p:spPr>
          <a:xfrm>
            <a:off x="1048350" y="1726327"/>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EFEFEF"/>
                </a:solidFill>
                <a:latin typeface="Arial"/>
                <a:ea typeface="Arial"/>
                <a:cs typeface="Arial"/>
                <a:sym typeface="Arial"/>
              </a:rPr>
              <a:t>Grand Hotel</a:t>
            </a:r>
            <a:endParaRPr b="1">
              <a:solidFill>
                <a:srgbClr val="EFEFE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extLst>
                    <a:ext uri="{A12FA001-AC4F-418D-AE19-62706E023703}">
                      <ahyp:hlinkClr val="tx"/>
                    </a:ext>
                  </a:extLst>
                </a:hlinkClick>
              </a:rPr>
              <a:t>https://fonts.google.com/specimen/Grand+Hotel</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t/>
            </a:r>
            <a:endParaRPr sz="800">
              <a:solidFill>
                <a:srgbClr val="435D74"/>
              </a:solidFill>
              <a:latin typeface="Arial"/>
              <a:ea typeface="Arial"/>
              <a:cs typeface="Arial"/>
              <a:sym typeface="Arial"/>
            </a:endParaRPr>
          </a:p>
          <a:p>
            <a:pPr indent="0" lvl="0" marL="0" rtl="0" algn="ctr">
              <a:spcBef>
                <a:spcPts val="0"/>
              </a:spcBef>
              <a:spcAft>
                <a:spcPts val="0"/>
              </a:spcAft>
              <a:buNone/>
            </a:pPr>
            <a:r>
              <a:rPr b="1" lang="en">
                <a:solidFill>
                  <a:schemeClr val="lt1"/>
                </a:solidFill>
                <a:latin typeface="Arial"/>
                <a:ea typeface="Arial"/>
                <a:cs typeface="Arial"/>
                <a:sym typeface="Arial"/>
              </a:rPr>
              <a:t>Andika</a:t>
            </a:r>
            <a:endParaRPr b="1">
              <a:solidFill>
                <a:srgbClr val="FFFFFF"/>
              </a:solidFill>
              <a:latin typeface="Arial"/>
              <a:ea typeface="Arial"/>
              <a:cs typeface="Arial"/>
              <a:sym typeface="Arial"/>
            </a:endParaRPr>
          </a:p>
          <a:p>
            <a:pPr indent="0" lvl="0" marL="0" marR="0" rtl="0" algn="ctr">
              <a:lnSpc>
                <a:spcPct val="115000"/>
              </a:lnSpc>
              <a:spcBef>
                <a:spcPts val="0"/>
              </a:spcBef>
              <a:spcAft>
                <a:spcPts val="0"/>
              </a:spcAft>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4">
                  <a:extLst>
                    <a:ext uri="{A12FA001-AC4F-418D-AE19-62706E023703}">
                      <ahyp:hlinkClr val="tx"/>
                    </a:ext>
                  </a:extLst>
                </a:hlinkClick>
              </a:rPr>
              <a:t>https://fonts.google.com/specimen/Andika</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p:txBody>
      </p:sp>
      <p:grpSp>
        <p:nvGrpSpPr>
          <p:cNvPr id="3512" name="Google Shape;3512;p77"/>
          <p:cNvGrpSpPr/>
          <p:nvPr/>
        </p:nvGrpSpPr>
        <p:grpSpPr>
          <a:xfrm>
            <a:off x="990788" y="3306153"/>
            <a:ext cx="7162425" cy="754200"/>
            <a:chOff x="990788" y="3306153"/>
            <a:chExt cx="7162425" cy="754200"/>
          </a:xfrm>
        </p:grpSpPr>
        <p:grpSp>
          <p:nvGrpSpPr>
            <p:cNvPr id="3513" name="Google Shape;3513;p77"/>
            <p:cNvGrpSpPr/>
            <p:nvPr/>
          </p:nvGrpSpPr>
          <p:grpSpPr>
            <a:xfrm>
              <a:off x="990788" y="3306153"/>
              <a:ext cx="3976875" cy="754200"/>
              <a:chOff x="2052655" y="3498875"/>
              <a:chExt cx="3976875" cy="754200"/>
            </a:xfrm>
          </p:grpSpPr>
          <p:sp>
            <p:nvSpPr>
              <p:cNvPr id="3514" name="Google Shape;3514;p77"/>
              <p:cNvSpPr/>
              <p:nvPr/>
            </p:nvSpPr>
            <p:spPr>
              <a:xfrm>
                <a:off x="3114480" y="3498875"/>
                <a:ext cx="791400" cy="754200"/>
              </a:xfrm>
              <a:prstGeom prst="roundRect">
                <a:avLst>
                  <a:gd fmla="val 16667" name="adj"/>
                </a:avLst>
              </a:prstGeom>
              <a:solidFill>
                <a:srgbClr val="9C693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77"/>
              <p:cNvSpPr/>
              <p:nvPr/>
            </p:nvSpPr>
            <p:spPr>
              <a:xfrm>
                <a:off x="4176300" y="3498875"/>
                <a:ext cx="791400" cy="754200"/>
              </a:xfrm>
              <a:prstGeom prst="roundRect">
                <a:avLst>
                  <a:gd fmla="val 16667" name="adj"/>
                </a:avLst>
              </a:prstGeom>
              <a:solidFill>
                <a:srgbClr val="E4A448"/>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77"/>
              <p:cNvSpPr/>
              <p:nvPr/>
            </p:nvSpPr>
            <p:spPr>
              <a:xfrm>
                <a:off x="5238120" y="3498875"/>
                <a:ext cx="791400" cy="754200"/>
              </a:xfrm>
              <a:prstGeom prst="roundRect">
                <a:avLst>
                  <a:gd fmla="val 16667" name="adj"/>
                </a:avLst>
              </a:prstGeom>
              <a:solidFill>
                <a:srgbClr val="F8CD7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77"/>
              <p:cNvSpPr/>
              <p:nvPr/>
            </p:nvSpPr>
            <p:spPr>
              <a:xfrm>
                <a:off x="2052655" y="3498875"/>
                <a:ext cx="791400" cy="754200"/>
              </a:xfrm>
              <a:prstGeom prst="roundRect">
                <a:avLst>
                  <a:gd fmla="val 16667" name="adj"/>
                </a:avLst>
              </a:prstGeom>
              <a:solidFill>
                <a:srgbClr val="4F493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77"/>
              <p:cNvSpPr txBox="1"/>
              <p:nvPr/>
            </p:nvSpPr>
            <p:spPr>
              <a:xfrm>
                <a:off x="311448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#9c693d</a:t>
                </a:r>
                <a:endParaRPr sz="1000">
                  <a:solidFill>
                    <a:srgbClr val="FFFFFF"/>
                  </a:solidFill>
                </a:endParaRPr>
              </a:p>
            </p:txBody>
          </p:sp>
          <p:sp>
            <p:nvSpPr>
              <p:cNvPr id="3519" name="Google Shape;3519;p77"/>
              <p:cNvSpPr txBox="1"/>
              <p:nvPr/>
            </p:nvSpPr>
            <p:spPr>
              <a:xfrm>
                <a:off x="417630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#e4a448</a:t>
                </a:r>
                <a:endParaRPr sz="1000">
                  <a:solidFill>
                    <a:srgbClr val="FFFFFF"/>
                  </a:solidFill>
                </a:endParaRPr>
              </a:p>
            </p:txBody>
          </p:sp>
          <p:sp>
            <p:nvSpPr>
              <p:cNvPr id="3520" name="Google Shape;3520;p77"/>
              <p:cNvSpPr txBox="1"/>
              <p:nvPr/>
            </p:nvSpPr>
            <p:spPr>
              <a:xfrm>
                <a:off x="523813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#f8cd7d</a:t>
                </a:r>
                <a:endParaRPr sz="1000">
                  <a:solidFill>
                    <a:schemeClr val="dk1"/>
                  </a:solidFill>
                </a:endParaRPr>
              </a:p>
            </p:txBody>
          </p:sp>
          <p:sp>
            <p:nvSpPr>
              <p:cNvPr id="3521" name="Google Shape;3521;p77"/>
              <p:cNvSpPr txBox="1"/>
              <p:nvPr/>
            </p:nvSpPr>
            <p:spPr>
              <a:xfrm>
                <a:off x="205265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#4f493d</a:t>
                </a:r>
                <a:endParaRPr sz="1000">
                  <a:solidFill>
                    <a:srgbClr val="FFFFFF"/>
                  </a:solidFill>
                </a:endParaRPr>
              </a:p>
            </p:txBody>
          </p:sp>
        </p:grpSp>
        <p:grpSp>
          <p:nvGrpSpPr>
            <p:cNvPr id="3522" name="Google Shape;3522;p77"/>
            <p:cNvGrpSpPr/>
            <p:nvPr/>
          </p:nvGrpSpPr>
          <p:grpSpPr>
            <a:xfrm>
              <a:off x="5238102" y="3306153"/>
              <a:ext cx="791411" cy="754200"/>
              <a:chOff x="5238120" y="3498875"/>
              <a:chExt cx="791411" cy="754200"/>
            </a:xfrm>
          </p:grpSpPr>
          <p:sp>
            <p:nvSpPr>
              <p:cNvPr id="3523" name="Google Shape;3523;p77"/>
              <p:cNvSpPr/>
              <p:nvPr/>
            </p:nvSpPr>
            <p:spPr>
              <a:xfrm>
                <a:off x="5238120" y="3498875"/>
                <a:ext cx="791400" cy="754200"/>
              </a:xfrm>
              <a:prstGeom prst="roundRect">
                <a:avLst>
                  <a:gd fmla="val 16667" name="adj"/>
                </a:avLst>
              </a:prstGeom>
              <a:solidFill>
                <a:srgbClr val="F9E4C2"/>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77"/>
              <p:cNvSpPr txBox="1"/>
              <p:nvPr/>
            </p:nvSpPr>
            <p:spPr>
              <a:xfrm>
                <a:off x="523813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#f9e4c2</a:t>
                </a:r>
                <a:endParaRPr sz="1000">
                  <a:solidFill>
                    <a:schemeClr val="dk1"/>
                  </a:solidFill>
                </a:endParaRPr>
              </a:p>
            </p:txBody>
          </p:sp>
        </p:grpSp>
        <p:grpSp>
          <p:nvGrpSpPr>
            <p:cNvPr id="3525" name="Google Shape;3525;p77"/>
            <p:cNvGrpSpPr/>
            <p:nvPr/>
          </p:nvGrpSpPr>
          <p:grpSpPr>
            <a:xfrm>
              <a:off x="6299952" y="3306153"/>
              <a:ext cx="791411" cy="754200"/>
              <a:chOff x="5238120" y="3498875"/>
              <a:chExt cx="791411" cy="754200"/>
            </a:xfrm>
          </p:grpSpPr>
          <p:sp>
            <p:nvSpPr>
              <p:cNvPr id="3526" name="Google Shape;3526;p77"/>
              <p:cNvSpPr/>
              <p:nvPr/>
            </p:nvSpPr>
            <p:spPr>
              <a:xfrm>
                <a:off x="5238120" y="3498875"/>
                <a:ext cx="791400" cy="754200"/>
              </a:xfrm>
              <a:prstGeom prst="roundRect">
                <a:avLst>
                  <a:gd fmla="val 16667" name="adj"/>
                </a:avLst>
              </a:prstGeom>
              <a:solidFill>
                <a:srgbClr val="AFAB85"/>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77"/>
              <p:cNvSpPr txBox="1"/>
              <p:nvPr/>
            </p:nvSpPr>
            <p:spPr>
              <a:xfrm>
                <a:off x="523813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#afab85</a:t>
                </a:r>
                <a:endParaRPr sz="1000">
                  <a:solidFill>
                    <a:srgbClr val="FFFFFF"/>
                  </a:solidFill>
                </a:endParaRPr>
              </a:p>
            </p:txBody>
          </p:sp>
        </p:grpSp>
        <p:grpSp>
          <p:nvGrpSpPr>
            <p:cNvPr id="3528" name="Google Shape;3528;p77"/>
            <p:cNvGrpSpPr/>
            <p:nvPr/>
          </p:nvGrpSpPr>
          <p:grpSpPr>
            <a:xfrm>
              <a:off x="7361802" y="3306153"/>
              <a:ext cx="791411" cy="754200"/>
              <a:chOff x="5238120" y="3498875"/>
              <a:chExt cx="791411" cy="754200"/>
            </a:xfrm>
          </p:grpSpPr>
          <p:sp>
            <p:nvSpPr>
              <p:cNvPr id="3529" name="Google Shape;3529;p77"/>
              <p:cNvSpPr/>
              <p:nvPr/>
            </p:nvSpPr>
            <p:spPr>
              <a:xfrm>
                <a:off x="5238120" y="3498875"/>
                <a:ext cx="791400" cy="754200"/>
              </a:xfrm>
              <a:prstGeom prst="roundRect">
                <a:avLst>
                  <a:gd fmla="val 16667" name="adj"/>
                </a:avLst>
              </a:prstGeom>
              <a:solidFill>
                <a:srgbClr val="6E9077"/>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77"/>
              <p:cNvSpPr txBox="1"/>
              <p:nvPr/>
            </p:nvSpPr>
            <p:spPr>
              <a:xfrm>
                <a:off x="523813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#6e9077</a:t>
                </a:r>
                <a:endParaRPr sz="1000">
                  <a:solidFill>
                    <a:srgbClr val="FFFFFF"/>
                  </a:solidFill>
                </a:endParaRPr>
              </a:p>
            </p:txBody>
          </p:sp>
        </p:gr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534" name="Shape 3534"/>
        <p:cNvGrpSpPr/>
        <p:nvPr/>
      </p:nvGrpSpPr>
      <p:grpSpPr>
        <a:xfrm>
          <a:off x="0" y="0"/>
          <a:ext cx="0" cy="0"/>
          <a:chOff x="0" y="0"/>
          <a:chExt cx="0" cy="0"/>
        </a:xfrm>
      </p:grpSpPr>
      <p:sp>
        <p:nvSpPr>
          <p:cNvPr id="3535" name="Google Shape;3535;p78"/>
          <p:cNvSpPr txBox="1"/>
          <p:nvPr>
            <p:ph idx="4294967295" type="title"/>
          </p:nvPr>
        </p:nvSpPr>
        <p:spPr>
          <a:xfrm>
            <a:off x="1048350" y="7589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Storyset</a:t>
            </a:r>
            <a:endParaRPr>
              <a:solidFill>
                <a:srgbClr val="FFFFFF"/>
              </a:solidFill>
              <a:latin typeface="Arial"/>
              <a:ea typeface="Arial"/>
              <a:cs typeface="Arial"/>
              <a:sym typeface="Arial"/>
            </a:endParaRPr>
          </a:p>
        </p:txBody>
      </p:sp>
      <p:sp>
        <p:nvSpPr>
          <p:cNvPr id="3536" name="Google Shape;3536;p78"/>
          <p:cNvSpPr txBox="1"/>
          <p:nvPr/>
        </p:nvSpPr>
        <p:spPr>
          <a:xfrm>
            <a:off x="1044250" y="1279300"/>
            <a:ext cx="7047300" cy="7587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val="tx"/>
                    </a:ext>
                  </a:extLst>
                </a:hlinkClick>
              </a:rPr>
              <a:t>How it Works.</a:t>
            </a:r>
            <a:endParaRPr sz="1100">
              <a:solidFill>
                <a:srgbClr val="869FB2"/>
              </a:solidFill>
            </a:endParaRPr>
          </a:p>
        </p:txBody>
      </p:sp>
      <p:pic>
        <p:nvPicPr>
          <p:cNvPr id="3537" name="Google Shape;3537;p78"/>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3538" name="Google Shape;3538;p78">
            <a:hlinkClick r:id="rId5"/>
          </p:cNvPr>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Pana</a:t>
            </a:r>
            <a:endParaRPr>
              <a:solidFill>
                <a:srgbClr val="869FB2"/>
              </a:solidFill>
            </a:endParaRPr>
          </a:p>
        </p:txBody>
      </p:sp>
      <p:sp>
        <p:nvSpPr>
          <p:cNvPr id="3539" name="Google Shape;3539;p78">
            <a:hlinkClick r:id="rId7"/>
          </p:cNvPr>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Amico</a:t>
            </a:r>
            <a:endParaRPr>
              <a:solidFill>
                <a:srgbClr val="869FB2"/>
              </a:solidFill>
            </a:endParaRPr>
          </a:p>
        </p:txBody>
      </p:sp>
      <p:sp>
        <p:nvSpPr>
          <p:cNvPr id="3540" name="Google Shape;3540;p78">
            <a:hlinkClick r:id="rId9"/>
          </p:cNvPr>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0">
                  <a:extLst>
                    <a:ext uri="{A12FA001-AC4F-418D-AE19-62706E023703}">
                      <ahyp:hlinkClr val="tx"/>
                    </a:ext>
                  </a:extLst>
                </a:hlinkClick>
              </a:rPr>
              <a:t>Bro</a:t>
            </a:r>
            <a:endParaRPr>
              <a:solidFill>
                <a:srgbClr val="869FB2"/>
              </a:solidFill>
            </a:endParaRPr>
          </a:p>
        </p:txBody>
      </p:sp>
      <p:sp>
        <p:nvSpPr>
          <p:cNvPr id="3541" name="Google Shape;3541;p78">
            <a:hlinkClick r:id="rId11"/>
          </p:cNvPr>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2">
                  <a:extLst>
                    <a:ext uri="{A12FA001-AC4F-418D-AE19-62706E023703}">
                      <ahyp:hlinkClr val="tx"/>
                    </a:ext>
                  </a:extLst>
                </a:hlinkClick>
              </a:rPr>
              <a:t>Rafiki</a:t>
            </a:r>
            <a:endParaRPr>
              <a:solidFill>
                <a:srgbClr val="869FB2"/>
              </a:solidFill>
            </a:endParaRPr>
          </a:p>
        </p:txBody>
      </p:sp>
      <p:pic>
        <p:nvPicPr>
          <p:cNvPr id="3542" name="Google Shape;3542;p78"/>
          <p:cNvPicPr preferRelativeResize="0"/>
          <p:nvPr/>
        </p:nvPicPr>
        <p:blipFill rotWithShape="1">
          <a:blip r:embed="rId13">
            <a:alphaModFix/>
          </a:blip>
          <a:srcRect b="0" l="0" r="0" t="0"/>
          <a:stretch/>
        </p:blipFill>
        <p:spPr>
          <a:xfrm>
            <a:off x="2255077" y="2410850"/>
            <a:ext cx="1340595" cy="1340603"/>
          </a:xfrm>
          <a:prstGeom prst="rect">
            <a:avLst/>
          </a:prstGeom>
          <a:noFill/>
          <a:ln>
            <a:noFill/>
          </a:ln>
        </p:spPr>
      </p:pic>
      <p:pic>
        <p:nvPicPr>
          <p:cNvPr id="3543" name="Google Shape;3543;p78"/>
          <p:cNvPicPr preferRelativeResize="0"/>
          <p:nvPr/>
        </p:nvPicPr>
        <p:blipFill rotWithShape="1">
          <a:blip r:embed="rId14">
            <a:alphaModFix/>
          </a:blip>
          <a:srcRect b="8854" l="4194" r="4213" t="11228"/>
          <a:stretch/>
        </p:blipFill>
        <p:spPr>
          <a:xfrm>
            <a:off x="3774275" y="2532512"/>
            <a:ext cx="1448304" cy="1263588"/>
          </a:xfrm>
          <a:prstGeom prst="rect">
            <a:avLst/>
          </a:prstGeom>
          <a:noFill/>
          <a:ln>
            <a:noFill/>
          </a:ln>
        </p:spPr>
      </p:pic>
      <p:pic>
        <p:nvPicPr>
          <p:cNvPr id="3544" name="Google Shape;3544;p78"/>
          <p:cNvPicPr preferRelativeResize="0"/>
          <p:nvPr/>
        </p:nvPicPr>
        <p:blipFill rotWithShape="1">
          <a:blip r:embed="rId15">
            <a:alphaModFix/>
          </a:blip>
          <a:srcRect b="11945" l="0" r="0" t="6567"/>
          <a:stretch/>
        </p:blipFill>
        <p:spPr>
          <a:xfrm>
            <a:off x="5347337" y="2581527"/>
            <a:ext cx="1448284" cy="1180164"/>
          </a:xfrm>
          <a:prstGeom prst="rect">
            <a:avLst/>
          </a:prstGeom>
          <a:noFill/>
          <a:ln>
            <a:noFill/>
          </a:ln>
        </p:spPr>
      </p:pic>
      <p:pic>
        <p:nvPicPr>
          <p:cNvPr id="3545" name="Google Shape;3545;p78"/>
          <p:cNvPicPr preferRelativeResize="0"/>
          <p:nvPr/>
        </p:nvPicPr>
        <p:blipFill rotWithShape="1">
          <a:blip r:embed="rId16">
            <a:alphaModFix/>
          </a:blip>
          <a:srcRect b="17967" l="0" r="0" t="11708"/>
          <a:stretch/>
        </p:blipFill>
        <p:spPr>
          <a:xfrm>
            <a:off x="6836257" y="2523903"/>
            <a:ext cx="1796923" cy="1263600"/>
          </a:xfrm>
          <a:prstGeom prst="rect">
            <a:avLst/>
          </a:prstGeom>
          <a:noFill/>
          <a:ln>
            <a:noFill/>
          </a:ln>
        </p:spPr>
      </p:pic>
      <p:sp>
        <p:nvSpPr>
          <p:cNvPr id="3546" name="Google Shape;3546;p78">
            <a:hlinkClick r:id="rId17"/>
          </p:cNvPr>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8">
                  <a:extLst>
                    <a:ext uri="{A12FA001-AC4F-418D-AE19-62706E023703}">
                      <ahyp:hlinkClr val="tx"/>
                    </a:ext>
                  </a:extLst>
                </a:hlinkClick>
              </a:rPr>
              <a:t>Cuate</a:t>
            </a:r>
            <a:endParaRPr>
              <a:solidFill>
                <a:srgbClr val="869FB2"/>
              </a:solidFill>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550" name="Shape 3550"/>
        <p:cNvGrpSpPr/>
        <p:nvPr/>
      </p:nvGrpSpPr>
      <p:grpSpPr>
        <a:xfrm>
          <a:off x="0" y="0"/>
          <a:ext cx="0" cy="0"/>
          <a:chOff x="0" y="0"/>
          <a:chExt cx="0" cy="0"/>
        </a:xfrm>
      </p:grpSpPr>
      <p:sp>
        <p:nvSpPr>
          <p:cNvPr id="3551" name="Google Shape;3551;p79"/>
          <p:cNvSpPr txBox="1"/>
          <p:nvPr/>
        </p:nvSpPr>
        <p:spPr>
          <a:xfrm>
            <a:off x="1068100" y="1354053"/>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3552" name="Google Shape;3552;p79"/>
          <p:cNvGrpSpPr/>
          <p:nvPr/>
        </p:nvGrpSpPr>
        <p:grpSpPr>
          <a:xfrm>
            <a:off x="5082708" y="3095784"/>
            <a:ext cx="442841" cy="514271"/>
            <a:chOff x="4727025" y="1332775"/>
            <a:chExt cx="59900" cy="69625"/>
          </a:xfrm>
        </p:grpSpPr>
        <p:sp>
          <p:nvSpPr>
            <p:cNvPr id="3553" name="Google Shape;3553;p79"/>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79"/>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5" name="Google Shape;3555;p79"/>
          <p:cNvGrpSpPr/>
          <p:nvPr/>
        </p:nvGrpSpPr>
        <p:grpSpPr>
          <a:xfrm>
            <a:off x="5758025" y="2343272"/>
            <a:ext cx="500909" cy="500899"/>
            <a:chOff x="4820425" y="1329900"/>
            <a:chExt cx="70175" cy="70350"/>
          </a:xfrm>
        </p:grpSpPr>
        <p:sp>
          <p:nvSpPr>
            <p:cNvPr id="3556" name="Google Shape;3556;p79"/>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79"/>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79"/>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79"/>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60" name="Google Shape;3560;p79"/>
          <p:cNvGrpSpPr/>
          <p:nvPr/>
        </p:nvGrpSpPr>
        <p:grpSpPr>
          <a:xfrm>
            <a:off x="6410648" y="2355062"/>
            <a:ext cx="538135" cy="493119"/>
            <a:chOff x="4903200" y="1331525"/>
            <a:chExt cx="73575" cy="67425"/>
          </a:xfrm>
        </p:grpSpPr>
        <p:sp>
          <p:nvSpPr>
            <p:cNvPr id="3561" name="Google Shape;3561;p79"/>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3562" name="Google Shape;3562;p79"/>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63" name="Google Shape;3563;p79"/>
          <p:cNvGrpSpPr/>
          <p:nvPr/>
        </p:nvGrpSpPr>
        <p:grpSpPr>
          <a:xfrm>
            <a:off x="5670599" y="3097040"/>
            <a:ext cx="544563" cy="511895"/>
            <a:chOff x="4815575" y="1416800"/>
            <a:chExt cx="73750" cy="71400"/>
          </a:xfrm>
        </p:grpSpPr>
        <p:sp>
          <p:nvSpPr>
            <p:cNvPr id="3564" name="Google Shape;3564;p79"/>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79"/>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79"/>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67" name="Google Shape;3567;p79"/>
          <p:cNvGrpSpPr/>
          <p:nvPr/>
        </p:nvGrpSpPr>
        <p:grpSpPr>
          <a:xfrm>
            <a:off x="6367224" y="3096746"/>
            <a:ext cx="602914" cy="512477"/>
            <a:chOff x="4902475" y="1418875"/>
            <a:chExt cx="74500" cy="63775"/>
          </a:xfrm>
        </p:grpSpPr>
        <p:sp>
          <p:nvSpPr>
            <p:cNvPr id="3568" name="Google Shape;3568;p79"/>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79"/>
            <p:cNvSpPr/>
            <p:nvPr/>
          </p:nvSpPr>
          <p:spPr>
            <a:xfrm>
              <a:off x="4916811"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70" name="Google Shape;3570;p79"/>
          <p:cNvGrpSpPr/>
          <p:nvPr/>
        </p:nvGrpSpPr>
        <p:grpSpPr>
          <a:xfrm>
            <a:off x="5783096" y="3835985"/>
            <a:ext cx="515391" cy="525699"/>
            <a:chOff x="4818100" y="1507675"/>
            <a:chExt cx="71225" cy="71625"/>
          </a:xfrm>
        </p:grpSpPr>
        <p:sp>
          <p:nvSpPr>
            <p:cNvPr id="3571" name="Google Shape;3571;p79"/>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79"/>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79"/>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79"/>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75" name="Google Shape;3575;p79"/>
          <p:cNvGrpSpPr/>
          <p:nvPr/>
        </p:nvGrpSpPr>
        <p:grpSpPr>
          <a:xfrm>
            <a:off x="5121199" y="3857517"/>
            <a:ext cx="522956" cy="489869"/>
            <a:chOff x="4721450" y="1509475"/>
            <a:chExt cx="79350" cy="74325"/>
          </a:xfrm>
        </p:grpSpPr>
        <p:sp>
          <p:nvSpPr>
            <p:cNvPr id="3576" name="Google Shape;3576;p79"/>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79"/>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79"/>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79"/>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80" name="Google Shape;3580;p79"/>
          <p:cNvGrpSpPr/>
          <p:nvPr/>
        </p:nvGrpSpPr>
        <p:grpSpPr>
          <a:xfrm>
            <a:off x="6444441" y="3837269"/>
            <a:ext cx="525704" cy="535436"/>
            <a:chOff x="4906800" y="1507500"/>
            <a:chExt cx="70350" cy="71075"/>
          </a:xfrm>
        </p:grpSpPr>
        <p:sp>
          <p:nvSpPr>
            <p:cNvPr id="3581" name="Google Shape;3581;p79"/>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79"/>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79"/>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79"/>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79"/>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86" name="Google Shape;3586;p79"/>
          <p:cNvGrpSpPr/>
          <p:nvPr/>
        </p:nvGrpSpPr>
        <p:grpSpPr>
          <a:xfrm>
            <a:off x="4477263" y="2343250"/>
            <a:ext cx="508054" cy="508095"/>
            <a:chOff x="3736598" y="2170606"/>
            <a:chExt cx="404889" cy="404889"/>
          </a:xfrm>
        </p:grpSpPr>
        <p:sp>
          <p:nvSpPr>
            <p:cNvPr id="3587" name="Google Shape;3587;p79"/>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79"/>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79"/>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79"/>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91" name="Google Shape;3591;p79"/>
          <p:cNvGrpSpPr/>
          <p:nvPr/>
        </p:nvGrpSpPr>
        <p:grpSpPr>
          <a:xfrm>
            <a:off x="3765303" y="2343345"/>
            <a:ext cx="575790" cy="507904"/>
            <a:chOff x="3161917" y="2170682"/>
            <a:chExt cx="458870" cy="404737"/>
          </a:xfrm>
        </p:grpSpPr>
        <p:sp>
          <p:nvSpPr>
            <p:cNvPr id="3592" name="Google Shape;3592;p79"/>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3593" name="Google Shape;3593;p79"/>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79"/>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95" name="Google Shape;3595;p79"/>
          <p:cNvGrpSpPr/>
          <p:nvPr/>
        </p:nvGrpSpPr>
        <p:grpSpPr>
          <a:xfrm>
            <a:off x="3792833" y="3103717"/>
            <a:ext cx="520730" cy="498567"/>
            <a:chOff x="3179914" y="2889488"/>
            <a:chExt cx="422876" cy="404911"/>
          </a:xfrm>
        </p:grpSpPr>
        <p:sp>
          <p:nvSpPr>
            <p:cNvPr id="3596" name="Google Shape;3596;p79"/>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79"/>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79"/>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79"/>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79"/>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79"/>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02" name="Google Shape;3602;p79"/>
          <p:cNvGrpSpPr/>
          <p:nvPr/>
        </p:nvGrpSpPr>
        <p:grpSpPr>
          <a:xfrm>
            <a:off x="4421513" y="3103677"/>
            <a:ext cx="516145" cy="498648"/>
            <a:chOff x="3729467" y="2889422"/>
            <a:chExt cx="419153" cy="404977"/>
          </a:xfrm>
        </p:grpSpPr>
        <p:sp>
          <p:nvSpPr>
            <p:cNvPr id="3603" name="Google Shape;3603;p79"/>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79"/>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79"/>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79"/>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79"/>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79"/>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79"/>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10" name="Google Shape;3610;p79"/>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79"/>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79"/>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79"/>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14" name="Google Shape;3614;p79"/>
          <p:cNvGrpSpPr/>
          <p:nvPr/>
        </p:nvGrpSpPr>
        <p:grpSpPr>
          <a:xfrm>
            <a:off x="7141841" y="2550562"/>
            <a:ext cx="166473" cy="141497"/>
            <a:chOff x="4660325" y="1866850"/>
            <a:chExt cx="68350" cy="58100"/>
          </a:xfrm>
        </p:grpSpPr>
        <p:sp>
          <p:nvSpPr>
            <p:cNvPr id="3615" name="Google Shape;3615;p79"/>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79"/>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17" name="Google Shape;3617;p79"/>
          <p:cNvGrpSpPr/>
          <p:nvPr/>
        </p:nvGrpSpPr>
        <p:grpSpPr>
          <a:xfrm>
            <a:off x="7451186" y="2576286"/>
            <a:ext cx="162515" cy="90049"/>
            <a:chOff x="4791775" y="1877500"/>
            <a:chExt cx="66725" cy="36975"/>
          </a:xfrm>
        </p:grpSpPr>
        <p:sp>
          <p:nvSpPr>
            <p:cNvPr id="3618" name="Google Shape;3618;p79"/>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79"/>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20" name="Google Shape;3620;p79"/>
          <p:cNvGrpSpPr/>
          <p:nvPr/>
        </p:nvGrpSpPr>
        <p:grpSpPr>
          <a:xfrm>
            <a:off x="7772899" y="2576286"/>
            <a:ext cx="144979" cy="90049"/>
            <a:chOff x="4923925" y="1877500"/>
            <a:chExt cx="59525" cy="36975"/>
          </a:xfrm>
        </p:grpSpPr>
        <p:sp>
          <p:nvSpPr>
            <p:cNvPr id="3621" name="Google Shape;3621;p79"/>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79"/>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23" name="Google Shape;3623;p79"/>
          <p:cNvGrpSpPr/>
          <p:nvPr/>
        </p:nvGrpSpPr>
        <p:grpSpPr>
          <a:xfrm>
            <a:off x="8067390" y="2558477"/>
            <a:ext cx="141447" cy="125667"/>
            <a:chOff x="5058450" y="1870100"/>
            <a:chExt cx="58075" cy="51600"/>
          </a:xfrm>
        </p:grpSpPr>
        <p:sp>
          <p:nvSpPr>
            <p:cNvPr id="3624" name="Google Shape;3624;p79"/>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79"/>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26" name="Google Shape;3626;p79"/>
          <p:cNvGrpSpPr/>
          <p:nvPr/>
        </p:nvGrpSpPr>
        <p:grpSpPr>
          <a:xfrm>
            <a:off x="7481905" y="2980885"/>
            <a:ext cx="101077" cy="107645"/>
            <a:chOff x="4811425" y="2065025"/>
            <a:chExt cx="41500" cy="44200"/>
          </a:xfrm>
        </p:grpSpPr>
        <p:sp>
          <p:nvSpPr>
            <p:cNvPr id="3627" name="Google Shape;3627;p79"/>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79"/>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29" name="Google Shape;3629;p79"/>
          <p:cNvGrpSpPr/>
          <p:nvPr/>
        </p:nvGrpSpPr>
        <p:grpSpPr>
          <a:xfrm>
            <a:off x="7774342" y="2981098"/>
            <a:ext cx="120867" cy="107218"/>
            <a:chOff x="4929875" y="2065025"/>
            <a:chExt cx="49625" cy="44025"/>
          </a:xfrm>
        </p:grpSpPr>
        <p:sp>
          <p:nvSpPr>
            <p:cNvPr id="3630" name="Google Shape;3630;p79"/>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79"/>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32" name="Google Shape;3632;p79"/>
          <p:cNvGrpSpPr/>
          <p:nvPr/>
        </p:nvGrpSpPr>
        <p:grpSpPr>
          <a:xfrm>
            <a:off x="8103011" y="2984112"/>
            <a:ext cx="70206" cy="101191"/>
            <a:chOff x="5083925" y="2066350"/>
            <a:chExt cx="28825" cy="41550"/>
          </a:xfrm>
        </p:grpSpPr>
        <p:sp>
          <p:nvSpPr>
            <p:cNvPr id="3633" name="Google Shape;3633;p79"/>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79"/>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35" name="Google Shape;3635;p79"/>
          <p:cNvGrpSpPr/>
          <p:nvPr/>
        </p:nvGrpSpPr>
        <p:grpSpPr>
          <a:xfrm>
            <a:off x="7134565" y="2999759"/>
            <a:ext cx="181026" cy="69896"/>
            <a:chOff x="4659775" y="2072775"/>
            <a:chExt cx="74325" cy="28700"/>
          </a:xfrm>
        </p:grpSpPr>
        <p:sp>
          <p:nvSpPr>
            <p:cNvPr id="3636" name="Google Shape;3636;p79"/>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79"/>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79"/>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39" name="Google Shape;3639;p79"/>
          <p:cNvGrpSpPr/>
          <p:nvPr/>
        </p:nvGrpSpPr>
        <p:grpSpPr>
          <a:xfrm>
            <a:off x="8054421" y="2790324"/>
            <a:ext cx="167387" cy="89197"/>
            <a:chOff x="4662475" y="1976500"/>
            <a:chExt cx="68725" cy="36625"/>
          </a:xfrm>
        </p:grpSpPr>
        <p:sp>
          <p:nvSpPr>
            <p:cNvPr id="3640" name="Google Shape;3640;p79"/>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79"/>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79"/>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43" name="Google Shape;3643;p79"/>
          <p:cNvGrpSpPr/>
          <p:nvPr/>
        </p:nvGrpSpPr>
        <p:grpSpPr>
          <a:xfrm>
            <a:off x="7751326" y="2793764"/>
            <a:ext cx="166899" cy="82317"/>
            <a:chOff x="4920150" y="1977875"/>
            <a:chExt cx="68525" cy="33800"/>
          </a:xfrm>
        </p:grpSpPr>
        <p:sp>
          <p:nvSpPr>
            <p:cNvPr id="3644" name="Google Shape;3644;p79"/>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79"/>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79"/>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47" name="Google Shape;3647;p79"/>
          <p:cNvGrpSpPr/>
          <p:nvPr/>
        </p:nvGrpSpPr>
        <p:grpSpPr>
          <a:xfrm>
            <a:off x="7162483" y="3197682"/>
            <a:ext cx="125190" cy="127859"/>
            <a:chOff x="4676550" y="2160575"/>
            <a:chExt cx="51400" cy="52500"/>
          </a:xfrm>
        </p:grpSpPr>
        <p:sp>
          <p:nvSpPr>
            <p:cNvPr id="3648" name="Google Shape;3648;p79"/>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79"/>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79"/>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51" name="Google Shape;3651;p79"/>
          <p:cNvGrpSpPr/>
          <p:nvPr/>
        </p:nvGrpSpPr>
        <p:grpSpPr>
          <a:xfrm>
            <a:off x="7459741" y="3204714"/>
            <a:ext cx="145405" cy="113794"/>
            <a:chOff x="4768325" y="2163475"/>
            <a:chExt cx="59700" cy="46725"/>
          </a:xfrm>
        </p:grpSpPr>
        <p:sp>
          <p:nvSpPr>
            <p:cNvPr id="3652" name="Google Shape;3652;p79"/>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79"/>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54" name="Google Shape;3654;p79"/>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79"/>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79"/>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79"/>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79"/>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79"/>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60" name="Google Shape;3660;p79"/>
          <p:cNvGrpSpPr/>
          <p:nvPr/>
        </p:nvGrpSpPr>
        <p:grpSpPr>
          <a:xfrm>
            <a:off x="7476059" y="3459808"/>
            <a:ext cx="112768" cy="106853"/>
            <a:chOff x="4768575" y="2253950"/>
            <a:chExt cx="46300" cy="43875"/>
          </a:xfrm>
        </p:grpSpPr>
        <p:sp>
          <p:nvSpPr>
            <p:cNvPr id="3661" name="Google Shape;3661;p79"/>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79"/>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63" name="Google Shape;3663;p79"/>
          <p:cNvGrpSpPr/>
          <p:nvPr/>
        </p:nvGrpSpPr>
        <p:grpSpPr>
          <a:xfrm>
            <a:off x="7775682" y="3948834"/>
            <a:ext cx="118187" cy="146246"/>
            <a:chOff x="4960900" y="2433225"/>
            <a:chExt cx="48525" cy="60050"/>
          </a:xfrm>
        </p:grpSpPr>
        <p:sp>
          <p:nvSpPr>
            <p:cNvPr id="3664" name="Google Shape;3664;p79"/>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79"/>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66" name="Google Shape;3666;p79"/>
          <p:cNvGrpSpPr/>
          <p:nvPr/>
        </p:nvGrpSpPr>
        <p:grpSpPr>
          <a:xfrm>
            <a:off x="7464247" y="4212895"/>
            <a:ext cx="136394" cy="143810"/>
            <a:chOff x="4854075" y="2527625"/>
            <a:chExt cx="56000" cy="59050"/>
          </a:xfrm>
        </p:grpSpPr>
        <p:sp>
          <p:nvSpPr>
            <p:cNvPr id="3667" name="Google Shape;3667;p79"/>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79"/>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69" name="Google Shape;3669;p79"/>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79"/>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79"/>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72" name="Google Shape;3672;p79"/>
          <p:cNvGrpSpPr/>
          <p:nvPr/>
        </p:nvGrpSpPr>
        <p:grpSpPr>
          <a:xfrm>
            <a:off x="8088458" y="3676639"/>
            <a:ext cx="99312" cy="160797"/>
            <a:chOff x="5059700" y="2334775"/>
            <a:chExt cx="40775" cy="66025"/>
          </a:xfrm>
        </p:grpSpPr>
        <p:sp>
          <p:nvSpPr>
            <p:cNvPr id="3673" name="Google Shape;3673;p79"/>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79"/>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79"/>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79"/>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79"/>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79"/>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79"/>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79"/>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79"/>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82" name="Google Shape;3682;p79"/>
          <p:cNvGrpSpPr/>
          <p:nvPr/>
        </p:nvGrpSpPr>
        <p:grpSpPr>
          <a:xfrm>
            <a:off x="8045622" y="3941771"/>
            <a:ext cx="184984" cy="160371"/>
            <a:chOff x="5037700" y="2430325"/>
            <a:chExt cx="75950" cy="65850"/>
          </a:xfrm>
        </p:grpSpPr>
        <p:sp>
          <p:nvSpPr>
            <p:cNvPr id="3683" name="Google Shape;3683;p79"/>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79"/>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85" name="Google Shape;3685;p79"/>
          <p:cNvGrpSpPr/>
          <p:nvPr/>
        </p:nvGrpSpPr>
        <p:grpSpPr>
          <a:xfrm>
            <a:off x="7465128" y="3708223"/>
            <a:ext cx="173014" cy="97629"/>
            <a:chOff x="4756975" y="2341800"/>
            <a:chExt cx="91975" cy="51925"/>
          </a:xfrm>
        </p:grpSpPr>
        <p:sp>
          <p:nvSpPr>
            <p:cNvPr id="3686" name="Google Shape;3686;p79"/>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79"/>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79"/>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79"/>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79"/>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79"/>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79"/>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79"/>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79"/>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79"/>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79"/>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79"/>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79"/>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79"/>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79"/>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79"/>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79"/>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79"/>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79"/>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79"/>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06" name="Google Shape;3706;p79"/>
          <p:cNvGrpSpPr/>
          <p:nvPr/>
        </p:nvGrpSpPr>
        <p:grpSpPr>
          <a:xfrm>
            <a:off x="7732065" y="4196920"/>
            <a:ext cx="212497" cy="175761"/>
            <a:chOff x="4943575" y="2516350"/>
            <a:chExt cx="98675" cy="81700"/>
          </a:xfrm>
        </p:grpSpPr>
        <p:sp>
          <p:nvSpPr>
            <p:cNvPr id="3707" name="Google Shape;3707;p79"/>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79"/>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79"/>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79"/>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79"/>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79"/>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79"/>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79"/>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79"/>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79"/>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79"/>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79"/>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79"/>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79"/>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79"/>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79"/>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79"/>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79"/>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79"/>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79"/>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79"/>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79"/>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79"/>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79"/>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79"/>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79"/>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79"/>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79"/>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79"/>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79"/>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79"/>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79"/>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79"/>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79"/>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79"/>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79"/>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79"/>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79"/>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79"/>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79"/>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79"/>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79"/>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79"/>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79"/>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79"/>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79"/>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79"/>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79"/>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79"/>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79"/>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79"/>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79"/>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79"/>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79"/>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79"/>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79"/>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79"/>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79"/>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79"/>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79"/>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79"/>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79"/>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79"/>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79"/>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79"/>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79"/>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79"/>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79"/>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79"/>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79"/>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79"/>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79"/>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79"/>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79"/>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79"/>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79"/>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79"/>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79"/>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85" name="Google Shape;3785;p79"/>
          <p:cNvGrpSpPr/>
          <p:nvPr/>
        </p:nvGrpSpPr>
        <p:grpSpPr>
          <a:xfrm>
            <a:off x="1990126" y="3423163"/>
            <a:ext cx="965351" cy="134611"/>
            <a:chOff x="4411970" y="2962952"/>
            <a:chExt cx="706544" cy="104212"/>
          </a:xfrm>
        </p:grpSpPr>
        <p:sp>
          <p:nvSpPr>
            <p:cNvPr id="3786" name="Google Shape;3786;p79"/>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79"/>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79"/>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79"/>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90" name="Google Shape;3790;p79"/>
          <p:cNvGrpSpPr/>
          <p:nvPr/>
        </p:nvGrpSpPr>
        <p:grpSpPr>
          <a:xfrm>
            <a:off x="1990126" y="3012077"/>
            <a:ext cx="960158" cy="289172"/>
            <a:chOff x="4411970" y="2726085"/>
            <a:chExt cx="643107" cy="193659"/>
          </a:xfrm>
        </p:grpSpPr>
        <p:sp>
          <p:nvSpPr>
            <p:cNvPr id="3791" name="Google Shape;3791;p79"/>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79"/>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79"/>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94" name="Google Shape;3794;p79"/>
          <p:cNvGrpSpPr/>
          <p:nvPr/>
        </p:nvGrpSpPr>
        <p:grpSpPr>
          <a:xfrm>
            <a:off x="993018" y="3278187"/>
            <a:ext cx="833173" cy="259209"/>
            <a:chOff x="4411970" y="4340222"/>
            <a:chExt cx="779467" cy="242683"/>
          </a:xfrm>
        </p:grpSpPr>
        <p:sp>
          <p:nvSpPr>
            <p:cNvPr id="3795" name="Google Shape;3795;p79"/>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79"/>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79"/>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98" name="Google Shape;3798;p79"/>
          <p:cNvGrpSpPr/>
          <p:nvPr/>
        </p:nvGrpSpPr>
        <p:grpSpPr>
          <a:xfrm>
            <a:off x="1990126" y="2673933"/>
            <a:ext cx="965160" cy="216230"/>
            <a:chOff x="4411970" y="2468674"/>
            <a:chExt cx="747317" cy="167425"/>
          </a:xfrm>
        </p:grpSpPr>
        <p:sp>
          <p:nvSpPr>
            <p:cNvPr id="3799" name="Google Shape;3799;p79"/>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79"/>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01" name="Google Shape;3801;p79"/>
          <p:cNvGrpSpPr/>
          <p:nvPr/>
        </p:nvGrpSpPr>
        <p:grpSpPr>
          <a:xfrm>
            <a:off x="988873" y="2578650"/>
            <a:ext cx="810451" cy="319148"/>
            <a:chOff x="4411970" y="3686602"/>
            <a:chExt cx="797845" cy="314215"/>
          </a:xfrm>
        </p:grpSpPr>
        <p:sp>
          <p:nvSpPr>
            <p:cNvPr id="3802" name="Google Shape;3802;p79"/>
            <p:cNvSpPr/>
            <p:nvPr/>
          </p:nvSpPr>
          <p:spPr>
            <a:xfrm>
              <a:off x="4411970" y="3780383"/>
              <a:ext cx="797845" cy="220435"/>
            </a:xfrm>
            <a:custGeom>
              <a:rect b="b" l="l" r="r" t="t"/>
              <a:pathLst>
                <a:path extrusionOk="0" h="4882" w="1767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79"/>
            <p:cNvSpPr/>
            <p:nvPr/>
          </p:nvSpPr>
          <p:spPr>
            <a:xfrm>
              <a:off x="4411970" y="3940447"/>
              <a:ext cx="60414" cy="60369"/>
            </a:xfrm>
            <a:custGeom>
              <a:rect b="b" l="l" r="r" t="t"/>
              <a:pathLst>
                <a:path extrusionOk="0" h="1337" w="1338">
                  <a:moveTo>
                    <a:pt x="1" y="1"/>
                  </a:moveTo>
                  <a:lnTo>
                    <a:pt x="1" y="1336"/>
                  </a:lnTo>
                  <a:lnTo>
                    <a:pt x="1338" y="1336"/>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79"/>
            <p:cNvSpPr/>
            <p:nvPr/>
          </p:nvSpPr>
          <p:spPr>
            <a:xfrm>
              <a:off x="4411970" y="3686602"/>
              <a:ext cx="228743" cy="228743"/>
            </a:xfrm>
            <a:custGeom>
              <a:rect b="b" l="l" r="r" t="t"/>
              <a:pathLst>
                <a:path extrusionOk="0" h="5066" w="5066">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79"/>
            <p:cNvSpPr/>
            <p:nvPr/>
          </p:nvSpPr>
          <p:spPr>
            <a:xfrm>
              <a:off x="4442628" y="3717261"/>
              <a:ext cx="167425" cy="167425"/>
            </a:xfrm>
            <a:custGeom>
              <a:rect b="b" l="l" r="r" t="t"/>
              <a:pathLst>
                <a:path extrusionOk="0" h="3708" w="3708">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79"/>
            <p:cNvSpPr/>
            <p:nvPr/>
          </p:nvSpPr>
          <p:spPr>
            <a:xfrm>
              <a:off x="4455090" y="3729723"/>
              <a:ext cx="142546" cy="142546"/>
            </a:xfrm>
            <a:custGeom>
              <a:rect b="b" l="l" r="r" t="t"/>
              <a:pathLst>
                <a:path extrusionOk="0" h="3157" w="3157">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07" name="Google Shape;3807;p79"/>
          <p:cNvSpPr/>
          <p:nvPr/>
        </p:nvSpPr>
        <p:spPr>
          <a:xfrm>
            <a:off x="981722" y="2987237"/>
            <a:ext cx="822545" cy="19583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08" name="Google Shape;3808;p79"/>
          <p:cNvGrpSpPr/>
          <p:nvPr/>
        </p:nvGrpSpPr>
        <p:grpSpPr>
          <a:xfrm>
            <a:off x="988970" y="2333174"/>
            <a:ext cx="1970333" cy="208784"/>
            <a:chOff x="6336019" y="3733725"/>
            <a:chExt cx="2566206" cy="351310"/>
          </a:xfrm>
        </p:grpSpPr>
        <p:sp>
          <p:nvSpPr>
            <p:cNvPr id="3809" name="Google Shape;3809;p79"/>
            <p:cNvSpPr/>
            <p:nvPr/>
          </p:nvSpPr>
          <p:spPr>
            <a:xfrm>
              <a:off x="6336019" y="3733735"/>
              <a:ext cx="1881300" cy="351300"/>
            </a:xfrm>
            <a:prstGeom prst="homePlate">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79"/>
            <p:cNvSpPr/>
            <p:nvPr/>
          </p:nvSpPr>
          <p:spPr>
            <a:xfrm>
              <a:off x="80985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79"/>
            <p:cNvSpPr/>
            <p:nvPr/>
          </p:nvSpPr>
          <p:spPr>
            <a:xfrm>
              <a:off x="83271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79"/>
            <p:cNvSpPr/>
            <p:nvPr/>
          </p:nvSpPr>
          <p:spPr>
            <a:xfrm>
              <a:off x="85557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13" name="Google Shape;3813;p79"/>
          <p:cNvGrpSpPr/>
          <p:nvPr/>
        </p:nvGrpSpPr>
        <p:grpSpPr>
          <a:xfrm>
            <a:off x="1990126" y="3940729"/>
            <a:ext cx="946551" cy="153200"/>
            <a:chOff x="4404545" y="3301592"/>
            <a:chExt cx="782403" cy="129272"/>
          </a:xfrm>
        </p:grpSpPr>
        <p:sp>
          <p:nvSpPr>
            <p:cNvPr id="3814" name="Google Shape;3814;p79"/>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79"/>
            <p:cNvSpPr/>
            <p:nvPr/>
          </p:nvSpPr>
          <p:spPr>
            <a:xfrm>
              <a:off x="4416034" y="3308320"/>
              <a:ext cx="120286" cy="11572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16" name="Google Shape;3816;p79"/>
          <p:cNvGrpSpPr/>
          <p:nvPr/>
        </p:nvGrpSpPr>
        <p:grpSpPr>
          <a:xfrm>
            <a:off x="1990126" y="3679688"/>
            <a:ext cx="962257" cy="139127"/>
            <a:chOff x="4411970" y="3131459"/>
            <a:chExt cx="710520" cy="117397"/>
          </a:xfrm>
        </p:grpSpPr>
        <p:sp>
          <p:nvSpPr>
            <p:cNvPr id="3817" name="Google Shape;3817;p79"/>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79"/>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3819" name="Google Shape;3819;p79"/>
          <p:cNvSpPr/>
          <p:nvPr/>
        </p:nvSpPr>
        <p:spPr>
          <a:xfrm>
            <a:off x="1990126" y="4215843"/>
            <a:ext cx="960300" cy="153000"/>
          </a:xfrm>
          <a:prstGeom prst="homePlate">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20" name="Google Shape;3820;p79"/>
          <p:cNvGrpSpPr/>
          <p:nvPr/>
        </p:nvGrpSpPr>
        <p:grpSpPr>
          <a:xfrm>
            <a:off x="990271" y="3614482"/>
            <a:ext cx="823838" cy="458988"/>
            <a:chOff x="4411970" y="1801825"/>
            <a:chExt cx="734586" cy="409262"/>
          </a:xfrm>
        </p:grpSpPr>
        <p:sp>
          <p:nvSpPr>
            <p:cNvPr id="3821" name="Google Shape;3821;p79"/>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79"/>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23" name="Google Shape;3823;p79"/>
          <p:cNvGrpSpPr/>
          <p:nvPr/>
        </p:nvGrpSpPr>
        <p:grpSpPr>
          <a:xfrm>
            <a:off x="990271" y="4162908"/>
            <a:ext cx="856348" cy="212039"/>
            <a:chOff x="4411970" y="2233974"/>
            <a:chExt cx="763574" cy="189068"/>
          </a:xfrm>
        </p:grpSpPr>
        <p:sp>
          <p:nvSpPr>
            <p:cNvPr id="3824" name="Google Shape;3824;p79"/>
            <p:cNvSpPr/>
            <p:nvPr/>
          </p:nvSpPr>
          <p:spPr>
            <a:xfrm>
              <a:off x="4411970" y="2278599"/>
              <a:ext cx="763574" cy="144443"/>
            </a:xfrm>
            <a:custGeom>
              <a:rect b="b" l="l" r="r" t="t"/>
              <a:pathLst>
                <a:path extrusionOk="0" h="3199" w="16911">
                  <a:moveTo>
                    <a:pt x="1" y="1"/>
                  </a:moveTo>
                  <a:lnTo>
                    <a:pt x="1" y="3198"/>
                  </a:lnTo>
                  <a:lnTo>
                    <a:pt x="16911" y="3198"/>
                  </a:lnTo>
                  <a:lnTo>
                    <a:pt x="1691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79"/>
            <p:cNvSpPr/>
            <p:nvPr/>
          </p:nvSpPr>
          <p:spPr>
            <a:xfrm>
              <a:off x="4411970" y="2233974"/>
              <a:ext cx="262291" cy="144443"/>
            </a:xfrm>
            <a:custGeom>
              <a:rect b="b" l="l" r="r" t="t"/>
              <a:pathLst>
                <a:path extrusionOk="0" h="3199" w="5809">
                  <a:moveTo>
                    <a:pt x="1" y="1"/>
                  </a:moveTo>
                  <a:lnTo>
                    <a:pt x="1" y="3198"/>
                  </a:lnTo>
                  <a:lnTo>
                    <a:pt x="5809" y="3198"/>
                  </a:lnTo>
                  <a:lnTo>
                    <a:pt x="419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26" name="Google Shape;3826;p79"/>
          <p:cNvGrpSpPr/>
          <p:nvPr/>
        </p:nvGrpSpPr>
        <p:grpSpPr>
          <a:xfrm>
            <a:off x="3100467" y="2338244"/>
            <a:ext cx="511602" cy="511602"/>
            <a:chOff x="5681300" y="2527788"/>
            <a:chExt cx="805800" cy="805800"/>
          </a:xfrm>
        </p:grpSpPr>
        <p:sp>
          <p:nvSpPr>
            <p:cNvPr id="3827" name="Google Shape;3827;p79"/>
            <p:cNvSpPr/>
            <p:nvPr/>
          </p:nvSpPr>
          <p:spPr>
            <a:xfrm>
              <a:off x="5681300" y="2527788"/>
              <a:ext cx="805800" cy="8058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79"/>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29" name="Google Shape;3829;p79"/>
          <p:cNvGrpSpPr/>
          <p:nvPr/>
        </p:nvGrpSpPr>
        <p:grpSpPr>
          <a:xfrm>
            <a:off x="3097662" y="3104827"/>
            <a:ext cx="513021" cy="512935"/>
            <a:chOff x="4049800" y="640400"/>
            <a:chExt cx="858900" cy="858900"/>
          </a:xfrm>
        </p:grpSpPr>
        <p:sp>
          <p:nvSpPr>
            <p:cNvPr id="3830" name="Google Shape;3830;p79"/>
            <p:cNvSpPr/>
            <p:nvPr/>
          </p:nvSpPr>
          <p:spPr>
            <a:xfrm>
              <a:off x="4049800" y="640400"/>
              <a:ext cx="858900" cy="858900"/>
            </a:xfrm>
            <a:prstGeom prst="donut">
              <a:avLst>
                <a:gd fmla="val 25000" name="adj"/>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79"/>
            <p:cNvSpPr/>
            <p:nvPr/>
          </p:nvSpPr>
          <p:spPr>
            <a:xfrm>
              <a:off x="4049800" y="640400"/>
              <a:ext cx="858900" cy="858900"/>
            </a:xfrm>
            <a:prstGeom prst="blockArc">
              <a:avLst>
                <a:gd fmla="val 7914150" name="adj1"/>
                <a:gd fmla="val 0" name="adj2"/>
                <a:gd fmla="val 25000" name="adj3"/>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32" name="Google Shape;3832;p79"/>
          <p:cNvGrpSpPr/>
          <p:nvPr/>
        </p:nvGrpSpPr>
        <p:grpSpPr>
          <a:xfrm>
            <a:off x="3014861" y="3756719"/>
            <a:ext cx="686489" cy="686585"/>
            <a:chOff x="5080188" y="927900"/>
            <a:chExt cx="961200" cy="961200"/>
          </a:xfrm>
        </p:grpSpPr>
        <p:sp>
          <p:nvSpPr>
            <p:cNvPr id="3833" name="Google Shape;3833;p79"/>
            <p:cNvSpPr/>
            <p:nvPr/>
          </p:nvSpPr>
          <p:spPr>
            <a:xfrm>
              <a:off x="5201900" y="1050116"/>
              <a:ext cx="716700" cy="716700"/>
            </a:xfrm>
            <a:prstGeom prst="donut">
              <a:avLst>
                <a:gd fmla="val 4716"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79"/>
            <p:cNvSpPr/>
            <p:nvPr/>
          </p:nvSpPr>
          <p:spPr>
            <a:xfrm>
              <a:off x="5269594" y="1117818"/>
              <a:ext cx="581100" cy="581100"/>
            </a:xfrm>
            <a:prstGeom prst="donut">
              <a:avLst>
                <a:gd fmla="val 5814"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79"/>
            <p:cNvSpPr/>
            <p:nvPr/>
          </p:nvSpPr>
          <p:spPr>
            <a:xfrm>
              <a:off x="5339279" y="1187526"/>
              <a:ext cx="441900" cy="441600"/>
            </a:xfrm>
            <a:prstGeom prst="donut">
              <a:avLst>
                <a:gd fmla="val 7648"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79"/>
            <p:cNvSpPr/>
            <p:nvPr/>
          </p:nvSpPr>
          <p:spPr>
            <a:xfrm>
              <a:off x="5414892" y="1263155"/>
              <a:ext cx="290700" cy="290700"/>
            </a:xfrm>
            <a:prstGeom prst="donut">
              <a:avLst>
                <a:gd fmla="val 10182"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79"/>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79"/>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79"/>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79"/>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41" name="Google Shape;3841;p79"/>
          <p:cNvGrpSpPr/>
          <p:nvPr/>
        </p:nvGrpSpPr>
        <p:grpSpPr>
          <a:xfrm>
            <a:off x="3798012" y="3849448"/>
            <a:ext cx="510373" cy="510937"/>
            <a:chOff x="7508249" y="1522825"/>
            <a:chExt cx="1326332" cy="1322987"/>
          </a:xfrm>
        </p:grpSpPr>
        <p:sp>
          <p:nvSpPr>
            <p:cNvPr id="3842" name="Google Shape;3842;p79"/>
            <p:cNvSpPr/>
            <p:nvPr/>
          </p:nvSpPr>
          <p:spPr>
            <a:xfrm>
              <a:off x="8036275" y="1522825"/>
              <a:ext cx="568251" cy="419545"/>
            </a:xfrm>
            <a:custGeom>
              <a:rect b="b" l="l" r="r" t="t"/>
              <a:pathLst>
                <a:path extrusionOk="0" h="57354" w="77683">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79"/>
            <p:cNvSpPr/>
            <p:nvPr/>
          </p:nvSpPr>
          <p:spPr>
            <a:xfrm>
              <a:off x="8358375" y="1649762"/>
              <a:ext cx="456039" cy="463215"/>
            </a:xfrm>
            <a:custGeom>
              <a:rect b="b" l="l" r="r" t="t"/>
              <a:pathLst>
                <a:path extrusionOk="0" h="63324" w="62343">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79"/>
            <p:cNvSpPr/>
            <p:nvPr/>
          </p:nvSpPr>
          <p:spPr>
            <a:xfrm>
              <a:off x="8465584" y="1980292"/>
              <a:ext cx="368998" cy="464042"/>
            </a:xfrm>
            <a:custGeom>
              <a:rect b="b" l="l" r="r" t="t"/>
              <a:pathLst>
                <a:path extrusionOk="0" h="63437" w="50444">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79"/>
            <p:cNvSpPr/>
            <p:nvPr/>
          </p:nvSpPr>
          <p:spPr>
            <a:xfrm>
              <a:off x="8334786" y="2284073"/>
              <a:ext cx="463522" cy="468043"/>
            </a:xfrm>
            <a:custGeom>
              <a:rect b="b" l="l" r="r" t="t"/>
              <a:pathLst>
                <a:path extrusionOk="0" h="63984" w="63366">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79"/>
            <p:cNvSpPr/>
            <p:nvPr/>
          </p:nvSpPr>
          <p:spPr>
            <a:xfrm>
              <a:off x="8110685" y="2444876"/>
              <a:ext cx="447276" cy="400935"/>
            </a:xfrm>
            <a:custGeom>
              <a:rect b="b" l="l" r="r" t="t"/>
              <a:pathLst>
                <a:path extrusionOk="0" h="54810" w="61145">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79"/>
            <p:cNvSpPr/>
            <p:nvPr/>
          </p:nvSpPr>
          <p:spPr>
            <a:xfrm>
              <a:off x="7734911" y="2426963"/>
              <a:ext cx="434445" cy="418813"/>
            </a:xfrm>
            <a:custGeom>
              <a:rect b="b" l="l" r="r" t="t"/>
              <a:pathLst>
                <a:path extrusionOk="0" h="57254" w="59391">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79"/>
            <p:cNvSpPr/>
            <p:nvPr/>
          </p:nvSpPr>
          <p:spPr>
            <a:xfrm>
              <a:off x="7525051" y="2256329"/>
              <a:ext cx="455242" cy="463215"/>
            </a:xfrm>
            <a:custGeom>
              <a:rect b="b" l="l" r="r" t="t"/>
              <a:pathLst>
                <a:path extrusionOk="0" h="63324" w="62234">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79"/>
            <p:cNvSpPr/>
            <p:nvPr/>
          </p:nvSpPr>
          <p:spPr>
            <a:xfrm>
              <a:off x="7508249" y="1924972"/>
              <a:ext cx="365633" cy="464042"/>
            </a:xfrm>
            <a:custGeom>
              <a:rect b="b" l="l" r="r" t="t"/>
              <a:pathLst>
                <a:path extrusionOk="0" h="63437" w="49984">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79"/>
            <p:cNvSpPr/>
            <p:nvPr/>
          </p:nvSpPr>
          <p:spPr>
            <a:xfrm>
              <a:off x="7540418" y="1617212"/>
              <a:ext cx="464261" cy="468058"/>
            </a:xfrm>
            <a:custGeom>
              <a:rect b="b" l="l" r="r" t="t"/>
              <a:pathLst>
                <a:path extrusionOk="0" h="63986" w="63467">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79"/>
            <p:cNvSpPr/>
            <p:nvPr/>
          </p:nvSpPr>
          <p:spPr>
            <a:xfrm>
              <a:off x="7780728" y="1524076"/>
              <a:ext cx="374828" cy="400379"/>
            </a:xfrm>
            <a:custGeom>
              <a:rect b="b" l="l" r="r" t="t"/>
              <a:pathLst>
                <a:path extrusionOk="0" h="54734" w="51241">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52" name="Google Shape;3852;p79"/>
          <p:cNvGrpSpPr/>
          <p:nvPr/>
        </p:nvGrpSpPr>
        <p:grpSpPr>
          <a:xfrm>
            <a:off x="4489605" y="3850853"/>
            <a:ext cx="492652" cy="503348"/>
            <a:chOff x="6039282" y="1042577"/>
            <a:chExt cx="734315" cy="731929"/>
          </a:xfrm>
        </p:grpSpPr>
        <p:sp>
          <p:nvSpPr>
            <p:cNvPr id="3853" name="Google Shape;3853;p79"/>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79"/>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79"/>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79"/>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79"/>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79"/>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79"/>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79"/>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79"/>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79"/>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79"/>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79"/>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79"/>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79"/>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79"/>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79"/>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79"/>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79"/>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79"/>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79"/>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79"/>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74" name="Google Shape;3874;p79"/>
          <p:cNvGrpSpPr/>
          <p:nvPr/>
        </p:nvGrpSpPr>
        <p:grpSpPr>
          <a:xfrm>
            <a:off x="5130019" y="2346894"/>
            <a:ext cx="483304" cy="504902"/>
            <a:chOff x="1825800" y="1651625"/>
            <a:chExt cx="568125" cy="591775"/>
          </a:xfrm>
        </p:grpSpPr>
        <p:sp>
          <p:nvSpPr>
            <p:cNvPr id="3875" name="Google Shape;3875;p79"/>
            <p:cNvSpPr/>
            <p:nvPr/>
          </p:nvSpPr>
          <p:spPr>
            <a:xfrm>
              <a:off x="1898925" y="1777225"/>
              <a:ext cx="370875" cy="370500"/>
            </a:xfrm>
            <a:custGeom>
              <a:rect b="b" l="l" r="r" t="t"/>
              <a:pathLst>
                <a:path extrusionOk="0" h="14820" w="14835">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79"/>
            <p:cNvSpPr/>
            <p:nvPr/>
          </p:nvSpPr>
          <p:spPr>
            <a:xfrm>
              <a:off x="2121325"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79"/>
            <p:cNvSpPr/>
            <p:nvPr/>
          </p:nvSpPr>
          <p:spPr>
            <a:xfrm>
              <a:off x="1825800" y="1987150"/>
              <a:ext cx="231900" cy="233575"/>
            </a:xfrm>
            <a:custGeom>
              <a:rect b="b" l="l" r="r" t="t"/>
              <a:pathLst>
                <a:path extrusionOk="0" h="9343" w="9276">
                  <a:moveTo>
                    <a:pt x="0" y="1"/>
                  </a:moveTo>
                  <a:cubicBezTo>
                    <a:pt x="465" y="4930"/>
                    <a:pt x="4350" y="8842"/>
                    <a:pt x="9275" y="9343"/>
                  </a:cubicBezTo>
                  <a:lnTo>
                    <a:pt x="927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79"/>
            <p:cNvSpPr/>
            <p:nvPr/>
          </p:nvSpPr>
          <p:spPr>
            <a:xfrm>
              <a:off x="2121325" y="1987150"/>
              <a:ext cx="244350" cy="256250"/>
            </a:xfrm>
            <a:custGeom>
              <a:rect b="b" l="l" r="r" t="t"/>
              <a:pathLst>
                <a:path extrusionOk="0" h="10250" w="9774">
                  <a:moveTo>
                    <a:pt x="0" y="1"/>
                  </a:moveTo>
                  <a:lnTo>
                    <a:pt x="0" y="10249"/>
                  </a:lnTo>
                  <a:cubicBezTo>
                    <a:pt x="5200" y="9514"/>
                    <a:pt x="9280" y="5280"/>
                    <a:pt x="97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79"/>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79"/>
            <p:cNvSpPr/>
            <p:nvPr/>
          </p:nvSpPr>
          <p:spPr>
            <a:xfrm>
              <a:off x="1956875" y="1835225"/>
              <a:ext cx="254975" cy="254475"/>
            </a:xfrm>
            <a:custGeom>
              <a:rect b="b" l="l" r="r" t="t"/>
              <a:pathLst>
                <a:path extrusionOk="0" h="10179" w="10199">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81" name="Google Shape;3881;p79"/>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79"/>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79"/>
          <p:cNvSpPr/>
          <p:nvPr/>
        </p:nvSpPr>
        <p:spPr>
          <a:xfrm>
            <a:off x="7165978" y="27758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79"/>
          <p:cNvSpPr/>
          <p:nvPr/>
        </p:nvSpPr>
        <p:spPr>
          <a:xfrm flipH="1">
            <a:off x="7473344" y="27758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79"/>
          <p:cNvSpPr txBox="1"/>
          <p:nvPr>
            <p:ph idx="4294967295" type="title"/>
          </p:nvPr>
        </p:nvSpPr>
        <p:spPr>
          <a:xfrm>
            <a:off x="1068100" y="749106"/>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chemeClr val="lt1"/>
              </a:solidFill>
              <a:latin typeface="Arial"/>
              <a:ea typeface="Arial"/>
              <a:cs typeface="Arial"/>
              <a:sym typeface="Arial"/>
            </a:endParaRPr>
          </a:p>
          <a:p>
            <a:pPr indent="0" lvl="0" marL="0" rtl="0" algn="ctr">
              <a:spcBef>
                <a:spcPts val="0"/>
              </a:spcBef>
              <a:spcAft>
                <a:spcPts val="0"/>
              </a:spcAft>
              <a:buClr>
                <a:srgbClr val="000000"/>
              </a:buClr>
              <a:buSzPts val="1100"/>
              <a:buFont typeface="Arial"/>
              <a:buNone/>
            </a:pPr>
            <a:r>
              <a:t/>
            </a:r>
            <a:endParaRPr>
              <a:latin typeface="Arial"/>
              <a:ea typeface="Arial"/>
              <a:cs typeface="Arial"/>
              <a:sym typeface="Arial"/>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89" name="Shape 3889"/>
        <p:cNvGrpSpPr/>
        <p:nvPr/>
      </p:nvGrpSpPr>
      <p:grpSpPr>
        <a:xfrm>
          <a:off x="0" y="0"/>
          <a:ext cx="0" cy="0"/>
          <a:chOff x="0" y="0"/>
          <a:chExt cx="0" cy="0"/>
        </a:xfrm>
      </p:grpSpPr>
      <p:grpSp>
        <p:nvGrpSpPr>
          <p:cNvPr id="3890" name="Google Shape;3890;p80"/>
          <p:cNvGrpSpPr/>
          <p:nvPr/>
        </p:nvGrpSpPr>
        <p:grpSpPr>
          <a:xfrm>
            <a:off x="745571" y="1168666"/>
            <a:ext cx="2492868" cy="1379876"/>
            <a:chOff x="2654821" y="2311071"/>
            <a:chExt cx="2279715" cy="1262120"/>
          </a:xfrm>
        </p:grpSpPr>
        <p:grpSp>
          <p:nvGrpSpPr>
            <p:cNvPr id="3891" name="Google Shape;3891;p80"/>
            <p:cNvGrpSpPr/>
            <p:nvPr/>
          </p:nvGrpSpPr>
          <p:grpSpPr>
            <a:xfrm>
              <a:off x="4034269" y="2840745"/>
              <a:ext cx="40212" cy="36437"/>
              <a:chOff x="4293400" y="2574725"/>
              <a:chExt cx="84425" cy="80100"/>
            </a:xfrm>
          </p:grpSpPr>
          <p:sp>
            <p:nvSpPr>
              <p:cNvPr id="3892" name="Google Shape;3892;p80"/>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3893" name="Google Shape;3893;p80"/>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94" name="Google Shape;3894;p80"/>
            <p:cNvGrpSpPr/>
            <p:nvPr/>
          </p:nvGrpSpPr>
          <p:grpSpPr>
            <a:xfrm>
              <a:off x="3894606" y="2334874"/>
              <a:ext cx="913198" cy="518984"/>
              <a:chOff x="4000175" y="1462675"/>
              <a:chExt cx="1917275" cy="1140875"/>
            </a:xfrm>
          </p:grpSpPr>
          <p:sp>
            <p:nvSpPr>
              <p:cNvPr id="3895" name="Google Shape;3895;p80"/>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3896" name="Google Shape;3896;p80"/>
              <p:cNvGrpSpPr/>
              <p:nvPr/>
            </p:nvGrpSpPr>
            <p:grpSpPr>
              <a:xfrm>
                <a:off x="4000175" y="1462675"/>
                <a:ext cx="1917275" cy="1140875"/>
                <a:chOff x="4000175" y="1462675"/>
                <a:chExt cx="1917275" cy="1140875"/>
              </a:xfrm>
            </p:grpSpPr>
            <p:sp>
              <p:nvSpPr>
                <p:cNvPr id="3897" name="Google Shape;3897;p80"/>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3898" name="Google Shape;3898;p80"/>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80"/>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80"/>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80"/>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902" name="Google Shape;3902;p80"/>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903" name="Google Shape;3903;p80"/>
            <p:cNvGrpSpPr/>
            <p:nvPr/>
          </p:nvGrpSpPr>
          <p:grpSpPr>
            <a:xfrm>
              <a:off x="3875768" y="2846704"/>
              <a:ext cx="44796" cy="47366"/>
              <a:chOff x="3960625" y="2587825"/>
              <a:chExt cx="94050" cy="104125"/>
            </a:xfrm>
          </p:grpSpPr>
          <p:sp>
            <p:nvSpPr>
              <p:cNvPr id="3904" name="Google Shape;3904;p80"/>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3905" name="Google Shape;3905;p80"/>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06" name="Google Shape;3906;p80"/>
            <p:cNvGrpSpPr/>
            <p:nvPr/>
          </p:nvGrpSpPr>
          <p:grpSpPr>
            <a:xfrm>
              <a:off x="3782759" y="2807162"/>
              <a:ext cx="82686" cy="85487"/>
              <a:chOff x="3765350" y="2500900"/>
              <a:chExt cx="173600" cy="187925"/>
            </a:xfrm>
          </p:grpSpPr>
          <p:sp>
            <p:nvSpPr>
              <p:cNvPr id="3907" name="Google Shape;3907;p80"/>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3908" name="Google Shape;3908;p80"/>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80"/>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80"/>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80"/>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80"/>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13" name="Google Shape;3913;p80"/>
            <p:cNvGrpSpPr/>
            <p:nvPr/>
          </p:nvGrpSpPr>
          <p:grpSpPr>
            <a:xfrm>
              <a:off x="3775674" y="2798496"/>
              <a:ext cx="40545" cy="23564"/>
              <a:chOff x="3750475" y="2481850"/>
              <a:chExt cx="85125" cy="51800"/>
            </a:xfrm>
          </p:grpSpPr>
          <p:sp>
            <p:nvSpPr>
              <p:cNvPr id="3914" name="Google Shape;3914;p80"/>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80"/>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3916" name="Google Shape;3916;p80"/>
            <p:cNvGrpSpPr/>
            <p:nvPr/>
          </p:nvGrpSpPr>
          <p:grpSpPr>
            <a:xfrm>
              <a:off x="3716946" y="2776024"/>
              <a:ext cx="81971" cy="76912"/>
              <a:chOff x="3627175" y="2432450"/>
              <a:chExt cx="172100" cy="169075"/>
            </a:xfrm>
          </p:grpSpPr>
          <p:sp>
            <p:nvSpPr>
              <p:cNvPr id="3917" name="Google Shape;3917;p80"/>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80"/>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3919" name="Google Shape;3919;p80"/>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3920" name="Google Shape;3920;p80"/>
            <p:cNvGrpSpPr/>
            <p:nvPr/>
          </p:nvGrpSpPr>
          <p:grpSpPr>
            <a:xfrm>
              <a:off x="3685682" y="2845624"/>
              <a:ext cx="29311" cy="45055"/>
              <a:chOff x="3561536" y="2585450"/>
              <a:chExt cx="61539" cy="99045"/>
            </a:xfrm>
          </p:grpSpPr>
          <p:sp>
            <p:nvSpPr>
              <p:cNvPr id="3921" name="Google Shape;3921;p80"/>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80"/>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3923" name="Google Shape;3923;p80"/>
            <p:cNvGrpSpPr/>
            <p:nvPr/>
          </p:nvGrpSpPr>
          <p:grpSpPr>
            <a:xfrm>
              <a:off x="3849905" y="2572252"/>
              <a:ext cx="74339" cy="119559"/>
              <a:chOff x="3906325" y="1984500"/>
              <a:chExt cx="156075" cy="262825"/>
            </a:xfrm>
          </p:grpSpPr>
          <p:sp>
            <p:nvSpPr>
              <p:cNvPr id="3924" name="Google Shape;3924;p80"/>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3925" name="Google Shape;3925;p80"/>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26" name="Google Shape;3926;p80"/>
            <p:cNvGrpSpPr/>
            <p:nvPr/>
          </p:nvGrpSpPr>
          <p:grpSpPr>
            <a:xfrm>
              <a:off x="2654821" y="2414345"/>
              <a:ext cx="667570" cy="558731"/>
              <a:chOff x="1397225" y="1637375"/>
              <a:chExt cx="1401575" cy="1228250"/>
            </a:xfrm>
          </p:grpSpPr>
          <p:sp>
            <p:nvSpPr>
              <p:cNvPr id="3927" name="Google Shape;3927;p80"/>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3928" name="Google Shape;3928;p80"/>
              <p:cNvGrpSpPr/>
              <p:nvPr/>
            </p:nvGrpSpPr>
            <p:grpSpPr>
              <a:xfrm>
                <a:off x="1397225" y="1637375"/>
                <a:ext cx="1398775" cy="1228250"/>
                <a:chOff x="1397225" y="1637375"/>
                <a:chExt cx="1398775" cy="1228250"/>
              </a:xfrm>
            </p:grpSpPr>
            <p:sp>
              <p:nvSpPr>
                <p:cNvPr id="3929" name="Google Shape;3929;p80"/>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80"/>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931" name="Google Shape;3931;p80"/>
            <p:cNvGrpSpPr/>
            <p:nvPr/>
          </p:nvGrpSpPr>
          <p:grpSpPr>
            <a:xfrm>
              <a:off x="3230417" y="3103734"/>
              <a:ext cx="282982" cy="280332"/>
              <a:chOff x="2605700" y="3152850"/>
              <a:chExt cx="594125" cy="616250"/>
            </a:xfrm>
          </p:grpSpPr>
          <p:sp>
            <p:nvSpPr>
              <p:cNvPr id="3932" name="Google Shape;3932;p80"/>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3933" name="Google Shape;3933;p80"/>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3934" name="Google Shape;3934;p80"/>
            <p:cNvGrpSpPr/>
            <p:nvPr/>
          </p:nvGrpSpPr>
          <p:grpSpPr>
            <a:xfrm>
              <a:off x="3265985" y="3226989"/>
              <a:ext cx="87151" cy="346202"/>
              <a:chOff x="2680375" y="3423800"/>
              <a:chExt cx="182975" cy="761050"/>
            </a:xfrm>
          </p:grpSpPr>
          <p:sp>
            <p:nvSpPr>
              <p:cNvPr id="3935" name="Google Shape;3935;p80"/>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3936" name="Google Shape;3936;p80"/>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37" name="Google Shape;3937;p80"/>
            <p:cNvGrpSpPr/>
            <p:nvPr/>
          </p:nvGrpSpPr>
          <p:grpSpPr>
            <a:xfrm>
              <a:off x="3855466" y="3289811"/>
              <a:ext cx="112514" cy="94210"/>
              <a:chOff x="3918000" y="3561900"/>
              <a:chExt cx="236225" cy="207100"/>
            </a:xfrm>
          </p:grpSpPr>
          <p:sp>
            <p:nvSpPr>
              <p:cNvPr id="3938" name="Google Shape;3938;p80"/>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3939" name="Google Shape;3939;p80"/>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40" name="Google Shape;3940;p80"/>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80"/>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80"/>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3943" name="Google Shape;3943;p80"/>
            <p:cNvGrpSpPr/>
            <p:nvPr/>
          </p:nvGrpSpPr>
          <p:grpSpPr>
            <a:xfrm>
              <a:off x="2905224" y="2311071"/>
              <a:ext cx="596721" cy="528992"/>
              <a:chOff x="1922950" y="1410350"/>
              <a:chExt cx="1252825" cy="1162875"/>
            </a:xfrm>
          </p:grpSpPr>
          <p:sp>
            <p:nvSpPr>
              <p:cNvPr id="3944" name="Google Shape;3944;p80"/>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80"/>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80"/>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80"/>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80"/>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80"/>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80"/>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80"/>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80"/>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80"/>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80"/>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80"/>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80"/>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80"/>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80"/>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80"/>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3960" name="Google Shape;3960;p80"/>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80"/>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80"/>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80"/>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80"/>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80"/>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80"/>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80"/>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80"/>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80"/>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80"/>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80"/>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80"/>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80"/>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80"/>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80"/>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80"/>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80"/>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80"/>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80"/>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980" name="Google Shape;3980;p80"/>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981" name="Google Shape;3981;p80"/>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82" name="Google Shape;3982;p80"/>
            <p:cNvGrpSpPr/>
            <p:nvPr/>
          </p:nvGrpSpPr>
          <p:grpSpPr>
            <a:xfrm>
              <a:off x="3280929" y="3294542"/>
              <a:ext cx="109894" cy="272224"/>
              <a:chOff x="2711750" y="3572300"/>
              <a:chExt cx="230725" cy="598425"/>
            </a:xfrm>
          </p:grpSpPr>
          <p:sp>
            <p:nvSpPr>
              <p:cNvPr id="3983" name="Google Shape;3983;p80"/>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80"/>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85" name="Google Shape;3985;p80"/>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86" name="Google Shape;3986;p80"/>
            <p:cNvGrpSpPr/>
            <p:nvPr/>
          </p:nvGrpSpPr>
          <p:grpSpPr>
            <a:xfrm>
              <a:off x="3790439" y="2408636"/>
              <a:ext cx="73017" cy="75684"/>
              <a:chOff x="3781475" y="1624825"/>
              <a:chExt cx="153300" cy="166375"/>
            </a:xfrm>
          </p:grpSpPr>
          <p:sp>
            <p:nvSpPr>
              <p:cNvPr id="3987" name="Google Shape;3987;p80"/>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80"/>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80"/>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80"/>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91" name="Google Shape;3991;p80"/>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80"/>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80"/>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80"/>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80"/>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80"/>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80"/>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98" name="Google Shape;3998;p80"/>
            <p:cNvGrpSpPr/>
            <p:nvPr/>
          </p:nvGrpSpPr>
          <p:grpSpPr>
            <a:xfrm>
              <a:off x="4403342" y="3107749"/>
              <a:ext cx="316680" cy="101374"/>
              <a:chOff x="5068275" y="3161675"/>
              <a:chExt cx="664875" cy="222850"/>
            </a:xfrm>
          </p:grpSpPr>
          <p:sp>
            <p:nvSpPr>
              <p:cNvPr id="3999" name="Google Shape;3999;p80"/>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80"/>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80"/>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80"/>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03" name="Google Shape;4003;p80"/>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80"/>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80"/>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80"/>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80"/>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80"/>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80"/>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80"/>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80"/>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80"/>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80"/>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80"/>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80"/>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80"/>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80"/>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80"/>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80"/>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80"/>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80"/>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80"/>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80"/>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80"/>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80"/>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80"/>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80"/>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80"/>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80"/>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80"/>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80"/>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32" name="Google Shape;4032;p80"/>
            <p:cNvGrpSpPr/>
            <p:nvPr/>
          </p:nvGrpSpPr>
          <p:grpSpPr>
            <a:xfrm>
              <a:off x="3697513" y="2707266"/>
              <a:ext cx="59549" cy="79733"/>
              <a:chOff x="3586375" y="2281300"/>
              <a:chExt cx="125025" cy="175275"/>
            </a:xfrm>
          </p:grpSpPr>
          <p:sp>
            <p:nvSpPr>
              <p:cNvPr id="4033" name="Google Shape;4033;p80"/>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80"/>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35" name="Google Shape;4035;p80"/>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36" name="Google Shape;4036;p80"/>
            <p:cNvGrpSpPr/>
            <p:nvPr/>
          </p:nvGrpSpPr>
          <p:grpSpPr>
            <a:xfrm>
              <a:off x="4513224" y="3221724"/>
              <a:ext cx="274563" cy="280321"/>
              <a:chOff x="5298975" y="3412225"/>
              <a:chExt cx="576450" cy="616225"/>
            </a:xfrm>
          </p:grpSpPr>
          <p:sp>
            <p:nvSpPr>
              <p:cNvPr id="4037" name="Google Shape;4037;p80"/>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4038" name="Google Shape;4038;p80"/>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39" name="Google Shape;4039;p80"/>
            <p:cNvGrpSpPr/>
            <p:nvPr/>
          </p:nvGrpSpPr>
          <p:grpSpPr>
            <a:xfrm>
              <a:off x="4824403" y="3421846"/>
              <a:ext cx="110132" cy="130647"/>
              <a:chOff x="5952300" y="3852150"/>
              <a:chExt cx="231225" cy="287200"/>
            </a:xfrm>
          </p:grpSpPr>
          <p:sp>
            <p:nvSpPr>
              <p:cNvPr id="4040" name="Google Shape;4040;p80"/>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80"/>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42" name="Google Shape;4042;p80"/>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80"/>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80"/>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80"/>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80"/>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80"/>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80"/>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80"/>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50" name="Google Shape;4050;p80"/>
            <p:cNvGrpSpPr/>
            <p:nvPr/>
          </p:nvGrpSpPr>
          <p:grpSpPr>
            <a:xfrm>
              <a:off x="4295710" y="3079670"/>
              <a:ext cx="14968" cy="27135"/>
              <a:chOff x="4842300" y="3099950"/>
              <a:chExt cx="31425" cy="59650"/>
            </a:xfrm>
          </p:grpSpPr>
          <p:sp>
            <p:nvSpPr>
              <p:cNvPr id="4051" name="Google Shape;4051;p80"/>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80"/>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80"/>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80"/>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55" name="Google Shape;4055;p80"/>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80"/>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80"/>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80"/>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80"/>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80"/>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80"/>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80"/>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63" name="Google Shape;4063;p80"/>
            <p:cNvGrpSpPr/>
            <p:nvPr/>
          </p:nvGrpSpPr>
          <p:grpSpPr>
            <a:xfrm>
              <a:off x="3831056" y="2816010"/>
              <a:ext cx="37378" cy="27612"/>
              <a:chOff x="3866750" y="2520350"/>
              <a:chExt cx="78475" cy="60700"/>
            </a:xfrm>
          </p:grpSpPr>
          <p:sp>
            <p:nvSpPr>
              <p:cNvPr id="4064" name="Google Shape;4064;p80"/>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80"/>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80"/>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80"/>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68" name="Google Shape;4068;p80"/>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80"/>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80"/>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80"/>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80"/>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80"/>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80"/>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80"/>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80"/>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80"/>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80"/>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80"/>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80"/>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80"/>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80"/>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80"/>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80"/>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4085" name="Google Shape;4085;p80"/>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80"/>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80"/>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80"/>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80"/>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80"/>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80"/>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80"/>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80"/>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80"/>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80"/>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80"/>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4097" name="Google Shape;4097;p80"/>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80"/>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80"/>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80"/>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80"/>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80"/>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80"/>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80"/>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80"/>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80"/>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80"/>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80"/>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80"/>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10" name="Google Shape;4110;p80"/>
            <p:cNvGrpSpPr/>
            <p:nvPr/>
          </p:nvGrpSpPr>
          <p:grpSpPr>
            <a:xfrm>
              <a:off x="3632736" y="3051591"/>
              <a:ext cx="63288" cy="45217"/>
              <a:chOff x="3450375" y="3038225"/>
              <a:chExt cx="132875" cy="99400"/>
            </a:xfrm>
          </p:grpSpPr>
          <p:sp>
            <p:nvSpPr>
              <p:cNvPr id="4111" name="Google Shape;4111;p80"/>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80"/>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13" name="Google Shape;4113;p80"/>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80"/>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80"/>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80"/>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80"/>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80"/>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80"/>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80"/>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80"/>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4122" name="Google Shape;4122;p80"/>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80"/>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80"/>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80"/>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80"/>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80"/>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80"/>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80"/>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80"/>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80"/>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4132" name="Google Shape;4132;p80"/>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80"/>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80"/>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80"/>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80"/>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80"/>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4138" name="Google Shape;4138;p80"/>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80"/>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80"/>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80"/>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80"/>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80"/>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80"/>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80"/>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80"/>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80"/>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48" name="Google Shape;4148;p80"/>
          <p:cNvGrpSpPr/>
          <p:nvPr/>
        </p:nvGrpSpPr>
        <p:grpSpPr>
          <a:xfrm>
            <a:off x="3554131" y="1233340"/>
            <a:ext cx="2078182" cy="1366558"/>
            <a:chOff x="235800" y="830650"/>
            <a:chExt cx="6978450" cy="4588844"/>
          </a:xfrm>
        </p:grpSpPr>
        <p:sp>
          <p:nvSpPr>
            <p:cNvPr id="4149" name="Google Shape;4149;p80"/>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80"/>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80"/>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80"/>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80"/>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80"/>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55" name="Google Shape;4155;p80"/>
          <p:cNvGrpSpPr/>
          <p:nvPr/>
        </p:nvGrpSpPr>
        <p:grpSpPr>
          <a:xfrm>
            <a:off x="742628" y="3064442"/>
            <a:ext cx="2622876" cy="1333540"/>
            <a:chOff x="238125" y="1038125"/>
            <a:chExt cx="7146800" cy="3633625"/>
          </a:xfrm>
        </p:grpSpPr>
        <p:sp>
          <p:nvSpPr>
            <p:cNvPr id="4156" name="Google Shape;4156;p80"/>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80"/>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80"/>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80"/>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80"/>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80"/>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80"/>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80"/>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80"/>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80"/>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80"/>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80"/>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80"/>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80"/>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80"/>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80"/>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80"/>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80"/>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80"/>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80"/>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80"/>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80"/>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80"/>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80"/>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80"/>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80"/>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80"/>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80"/>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80"/>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80"/>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80"/>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80"/>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80"/>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80"/>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80"/>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80"/>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80"/>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80"/>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80"/>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80"/>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80"/>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80"/>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80"/>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80"/>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80"/>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80"/>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80"/>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80"/>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80"/>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80"/>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80"/>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80"/>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80"/>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80"/>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80"/>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80"/>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80"/>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80"/>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80"/>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80"/>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80"/>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80"/>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80"/>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80"/>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80"/>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80"/>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80"/>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80"/>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80"/>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80"/>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80"/>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80"/>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80"/>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80"/>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80"/>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80"/>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80"/>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80"/>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80"/>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80"/>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80"/>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80"/>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80"/>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80"/>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80"/>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80"/>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80"/>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80"/>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80"/>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80"/>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80"/>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80"/>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80"/>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80"/>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80"/>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80"/>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80"/>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80"/>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80"/>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80"/>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80"/>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80"/>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80"/>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80"/>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80"/>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80"/>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80"/>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80"/>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80"/>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80"/>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80"/>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80"/>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80"/>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80"/>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80"/>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80"/>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80"/>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80"/>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80"/>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80"/>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80"/>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80"/>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80"/>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80"/>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80"/>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80"/>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80"/>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80"/>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80"/>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80"/>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80"/>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80"/>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80"/>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80"/>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80"/>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80"/>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80"/>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80"/>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80"/>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80"/>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80"/>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80"/>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80"/>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80"/>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80"/>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80"/>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80"/>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80"/>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80"/>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80"/>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80"/>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80"/>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80"/>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80"/>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80"/>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80"/>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80"/>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80"/>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80"/>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80"/>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80"/>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80"/>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80"/>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80"/>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80"/>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80"/>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80"/>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80"/>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80"/>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80"/>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80"/>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80"/>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80"/>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80"/>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80"/>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80"/>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80"/>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80"/>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80"/>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80"/>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80"/>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80"/>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80"/>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80"/>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80"/>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80"/>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80"/>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80"/>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80"/>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80"/>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80"/>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80"/>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80"/>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80"/>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80"/>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80"/>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80"/>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80"/>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80"/>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80"/>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80"/>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80"/>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80"/>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80"/>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80"/>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80"/>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80"/>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80"/>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80"/>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80"/>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80"/>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80"/>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80"/>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80"/>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80"/>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80"/>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80"/>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80"/>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80"/>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80"/>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80"/>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80"/>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80"/>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80"/>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80"/>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80"/>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80"/>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80"/>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80"/>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80"/>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80"/>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80"/>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80"/>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80"/>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80"/>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80"/>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80"/>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80"/>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80"/>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80"/>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80"/>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80"/>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80"/>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80"/>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80"/>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80"/>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80"/>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80"/>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80"/>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80"/>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80"/>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80"/>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80"/>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80"/>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80"/>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80"/>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80"/>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80"/>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80"/>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80"/>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80"/>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80"/>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80"/>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80"/>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80"/>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80"/>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80"/>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80"/>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80"/>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80"/>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80"/>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80"/>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80"/>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80"/>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80"/>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80"/>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80"/>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80"/>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80"/>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80"/>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80"/>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80"/>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80"/>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80"/>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80"/>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80"/>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80"/>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80"/>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80"/>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80"/>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80"/>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80"/>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80"/>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80"/>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80"/>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80"/>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80"/>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80"/>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80"/>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80"/>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80"/>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80"/>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80"/>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80"/>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80"/>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80"/>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80"/>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80"/>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80"/>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80"/>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80"/>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80"/>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80"/>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80"/>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80"/>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80"/>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80"/>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80"/>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80"/>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80"/>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80"/>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80"/>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80"/>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80"/>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80"/>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80"/>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80"/>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80"/>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80"/>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80"/>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80"/>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80"/>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80"/>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80"/>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80"/>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80"/>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80"/>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80"/>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80"/>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80"/>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80"/>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80"/>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80"/>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80"/>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80"/>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80"/>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80"/>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80"/>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80"/>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80"/>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80"/>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80"/>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80"/>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80"/>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80"/>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80"/>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80"/>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80"/>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80"/>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80"/>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80"/>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80"/>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80"/>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80"/>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80"/>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80"/>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80"/>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80"/>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80"/>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80"/>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80"/>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80"/>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80"/>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80"/>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80"/>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80"/>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80"/>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80"/>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80"/>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80"/>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80"/>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80"/>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80"/>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80"/>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80"/>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80"/>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80"/>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80"/>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80"/>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80"/>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80"/>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80"/>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80"/>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80"/>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80"/>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80"/>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80"/>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80"/>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80"/>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80"/>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80"/>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80"/>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80"/>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80"/>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80"/>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80"/>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80"/>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80"/>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80"/>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80"/>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80"/>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80"/>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80"/>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80"/>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80"/>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80"/>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80"/>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80"/>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80"/>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80"/>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80"/>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80"/>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80"/>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80"/>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80"/>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80"/>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80"/>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80"/>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80"/>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80"/>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80"/>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80"/>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80"/>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80"/>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80"/>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80"/>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80"/>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80"/>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80"/>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80"/>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80"/>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80"/>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80"/>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80"/>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80"/>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80"/>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80"/>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80"/>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80"/>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80"/>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80"/>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80"/>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80"/>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80"/>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80"/>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80"/>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80"/>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80"/>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80"/>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80"/>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80"/>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80"/>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80"/>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80"/>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80"/>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80"/>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80"/>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80"/>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80"/>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80"/>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80"/>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80"/>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80"/>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80"/>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80"/>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80"/>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80"/>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80"/>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80"/>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80"/>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80"/>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80"/>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80"/>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80"/>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80"/>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80"/>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80"/>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80"/>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80"/>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80"/>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80"/>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80"/>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80"/>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80"/>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80"/>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80"/>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80"/>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80"/>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80"/>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80"/>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80"/>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80"/>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80"/>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80"/>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80"/>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80"/>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80"/>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80"/>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80"/>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80"/>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80"/>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80"/>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80"/>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80"/>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80"/>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80"/>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80"/>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80"/>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80"/>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80"/>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80"/>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80"/>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80"/>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80"/>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80"/>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80"/>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80"/>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80"/>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80"/>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80"/>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80"/>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80"/>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80"/>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80"/>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80"/>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80"/>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80"/>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80"/>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80"/>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80"/>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80"/>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80"/>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80"/>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80"/>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80"/>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80"/>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80"/>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80"/>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80"/>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80"/>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80"/>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80"/>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80"/>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80"/>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80"/>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80"/>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80"/>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80"/>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80"/>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80"/>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80"/>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80"/>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80"/>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80"/>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80"/>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80"/>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80"/>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80"/>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80"/>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80"/>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80"/>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80"/>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80"/>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80"/>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80"/>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80"/>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80"/>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80"/>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80"/>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80"/>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80"/>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80"/>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80"/>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80"/>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80"/>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80"/>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80"/>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80"/>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80"/>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80"/>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80"/>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80"/>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80"/>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80"/>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80"/>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80"/>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80"/>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80"/>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80"/>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80"/>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80"/>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80"/>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80"/>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80"/>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80"/>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80"/>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80"/>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80"/>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80"/>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80"/>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80"/>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80"/>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80"/>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80"/>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80"/>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80"/>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80"/>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80"/>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80"/>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80"/>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80"/>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80"/>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80"/>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80"/>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80"/>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80"/>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80"/>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80"/>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80"/>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80"/>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80"/>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80"/>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80"/>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80"/>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80"/>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80"/>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80"/>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80"/>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80"/>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80"/>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80"/>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80"/>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80"/>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80"/>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80"/>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80"/>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80"/>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80"/>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80"/>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80"/>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80"/>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80"/>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80"/>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80"/>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80"/>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80"/>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80"/>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80"/>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80"/>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80"/>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80"/>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80"/>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80"/>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80"/>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80"/>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80"/>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80"/>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80"/>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80"/>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80"/>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80"/>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80"/>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80"/>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80"/>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80"/>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80"/>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80"/>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80"/>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80"/>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80"/>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80"/>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80"/>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80"/>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80"/>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80"/>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80"/>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80"/>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80"/>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80"/>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80"/>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80"/>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80"/>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80"/>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80"/>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80"/>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80"/>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80"/>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80"/>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80"/>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80"/>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80"/>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80"/>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80"/>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80"/>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80"/>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80"/>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80"/>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80"/>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80"/>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80"/>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80"/>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80"/>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80"/>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80"/>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80"/>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80"/>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80"/>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80"/>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80"/>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80"/>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80"/>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80"/>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80"/>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80"/>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80"/>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80"/>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80"/>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80"/>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80"/>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80"/>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80"/>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80"/>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80"/>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80"/>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80"/>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80"/>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80"/>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80"/>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80"/>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80"/>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80"/>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80"/>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80"/>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80"/>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80"/>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80"/>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80"/>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80"/>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80"/>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80"/>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80"/>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80"/>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80"/>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80"/>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80"/>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80"/>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80"/>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80"/>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80"/>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80"/>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80"/>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80"/>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80"/>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80"/>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80"/>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80"/>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80"/>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80"/>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80"/>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80"/>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80"/>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80"/>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80"/>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80"/>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80"/>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80"/>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80"/>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80"/>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80"/>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80"/>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80"/>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80"/>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80"/>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80"/>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80"/>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80"/>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80"/>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80"/>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80"/>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80"/>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80"/>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80"/>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80"/>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80"/>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80"/>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80"/>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80"/>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80"/>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80"/>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80"/>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80"/>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80"/>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80"/>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80"/>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80"/>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80"/>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80"/>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80"/>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80"/>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80"/>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80"/>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80"/>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80"/>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80"/>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80"/>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80"/>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80"/>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80"/>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80"/>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80"/>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80"/>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80"/>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80"/>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80"/>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80"/>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80"/>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80"/>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80"/>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80"/>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80"/>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80"/>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80"/>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80"/>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80"/>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80"/>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80"/>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80"/>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80"/>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80"/>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80"/>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80"/>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80"/>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80"/>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80"/>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80"/>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80"/>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80"/>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80"/>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80"/>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80"/>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80"/>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80"/>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80"/>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80"/>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80"/>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80"/>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80"/>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80"/>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80"/>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80"/>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80"/>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80"/>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80"/>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80"/>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80"/>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80"/>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80"/>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80"/>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80"/>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80"/>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80"/>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80"/>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80"/>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80"/>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80"/>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80"/>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80"/>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80"/>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80"/>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80"/>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80"/>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80"/>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80"/>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80"/>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80"/>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80"/>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80"/>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80"/>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80"/>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80"/>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80"/>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80"/>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80"/>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80"/>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80"/>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80"/>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80"/>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80"/>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80"/>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80"/>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80"/>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80"/>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80"/>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80"/>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80"/>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80"/>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80"/>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80"/>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80"/>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80"/>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80"/>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80"/>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80"/>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80"/>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80"/>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80"/>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80"/>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80"/>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80"/>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80"/>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80"/>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80"/>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80"/>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80"/>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80"/>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80"/>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80"/>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80"/>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80"/>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80"/>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80"/>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80"/>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80"/>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80"/>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80"/>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80"/>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80"/>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80"/>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80"/>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80"/>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80"/>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80"/>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80"/>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80"/>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80"/>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80"/>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80"/>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80"/>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80"/>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80"/>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80"/>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80"/>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80"/>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80"/>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80"/>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80"/>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80"/>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80"/>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80"/>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80"/>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80"/>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80"/>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80"/>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80"/>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80"/>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80"/>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80"/>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80"/>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80"/>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80"/>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80"/>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80"/>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80"/>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80"/>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80"/>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80"/>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80"/>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80"/>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80"/>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80"/>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80"/>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80"/>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80"/>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80"/>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80"/>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80"/>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80"/>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80"/>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80"/>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80"/>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80"/>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80"/>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80"/>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80"/>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80"/>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80"/>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80"/>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80"/>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80"/>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80"/>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80"/>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80"/>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80"/>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80"/>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80"/>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80"/>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80"/>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80"/>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80"/>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80"/>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80"/>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80"/>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80"/>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80"/>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80"/>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80"/>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80"/>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80"/>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80"/>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80"/>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80"/>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80"/>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80"/>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80"/>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80"/>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80"/>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80"/>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80"/>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80"/>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80"/>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80"/>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80"/>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80"/>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80"/>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80"/>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80"/>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80"/>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80"/>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80"/>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80"/>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80"/>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80"/>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80"/>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80"/>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80"/>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80"/>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80"/>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80"/>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80"/>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80"/>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80"/>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80"/>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80"/>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80"/>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80"/>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80"/>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80"/>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80"/>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80"/>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80"/>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80"/>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80"/>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80"/>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80"/>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80"/>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80"/>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80"/>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80"/>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80"/>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80"/>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80"/>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80"/>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80"/>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80"/>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80"/>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80"/>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80"/>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80"/>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80"/>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80"/>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80"/>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80"/>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80"/>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80"/>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80"/>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80"/>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80"/>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80"/>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80"/>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80"/>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80"/>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80"/>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80"/>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80"/>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80"/>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80"/>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80"/>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80"/>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80"/>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80"/>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80"/>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80"/>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80"/>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80"/>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80"/>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80"/>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80"/>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80"/>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80"/>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80"/>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80"/>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80"/>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80"/>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80"/>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80"/>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80"/>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80"/>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80"/>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80"/>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80"/>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80"/>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80"/>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80"/>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80"/>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80"/>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80"/>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80"/>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80"/>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80"/>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80"/>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80"/>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80"/>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80"/>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80"/>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80"/>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80"/>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80"/>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80"/>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80"/>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80"/>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80"/>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80"/>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80"/>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80"/>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80"/>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80"/>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80"/>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80"/>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80"/>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80"/>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80"/>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80"/>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80"/>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80"/>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80"/>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80"/>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80"/>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80"/>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80"/>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80"/>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80"/>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80"/>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80"/>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80"/>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80"/>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80"/>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80"/>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80"/>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80"/>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80"/>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80"/>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80"/>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80"/>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80"/>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80"/>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80"/>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80"/>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80"/>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80"/>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80"/>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80"/>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80"/>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80"/>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80"/>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80"/>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80"/>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80"/>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80"/>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80"/>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80"/>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80"/>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80"/>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80"/>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80"/>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80"/>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80"/>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80"/>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80"/>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80"/>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80"/>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80"/>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80"/>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80"/>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80"/>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80"/>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80"/>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80"/>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80"/>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80"/>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80"/>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80"/>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80"/>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80"/>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80"/>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80"/>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80"/>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80"/>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80"/>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80"/>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80"/>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80"/>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80"/>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80"/>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80"/>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80"/>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80"/>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80"/>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80"/>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80"/>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80"/>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80"/>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80"/>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80"/>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80"/>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80"/>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80"/>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80"/>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80"/>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80"/>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80"/>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80"/>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80"/>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80"/>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80"/>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80"/>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80"/>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80"/>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80"/>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80"/>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80"/>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80"/>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80"/>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80"/>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80"/>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80"/>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80"/>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80"/>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80"/>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80"/>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80"/>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80"/>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80"/>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80"/>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80"/>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80"/>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80"/>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80"/>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80"/>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80"/>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80"/>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80"/>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80"/>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80"/>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80"/>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80"/>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80"/>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80"/>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80"/>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80"/>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80"/>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80"/>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80"/>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80"/>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80"/>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80"/>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80"/>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80"/>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80"/>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80"/>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80"/>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80"/>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80"/>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80"/>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80"/>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80"/>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80"/>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80"/>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80"/>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80"/>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80"/>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80"/>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80"/>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80"/>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80"/>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80"/>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80"/>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80"/>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80"/>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80"/>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80"/>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80"/>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80"/>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80"/>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80"/>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80"/>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80"/>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80"/>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80"/>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80"/>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80"/>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80"/>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80"/>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80"/>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80"/>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80"/>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80"/>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80"/>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80"/>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80"/>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80"/>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80"/>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80"/>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80"/>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80"/>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80"/>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80"/>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80"/>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80"/>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80"/>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80"/>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80"/>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80"/>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80"/>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80"/>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80"/>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80"/>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80"/>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80"/>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80"/>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80"/>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80"/>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80"/>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80"/>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80"/>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80"/>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80"/>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80"/>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80"/>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80"/>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80"/>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80"/>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80"/>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80"/>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80"/>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80"/>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80"/>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80"/>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80"/>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80"/>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80"/>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80"/>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80"/>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80"/>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80"/>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80"/>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80"/>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80"/>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80"/>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80"/>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80"/>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80"/>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80"/>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80"/>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80"/>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80"/>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80"/>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80"/>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80"/>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80"/>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80"/>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80"/>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80"/>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80"/>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80"/>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80"/>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80"/>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80"/>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80"/>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80"/>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80"/>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80"/>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80"/>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80"/>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80"/>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80"/>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80"/>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80"/>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80"/>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80"/>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80"/>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80"/>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80"/>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80"/>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80"/>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80"/>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80"/>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80"/>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80"/>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80"/>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80"/>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80"/>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80"/>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80"/>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80"/>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80"/>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80"/>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80"/>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80"/>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80"/>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80"/>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80"/>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80"/>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80"/>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80"/>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80"/>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80"/>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80"/>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80"/>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80"/>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80"/>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80"/>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80"/>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80"/>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80"/>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80"/>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80"/>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80"/>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80"/>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80"/>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80"/>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80"/>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80"/>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80"/>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80"/>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80"/>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80"/>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80"/>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80"/>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80"/>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80"/>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80"/>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80"/>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80"/>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80"/>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80"/>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80"/>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80"/>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80"/>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80"/>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80"/>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80"/>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80"/>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80"/>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80"/>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80"/>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80"/>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80"/>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80"/>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80"/>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80"/>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80"/>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80"/>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80"/>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80"/>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80"/>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80"/>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80"/>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80"/>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80"/>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80"/>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80"/>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80"/>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80"/>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80"/>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80"/>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80"/>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80"/>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80"/>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80"/>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80"/>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80"/>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80"/>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80"/>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80"/>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80"/>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80"/>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80"/>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80"/>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80"/>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80"/>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80"/>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80"/>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80"/>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80"/>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80"/>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80"/>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80"/>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80"/>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80"/>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80"/>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80"/>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80"/>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80"/>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80"/>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80"/>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80"/>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80"/>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80"/>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80"/>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80"/>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80"/>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80"/>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80"/>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80"/>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80"/>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80"/>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80"/>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80"/>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80"/>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80"/>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80"/>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80"/>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80"/>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80"/>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80"/>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80"/>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80"/>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80"/>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80"/>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80"/>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80"/>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80"/>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80"/>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80"/>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80"/>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80"/>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80"/>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80"/>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80"/>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80"/>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80"/>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80"/>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80"/>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80"/>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80"/>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80"/>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80"/>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80"/>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80"/>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80"/>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80"/>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80"/>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8" name="Google Shape;5728;p80"/>
          <p:cNvGrpSpPr/>
          <p:nvPr/>
        </p:nvGrpSpPr>
        <p:grpSpPr>
          <a:xfrm>
            <a:off x="5857556" y="1206552"/>
            <a:ext cx="2590840" cy="1380235"/>
            <a:chOff x="233350" y="949250"/>
            <a:chExt cx="7137300" cy="3802300"/>
          </a:xfrm>
        </p:grpSpPr>
        <p:sp>
          <p:nvSpPr>
            <p:cNvPr id="5729" name="Google Shape;5729;p80"/>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80"/>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80"/>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80"/>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80"/>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80"/>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80"/>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80"/>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80"/>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80"/>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80"/>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80"/>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80"/>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80"/>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80"/>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80"/>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80"/>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80"/>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80"/>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80"/>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80"/>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80"/>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80"/>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80"/>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80"/>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80"/>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80"/>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80"/>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80"/>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80"/>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80"/>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80"/>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80"/>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80"/>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80"/>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80"/>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80"/>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80"/>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80"/>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80"/>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80"/>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80"/>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80"/>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80"/>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80"/>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80"/>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80"/>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80"/>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80"/>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80"/>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80"/>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0" name="Google Shape;5780;p80"/>
          <p:cNvGrpSpPr/>
          <p:nvPr/>
        </p:nvGrpSpPr>
        <p:grpSpPr>
          <a:xfrm>
            <a:off x="7671985" y="3251325"/>
            <a:ext cx="104231" cy="320340"/>
            <a:chOff x="7564426" y="3224343"/>
            <a:chExt cx="119985" cy="368801"/>
          </a:xfrm>
        </p:grpSpPr>
        <p:sp>
          <p:nvSpPr>
            <p:cNvPr id="5781" name="Google Shape;5781;p80"/>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80"/>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3" name="Google Shape;5783;p80"/>
          <p:cNvGrpSpPr/>
          <p:nvPr/>
        </p:nvGrpSpPr>
        <p:grpSpPr>
          <a:xfrm>
            <a:off x="7371473" y="3245427"/>
            <a:ext cx="189489" cy="332132"/>
            <a:chOff x="8370831" y="3202002"/>
            <a:chExt cx="218129" cy="382376"/>
          </a:xfrm>
        </p:grpSpPr>
        <p:sp>
          <p:nvSpPr>
            <p:cNvPr id="5784" name="Google Shape;5784;p80"/>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80"/>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6" name="Google Shape;5786;p80"/>
          <p:cNvGrpSpPr/>
          <p:nvPr/>
        </p:nvGrpSpPr>
        <p:grpSpPr>
          <a:xfrm>
            <a:off x="8094863" y="3656559"/>
            <a:ext cx="309429" cy="267000"/>
            <a:chOff x="6742064" y="3750480"/>
            <a:chExt cx="399315" cy="344560"/>
          </a:xfrm>
        </p:grpSpPr>
        <p:sp>
          <p:nvSpPr>
            <p:cNvPr id="5787" name="Google Shape;5787;p80"/>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80"/>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9" name="Google Shape;5789;p80"/>
          <p:cNvGrpSpPr/>
          <p:nvPr/>
        </p:nvGrpSpPr>
        <p:grpSpPr>
          <a:xfrm>
            <a:off x="7633882" y="4007606"/>
            <a:ext cx="180437" cy="281608"/>
            <a:chOff x="7248525" y="3739696"/>
            <a:chExt cx="230531" cy="359790"/>
          </a:xfrm>
        </p:grpSpPr>
        <p:sp>
          <p:nvSpPr>
            <p:cNvPr id="5790" name="Google Shape;5790;p80"/>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80"/>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2" name="Google Shape;5792;p80"/>
          <p:cNvGrpSpPr/>
          <p:nvPr/>
        </p:nvGrpSpPr>
        <p:grpSpPr>
          <a:xfrm>
            <a:off x="7879801" y="3650830"/>
            <a:ext cx="162896" cy="278710"/>
            <a:chOff x="7601242" y="3729267"/>
            <a:chExt cx="222566" cy="380803"/>
          </a:xfrm>
        </p:grpSpPr>
        <p:sp>
          <p:nvSpPr>
            <p:cNvPr id="5793" name="Google Shape;5793;p80"/>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80"/>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95" name="Google Shape;5795;p80"/>
          <p:cNvSpPr/>
          <p:nvPr/>
        </p:nvSpPr>
        <p:spPr>
          <a:xfrm>
            <a:off x="7845827" y="32631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96" name="Google Shape;5796;p80"/>
          <p:cNvGrpSpPr/>
          <p:nvPr/>
        </p:nvGrpSpPr>
        <p:grpSpPr>
          <a:xfrm>
            <a:off x="7369446" y="3651971"/>
            <a:ext cx="193543" cy="275990"/>
            <a:chOff x="8304647" y="3738687"/>
            <a:chExt cx="225076" cy="320956"/>
          </a:xfrm>
        </p:grpSpPr>
        <p:sp>
          <p:nvSpPr>
            <p:cNvPr id="5797" name="Google Shape;5797;p80"/>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80"/>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80"/>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0" name="Google Shape;5800;p80"/>
          <p:cNvGrpSpPr/>
          <p:nvPr/>
        </p:nvGrpSpPr>
        <p:grpSpPr>
          <a:xfrm>
            <a:off x="7641939" y="3651971"/>
            <a:ext cx="178492" cy="275990"/>
            <a:chOff x="8615101" y="3738687"/>
            <a:chExt cx="207573" cy="320956"/>
          </a:xfrm>
        </p:grpSpPr>
        <p:sp>
          <p:nvSpPr>
            <p:cNvPr id="5801" name="Google Shape;5801;p80"/>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80"/>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80"/>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04" name="Google Shape;5804;p80"/>
          <p:cNvSpPr/>
          <p:nvPr/>
        </p:nvSpPr>
        <p:spPr>
          <a:xfrm>
            <a:off x="8138379" y="32418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05" name="Google Shape;5805;p80"/>
          <p:cNvGrpSpPr/>
          <p:nvPr/>
        </p:nvGrpSpPr>
        <p:grpSpPr>
          <a:xfrm>
            <a:off x="6036644" y="3773459"/>
            <a:ext cx="557670" cy="511283"/>
            <a:chOff x="6015419" y="3716859"/>
            <a:chExt cx="557671" cy="511283"/>
          </a:xfrm>
        </p:grpSpPr>
        <p:sp>
          <p:nvSpPr>
            <p:cNvPr id="5806" name="Google Shape;5806;p80"/>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07" name="Google Shape;5807;p80"/>
            <p:cNvGrpSpPr/>
            <p:nvPr/>
          </p:nvGrpSpPr>
          <p:grpSpPr>
            <a:xfrm>
              <a:off x="6036094" y="3716980"/>
              <a:ext cx="529860" cy="510468"/>
              <a:chOff x="6036094" y="3716980"/>
              <a:chExt cx="529860" cy="510468"/>
            </a:xfrm>
          </p:grpSpPr>
          <p:sp>
            <p:nvSpPr>
              <p:cNvPr id="5808" name="Google Shape;5808;p80"/>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80"/>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80"/>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80"/>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80"/>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80"/>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80"/>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80"/>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80"/>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80"/>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18" name="Google Shape;5818;p80"/>
          <p:cNvGrpSpPr/>
          <p:nvPr/>
        </p:nvGrpSpPr>
        <p:grpSpPr>
          <a:xfrm>
            <a:off x="6665529" y="3130228"/>
            <a:ext cx="576302" cy="511871"/>
            <a:chOff x="6644304" y="3073628"/>
            <a:chExt cx="576302" cy="511871"/>
          </a:xfrm>
        </p:grpSpPr>
        <p:sp>
          <p:nvSpPr>
            <p:cNvPr id="5819" name="Google Shape;5819;p80"/>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20" name="Google Shape;5820;p80"/>
            <p:cNvGrpSpPr/>
            <p:nvPr/>
          </p:nvGrpSpPr>
          <p:grpSpPr>
            <a:xfrm>
              <a:off x="6712169" y="3085440"/>
              <a:ext cx="481622" cy="494913"/>
              <a:chOff x="6712169" y="3085440"/>
              <a:chExt cx="481622" cy="494913"/>
            </a:xfrm>
          </p:grpSpPr>
          <p:sp>
            <p:nvSpPr>
              <p:cNvPr id="5821" name="Google Shape;5821;p80"/>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80"/>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80"/>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80"/>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80"/>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26" name="Google Shape;5826;p80"/>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80"/>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80"/>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29" name="Google Shape;5829;p80"/>
          <p:cNvSpPr/>
          <p:nvPr/>
        </p:nvSpPr>
        <p:spPr>
          <a:xfrm>
            <a:off x="7009563" y="3146856"/>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30" name="Google Shape;5830;p80"/>
          <p:cNvGrpSpPr/>
          <p:nvPr/>
        </p:nvGrpSpPr>
        <p:grpSpPr>
          <a:xfrm>
            <a:off x="6673379" y="3773223"/>
            <a:ext cx="560631" cy="511352"/>
            <a:chOff x="6652154" y="3716623"/>
            <a:chExt cx="560631" cy="511352"/>
          </a:xfrm>
        </p:grpSpPr>
        <p:sp>
          <p:nvSpPr>
            <p:cNvPr id="5831" name="Google Shape;5831;p80"/>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32" name="Google Shape;5832;p80"/>
            <p:cNvGrpSpPr/>
            <p:nvPr/>
          </p:nvGrpSpPr>
          <p:grpSpPr>
            <a:xfrm>
              <a:off x="6669657" y="3716715"/>
              <a:ext cx="466779" cy="464290"/>
              <a:chOff x="6669657" y="3716715"/>
              <a:chExt cx="466779" cy="464290"/>
            </a:xfrm>
          </p:grpSpPr>
          <p:sp>
            <p:nvSpPr>
              <p:cNvPr id="5833" name="Google Shape;5833;p80"/>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80"/>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80"/>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80"/>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80"/>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80"/>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80"/>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80"/>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80"/>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80"/>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80"/>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80"/>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80"/>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46" name="Google Shape;5846;p80"/>
          <p:cNvGrpSpPr/>
          <p:nvPr/>
        </p:nvGrpSpPr>
        <p:grpSpPr>
          <a:xfrm>
            <a:off x="7867470" y="4054631"/>
            <a:ext cx="187557" cy="187557"/>
            <a:chOff x="8565775" y="671075"/>
            <a:chExt cx="441000" cy="441000"/>
          </a:xfrm>
        </p:grpSpPr>
        <p:sp>
          <p:nvSpPr>
            <p:cNvPr id="5847" name="Google Shape;5847;p80"/>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80"/>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49" name="Google Shape;5849;p80"/>
          <p:cNvSpPr/>
          <p:nvPr/>
        </p:nvSpPr>
        <p:spPr>
          <a:xfrm>
            <a:off x="8168685" y="40505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80"/>
          <p:cNvSpPr/>
          <p:nvPr/>
        </p:nvSpPr>
        <p:spPr>
          <a:xfrm flipH="1">
            <a:off x="7376923" y="4017007"/>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51" name="Google Shape;5851;p80"/>
          <p:cNvGrpSpPr/>
          <p:nvPr/>
        </p:nvGrpSpPr>
        <p:grpSpPr>
          <a:xfrm>
            <a:off x="6021325" y="3132850"/>
            <a:ext cx="587871" cy="512373"/>
            <a:chOff x="6000100" y="3076250"/>
            <a:chExt cx="587871" cy="512373"/>
          </a:xfrm>
        </p:grpSpPr>
        <p:sp>
          <p:nvSpPr>
            <p:cNvPr id="5852" name="Google Shape;5852;p80"/>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53" name="Google Shape;5853;p80"/>
            <p:cNvGrpSpPr/>
            <p:nvPr/>
          </p:nvGrpSpPr>
          <p:grpSpPr>
            <a:xfrm>
              <a:off x="6031360" y="3076713"/>
              <a:ext cx="539107" cy="480965"/>
              <a:chOff x="6031360" y="3076713"/>
              <a:chExt cx="539107" cy="480965"/>
            </a:xfrm>
          </p:grpSpPr>
          <p:sp>
            <p:nvSpPr>
              <p:cNvPr id="5854" name="Google Shape;5854;p80"/>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80"/>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80"/>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80"/>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80"/>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80"/>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80"/>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61" name="Google Shape;5861;p80"/>
          <p:cNvGrpSpPr/>
          <p:nvPr/>
        </p:nvGrpSpPr>
        <p:grpSpPr>
          <a:xfrm>
            <a:off x="3597785" y="3065882"/>
            <a:ext cx="2241344" cy="1330656"/>
            <a:chOff x="3597785" y="3065882"/>
            <a:chExt cx="2241344" cy="1330656"/>
          </a:xfrm>
        </p:grpSpPr>
        <p:grpSp>
          <p:nvGrpSpPr>
            <p:cNvPr id="5862" name="Google Shape;5862;p80"/>
            <p:cNvGrpSpPr/>
            <p:nvPr/>
          </p:nvGrpSpPr>
          <p:grpSpPr>
            <a:xfrm>
              <a:off x="5296908" y="3937355"/>
              <a:ext cx="143198" cy="32380"/>
              <a:chOff x="5296908" y="3937355"/>
              <a:chExt cx="143198" cy="32380"/>
            </a:xfrm>
          </p:grpSpPr>
          <p:sp>
            <p:nvSpPr>
              <p:cNvPr id="5863" name="Google Shape;5863;p80"/>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64" name="Google Shape;5864;p80"/>
              <p:cNvGrpSpPr/>
              <p:nvPr/>
            </p:nvGrpSpPr>
            <p:grpSpPr>
              <a:xfrm>
                <a:off x="5402331" y="3937355"/>
                <a:ext cx="37776" cy="32380"/>
                <a:chOff x="5402331" y="3937355"/>
                <a:chExt cx="37776" cy="32380"/>
              </a:xfrm>
            </p:grpSpPr>
            <p:sp>
              <p:nvSpPr>
                <p:cNvPr id="5865" name="Google Shape;5865;p80"/>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80"/>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7" name="Google Shape;5867;p80"/>
              <p:cNvGrpSpPr/>
              <p:nvPr/>
            </p:nvGrpSpPr>
            <p:grpSpPr>
              <a:xfrm>
                <a:off x="5296908" y="3937355"/>
                <a:ext cx="37783" cy="32380"/>
                <a:chOff x="5296908" y="3937355"/>
                <a:chExt cx="37783" cy="32380"/>
              </a:xfrm>
            </p:grpSpPr>
            <p:sp>
              <p:nvSpPr>
                <p:cNvPr id="5868" name="Google Shape;5868;p80"/>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80"/>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70" name="Google Shape;5870;p80"/>
            <p:cNvGrpSpPr/>
            <p:nvPr/>
          </p:nvGrpSpPr>
          <p:grpSpPr>
            <a:xfrm>
              <a:off x="4724163" y="3119631"/>
              <a:ext cx="120838" cy="84218"/>
              <a:chOff x="4724163" y="3119631"/>
              <a:chExt cx="120838" cy="84218"/>
            </a:xfrm>
          </p:grpSpPr>
          <p:grpSp>
            <p:nvGrpSpPr>
              <p:cNvPr id="5871" name="Google Shape;5871;p80"/>
              <p:cNvGrpSpPr/>
              <p:nvPr/>
            </p:nvGrpSpPr>
            <p:grpSpPr>
              <a:xfrm>
                <a:off x="4746712" y="3132773"/>
                <a:ext cx="86869" cy="56424"/>
                <a:chOff x="4746712" y="3132773"/>
                <a:chExt cx="86869" cy="56424"/>
              </a:xfrm>
            </p:grpSpPr>
            <p:sp>
              <p:nvSpPr>
                <p:cNvPr id="5872" name="Google Shape;5872;p80"/>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80"/>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4" name="Google Shape;5874;p80"/>
              <p:cNvGrpSpPr/>
              <p:nvPr/>
            </p:nvGrpSpPr>
            <p:grpSpPr>
              <a:xfrm>
                <a:off x="4773634" y="3143336"/>
                <a:ext cx="37776" cy="32451"/>
                <a:chOff x="4773634" y="3143336"/>
                <a:chExt cx="37776" cy="32451"/>
              </a:xfrm>
            </p:grpSpPr>
            <p:sp>
              <p:nvSpPr>
                <p:cNvPr id="5875" name="Google Shape;5875;p80"/>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80"/>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7" name="Google Shape;5877;p80"/>
              <p:cNvGrpSpPr/>
              <p:nvPr/>
            </p:nvGrpSpPr>
            <p:grpSpPr>
              <a:xfrm>
                <a:off x="4724163" y="3131248"/>
                <a:ext cx="37776" cy="32459"/>
                <a:chOff x="4724163" y="3131248"/>
                <a:chExt cx="37776" cy="32459"/>
              </a:xfrm>
            </p:grpSpPr>
            <p:sp>
              <p:nvSpPr>
                <p:cNvPr id="5878" name="Google Shape;5878;p80"/>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80"/>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0" name="Google Shape;5880;p80"/>
              <p:cNvGrpSpPr/>
              <p:nvPr/>
            </p:nvGrpSpPr>
            <p:grpSpPr>
              <a:xfrm>
                <a:off x="4755081" y="3176054"/>
                <a:ext cx="32357" cy="27795"/>
                <a:chOff x="4755081" y="3176054"/>
                <a:chExt cx="32357" cy="27795"/>
              </a:xfrm>
            </p:grpSpPr>
            <p:sp>
              <p:nvSpPr>
                <p:cNvPr id="5881" name="Google Shape;5881;p80"/>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80"/>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3" name="Google Shape;5883;p80"/>
              <p:cNvGrpSpPr/>
              <p:nvPr/>
            </p:nvGrpSpPr>
            <p:grpSpPr>
              <a:xfrm>
                <a:off x="4812550" y="3119631"/>
                <a:ext cx="32451" cy="27803"/>
                <a:chOff x="4812550" y="3119631"/>
                <a:chExt cx="32451" cy="27803"/>
              </a:xfrm>
            </p:grpSpPr>
            <p:sp>
              <p:nvSpPr>
                <p:cNvPr id="5884" name="Google Shape;5884;p80"/>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80"/>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86" name="Google Shape;5886;p80"/>
            <p:cNvGrpSpPr/>
            <p:nvPr/>
          </p:nvGrpSpPr>
          <p:grpSpPr>
            <a:xfrm>
              <a:off x="5382826" y="4027197"/>
              <a:ext cx="268967" cy="250422"/>
              <a:chOff x="5382826" y="4027197"/>
              <a:chExt cx="268967" cy="250422"/>
            </a:xfrm>
          </p:grpSpPr>
          <p:grpSp>
            <p:nvGrpSpPr>
              <p:cNvPr id="5887" name="Google Shape;5887;p80"/>
              <p:cNvGrpSpPr/>
              <p:nvPr/>
            </p:nvGrpSpPr>
            <p:grpSpPr>
              <a:xfrm>
                <a:off x="5405280" y="4042510"/>
                <a:ext cx="237570" cy="218647"/>
                <a:chOff x="5405280" y="4042510"/>
                <a:chExt cx="237570" cy="218647"/>
              </a:xfrm>
            </p:grpSpPr>
            <p:sp>
              <p:nvSpPr>
                <p:cNvPr id="5888" name="Google Shape;5888;p80"/>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80"/>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80"/>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80"/>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80"/>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80"/>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4" name="Google Shape;5894;p80"/>
              <p:cNvGrpSpPr/>
              <p:nvPr/>
            </p:nvGrpSpPr>
            <p:grpSpPr>
              <a:xfrm>
                <a:off x="5382826" y="4125549"/>
                <a:ext cx="37776" cy="32380"/>
                <a:chOff x="5382826" y="4125549"/>
                <a:chExt cx="37776" cy="32380"/>
              </a:xfrm>
            </p:grpSpPr>
            <p:sp>
              <p:nvSpPr>
                <p:cNvPr id="5895" name="Google Shape;5895;p80"/>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80"/>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7" name="Google Shape;5897;p80"/>
              <p:cNvGrpSpPr/>
              <p:nvPr/>
            </p:nvGrpSpPr>
            <p:grpSpPr>
              <a:xfrm>
                <a:off x="5475680" y="4195587"/>
                <a:ext cx="37783" cy="32364"/>
                <a:chOff x="5475680" y="4195587"/>
                <a:chExt cx="37783" cy="32364"/>
              </a:xfrm>
            </p:grpSpPr>
            <p:sp>
              <p:nvSpPr>
                <p:cNvPr id="5898" name="Google Shape;5898;p80"/>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80"/>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0" name="Google Shape;5900;p80"/>
              <p:cNvGrpSpPr/>
              <p:nvPr/>
            </p:nvGrpSpPr>
            <p:grpSpPr>
              <a:xfrm>
                <a:off x="5532575" y="4027197"/>
                <a:ext cx="33308" cy="32262"/>
                <a:chOff x="5532575" y="4027197"/>
                <a:chExt cx="33308" cy="32262"/>
              </a:xfrm>
            </p:grpSpPr>
            <p:sp>
              <p:nvSpPr>
                <p:cNvPr id="5901" name="Google Shape;5901;p80"/>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80"/>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3" name="Google Shape;5903;p80"/>
              <p:cNvGrpSpPr/>
              <p:nvPr/>
            </p:nvGrpSpPr>
            <p:grpSpPr>
              <a:xfrm>
                <a:off x="5590706" y="4245348"/>
                <a:ext cx="33497" cy="32270"/>
                <a:chOff x="5590706" y="4245348"/>
                <a:chExt cx="33497" cy="32270"/>
              </a:xfrm>
            </p:grpSpPr>
            <p:sp>
              <p:nvSpPr>
                <p:cNvPr id="5904" name="Google Shape;5904;p80"/>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80"/>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6" name="Google Shape;5906;p80"/>
              <p:cNvGrpSpPr/>
              <p:nvPr/>
            </p:nvGrpSpPr>
            <p:grpSpPr>
              <a:xfrm>
                <a:off x="5618681" y="4109677"/>
                <a:ext cx="33112" cy="32357"/>
                <a:chOff x="5618681" y="4109677"/>
                <a:chExt cx="33112" cy="32357"/>
              </a:xfrm>
            </p:grpSpPr>
            <p:sp>
              <p:nvSpPr>
                <p:cNvPr id="5907" name="Google Shape;5907;p80"/>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80"/>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9" name="Google Shape;5909;p80"/>
              <p:cNvGrpSpPr/>
              <p:nvPr/>
            </p:nvGrpSpPr>
            <p:grpSpPr>
              <a:xfrm>
                <a:off x="5479298" y="4128262"/>
                <a:ext cx="31405" cy="26906"/>
                <a:chOff x="5479298" y="4128262"/>
                <a:chExt cx="31405" cy="26906"/>
              </a:xfrm>
            </p:grpSpPr>
            <p:sp>
              <p:nvSpPr>
                <p:cNvPr id="5910" name="Google Shape;5910;p80"/>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80"/>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2" name="Google Shape;5912;p80"/>
              <p:cNvGrpSpPr/>
              <p:nvPr/>
            </p:nvGrpSpPr>
            <p:grpSpPr>
              <a:xfrm>
                <a:off x="5582903" y="4180116"/>
                <a:ext cx="31499" cy="26898"/>
                <a:chOff x="5582903" y="4180116"/>
                <a:chExt cx="31499" cy="26898"/>
              </a:xfrm>
            </p:grpSpPr>
            <p:sp>
              <p:nvSpPr>
                <p:cNvPr id="5913" name="Google Shape;5913;p80"/>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80"/>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15" name="Google Shape;5915;p80"/>
            <p:cNvGrpSpPr/>
            <p:nvPr/>
          </p:nvGrpSpPr>
          <p:grpSpPr>
            <a:xfrm>
              <a:off x="3977681" y="3230323"/>
              <a:ext cx="94584" cy="84085"/>
              <a:chOff x="3977681" y="3230323"/>
              <a:chExt cx="94584" cy="84085"/>
            </a:xfrm>
          </p:grpSpPr>
          <p:grpSp>
            <p:nvGrpSpPr>
              <p:cNvPr id="5916" name="Google Shape;5916;p80"/>
              <p:cNvGrpSpPr/>
              <p:nvPr/>
            </p:nvGrpSpPr>
            <p:grpSpPr>
              <a:xfrm>
                <a:off x="4000135" y="3243041"/>
                <a:ext cx="59570" cy="57186"/>
                <a:chOff x="4000135" y="3243041"/>
                <a:chExt cx="59570" cy="57186"/>
              </a:xfrm>
            </p:grpSpPr>
            <p:sp>
              <p:nvSpPr>
                <p:cNvPr id="5917" name="Google Shape;5917;p80"/>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80"/>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80"/>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0" name="Google Shape;5920;p80"/>
              <p:cNvGrpSpPr/>
              <p:nvPr/>
            </p:nvGrpSpPr>
            <p:grpSpPr>
              <a:xfrm>
                <a:off x="3977681" y="3245872"/>
                <a:ext cx="37783" cy="32380"/>
                <a:chOff x="3977681" y="3245872"/>
                <a:chExt cx="37783" cy="32380"/>
              </a:xfrm>
            </p:grpSpPr>
            <p:sp>
              <p:nvSpPr>
                <p:cNvPr id="5921" name="Google Shape;5921;p80"/>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80"/>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3" name="Google Shape;5923;p80"/>
              <p:cNvGrpSpPr/>
              <p:nvPr/>
            </p:nvGrpSpPr>
            <p:grpSpPr>
              <a:xfrm>
                <a:off x="4040860" y="3262672"/>
                <a:ext cx="31405" cy="27001"/>
                <a:chOff x="4040860" y="3262672"/>
                <a:chExt cx="31405" cy="27001"/>
              </a:xfrm>
            </p:grpSpPr>
            <p:sp>
              <p:nvSpPr>
                <p:cNvPr id="5924" name="Google Shape;5924;p80"/>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80"/>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6" name="Google Shape;5926;p80"/>
              <p:cNvGrpSpPr/>
              <p:nvPr/>
            </p:nvGrpSpPr>
            <p:grpSpPr>
              <a:xfrm>
                <a:off x="4021072" y="3230323"/>
                <a:ext cx="31397" cy="26906"/>
                <a:chOff x="4021072" y="3230323"/>
                <a:chExt cx="31397" cy="26906"/>
              </a:xfrm>
            </p:grpSpPr>
            <p:sp>
              <p:nvSpPr>
                <p:cNvPr id="5927" name="Google Shape;5927;p80"/>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80"/>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9" name="Google Shape;5929;p80"/>
              <p:cNvGrpSpPr/>
              <p:nvPr/>
            </p:nvGrpSpPr>
            <p:grpSpPr>
              <a:xfrm>
                <a:off x="4001472" y="3287462"/>
                <a:ext cx="31499" cy="26945"/>
                <a:chOff x="4001472" y="3287462"/>
                <a:chExt cx="31499" cy="26945"/>
              </a:xfrm>
            </p:grpSpPr>
            <p:sp>
              <p:nvSpPr>
                <p:cNvPr id="5930" name="Google Shape;5930;p80"/>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80"/>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32" name="Google Shape;5932;p80"/>
            <p:cNvGrpSpPr/>
            <p:nvPr/>
          </p:nvGrpSpPr>
          <p:grpSpPr>
            <a:xfrm>
              <a:off x="4084715" y="3258865"/>
              <a:ext cx="184961" cy="137268"/>
              <a:chOff x="4084715" y="3258865"/>
              <a:chExt cx="184961" cy="137268"/>
            </a:xfrm>
          </p:grpSpPr>
          <p:grpSp>
            <p:nvGrpSpPr>
              <p:cNvPr id="5933" name="Google Shape;5933;p80"/>
              <p:cNvGrpSpPr/>
              <p:nvPr/>
            </p:nvGrpSpPr>
            <p:grpSpPr>
              <a:xfrm>
                <a:off x="4107453" y="3271583"/>
                <a:ext cx="153470" cy="110275"/>
                <a:chOff x="4107453" y="3271583"/>
                <a:chExt cx="153470" cy="110275"/>
              </a:xfrm>
            </p:grpSpPr>
            <p:sp>
              <p:nvSpPr>
                <p:cNvPr id="5934" name="Google Shape;5934;p80"/>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80"/>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80"/>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80"/>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8" name="Google Shape;5938;p80"/>
              <p:cNvGrpSpPr/>
              <p:nvPr/>
            </p:nvGrpSpPr>
            <p:grpSpPr>
              <a:xfrm>
                <a:off x="4136947" y="3258865"/>
                <a:ext cx="31499" cy="27001"/>
                <a:chOff x="4136947" y="3258865"/>
                <a:chExt cx="31499" cy="27001"/>
              </a:xfrm>
            </p:grpSpPr>
            <p:sp>
              <p:nvSpPr>
                <p:cNvPr id="5939" name="Google Shape;5939;p80"/>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80"/>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1" name="Google Shape;5941;p80"/>
              <p:cNvGrpSpPr/>
              <p:nvPr/>
            </p:nvGrpSpPr>
            <p:grpSpPr>
              <a:xfrm>
                <a:off x="4084715" y="3266478"/>
                <a:ext cx="31468" cy="26898"/>
                <a:chOff x="4084715" y="3266478"/>
                <a:chExt cx="31468" cy="26898"/>
              </a:xfrm>
            </p:grpSpPr>
            <p:sp>
              <p:nvSpPr>
                <p:cNvPr id="5942" name="Google Shape;5942;p80"/>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80"/>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4" name="Google Shape;5944;p80"/>
              <p:cNvGrpSpPr/>
              <p:nvPr/>
            </p:nvGrpSpPr>
            <p:grpSpPr>
              <a:xfrm>
                <a:off x="4159213" y="3279849"/>
                <a:ext cx="31405" cy="26945"/>
                <a:chOff x="4159213" y="3279849"/>
                <a:chExt cx="31405" cy="26945"/>
              </a:xfrm>
            </p:grpSpPr>
            <p:sp>
              <p:nvSpPr>
                <p:cNvPr id="5945" name="Google Shape;5945;p80"/>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80"/>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7" name="Google Shape;5947;p80"/>
              <p:cNvGrpSpPr/>
              <p:nvPr/>
            </p:nvGrpSpPr>
            <p:grpSpPr>
              <a:xfrm>
                <a:off x="4201550" y="3266502"/>
                <a:ext cx="31405" cy="26883"/>
                <a:chOff x="4201550" y="3266502"/>
                <a:chExt cx="31405" cy="26883"/>
              </a:xfrm>
            </p:grpSpPr>
            <p:sp>
              <p:nvSpPr>
                <p:cNvPr id="5948" name="Google Shape;5948;p80"/>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80"/>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0" name="Google Shape;5950;p80"/>
              <p:cNvGrpSpPr/>
              <p:nvPr/>
            </p:nvGrpSpPr>
            <p:grpSpPr>
              <a:xfrm>
                <a:off x="4201550" y="3338278"/>
                <a:ext cx="31405" cy="26930"/>
                <a:chOff x="4201550" y="3338278"/>
                <a:chExt cx="31405" cy="26930"/>
              </a:xfrm>
            </p:grpSpPr>
            <p:sp>
              <p:nvSpPr>
                <p:cNvPr id="5951" name="Google Shape;5951;p80"/>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80"/>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3" name="Google Shape;5953;p80"/>
              <p:cNvGrpSpPr/>
              <p:nvPr/>
            </p:nvGrpSpPr>
            <p:grpSpPr>
              <a:xfrm>
                <a:off x="4238272" y="3369132"/>
                <a:ext cx="31405" cy="27001"/>
                <a:chOff x="4238272" y="3369132"/>
                <a:chExt cx="31405" cy="27001"/>
              </a:xfrm>
            </p:grpSpPr>
            <p:sp>
              <p:nvSpPr>
                <p:cNvPr id="5954" name="Google Shape;5954;p80"/>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80"/>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56" name="Google Shape;5956;p80"/>
            <p:cNvGrpSpPr/>
            <p:nvPr/>
          </p:nvGrpSpPr>
          <p:grpSpPr>
            <a:xfrm>
              <a:off x="4068639" y="3200169"/>
              <a:ext cx="77643" cy="37272"/>
              <a:chOff x="4068639" y="3200169"/>
              <a:chExt cx="77643" cy="37272"/>
            </a:xfrm>
          </p:grpSpPr>
          <p:sp>
            <p:nvSpPr>
              <p:cNvPr id="5957" name="Google Shape;5957;p80"/>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58" name="Google Shape;5958;p80"/>
              <p:cNvGrpSpPr/>
              <p:nvPr/>
            </p:nvGrpSpPr>
            <p:grpSpPr>
              <a:xfrm>
                <a:off x="4114878" y="3200169"/>
                <a:ext cx="31405" cy="26993"/>
                <a:chOff x="4114878" y="3200169"/>
                <a:chExt cx="31405" cy="26993"/>
              </a:xfrm>
            </p:grpSpPr>
            <p:sp>
              <p:nvSpPr>
                <p:cNvPr id="5959" name="Google Shape;5959;p80"/>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80"/>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1" name="Google Shape;5961;p80"/>
              <p:cNvGrpSpPr/>
              <p:nvPr/>
            </p:nvGrpSpPr>
            <p:grpSpPr>
              <a:xfrm>
                <a:off x="4068639" y="3210535"/>
                <a:ext cx="31499" cy="26906"/>
                <a:chOff x="4068639" y="3210535"/>
                <a:chExt cx="31499" cy="26906"/>
              </a:xfrm>
            </p:grpSpPr>
            <p:sp>
              <p:nvSpPr>
                <p:cNvPr id="5962" name="Google Shape;5962;p80"/>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80"/>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64" name="Google Shape;5964;p80"/>
            <p:cNvGrpSpPr/>
            <p:nvPr/>
          </p:nvGrpSpPr>
          <p:grpSpPr>
            <a:xfrm>
              <a:off x="3869702" y="3066935"/>
              <a:ext cx="382664" cy="190294"/>
              <a:chOff x="3869702" y="3066935"/>
              <a:chExt cx="382664" cy="190294"/>
            </a:xfrm>
          </p:grpSpPr>
          <p:grpSp>
            <p:nvGrpSpPr>
              <p:cNvPr id="5965" name="Google Shape;5965;p80"/>
              <p:cNvGrpSpPr/>
              <p:nvPr/>
            </p:nvGrpSpPr>
            <p:grpSpPr>
              <a:xfrm>
                <a:off x="3888633" y="3082351"/>
                <a:ext cx="351172" cy="160698"/>
                <a:chOff x="3888633" y="3082351"/>
                <a:chExt cx="351172" cy="160698"/>
              </a:xfrm>
            </p:grpSpPr>
            <p:sp>
              <p:nvSpPr>
                <p:cNvPr id="5966" name="Google Shape;5966;p80"/>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80"/>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80"/>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80"/>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80"/>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80"/>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2" name="Google Shape;5972;p80"/>
              <p:cNvGrpSpPr/>
              <p:nvPr/>
            </p:nvGrpSpPr>
            <p:grpSpPr>
              <a:xfrm>
                <a:off x="4143703" y="3066935"/>
                <a:ext cx="37783" cy="32357"/>
                <a:chOff x="4143703" y="3066935"/>
                <a:chExt cx="37783" cy="32357"/>
              </a:xfrm>
            </p:grpSpPr>
            <p:sp>
              <p:nvSpPr>
                <p:cNvPr id="5973" name="Google Shape;5973;p80"/>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80"/>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5" name="Google Shape;5975;p80"/>
              <p:cNvGrpSpPr/>
              <p:nvPr/>
            </p:nvGrpSpPr>
            <p:grpSpPr>
              <a:xfrm>
                <a:off x="4044565" y="3103563"/>
                <a:ext cx="37783" cy="32451"/>
                <a:chOff x="4044565" y="3103563"/>
                <a:chExt cx="37783" cy="32451"/>
              </a:xfrm>
            </p:grpSpPr>
            <p:sp>
              <p:nvSpPr>
                <p:cNvPr id="5976" name="Google Shape;5976;p80"/>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80"/>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8" name="Google Shape;5978;p80"/>
              <p:cNvGrpSpPr/>
              <p:nvPr/>
            </p:nvGrpSpPr>
            <p:grpSpPr>
              <a:xfrm>
                <a:off x="4017454" y="3188237"/>
                <a:ext cx="37776" cy="32357"/>
                <a:chOff x="4017454" y="3188237"/>
                <a:chExt cx="37776" cy="32357"/>
              </a:xfrm>
            </p:grpSpPr>
            <p:sp>
              <p:nvSpPr>
                <p:cNvPr id="5979" name="Google Shape;5979;p80"/>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80"/>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1" name="Google Shape;5981;p80"/>
              <p:cNvGrpSpPr/>
              <p:nvPr/>
            </p:nvGrpSpPr>
            <p:grpSpPr>
              <a:xfrm>
                <a:off x="3921548" y="3157509"/>
                <a:ext cx="37783" cy="32357"/>
                <a:chOff x="3921548" y="3157509"/>
                <a:chExt cx="37783" cy="32357"/>
              </a:xfrm>
            </p:grpSpPr>
            <p:sp>
              <p:nvSpPr>
                <p:cNvPr id="5982" name="Google Shape;5982;p80"/>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80"/>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4" name="Google Shape;5984;p80"/>
              <p:cNvGrpSpPr/>
              <p:nvPr/>
            </p:nvGrpSpPr>
            <p:grpSpPr>
              <a:xfrm>
                <a:off x="3939056" y="3211620"/>
                <a:ext cx="37783" cy="32380"/>
                <a:chOff x="3939056" y="3211620"/>
                <a:chExt cx="37783" cy="32380"/>
              </a:xfrm>
            </p:grpSpPr>
            <p:sp>
              <p:nvSpPr>
                <p:cNvPr id="5985" name="Google Shape;5985;p80"/>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80"/>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7" name="Google Shape;5987;p80"/>
              <p:cNvGrpSpPr/>
              <p:nvPr/>
            </p:nvGrpSpPr>
            <p:grpSpPr>
              <a:xfrm>
                <a:off x="4176240" y="3136965"/>
                <a:ext cx="31405" cy="26930"/>
                <a:chOff x="4176240" y="3136965"/>
                <a:chExt cx="31405" cy="26930"/>
              </a:xfrm>
            </p:grpSpPr>
            <p:sp>
              <p:nvSpPr>
                <p:cNvPr id="5988" name="Google Shape;5988;p80"/>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80"/>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0" name="Google Shape;5990;p80"/>
              <p:cNvGrpSpPr/>
              <p:nvPr/>
            </p:nvGrpSpPr>
            <p:grpSpPr>
              <a:xfrm>
                <a:off x="4133148" y="3152593"/>
                <a:ext cx="31499" cy="27001"/>
                <a:chOff x="4133148" y="3152593"/>
                <a:chExt cx="31499" cy="27001"/>
              </a:xfrm>
            </p:grpSpPr>
            <p:sp>
              <p:nvSpPr>
                <p:cNvPr id="5991" name="Google Shape;5991;p80"/>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80"/>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3" name="Google Shape;5993;p80"/>
              <p:cNvGrpSpPr/>
              <p:nvPr/>
            </p:nvGrpSpPr>
            <p:grpSpPr>
              <a:xfrm>
                <a:off x="4220866" y="3073534"/>
                <a:ext cx="31499" cy="26898"/>
                <a:chOff x="4220866" y="3073534"/>
                <a:chExt cx="31499" cy="26898"/>
              </a:xfrm>
            </p:grpSpPr>
            <p:sp>
              <p:nvSpPr>
                <p:cNvPr id="5994" name="Google Shape;5994;p80"/>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80"/>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6" name="Google Shape;5996;p80"/>
              <p:cNvGrpSpPr/>
              <p:nvPr/>
            </p:nvGrpSpPr>
            <p:grpSpPr>
              <a:xfrm>
                <a:off x="3869702" y="3230323"/>
                <a:ext cx="31499" cy="26906"/>
                <a:chOff x="3869702" y="3230323"/>
                <a:chExt cx="31499" cy="26906"/>
              </a:xfrm>
            </p:grpSpPr>
            <p:sp>
              <p:nvSpPr>
                <p:cNvPr id="5997" name="Google Shape;5997;p80"/>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80"/>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99" name="Google Shape;5999;p80"/>
            <p:cNvGrpSpPr/>
            <p:nvPr/>
          </p:nvGrpSpPr>
          <p:grpSpPr>
            <a:xfrm>
              <a:off x="4271383" y="3065882"/>
              <a:ext cx="304556" cy="341663"/>
              <a:chOff x="4271383" y="3065882"/>
              <a:chExt cx="304556" cy="341663"/>
            </a:xfrm>
          </p:grpSpPr>
          <p:grpSp>
            <p:nvGrpSpPr>
              <p:cNvPr id="6000" name="Google Shape;6000;p80"/>
              <p:cNvGrpSpPr/>
              <p:nvPr/>
            </p:nvGrpSpPr>
            <p:grpSpPr>
              <a:xfrm>
                <a:off x="4293838" y="3078639"/>
                <a:ext cx="269353" cy="311973"/>
                <a:chOff x="4293838" y="3078639"/>
                <a:chExt cx="269353" cy="311973"/>
              </a:xfrm>
            </p:grpSpPr>
            <p:sp>
              <p:nvSpPr>
                <p:cNvPr id="6001" name="Google Shape;6001;p80"/>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80"/>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80"/>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80"/>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80"/>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80"/>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80"/>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80"/>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80"/>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80"/>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80"/>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80"/>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80"/>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80"/>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80"/>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80"/>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80"/>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8" name="Google Shape;6018;p80"/>
              <p:cNvGrpSpPr/>
              <p:nvPr/>
            </p:nvGrpSpPr>
            <p:grpSpPr>
              <a:xfrm>
                <a:off x="4538164" y="3342061"/>
                <a:ext cx="37776" cy="32380"/>
                <a:chOff x="4538164" y="3342061"/>
                <a:chExt cx="37776" cy="32380"/>
              </a:xfrm>
            </p:grpSpPr>
            <p:sp>
              <p:nvSpPr>
                <p:cNvPr id="6019" name="Google Shape;6019;p80"/>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80"/>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1" name="Google Shape;6021;p80"/>
              <p:cNvGrpSpPr/>
              <p:nvPr/>
            </p:nvGrpSpPr>
            <p:grpSpPr>
              <a:xfrm>
                <a:off x="4271383" y="3194742"/>
                <a:ext cx="37783" cy="32420"/>
                <a:chOff x="4271383" y="3194742"/>
                <a:chExt cx="37783" cy="32420"/>
              </a:xfrm>
            </p:grpSpPr>
            <p:sp>
              <p:nvSpPr>
                <p:cNvPr id="6022" name="Google Shape;6022;p80"/>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80"/>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4" name="Google Shape;6024;p80"/>
              <p:cNvGrpSpPr/>
              <p:nvPr/>
            </p:nvGrpSpPr>
            <p:grpSpPr>
              <a:xfrm>
                <a:off x="4284416" y="3084058"/>
                <a:ext cx="37783" cy="32357"/>
                <a:chOff x="4284416" y="3084058"/>
                <a:chExt cx="37783" cy="32357"/>
              </a:xfrm>
            </p:grpSpPr>
            <p:sp>
              <p:nvSpPr>
                <p:cNvPr id="6025" name="Google Shape;6025;p80"/>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80"/>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7" name="Google Shape;6027;p80"/>
              <p:cNvGrpSpPr/>
              <p:nvPr/>
            </p:nvGrpSpPr>
            <p:grpSpPr>
              <a:xfrm>
                <a:off x="4478697" y="3297561"/>
                <a:ext cx="37776" cy="32451"/>
                <a:chOff x="4478697" y="3297561"/>
                <a:chExt cx="37776" cy="32451"/>
              </a:xfrm>
            </p:grpSpPr>
            <p:sp>
              <p:nvSpPr>
                <p:cNvPr id="6028" name="Google Shape;6028;p80"/>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80"/>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0" name="Google Shape;6030;p80"/>
              <p:cNvGrpSpPr/>
              <p:nvPr/>
            </p:nvGrpSpPr>
            <p:grpSpPr>
              <a:xfrm>
                <a:off x="4411813" y="3331711"/>
                <a:ext cx="37776" cy="32451"/>
                <a:chOff x="4411813" y="3331711"/>
                <a:chExt cx="37776" cy="32451"/>
              </a:xfrm>
            </p:grpSpPr>
            <p:sp>
              <p:nvSpPr>
                <p:cNvPr id="6031" name="Google Shape;6031;p80"/>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80"/>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3" name="Google Shape;6033;p80"/>
              <p:cNvGrpSpPr/>
              <p:nvPr/>
            </p:nvGrpSpPr>
            <p:grpSpPr>
              <a:xfrm>
                <a:off x="4337984" y="3375188"/>
                <a:ext cx="37776" cy="32357"/>
                <a:chOff x="4337984" y="3375188"/>
                <a:chExt cx="37776" cy="32357"/>
              </a:xfrm>
            </p:grpSpPr>
            <p:sp>
              <p:nvSpPr>
                <p:cNvPr id="6034" name="Google Shape;6034;p80"/>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80"/>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6" name="Google Shape;6036;p80"/>
              <p:cNvGrpSpPr/>
              <p:nvPr/>
            </p:nvGrpSpPr>
            <p:grpSpPr>
              <a:xfrm>
                <a:off x="4494867" y="3090530"/>
                <a:ext cx="37878" cy="32451"/>
                <a:chOff x="4494867" y="3090530"/>
                <a:chExt cx="37878" cy="32451"/>
              </a:xfrm>
            </p:grpSpPr>
            <p:sp>
              <p:nvSpPr>
                <p:cNvPr id="6037" name="Google Shape;6037;p80"/>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80"/>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9" name="Google Shape;6039;p80"/>
              <p:cNvGrpSpPr/>
              <p:nvPr/>
            </p:nvGrpSpPr>
            <p:grpSpPr>
              <a:xfrm>
                <a:off x="4525124" y="3207774"/>
                <a:ext cx="37783" cy="32420"/>
                <a:chOff x="4525124" y="3207774"/>
                <a:chExt cx="37783" cy="32420"/>
              </a:xfrm>
            </p:grpSpPr>
            <p:sp>
              <p:nvSpPr>
                <p:cNvPr id="6040" name="Google Shape;6040;p80"/>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80"/>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2" name="Google Shape;6042;p80"/>
              <p:cNvGrpSpPr/>
              <p:nvPr/>
            </p:nvGrpSpPr>
            <p:grpSpPr>
              <a:xfrm>
                <a:off x="4440544" y="3176479"/>
                <a:ext cx="31499" cy="26898"/>
                <a:chOff x="4440544" y="3176479"/>
                <a:chExt cx="31499" cy="26898"/>
              </a:xfrm>
            </p:grpSpPr>
            <p:sp>
              <p:nvSpPr>
                <p:cNvPr id="6043" name="Google Shape;6043;p80"/>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80"/>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5" name="Google Shape;6045;p80"/>
              <p:cNvGrpSpPr/>
              <p:nvPr/>
            </p:nvGrpSpPr>
            <p:grpSpPr>
              <a:xfrm>
                <a:off x="4350545" y="3156400"/>
                <a:ext cx="31405" cy="27001"/>
                <a:chOff x="4350545" y="3156400"/>
                <a:chExt cx="31405" cy="27001"/>
              </a:xfrm>
            </p:grpSpPr>
            <p:sp>
              <p:nvSpPr>
                <p:cNvPr id="6046" name="Google Shape;6046;p80"/>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80"/>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8" name="Google Shape;6048;p80"/>
              <p:cNvGrpSpPr/>
              <p:nvPr/>
            </p:nvGrpSpPr>
            <p:grpSpPr>
              <a:xfrm>
                <a:off x="4376703" y="3255058"/>
                <a:ext cx="31405" cy="27001"/>
                <a:chOff x="4376703" y="3255058"/>
                <a:chExt cx="31405" cy="27001"/>
              </a:xfrm>
            </p:grpSpPr>
            <p:sp>
              <p:nvSpPr>
                <p:cNvPr id="6049" name="Google Shape;6049;p80"/>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80"/>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1" name="Google Shape;6051;p80"/>
              <p:cNvGrpSpPr/>
              <p:nvPr/>
            </p:nvGrpSpPr>
            <p:grpSpPr>
              <a:xfrm>
                <a:off x="4331322" y="3283656"/>
                <a:ext cx="31405" cy="26945"/>
                <a:chOff x="4331322" y="3283656"/>
                <a:chExt cx="31405" cy="26945"/>
              </a:xfrm>
            </p:grpSpPr>
            <p:sp>
              <p:nvSpPr>
                <p:cNvPr id="6052" name="Google Shape;6052;p80"/>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80"/>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4" name="Google Shape;6054;p80"/>
              <p:cNvGrpSpPr/>
              <p:nvPr/>
            </p:nvGrpSpPr>
            <p:grpSpPr>
              <a:xfrm>
                <a:off x="4380510" y="3065882"/>
                <a:ext cx="31405" cy="26938"/>
                <a:chOff x="4380510" y="3065882"/>
                <a:chExt cx="31405" cy="26938"/>
              </a:xfrm>
            </p:grpSpPr>
            <p:sp>
              <p:nvSpPr>
                <p:cNvPr id="6055" name="Google Shape;6055;p80"/>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80"/>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57" name="Google Shape;6057;p80"/>
            <p:cNvGrpSpPr/>
            <p:nvPr/>
          </p:nvGrpSpPr>
          <p:grpSpPr>
            <a:xfrm>
              <a:off x="4558998" y="3188237"/>
              <a:ext cx="1280131" cy="1052746"/>
              <a:chOff x="4558998" y="3188237"/>
              <a:chExt cx="1280131" cy="1052746"/>
            </a:xfrm>
          </p:grpSpPr>
          <p:sp>
            <p:nvSpPr>
              <p:cNvPr id="6058" name="Google Shape;6058;p80"/>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59" name="Google Shape;6059;p80"/>
              <p:cNvGrpSpPr/>
              <p:nvPr/>
            </p:nvGrpSpPr>
            <p:grpSpPr>
              <a:xfrm>
                <a:off x="4579164" y="3203653"/>
                <a:ext cx="1244833" cy="1020397"/>
                <a:chOff x="4579164" y="3203653"/>
                <a:chExt cx="1244833" cy="1020397"/>
              </a:xfrm>
            </p:grpSpPr>
            <p:sp>
              <p:nvSpPr>
                <p:cNvPr id="6060" name="Google Shape;6060;p80"/>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80"/>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62" name="Google Shape;6062;p80"/>
                <p:cNvGrpSpPr/>
                <p:nvPr/>
              </p:nvGrpSpPr>
              <p:grpSpPr>
                <a:xfrm>
                  <a:off x="4579164" y="3203653"/>
                  <a:ext cx="1244833" cy="1020397"/>
                  <a:chOff x="4579164" y="3203653"/>
                  <a:chExt cx="1244833" cy="1020397"/>
                </a:xfrm>
              </p:grpSpPr>
              <p:sp>
                <p:nvSpPr>
                  <p:cNvPr id="6063" name="Google Shape;6063;p80"/>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80"/>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65" name="Google Shape;6065;p80"/>
                  <p:cNvGrpSpPr/>
                  <p:nvPr/>
                </p:nvGrpSpPr>
                <p:grpSpPr>
                  <a:xfrm>
                    <a:off x="4579164" y="3203653"/>
                    <a:ext cx="1244833" cy="1020397"/>
                    <a:chOff x="4579164" y="3203653"/>
                    <a:chExt cx="1244833" cy="1020397"/>
                  </a:xfrm>
                </p:grpSpPr>
                <p:sp>
                  <p:nvSpPr>
                    <p:cNvPr id="6066" name="Google Shape;6066;p80"/>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80"/>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80"/>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80"/>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80"/>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80"/>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80"/>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80"/>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74" name="Google Shape;6074;p80"/>
                    <p:cNvGrpSpPr/>
                    <p:nvPr/>
                  </p:nvGrpSpPr>
                  <p:grpSpPr>
                    <a:xfrm>
                      <a:off x="4579164" y="3203653"/>
                      <a:ext cx="1244833" cy="1020397"/>
                      <a:chOff x="4579164" y="3203653"/>
                      <a:chExt cx="1244833" cy="1020397"/>
                    </a:xfrm>
                  </p:grpSpPr>
                  <p:sp>
                    <p:nvSpPr>
                      <p:cNvPr id="6075" name="Google Shape;6075;p80"/>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80"/>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80"/>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80"/>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80"/>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80"/>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80"/>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80"/>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80"/>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80"/>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80"/>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80"/>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80"/>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80"/>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89" name="Google Shape;6089;p80"/>
                      <p:cNvGrpSpPr/>
                      <p:nvPr/>
                    </p:nvGrpSpPr>
                    <p:grpSpPr>
                      <a:xfrm>
                        <a:off x="4579164" y="3203653"/>
                        <a:ext cx="1244833" cy="1020397"/>
                        <a:chOff x="4579164" y="3203653"/>
                        <a:chExt cx="1244833" cy="1020397"/>
                      </a:xfrm>
                    </p:grpSpPr>
                    <p:sp>
                      <p:nvSpPr>
                        <p:cNvPr id="6090" name="Google Shape;6090;p80"/>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80"/>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80"/>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80"/>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80"/>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80"/>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80"/>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80"/>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80"/>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80"/>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80"/>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80"/>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80"/>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80"/>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80"/>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80"/>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80"/>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80"/>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80"/>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80"/>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80"/>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80"/>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80"/>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80"/>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14" name="Google Shape;6114;p80"/>
                        <p:cNvGrpSpPr/>
                        <p:nvPr/>
                      </p:nvGrpSpPr>
                      <p:grpSpPr>
                        <a:xfrm>
                          <a:off x="4579164" y="3203653"/>
                          <a:ext cx="1244833" cy="1020397"/>
                          <a:chOff x="4579164" y="3203653"/>
                          <a:chExt cx="1244833" cy="1020397"/>
                        </a:xfrm>
                      </p:grpSpPr>
                      <p:sp>
                        <p:nvSpPr>
                          <p:cNvPr id="6115" name="Google Shape;6115;p80"/>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16" name="Google Shape;6116;p80"/>
                          <p:cNvGrpSpPr/>
                          <p:nvPr/>
                        </p:nvGrpSpPr>
                        <p:grpSpPr>
                          <a:xfrm>
                            <a:off x="4579164" y="3203653"/>
                            <a:ext cx="1244833" cy="1020397"/>
                            <a:chOff x="4579164" y="3203653"/>
                            <a:chExt cx="1244833" cy="1020397"/>
                          </a:xfrm>
                        </p:grpSpPr>
                        <p:sp>
                          <p:nvSpPr>
                            <p:cNvPr id="6117" name="Google Shape;6117;p80"/>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80"/>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80"/>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80"/>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80"/>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80"/>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80"/>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24" name="Google Shape;6124;p80"/>
                            <p:cNvGrpSpPr/>
                            <p:nvPr/>
                          </p:nvGrpSpPr>
                          <p:grpSpPr>
                            <a:xfrm>
                              <a:off x="4579164" y="3203653"/>
                              <a:ext cx="1244833" cy="1020397"/>
                              <a:chOff x="4579164" y="3203653"/>
                              <a:chExt cx="1244833" cy="1020397"/>
                            </a:xfrm>
                          </p:grpSpPr>
                          <p:sp>
                            <p:nvSpPr>
                              <p:cNvPr id="6125" name="Google Shape;6125;p80"/>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80"/>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80"/>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80"/>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80"/>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80"/>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80"/>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80"/>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80"/>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80"/>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80"/>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80"/>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80"/>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38" name="Google Shape;6138;p80"/>
                              <p:cNvGrpSpPr/>
                              <p:nvPr/>
                            </p:nvGrpSpPr>
                            <p:grpSpPr>
                              <a:xfrm>
                                <a:off x="4579164" y="3203653"/>
                                <a:ext cx="1244833" cy="1020397"/>
                                <a:chOff x="4579164" y="3203653"/>
                                <a:chExt cx="1244833" cy="1020397"/>
                              </a:xfrm>
                            </p:grpSpPr>
                            <p:sp>
                              <p:nvSpPr>
                                <p:cNvPr id="6139" name="Google Shape;6139;p80"/>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80"/>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80"/>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80"/>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80"/>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80"/>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80"/>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46" name="Google Shape;6146;p80"/>
                                <p:cNvGrpSpPr/>
                                <p:nvPr/>
                              </p:nvGrpSpPr>
                              <p:grpSpPr>
                                <a:xfrm>
                                  <a:off x="4579164" y="3203653"/>
                                  <a:ext cx="1244833" cy="1020397"/>
                                  <a:chOff x="4579164" y="3203653"/>
                                  <a:chExt cx="1244833" cy="1020397"/>
                                </a:xfrm>
                              </p:grpSpPr>
                              <p:sp>
                                <p:nvSpPr>
                                  <p:cNvPr id="6147" name="Google Shape;6147;p80"/>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80"/>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80"/>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80"/>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80"/>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52" name="Google Shape;6152;p80"/>
                                  <p:cNvGrpSpPr/>
                                  <p:nvPr/>
                                </p:nvGrpSpPr>
                                <p:grpSpPr>
                                  <a:xfrm>
                                    <a:off x="4579164" y="3203653"/>
                                    <a:ext cx="1244833" cy="1020397"/>
                                    <a:chOff x="4579164" y="3203653"/>
                                    <a:chExt cx="1244833" cy="1020397"/>
                                  </a:xfrm>
                                </p:grpSpPr>
                                <p:sp>
                                  <p:nvSpPr>
                                    <p:cNvPr id="6153" name="Google Shape;6153;p80"/>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80"/>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80"/>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80"/>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6157" name="Google Shape;6157;p80"/>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80"/>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80"/>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160" name="Google Shape;6160;p80"/>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6161" name="Google Shape;6161;p80"/>
              <p:cNvGrpSpPr/>
              <p:nvPr/>
            </p:nvGrpSpPr>
            <p:grpSpPr>
              <a:xfrm>
                <a:off x="4595437" y="3598775"/>
                <a:ext cx="37776" cy="32451"/>
                <a:chOff x="4595437" y="3598775"/>
                <a:chExt cx="37776" cy="32451"/>
              </a:xfrm>
            </p:grpSpPr>
            <p:sp>
              <p:nvSpPr>
                <p:cNvPr id="6162" name="Google Shape;6162;p80"/>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80"/>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4" name="Google Shape;6164;p80"/>
              <p:cNvGrpSpPr/>
              <p:nvPr/>
            </p:nvGrpSpPr>
            <p:grpSpPr>
              <a:xfrm>
                <a:off x="4641864" y="3524443"/>
                <a:ext cx="37776" cy="32380"/>
                <a:chOff x="4641864" y="3524443"/>
                <a:chExt cx="37776" cy="32380"/>
              </a:xfrm>
            </p:grpSpPr>
            <p:sp>
              <p:nvSpPr>
                <p:cNvPr id="6165" name="Google Shape;6165;p80"/>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80"/>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7" name="Google Shape;6167;p80"/>
              <p:cNvGrpSpPr/>
              <p:nvPr/>
            </p:nvGrpSpPr>
            <p:grpSpPr>
              <a:xfrm>
                <a:off x="4648431" y="3893901"/>
                <a:ext cx="37776" cy="32357"/>
                <a:chOff x="4648431" y="3893901"/>
                <a:chExt cx="37776" cy="32357"/>
              </a:xfrm>
            </p:grpSpPr>
            <p:sp>
              <p:nvSpPr>
                <p:cNvPr id="6168" name="Google Shape;6168;p80"/>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80"/>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0" name="Google Shape;6170;p80"/>
              <p:cNvGrpSpPr/>
              <p:nvPr/>
            </p:nvGrpSpPr>
            <p:grpSpPr>
              <a:xfrm>
                <a:off x="4567752" y="3722908"/>
                <a:ext cx="37870" cy="32380"/>
                <a:chOff x="4567752" y="3722908"/>
                <a:chExt cx="37870" cy="32380"/>
              </a:xfrm>
            </p:grpSpPr>
            <p:sp>
              <p:nvSpPr>
                <p:cNvPr id="6171" name="Google Shape;6171;p80"/>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80"/>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3" name="Google Shape;6173;p80"/>
              <p:cNvGrpSpPr/>
              <p:nvPr/>
            </p:nvGrpSpPr>
            <p:grpSpPr>
              <a:xfrm>
                <a:off x="4617506" y="3652052"/>
                <a:ext cx="37783" cy="32357"/>
                <a:chOff x="4617506" y="3652052"/>
                <a:chExt cx="37783" cy="32357"/>
              </a:xfrm>
            </p:grpSpPr>
            <p:sp>
              <p:nvSpPr>
                <p:cNvPr id="6174" name="Google Shape;6174;p80"/>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80"/>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6" name="Google Shape;6176;p80"/>
              <p:cNvGrpSpPr/>
              <p:nvPr/>
            </p:nvGrpSpPr>
            <p:grpSpPr>
              <a:xfrm>
                <a:off x="4739005" y="3554149"/>
                <a:ext cx="37870" cy="32357"/>
                <a:chOff x="4739005" y="3554149"/>
                <a:chExt cx="37870" cy="32357"/>
              </a:xfrm>
            </p:grpSpPr>
            <p:sp>
              <p:nvSpPr>
                <p:cNvPr id="6177" name="Google Shape;6177;p80"/>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80"/>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9" name="Google Shape;6179;p80"/>
              <p:cNvGrpSpPr/>
              <p:nvPr/>
            </p:nvGrpSpPr>
            <p:grpSpPr>
              <a:xfrm>
                <a:off x="4806557" y="3630258"/>
                <a:ext cx="37776" cy="32364"/>
                <a:chOff x="4806557" y="3630258"/>
                <a:chExt cx="37776" cy="32364"/>
              </a:xfrm>
            </p:grpSpPr>
            <p:sp>
              <p:nvSpPr>
                <p:cNvPr id="6180" name="Google Shape;6180;p80"/>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80"/>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2" name="Google Shape;6182;p80"/>
              <p:cNvGrpSpPr/>
              <p:nvPr/>
            </p:nvGrpSpPr>
            <p:grpSpPr>
              <a:xfrm>
                <a:off x="4737007" y="4004357"/>
                <a:ext cx="37870" cy="32357"/>
                <a:chOff x="4737007" y="4004357"/>
                <a:chExt cx="37870" cy="32357"/>
              </a:xfrm>
            </p:grpSpPr>
            <p:sp>
              <p:nvSpPr>
                <p:cNvPr id="6183" name="Google Shape;6183;p80"/>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80"/>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5" name="Google Shape;6185;p80"/>
              <p:cNvGrpSpPr/>
              <p:nvPr/>
            </p:nvGrpSpPr>
            <p:grpSpPr>
              <a:xfrm>
                <a:off x="4773634" y="4208627"/>
                <a:ext cx="37776" cy="32357"/>
                <a:chOff x="4773634" y="4208627"/>
                <a:chExt cx="37776" cy="32357"/>
              </a:xfrm>
            </p:grpSpPr>
            <p:sp>
              <p:nvSpPr>
                <p:cNvPr id="6186" name="Google Shape;6186;p80"/>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80"/>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8" name="Google Shape;6188;p80"/>
              <p:cNvGrpSpPr/>
              <p:nvPr/>
            </p:nvGrpSpPr>
            <p:grpSpPr>
              <a:xfrm>
                <a:off x="4888282" y="4074764"/>
                <a:ext cx="37776" cy="32451"/>
                <a:chOff x="4888282" y="4074764"/>
                <a:chExt cx="37776" cy="32451"/>
              </a:xfrm>
            </p:grpSpPr>
            <p:sp>
              <p:nvSpPr>
                <p:cNvPr id="6189" name="Google Shape;6189;p80"/>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80"/>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1" name="Google Shape;6191;p80"/>
              <p:cNvGrpSpPr/>
              <p:nvPr/>
            </p:nvGrpSpPr>
            <p:grpSpPr>
              <a:xfrm>
                <a:off x="4901315" y="3804271"/>
                <a:ext cx="37776" cy="32364"/>
                <a:chOff x="4901315" y="3804271"/>
                <a:chExt cx="37776" cy="32364"/>
              </a:xfrm>
            </p:grpSpPr>
            <p:sp>
              <p:nvSpPr>
                <p:cNvPr id="6192" name="Google Shape;6192;p80"/>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80"/>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4" name="Google Shape;6194;p80"/>
              <p:cNvGrpSpPr/>
              <p:nvPr/>
            </p:nvGrpSpPr>
            <p:grpSpPr>
              <a:xfrm>
                <a:off x="4866394" y="3715035"/>
                <a:ext cx="37846" cy="32357"/>
                <a:chOff x="4866394" y="3715035"/>
                <a:chExt cx="37846" cy="32357"/>
              </a:xfrm>
            </p:grpSpPr>
            <p:sp>
              <p:nvSpPr>
                <p:cNvPr id="6195" name="Google Shape;6195;p80"/>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80"/>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7" name="Google Shape;6197;p80"/>
              <p:cNvGrpSpPr/>
              <p:nvPr/>
            </p:nvGrpSpPr>
            <p:grpSpPr>
              <a:xfrm>
                <a:off x="4979233" y="3839798"/>
                <a:ext cx="37878" cy="32420"/>
                <a:chOff x="4979233" y="3839798"/>
                <a:chExt cx="37878" cy="32420"/>
              </a:xfrm>
            </p:grpSpPr>
            <p:sp>
              <p:nvSpPr>
                <p:cNvPr id="6198" name="Google Shape;6198;p80"/>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80"/>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0" name="Google Shape;6200;p80"/>
              <p:cNvGrpSpPr/>
              <p:nvPr/>
            </p:nvGrpSpPr>
            <p:grpSpPr>
              <a:xfrm>
                <a:off x="4790662" y="3679147"/>
                <a:ext cx="37783" cy="32380"/>
                <a:chOff x="4790662" y="3679147"/>
                <a:chExt cx="37783" cy="32380"/>
              </a:xfrm>
            </p:grpSpPr>
            <p:sp>
              <p:nvSpPr>
                <p:cNvPr id="6201" name="Google Shape;6201;p80"/>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80"/>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3" name="Google Shape;6203;p80"/>
              <p:cNvGrpSpPr/>
              <p:nvPr/>
            </p:nvGrpSpPr>
            <p:grpSpPr>
              <a:xfrm>
                <a:off x="4857263" y="3557861"/>
                <a:ext cx="37776" cy="32357"/>
                <a:chOff x="4857263" y="3557861"/>
                <a:chExt cx="37776" cy="32357"/>
              </a:xfrm>
            </p:grpSpPr>
            <p:sp>
              <p:nvSpPr>
                <p:cNvPr id="6204" name="Google Shape;6204;p80"/>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80"/>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6" name="Google Shape;6206;p80"/>
              <p:cNvGrpSpPr/>
              <p:nvPr/>
            </p:nvGrpSpPr>
            <p:grpSpPr>
              <a:xfrm>
                <a:off x="4883902" y="3648033"/>
                <a:ext cx="37783" cy="32380"/>
                <a:chOff x="4883902" y="3648033"/>
                <a:chExt cx="37783" cy="32380"/>
              </a:xfrm>
            </p:grpSpPr>
            <p:sp>
              <p:nvSpPr>
                <p:cNvPr id="6207" name="Google Shape;6207;p80"/>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80"/>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9" name="Google Shape;6209;p80"/>
              <p:cNvGrpSpPr/>
              <p:nvPr/>
            </p:nvGrpSpPr>
            <p:grpSpPr>
              <a:xfrm>
                <a:off x="4907780" y="3347220"/>
                <a:ext cx="37878" cy="32357"/>
                <a:chOff x="4907780" y="3347220"/>
                <a:chExt cx="37878" cy="32357"/>
              </a:xfrm>
            </p:grpSpPr>
            <p:sp>
              <p:nvSpPr>
                <p:cNvPr id="6210" name="Google Shape;6210;p80"/>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80"/>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2" name="Google Shape;6212;p80"/>
              <p:cNvGrpSpPr/>
              <p:nvPr/>
            </p:nvGrpSpPr>
            <p:grpSpPr>
              <a:xfrm>
                <a:off x="5065048" y="3738150"/>
                <a:ext cx="37783" cy="32364"/>
                <a:chOff x="5065048" y="3738150"/>
                <a:chExt cx="37783" cy="32364"/>
              </a:xfrm>
            </p:grpSpPr>
            <p:sp>
              <p:nvSpPr>
                <p:cNvPr id="6213" name="Google Shape;6213;p80"/>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80"/>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5" name="Google Shape;6215;p80"/>
              <p:cNvGrpSpPr/>
              <p:nvPr/>
            </p:nvGrpSpPr>
            <p:grpSpPr>
              <a:xfrm>
                <a:off x="5071616" y="3284615"/>
                <a:ext cx="37783" cy="32357"/>
                <a:chOff x="5071616" y="3284615"/>
                <a:chExt cx="37783" cy="32357"/>
              </a:xfrm>
            </p:grpSpPr>
            <p:sp>
              <p:nvSpPr>
                <p:cNvPr id="6216" name="Google Shape;6216;p80"/>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80"/>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8" name="Google Shape;6218;p80"/>
              <p:cNvGrpSpPr/>
              <p:nvPr/>
            </p:nvGrpSpPr>
            <p:grpSpPr>
              <a:xfrm>
                <a:off x="5389291" y="3759921"/>
                <a:ext cx="37783" cy="32380"/>
                <a:chOff x="5389291" y="3759921"/>
                <a:chExt cx="37783" cy="32380"/>
              </a:xfrm>
            </p:grpSpPr>
            <p:sp>
              <p:nvSpPr>
                <p:cNvPr id="6219" name="Google Shape;6219;p80"/>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80"/>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1" name="Google Shape;6221;p80"/>
              <p:cNvGrpSpPr/>
              <p:nvPr/>
            </p:nvGrpSpPr>
            <p:grpSpPr>
              <a:xfrm>
                <a:off x="5431534" y="3632932"/>
                <a:ext cx="37878" cy="32451"/>
                <a:chOff x="5431534" y="3632932"/>
                <a:chExt cx="37878" cy="32451"/>
              </a:xfrm>
            </p:grpSpPr>
            <p:sp>
              <p:nvSpPr>
                <p:cNvPr id="6222" name="Google Shape;6222;p80"/>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80"/>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4" name="Google Shape;6224;p80"/>
              <p:cNvGrpSpPr/>
              <p:nvPr/>
            </p:nvGrpSpPr>
            <p:grpSpPr>
              <a:xfrm>
                <a:off x="5540755" y="3544829"/>
                <a:ext cx="37783" cy="32357"/>
                <a:chOff x="5540755" y="3544829"/>
                <a:chExt cx="37783" cy="32357"/>
              </a:xfrm>
            </p:grpSpPr>
            <p:sp>
              <p:nvSpPr>
                <p:cNvPr id="6225" name="Google Shape;6225;p80"/>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80"/>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7" name="Google Shape;6227;p80"/>
              <p:cNvGrpSpPr/>
              <p:nvPr/>
            </p:nvGrpSpPr>
            <p:grpSpPr>
              <a:xfrm>
                <a:off x="5579293" y="3412107"/>
                <a:ext cx="37776" cy="32357"/>
                <a:chOff x="5579293" y="3412107"/>
                <a:chExt cx="37776" cy="32357"/>
              </a:xfrm>
            </p:grpSpPr>
            <p:sp>
              <p:nvSpPr>
                <p:cNvPr id="6228" name="Google Shape;6228;p80"/>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80"/>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0" name="Google Shape;6230;p80"/>
              <p:cNvGrpSpPr/>
              <p:nvPr/>
            </p:nvGrpSpPr>
            <p:grpSpPr>
              <a:xfrm>
                <a:off x="5801346" y="3284615"/>
                <a:ext cx="37783" cy="32357"/>
                <a:chOff x="5801346" y="3284615"/>
                <a:chExt cx="37783" cy="32357"/>
              </a:xfrm>
            </p:grpSpPr>
            <p:sp>
              <p:nvSpPr>
                <p:cNvPr id="6231" name="Google Shape;6231;p80"/>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80"/>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3" name="Google Shape;6233;p80"/>
              <p:cNvGrpSpPr/>
              <p:nvPr/>
            </p:nvGrpSpPr>
            <p:grpSpPr>
              <a:xfrm>
                <a:off x="5763578" y="3399067"/>
                <a:ext cx="37776" cy="32364"/>
                <a:chOff x="5763578" y="3399067"/>
                <a:chExt cx="37776" cy="32364"/>
              </a:xfrm>
            </p:grpSpPr>
            <p:sp>
              <p:nvSpPr>
                <p:cNvPr id="6234" name="Google Shape;6234;p80"/>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80"/>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6" name="Google Shape;6236;p80"/>
              <p:cNvGrpSpPr/>
              <p:nvPr/>
            </p:nvGrpSpPr>
            <p:grpSpPr>
              <a:xfrm>
                <a:off x="5395858" y="3230952"/>
                <a:ext cx="37776" cy="32364"/>
                <a:chOff x="5395858" y="3230952"/>
                <a:chExt cx="37776" cy="32364"/>
              </a:xfrm>
            </p:grpSpPr>
            <p:sp>
              <p:nvSpPr>
                <p:cNvPr id="6237" name="Google Shape;6237;p80"/>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80"/>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9" name="Google Shape;6239;p80"/>
              <p:cNvGrpSpPr/>
              <p:nvPr/>
            </p:nvGrpSpPr>
            <p:grpSpPr>
              <a:xfrm>
                <a:off x="5264088" y="3188237"/>
                <a:ext cx="37776" cy="32357"/>
                <a:chOff x="5264088" y="3188237"/>
                <a:chExt cx="37776" cy="32357"/>
              </a:xfrm>
            </p:grpSpPr>
            <p:sp>
              <p:nvSpPr>
                <p:cNvPr id="6240" name="Google Shape;6240;p80"/>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80"/>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2" name="Google Shape;6242;p80"/>
              <p:cNvGrpSpPr/>
              <p:nvPr/>
            </p:nvGrpSpPr>
            <p:grpSpPr>
              <a:xfrm>
                <a:off x="5585758" y="3237425"/>
                <a:ext cx="37878" cy="32357"/>
                <a:chOff x="5585758" y="3237425"/>
                <a:chExt cx="37878" cy="32357"/>
              </a:xfrm>
            </p:grpSpPr>
            <p:sp>
              <p:nvSpPr>
                <p:cNvPr id="6243" name="Google Shape;6243;p80"/>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80"/>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5" name="Google Shape;6245;p80"/>
              <p:cNvGrpSpPr/>
              <p:nvPr/>
            </p:nvGrpSpPr>
            <p:grpSpPr>
              <a:xfrm>
                <a:off x="4874196" y="3291088"/>
                <a:ext cx="37878" cy="32451"/>
                <a:chOff x="4874196" y="3291088"/>
                <a:chExt cx="37878" cy="32451"/>
              </a:xfrm>
            </p:grpSpPr>
            <p:sp>
              <p:nvSpPr>
                <p:cNvPr id="6246" name="Google Shape;6246;p80"/>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80"/>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8" name="Google Shape;6248;p80"/>
              <p:cNvGrpSpPr/>
              <p:nvPr/>
            </p:nvGrpSpPr>
            <p:grpSpPr>
              <a:xfrm>
                <a:off x="5197770" y="3785466"/>
                <a:ext cx="37783" cy="32427"/>
                <a:chOff x="5197770" y="3785466"/>
                <a:chExt cx="37783" cy="32427"/>
              </a:xfrm>
            </p:grpSpPr>
            <p:sp>
              <p:nvSpPr>
                <p:cNvPr id="6249" name="Google Shape;6249;p80"/>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80"/>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1" name="Google Shape;6251;p80"/>
              <p:cNvGrpSpPr/>
              <p:nvPr/>
            </p:nvGrpSpPr>
            <p:grpSpPr>
              <a:xfrm>
                <a:off x="5177699" y="3492117"/>
                <a:ext cx="37776" cy="32357"/>
                <a:chOff x="5177699" y="3492117"/>
                <a:chExt cx="37776" cy="32357"/>
              </a:xfrm>
            </p:grpSpPr>
            <p:sp>
              <p:nvSpPr>
                <p:cNvPr id="6252" name="Google Shape;6252;p80"/>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80"/>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4" name="Google Shape;6254;p80"/>
              <p:cNvGrpSpPr/>
              <p:nvPr/>
            </p:nvGrpSpPr>
            <p:grpSpPr>
              <a:xfrm>
                <a:off x="5349431" y="3622346"/>
                <a:ext cx="37870" cy="32380"/>
                <a:chOff x="5349431" y="3622346"/>
                <a:chExt cx="37870" cy="32380"/>
              </a:xfrm>
            </p:grpSpPr>
            <p:sp>
              <p:nvSpPr>
                <p:cNvPr id="6255" name="Google Shape;6255;p80"/>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80"/>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7" name="Google Shape;6257;p80"/>
              <p:cNvGrpSpPr/>
              <p:nvPr/>
            </p:nvGrpSpPr>
            <p:grpSpPr>
              <a:xfrm>
                <a:off x="5068855" y="3563980"/>
                <a:ext cx="53954" cy="46223"/>
                <a:chOff x="5068855" y="3563980"/>
                <a:chExt cx="53954" cy="46223"/>
              </a:xfrm>
            </p:grpSpPr>
            <p:sp>
              <p:nvSpPr>
                <p:cNvPr id="6258" name="Google Shape;6258;p80"/>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80"/>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0" name="Google Shape;6260;p80"/>
              <p:cNvGrpSpPr/>
              <p:nvPr/>
            </p:nvGrpSpPr>
            <p:grpSpPr>
              <a:xfrm>
                <a:off x="5037654" y="3392507"/>
                <a:ext cx="37870" cy="32451"/>
                <a:chOff x="5037654" y="3392507"/>
                <a:chExt cx="37870" cy="32451"/>
              </a:xfrm>
            </p:grpSpPr>
            <p:sp>
              <p:nvSpPr>
                <p:cNvPr id="6261" name="Google Shape;6261;p80"/>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80"/>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3" name="Google Shape;6263;p80"/>
              <p:cNvGrpSpPr/>
              <p:nvPr/>
            </p:nvGrpSpPr>
            <p:grpSpPr>
              <a:xfrm>
                <a:off x="5456560" y="3368629"/>
                <a:ext cx="37870" cy="32451"/>
                <a:chOff x="5456560" y="3368629"/>
                <a:chExt cx="37870" cy="32451"/>
              </a:xfrm>
            </p:grpSpPr>
            <p:sp>
              <p:nvSpPr>
                <p:cNvPr id="6264" name="Google Shape;6264;p80"/>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80"/>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6" name="Google Shape;6266;p80"/>
              <p:cNvGrpSpPr/>
              <p:nvPr/>
            </p:nvGrpSpPr>
            <p:grpSpPr>
              <a:xfrm>
                <a:off x="4755749" y="3501516"/>
                <a:ext cx="46246" cy="39608"/>
                <a:chOff x="4755749" y="3501516"/>
                <a:chExt cx="46246" cy="39608"/>
              </a:xfrm>
            </p:grpSpPr>
            <p:sp>
              <p:nvSpPr>
                <p:cNvPr id="6267" name="Google Shape;6267;p80"/>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80"/>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9" name="Google Shape;6269;p80"/>
              <p:cNvGrpSpPr/>
              <p:nvPr/>
            </p:nvGrpSpPr>
            <p:grpSpPr>
              <a:xfrm>
                <a:off x="4681346" y="3485582"/>
                <a:ext cx="37783" cy="32427"/>
                <a:chOff x="4681346" y="3485582"/>
                <a:chExt cx="37783" cy="32427"/>
              </a:xfrm>
            </p:grpSpPr>
            <p:sp>
              <p:nvSpPr>
                <p:cNvPr id="6270" name="Google Shape;6270;p80"/>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80"/>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72" name="Google Shape;6272;p80"/>
              <p:cNvGrpSpPr/>
              <p:nvPr/>
            </p:nvGrpSpPr>
            <p:grpSpPr>
              <a:xfrm>
                <a:off x="4767067" y="3291088"/>
                <a:ext cx="37878" cy="32451"/>
                <a:chOff x="4767067" y="3291088"/>
                <a:chExt cx="37878" cy="32451"/>
              </a:xfrm>
            </p:grpSpPr>
            <p:sp>
              <p:nvSpPr>
                <p:cNvPr id="6273" name="Google Shape;6273;p80"/>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80"/>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75" name="Google Shape;6275;p80"/>
              <p:cNvGrpSpPr/>
              <p:nvPr/>
            </p:nvGrpSpPr>
            <p:grpSpPr>
              <a:xfrm>
                <a:off x="4687819" y="3405539"/>
                <a:ext cx="37776" cy="32451"/>
                <a:chOff x="4687819" y="3405539"/>
                <a:chExt cx="37776" cy="32451"/>
              </a:xfrm>
            </p:grpSpPr>
            <p:sp>
              <p:nvSpPr>
                <p:cNvPr id="6276" name="Google Shape;6276;p80"/>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80"/>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78" name="Google Shape;6278;p80"/>
              <p:cNvGrpSpPr/>
              <p:nvPr/>
            </p:nvGrpSpPr>
            <p:grpSpPr>
              <a:xfrm>
                <a:off x="4923101" y="3444809"/>
                <a:ext cx="52813" cy="45318"/>
                <a:chOff x="4923101" y="3444809"/>
                <a:chExt cx="52813" cy="45318"/>
              </a:xfrm>
            </p:grpSpPr>
            <p:sp>
              <p:nvSpPr>
                <p:cNvPr id="6279" name="Google Shape;6279;p80"/>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80"/>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1" name="Google Shape;6281;p80"/>
              <p:cNvGrpSpPr/>
              <p:nvPr/>
            </p:nvGrpSpPr>
            <p:grpSpPr>
              <a:xfrm>
                <a:off x="4846040" y="3654750"/>
                <a:ext cx="31405" cy="26993"/>
                <a:chOff x="4846040" y="3654750"/>
                <a:chExt cx="31405" cy="26993"/>
              </a:xfrm>
            </p:grpSpPr>
            <p:sp>
              <p:nvSpPr>
                <p:cNvPr id="6282" name="Google Shape;6282;p80"/>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80"/>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4" name="Google Shape;6284;p80"/>
              <p:cNvGrpSpPr/>
              <p:nvPr/>
            </p:nvGrpSpPr>
            <p:grpSpPr>
              <a:xfrm>
                <a:off x="4925673" y="3691700"/>
                <a:ext cx="40253" cy="34472"/>
                <a:chOff x="4925673" y="3691700"/>
                <a:chExt cx="40253" cy="34472"/>
              </a:xfrm>
            </p:grpSpPr>
            <p:sp>
              <p:nvSpPr>
                <p:cNvPr id="6285" name="Google Shape;6285;p80"/>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80"/>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7" name="Google Shape;6287;p80"/>
              <p:cNvGrpSpPr/>
              <p:nvPr/>
            </p:nvGrpSpPr>
            <p:grpSpPr>
              <a:xfrm>
                <a:off x="4894653" y="3740848"/>
                <a:ext cx="31405" cy="26906"/>
                <a:chOff x="4894653" y="3740848"/>
                <a:chExt cx="31405" cy="26906"/>
              </a:xfrm>
            </p:grpSpPr>
            <p:sp>
              <p:nvSpPr>
                <p:cNvPr id="6288" name="Google Shape;6288;p80"/>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80"/>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0" name="Google Shape;6290;p80"/>
              <p:cNvGrpSpPr/>
              <p:nvPr/>
            </p:nvGrpSpPr>
            <p:grpSpPr>
              <a:xfrm>
                <a:off x="4962300" y="3696348"/>
                <a:ext cx="38255" cy="32773"/>
                <a:chOff x="4962300" y="3696348"/>
                <a:chExt cx="38255" cy="32773"/>
              </a:xfrm>
            </p:grpSpPr>
            <p:sp>
              <p:nvSpPr>
                <p:cNvPr id="6291" name="Google Shape;6291;p80"/>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80"/>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3" name="Google Shape;6293;p80"/>
              <p:cNvGrpSpPr/>
              <p:nvPr/>
            </p:nvGrpSpPr>
            <p:grpSpPr>
              <a:xfrm>
                <a:off x="4980185" y="3743349"/>
                <a:ext cx="31499" cy="26969"/>
                <a:chOff x="4980185" y="3743349"/>
                <a:chExt cx="31499" cy="26969"/>
              </a:xfrm>
            </p:grpSpPr>
            <p:sp>
              <p:nvSpPr>
                <p:cNvPr id="6294" name="Google Shape;6294;p80"/>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80"/>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6" name="Google Shape;6296;p80"/>
              <p:cNvGrpSpPr/>
              <p:nvPr/>
            </p:nvGrpSpPr>
            <p:grpSpPr>
              <a:xfrm>
                <a:off x="5013768" y="3734312"/>
                <a:ext cx="31499" cy="26969"/>
                <a:chOff x="5013768" y="3734312"/>
                <a:chExt cx="31499" cy="26969"/>
              </a:xfrm>
            </p:grpSpPr>
            <p:sp>
              <p:nvSpPr>
                <p:cNvPr id="6297" name="Google Shape;6297;p80"/>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80"/>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9" name="Google Shape;6299;p80"/>
              <p:cNvGrpSpPr/>
              <p:nvPr/>
            </p:nvGrpSpPr>
            <p:grpSpPr>
              <a:xfrm>
                <a:off x="5036703" y="3764545"/>
                <a:ext cx="31499" cy="26898"/>
                <a:chOff x="5036703" y="3764545"/>
                <a:chExt cx="31499" cy="26898"/>
              </a:xfrm>
            </p:grpSpPr>
            <p:sp>
              <p:nvSpPr>
                <p:cNvPr id="6300" name="Google Shape;6300;p80"/>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80"/>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02" name="Google Shape;6302;p80"/>
              <p:cNvGrpSpPr/>
              <p:nvPr/>
            </p:nvGrpSpPr>
            <p:grpSpPr>
              <a:xfrm>
                <a:off x="4953546" y="3768352"/>
                <a:ext cx="31405" cy="26898"/>
                <a:chOff x="4953546" y="3768352"/>
                <a:chExt cx="31405" cy="26898"/>
              </a:xfrm>
            </p:grpSpPr>
            <p:sp>
              <p:nvSpPr>
                <p:cNvPr id="6303" name="Google Shape;6303;p80"/>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80"/>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05" name="Google Shape;6305;p80"/>
              <p:cNvGrpSpPr/>
              <p:nvPr/>
            </p:nvGrpSpPr>
            <p:grpSpPr>
              <a:xfrm>
                <a:off x="4964770" y="3814016"/>
                <a:ext cx="31499" cy="26993"/>
                <a:chOff x="4964770" y="3814016"/>
                <a:chExt cx="31499" cy="26993"/>
              </a:xfrm>
            </p:grpSpPr>
            <p:sp>
              <p:nvSpPr>
                <p:cNvPr id="6306" name="Google Shape;6306;p80"/>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80"/>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08" name="Google Shape;6308;p80"/>
              <p:cNvGrpSpPr/>
              <p:nvPr/>
            </p:nvGrpSpPr>
            <p:grpSpPr>
              <a:xfrm>
                <a:off x="4923290" y="3800504"/>
                <a:ext cx="31468" cy="26898"/>
                <a:chOff x="4923290" y="3800504"/>
                <a:chExt cx="31468" cy="26898"/>
              </a:xfrm>
            </p:grpSpPr>
            <p:sp>
              <p:nvSpPr>
                <p:cNvPr id="6309" name="Google Shape;6309;p80"/>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80"/>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1" name="Google Shape;6311;p80"/>
              <p:cNvGrpSpPr/>
              <p:nvPr/>
            </p:nvGrpSpPr>
            <p:grpSpPr>
              <a:xfrm>
                <a:off x="5108534" y="3650943"/>
                <a:ext cx="31405" cy="26993"/>
                <a:chOff x="5108534" y="3650943"/>
                <a:chExt cx="31405" cy="26993"/>
              </a:xfrm>
            </p:grpSpPr>
            <p:sp>
              <p:nvSpPr>
                <p:cNvPr id="6312" name="Google Shape;6312;p80"/>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80"/>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4" name="Google Shape;6314;p80"/>
              <p:cNvGrpSpPr/>
              <p:nvPr/>
            </p:nvGrpSpPr>
            <p:grpSpPr>
              <a:xfrm>
                <a:off x="5119380" y="3760739"/>
                <a:ext cx="31499" cy="26993"/>
                <a:chOff x="5119380" y="3760739"/>
                <a:chExt cx="31499" cy="26993"/>
              </a:xfrm>
            </p:grpSpPr>
            <p:sp>
              <p:nvSpPr>
                <p:cNvPr id="6315" name="Google Shape;6315;p80"/>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80"/>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7" name="Google Shape;6317;p80"/>
              <p:cNvGrpSpPr/>
              <p:nvPr/>
            </p:nvGrpSpPr>
            <p:grpSpPr>
              <a:xfrm>
                <a:off x="5119380" y="3788235"/>
                <a:ext cx="31499" cy="26993"/>
                <a:chOff x="5119380" y="3788235"/>
                <a:chExt cx="31499" cy="26993"/>
              </a:xfrm>
            </p:grpSpPr>
            <p:sp>
              <p:nvSpPr>
                <p:cNvPr id="6318" name="Google Shape;6318;p80"/>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80"/>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0" name="Google Shape;6320;p80"/>
              <p:cNvGrpSpPr/>
              <p:nvPr/>
            </p:nvGrpSpPr>
            <p:grpSpPr>
              <a:xfrm>
                <a:off x="5158005" y="3875284"/>
                <a:ext cx="31405" cy="27001"/>
                <a:chOff x="5158005" y="3875284"/>
                <a:chExt cx="31405" cy="27001"/>
              </a:xfrm>
            </p:grpSpPr>
            <p:sp>
              <p:nvSpPr>
                <p:cNvPr id="6321" name="Google Shape;6321;p80"/>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80"/>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3" name="Google Shape;6323;p80"/>
              <p:cNvGrpSpPr/>
              <p:nvPr/>
            </p:nvGrpSpPr>
            <p:grpSpPr>
              <a:xfrm>
                <a:off x="5233163" y="3764545"/>
                <a:ext cx="31499" cy="26898"/>
                <a:chOff x="5233163" y="3764545"/>
                <a:chExt cx="31499" cy="26898"/>
              </a:xfrm>
            </p:grpSpPr>
            <p:sp>
              <p:nvSpPr>
                <p:cNvPr id="6324" name="Google Shape;6324;p80"/>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80"/>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6" name="Google Shape;6326;p80"/>
              <p:cNvGrpSpPr/>
              <p:nvPr/>
            </p:nvGrpSpPr>
            <p:grpSpPr>
              <a:xfrm>
                <a:off x="5276168" y="3805545"/>
                <a:ext cx="31499" cy="26906"/>
                <a:chOff x="5276168" y="3805545"/>
                <a:chExt cx="31499" cy="26906"/>
              </a:xfrm>
            </p:grpSpPr>
            <p:sp>
              <p:nvSpPr>
                <p:cNvPr id="6327" name="Google Shape;6327;p80"/>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80"/>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9" name="Google Shape;6329;p80"/>
              <p:cNvGrpSpPr/>
              <p:nvPr/>
            </p:nvGrpSpPr>
            <p:grpSpPr>
              <a:xfrm>
                <a:off x="5294053" y="3851933"/>
                <a:ext cx="31405" cy="26945"/>
                <a:chOff x="5294053" y="3851933"/>
                <a:chExt cx="31405" cy="26945"/>
              </a:xfrm>
            </p:grpSpPr>
            <p:sp>
              <p:nvSpPr>
                <p:cNvPr id="6330" name="Google Shape;6330;p80"/>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80"/>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2" name="Google Shape;6332;p80"/>
              <p:cNvGrpSpPr/>
              <p:nvPr/>
            </p:nvGrpSpPr>
            <p:grpSpPr>
              <a:xfrm>
                <a:off x="5341723" y="3851902"/>
                <a:ext cx="31405" cy="26977"/>
                <a:chOff x="5341723" y="3851902"/>
                <a:chExt cx="31405" cy="26977"/>
              </a:xfrm>
            </p:grpSpPr>
            <p:sp>
              <p:nvSpPr>
                <p:cNvPr id="6333" name="Google Shape;6333;p80"/>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80"/>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5" name="Google Shape;6335;p80"/>
              <p:cNvGrpSpPr/>
              <p:nvPr/>
            </p:nvGrpSpPr>
            <p:grpSpPr>
              <a:xfrm>
                <a:off x="5054871" y="3507855"/>
                <a:ext cx="31405" cy="26993"/>
                <a:chOff x="5054871" y="3507855"/>
                <a:chExt cx="31405" cy="26993"/>
              </a:xfrm>
            </p:grpSpPr>
            <p:sp>
              <p:nvSpPr>
                <p:cNvPr id="6336" name="Google Shape;6336;p80"/>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80"/>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8" name="Google Shape;6338;p80"/>
              <p:cNvGrpSpPr/>
              <p:nvPr/>
            </p:nvGrpSpPr>
            <p:grpSpPr>
              <a:xfrm>
                <a:off x="4876579" y="3675325"/>
                <a:ext cx="31405" cy="26969"/>
                <a:chOff x="4876579" y="3675325"/>
                <a:chExt cx="31405" cy="26969"/>
              </a:xfrm>
            </p:grpSpPr>
            <p:sp>
              <p:nvSpPr>
                <p:cNvPr id="6339" name="Google Shape;6339;p80"/>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80"/>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1" name="Google Shape;6341;p80"/>
              <p:cNvGrpSpPr/>
              <p:nvPr/>
            </p:nvGrpSpPr>
            <p:grpSpPr>
              <a:xfrm>
                <a:off x="4842233" y="3688333"/>
                <a:ext cx="31405" cy="26993"/>
                <a:chOff x="4842233" y="3688333"/>
                <a:chExt cx="31405" cy="26993"/>
              </a:xfrm>
            </p:grpSpPr>
            <p:sp>
              <p:nvSpPr>
                <p:cNvPr id="6342" name="Google Shape;6342;p80"/>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80"/>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4" name="Google Shape;6344;p80"/>
              <p:cNvGrpSpPr/>
              <p:nvPr/>
            </p:nvGrpSpPr>
            <p:grpSpPr>
              <a:xfrm>
                <a:off x="5187876" y="3608032"/>
                <a:ext cx="31405" cy="27001"/>
                <a:chOff x="5187876" y="3608032"/>
                <a:chExt cx="31405" cy="27001"/>
              </a:xfrm>
            </p:grpSpPr>
            <p:sp>
              <p:nvSpPr>
                <p:cNvPr id="6345" name="Google Shape;6345;p80"/>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80"/>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47" name="Google Shape;6347;p80"/>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80"/>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49" name="Google Shape;6349;p80"/>
              <p:cNvGrpSpPr/>
              <p:nvPr/>
            </p:nvGrpSpPr>
            <p:grpSpPr>
              <a:xfrm>
                <a:off x="5269224" y="3304167"/>
                <a:ext cx="40253" cy="34402"/>
                <a:chOff x="5269224" y="3304167"/>
                <a:chExt cx="40253" cy="34402"/>
              </a:xfrm>
            </p:grpSpPr>
            <p:sp>
              <p:nvSpPr>
                <p:cNvPr id="6350" name="Google Shape;6350;p80"/>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80"/>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2" name="Google Shape;6352;p80"/>
              <p:cNvGrpSpPr/>
              <p:nvPr/>
            </p:nvGrpSpPr>
            <p:grpSpPr>
              <a:xfrm>
                <a:off x="5327354" y="3476615"/>
                <a:ext cx="49864" cy="42723"/>
                <a:chOff x="5327354" y="3476615"/>
                <a:chExt cx="49864" cy="42723"/>
              </a:xfrm>
            </p:grpSpPr>
            <p:sp>
              <p:nvSpPr>
                <p:cNvPr id="6353" name="Google Shape;6353;p80"/>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80"/>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55" name="Google Shape;6355;p80"/>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80"/>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57" name="Google Shape;6357;p80"/>
              <p:cNvGrpSpPr/>
              <p:nvPr/>
            </p:nvGrpSpPr>
            <p:grpSpPr>
              <a:xfrm>
                <a:off x="5341723" y="3775957"/>
                <a:ext cx="31405" cy="26898"/>
                <a:chOff x="5341723" y="3775957"/>
                <a:chExt cx="31405" cy="26898"/>
              </a:xfrm>
            </p:grpSpPr>
            <p:sp>
              <p:nvSpPr>
                <p:cNvPr id="6358" name="Google Shape;6358;p80"/>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80"/>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0" name="Google Shape;6360;p80"/>
              <p:cNvGrpSpPr/>
              <p:nvPr/>
            </p:nvGrpSpPr>
            <p:grpSpPr>
              <a:xfrm>
                <a:off x="5439053" y="3699274"/>
                <a:ext cx="31405" cy="26898"/>
                <a:chOff x="5439053" y="3699274"/>
                <a:chExt cx="31405" cy="26898"/>
              </a:xfrm>
            </p:grpSpPr>
            <p:sp>
              <p:nvSpPr>
                <p:cNvPr id="6361" name="Google Shape;6361;p80"/>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80"/>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3" name="Google Shape;6363;p80"/>
              <p:cNvGrpSpPr/>
              <p:nvPr/>
            </p:nvGrpSpPr>
            <p:grpSpPr>
              <a:xfrm>
                <a:off x="5412414" y="3622307"/>
                <a:ext cx="31499" cy="26993"/>
                <a:chOff x="5412414" y="3622307"/>
                <a:chExt cx="31499" cy="26993"/>
              </a:xfrm>
            </p:grpSpPr>
            <p:sp>
              <p:nvSpPr>
                <p:cNvPr id="6364" name="Google Shape;6364;p80"/>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80"/>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6" name="Google Shape;6366;p80"/>
              <p:cNvGrpSpPr/>
              <p:nvPr/>
            </p:nvGrpSpPr>
            <p:grpSpPr>
              <a:xfrm>
                <a:off x="5476254" y="3473949"/>
                <a:ext cx="26835" cy="26930"/>
                <a:chOff x="5476254" y="3473949"/>
                <a:chExt cx="26835" cy="26930"/>
              </a:xfrm>
            </p:grpSpPr>
            <p:sp>
              <p:nvSpPr>
                <p:cNvPr id="6367" name="Google Shape;6367;p80"/>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80"/>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9" name="Google Shape;6369;p80"/>
              <p:cNvGrpSpPr/>
              <p:nvPr/>
            </p:nvGrpSpPr>
            <p:grpSpPr>
              <a:xfrm>
                <a:off x="5564547" y="3481594"/>
                <a:ext cx="31397" cy="26898"/>
                <a:chOff x="5564547" y="3481594"/>
                <a:chExt cx="31397" cy="26898"/>
              </a:xfrm>
            </p:grpSpPr>
            <p:sp>
              <p:nvSpPr>
                <p:cNvPr id="6370" name="Google Shape;6370;p80"/>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80"/>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2" name="Google Shape;6372;p80"/>
              <p:cNvGrpSpPr/>
              <p:nvPr/>
            </p:nvGrpSpPr>
            <p:grpSpPr>
              <a:xfrm>
                <a:off x="5534101" y="3470174"/>
                <a:ext cx="31397" cy="26906"/>
                <a:chOff x="5534101" y="3470174"/>
                <a:chExt cx="31397" cy="26906"/>
              </a:xfrm>
            </p:grpSpPr>
            <p:sp>
              <p:nvSpPr>
                <p:cNvPr id="6373" name="Google Shape;6373;p80"/>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80"/>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5" name="Google Shape;6375;p80"/>
              <p:cNvGrpSpPr/>
              <p:nvPr/>
            </p:nvGrpSpPr>
            <p:grpSpPr>
              <a:xfrm>
                <a:off x="5610879" y="3314486"/>
                <a:ext cx="31499" cy="26938"/>
                <a:chOff x="5610879" y="3314486"/>
                <a:chExt cx="31499" cy="26938"/>
              </a:xfrm>
            </p:grpSpPr>
            <p:sp>
              <p:nvSpPr>
                <p:cNvPr id="6376" name="Google Shape;6376;p80"/>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80"/>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8" name="Google Shape;6378;p80"/>
              <p:cNvGrpSpPr/>
              <p:nvPr/>
            </p:nvGrpSpPr>
            <p:grpSpPr>
              <a:xfrm>
                <a:off x="4834525" y="3501382"/>
                <a:ext cx="31499" cy="26898"/>
                <a:chOff x="4834525" y="3501382"/>
                <a:chExt cx="31499" cy="26898"/>
              </a:xfrm>
            </p:grpSpPr>
            <p:sp>
              <p:nvSpPr>
                <p:cNvPr id="6379" name="Google Shape;6379;p80"/>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80"/>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1" name="Google Shape;6381;p80"/>
              <p:cNvGrpSpPr/>
              <p:nvPr/>
            </p:nvGrpSpPr>
            <p:grpSpPr>
              <a:xfrm>
                <a:off x="4898460" y="3580158"/>
                <a:ext cx="31405" cy="26898"/>
                <a:chOff x="4898460" y="3580158"/>
                <a:chExt cx="31405" cy="26898"/>
              </a:xfrm>
            </p:grpSpPr>
            <p:sp>
              <p:nvSpPr>
                <p:cNvPr id="6382" name="Google Shape;6382;p80"/>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80"/>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4" name="Google Shape;6384;p80"/>
              <p:cNvGrpSpPr/>
              <p:nvPr/>
            </p:nvGrpSpPr>
            <p:grpSpPr>
              <a:xfrm>
                <a:off x="4882667" y="3608032"/>
                <a:ext cx="31499" cy="27001"/>
                <a:chOff x="4882667" y="3608032"/>
                <a:chExt cx="31499" cy="27001"/>
              </a:xfrm>
            </p:grpSpPr>
            <p:sp>
              <p:nvSpPr>
                <p:cNvPr id="6385" name="Google Shape;6385;p80"/>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80"/>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7" name="Google Shape;6387;p80"/>
              <p:cNvGrpSpPr/>
              <p:nvPr/>
            </p:nvGrpSpPr>
            <p:grpSpPr>
              <a:xfrm>
                <a:off x="4843373" y="3631407"/>
                <a:ext cx="16273" cy="16186"/>
                <a:chOff x="4843373" y="3631407"/>
                <a:chExt cx="16273" cy="16186"/>
              </a:xfrm>
            </p:grpSpPr>
            <p:sp>
              <p:nvSpPr>
                <p:cNvPr id="6388" name="Google Shape;6388;p80"/>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80"/>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0" name="Google Shape;6390;p80"/>
              <p:cNvGrpSpPr/>
              <p:nvPr/>
            </p:nvGrpSpPr>
            <p:grpSpPr>
              <a:xfrm>
                <a:off x="4727773" y="3591578"/>
                <a:ext cx="31499" cy="26898"/>
                <a:chOff x="4727773" y="3591578"/>
                <a:chExt cx="31499" cy="26898"/>
              </a:xfrm>
            </p:grpSpPr>
            <p:sp>
              <p:nvSpPr>
                <p:cNvPr id="6391" name="Google Shape;6391;p80"/>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80"/>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93" name="Google Shape;6393;p80"/>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80"/>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95" name="Google Shape;6395;p80"/>
              <p:cNvGrpSpPr/>
              <p:nvPr/>
            </p:nvGrpSpPr>
            <p:grpSpPr>
              <a:xfrm>
                <a:off x="4609421" y="3577398"/>
                <a:ext cx="31499" cy="27001"/>
                <a:chOff x="4609421" y="3577398"/>
                <a:chExt cx="31499" cy="27001"/>
              </a:xfrm>
            </p:grpSpPr>
            <p:sp>
              <p:nvSpPr>
                <p:cNvPr id="6396" name="Google Shape;6396;p80"/>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80"/>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8" name="Google Shape;6398;p80"/>
              <p:cNvGrpSpPr/>
              <p:nvPr/>
            </p:nvGrpSpPr>
            <p:grpSpPr>
              <a:xfrm>
                <a:off x="4649289" y="3577398"/>
                <a:ext cx="31499" cy="27001"/>
                <a:chOff x="4649289" y="3577398"/>
                <a:chExt cx="31499" cy="27001"/>
              </a:xfrm>
            </p:grpSpPr>
            <p:sp>
              <p:nvSpPr>
                <p:cNvPr id="6399" name="Google Shape;6399;p80"/>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80"/>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1" name="Google Shape;6401;p80"/>
              <p:cNvGrpSpPr/>
              <p:nvPr/>
            </p:nvGrpSpPr>
            <p:grpSpPr>
              <a:xfrm>
                <a:off x="4605614" y="3639523"/>
                <a:ext cx="31499" cy="26906"/>
                <a:chOff x="4605614" y="3639523"/>
                <a:chExt cx="31499" cy="26906"/>
              </a:xfrm>
            </p:grpSpPr>
            <p:sp>
              <p:nvSpPr>
                <p:cNvPr id="6402" name="Google Shape;6402;p80"/>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80"/>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4" name="Google Shape;6404;p80"/>
              <p:cNvGrpSpPr/>
              <p:nvPr/>
            </p:nvGrpSpPr>
            <p:grpSpPr>
              <a:xfrm>
                <a:off x="4785149" y="3618846"/>
                <a:ext cx="26930" cy="26843"/>
                <a:chOff x="4785149" y="3618846"/>
                <a:chExt cx="26930" cy="26843"/>
              </a:xfrm>
            </p:grpSpPr>
            <p:sp>
              <p:nvSpPr>
                <p:cNvPr id="6405" name="Google Shape;6405;p80"/>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80"/>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7" name="Google Shape;6407;p80"/>
              <p:cNvGrpSpPr/>
              <p:nvPr/>
            </p:nvGrpSpPr>
            <p:grpSpPr>
              <a:xfrm>
                <a:off x="4810167" y="3601567"/>
                <a:ext cx="31405" cy="26898"/>
                <a:chOff x="4810167" y="3601567"/>
                <a:chExt cx="31405" cy="26898"/>
              </a:xfrm>
            </p:grpSpPr>
            <p:sp>
              <p:nvSpPr>
                <p:cNvPr id="6408" name="Google Shape;6408;p80"/>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80"/>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0" name="Google Shape;6410;p80"/>
              <p:cNvGrpSpPr/>
              <p:nvPr/>
            </p:nvGrpSpPr>
            <p:grpSpPr>
              <a:xfrm>
                <a:off x="4831002" y="3373230"/>
                <a:ext cx="31405" cy="26898"/>
                <a:chOff x="4831002" y="3373230"/>
                <a:chExt cx="31405" cy="26898"/>
              </a:xfrm>
            </p:grpSpPr>
            <p:sp>
              <p:nvSpPr>
                <p:cNvPr id="6411" name="Google Shape;6411;p80"/>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80"/>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3" name="Google Shape;6413;p80"/>
              <p:cNvGrpSpPr/>
              <p:nvPr/>
            </p:nvGrpSpPr>
            <p:grpSpPr>
              <a:xfrm>
                <a:off x="4719311" y="3355054"/>
                <a:ext cx="31499" cy="27001"/>
                <a:chOff x="4719311" y="3355054"/>
                <a:chExt cx="31499" cy="27001"/>
              </a:xfrm>
            </p:grpSpPr>
            <p:sp>
              <p:nvSpPr>
                <p:cNvPr id="6414" name="Google Shape;6414;p80"/>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80"/>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6" name="Google Shape;6416;p80"/>
              <p:cNvGrpSpPr/>
              <p:nvPr/>
            </p:nvGrpSpPr>
            <p:grpSpPr>
              <a:xfrm>
                <a:off x="4798755" y="3450260"/>
                <a:ext cx="26930" cy="26930"/>
                <a:chOff x="4798755" y="3450260"/>
                <a:chExt cx="26930" cy="26930"/>
              </a:xfrm>
            </p:grpSpPr>
            <p:sp>
              <p:nvSpPr>
                <p:cNvPr id="6417" name="Google Shape;6417;p80"/>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80"/>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9" name="Google Shape;6419;p80"/>
              <p:cNvGrpSpPr/>
              <p:nvPr/>
            </p:nvGrpSpPr>
            <p:grpSpPr>
              <a:xfrm>
                <a:off x="4645576" y="3467555"/>
                <a:ext cx="31405" cy="26953"/>
                <a:chOff x="4645576" y="3467555"/>
                <a:chExt cx="31405" cy="26953"/>
              </a:xfrm>
            </p:grpSpPr>
            <p:sp>
              <p:nvSpPr>
                <p:cNvPr id="6420" name="Google Shape;6420;p80"/>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80"/>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2" name="Google Shape;6422;p80"/>
              <p:cNvGrpSpPr/>
              <p:nvPr/>
            </p:nvGrpSpPr>
            <p:grpSpPr>
              <a:xfrm>
                <a:off x="4687631" y="3583965"/>
                <a:ext cx="31499" cy="26898"/>
                <a:chOff x="4687631" y="3583965"/>
                <a:chExt cx="31499" cy="26898"/>
              </a:xfrm>
            </p:grpSpPr>
            <p:sp>
              <p:nvSpPr>
                <p:cNvPr id="6423" name="Google Shape;6423;p80"/>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80"/>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5" name="Google Shape;6425;p80"/>
              <p:cNvGrpSpPr/>
              <p:nvPr/>
            </p:nvGrpSpPr>
            <p:grpSpPr>
              <a:xfrm>
                <a:off x="4719311" y="3471314"/>
                <a:ext cx="31499" cy="27001"/>
                <a:chOff x="4719311" y="3471314"/>
                <a:chExt cx="31499" cy="27001"/>
              </a:xfrm>
            </p:grpSpPr>
            <p:sp>
              <p:nvSpPr>
                <p:cNvPr id="6426" name="Google Shape;6426;p80"/>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80"/>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8" name="Google Shape;6428;p80"/>
              <p:cNvGrpSpPr/>
              <p:nvPr/>
            </p:nvGrpSpPr>
            <p:grpSpPr>
              <a:xfrm>
                <a:off x="4719311" y="3434404"/>
                <a:ext cx="31499" cy="26898"/>
                <a:chOff x="4719311" y="3434404"/>
                <a:chExt cx="31499" cy="26898"/>
              </a:xfrm>
            </p:grpSpPr>
            <p:sp>
              <p:nvSpPr>
                <p:cNvPr id="6429" name="Google Shape;6429;p80"/>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80"/>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1" name="Google Shape;6431;p80"/>
              <p:cNvGrpSpPr/>
              <p:nvPr/>
            </p:nvGrpSpPr>
            <p:grpSpPr>
              <a:xfrm>
                <a:off x="4768876" y="3401772"/>
                <a:ext cx="31499" cy="26898"/>
                <a:chOff x="4768876" y="3401772"/>
                <a:chExt cx="31499" cy="26898"/>
              </a:xfrm>
            </p:grpSpPr>
            <p:sp>
              <p:nvSpPr>
                <p:cNvPr id="6432" name="Google Shape;6432;p80"/>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80"/>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4" name="Google Shape;6434;p80"/>
              <p:cNvGrpSpPr/>
              <p:nvPr/>
            </p:nvGrpSpPr>
            <p:grpSpPr>
              <a:xfrm>
                <a:off x="4762214" y="3471377"/>
                <a:ext cx="26938" cy="26938"/>
                <a:chOff x="4762214" y="3471377"/>
                <a:chExt cx="26938" cy="26938"/>
              </a:xfrm>
            </p:grpSpPr>
            <p:sp>
              <p:nvSpPr>
                <p:cNvPr id="6435" name="Google Shape;6435;p80"/>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80"/>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7" name="Google Shape;6437;p80"/>
              <p:cNvGrpSpPr/>
              <p:nvPr/>
            </p:nvGrpSpPr>
            <p:grpSpPr>
              <a:xfrm>
                <a:off x="4790473" y="3344782"/>
                <a:ext cx="31405" cy="26898"/>
                <a:chOff x="4790473" y="3344782"/>
                <a:chExt cx="31405" cy="26898"/>
              </a:xfrm>
            </p:grpSpPr>
            <p:sp>
              <p:nvSpPr>
                <p:cNvPr id="6438" name="Google Shape;6438;p80"/>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80"/>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0" name="Google Shape;6440;p80"/>
              <p:cNvGrpSpPr/>
              <p:nvPr/>
            </p:nvGrpSpPr>
            <p:grpSpPr>
              <a:xfrm>
                <a:off x="4823774" y="3950733"/>
                <a:ext cx="37398" cy="32034"/>
                <a:chOff x="4823774" y="3950733"/>
                <a:chExt cx="37398" cy="32034"/>
              </a:xfrm>
            </p:grpSpPr>
            <p:sp>
              <p:nvSpPr>
                <p:cNvPr id="6441" name="Google Shape;6441;p80"/>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80"/>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3" name="Google Shape;6443;p80"/>
              <p:cNvGrpSpPr/>
              <p:nvPr/>
            </p:nvGrpSpPr>
            <p:grpSpPr>
              <a:xfrm>
                <a:off x="4823396" y="4110566"/>
                <a:ext cx="31405" cy="26906"/>
                <a:chOff x="4823396" y="4110566"/>
                <a:chExt cx="31405" cy="26906"/>
              </a:xfrm>
            </p:grpSpPr>
            <p:sp>
              <p:nvSpPr>
                <p:cNvPr id="6444" name="Google Shape;6444;p80"/>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80"/>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6" name="Google Shape;6446;p80"/>
              <p:cNvGrpSpPr/>
              <p:nvPr/>
            </p:nvGrpSpPr>
            <p:grpSpPr>
              <a:xfrm>
                <a:off x="4838332" y="3821150"/>
                <a:ext cx="31499" cy="26898"/>
                <a:chOff x="4838332" y="3821150"/>
                <a:chExt cx="31499" cy="26898"/>
              </a:xfrm>
            </p:grpSpPr>
            <p:sp>
              <p:nvSpPr>
                <p:cNvPr id="6447" name="Google Shape;6447;p80"/>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80"/>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9" name="Google Shape;6449;p80"/>
              <p:cNvGrpSpPr/>
              <p:nvPr/>
            </p:nvGrpSpPr>
            <p:grpSpPr>
              <a:xfrm>
                <a:off x="4661275" y="3815007"/>
                <a:ext cx="36824" cy="31523"/>
                <a:chOff x="4661275" y="3815007"/>
                <a:chExt cx="36824" cy="31523"/>
              </a:xfrm>
            </p:grpSpPr>
            <p:sp>
              <p:nvSpPr>
                <p:cNvPr id="6450" name="Google Shape;6450;p80"/>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80"/>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2" name="Google Shape;6452;p80"/>
              <p:cNvGrpSpPr/>
              <p:nvPr/>
            </p:nvGrpSpPr>
            <p:grpSpPr>
              <a:xfrm>
                <a:off x="4558998" y="3851037"/>
                <a:ext cx="33591" cy="28699"/>
                <a:chOff x="4558998" y="3851037"/>
                <a:chExt cx="33591" cy="28699"/>
              </a:xfrm>
            </p:grpSpPr>
            <p:sp>
              <p:nvSpPr>
                <p:cNvPr id="6453" name="Google Shape;6453;p80"/>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80"/>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5" name="Google Shape;6455;p80"/>
              <p:cNvGrpSpPr/>
              <p:nvPr/>
            </p:nvGrpSpPr>
            <p:grpSpPr>
              <a:xfrm>
                <a:off x="4696762" y="3638587"/>
                <a:ext cx="33591" cy="28794"/>
                <a:chOff x="4696762" y="3638587"/>
                <a:chExt cx="33591" cy="28794"/>
              </a:xfrm>
            </p:grpSpPr>
            <p:sp>
              <p:nvSpPr>
                <p:cNvPr id="6456" name="Google Shape;6456;p80"/>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80"/>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8" name="Google Shape;6458;p80"/>
              <p:cNvGrpSpPr/>
              <p:nvPr/>
            </p:nvGrpSpPr>
            <p:grpSpPr>
              <a:xfrm>
                <a:off x="4929479" y="3939140"/>
                <a:ext cx="33497" cy="28692"/>
                <a:chOff x="4929479" y="3939140"/>
                <a:chExt cx="33497" cy="28692"/>
              </a:xfrm>
            </p:grpSpPr>
            <p:sp>
              <p:nvSpPr>
                <p:cNvPr id="6459" name="Google Shape;6459;p80"/>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80"/>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1" name="Google Shape;6461;p80"/>
              <p:cNvGrpSpPr/>
              <p:nvPr/>
            </p:nvGrpSpPr>
            <p:grpSpPr>
              <a:xfrm>
                <a:off x="4907119" y="3986039"/>
                <a:ext cx="33497" cy="28699"/>
                <a:chOff x="4907119" y="3986039"/>
                <a:chExt cx="33497" cy="28699"/>
              </a:xfrm>
            </p:grpSpPr>
            <p:sp>
              <p:nvSpPr>
                <p:cNvPr id="6462" name="Google Shape;6462;p80"/>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80"/>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4" name="Google Shape;6464;p80"/>
              <p:cNvGrpSpPr/>
              <p:nvPr/>
            </p:nvGrpSpPr>
            <p:grpSpPr>
              <a:xfrm>
                <a:off x="4911783" y="4048102"/>
                <a:ext cx="33591" cy="28762"/>
                <a:chOff x="4911783" y="4048102"/>
                <a:chExt cx="33591" cy="28762"/>
              </a:xfrm>
            </p:grpSpPr>
            <p:sp>
              <p:nvSpPr>
                <p:cNvPr id="6465" name="Google Shape;6465;p80"/>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80"/>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67" name="Google Shape;6467;p80"/>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80"/>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69" name="Google Shape;6469;p80"/>
              <p:cNvGrpSpPr/>
              <p:nvPr/>
            </p:nvGrpSpPr>
            <p:grpSpPr>
              <a:xfrm>
                <a:off x="4762623" y="3837847"/>
                <a:ext cx="42416" cy="36273"/>
                <a:chOff x="4762623" y="3837847"/>
                <a:chExt cx="42416" cy="36273"/>
              </a:xfrm>
            </p:grpSpPr>
            <p:sp>
              <p:nvSpPr>
                <p:cNvPr id="6470" name="Google Shape;6470;p80"/>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80"/>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72" name="Google Shape;6472;p80"/>
              <p:cNvGrpSpPr/>
              <p:nvPr/>
            </p:nvGrpSpPr>
            <p:grpSpPr>
              <a:xfrm>
                <a:off x="4746044" y="4104966"/>
                <a:ext cx="33497" cy="28699"/>
                <a:chOff x="4746044" y="4104966"/>
                <a:chExt cx="33497" cy="28699"/>
              </a:xfrm>
            </p:grpSpPr>
            <p:sp>
              <p:nvSpPr>
                <p:cNvPr id="6473" name="Google Shape;6473;p80"/>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80"/>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75" name="Google Shape;6475;p80"/>
              <p:cNvGrpSpPr/>
              <p:nvPr/>
            </p:nvGrpSpPr>
            <p:grpSpPr>
              <a:xfrm>
                <a:off x="4859646" y="4162554"/>
                <a:ext cx="33591" cy="28762"/>
                <a:chOff x="4859646" y="4162554"/>
                <a:chExt cx="33591" cy="28762"/>
              </a:xfrm>
            </p:grpSpPr>
            <p:sp>
              <p:nvSpPr>
                <p:cNvPr id="6476" name="Google Shape;6476;p80"/>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80"/>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78" name="Google Shape;6478;p80"/>
            <p:cNvGrpSpPr/>
            <p:nvPr/>
          </p:nvGrpSpPr>
          <p:grpSpPr>
            <a:xfrm>
              <a:off x="3597785" y="3274438"/>
              <a:ext cx="855610" cy="1122100"/>
              <a:chOff x="3597785" y="3274438"/>
              <a:chExt cx="855610" cy="1122100"/>
            </a:xfrm>
          </p:grpSpPr>
          <p:grpSp>
            <p:nvGrpSpPr>
              <p:cNvPr id="6479" name="Google Shape;6479;p80"/>
              <p:cNvGrpSpPr/>
              <p:nvPr/>
            </p:nvGrpSpPr>
            <p:grpSpPr>
              <a:xfrm>
                <a:off x="3617857" y="3284717"/>
                <a:ext cx="826785" cy="1099165"/>
                <a:chOff x="3617857" y="3284717"/>
                <a:chExt cx="826785" cy="1099165"/>
              </a:xfrm>
            </p:grpSpPr>
            <p:sp>
              <p:nvSpPr>
                <p:cNvPr id="6480" name="Google Shape;6480;p80"/>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80"/>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80"/>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80"/>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80"/>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80"/>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80"/>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80"/>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80"/>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80"/>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80"/>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80"/>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80"/>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80"/>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80"/>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80"/>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80"/>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80"/>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80"/>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80"/>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80"/>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80"/>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80"/>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80"/>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80"/>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80"/>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80"/>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80"/>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80"/>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80"/>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80"/>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80"/>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80"/>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80"/>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80"/>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80"/>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80"/>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80"/>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80"/>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80"/>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80"/>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80"/>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80"/>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80"/>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80"/>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80"/>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80"/>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80"/>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80"/>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80"/>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80"/>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80"/>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80"/>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80"/>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80"/>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80"/>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36" name="Google Shape;6536;p80"/>
              <p:cNvGrpSpPr/>
              <p:nvPr/>
            </p:nvGrpSpPr>
            <p:grpSpPr>
              <a:xfrm>
                <a:off x="4180904" y="4251758"/>
                <a:ext cx="37783" cy="32420"/>
                <a:chOff x="4180904" y="4251758"/>
                <a:chExt cx="37783" cy="32420"/>
              </a:xfrm>
            </p:grpSpPr>
            <p:sp>
              <p:nvSpPr>
                <p:cNvPr id="6537" name="Google Shape;6537;p80"/>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80"/>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39" name="Google Shape;6539;p80"/>
              <p:cNvGrpSpPr/>
              <p:nvPr/>
            </p:nvGrpSpPr>
            <p:grpSpPr>
              <a:xfrm>
                <a:off x="4201644" y="4081324"/>
                <a:ext cx="37783" cy="32364"/>
                <a:chOff x="4201644" y="4081324"/>
                <a:chExt cx="37783" cy="32364"/>
              </a:xfrm>
            </p:grpSpPr>
            <p:sp>
              <p:nvSpPr>
                <p:cNvPr id="6540" name="Google Shape;6540;p80"/>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80"/>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2" name="Google Shape;6542;p80"/>
              <p:cNvGrpSpPr/>
              <p:nvPr/>
            </p:nvGrpSpPr>
            <p:grpSpPr>
              <a:xfrm>
                <a:off x="4284416" y="3887428"/>
                <a:ext cx="37783" cy="32451"/>
                <a:chOff x="4284416" y="3887428"/>
                <a:chExt cx="37783" cy="32451"/>
              </a:xfrm>
            </p:grpSpPr>
            <p:sp>
              <p:nvSpPr>
                <p:cNvPr id="6543" name="Google Shape;6543;p80"/>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80"/>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5" name="Google Shape;6545;p80"/>
              <p:cNvGrpSpPr/>
              <p:nvPr/>
            </p:nvGrpSpPr>
            <p:grpSpPr>
              <a:xfrm>
                <a:off x="4223721" y="3860404"/>
                <a:ext cx="37870" cy="32364"/>
                <a:chOff x="4223721" y="3860404"/>
                <a:chExt cx="37870" cy="32364"/>
              </a:xfrm>
            </p:grpSpPr>
            <p:sp>
              <p:nvSpPr>
                <p:cNvPr id="6546" name="Google Shape;6546;p80"/>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80"/>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8" name="Google Shape;6548;p80"/>
              <p:cNvGrpSpPr/>
              <p:nvPr/>
            </p:nvGrpSpPr>
            <p:grpSpPr>
              <a:xfrm>
                <a:off x="4104889" y="3699242"/>
                <a:ext cx="37776" cy="32357"/>
                <a:chOff x="4104889" y="3699242"/>
                <a:chExt cx="37776" cy="32357"/>
              </a:xfrm>
            </p:grpSpPr>
            <p:sp>
              <p:nvSpPr>
                <p:cNvPr id="6549" name="Google Shape;6549;p80"/>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80"/>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1" name="Google Shape;6551;p80"/>
              <p:cNvGrpSpPr/>
              <p:nvPr/>
            </p:nvGrpSpPr>
            <p:grpSpPr>
              <a:xfrm>
                <a:off x="4143608" y="3475121"/>
                <a:ext cx="37878" cy="32420"/>
                <a:chOff x="4143608" y="3475121"/>
                <a:chExt cx="37878" cy="32420"/>
              </a:xfrm>
            </p:grpSpPr>
            <p:sp>
              <p:nvSpPr>
                <p:cNvPr id="6552" name="Google Shape;6552;p80"/>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80"/>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4" name="Google Shape;6554;p80"/>
              <p:cNvGrpSpPr/>
              <p:nvPr/>
            </p:nvGrpSpPr>
            <p:grpSpPr>
              <a:xfrm>
                <a:off x="4217248" y="3570893"/>
                <a:ext cx="37776" cy="32364"/>
                <a:chOff x="4217248" y="3570893"/>
                <a:chExt cx="37776" cy="32364"/>
              </a:xfrm>
            </p:grpSpPr>
            <p:sp>
              <p:nvSpPr>
                <p:cNvPr id="6555" name="Google Shape;6555;p80"/>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80"/>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7" name="Google Shape;6557;p80"/>
              <p:cNvGrpSpPr/>
              <p:nvPr/>
            </p:nvGrpSpPr>
            <p:grpSpPr>
              <a:xfrm>
                <a:off x="4255307" y="3431612"/>
                <a:ext cx="37776" cy="32451"/>
                <a:chOff x="4255307" y="3431612"/>
                <a:chExt cx="37776" cy="32451"/>
              </a:xfrm>
            </p:grpSpPr>
            <p:sp>
              <p:nvSpPr>
                <p:cNvPr id="6558" name="Google Shape;6558;p80"/>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80"/>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0" name="Google Shape;6560;p80"/>
              <p:cNvGrpSpPr/>
              <p:nvPr/>
            </p:nvGrpSpPr>
            <p:grpSpPr>
              <a:xfrm>
                <a:off x="3853052" y="3577398"/>
                <a:ext cx="37776" cy="32420"/>
                <a:chOff x="3853052" y="3577398"/>
                <a:chExt cx="37776" cy="32420"/>
              </a:xfrm>
            </p:grpSpPr>
            <p:sp>
              <p:nvSpPr>
                <p:cNvPr id="6561" name="Google Shape;6561;p80"/>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80"/>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3" name="Google Shape;6563;p80"/>
              <p:cNvGrpSpPr/>
              <p:nvPr/>
            </p:nvGrpSpPr>
            <p:grpSpPr>
              <a:xfrm>
                <a:off x="4039908" y="3412107"/>
                <a:ext cx="37776" cy="32357"/>
                <a:chOff x="4039908" y="3412107"/>
                <a:chExt cx="37776" cy="32357"/>
              </a:xfrm>
            </p:grpSpPr>
            <p:sp>
              <p:nvSpPr>
                <p:cNvPr id="6564" name="Google Shape;6564;p80"/>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80"/>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6" name="Google Shape;6566;p80"/>
              <p:cNvGrpSpPr/>
              <p:nvPr/>
            </p:nvGrpSpPr>
            <p:grpSpPr>
              <a:xfrm>
                <a:off x="4017360" y="3342061"/>
                <a:ext cx="37870" cy="32380"/>
                <a:chOff x="4017360" y="3342061"/>
                <a:chExt cx="37870" cy="32380"/>
              </a:xfrm>
            </p:grpSpPr>
            <p:sp>
              <p:nvSpPr>
                <p:cNvPr id="6567" name="Google Shape;6567;p80"/>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80"/>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69" name="Google Shape;6569;p80"/>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80"/>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71" name="Google Shape;6571;p80"/>
              <p:cNvGrpSpPr/>
              <p:nvPr/>
            </p:nvGrpSpPr>
            <p:grpSpPr>
              <a:xfrm>
                <a:off x="3750870" y="3418650"/>
                <a:ext cx="37776" cy="32380"/>
                <a:chOff x="3750870" y="3418650"/>
                <a:chExt cx="37776" cy="32380"/>
              </a:xfrm>
            </p:grpSpPr>
            <p:sp>
              <p:nvSpPr>
                <p:cNvPr id="6572" name="Google Shape;6572;p80"/>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80"/>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4" name="Google Shape;6574;p80"/>
              <p:cNvGrpSpPr/>
              <p:nvPr/>
            </p:nvGrpSpPr>
            <p:grpSpPr>
              <a:xfrm>
                <a:off x="3632509" y="3274438"/>
                <a:ext cx="37783" cy="32357"/>
                <a:chOff x="3632509" y="3274438"/>
                <a:chExt cx="37783" cy="32357"/>
              </a:xfrm>
            </p:grpSpPr>
            <p:sp>
              <p:nvSpPr>
                <p:cNvPr id="6575" name="Google Shape;6575;p80"/>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80"/>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7" name="Google Shape;6577;p80"/>
              <p:cNvGrpSpPr/>
              <p:nvPr/>
            </p:nvGrpSpPr>
            <p:grpSpPr>
              <a:xfrm>
                <a:off x="3906424" y="3297561"/>
                <a:ext cx="37776" cy="32451"/>
                <a:chOff x="3906424" y="3297561"/>
                <a:chExt cx="37776" cy="32451"/>
              </a:xfrm>
            </p:grpSpPr>
            <p:sp>
              <p:nvSpPr>
                <p:cNvPr id="6578" name="Google Shape;6578;p80"/>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80"/>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0" name="Google Shape;6580;p80"/>
              <p:cNvGrpSpPr/>
              <p:nvPr/>
            </p:nvGrpSpPr>
            <p:grpSpPr>
              <a:xfrm>
                <a:off x="3866084" y="3412107"/>
                <a:ext cx="37776" cy="32357"/>
                <a:chOff x="3866084" y="3412107"/>
                <a:chExt cx="37776" cy="32357"/>
              </a:xfrm>
            </p:grpSpPr>
            <p:sp>
              <p:nvSpPr>
                <p:cNvPr id="6581" name="Google Shape;6581;p80"/>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80"/>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3" name="Google Shape;6583;p80"/>
              <p:cNvGrpSpPr/>
              <p:nvPr/>
            </p:nvGrpSpPr>
            <p:grpSpPr>
              <a:xfrm>
                <a:off x="4023919" y="3766409"/>
                <a:ext cx="37783" cy="32357"/>
                <a:chOff x="4023919" y="3766409"/>
                <a:chExt cx="37783" cy="32357"/>
              </a:xfrm>
            </p:grpSpPr>
            <p:sp>
              <p:nvSpPr>
                <p:cNvPr id="6584" name="Google Shape;6584;p80"/>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80"/>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6" name="Google Shape;6586;p80"/>
              <p:cNvGrpSpPr/>
              <p:nvPr/>
            </p:nvGrpSpPr>
            <p:grpSpPr>
              <a:xfrm>
                <a:off x="3973882" y="3779449"/>
                <a:ext cx="37776" cy="32357"/>
                <a:chOff x="3973882" y="3779449"/>
                <a:chExt cx="37776" cy="32357"/>
              </a:xfrm>
            </p:grpSpPr>
            <p:sp>
              <p:nvSpPr>
                <p:cNvPr id="6587" name="Google Shape;6587;p80"/>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80"/>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9" name="Google Shape;6589;p80"/>
              <p:cNvGrpSpPr/>
              <p:nvPr/>
            </p:nvGrpSpPr>
            <p:grpSpPr>
              <a:xfrm>
                <a:off x="4073398" y="3838028"/>
                <a:ext cx="37776" cy="32380"/>
                <a:chOff x="4073398" y="3838028"/>
                <a:chExt cx="37776" cy="32380"/>
              </a:xfrm>
            </p:grpSpPr>
            <p:sp>
              <p:nvSpPr>
                <p:cNvPr id="6590" name="Google Shape;6590;p80"/>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80"/>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2" name="Google Shape;6592;p80"/>
              <p:cNvGrpSpPr/>
              <p:nvPr/>
            </p:nvGrpSpPr>
            <p:grpSpPr>
              <a:xfrm>
                <a:off x="4342672" y="4144496"/>
                <a:ext cx="37752" cy="32364"/>
                <a:chOff x="4342672" y="4144496"/>
                <a:chExt cx="37752" cy="32364"/>
              </a:xfrm>
            </p:grpSpPr>
            <p:sp>
              <p:nvSpPr>
                <p:cNvPr id="6593" name="Google Shape;6593;p80"/>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80"/>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5" name="Google Shape;6595;p80"/>
              <p:cNvGrpSpPr/>
              <p:nvPr/>
            </p:nvGrpSpPr>
            <p:grpSpPr>
              <a:xfrm>
                <a:off x="4406386" y="4056872"/>
                <a:ext cx="37783" cy="32364"/>
                <a:chOff x="4406386" y="4056872"/>
                <a:chExt cx="37783" cy="32364"/>
              </a:xfrm>
            </p:grpSpPr>
            <p:sp>
              <p:nvSpPr>
                <p:cNvPr id="6596" name="Google Shape;6596;p80"/>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80"/>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8" name="Google Shape;6598;p80"/>
              <p:cNvGrpSpPr/>
              <p:nvPr/>
            </p:nvGrpSpPr>
            <p:grpSpPr>
              <a:xfrm>
                <a:off x="4284416" y="4245254"/>
                <a:ext cx="37783" cy="32357"/>
                <a:chOff x="4284416" y="4245254"/>
                <a:chExt cx="37783" cy="32357"/>
              </a:xfrm>
            </p:grpSpPr>
            <p:sp>
              <p:nvSpPr>
                <p:cNvPr id="6599" name="Google Shape;6599;p80"/>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80"/>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1" name="Google Shape;6601;p80"/>
              <p:cNvGrpSpPr/>
              <p:nvPr/>
            </p:nvGrpSpPr>
            <p:grpSpPr>
              <a:xfrm>
                <a:off x="4219057" y="4331258"/>
                <a:ext cx="37776" cy="32364"/>
                <a:chOff x="4219057" y="4331258"/>
                <a:chExt cx="37776" cy="32364"/>
              </a:xfrm>
            </p:grpSpPr>
            <p:sp>
              <p:nvSpPr>
                <p:cNvPr id="6602" name="Google Shape;6602;p80"/>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80"/>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4" name="Google Shape;6604;p80"/>
              <p:cNvGrpSpPr/>
              <p:nvPr/>
            </p:nvGrpSpPr>
            <p:grpSpPr>
              <a:xfrm>
                <a:off x="4204122" y="4141688"/>
                <a:ext cx="33497" cy="28699"/>
                <a:chOff x="4204122" y="4141688"/>
                <a:chExt cx="33497" cy="28699"/>
              </a:xfrm>
            </p:grpSpPr>
            <p:sp>
              <p:nvSpPr>
                <p:cNvPr id="6605" name="Google Shape;6605;p80"/>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80"/>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7" name="Google Shape;6607;p80"/>
              <p:cNvGrpSpPr/>
              <p:nvPr/>
            </p:nvGrpSpPr>
            <p:grpSpPr>
              <a:xfrm>
                <a:off x="4301546" y="4003869"/>
                <a:ext cx="38916" cy="33324"/>
                <a:chOff x="4301546" y="4003869"/>
                <a:chExt cx="38916" cy="33324"/>
              </a:xfrm>
            </p:grpSpPr>
            <p:sp>
              <p:nvSpPr>
                <p:cNvPr id="6608" name="Google Shape;6608;p80"/>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80"/>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0" name="Google Shape;6610;p80"/>
              <p:cNvGrpSpPr/>
              <p:nvPr/>
            </p:nvGrpSpPr>
            <p:grpSpPr>
              <a:xfrm>
                <a:off x="4210681" y="3924669"/>
                <a:ext cx="36549" cy="31366"/>
                <a:chOff x="4210681" y="3924669"/>
                <a:chExt cx="36549" cy="31366"/>
              </a:xfrm>
            </p:grpSpPr>
            <p:sp>
              <p:nvSpPr>
                <p:cNvPr id="6611" name="Google Shape;6611;p80"/>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80"/>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3" name="Google Shape;6613;p80"/>
              <p:cNvGrpSpPr/>
              <p:nvPr/>
            </p:nvGrpSpPr>
            <p:grpSpPr>
              <a:xfrm>
                <a:off x="3987771" y="3628874"/>
                <a:ext cx="31499" cy="26993"/>
                <a:chOff x="3987771" y="3628874"/>
                <a:chExt cx="31499" cy="26993"/>
              </a:xfrm>
            </p:grpSpPr>
            <p:sp>
              <p:nvSpPr>
                <p:cNvPr id="6614" name="Google Shape;6614;p80"/>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80"/>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6" name="Google Shape;6616;p80"/>
              <p:cNvGrpSpPr/>
              <p:nvPr/>
            </p:nvGrpSpPr>
            <p:grpSpPr>
              <a:xfrm>
                <a:off x="4087382" y="3775674"/>
                <a:ext cx="31405" cy="26898"/>
                <a:chOff x="4087382" y="3775674"/>
                <a:chExt cx="31405" cy="26898"/>
              </a:xfrm>
            </p:grpSpPr>
            <p:sp>
              <p:nvSpPr>
                <p:cNvPr id="6617" name="Google Shape;6617;p80"/>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80"/>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9" name="Google Shape;6619;p80"/>
              <p:cNvGrpSpPr/>
              <p:nvPr/>
            </p:nvGrpSpPr>
            <p:grpSpPr>
              <a:xfrm>
                <a:off x="4118873" y="3856637"/>
                <a:ext cx="31405" cy="26906"/>
                <a:chOff x="4118873" y="3856637"/>
                <a:chExt cx="31405" cy="26906"/>
              </a:xfrm>
            </p:grpSpPr>
            <p:sp>
              <p:nvSpPr>
                <p:cNvPr id="6620" name="Google Shape;6620;p80"/>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80"/>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2" name="Google Shape;6622;p80"/>
              <p:cNvGrpSpPr/>
              <p:nvPr/>
            </p:nvGrpSpPr>
            <p:grpSpPr>
              <a:xfrm>
                <a:off x="4168541" y="3639523"/>
                <a:ext cx="31499" cy="26906"/>
                <a:chOff x="4168541" y="3639523"/>
                <a:chExt cx="31499" cy="26906"/>
              </a:xfrm>
            </p:grpSpPr>
            <p:sp>
              <p:nvSpPr>
                <p:cNvPr id="6623" name="Google Shape;6623;p80"/>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80"/>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5" name="Google Shape;6625;p80"/>
              <p:cNvGrpSpPr/>
              <p:nvPr/>
            </p:nvGrpSpPr>
            <p:grpSpPr>
              <a:xfrm>
                <a:off x="3965789" y="3393545"/>
                <a:ext cx="31405" cy="26945"/>
                <a:chOff x="3965789" y="3393545"/>
                <a:chExt cx="31405" cy="26945"/>
              </a:xfrm>
            </p:grpSpPr>
            <p:sp>
              <p:nvSpPr>
                <p:cNvPr id="6626" name="Google Shape;6626;p80"/>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80"/>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8" name="Google Shape;6628;p80"/>
              <p:cNvGrpSpPr/>
              <p:nvPr/>
            </p:nvGrpSpPr>
            <p:grpSpPr>
              <a:xfrm>
                <a:off x="3925166" y="3491008"/>
                <a:ext cx="31405" cy="27001"/>
                <a:chOff x="3925166" y="3491008"/>
                <a:chExt cx="31405" cy="27001"/>
              </a:xfrm>
            </p:grpSpPr>
            <p:sp>
              <p:nvSpPr>
                <p:cNvPr id="6629" name="Google Shape;6629;p80"/>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80"/>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1" name="Google Shape;6631;p80"/>
              <p:cNvGrpSpPr/>
              <p:nvPr/>
            </p:nvGrpSpPr>
            <p:grpSpPr>
              <a:xfrm>
                <a:off x="3682845" y="3340976"/>
                <a:ext cx="31397" cy="26898"/>
                <a:chOff x="3682845" y="3340976"/>
                <a:chExt cx="31397" cy="26898"/>
              </a:xfrm>
            </p:grpSpPr>
            <p:sp>
              <p:nvSpPr>
                <p:cNvPr id="6632" name="Google Shape;6632;p80"/>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80"/>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4" name="Google Shape;6634;p80"/>
              <p:cNvGrpSpPr/>
              <p:nvPr/>
            </p:nvGrpSpPr>
            <p:grpSpPr>
              <a:xfrm>
                <a:off x="3795393" y="3353725"/>
                <a:ext cx="31499" cy="26993"/>
                <a:chOff x="3795393" y="3353725"/>
                <a:chExt cx="31499" cy="26993"/>
              </a:xfrm>
            </p:grpSpPr>
            <p:sp>
              <p:nvSpPr>
                <p:cNvPr id="6635" name="Google Shape;6635;p80"/>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80"/>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7" name="Google Shape;6637;p80"/>
              <p:cNvGrpSpPr/>
              <p:nvPr/>
            </p:nvGrpSpPr>
            <p:grpSpPr>
              <a:xfrm>
                <a:off x="4176909" y="4363221"/>
                <a:ext cx="38924" cy="33316"/>
                <a:chOff x="4176909" y="4363221"/>
                <a:chExt cx="38924" cy="33316"/>
              </a:xfrm>
            </p:grpSpPr>
            <p:sp>
              <p:nvSpPr>
                <p:cNvPr id="6638" name="Google Shape;6638;p80"/>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80"/>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0" name="Google Shape;6640;p80"/>
              <p:cNvGrpSpPr/>
              <p:nvPr/>
            </p:nvGrpSpPr>
            <p:grpSpPr>
              <a:xfrm>
                <a:off x="4226191" y="4007660"/>
                <a:ext cx="33560" cy="28770"/>
                <a:chOff x="4226191" y="4007660"/>
                <a:chExt cx="33560" cy="28770"/>
              </a:xfrm>
            </p:grpSpPr>
            <p:sp>
              <p:nvSpPr>
                <p:cNvPr id="6641" name="Google Shape;6641;p80"/>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80"/>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3" name="Google Shape;6643;p80"/>
              <p:cNvGrpSpPr/>
              <p:nvPr/>
            </p:nvGrpSpPr>
            <p:grpSpPr>
              <a:xfrm>
                <a:off x="3597785" y="3377045"/>
                <a:ext cx="33591" cy="28699"/>
                <a:chOff x="3597785" y="3377045"/>
                <a:chExt cx="33591" cy="28699"/>
              </a:xfrm>
            </p:grpSpPr>
            <p:sp>
              <p:nvSpPr>
                <p:cNvPr id="6644" name="Google Shape;6644;p80"/>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80"/>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6" name="Google Shape;6646;p80"/>
              <p:cNvGrpSpPr/>
              <p:nvPr/>
            </p:nvGrpSpPr>
            <p:grpSpPr>
              <a:xfrm>
                <a:off x="3887870" y="3669796"/>
                <a:ext cx="33591" cy="28692"/>
                <a:chOff x="3887870" y="3669796"/>
                <a:chExt cx="33591" cy="28692"/>
              </a:xfrm>
            </p:grpSpPr>
            <p:sp>
              <p:nvSpPr>
                <p:cNvPr id="6647" name="Google Shape;6647;p80"/>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80"/>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9" name="Google Shape;6649;p80"/>
              <p:cNvGrpSpPr/>
              <p:nvPr/>
            </p:nvGrpSpPr>
            <p:grpSpPr>
              <a:xfrm>
                <a:off x="3818320" y="3481625"/>
                <a:ext cx="33497" cy="28770"/>
                <a:chOff x="3818320" y="3481625"/>
                <a:chExt cx="33497" cy="28770"/>
              </a:xfrm>
            </p:grpSpPr>
            <p:sp>
              <p:nvSpPr>
                <p:cNvPr id="6650" name="Google Shape;6650;p80"/>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80"/>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52" name="Google Shape;6652;p80"/>
              <p:cNvGrpSpPr/>
              <p:nvPr/>
            </p:nvGrpSpPr>
            <p:grpSpPr>
              <a:xfrm>
                <a:off x="4278139" y="4120948"/>
                <a:ext cx="37492" cy="32129"/>
                <a:chOff x="4278139" y="4120948"/>
                <a:chExt cx="37492" cy="32129"/>
              </a:xfrm>
            </p:grpSpPr>
            <p:sp>
              <p:nvSpPr>
                <p:cNvPr id="6653" name="Google Shape;6653;p80"/>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80"/>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55" name="Google Shape;6655;p80"/>
              <p:cNvGrpSpPr/>
              <p:nvPr/>
            </p:nvGrpSpPr>
            <p:grpSpPr>
              <a:xfrm>
                <a:off x="4419898" y="3977388"/>
                <a:ext cx="33497" cy="28692"/>
                <a:chOff x="4419898" y="3977388"/>
                <a:chExt cx="33497" cy="28692"/>
              </a:xfrm>
            </p:grpSpPr>
            <p:sp>
              <p:nvSpPr>
                <p:cNvPr id="6656" name="Google Shape;6656;p80"/>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80"/>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58" name="Google Shape;6658;p80"/>
              <p:cNvGrpSpPr/>
              <p:nvPr/>
            </p:nvGrpSpPr>
            <p:grpSpPr>
              <a:xfrm>
                <a:off x="4158930" y="4034684"/>
                <a:ext cx="33497" cy="28762"/>
                <a:chOff x="4158930" y="4034684"/>
                <a:chExt cx="33497" cy="28762"/>
              </a:xfrm>
            </p:grpSpPr>
            <p:sp>
              <p:nvSpPr>
                <p:cNvPr id="6659" name="Google Shape;6659;p80"/>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80"/>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1" name="Google Shape;6661;p80"/>
              <p:cNvGrpSpPr/>
              <p:nvPr/>
            </p:nvGrpSpPr>
            <p:grpSpPr>
              <a:xfrm>
                <a:off x="4134949" y="3957049"/>
                <a:ext cx="33497" cy="28770"/>
                <a:chOff x="4134949" y="3957049"/>
                <a:chExt cx="33497" cy="28770"/>
              </a:xfrm>
            </p:grpSpPr>
            <p:sp>
              <p:nvSpPr>
                <p:cNvPr id="6662" name="Google Shape;6662;p80"/>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80"/>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4" name="Google Shape;6664;p80"/>
              <p:cNvGrpSpPr/>
              <p:nvPr/>
            </p:nvGrpSpPr>
            <p:grpSpPr>
              <a:xfrm>
                <a:off x="4193653" y="4184403"/>
                <a:ext cx="43580" cy="37264"/>
                <a:chOff x="4193653" y="4184403"/>
                <a:chExt cx="43580" cy="37264"/>
              </a:xfrm>
            </p:grpSpPr>
            <p:sp>
              <p:nvSpPr>
                <p:cNvPr id="6665" name="Google Shape;6665;p80"/>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80"/>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7" name="Google Shape;6667;p80"/>
              <p:cNvGrpSpPr/>
              <p:nvPr/>
            </p:nvGrpSpPr>
            <p:grpSpPr>
              <a:xfrm>
                <a:off x="4343600" y="3943844"/>
                <a:ext cx="43580" cy="37312"/>
                <a:chOff x="4343600" y="3943844"/>
                <a:chExt cx="43580" cy="37312"/>
              </a:xfrm>
            </p:grpSpPr>
            <p:sp>
              <p:nvSpPr>
                <p:cNvPr id="6668" name="Google Shape;6668;p80"/>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80"/>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0" name="Google Shape;6670;p80"/>
              <p:cNvGrpSpPr/>
              <p:nvPr/>
            </p:nvGrpSpPr>
            <p:grpSpPr>
              <a:xfrm>
                <a:off x="4172339" y="3381693"/>
                <a:ext cx="31499" cy="27001"/>
                <a:chOff x="4172339" y="3381693"/>
                <a:chExt cx="31499" cy="27001"/>
              </a:xfrm>
            </p:grpSpPr>
            <p:sp>
              <p:nvSpPr>
                <p:cNvPr id="6671" name="Google Shape;6671;p80"/>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80"/>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76" name="Shape 6676"/>
        <p:cNvGrpSpPr/>
        <p:nvPr/>
      </p:nvGrpSpPr>
      <p:grpSpPr>
        <a:xfrm>
          <a:off x="0" y="0"/>
          <a:ext cx="0" cy="0"/>
          <a:chOff x="0" y="0"/>
          <a:chExt cx="0" cy="0"/>
        </a:xfrm>
      </p:grpSpPr>
      <p:grpSp>
        <p:nvGrpSpPr>
          <p:cNvPr id="6677" name="Google Shape;6677;p81"/>
          <p:cNvGrpSpPr/>
          <p:nvPr/>
        </p:nvGrpSpPr>
        <p:grpSpPr>
          <a:xfrm>
            <a:off x="729274" y="1175734"/>
            <a:ext cx="2507799" cy="206239"/>
            <a:chOff x="106648" y="895722"/>
            <a:chExt cx="4481413" cy="374300"/>
          </a:xfrm>
        </p:grpSpPr>
        <p:grpSp>
          <p:nvGrpSpPr>
            <p:cNvPr id="6678" name="Google Shape;6678;p81"/>
            <p:cNvGrpSpPr/>
            <p:nvPr/>
          </p:nvGrpSpPr>
          <p:grpSpPr>
            <a:xfrm>
              <a:off x="2233276" y="895722"/>
              <a:ext cx="1082667" cy="223591"/>
              <a:chOff x="4808316" y="2800065"/>
              <a:chExt cx="1999386" cy="412910"/>
            </a:xfrm>
          </p:grpSpPr>
          <p:sp>
            <p:nvSpPr>
              <p:cNvPr id="6679" name="Google Shape;6679;p81"/>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80" name="Google Shape;6680;p81"/>
              <p:cNvGrpSpPr/>
              <p:nvPr/>
            </p:nvGrpSpPr>
            <p:grpSpPr>
              <a:xfrm>
                <a:off x="4808316" y="2800065"/>
                <a:ext cx="92400" cy="411825"/>
                <a:chOff x="845575" y="2563700"/>
                <a:chExt cx="92400" cy="411825"/>
              </a:xfrm>
            </p:grpSpPr>
            <p:cxnSp>
              <p:nvCxnSpPr>
                <p:cNvPr id="6681" name="Google Shape;6681;p81"/>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682" name="Google Shape;6682;p81"/>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83" name="Google Shape;6683;p81"/>
            <p:cNvGrpSpPr/>
            <p:nvPr/>
          </p:nvGrpSpPr>
          <p:grpSpPr>
            <a:xfrm>
              <a:off x="106648" y="895722"/>
              <a:ext cx="1088401" cy="223591"/>
              <a:chOff x="881025" y="2800065"/>
              <a:chExt cx="2009975" cy="412910"/>
            </a:xfrm>
          </p:grpSpPr>
          <p:sp>
            <p:nvSpPr>
              <p:cNvPr id="6684" name="Google Shape;6684;p81"/>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85" name="Google Shape;6685;p81"/>
              <p:cNvGrpSpPr/>
              <p:nvPr/>
            </p:nvGrpSpPr>
            <p:grpSpPr>
              <a:xfrm>
                <a:off x="881025" y="2800065"/>
                <a:ext cx="92400" cy="411825"/>
                <a:chOff x="845575" y="2563700"/>
                <a:chExt cx="92400" cy="411825"/>
              </a:xfrm>
            </p:grpSpPr>
            <p:cxnSp>
              <p:nvCxnSpPr>
                <p:cNvPr id="6686" name="Google Shape;6686;p81"/>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687" name="Google Shape;6687;p81"/>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88" name="Google Shape;6688;p81"/>
            <p:cNvGrpSpPr/>
            <p:nvPr/>
          </p:nvGrpSpPr>
          <p:grpSpPr>
            <a:xfrm>
              <a:off x="1172346" y="1047018"/>
              <a:ext cx="1083151" cy="223003"/>
              <a:chOff x="2849073" y="3079467"/>
              <a:chExt cx="2000279" cy="411825"/>
            </a:xfrm>
          </p:grpSpPr>
          <p:sp>
            <p:nvSpPr>
              <p:cNvPr id="6689" name="Google Shape;6689;p81"/>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90" name="Google Shape;6690;p81"/>
              <p:cNvGrpSpPr/>
              <p:nvPr/>
            </p:nvGrpSpPr>
            <p:grpSpPr>
              <a:xfrm rot="10800000">
                <a:off x="2849073" y="3079467"/>
                <a:ext cx="92400" cy="411825"/>
                <a:chOff x="2070100" y="2563700"/>
                <a:chExt cx="92400" cy="411825"/>
              </a:xfrm>
            </p:grpSpPr>
            <p:cxnSp>
              <p:nvCxnSpPr>
                <p:cNvPr id="6691" name="Google Shape;6691;p81"/>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692" name="Google Shape;6692;p81"/>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93" name="Google Shape;6693;p81"/>
            <p:cNvGrpSpPr/>
            <p:nvPr/>
          </p:nvGrpSpPr>
          <p:grpSpPr>
            <a:xfrm>
              <a:off x="3290132" y="1047018"/>
              <a:ext cx="1297929" cy="223003"/>
              <a:chOff x="6760035" y="3079467"/>
              <a:chExt cx="2396914" cy="411825"/>
            </a:xfrm>
          </p:grpSpPr>
          <p:sp>
            <p:nvSpPr>
              <p:cNvPr id="6694" name="Google Shape;6694;p81"/>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95" name="Google Shape;6695;p81"/>
              <p:cNvGrpSpPr/>
              <p:nvPr/>
            </p:nvGrpSpPr>
            <p:grpSpPr>
              <a:xfrm rot="10800000">
                <a:off x="6760035" y="3079467"/>
                <a:ext cx="92400" cy="411825"/>
                <a:chOff x="2070100" y="2563700"/>
                <a:chExt cx="92400" cy="411825"/>
              </a:xfrm>
            </p:grpSpPr>
            <p:cxnSp>
              <p:nvCxnSpPr>
                <p:cNvPr id="6696" name="Google Shape;6696;p81"/>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697" name="Google Shape;6697;p81"/>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698" name="Google Shape;6698;p81"/>
          <p:cNvGrpSpPr/>
          <p:nvPr/>
        </p:nvGrpSpPr>
        <p:grpSpPr>
          <a:xfrm>
            <a:off x="2147036" y="3575105"/>
            <a:ext cx="1086701" cy="799429"/>
            <a:chOff x="2183288" y="3555572"/>
            <a:chExt cx="1136241" cy="835873"/>
          </a:xfrm>
        </p:grpSpPr>
        <p:sp>
          <p:nvSpPr>
            <p:cNvPr id="6699" name="Google Shape;6699;p81"/>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00" name="Google Shape;6700;p81"/>
            <p:cNvGrpSpPr/>
            <p:nvPr/>
          </p:nvGrpSpPr>
          <p:grpSpPr>
            <a:xfrm>
              <a:off x="2205895" y="3637269"/>
              <a:ext cx="1089848" cy="724993"/>
              <a:chOff x="2205895" y="3637269"/>
              <a:chExt cx="1089848" cy="724993"/>
            </a:xfrm>
          </p:grpSpPr>
          <p:sp>
            <p:nvSpPr>
              <p:cNvPr id="6701" name="Google Shape;6701;p81"/>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81"/>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81"/>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81"/>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81"/>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81"/>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07" name="Google Shape;6707;p81"/>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708" name="Google Shape;6708;p81"/>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6709" name="Google Shape;6709;p81"/>
            <p:cNvGrpSpPr/>
            <p:nvPr/>
          </p:nvGrpSpPr>
          <p:grpSpPr>
            <a:xfrm>
              <a:off x="3173850" y="3779426"/>
              <a:ext cx="145679" cy="70048"/>
              <a:chOff x="3173850" y="3779426"/>
              <a:chExt cx="145679" cy="70048"/>
            </a:xfrm>
          </p:grpSpPr>
          <p:cxnSp>
            <p:nvCxnSpPr>
              <p:cNvPr id="6710" name="Google Shape;6710;p81"/>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6711" name="Google Shape;6711;p81"/>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2" name="Google Shape;6712;p81"/>
            <p:cNvGrpSpPr/>
            <p:nvPr/>
          </p:nvGrpSpPr>
          <p:grpSpPr>
            <a:xfrm>
              <a:off x="2183288" y="4139483"/>
              <a:ext cx="145133" cy="70048"/>
              <a:chOff x="2183288" y="4139483"/>
              <a:chExt cx="145133" cy="70048"/>
            </a:xfrm>
          </p:grpSpPr>
          <p:cxnSp>
            <p:nvCxnSpPr>
              <p:cNvPr id="6713" name="Google Shape;6713;p81"/>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6714" name="Google Shape;6714;p81"/>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15" name="Google Shape;6715;p81"/>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716" name="Google Shape;6716;p81"/>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6717" name="Google Shape;6717;p81"/>
            <p:cNvGrpSpPr/>
            <p:nvPr/>
          </p:nvGrpSpPr>
          <p:grpSpPr>
            <a:xfrm>
              <a:off x="2943836" y="4268886"/>
              <a:ext cx="60717" cy="122559"/>
              <a:chOff x="2943836" y="4268886"/>
              <a:chExt cx="60717" cy="122559"/>
            </a:xfrm>
          </p:grpSpPr>
          <p:sp>
            <p:nvSpPr>
              <p:cNvPr id="6718" name="Google Shape;6718;p81"/>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719" name="Google Shape;6719;p81"/>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6720" name="Google Shape;6720;p81"/>
          <p:cNvGrpSpPr/>
          <p:nvPr/>
        </p:nvGrpSpPr>
        <p:grpSpPr>
          <a:xfrm>
            <a:off x="3409981" y="1496104"/>
            <a:ext cx="1675870" cy="758251"/>
            <a:chOff x="3530532" y="1496185"/>
            <a:chExt cx="1562000" cy="706730"/>
          </a:xfrm>
        </p:grpSpPr>
        <p:cxnSp>
          <p:nvCxnSpPr>
            <p:cNvPr id="6721" name="Google Shape;6721;p81"/>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6722" name="Google Shape;6722;p81"/>
            <p:cNvGrpSpPr/>
            <p:nvPr/>
          </p:nvGrpSpPr>
          <p:grpSpPr>
            <a:xfrm>
              <a:off x="3530532" y="1496185"/>
              <a:ext cx="323430" cy="463587"/>
              <a:chOff x="3530532" y="1496185"/>
              <a:chExt cx="323430" cy="463587"/>
            </a:xfrm>
          </p:grpSpPr>
          <p:grpSp>
            <p:nvGrpSpPr>
              <p:cNvPr id="6723" name="Google Shape;6723;p81"/>
              <p:cNvGrpSpPr/>
              <p:nvPr/>
            </p:nvGrpSpPr>
            <p:grpSpPr>
              <a:xfrm>
                <a:off x="3567462" y="1496185"/>
                <a:ext cx="286500" cy="361376"/>
                <a:chOff x="3567462" y="1496185"/>
                <a:chExt cx="286500" cy="361376"/>
              </a:xfrm>
            </p:grpSpPr>
            <p:cxnSp>
              <p:nvCxnSpPr>
                <p:cNvPr id="6724" name="Google Shape;6724;p81"/>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6725" name="Google Shape;6725;p81"/>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26" name="Google Shape;6726;p81"/>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7" name="Google Shape;6727;p81"/>
            <p:cNvGrpSpPr/>
            <p:nvPr/>
          </p:nvGrpSpPr>
          <p:grpSpPr>
            <a:xfrm>
              <a:off x="3891569" y="1779209"/>
              <a:ext cx="323945" cy="423706"/>
              <a:chOff x="3891569" y="1779209"/>
              <a:chExt cx="323945" cy="423706"/>
            </a:xfrm>
          </p:grpSpPr>
          <p:grpSp>
            <p:nvGrpSpPr>
              <p:cNvPr id="6728" name="Google Shape;6728;p81"/>
              <p:cNvGrpSpPr/>
              <p:nvPr/>
            </p:nvGrpSpPr>
            <p:grpSpPr>
              <a:xfrm>
                <a:off x="3929014" y="1881638"/>
                <a:ext cx="286500" cy="321278"/>
                <a:chOff x="3929014" y="1881638"/>
                <a:chExt cx="286500" cy="321278"/>
              </a:xfrm>
            </p:grpSpPr>
            <p:cxnSp>
              <p:nvCxnSpPr>
                <p:cNvPr id="6729" name="Google Shape;6729;p81"/>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6730" name="Google Shape;6730;p81"/>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31" name="Google Shape;6731;p81"/>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2" name="Google Shape;6732;p81"/>
            <p:cNvGrpSpPr/>
            <p:nvPr/>
          </p:nvGrpSpPr>
          <p:grpSpPr>
            <a:xfrm>
              <a:off x="4252606" y="1496185"/>
              <a:ext cx="324721" cy="463587"/>
              <a:chOff x="4252606" y="1496185"/>
              <a:chExt cx="324721" cy="463587"/>
            </a:xfrm>
          </p:grpSpPr>
          <p:grpSp>
            <p:nvGrpSpPr>
              <p:cNvPr id="6733" name="Google Shape;6733;p81"/>
              <p:cNvGrpSpPr/>
              <p:nvPr/>
            </p:nvGrpSpPr>
            <p:grpSpPr>
              <a:xfrm>
                <a:off x="4290828" y="1496185"/>
                <a:ext cx="286500" cy="361376"/>
                <a:chOff x="4290828" y="1496185"/>
                <a:chExt cx="286500" cy="361376"/>
              </a:xfrm>
            </p:grpSpPr>
            <p:cxnSp>
              <p:nvCxnSpPr>
                <p:cNvPr id="6734" name="Google Shape;6734;p81"/>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6735" name="Google Shape;6735;p81"/>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36" name="Google Shape;6736;p81"/>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7" name="Google Shape;6737;p81"/>
            <p:cNvGrpSpPr/>
            <p:nvPr/>
          </p:nvGrpSpPr>
          <p:grpSpPr>
            <a:xfrm>
              <a:off x="4613643" y="1763716"/>
              <a:ext cx="325308" cy="439200"/>
              <a:chOff x="4613643" y="1763716"/>
              <a:chExt cx="325308" cy="439200"/>
            </a:xfrm>
          </p:grpSpPr>
          <p:grpSp>
            <p:nvGrpSpPr>
              <p:cNvPr id="6738" name="Google Shape;6738;p81"/>
              <p:cNvGrpSpPr/>
              <p:nvPr/>
            </p:nvGrpSpPr>
            <p:grpSpPr>
              <a:xfrm>
                <a:off x="4652451" y="1879538"/>
                <a:ext cx="286500" cy="323378"/>
                <a:chOff x="4652451" y="1879538"/>
                <a:chExt cx="286500" cy="323378"/>
              </a:xfrm>
            </p:grpSpPr>
            <p:cxnSp>
              <p:nvCxnSpPr>
                <p:cNvPr id="6739" name="Google Shape;6739;p81"/>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6740" name="Google Shape;6740;p81"/>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41" name="Google Shape;6741;p81"/>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42" name="Google Shape;6742;p81"/>
          <p:cNvGrpSpPr/>
          <p:nvPr/>
        </p:nvGrpSpPr>
        <p:grpSpPr>
          <a:xfrm>
            <a:off x="3421841" y="2349730"/>
            <a:ext cx="1652173" cy="391517"/>
            <a:chOff x="3512551" y="2358270"/>
            <a:chExt cx="1597383" cy="378533"/>
          </a:xfrm>
        </p:grpSpPr>
        <p:cxnSp>
          <p:nvCxnSpPr>
            <p:cNvPr id="6743" name="Google Shape;6743;p81"/>
            <p:cNvCxnSpPr>
              <a:stCxn id="6744" idx="6"/>
              <a:endCxn id="6745"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6746" name="Google Shape;6746;p81"/>
            <p:cNvGrpSpPr/>
            <p:nvPr/>
          </p:nvGrpSpPr>
          <p:grpSpPr>
            <a:xfrm>
              <a:off x="3512551" y="2358270"/>
              <a:ext cx="225647" cy="307714"/>
              <a:chOff x="2182679" y="2004714"/>
              <a:chExt cx="792300" cy="1080458"/>
            </a:xfrm>
          </p:grpSpPr>
          <p:cxnSp>
            <p:nvCxnSpPr>
              <p:cNvPr id="6747" name="Google Shape;6747;p81"/>
              <p:cNvCxnSpPr>
                <a:stCxn id="6748"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6744" name="Google Shape;6744;p81"/>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81"/>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9" name="Google Shape;6749;p81"/>
            <p:cNvGrpSpPr/>
            <p:nvPr/>
          </p:nvGrpSpPr>
          <p:grpSpPr>
            <a:xfrm>
              <a:off x="3969644" y="2440153"/>
              <a:ext cx="225853" cy="296651"/>
              <a:chOff x="3775710" y="1729289"/>
              <a:chExt cx="136500" cy="179289"/>
            </a:xfrm>
          </p:grpSpPr>
          <p:cxnSp>
            <p:nvCxnSpPr>
              <p:cNvPr id="6750" name="Google Shape;6750;p81"/>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6751" name="Google Shape;6751;p81"/>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81"/>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3" name="Google Shape;6753;p81"/>
            <p:cNvGrpSpPr/>
            <p:nvPr/>
          </p:nvGrpSpPr>
          <p:grpSpPr>
            <a:xfrm>
              <a:off x="4427051" y="2358270"/>
              <a:ext cx="225647" cy="307714"/>
              <a:chOff x="5393704" y="2004714"/>
              <a:chExt cx="792300" cy="1080458"/>
            </a:xfrm>
          </p:grpSpPr>
          <p:cxnSp>
            <p:nvCxnSpPr>
              <p:cNvPr id="6754" name="Google Shape;6754;p81"/>
              <p:cNvCxnSpPr>
                <a:stCxn id="6755"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6756" name="Google Shape;6756;p81"/>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81"/>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7" name="Google Shape;6757;p81"/>
            <p:cNvGrpSpPr/>
            <p:nvPr/>
          </p:nvGrpSpPr>
          <p:grpSpPr>
            <a:xfrm>
              <a:off x="4884287" y="2440252"/>
              <a:ext cx="225647" cy="296532"/>
              <a:chOff x="6999166" y="2292572"/>
              <a:chExt cx="792300" cy="1041192"/>
            </a:xfrm>
          </p:grpSpPr>
          <p:cxnSp>
            <p:nvCxnSpPr>
              <p:cNvPr id="6758" name="Google Shape;6758;p81"/>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6745" name="Google Shape;6745;p81"/>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81"/>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60" name="Google Shape;6760;p81"/>
          <p:cNvGrpSpPr/>
          <p:nvPr/>
        </p:nvGrpSpPr>
        <p:grpSpPr>
          <a:xfrm>
            <a:off x="6842649" y="1185930"/>
            <a:ext cx="1581844" cy="732818"/>
            <a:chOff x="634175" y="2986275"/>
            <a:chExt cx="3147949" cy="1458344"/>
          </a:xfrm>
        </p:grpSpPr>
        <p:cxnSp>
          <p:nvCxnSpPr>
            <p:cNvPr id="6761" name="Google Shape;6761;p81"/>
            <p:cNvCxnSpPr>
              <a:stCxn id="6762" idx="4"/>
              <a:endCxn id="6763"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6764" name="Google Shape;6764;p81"/>
            <p:cNvCxnSpPr>
              <a:stCxn id="6763" idx="0"/>
              <a:endCxn id="6765"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6766" name="Google Shape;6766;p81"/>
            <p:cNvCxnSpPr>
              <a:stCxn id="6765" idx="4"/>
              <a:endCxn id="6767"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6768" name="Google Shape;6768;p81"/>
            <p:cNvCxnSpPr>
              <a:stCxn id="6767" idx="0"/>
              <a:endCxn id="6769"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6769" name="Google Shape;6769;p81"/>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765" name="Google Shape;6765;p81"/>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762" name="Google Shape;6762;p81"/>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767" name="Google Shape;6767;p81"/>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763" name="Google Shape;6763;p81"/>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6770" name="Google Shape;6770;p81"/>
          <p:cNvGrpSpPr/>
          <p:nvPr/>
        </p:nvGrpSpPr>
        <p:grpSpPr>
          <a:xfrm>
            <a:off x="3410364" y="2880240"/>
            <a:ext cx="1675128" cy="313674"/>
            <a:chOff x="998425" y="1182125"/>
            <a:chExt cx="1065400" cy="199500"/>
          </a:xfrm>
        </p:grpSpPr>
        <p:sp>
          <p:nvSpPr>
            <p:cNvPr id="6771" name="Google Shape;6771;p81"/>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81"/>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81"/>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81"/>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81"/>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6" name="Google Shape;6776;p81"/>
          <p:cNvGrpSpPr/>
          <p:nvPr/>
        </p:nvGrpSpPr>
        <p:grpSpPr>
          <a:xfrm>
            <a:off x="3410363" y="3836206"/>
            <a:ext cx="1675129" cy="525345"/>
            <a:chOff x="5194708" y="3484366"/>
            <a:chExt cx="3148148" cy="987304"/>
          </a:xfrm>
        </p:grpSpPr>
        <p:grpSp>
          <p:nvGrpSpPr>
            <p:cNvPr id="6777" name="Google Shape;6777;p81"/>
            <p:cNvGrpSpPr/>
            <p:nvPr/>
          </p:nvGrpSpPr>
          <p:grpSpPr>
            <a:xfrm>
              <a:off x="7531521" y="3484366"/>
              <a:ext cx="811335" cy="987304"/>
              <a:chOff x="3379425" y="1617275"/>
              <a:chExt cx="1090650" cy="1327200"/>
            </a:xfrm>
          </p:grpSpPr>
          <p:sp>
            <p:nvSpPr>
              <p:cNvPr id="6778" name="Google Shape;6778;p81"/>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81"/>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81"/>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1" name="Google Shape;6781;p81"/>
            <p:cNvGrpSpPr/>
            <p:nvPr/>
          </p:nvGrpSpPr>
          <p:grpSpPr>
            <a:xfrm>
              <a:off x="6752546" y="3484366"/>
              <a:ext cx="811428" cy="987304"/>
              <a:chOff x="2332275" y="1617275"/>
              <a:chExt cx="1090775" cy="1327200"/>
            </a:xfrm>
          </p:grpSpPr>
          <p:sp>
            <p:nvSpPr>
              <p:cNvPr id="6782" name="Google Shape;6782;p81"/>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81"/>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81"/>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5" name="Google Shape;6785;p81"/>
            <p:cNvGrpSpPr/>
            <p:nvPr/>
          </p:nvGrpSpPr>
          <p:grpSpPr>
            <a:xfrm>
              <a:off x="5973664" y="3484366"/>
              <a:ext cx="811335" cy="987304"/>
              <a:chOff x="1285250" y="1617275"/>
              <a:chExt cx="1090650" cy="1327200"/>
            </a:xfrm>
          </p:grpSpPr>
          <p:sp>
            <p:nvSpPr>
              <p:cNvPr id="6786" name="Google Shape;6786;p81"/>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81"/>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81"/>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9" name="Google Shape;6789;p81"/>
            <p:cNvGrpSpPr/>
            <p:nvPr/>
          </p:nvGrpSpPr>
          <p:grpSpPr>
            <a:xfrm>
              <a:off x="5194708" y="3484366"/>
              <a:ext cx="811409" cy="987304"/>
              <a:chOff x="238125" y="1617275"/>
              <a:chExt cx="1090750" cy="1327200"/>
            </a:xfrm>
          </p:grpSpPr>
          <p:sp>
            <p:nvSpPr>
              <p:cNvPr id="6790" name="Google Shape;6790;p81"/>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81"/>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81"/>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93" name="Google Shape;6793;p81"/>
          <p:cNvGrpSpPr/>
          <p:nvPr/>
        </p:nvGrpSpPr>
        <p:grpSpPr>
          <a:xfrm>
            <a:off x="6844048" y="2482095"/>
            <a:ext cx="1579046" cy="522230"/>
            <a:chOff x="6853641" y="2534077"/>
            <a:chExt cx="1515545" cy="501229"/>
          </a:xfrm>
        </p:grpSpPr>
        <p:grpSp>
          <p:nvGrpSpPr>
            <p:cNvPr id="6794" name="Google Shape;6794;p81"/>
            <p:cNvGrpSpPr/>
            <p:nvPr/>
          </p:nvGrpSpPr>
          <p:grpSpPr>
            <a:xfrm>
              <a:off x="6853641" y="2618923"/>
              <a:ext cx="1515545" cy="324556"/>
              <a:chOff x="6853641" y="2618923"/>
              <a:chExt cx="1515545" cy="324556"/>
            </a:xfrm>
          </p:grpSpPr>
          <p:sp>
            <p:nvSpPr>
              <p:cNvPr id="6795" name="Google Shape;6795;p81"/>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81"/>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81"/>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81"/>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81"/>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00" name="Google Shape;6800;p81"/>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81"/>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81"/>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81"/>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81"/>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5" name="Google Shape;6805;p81"/>
          <p:cNvGrpSpPr/>
          <p:nvPr/>
        </p:nvGrpSpPr>
        <p:grpSpPr>
          <a:xfrm>
            <a:off x="3438940" y="3357136"/>
            <a:ext cx="1617976" cy="346616"/>
            <a:chOff x="1808063" y="4294338"/>
            <a:chExt cx="3370782" cy="721817"/>
          </a:xfrm>
        </p:grpSpPr>
        <p:sp>
          <p:nvSpPr>
            <p:cNvPr id="6806" name="Google Shape;6806;p81"/>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81"/>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81"/>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81"/>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81"/>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81"/>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81"/>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81"/>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81"/>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81"/>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6" name="Google Shape;6816;p81"/>
          <p:cNvGrpSpPr/>
          <p:nvPr/>
        </p:nvGrpSpPr>
        <p:grpSpPr>
          <a:xfrm>
            <a:off x="5264936" y="4023886"/>
            <a:ext cx="1417067" cy="350605"/>
            <a:chOff x="4234950" y="2101012"/>
            <a:chExt cx="4219974" cy="1044090"/>
          </a:xfrm>
        </p:grpSpPr>
        <p:sp>
          <p:nvSpPr>
            <p:cNvPr id="6817" name="Google Shape;6817;p81"/>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81"/>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81"/>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81"/>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81"/>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81"/>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81"/>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81"/>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81"/>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81"/>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81"/>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81"/>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81"/>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81"/>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81"/>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81"/>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3" name="Google Shape;6833;p81"/>
          <p:cNvGrpSpPr/>
          <p:nvPr/>
        </p:nvGrpSpPr>
        <p:grpSpPr>
          <a:xfrm>
            <a:off x="6840408" y="2014643"/>
            <a:ext cx="1586327" cy="371557"/>
            <a:chOff x="1247650" y="2075423"/>
            <a:chExt cx="6648477" cy="1557238"/>
          </a:xfrm>
        </p:grpSpPr>
        <p:sp>
          <p:nvSpPr>
            <p:cNvPr id="6834" name="Google Shape;6834;p81"/>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81"/>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81"/>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81"/>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81"/>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81"/>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0" name="Google Shape;6840;p81"/>
          <p:cNvGrpSpPr/>
          <p:nvPr/>
        </p:nvGrpSpPr>
        <p:grpSpPr>
          <a:xfrm>
            <a:off x="5271678" y="1167833"/>
            <a:ext cx="1415601" cy="1648533"/>
            <a:chOff x="1839112" y="2209163"/>
            <a:chExt cx="1918159" cy="2233784"/>
          </a:xfrm>
        </p:grpSpPr>
        <p:sp>
          <p:nvSpPr>
            <p:cNvPr id="6841" name="Google Shape;6841;p81"/>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81"/>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81"/>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844" name="Google Shape;6844;p81"/>
            <p:cNvCxnSpPr>
              <a:stCxn id="6841" idx="6"/>
              <a:endCxn id="6842" idx="2"/>
            </p:cNvCxnSpPr>
            <p:nvPr/>
          </p:nvCxnSpPr>
          <p:spPr>
            <a:xfrm>
              <a:off x="2414212" y="2496713"/>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6845" name="Google Shape;6845;p81"/>
            <p:cNvCxnSpPr>
              <a:stCxn id="6842" idx="4"/>
              <a:endCxn id="6846"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6847" name="Google Shape;6847;p81"/>
            <p:cNvCxnSpPr>
              <a:stCxn id="6846" idx="6"/>
              <a:endCxn id="6843" idx="2"/>
            </p:cNvCxnSpPr>
            <p:nvPr/>
          </p:nvCxnSpPr>
          <p:spPr>
            <a:xfrm>
              <a:off x="2414212" y="3328316"/>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6848" name="Google Shape;6848;p81"/>
            <p:cNvCxnSpPr>
              <a:stCxn id="6843" idx="4"/>
              <a:endCxn id="6849"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6846" name="Google Shape;6846;p81"/>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81"/>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81"/>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851" name="Google Shape;6851;p81"/>
            <p:cNvCxnSpPr>
              <a:endCxn id="6850"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6852" name="Google Shape;6852;p81"/>
          <p:cNvGrpSpPr/>
          <p:nvPr/>
        </p:nvGrpSpPr>
        <p:grpSpPr>
          <a:xfrm>
            <a:off x="3428944" y="1185917"/>
            <a:ext cx="1637968" cy="154942"/>
            <a:chOff x="238125" y="2506075"/>
            <a:chExt cx="7115411" cy="673075"/>
          </a:xfrm>
        </p:grpSpPr>
        <p:sp>
          <p:nvSpPr>
            <p:cNvPr id="6853" name="Google Shape;6853;p81"/>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81"/>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81"/>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81"/>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81"/>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8" name="Google Shape;6858;p81"/>
          <p:cNvGrpSpPr/>
          <p:nvPr/>
        </p:nvGrpSpPr>
        <p:grpSpPr>
          <a:xfrm>
            <a:off x="1969680" y="1500635"/>
            <a:ext cx="1262932" cy="785408"/>
            <a:chOff x="548861" y="389676"/>
            <a:chExt cx="3843371" cy="2390163"/>
          </a:xfrm>
        </p:grpSpPr>
        <p:cxnSp>
          <p:nvCxnSpPr>
            <p:cNvPr id="6859" name="Google Shape;6859;p81"/>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6860" name="Google Shape;6860;p81"/>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6861" name="Google Shape;6861;p81"/>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6862" name="Google Shape;6862;p81"/>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6863" name="Google Shape;6863;p81"/>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6864" name="Google Shape;6864;p81"/>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865" name="Google Shape;6865;p81"/>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6866" name="Google Shape;6866;p81"/>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81"/>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81"/>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81"/>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81"/>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81"/>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2" name="Google Shape;6872;p81"/>
          <p:cNvGrpSpPr/>
          <p:nvPr/>
        </p:nvGrpSpPr>
        <p:grpSpPr>
          <a:xfrm>
            <a:off x="757812" y="2607512"/>
            <a:ext cx="1412054" cy="633562"/>
            <a:chOff x="1187400" y="2529299"/>
            <a:chExt cx="6769193" cy="2241903"/>
          </a:xfrm>
        </p:grpSpPr>
        <p:sp>
          <p:nvSpPr>
            <p:cNvPr id="6873" name="Google Shape;6873;p81"/>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6874" name="Google Shape;6874;p81"/>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875" name="Google Shape;6875;p81"/>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876" name="Google Shape;6876;p81"/>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877" name="Google Shape;6877;p81"/>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878" name="Google Shape;6878;p81"/>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879" name="Google Shape;6879;p81"/>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6880" name="Google Shape;6880;p81"/>
            <p:cNvCxnSpPr>
              <a:stCxn id="6873" idx="2"/>
              <a:endCxn id="6874" idx="0"/>
            </p:cNvCxnSpPr>
            <p:nvPr/>
          </p:nvCxnSpPr>
          <p:spPr>
            <a:xfrm flipH="1" rot="-5400000">
              <a:off x="5228543" y="2315249"/>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881" name="Google Shape;6881;p81"/>
            <p:cNvCxnSpPr>
              <a:stCxn id="6875" idx="0"/>
              <a:endCxn id="6873" idx="2"/>
            </p:cNvCxnSpPr>
            <p:nvPr/>
          </p:nvCxnSpPr>
          <p:spPr>
            <a:xfrm rot="-5400000">
              <a:off x="3458247" y="2315250"/>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882" name="Google Shape;6882;p81"/>
            <p:cNvCxnSpPr>
              <a:stCxn id="6875" idx="2"/>
              <a:endCxn id="6877" idx="0"/>
            </p:cNvCxnSpPr>
            <p:nvPr/>
          </p:nvCxnSpPr>
          <p:spPr>
            <a:xfrm flipH="1" rot="-5400000">
              <a:off x="2995647" y="3677550"/>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883" name="Google Shape;6883;p81"/>
            <p:cNvCxnSpPr>
              <a:stCxn id="6876" idx="0"/>
              <a:endCxn id="6875" idx="2"/>
            </p:cNvCxnSpPr>
            <p:nvPr/>
          </p:nvCxnSpPr>
          <p:spPr>
            <a:xfrm rot="-5400000">
              <a:off x="21504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884" name="Google Shape;6884;p81"/>
            <p:cNvCxnSpPr>
              <a:stCxn id="6874" idx="2"/>
              <a:endCxn id="6879" idx="0"/>
            </p:cNvCxnSpPr>
            <p:nvPr/>
          </p:nvCxnSpPr>
          <p:spPr>
            <a:xfrm flipH="1" rot="-5400000">
              <a:off x="6536390" y="3677400"/>
              <a:ext cx="457200" cy="8454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885" name="Google Shape;6885;p81"/>
            <p:cNvCxnSpPr>
              <a:stCxn id="6878" idx="0"/>
              <a:endCxn id="6874" idx="2"/>
            </p:cNvCxnSpPr>
            <p:nvPr/>
          </p:nvCxnSpPr>
          <p:spPr>
            <a:xfrm rot="-5400000">
              <a:off x="56910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6886" name="Google Shape;6886;p81"/>
          <p:cNvGrpSpPr/>
          <p:nvPr/>
        </p:nvGrpSpPr>
        <p:grpSpPr>
          <a:xfrm>
            <a:off x="6844058" y="3100221"/>
            <a:ext cx="1579035" cy="540873"/>
            <a:chOff x="6895650" y="3126697"/>
            <a:chExt cx="1436662" cy="492105"/>
          </a:xfrm>
        </p:grpSpPr>
        <p:sp>
          <p:nvSpPr>
            <p:cNvPr id="6887" name="Google Shape;6887;p81"/>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81"/>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81"/>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81"/>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81"/>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92" name="Google Shape;6892;p81"/>
            <p:cNvGrpSpPr/>
            <p:nvPr/>
          </p:nvGrpSpPr>
          <p:grpSpPr>
            <a:xfrm>
              <a:off x="6995957" y="3335810"/>
              <a:ext cx="1230393" cy="71754"/>
              <a:chOff x="6995957" y="3287964"/>
              <a:chExt cx="1230393" cy="71754"/>
            </a:xfrm>
          </p:grpSpPr>
          <p:sp>
            <p:nvSpPr>
              <p:cNvPr id="6893" name="Google Shape;6893;p81"/>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81"/>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81"/>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81"/>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81"/>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98" name="Google Shape;6898;p81"/>
          <p:cNvGrpSpPr/>
          <p:nvPr/>
        </p:nvGrpSpPr>
        <p:grpSpPr>
          <a:xfrm>
            <a:off x="6842640" y="3736984"/>
            <a:ext cx="1581862" cy="650625"/>
            <a:chOff x="6777990" y="3710194"/>
            <a:chExt cx="1646915" cy="677382"/>
          </a:xfrm>
        </p:grpSpPr>
        <p:grpSp>
          <p:nvGrpSpPr>
            <p:cNvPr id="6899" name="Google Shape;6899;p81"/>
            <p:cNvGrpSpPr/>
            <p:nvPr/>
          </p:nvGrpSpPr>
          <p:grpSpPr>
            <a:xfrm>
              <a:off x="6777990" y="3874492"/>
              <a:ext cx="411129" cy="513083"/>
              <a:chOff x="6777990" y="3874492"/>
              <a:chExt cx="411129" cy="513083"/>
            </a:xfrm>
          </p:grpSpPr>
          <p:cxnSp>
            <p:nvCxnSpPr>
              <p:cNvPr id="6900" name="Google Shape;6900;p81"/>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6901" name="Google Shape;6901;p81"/>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2" name="Google Shape;6902;p81"/>
            <p:cNvGrpSpPr/>
            <p:nvPr/>
          </p:nvGrpSpPr>
          <p:grpSpPr>
            <a:xfrm>
              <a:off x="7188425" y="3710194"/>
              <a:ext cx="411123" cy="520535"/>
              <a:chOff x="7188425" y="3710194"/>
              <a:chExt cx="411123" cy="520535"/>
            </a:xfrm>
          </p:grpSpPr>
          <p:cxnSp>
            <p:nvCxnSpPr>
              <p:cNvPr id="6903" name="Google Shape;6903;p81"/>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6904" name="Google Shape;6904;p81"/>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5" name="Google Shape;6905;p81"/>
            <p:cNvGrpSpPr/>
            <p:nvPr/>
          </p:nvGrpSpPr>
          <p:grpSpPr>
            <a:xfrm>
              <a:off x="7603341" y="3874492"/>
              <a:ext cx="411474" cy="513083"/>
              <a:chOff x="7603341" y="3874492"/>
              <a:chExt cx="411474" cy="513083"/>
            </a:xfrm>
          </p:grpSpPr>
          <p:cxnSp>
            <p:nvCxnSpPr>
              <p:cNvPr id="6906" name="Google Shape;6906;p81"/>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6907" name="Google Shape;6907;p81"/>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8" name="Google Shape;6908;p81"/>
            <p:cNvGrpSpPr/>
            <p:nvPr/>
          </p:nvGrpSpPr>
          <p:grpSpPr>
            <a:xfrm>
              <a:off x="8013776" y="3722847"/>
              <a:ext cx="411129" cy="507881"/>
              <a:chOff x="8013776" y="3722847"/>
              <a:chExt cx="411129" cy="507881"/>
            </a:xfrm>
          </p:grpSpPr>
          <p:cxnSp>
            <p:nvCxnSpPr>
              <p:cNvPr id="6909" name="Google Shape;6909;p81"/>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6910" name="Google Shape;6910;p81"/>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11" name="Google Shape;6911;p81"/>
          <p:cNvGrpSpPr/>
          <p:nvPr/>
        </p:nvGrpSpPr>
        <p:grpSpPr>
          <a:xfrm>
            <a:off x="5262155" y="2909824"/>
            <a:ext cx="1421889" cy="1020603"/>
            <a:chOff x="5190863" y="2824811"/>
            <a:chExt cx="1544860" cy="1108869"/>
          </a:xfrm>
        </p:grpSpPr>
        <p:grpSp>
          <p:nvGrpSpPr>
            <p:cNvPr id="6912" name="Google Shape;6912;p81"/>
            <p:cNvGrpSpPr/>
            <p:nvPr/>
          </p:nvGrpSpPr>
          <p:grpSpPr>
            <a:xfrm>
              <a:off x="5938695" y="3176919"/>
              <a:ext cx="685761" cy="404739"/>
              <a:chOff x="5938695" y="3176919"/>
              <a:chExt cx="685761" cy="404739"/>
            </a:xfrm>
          </p:grpSpPr>
          <p:grpSp>
            <p:nvGrpSpPr>
              <p:cNvPr id="6913" name="Google Shape;6913;p81"/>
              <p:cNvGrpSpPr/>
              <p:nvPr/>
            </p:nvGrpSpPr>
            <p:grpSpPr>
              <a:xfrm>
                <a:off x="5938695" y="3176919"/>
                <a:ext cx="685761" cy="404739"/>
                <a:chOff x="5938695" y="3176919"/>
                <a:chExt cx="685761" cy="404739"/>
              </a:xfrm>
            </p:grpSpPr>
            <p:sp>
              <p:nvSpPr>
                <p:cNvPr id="6914" name="Google Shape;6914;p81"/>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81"/>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16" name="Google Shape;6916;p81"/>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7" name="Google Shape;6917;p81"/>
            <p:cNvGrpSpPr/>
            <p:nvPr/>
          </p:nvGrpSpPr>
          <p:grpSpPr>
            <a:xfrm>
              <a:off x="5305233" y="3176835"/>
              <a:ext cx="685971" cy="404655"/>
              <a:chOff x="5305233" y="3176835"/>
              <a:chExt cx="685971" cy="404655"/>
            </a:xfrm>
          </p:grpSpPr>
          <p:grpSp>
            <p:nvGrpSpPr>
              <p:cNvPr id="6918" name="Google Shape;6918;p81"/>
              <p:cNvGrpSpPr/>
              <p:nvPr/>
            </p:nvGrpSpPr>
            <p:grpSpPr>
              <a:xfrm>
                <a:off x="5305233" y="3176835"/>
                <a:ext cx="685971" cy="404655"/>
                <a:chOff x="5305233" y="3176835"/>
                <a:chExt cx="685971" cy="404655"/>
              </a:xfrm>
            </p:grpSpPr>
            <p:sp>
              <p:nvSpPr>
                <p:cNvPr id="6919" name="Google Shape;6919;p81"/>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81"/>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21" name="Google Shape;6921;p81"/>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22" name="Google Shape;6922;p81"/>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23" name="Google Shape;6923;p81"/>
            <p:cNvGrpSpPr/>
            <p:nvPr/>
          </p:nvGrpSpPr>
          <p:grpSpPr>
            <a:xfrm>
              <a:off x="5657361" y="2824811"/>
              <a:ext cx="1078361" cy="404655"/>
              <a:chOff x="5657361" y="2824811"/>
              <a:chExt cx="1078361" cy="404655"/>
            </a:xfrm>
          </p:grpSpPr>
          <p:grpSp>
            <p:nvGrpSpPr>
              <p:cNvPr id="6924" name="Google Shape;6924;p81"/>
              <p:cNvGrpSpPr/>
              <p:nvPr/>
            </p:nvGrpSpPr>
            <p:grpSpPr>
              <a:xfrm>
                <a:off x="5657361" y="2824811"/>
                <a:ext cx="1078361" cy="404655"/>
                <a:chOff x="5657361" y="2824811"/>
                <a:chExt cx="1078361" cy="404655"/>
              </a:xfrm>
            </p:grpSpPr>
            <p:grpSp>
              <p:nvGrpSpPr>
                <p:cNvPr id="6925" name="Google Shape;6925;p81"/>
                <p:cNvGrpSpPr/>
                <p:nvPr/>
              </p:nvGrpSpPr>
              <p:grpSpPr>
                <a:xfrm>
                  <a:off x="5938485" y="2824811"/>
                  <a:ext cx="797237" cy="404655"/>
                  <a:chOff x="5938485" y="2824811"/>
                  <a:chExt cx="797237" cy="404655"/>
                </a:xfrm>
              </p:grpSpPr>
              <p:sp>
                <p:nvSpPr>
                  <p:cNvPr id="6926" name="Google Shape;6926;p81"/>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81"/>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28" name="Google Shape;6928;p81"/>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29" name="Google Shape;6929;p81"/>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0" name="Google Shape;6930;p81"/>
            <p:cNvGrpSpPr/>
            <p:nvPr/>
          </p:nvGrpSpPr>
          <p:grpSpPr>
            <a:xfrm>
              <a:off x="5190863" y="3528942"/>
              <a:ext cx="1078026" cy="404739"/>
              <a:chOff x="5190863" y="3528942"/>
              <a:chExt cx="1078026" cy="404739"/>
            </a:xfrm>
          </p:grpSpPr>
          <p:sp>
            <p:nvSpPr>
              <p:cNvPr id="6931" name="Google Shape;6931;p81"/>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32" name="Google Shape;6932;p81"/>
              <p:cNvGrpSpPr/>
              <p:nvPr/>
            </p:nvGrpSpPr>
            <p:grpSpPr>
              <a:xfrm>
                <a:off x="5190863" y="3528942"/>
                <a:ext cx="1078026" cy="404739"/>
                <a:chOff x="5190863" y="3528942"/>
                <a:chExt cx="1078026" cy="404739"/>
              </a:xfrm>
            </p:grpSpPr>
            <p:sp>
              <p:nvSpPr>
                <p:cNvPr id="6933" name="Google Shape;6933;p81"/>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81"/>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935" name="Google Shape;6935;p81"/>
          <p:cNvGrpSpPr/>
          <p:nvPr/>
        </p:nvGrpSpPr>
        <p:grpSpPr>
          <a:xfrm>
            <a:off x="728162" y="1474292"/>
            <a:ext cx="1086719" cy="879487"/>
            <a:chOff x="803162" y="1474292"/>
            <a:chExt cx="1086719" cy="879487"/>
          </a:xfrm>
        </p:grpSpPr>
        <p:grpSp>
          <p:nvGrpSpPr>
            <p:cNvPr id="6936" name="Google Shape;6936;p81"/>
            <p:cNvGrpSpPr/>
            <p:nvPr/>
          </p:nvGrpSpPr>
          <p:grpSpPr>
            <a:xfrm>
              <a:off x="803162" y="1625948"/>
              <a:ext cx="445856" cy="576579"/>
              <a:chOff x="803162" y="1625948"/>
              <a:chExt cx="445856" cy="576579"/>
            </a:xfrm>
          </p:grpSpPr>
          <p:sp>
            <p:nvSpPr>
              <p:cNvPr id="6937" name="Google Shape;6937;p81"/>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38" name="Google Shape;6938;p81"/>
              <p:cNvGrpSpPr/>
              <p:nvPr/>
            </p:nvGrpSpPr>
            <p:grpSpPr>
              <a:xfrm>
                <a:off x="1056023" y="1625948"/>
                <a:ext cx="192995" cy="576579"/>
                <a:chOff x="1056023" y="1625948"/>
                <a:chExt cx="192995" cy="576579"/>
              </a:xfrm>
            </p:grpSpPr>
            <p:sp>
              <p:nvSpPr>
                <p:cNvPr id="6939" name="Google Shape;6939;p81"/>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81"/>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81"/>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81"/>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81"/>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44" name="Google Shape;6944;p81"/>
            <p:cNvGrpSpPr/>
            <p:nvPr/>
          </p:nvGrpSpPr>
          <p:grpSpPr>
            <a:xfrm>
              <a:off x="1371406" y="1474292"/>
              <a:ext cx="518475" cy="879487"/>
              <a:chOff x="1398231" y="1474292"/>
              <a:chExt cx="518475" cy="879487"/>
            </a:xfrm>
          </p:grpSpPr>
          <p:grpSp>
            <p:nvGrpSpPr>
              <p:cNvPr id="6945" name="Google Shape;6945;p81"/>
              <p:cNvGrpSpPr/>
              <p:nvPr/>
            </p:nvGrpSpPr>
            <p:grpSpPr>
              <a:xfrm>
                <a:off x="1398231" y="1474292"/>
                <a:ext cx="518475" cy="341643"/>
                <a:chOff x="1398231" y="1474292"/>
                <a:chExt cx="518475" cy="341643"/>
              </a:xfrm>
            </p:grpSpPr>
            <p:sp>
              <p:nvSpPr>
                <p:cNvPr id="6946" name="Google Shape;6946;p81"/>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47" name="Google Shape;6947;p81"/>
                <p:cNvGrpSpPr/>
                <p:nvPr/>
              </p:nvGrpSpPr>
              <p:grpSpPr>
                <a:xfrm>
                  <a:off x="1616453" y="1474292"/>
                  <a:ext cx="300253" cy="341643"/>
                  <a:chOff x="1616453" y="1475379"/>
                  <a:chExt cx="300253" cy="341643"/>
                </a:xfrm>
              </p:grpSpPr>
              <p:sp>
                <p:nvSpPr>
                  <p:cNvPr id="6948" name="Google Shape;6948;p81"/>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81"/>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81"/>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81"/>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81"/>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81"/>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81"/>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55" name="Google Shape;6955;p81"/>
                  <p:cNvGrpSpPr/>
                  <p:nvPr/>
                </p:nvGrpSpPr>
                <p:grpSpPr>
                  <a:xfrm>
                    <a:off x="1839639" y="1475379"/>
                    <a:ext cx="77067" cy="341643"/>
                    <a:chOff x="1839639" y="1475379"/>
                    <a:chExt cx="77067" cy="341643"/>
                  </a:xfrm>
                </p:grpSpPr>
                <p:sp>
                  <p:nvSpPr>
                    <p:cNvPr id="6956" name="Google Shape;6956;p81"/>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81"/>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958" name="Google Shape;6958;p81"/>
              <p:cNvGrpSpPr/>
              <p:nvPr/>
            </p:nvGrpSpPr>
            <p:grpSpPr>
              <a:xfrm>
                <a:off x="1398451" y="2012951"/>
                <a:ext cx="518255" cy="340828"/>
                <a:chOff x="1398451" y="2012951"/>
                <a:chExt cx="518255" cy="340828"/>
              </a:xfrm>
            </p:grpSpPr>
            <p:sp>
              <p:nvSpPr>
                <p:cNvPr id="6959" name="Google Shape;6959;p81"/>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60" name="Google Shape;6960;p81"/>
                <p:cNvGrpSpPr/>
                <p:nvPr/>
              </p:nvGrpSpPr>
              <p:grpSpPr>
                <a:xfrm>
                  <a:off x="1616453" y="2012951"/>
                  <a:ext cx="300253" cy="340828"/>
                  <a:chOff x="1616453" y="2013538"/>
                  <a:chExt cx="300253" cy="340828"/>
                </a:xfrm>
              </p:grpSpPr>
              <p:sp>
                <p:nvSpPr>
                  <p:cNvPr id="6961" name="Google Shape;6961;p81"/>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81"/>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81"/>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81"/>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81"/>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81"/>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81"/>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68" name="Google Shape;6968;p81"/>
                  <p:cNvGrpSpPr/>
                  <p:nvPr/>
                </p:nvGrpSpPr>
                <p:grpSpPr>
                  <a:xfrm>
                    <a:off x="1839639" y="2013538"/>
                    <a:ext cx="77067" cy="340828"/>
                    <a:chOff x="1839639" y="2013538"/>
                    <a:chExt cx="77067" cy="340828"/>
                  </a:xfrm>
                </p:grpSpPr>
                <p:sp>
                  <p:nvSpPr>
                    <p:cNvPr id="6969" name="Google Shape;6969;p81"/>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81"/>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6971" name="Google Shape;6971;p81"/>
          <p:cNvGrpSpPr/>
          <p:nvPr/>
        </p:nvGrpSpPr>
        <p:grpSpPr>
          <a:xfrm>
            <a:off x="724986" y="3605478"/>
            <a:ext cx="1368681" cy="682918"/>
            <a:chOff x="724986" y="3605478"/>
            <a:chExt cx="1368681" cy="682918"/>
          </a:xfrm>
        </p:grpSpPr>
        <p:grpSp>
          <p:nvGrpSpPr>
            <p:cNvPr id="6972" name="Google Shape;6972;p81"/>
            <p:cNvGrpSpPr/>
            <p:nvPr/>
          </p:nvGrpSpPr>
          <p:grpSpPr>
            <a:xfrm>
              <a:off x="1289102" y="3823629"/>
              <a:ext cx="240442" cy="250435"/>
              <a:chOff x="-165066" y="3843615"/>
              <a:chExt cx="221259" cy="230455"/>
            </a:xfrm>
          </p:grpSpPr>
          <p:sp>
            <p:nvSpPr>
              <p:cNvPr id="6973" name="Google Shape;6973;p81"/>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81"/>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81"/>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81"/>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81"/>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81"/>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81"/>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81"/>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81"/>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81"/>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81"/>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81"/>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81"/>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81"/>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81"/>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81"/>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81"/>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81"/>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81"/>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81"/>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3" name="Google Shape;6993;p81"/>
            <p:cNvGrpSpPr/>
            <p:nvPr/>
          </p:nvGrpSpPr>
          <p:grpSpPr>
            <a:xfrm>
              <a:off x="724986" y="3605478"/>
              <a:ext cx="1368681" cy="682918"/>
              <a:chOff x="724986" y="3605478"/>
              <a:chExt cx="1368681" cy="682918"/>
            </a:xfrm>
          </p:grpSpPr>
          <p:grpSp>
            <p:nvGrpSpPr>
              <p:cNvPr id="6994" name="Google Shape;6994;p81"/>
              <p:cNvGrpSpPr/>
              <p:nvPr/>
            </p:nvGrpSpPr>
            <p:grpSpPr>
              <a:xfrm>
                <a:off x="1498221" y="4047614"/>
                <a:ext cx="529172" cy="240783"/>
                <a:chOff x="1498221" y="4047614"/>
                <a:chExt cx="529172" cy="240783"/>
              </a:xfrm>
            </p:grpSpPr>
            <p:grpSp>
              <p:nvGrpSpPr>
                <p:cNvPr id="6995" name="Google Shape;6995;p81"/>
                <p:cNvGrpSpPr/>
                <p:nvPr/>
              </p:nvGrpSpPr>
              <p:grpSpPr>
                <a:xfrm>
                  <a:off x="1826655" y="4224370"/>
                  <a:ext cx="200738" cy="25631"/>
                  <a:chOff x="1826655" y="4224370"/>
                  <a:chExt cx="200738" cy="25631"/>
                </a:xfrm>
              </p:grpSpPr>
              <p:sp>
                <p:nvSpPr>
                  <p:cNvPr id="6996" name="Google Shape;6996;p81"/>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81"/>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8" name="Google Shape;6998;p81"/>
                <p:cNvGrpSpPr/>
                <p:nvPr/>
              </p:nvGrpSpPr>
              <p:grpSpPr>
                <a:xfrm>
                  <a:off x="1498221" y="4047614"/>
                  <a:ext cx="328444" cy="240783"/>
                  <a:chOff x="1498221" y="4047614"/>
                  <a:chExt cx="328444" cy="240783"/>
                </a:xfrm>
              </p:grpSpPr>
              <p:sp>
                <p:nvSpPr>
                  <p:cNvPr id="6999" name="Google Shape;6999;p81"/>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00" name="Google Shape;7000;p81"/>
                  <p:cNvGrpSpPr/>
                  <p:nvPr/>
                </p:nvGrpSpPr>
                <p:grpSpPr>
                  <a:xfrm>
                    <a:off x="1498221" y="4047614"/>
                    <a:ext cx="150566" cy="190416"/>
                    <a:chOff x="1498221" y="4047614"/>
                    <a:chExt cx="150566" cy="190416"/>
                  </a:xfrm>
                </p:grpSpPr>
                <p:sp>
                  <p:nvSpPr>
                    <p:cNvPr id="7001" name="Google Shape;7001;p81"/>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81"/>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003" name="Google Shape;7003;p81"/>
              <p:cNvGrpSpPr/>
              <p:nvPr/>
            </p:nvGrpSpPr>
            <p:grpSpPr>
              <a:xfrm>
                <a:off x="1560718" y="3800594"/>
                <a:ext cx="532948" cy="302090"/>
                <a:chOff x="1560718" y="3800594"/>
                <a:chExt cx="532948" cy="302090"/>
              </a:xfrm>
            </p:grpSpPr>
            <p:grpSp>
              <p:nvGrpSpPr>
                <p:cNvPr id="7004" name="Google Shape;7004;p81"/>
                <p:cNvGrpSpPr/>
                <p:nvPr/>
              </p:nvGrpSpPr>
              <p:grpSpPr>
                <a:xfrm>
                  <a:off x="1912179" y="3827344"/>
                  <a:ext cx="181487" cy="25631"/>
                  <a:chOff x="1912179" y="3827344"/>
                  <a:chExt cx="181487" cy="25631"/>
                </a:xfrm>
              </p:grpSpPr>
              <p:sp>
                <p:nvSpPr>
                  <p:cNvPr id="7005" name="Google Shape;7005;p81"/>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81"/>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7" name="Google Shape;7007;p81"/>
                <p:cNvGrpSpPr/>
                <p:nvPr/>
              </p:nvGrpSpPr>
              <p:grpSpPr>
                <a:xfrm>
                  <a:off x="1912179" y="4044505"/>
                  <a:ext cx="181487" cy="25622"/>
                  <a:chOff x="1912179" y="4044506"/>
                  <a:chExt cx="181487" cy="25622"/>
                </a:xfrm>
              </p:grpSpPr>
              <p:sp>
                <p:nvSpPr>
                  <p:cNvPr id="7008" name="Google Shape;7008;p81"/>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81"/>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0" name="Google Shape;7010;p81"/>
                <p:cNvGrpSpPr/>
                <p:nvPr/>
              </p:nvGrpSpPr>
              <p:grpSpPr>
                <a:xfrm>
                  <a:off x="1560718" y="3800594"/>
                  <a:ext cx="351472" cy="302090"/>
                  <a:chOff x="1560718" y="3800594"/>
                  <a:chExt cx="351472" cy="302090"/>
                </a:xfrm>
              </p:grpSpPr>
              <p:grpSp>
                <p:nvGrpSpPr>
                  <p:cNvPr id="7011" name="Google Shape;7011;p81"/>
                  <p:cNvGrpSpPr/>
                  <p:nvPr/>
                </p:nvGrpSpPr>
                <p:grpSpPr>
                  <a:xfrm>
                    <a:off x="1560718" y="3842857"/>
                    <a:ext cx="173586" cy="217131"/>
                    <a:chOff x="1560718" y="3842857"/>
                    <a:chExt cx="173586" cy="217131"/>
                  </a:xfrm>
                </p:grpSpPr>
                <p:sp>
                  <p:nvSpPr>
                    <p:cNvPr id="7012" name="Google Shape;7012;p81"/>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81"/>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81"/>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15" name="Google Shape;7015;p81"/>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81"/>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017" name="Google Shape;7017;p81"/>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18" name="Google Shape;7018;p81"/>
              <p:cNvGrpSpPr/>
              <p:nvPr/>
            </p:nvGrpSpPr>
            <p:grpSpPr>
              <a:xfrm>
                <a:off x="785350" y="3605478"/>
                <a:ext cx="535311" cy="249245"/>
                <a:chOff x="785350" y="3605478"/>
                <a:chExt cx="535311" cy="249245"/>
              </a:xfrm>
            </p:grpSpPr>
            <p:grpSp>
              <p:nvGrpSpPr>
                <p:cNvPr id="7019" name="Google Shape;7019;p81"/>
                <p:cNvGrpSpPr/>
                <p:nvPr/>
              </p:nvGrpSpPr>
              <p:grpSpPr>
                <a:xfrm>
                  <a:off x="785350" y="3605478"/>
                  <a:ext cx="376191" cy="102736"/>
                  <a:chOff x="785350" y="3605478"/>
                  <a:chExt cx="376191" cy="102736"/>
                </a:xfrm>
              </p:grpSpPr>
              <p:sp>
                <p:nvSpPr>
                  <p:cNvPr id="7020" name="Google Shape;7020;p81"/>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81"/>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81"/>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3" name="Google Shape;7023;p81"/>
                <p:cNvGrpSpPr/>
                <p:nvPr/>
              </p:nvGrpSpPr>
              <p:grpSpPr>
                <a:xfrm>
                  <a:off x="1161530" y="3655851"/>
                  <a:ext cx="159131" cy="198872"/>
                  <a:chOff x="1161530" y="3655851"/>
                  <a:chExt cx="159131" cy="198872"/>
                </a:xfrm>
              </p:grpSpPr>
              <p:sp>
                <p:nvSpPr>
                  <p:cNvPr id="7024" name="Google Shape;7024;p81"/>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81"/>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26" name="Google Shape;7026;p81"/>
              <p:cNvGrpSpPr/>
              <p:nvPr/>
            </p:nvGrpSpPr>
            <p:grpSpPr>
              <a:xfrm>
                <a:off x="785350" y="4047614"/>
                <a:ext cx="535311" cy="240783"/>
                <a:chOff x="785350" y="4047614"/>
                <a:chExt cx="535311" cy="240783"/>
              </a:xfrm>
            </p:grpSpPr>
            <p:grpSp>
              <p:nvGrpSpPr>
                <p:cNvPr id="7027" name="Google Shape;7027;p81"/>
                <p:cNvGrpSpPr/>
                <p:nvPr/>
              </p:nvGrpSpPr>
              <p:grpSpPr>
                <a:xfrm>
                  <a:off x="1161636" y="4047614"/>
                  <a:ext cx="159025" cy="190415"/>
                  <a:chOff x="1161636" y="4047614"/>
                  <a:chExt cx="159025" cy="190415"/>
                </a:xfrm>
              </p:grpSpPr>
              <p:sp>
                <p:nvSpPr>
                  <p:cNvPr id="7028" name="Google Shape;7028;p81"/>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81"/>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0" name="Google Shape;7030;p81"/>
                <p:cNvGrpSpPr/>
                <p:nvPr/>
              </p:nvGrpSpPr>
              <p:grpSpPr>
                <a:xfrm>
                  <a:off x="785350" y="4185661"/>
                  <a:ext cx="376191" cy="102736"/>
                  <a:chOff x="785350" y="4185661"/>
                  <a:chExt cx="376191" cy="102736"/>
                </a:xfrm>
              </p:grpSpPr>
              <p:sp>
                <p:nvSpPr>
                  <p:cNvPr id="7031" name="Google Shape;7031;p81"/>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81"/>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81"/>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34" name="Google Shape;7034;p81"/>
              <p:cNvGrpSpPr/>
              <p:nvPr/>
            </p:nvGrpSpPr>
            <p:grpSpPr>
              <a:xfrm>
                <a:off x="1501054" y="3605478"/>
                <a:ext cx="526340" cy="249240"/>
                <a:chOff x="1501054" y="3605478"/>
                <a:chExt cx="526340" cy="249240"/>
              </a:xfrm>
            </p:grpSpPr>
            <p:grpSp>
              <p:nvGrpSpPr>
                <p:cNvPr id="7035" name="Google Shape;7035;p81"/>
                <p:cNvGrpSpPr/>
                <p:nvPr/>
              </p:nvGrpSpPr>
              <p:grpSpPr>
                <a:xfrm>
                  <a:off x="1834208" y="3643867"/>
                  <a:ext cx="193185" cy="25622"/>
                  <a:chOff x="1834208" y="3643867"/>
                  <a:chExt cx="193185" cy="25622"/>
                </a:xfrm>
              </p:grpSpPr>
              <p:sp>
                <p:nvSpPr>
                  <p:cNvPr id="7036" name="Google Shape;7036;p81"/>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81"/>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8" name="Google Shape;7038;p81"/>
                <p:cNvGrpSpPr/>
                <p:nvPr/>
              </p:nvGrpSpPr>
              <p:grpSpPr>
                <a:xfrm>
                  <a:off x="1501054" y="3605478"/>
                  <a:ext cx="333165" cy="249240"/>
                  <a:chOff x="1501054" y="3605478"/>
                  <a:chExt cx="333165" cy="249240"/>
                </a:xfrm>
              </p:grpSpPr>
              <p:sp>
                <p:nvSpPr>
                  <p:cNvPr id="7039" name="Google Shape;7039;p81"/>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40" name="Google Shape;7040;p81"/>
                  <p:cNvGrpSpPr/>
                  <p:nvPr/>
                </p:nvGrpSpPr>
                <p:grpSpPr>
                  <a:xfrm>
                    <a:off x="1501054" y="3655851"/>
                    <a:ext cx="155286" cy="198867"/>
                    <a:chOff x="1501054" y="3655851"/>
                    <a:chExt cx="155286" cy="198867"/>
                  </a:xfrm>
                </p:grpSpPr>
                <p:sp>
                  <p:nvSpPr>
                    <p:cNvPr id="7041" name="Google Shape;7041;p81"/>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81"/>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043" name="Google Shape;7043;p81"/>
              <p:cNvGrpSpPr/>
              <p:nvPr/>
            </p:nvGrpSpPr>
            <p:grpSpPr>
              <a:xfrm>
                <a:off x="724986" y="3800594"/>
                <a:ext cx="532950" cy="302090"/>
                <a:chOff x="724986" y="3800594"/>
                <a:chExt cx="532950" cy="302090"/>
              </a:xfrm>
            </p:grpSpPr>
            <p:grpSp>
              <p:nvGrpSpPr>
                <p:cNvPr id="7044" name="Google Shape;7044;p81"/>
                <p:cNvGrpSpPr/>
                <p:nvPr/>
              </p:nvGrpSpPr>
              <p:grpSpPr>
                <a:xfrm>
                  <a:off x="724986" y="4044367"/>
                  <a:ext cx="181314" cy="25626"/>
                  <a:chOff x="724986" y="4044367"/>
                  <a:chExt cx="181314" cy="25626"/>
                </a:xfrm>
              </p:grpSpPr>
              <p:sp>
                <p:nvSpPr>
                  <p:cNvPr id="7045" name="Google Shape;7045;p81"/>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81"/>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7" name="Google Shape;7047;p81"/>
                <p:cNvGrpSpPr/>
                <p:nvPr/>
              </p:nvGrpSpPr>
              <p:grpSpPr>
                <a:xfrm>
                  <a:off x="906290" y="3800594"/>
                  <a:ext cx="351646" cy="302090"/>
                  <a:chOff x="906290" y="3800594"/>
                  <a:chExt cx="351646" cy="302090"/>
                </a:xfrm>
              </p:grpSpPr>
              <p:grpSp>
                <p:nvGrpSpPr>
                  <p:cNvPr id="7048" name="Google Shape;7048;p81"/>
                  <p:cNvGrpSpPr/>
                  <p:nvPr/>
                </p:nvGrpSpPr>
                <p:grpSpPr>
                  <a:xfrm>
                    <a:off x="1084172" y="3842857"/>
                    <a:ext cx="173764" cy="217131"/>
                    <a:chOff x="1084172" y="3842857"/>
                    <a:chExt cx="173764" cy="217131"/>
                  </a:xfrm>
                </p:grpSpPr>
                <p:grpSp>
                  <p:nvGrpSpPr>
                    <p:cNvPr id="7049" name="Google Shape;7049;p81"/>
                    <p:cNvGrpSpPr/>
                    <p:nvPr/>
                  </p:nvGrpSpPr>
                  <p:grpSpPr>
                    <a:xfrm>
                      <a:off x="1156862" y="3936509"/>
                      <a:ext cx="101073" cy="25622"/>
                      <a:chOff x="1156862" y="3936509"/>
                      <a:chExt cx="101073" cy="25622"/>
                    </a:xfrm>
                  </p:grpSpPr>
                  <p:sp>
                    <p:nvSpPr>
                      <p:cNvPr id="7050" name="Google Shape;7050;p81"/>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81"/>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52" name="Google Shape;7052;p81"/>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53" name="Google Shape;7053;p81"/>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81"/>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5" name="Google Shape;7055;p81"/>
                <p:cNvGrpSpPr/>
                <p:nvPr/>
              </p:nvGrpSpPr>
              <p:grpSpPr>
                <a:xfrm>
                  <a:off x="724986" y="3830189"/>
                  <a:ext cx="189533" cy="25626"/>
                  <a:chOff x="724986" y="3830189"/>
                  <a:chExt cx="189533" cy="25626"/>
                </a:xfrm>
              </p:grpSpPr>
              <p:sp>
                <p:nvSpPr>
                  <p:cNvPr id="7056" name="Google Shape;7056;p81"/>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81"/>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7058" name="Google Shape;7058;p81"/>
          <p:cNvGrpSpPr/>
          <p:nvPr/>
        </p:nvGrpSpPr>
        <p:grpSpPr>
          <a:xfrm>
            <a:off x="2253298" y="2455640"/>
            <a:ext cx="948701" cy="935378"/>
            <a:chOff x="2253298" y="2428317"/>
            <a:chExt cx="948701" cy="935378"/>
          </a:xfrm>
        </p:grpSpPr>
        <p:sp>
          <p:nvSpPr>
            <p:cNvPr id="7059" name="Google Shape;7059;p81"/>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81"/>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81"/>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81"/>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81"/>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81"/>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81"/>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81"/>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81"/>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81"/>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81"/>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81"/>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81"/>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81"/>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81"/>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81"/>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81"/>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81"/>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81"/>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81"/>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81"/>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81"/>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81"/>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81"/>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81"/>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81"/>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81"/>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81"/>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81"/>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81"/>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81"/>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81"/>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81"/>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95" name="Shape 7095"/>
        <p:cNvGrpSpPr/>
        <p:nvPr/>
      </p:nvGrpSpPr>
      <p:grpSpPr>
        <a:xfrm>
          <a:off x="0" y="0"/>
          <a:ext cx="0" cy="0"/>
          <a:chOff x="0" y="0"/>
          <a:chExt cx="0" cy="0"/>
        </a:xfrm>
      </p:grpSpPr>
      <p:grpSp>
        <p:nvGrpSpPr>
          <p:cNvPr id="7096" name="Google Shape;7096;p82"/>
          <p:cNvGrpSpPr/>
          <p:nvPr/>
        </p:nvGrpSpPr>
        <p:grpSpPr>
          <a:xfrm>
            <a:off x="3353582" y="1145627"/>
            <a:ext cx="2363393" cy="1017867"/>
            <a:chOff x="3292400" y="1219146"/>
            <a:chExt cx="2615240" cy="1110239"/>
          </a:xfrm>
        </p:grpSpPr>
        <p:sp>
          <p:nvSpPr>
            <p:cNvPr id="7097" name="Google Shape;7097;p82"/>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200">
                <a:solidFill>
                  <a:srgbClr val="FFFFFF"/>
                </a:solidFill>
              </a:endParaRPr>
            </a:p>
          </p:txBody>
        </p:sp>
        <p:sp>
          <p:nvSpPr>
            <p:cNvPr id="7098" name="Google Shape;7098;p82"/>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099" name="Google Shape;7099;p82"/>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7100" name="Google Shape;7100;p82"/>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7101" name="Google Shape;7101;p82"/>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7102" name="Google Shape;7102;p82"/>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7103" name="Google Shape;7103;p82"/>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7104" name="Google Shape;7104;p82"/>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7105" name="Google Shape;7105;p82"/>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7106" name="Google Shape;7106;p82"/>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7107" name="Google Shape;7107;p82"/>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7108" name="Google Shape;7108;p82"/>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7109" name="Google Shape;7109;p82"/>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7110" name="Google Shape;7110;p82"/>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7111" name="Google Shape;7111;p82"/>
            <p:cNvGrpSpPr/>
            <p:nvPr/>
          </p:nvGrpSpPr>
          <p:grpSpPr>
            <a:xfrm>
              <a:off x="3748438" y="1378608"/>
              <a:ext cx="2159202" cy="903971"/>
              <a:chOff x="1683525" y="2179850"/>
              <a:chExt cx="4519050" cy="2134525"/>
            </a:xfrm>
          </p:grpSpPr>
          <p:sp>
            <p:nvSpPr>
              <p:cNvPr id="7112" name="Google Shape;7112;p82"/>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113" name="Google Shape;7113;p82"/>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114" name="Google Shape;7114;p82"/>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115" name="Google Shape;7115;p82"/>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116" name="Google Shape;7116;p82"/>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117" name="Google Shape;7117;p82"/>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118" name="Google Shape;7118;p82"/>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119" name="Google Shape;7119;p82"/>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120" name="Google Shape;7120;p82"/>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121" name="Google Shape;7121;p82"/>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122" name="Google Shape;7122;p82"/>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123" name="Google Shape;7123;p82"/>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graphicFrame>
        <p:nvGraphicFramePr>
          <p:cNvPr id="7124" name="Google Shape;7124;p82"/>
          <p:cNvGraphicFramePr/>
          <p:nvPr/>
        </p:nvGraphicFramePr>
        <p:xfrm>
          <a:off x="5949675" y="2323100"/>
          <a:ext cx="3000000" cy="3000000"/>
        </p:xfrm>
        <a:graphic>
          <a:graphicData uri="http://schemas.openxmlformats.org/drawingml/2006/table">
            <a:tbl>
              <a:tblPr>
                <a:noFill/>
                <a:tableStyleId>{8C8BDA04-A981-4764-A53A-6801D220833B}</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7125" name="Google Shape;7125;p82"/>
          <p:cNvGrpSpPr/>
          <p:nvPr/>
        </p:nvGrpSpPr>
        <p:grpSpPr>
          <a:xfrm>
            <a:off x="5926924" y="3381697"/>
            <a:ext cx="2519825" cy="1001454"/>
            <a:chOff x="1906114" y="789980"/>
            <a:chExt cx="1487676" cy="606868"/>
          </a:xfrm>
        </p:grpSpPr>
        <p:cxnSp>
          <p:nvCxnSpPr>
            <p:cNvPr id="7126" name="Google Shape;7126;p82"/>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7127" name="Google Shape;7127;p82"/>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7128" name="Google Shape;7128;p82"/>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7129" name="Google Shape;7129;p82"/>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7130" name="Google Shape;7130;p82"/>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7131" name="Google Shape;7131;p82"/>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7132" name="Google Shape;7132;p82"/>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7133" name="Google Shape;7133;p82"/>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82"/>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82"/>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82"/>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82"/>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82"/>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82"/>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7140" name="Google Shape;7140;p82"/>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7141" name="Google Shape;7141;p82"/>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7142" name="Google Shape;7142;p82"/>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3" name="Google Shape;7143;p82"/>
          <p:cNvGrpSpPr/>
          <p:nvPr/>
        </p:nvGrpSpPr>
        <p:grpSpPr>
          <a:xfrm>
            <a:off x="726399" y="1190655"/>
            <a:ext cx="2394370" cy="976502"/>
            <a:chOff x="749309" y="1112739"/>
            <a:chExt cx="2371603" cy="976502"/>
          </a:xfrm>
        </p:grpSpPr>
        <p:sp>
          <p:nvSpPr>
            <p:cNvPr id="7144" name="Google Shape;7144;p82"/>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82"/>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82"/>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82"/>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82"/>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82"/>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82"/>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82"/>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82"/>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82"/>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82"/>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82"/>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82"/>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82"/>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82"/>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82"/>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82"/>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82"/>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82"/>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82"/>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82"/>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82"/>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82"/>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82"/>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82"/>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82"/>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82"/>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82"/>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82"/>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82"/>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82"/>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82"/>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7176" name="Google Shape;7176;p82"/>
          <p:cNvGraphicFramePr/>
          <p:nvPr/>
        </p:nvGraphicFramePr>
        <p:xfrm>
          <a:off x="5949700" y="1188950"/>
          <a:ext cx="3000000" cy="3000000"/>
        </p:xfrm>
        <a:graphic>
          <a:graphicData uri="http://schemas.openxmlformats.org/drawingml/2006/table">
            <a:tbl>
              <a:tblPr>
                <a:noFill/>
                <a:tableStyleId>{8C8BDA04-A981-4764-A53A-6801D220833B}</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aphicFrame>
        <p:nvGraphicFramePr>
          <p:cNvPr id="7177" name="Google Shape;7177;p82"/>
          <p:cNvGraphicFramePr/>
          <p:nvPr/>
        </p:nvGraphicFramePr>
        <p:xfrm>
          <a:off x="3356413" y="2323100"/>
          <a:ext cx="3000000" cy="3000000"/>
        </p:xfrm>
        <a:graphic>
          <a:graphicData uri="http://schemas.openxmlformats.org/drawingml/2006/table">
            <a:tbl>
              <a:tblPr>
                <a:noFill/>
                <a:tableStyleId>{8C8BDA04-A981-4764-A53A-6801D220833B}</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7178" name="Google Shape;7178;p82"/>
          <p:cNvGrpSpPr/>
          <p:nvPr/>
        </p:nvGrpSpPr>
        <p:grpSpPr>
          <a:xfrm>
            <a:off x="4100342" y="2709743"/>
            <a:ext cx="1517436" cy="74460"/>
            <a:chOff x="3980086" y="2804397"/>
            <a:chExt cx="1227600" cy="66900"/>
          </a:xfrm>
        </p:grpSpPr>
        <p:sp>
          <p:nvSpPr>
            <p:cNvPr id="7179" name="Google Shape;7179;p82"/>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82"/>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1" name="Google Shape;7181;p82"/>
          <p:cNvGrpSpPr/>
          <p:nvPr/>
        </p:nvGrpSpPr>
        <p:grpSpPr>
          <a:xfrm>
            <a:off x="4725406" y="3002330"/>
            <a:ext cx="892956" cy="74460"/>
            <a:chOff x="3980086" y="2804397"/>
            <a:chExt cx="1227600" cy="66900"/>
          </a:xfrm>
        </p:grpSpPr>
        <p:sp>
          <p:nvSpPr>
            <p:cNvPr id="7182" name="Google Shape;7182;p82"/>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82"/>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4" name="Google Shape;7184;p82"/>
          <p:cNvGrpSpPr/>
          <p:nvPr/>
        </p:nvGrpSpPr>
        <p:grpSpPr>
          <a:xfrm>
            <a:off x="3358498" y="3361213"/>
            <a:ext cx="2363244" cy="1005943"/>
            <a:chOff x="3358415" y="3361302"/>
            <a:chExt cx="2363244" cy="1024695"/>
          </a:xfrm>
        </p:grpSpPr>
        <p:grpSp>
          <p:nvGrpSpPr>
            <p:cNvPr id="7185" name="Google Shape;7185;p82"/>
            <p:cNvGrpSpPr/>
            <p:nvPr/>
          </p:nvGrpSpPr>
          <p:grpSpPr>
            <a:xfrm>
              <a:off x="3358415" y="3361302"/>
              <a:ext cx="441300" cy="1024695"/>
              <a:chOff x="3358415" y="3361302"/>
              <a:chExt cx="441300" cy="1024695"/>
            </a:xfrm>
          </p:grpSpPr>
          <p:sp>
            <p:nvSpPr>
              <p:cNvPr id="7186" name="Google Shape;7186;p82"/>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82"/>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82"/>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82"/>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82"/>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82"/>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2" name="Google Shape;7192;p82"/>
            <p:cNvGrpSpPr/>
            <p:nvPr/>
          </p:nvGrpSpPr>
          <p:grpSpPr>
            <a:xfrm>
              <a:off x="3838901" y="3361302"/>
              <a:ext cx="441300" cy="1024695"/>
              <a:chOff x="3838901" y="3361302"/>
              <a:chExt cx="441300" cy="1024695"/>
            </a:xfrm>
          </p:grpSpPr>
          <p:sp>
            <p:nvSpPr>
              <p:cNvPr id="7193" name="Google Shape;7193;p82"/>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82"/>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82"/>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82"/>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82"/>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82"/>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9" name="Google Shape;7199;p82"/>
            <p:cNvGrpSpPr/>
            <p:nvPr/>
          </p:nvGrpSpPr>
          <p:grpSpPr>
            <a:xfrm>
              <a:off x="4319387" y="3361302"/>
              <a:ext cx="441300" cy="1024695"/>
              <a:chOff x="4319387" y="3361302"/>
              <a:chExt cx="441300" cy="1024695"/>
            </a:xfrm>
          </p:grpSpPr>
          <p:sp>
            <p:nvSpPr>
              <p:cNvPr id="7200" name="Google Shape;7200;p82"/>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82"/>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82"/>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82"/>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82"/>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82"/>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6" name="Google Shape;7206;p82"/>
            <p:cNvGrpSpPr/>
            <p:nvPr/>
          </p:nvGrpSpPr>
          <p:grpSpPr>
            <a:xfrm>
              <a:off x="4799873" y="3361302"/>
              <a:ext cx="441300" cy="1024695"/>
              <a:chOff x="4799873" y="3361302"/>
              <a:chExt cx="441300" cy="1024695"/>
            </a:xfrm>
          </p:grpSpPr>
          <p:sp>
            <p:nvSpPr>
              <p:cNvPr id="7207" name="Google Shape;7207;p82"/>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82"/>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82"/>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82"/>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82"/>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82"/>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3" name="Google Shape;7213;p82"/>
            <p:cNvGrpSpPr/>
            <p:nvPr/>
          </p:nvGrpSpPr>
          <p:grpSpPr>
            <a:xfrm>
              <a:off x="5280360" y="3361302"/>
              <a:ext cx="441300" cy="1024695"/>
              <a:chOff x="5280360" y="3361302"/>
              <a:chExt cx="441300" cy="1024695"/>
            </a:xfrm>
          </p:grpSpPr>
          <p:sp>
            <p:nvSpPr>
              <p:cNvPr id="7214" name="Google Shape;7214;p82"/>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82"/>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82"/>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82"/>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82"/>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82"/>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7220" name="Google Shape;7220;p82"/>
          <p:cNvGraphicFramePr/>
          <p:nvPr/>
        </p:nvGraphicFramePr>
        <p:xfrm>
          <a:off x="724925" y="2323100"/>
          <a:ext cx="3000000" cy="3000000"/>
        </p:xfrm>
        <a:graphic>
          <a:graphicData uri="http://schemas.openxmlformats.org/drawingml/2006/table">
            <a:tbl>
              <a:tblPr>
                <a:noFill/>
                <a:tableStyleId>{8C8BDA04-A981-4764-A53A-6801D220833B}</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7221" name="Google Shape;7221;p82"/>
          <p:cNvGrpSpPr/>
          <p:nvPr/>
        </p:nvGrpSpPr>
        <p:grpSpPr>
          <a:xfrm>
            <a:off x="726450" y="3372825"/>
            <a:ext cx="2403614" cy="1005900"/>
            <a:chOff x="726450" y="3372825"/>
            <a:chExt cx="2403614" cy="1005900"/>
          </a:xfrm>
        </p:grpSpPr>
        <p:grpSp>
          <p:nvGrpSpPr>
            <p:cNvPr id="7222" name="Google Shape;7222;p82"/>
            <p:cNvGrpSpPr/>
            <p:nvPr/>
          </p:nvGrpSpPr>
          <p:grpSpPr>
            <a:xfrm>
              <a:off x="726450" y="3696000"/>
              <a:ext cx="2403614" cy="500898"/>
              <a:chOff x="726450" y="3696000"/>
              <a:chExt cx="2403614" cy="500898"/>
            </a:xfrm>
          </p:grpSpPr>
          <p:sp>
            <p:nvSpPr>
              <p:cNvPr id="7223" name="Google Shape;7223;p82"/>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224" name="Google Shape;7224;p82"/>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7225" name="Google Shape;7225;p82"/>
            <p:cNvGrpSpPr/>
            <p:nvPr/>
          </p:nvGrpSpPr>
          <p:grpSpPr>
            <a:xfrm>
              <a:off x="1348050" y="3372825"/>
              <a:ext cx="1720425" cy="1005900"/>
              <a:chOff x="1348050" y="3372825"/>
              <a:chExt cx="1720425" cy="1005900"/>
            </a:xfrm>
          </p:grpSpPr>
          <p:sp>
            <p:nvSpPr>
              <p:cNvPr id="7226" name="Google Shape;7226;p82"/>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227" name="Google Shape;7227;p82"/>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228" name="Google Shape;7228;p82"/>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229" name="Google Shape;7229;p82"/>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230" name="Google Shape;7230;p82"/>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7231" name="Google Shape;7231;p82"/>
            <p:cNvGrpSpPr/>
            <p:nvPr/>
          </p:nvGrpSpPr>
          <p:grpSpPr>
            <a:xfrm>
              <a:off x="1455707" y="3731058"/>
              <a:ext cx="1491150" cy="417657"/>
              <a:chOff x="1455707" y="3731058"/>
              <a:chExt cx="1491150" cy="417657"/>
            </a:xfrm>
          </p:grpSpPr>
          <p:grpSp>
            <p:nvGrpSpPr>
              <p:cNvPr id="7232" name="Google Shape;7232;p82"/>
              <p:cNvGrpSpPr/>
              <p:nvPr/>
            </p:nvGrpSpPr>
            <p:grpSpPr>
              <a:xfrm>
                <a:off x="1472938" y="3745828"/>
                <a:ext cx="72126" cy="53788"/>
                <a:chOff x="1472938" y="3745828"/>
                <a:chExt cx="72126" cy="53788"/>
              </a:xfrm>
            </p:grpSpPr>
            <p:sp>
              <p:nvSpPr>
                <p:cNvPr id="7233" name="Google Shape;7233;p82"/>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82"/>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5" name="Google Shape;7235;p82"/>
              <p:cNvGrpSpPr/>
              <p:nvPr/>
            </p:nvGrpSpPr>
            <p:grpSpPr>
              <a:xfrm>
                <a:off x="1819181" y="4089633"/>
                <a:ext cx="72126" cy="53788"/>
                <a:chOff x="1819181" y="4089633"/>
                <a:chExt cx="72126" cy="53788"/>
              </a:xfrm>
            </p:grpSpPr>
            <p:sp>
              <p:nvSpPr>
                <p:cNvPr id="7236" name="Google Shape;7236;p82"/>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82"/>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8" name="Google Shape;7238;p82"/>
              <p:cNvGrpSpPr/>
              <p:nvPr/>
            </p:nvGrpSpPr>
            <p:grpSpPr>
              <a:xfrm>
                <a:off x="1455707" y="4084171"/>
                <a:ext cx="64321" cy="64544"/>
                <a:chOff x="1455707" y="4084171"/>
                <a:chExt cx="64321" cy="64544"/>
              </a:xfrm>
            </p:grpSpPr>
            <p:sp>
              <p:nvSpPr>
                <p:cNvPr id="7239" name="Google Shape;7239;p82"/>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82"/>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1" name="Google Shape;7241;p82"/>
              <p:cNvGrpSpPr/>
              <p:nvPr/>
            </p:nvGrpSpPr>
            <p:grpSpPr>
              <a:xfrm>
                <a:off x="1818610" y="3731058"/>
                <a:ext cx="64321" cy="64544"/>
                <a:chOff x="1818610" y="3731058"/>
                <a:chExt cx="64321" cy="64544"/>
              </a:xfrm>
            </p:grpSpPr>
            <p:sp>
              <p:nvSpPr>
                <p:cNvPr id="7242" name="Google Shape;7242;p82"/>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82"/>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4" name="Google Shape;7244;p82"/>
              <p:cNvGrpSpPr/>
              <p:nvPr/>
            </p:nvGrpSpPr>
            <p:grpSpPr>
              <a:xfrm>
                <a:off x="2172491" y="4089633"/>
                <a:ext cx="72126" cy="53788"/>
                <a:chOff x="2172491" y="4089633"/>
                <a:chExt cx="72126" cy="53788"/>
              </a:xfrm>
            </p:grpSpPr>
            <p:sp>
              <p:nvSpPr>
                <p:cNvPr id="7245" name="Google Shape;7245;p82"/>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82"/>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7" name="Google Shape;7247;p82"/>
              <p:cNvGrpSpPr/>
              <p:nvPr/>
            </p:nvGrpSpPr>
            <p:grpSpPr>
              <a:xfrm>
                <a:off x="2171920" y="3731058"/>
                <a:ext cx="64321" cy="64544"/>
                <a:chOff x="2171920" y="3731058"/>
                <a:chExt cx="64321" cy="64544"/>
              </a:xfrm>
            </p:grpSpPr>
            <p:sp>
              <p:nvSpPr>
                <p:cNvPr id="7248" name="Google Shape;7248;p82"/>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82"/>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0" name="Google Shape;7250;p82"/>
              <p:cNvGrpSpPr/>
              <p:nvPr/>
            </p:nvGrpSpPr>
            <p:grpSpPr>
              <a:xfrm>
                <a:off x="2874730" y="3745828"/>
                <a:ext cx="72126" cy="53788"/>
                <a:chOff x="2874730" y="3745828"/>
                <a:chExt cx="72126" cy="53788"/>
              </a:xfrm>
            </p:grpSpPr>
            <p:sp>
              <p:nvSpPr>
                <p:cNvPr id="7251" name="Google Shape;7251;p82"/>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82"/>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3" name="Google Shape;7253;p82"/>
              <p:cNvGrpSpPr/>
              <p:nvPr/>
            </p:nvGrpSpPr>
            <p:grpSpPr>
              <a:xfrm>
                <a:off x="2878589" y="4081481"/>
                <a:ext cx="64321" cy="64544"/>
                <a:chOff x="2878589" y="4081481"/>
                <a:chExt cx="64321" cy="64544"/>
              </a:xfrm>
            </p:grpSpPr>
            <p:sp>
              <p:nvSpPr>
                <p:cNvPr id="7254" name="Google Shape;7254;p82"/>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82"/>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6" name="Google Shape;7256;p82"/>
              <p:cNvGrpSpPr/>
              <p:nvPr/>
            </p:nvGrpSpPr>
            <p:grpSpPr>
              <a:xfrm>
                <a:off x="2525796" y="4089633"/>
                <a:ext cx="72126" cy="53788"/>
                <a:chOff x="2525796" y="4089633"/>
                <a:chExt cx="72126" cy="53788"/>
              </a:xfrm>
            </p:grpSpPr>
            <p:sp>
              <p:nvSpPr>
                <p:cNvPr id="7257" name="Google Shape;7257;p82"/>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82"/>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9" name="Google Shape;7259;p82"/>
              <p:cNvGrpSpPr/>
              <p:nvPr/>
            </p:nvGrpSpPr>
            <p:grpSpPr>
              <a:xfrm>
                <a:off x="2525225" y="3731058"/>
                <a:ext cx="64321" cy="64544"/>
                <a:chOff x="2525225" y="3731058"/>
                <a:chExt cx="64321" cy="64544"/>
              </a:xfrm>
            </p:grpSpPr>
            <p:sp>
              <p:nvSpPr>
                <p:cNvPr id="7260" name="Google Shape;7260;p82"/>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82"/>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265" name="Shape 7265"/>
        <p:cNvGrpSpPr/>
        <p:nvPr/>
      </p:nvGrpSpPr>
      <p:grpSpPr>
        <a:xfrm>
          <a:off x="0" y="0"/>
          <a:ext cx="0" cy="0"/>
          <a:chOff x="0" y="0"/>
          <a:chExt cx="0" cy="0"/>
        </a:xfrm>
      </p:grpSpPr>
      <p:grpSp>
        <p:nvGrpSpPr>
          <p:cNvPr id="7266" name="Google Shape;7266;p83"/>
          <p:cNvGrpSpPr/>
          <p:nvPr/>
        </p:nvGrpSpPr>
        <p:grpSpPr>
          <a:xfrm>
            <a:off x="732428" y="1171356"/>
            <a:ext cx="845921" cy="690752"/>
            <a:chOff x="732428" y="1198513"/>
            <a:chExt cx="845921" cy="690752"/>
          </a:xfrm>
        </p:grpSpPr>
        <p:grpSp>
          <p:nvGrpSpPr>
            <p:cNvPr id="7267" name="Google Shape;7267;p83"/>
            <p:cNvGrpSpPr/>
            <p:nvPr/>
          </p:nvGrpSpPr>
          <p:grpSpPr>
            <a:xfrm>
              <a:off x="823030" y="1198513"/>
              <a:ext cx="755319" cy="690752"/>
              <a:chOff x="823030" y="1198513"/>
              <a:chExt cx="755319" cy="690752"/>
            </a:xfrm>
          </p:grpSpPr>
          <p:sp>
            <p:nvSpPr>
              <p:cNvPr id="7268" name="Google Shape;7268;p83"/>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83"/>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0" name="Google Shape;7270;p83"/>
            <p:cNvGrpSpPr/>
            <p:nvPr/>
          </p:nvGrpSpPr>
          <p:grpSpPr>
            <a:xfrm>
              <a:off x="732428" y="1239937"/>
              <a:ext cx="739912" cy="607886"/>
              <a:chOff x="732428" y="1239937"/>
              <a:chExt cx="739912" cy="607886"/>
            </a:xfrm>
          </p:grpSpPr>
          <p:sp>
            <p:nvSpPr>
              <p:cNvPr id="7271" name="Google Shape;7271;p83"/>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83"/>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3" name="Google Shape;7273;p83"/>
            <p:cNvGrpSpPr/>
            <p:nvPr/>
          </p:nvGrpSpPr>
          <p:grpSpPr>
            <a:xfrm>
              <a:off x="732428" y="1277018"/>
              <a:ext cx="702832" cy="533758"/>
              <a:chOff x="732428" y="1277018"/>
              <a:chExt cx="702832" cy="533758"/>
            </a:xfrm>
          </p:grpSpPr>
          <p:sp>
            <p:nvSpPr>
              <p:cNvPr id="7274" name="Google Shape;7274;p83"/>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83"/>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6" name="Google Shape;7276;p83"/>
            <p:cNvGrpSpPr/>
            <p:nvPr/>
          </p:nvGrpSpPr>
          <p:grpSpPr>
            <a:xfrm>
              <a:off x="931170" y="1306653"/>
              <a:ext cx="647179" cy="474455"/>
              <a:chOff x="931170" y="1306653"/>
              <a:chExt cx="647179" cy="474455"/>
            </a:xfrm>
          </p:grpSpPr>
          <p:sp>
            <p:nvSpPr>
              <p:cNvPr id="7277" name="Google Shape;7277;p83"/>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83"/>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79" name="Google Shape;7279;p83"/>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0" name="Google Shape;7280;p83"/>
          <p:cNvGrpSpPr/>
          <p:nvPr/>
        </p:nvGrpSpPr>
        <p:grpSpPr>
          <a:xfrm>
            <a:off x="3964037" y="1171363"/>
            <a:ext cx="634656" cy="699982"/>
            <a:chOff x="5985650" y="2860025"/>
            <a:chExt cx="1396075" cy="1539775"/>
          </a:xfrm>
        </p:grpSpPr>
        <p:sp>
          <p:nvSpPr>
            <p:cNvPr id="7281" name="Google Shape;7281;p83"/>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83"/>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83"/>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83"/>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83"/>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83"/>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83"/>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83"/>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83"/>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83"/>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83"/>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83"/>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83"/>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83"/>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83"/>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83"/>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83"/>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83"/>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83"/>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83"/>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83"/>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83"/>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83"/>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83"/>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83"/>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83"/>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83"/>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83"/>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83"/>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83"/>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83"/>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83"/>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3" name="Google Shape;7313;p83"/>
          <p:cNvGrpSpPr/>
          <p:nvPr/>
        </p:nvGrpSpPr>
        <p:grpSpPr>
          <a:xfrm>
            <a:off x="4719687" y="1171356"/>
            <a:ext cx="725845" cy="699975"/>
            <a:chOff x="4249973" y="1201875"/>
            <a:chExt cx="1958568" cy="1888762"/>
          </a:xfrm>
        </p:grpSpPr>
        <p:sp>
          <p:nvSpPr>
            <p:cNvPr id="7314" name="Google Shape;7314;p83"/>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15" name="Google Shape;7315;p83"/>
            <p:cNvGrpSpPr/>
            <p:nvPr/>
          </p:nvGrpSpPr>
          <p:grpSpPr>
            <a:xfrm>
              <a:off x="5853086" y="1789142"/>
              <a:ext cx="355454" cy="1048099"/>
              <a:chOff x="5576108" y="2016725"/>
              <a:chExt cx="565200" cy="1666560"/>
            </a:xfrm>
          </p:grpSpPr>
          <p:sp>
            <p:nvSpPr>
              <p:cNvPr id="7316" name="Google Shape;7316;p83"/>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317" name="Google Shape;7317;p83"/>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8" name="Google Shape;7318;p83"/>
            <p:cNvGrpSpPr/>
            <p:nvPr/>
          </p:nvGrpSpPr>
          <p:grpSpPr>
            <a:xfrm>
              <a:off x="4869455" y="2691676"/>
              <a:ext cx="1013897" cy="398961"/>
              <a:chOff x="4012057" y="3451825"/>
              <a:chExt cx="1612175" cy="634379"/>
            </a:xfrm>
          </p:grpSpPr>
          <p:sp>
            <p:nvSpPr>
              <p:cNvPr id="7319" name="Google Shape;7319;p83"/>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320" name="Google Shape;7320;p83"/>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1" name="Google Shape;7321;p83"/>
            <p:cNvGrpSpPr/>
            <p:nvPr/>
          </p:nvGrpSpPr>
          <p:grpSpPr>
            <a:xfrm>
              <a:off x="4276937" y="2155961"/>
              <a:ext cx="651965" cy="891358"/>
              <a:chOff x="3069908" y="2599997"/>
              <a:chExt cx="1036675" cy="1417328"/>
            </a:xfrm>
          </p:grpSpPr>
          <p:sp>
            <p:nvSpPr>
              <p:cNvPr id="7322" name="Google Shape;7322;p83"/>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323" name="Google Shape;7323;p83"/>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4" name="Google Shape;7324;p83"/>
            <p:cNvGrpSpPr/>
            <p:nvPr/>
          </p:nvGrpSpPr>
          <p:grpSpPr>
            <a:xfrm>
              <a:off x="5054918" y="1201875"/>
              <a:ext cx="999548" cy="602711"/>
              <a:chOff x="4306958" y="1082925"/>
              <a:chExt cx="1589359" cy="958358"/>
            </a:xfrm>
          </p:grpSpPr>
          <p:sp>
            <p:nvSpPr>
              <p:cNvPr id="7325" name="Google Shape;7325;p83"/>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326" name="Google Shape;7326;p83"/>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7" name="Google Shape;7327;p83"/>
            <p:cNvGrpSpPr/>
            <p:nvPr/>
          </p:nvGrpSpPr>
          <p:grpSpPr>
            <a:xfrm>
              <a:off x="4249973" y="1303451"/>
              <a:ext cx="799317" cy="841334"/>
              <a:chOff x="3027033" y="1244439"/>
              <a:chExt cx="1270977" cy="1337786"/>
            </a:xfrm>
          </p:grpSpPr>
          <p:sp>
            <p:nvSpPr>
              <p:cNvPr id="7328" name="Google Shape;7328;p83"/>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329" name="Google Shape;7329;p83"/>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30" name="Google Shape;7330;p83"/>
          <p:cNvGrpSpPr/>
          <p:nvPr/>
        </p:nvGrpSpPr>
        <p:grpSpPr>
          <a:xfrm>
            <a:off x="4072551" y="2058137"/>
            <a:ext cx="750769" cy="683784"/>
            <a:chOff x="4204684" y="2104422"/>
            <a:chExt cx="699822" cy="637382"/>
          </a:xfrm>
        </p:grpSpPr>
        <p:grpSp>
          <p:nvGrpSpPr>
            <p:cNvPr id="7331" name="Google Shape;7331;p83"/>
            <p:cNvGrpSpPr/>
            <p:nvPr/>
          </p:nvGrpSpPr>
          <p:grpSpPr>
            <a:xfrm>
              <a:off x="4204684" y="2430067"/>
              <a:ext cx="342957" cy="311738"/>
              <a:chOff x="4204684" y="2430067"/>
              <a:chExt cx="342957" cy="311738"/>
            </a:xfrm>
          </p:grpSpPr>
          <p:sp>
            <p:nvSpPr>
              <p:cNvPr id="7332" name="Google Shape;7332;p83"/>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83"/>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4" name="Google Shape;7334;p83"/>
            <p:cNvGrpSpPr/>
            <p:nvPr/>
          </p:nvGrpSpPr>
          <p:grpSpPr>
            <a:xfrm>
              <a:off x="4561586" y="2430067"/>
              <a:ext cx="342920" cy="311738"/>
              <a:chOff x="4561586" y="2430067"/>
              <a:chExt cx="342920" cy="311738"/>
            </a:xfrm>
          </p:grpSpPr>
          <p:sp>
            <p:nvSpPr>
              <p:cNvPr id="7335" name="Google Shape;7335;p83"/>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83"/>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7" name="Google Shape;7337;p83"/>
            <p:cNvGrpSpPr/>
            <p:nvPr/>
          </p:nvGrpSpPr>
          <p:grpSpPr>
            <a:xfrm>
              <a:off x="4561586" y="2104422"/>
              <a:ext cx="342920" cy="311738"/>
              <a:chOff x="4561586" y="2104422"/>
              <a:chExt cx="342920" cy="311738"/>
            </a:xfrm>
          </p:grpSpPr>
          <p:sp>
            <p:nvSpPr>
              <p:cNvPr id="7338" name="Google Shape;7338;p83"/>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83"/>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0" name="Google Shape;7340;p83"/>
            <p:cNvGrpSpPr/>
            <p:nvPr/>
          </p:nvGrpSpPr>
          <p:grpSpPr>
            <a:xfrm>
              <a:off x="4204684" y="2104422"/>
              <a:ext cx="342957" cy="311664"/>
              <a:chOff x="4204684" y="2104422"/>
              <a:chExt cx="342957" cy="311664"/>
            </a:xfrm>
          </p:grpSpPr>
          <p:sp>
            <p:nvSpPr>
              <p:cNvPr id="7341" name="Google Shape;7341;p83"/>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83"/>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43" name="Google Shape;7343;p83"/>
          <p:cNvGrpSpPr/>
          <p:nvPr/>
        </p:nvGrpSpPr>
        <p:grpSpPr>
          <a:xfrm>
            <a:off x="5536984" y="1171351"/>
            <a:ext cx="660591" cy="688867"/>
            <a:chOff x="5830645" y="1267368"/>
            <a:chExt cx="530340" cy="553040"/>
          </a:xfrm>
        </p:grpSpPr>
        <p:sp>
          <p:nvSpPr>
            <p:cNvPr id="7344" name="Google Shape;7344;p83"/>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45" name="Google Shape;7345;p83"/>
            <p:cNvGrpSpPr/>
            <p:nvPr/>
          </p:nvGrpSpPr>
          <p:grpSpPr>
            <a:xfrm>
              <a:off x="5830645" y="1267368"/>
              <a:ext cx="259743" cy="269909"/>
              <a:chOff x="5830645" y="1267368"/>
              <a:chExt cx="259743" cy="269909"/>
            </a:xfrm>
          </p:grpSpPr>
          <p:sp>
            <p:nvSpPr>
              <p:cNvPr id="7346" name="Google Shape;7346;p83"/>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83"/>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8" name="Google Shape;7348;p83"/>
            <p:cNvGrpSpPr/>
            <p:nvPr/>
          </p:nvGrpSpPr>
          <p:grpSpPr>
            <a:xfrm>
              <a:off x="6101293" y="1267368"/>
              <a:ext cx="259692" cy="269909"/>
              <a:chOff x="6101293" y="1267368"/>
              <a:chExt cx="259692" cy="269909"/>
            </a:xfrm>
          </p:grpSpPr>
          <p:sp>
            <p:nvSpPr>
              <p:cNvPr id="7349" name="Google Shape;7349;p83"/>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83"/>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1" name="Google Shape;7351;p83"/>
            <p:cNvGrpSpPr/>
            <p:nvPr/>
          </p:nvGrpSpPr>
          <p:grpSpPr>
            <a:xfrm>
              <a:off x="5830645" y="1550500"/>
              <a:ext cx="259692" cy="269909"/>
              <a:chOff x="5830645" y="1550500"/>
              <a:chExt cx="259692" cy="269909"/>
            </a:xfrm>
          </p:grpSpPr>
          <p:sp>
            <p:nvSpPr>
              <p:cNvPr id="7352" name="Google Shape;7352;p83"/>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83"/>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4" name="Google Shape;7354;p83"/>
            <p:cNvGrpSpPr/>
            <p:nvPr/>
          </p:nvGrpSpPr>
          <p:grpSpPr>
            <a:xfrm>
              <a:off x="6101293" y="1550500"/>
              <a:ext cx="259692" cy="269909"/>
              <a:chOff x="6101293" y="1550500"/>
              <a:chExt cx="259692" cy="269909"/>
            </a:xfrm>
          </p:grpSpPr>
          <p:sp>
            <p:nvSpPr>
              <p:cNvPr id="7355" name="Google Shape;7355;p83"/>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83"/>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57" name="Google Shape;7357;p83"/>
          <p:cNvGrpSpPr/>
          <p:nvPr/>
        </p:nvGrpSpPr>
        <p:grpSpPr>
          <a:xfrm>
            <a:off x="739138" y="2061810"/>
            <a:ext cx="697154" cy="679574"/>
            <a:chOff x="2679875" y="2361475"/>
            <a:chExt cx="780425" cy="760575"/>
          </a:xfrm>
        </p:grpSpPr>
        <p:sp>
          <p:nvSpPr>
            <p:cNvPr id="7358" name="Google Shape;7358;p83"/>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83"/>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83"/>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83"/>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83"/>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83"/>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4" name="Google Shape;7364;p83"/>
          <p:cNvGrpSpPr/>
          <p:nvPr/>
        </p:nvGrpSpPr>
        <p:grpSpPr>
          <a:xfrm>
            <a:off x="3138297" y="1171402"/>
            <a:ext cx="735829" cy="684547"/>
            <a:chOff x="3351965" y="1148808"/>
            <a:chExt cx="750770" cy="698375"/>
          </a:xfrm>
        </p:grpSpPr>
        <p:grpSp>
          <p:nvGrpSpPr>
            <p:cNvPr id="7365" name="Google Shape;7365;p83"/>
            <p:cNvGrpSpPr/>
            <p:nvPr/>
          </p:nvGrpSpPr>
          <p:grpSpPr>
            <a:xfrm>
              <a:off x="3586796" y="1148808"/>
              <a:ext cx="294857" cy="286830"/>
              <a:chOff x="3750225" y="1774000"/>
              <a:chExt cx="149575" cy="145525"/>
            </a:xfrm>
          </p:grpSpPr>
          <p:sp>
            <p:nvSpPr>
              <p:cNvPr id="7366" name="Google Shape;7366;p83"/>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83"/>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8" name="Google Shape;7368;p83"/>
            <p:cNvGrpSpPr/>
            <p:nvPr/>
          </p:nvGrpSpPr>
          <p:grpSpPr>
            <a:xfrm>
              <a:off x="3779245" y="1375768"/>
              <a:ext cx="323490" cy="286978"/>
              <a:chOff x="3847850" y="1889150"/>
              <a:chExt cx="164100" cy="145600"/>
            </a:xfrm>
          </p:grpSpPr>
          <p:sp>
            <p:nvSpPr>
              <p:cNvPr id="7369" name="Google Shape;7369;p83"/>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83"/>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1" name="Google Shape;7371;p83"/>
            <p:cNvGrpSpPr/>
            <p:nvPr/>
          </p:nvGrpSpPr>
          <p:grpSpPr>
            <a:xfrm>
              <a:off x="3351965" y="1330435"/>
              <a:ext cx="295449" cy="285401"/>
              <a:chOff x="3631100" y="1866150"/>
              <a:chExt cx="149875" cy="144800"/>
            </a:xfrm>
          </p:grpSpPr>
          <p:sp>
            <p:nvSpPr>
              <p:cNvPr id="7372" name="Google Shape;7372;p83"/>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83"/>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4" name="Google Shape;7374;p83"/>
            <p:cNvGrpSpPr/>
            <p:nvPr/>
          </p:nvGrpSpPr>
          <p:grpSpPr>
            <a:xfrm>
              <a:off x="3548208" y="1560352"/>
              <a:ext cx="294808" cy="286830"/>
              <a:chOff x="3730650" y="1982800"/>
              <a:chExt cx="149550" cy="145525"/>
            </a:xfrm>
          </p:grpSpPr>
          <p:sp>
            <p:nvSpPr>
              <p:cNvPr id="7375" name="Google Shape;7375;p83"/>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83"/>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77" name="Google Shape;7377;p83"/>
          <p:cNvGrpSpPr/>
          <p:nvPr/>
        </p:nvGrpSpPr>
        <p:grpSpPr>
          <a:xfrm>
            <a:off x="7639949" y="1171356"/>
            <a:ext cx="804565" cy="677795"/>
            <a:chOff x="7636443" y="1204988"/>
            <a:chExt cx="804565" cy="677795"/>
          </a:xfrm>
        </p:grpSpPr>
        <p:grpSp>
          <p:nvGrpSpPr>
            <p:cNvPr id="7378" name="Google Shape;7378;p83"/>
            <p:cNvGrpSpPr/>
            <p:nvPr/>
          </p:nvGrpSpPr>
          <p:grpSpPr>
            <a:xfrm>
              <a:off x="7636443" y="1509705"/>
              <a:ext cx="804565" cy="373078"/>
              <a:chOff x="7636443" y="1509705"/>
              <a:chExt cx="804565" cy="373078"/>
            </a:xfrm>
          </p:grpSpPr>
          <p:sp>
            <p:nvSpPr>
              <p:cNvPr id="7379" name="Google Shape;7379;p83"/>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83"/>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1" name="Google Shape;7381;p83"/>
            <p:cNvGrpSpPr/>
            <p:nvPr/>
          </p:nvGrpSpPr>
          <p:grpSpPr>
            <a:xfrm>
              <a:off x="7636443" y="1408133"/>
              <a:ext cx="804565" cy="373078"/>
              <a:chOff x="7636443" y="1408133"/>
              <a:chExt cx="804565" cy="373078"/>
            </a:xfrm>
          </p:grpSpPr>
          <p:sp>
            <p:nvSpPr>
              <p:cNvPr id="7382" name="Google Shape;7382;p83"/>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83"/>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4" name="Google Shape;7384;p83"/>
            <p:cNvGrpSpPr/>
            <p:nvPr/>
          </p:nvGrpSpPr>
          <p:grpSpPr>
            <a:xfrm>
              <a:off x="7636443" y="1306560"/>
              <a:ext cx="804565" cy="373078"/>
              <a:chOff x="7636443" y="1306560"/>
              <a:chExt cx="804565" cy="373078"/>
            </a:xfrm>
          </p:grpSpPr>
          <p:sp>
            <p:nvSpPr>
              <p:cNvPr id="7385" name="Google Shape;7385;p83"/>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83"/>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7" name="Google Shape;7387;p83"/>
            <p:cNvGrpSpPr/>
            <p:nvPr/>
          </p:nvGrpSpPr>
          <p:grpSpPr>
            <a:xfrm>
              <a:off x="7636443" y="1204988"/>
              <a:ext cx="804565" cy="373078"/>
              <a:chOff x="7636443" y="1204988"/>
              <a:chExt cx="804565" cy="373078"/>
            </a:xfrm>
          </p:grpSpPr>
          <p:sp>
            <p:nvSpPr>
              <p:cNvPr id="7388" name="Google Shape;7388;p83"/>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83"/>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90" name="Google Shape;7390;p83"/>
          <p:cNvGrpSpPr/>
          <p:nvPr/>
        </p:nvGrpSpPr>
        <p:grpSpPr>
          <a:xfrm>
            <a:off x="4978796" y="2078771"/>
            <a:ext cx="661339" cy="661188"/>
            <a:chOff x="3990000" y="975400"/>
            <a:chExt cx="3934200" cy="3933300"/>
          </a:xfrm>
        </p:grpSpPr>
        <p:sp>
          <p:nvSpPr>
            <p:cNvPr id="7391" name="Google Shape;7391;p83"/>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83"/>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83"/>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83"/>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5" name="Google Shape;7395;p83"/>
          <p:cNvGrpSpPr/>
          <p:nvPr/>
        </p:nvGrpSpPr>
        <p:grpSpPr>
          <a:xfrm>
            <a:off x="6622444" y="2057409"/>
            <a:ext cx="868881" cy="684241"/>
            <a:chOff x="6598259" y="2078634"/>
            <a:chExt cx="868881" cy="684241"/>
          </a:xfrm>
        </p:grpSpPr>
        <p:sp>
          <p:nvSpPr>
            <p:cNvPr id="7396" name="Google Shape;7396;p83"/>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83"/>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83"/>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83"/>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83"/>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83"/>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02" name="Google Shape;7402;p83"/>
            <p:cNvGrpSpPr/>
            <p:nvPr/>
          </p:nvGrpSpPr>
          <p:grpSpPr>
            <a:xfrm>
              <a:off x="6808175" y="2078634"/>
              <a:ext cx="452229" cy="684241"/>
              <a:chOff x="6808175" y="2078634"/>
              <a:chExt cx="452229" cy="684241"/>
            </a:xfrm>
          </p:grpSpPr>
          <p:sp>
            <p:nvSpPr>
              <p:cNvPr id="7403" name="Google Shape;7403;p83"/>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83"/>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83"/>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83"/>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83"/>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83"/>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09" name="Google Shape;7409;p83"/>
              <p:cNvGrpSpPr/>
              <p:nvPr/>
            </p:nvGrpSpPr>
            <p:grpSpPr>
              <a:xfrm>
                <a:off x="6821586" y="2078634"/>
                <a:ext cx="426871" cy="684241"/>
                <a:chOff x="6821586" y="2078634"/>
                <a:chExt cx="426871" cy="684241"/>
              </a:xfrm>
            </p:grpSpPr>
            <p:grpSp>
              <p:nvGrpSpPr>
                <p:cNvPr id="7410" name="Google Shape;7410;p83"/>
                <p:cNvGrpSpPr/>
                <p:nvPr/>
              </p:nvGrpSpPr>
              <p:grpSpPr>
                <a:xfrm>
                  <a:off x="6821586" y="2078634"/>
                  <a:ext cx="426871" cy="684241"/>
                  <a:chOff x="6821586" y="2078634"/>
                  <a:chExt cx="426871" cy="684241"/>
                </a:xfrm>
              </p:grpSpPr>
              <p:sp>
                <p:nvSpPr>
                  <p:cNvPr id="7411" name="Google Shape;7411;p83"/>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83"/>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83"/>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83"/>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83"/>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83"/>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83"/>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83"/>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83"/>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83"/>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83"/>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83"/>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83"/>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83"/>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83"/>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83"/>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83"/>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83"/>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83"/>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30" name="Google Shape;7430;p83"/>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83"/>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83"/>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83"/>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83"/>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83"/>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436" name="Google Shape;7436;p83"/>
          <p:cNvGrpSpPr/>
          <p:nvPr/>
        </p:nvGrpSpPr>
        <p:grpSpPr>
          <a:xfrm>
            <a:off x="5795610" y="2063018"/>
            <a:ext cx="671358" cy="671358"/>
            <a:chOff x="6535625" y="760425"/>
            <a:chExt cx="1665900" cy="1665900"/>
          </a:xfrm>
        </p:grpSpPr>
        <p:sp>
          <p:nvSpPr>
            <p:cNvPr id="7437" name="Google Shape;7437;p83"/>
            <p:cNvSpPr/>
            <p:nvPr/>
          </p:nvSpPr>
          <p:spPr>
            <a:xfrm>
              <a:off x="6535625" y="760425"/>
              <a:ext cx="1665900" cy="16659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83"/>
            <p:cNvSpPr/>
            <p:nvPr/>
          </p:nvSpPr>
          <p:spPr>
            <a:xfrm>
              <a:off x="6713675" y="1116525"/>
              <a:ext cx="1309800" cy="13098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83"/>
            <p:cNvSpPr/>
            <p:nvPr/>
          </p:nvSpPr>
          <p:spPr>
            <a:xfrm>
              <a:off x="6831275" y="1351725"/>
              <a:ext cx="1074600" cy="1074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83"/>
            <p:cNvSpPr/>
            <p:nvPr/>
          </p:nvSpPr>
          <p:spPr>
            <a:xfrm>
              <a:off x="6942425" y="1574025"/>
              <a:ext cx="852300" cy="8523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1" name="Google Shape;7441;p83"/>
          <p:cNvGrpSpPr/>
          <p:nvPr/>
        </p:nvGrpSpPr>
        <p:grpSpPr>
          <a:xfrm>
            <a:off x="732427" y="3731418"/>
            <a:ext cx="1340789" cy="640830"/>
            <a:chOff x="238125" y="1151100"/>
            <a:chExt cx="7139450" cy="3412300"/>
          </a:xfrm>
        </p:grpSpPr>
        <p:sp>
          <p:nvSpPr>
            <p:cNvPr id="7442" name="Google Shape;7442;p83"/>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83"/>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83"/>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83"/>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83"/>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83"/>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83"/>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83"/>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83"/>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83"/>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83"/>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83"/>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4" name="Google Shape;7454;p83"/>
          <p:cNvGrpSpPr/>
          <p:nvPr/>
        </p:nvGrpSpPr>
        <p:grpSpPr>
          <a:xfrm>
            <a:off x="5599650" y="2934699"/>
            <a:ext cx="985357" cy="585764"/>
            <a:chOff x="5145061" y="2881789"/>
            <a:chExt cx="1107641" cy="658458"/>
          </a:xfrm>
        </p:grpSpPr>
        <p:grpSp>
          <p:nvGrpSpPr>
            <p:cNvPr id="7455" name="Google Shape;7455;p83"/>
            <p:cNvGrpSpPr/>
            <p:nvPr/>
          </p:nvGrpSpPr>
          <p:grpSpPr>
            <a:xfrm>
              <a:off x="5722989" y="3244587"/>
              <a:ext cx="529713" cy="295659"/>
              <a:chOff x="5722989" y="3244587"/>
              <a:chExt cx="529713" cy="295659"/>
            </a:xfrm>
          </p:grpSpPr>
          <p:sp>
            <p:nvSpPr>
              <p:cNvPr id="7456" name="Google Shape;7456;p83"/>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457" name="Google Shape;7457;p83"/>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7458" name="Google Shape;7458;p83"/>
            <p:cNvGrpSpPr/>
            <p:nvPr/>
          </p:nvGrpSpPr>
          <p:grpSpPr>
            <a:xfrm>
              <a:off x="5145061" y="3244587"/>
              <a:ext cx="536807" cy="295659"/>
              <a:chOff x="5145061" y="3244587"/>
              <a:chExt cx="536807" cy="295659"/>
            </a:xfrm>
          </p:grpSpPr>
          <p:sp>
            <p:nvSpPr>
              <p:cNvPr id="7459" name="Google Shape;7459;p83"/>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460" name="Google Shape;7460;p83"/>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7461" name="Google Shape;7461;p83"/>
            <p:cNvGrpSpPr/>
            <p:nvPr/>
          </p:nvGrpSpPr>
          <p:grpSpPr>
            <a:xfrm>
              <a:off x="5341327" y="2898245"/>
              <a:ext cx="532309" cy="614891"/>
              <a:chOff x="5341327" y="2898245"/>
              <a:chExt cx="532309" cy="614891"/>
            </a:xfrm>
          </p:grpSpPr>
          <p:sp>
            <p:nvSpPr>
              <p:cNvPr id="7462" name="Google Shape;7462;p83"/>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463" name="Google Shape;7463;p83"/>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7464" name="Google Shape;7464;p83"/>
            <p:cNvGrpSpPr/>
            <p:nvPr/>
          </p:nvGrpSpPr>
          <p:grpSpPr>
            <a:xfrm>
              <a:off x="5532290" y="2881789"/>
              <a:ext cx="620516" cy="305456"/>
              <a:chOff x="5532290" y="2881789"/>
              <a:chExt cx="620516" cy="305456"/>
            </a:xfrm>
          </p:grpSpPr>
          <p:sp>
            <p:nvSpPr>
              <p:cNvPr id="7465" name="Google Shape;7465;p83"/>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466" name="Google Shape;7466;p83"/>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7467" name="Google Shape;7467;p83"/>
          <p:cNvGrpSpPr/>
          <p:nvPr/>
        </p:nvGrpSpPr>
        <p:grpSpPr>
          <a:xfrm>
            <a:off x="8178573" y="3726757"/>
            <a:ext cx="269068" cy="645491"/>
            <a:chOff x="7026852" y="3311869"/>
            <a:chExt cx="434331" cy="1041954"/>
          </a:xfrm>
        </p:grpSpPr>
        <p:sp>
          <p:nvSpPr>
            <p:cNvPr id="7468" name="Google Shape;7468;p83"/>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83"/>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83"/>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1" name="Google Shape;7471;p83"/>
          <p:cNvGrpSpPr/>
          <p:nvPr/>
        </p:nvGrpSpPr>
        <p:grpSpPr>
          <a:xfrm>
            <a:off x="6195154" y="3765995"/>
            <a:ext cx="293882" cy="293836"/>
            <a:chOff x="4873519" y="3311869"/>
            <a:chExt cx="499374" cy="499296"/>
          </a:xfrm>
        </p:grpSpPr>
        <p:sp>
          <p:nvSpPr>
            <p:cNvPr id="7472" name="Google Shape;7472;p83"/>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83"/>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4" name="Google Shape;7474;p83"/>
          <p:cNvGrpSpPr/>
          <p:nvPr/>
        </p:nvGrpSpPr>
        <p:grpSpPr>
          <a:xfrm>
            <a:off x="6195154" y="4078366"/>
            <a:ext cx="293882" cy="293882"/>
            <a:chOff x="4873519" y="3875839"/>
            <a:chExt cx="499374" cy="499374"/>
          </a:xfrm>
        </p:grpSpPr>
        <p:sp>
          <p:nvSpPr>
            <p:cNvPr id="7475" name="Google Shape;7475;p83"/>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83"/>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7" name="Google Shape;7477;p83"/>
          <p:cNvGrpSpPr/>
          <p:nvPr/>
        </p:nvGrpSpPr>
        <p:grpSpPr>
          <a:xfrm>
            <a:off x="2425681" y="2050319"/>
            <a:ext cx="698104" cy="698208"/>
            <a:chOff x="2565073" y="2075876"/>
            <a:chExt cx="672482" cy="672518"/>
          </a:xfrm>
        </p:grpSpPr>
        <p:sp>
          <p:nvSpPr>
            <p:cNvPr id="7478" name="Google Shape;7478;p83"/>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83"/>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83"/>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83"/>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83"/>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83"/>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4" name="Google Shape;7484;p83"/>
          <p:cNvGrpSpPr/>
          <p:nvPr/>
        </p:nvGrpSpPr>
        <p:grpSpPr>
          <a:xfrm>
            <a:off x="5649092" y="3734919"/>
            <a:ext cx="438354" cy="637329"/>
            <a:chOff x="1697726" y="3244179"/>
            <a:chExt cx="788124" cy="1146069"/>
          </a:xfrm>
        </p:grpSpPr>
        <p:sp>
          <p:nvSpPr>
            <p:cNvPr id="7485" name="Google Shape;7485;p83"/>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83"/>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87" name="Google Shape;7487;p83"/>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88" name="Google Shape;7488;p83"/>
          <p:cNvGrpSpPr/>
          <p:nvPr/>
        </p:nvGrpSpPr>
        <p:grpSpPr>
          <a:xfrm>
            <a:off x="7650306" y="2063282"/>
            <a:ext cx="799565" cy="670282"/>
            <a:chOff x="7617850" y="2063282"/>
            <a:chExt cx="799565" cy="670282"/>
          </a:xfrm>
        </p:grpSpPr>
        <p:cxnSp>
          <p:nvCxnSpPr>
            <p:cNvPr id="7489" name="Google Shape;7489;p83"/>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490" name="Google Shape;7490;p83"/>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491" name="Google Shape;7491;p83"/>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492" name="Google Shape;7492;p83"/>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493" name="Google Shape;7493;p83"/>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7494" name="Google Shape;7494;p83"/>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7495" name="Google Shape;7495;p83"/>
            <p:cNvGrpSpPr/>
            <p:nvPr/>
          </p:nvGrpSpPr>
          <p:grpSpPr>
            <a:xfrm>
              <a:off x="7734309" y="2063282"/>
              <a:ext cx="570957" cy="620095"/>
              <a:chOff x="7734309" y="2063282"/>
              <a:chExt cx="570957" cy="620095"/>
            </a:xfrm>
          </p:grpSpPr>
          <p:grpSp>
            <p:nvGrpSpPr>
              <p:cNvPr id="7496" name="Google Shape;7496;p83"/>
              <p:cNvGrpSpPr/>
              <p:nvPr/>
            </p:nvGrpSpPr>
            <p:grpSpPr>
              <a:xfrm>
                <a:off x="8031573" y="2063282"/>
                <a:ext cx="273693" cy="620095"/>
                <a:chOff x="8031573" y="2063282"/>
                <a:chExt cx="273693" cy="620095"/>
              </a:xfrm>
            </p:grpSpPr>
            <p:sp>
              <p:nvSpPr>
                <p:cNvPr id="7497" name="Google Shape;7497;p83"/>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83"/>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83"/>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83"/>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1" name="Google Shape;7501;p83"/>
              <p:cNvGrpSpPr/>
              <p:nvPr/>
            </p:nvGrpSpPr>
            <p:grpSpPr>
              <a:xfrm flipH="1">
                <a:off x="7734309" y="2063282"/>
                <a:ext cx="273693" cy="620095"/>
                <a:chOff x="8031573" y="2063282"/>
                <a:chExt cx="273693" cy="620095"/>
              </a:xfrm>
            </p:grpSpPr>
            <p:sp>
              <p:nvSpPr>
                <p:cNvPr id="7502" name="Google Shape;7502;p83"/>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83"/>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83"/>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83"/>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7506" name="Google Shape;7506;p83"/>
          <p:cNvSpPr/>
          <p:nvPr/>
        </p:nvSpPr>
        <p:spPr>
          <a:xfrm>
            <a:off x="7110561" y="375537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83"/>
          <p:cNvSpPr/>
          <p:nvPr/>
        </p:nvSpPr>
        <p:spPr>
          <a:xfrm rot="10800000">
            <a:off x="6596743" y="375278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08" name="Google Shape;7508;p83"/>
          <p:cNvGrpSpPr/>
          <p:nvPr/>
        </p:nvGrpSpPr>
        <p:grpSpPr>
          <a:xfrm>
            <a:off x="7836913" y="2916765"/>
            <a:ext cx="602567" cy="601884"/>
            <a:chOff x="1186975" y="238125"/>
            <a:chExt cx="5244275" cy="5238325"/>
          </a:xfrm>
        </p:grpSpPr>
        <p:sp>
          <p:nvSpPr>
            <p:cNvPr id="7509" name="Google Shape;7509;p83"/>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83"/>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83"/>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83"/>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3" name="Google Shape;7513;p83"/>
          <p:cNvGrpSpPr/>
          <p:nvPr/>
        </p:nvGrpSpPr>
        <p:grpSpPr>
          <a:xfrm>
            <a:off x="3279650" y="2056249"/>
            <a:ext cx="651848" cy="687338"/>
            <a:chOff x="3400515" y="2056248"/>
            <a:chExt cx="698134" cy="735987"/>
          </a:xfrm>
        </p:grpSpPr>
        <p:grpSp>
          <p:nvGrpSpPr>
            <p:cNvPr id="7514" name="Google Shape;7514;p83"/>
            <p:cNvGrpSpPr/>
            <p:nvPr/>
          </p:nvGrpSpPr>
          <p:grpSpPr>
            <a:xfrm>
              <a:off x="3400515" y="2283913"/>
              <a:ext cx="312919" cy="219900"/>
              <a:chOff x="3400515" y="2283913"/>
              <a:chExt cx="312919" cy="219900"/>
            </a:xfrm>
          </p:grpSpPr>
          <p:sp>
            <p:nvSpPr>
              <p:cNvPr id="7515" name="Google Shape;7515;p83"/>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516" name="Google Shape;7516;p83"/>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7517" name="Google Shape;7517;p83"/>
            <p:cNvGrpSpPr/>
            <p:nvPr/>
          </p:nvGrpSpPr>
          <p:grpSpPr>
            <a:xfrm>
              <a:off x="3547823" y="2461089"/>
              <a:ext cx="219900" cy="331146"/>
              <a:chOff x="3547823" y="2461089"/>
              <a:chExt cx="219900" cy="331146"/>
            </a:xfrm>
          </p:grpSpPr>
          <p:sp>
            <p:nvSpPr>
              <p:cNvPr id="7518" name="Google Shape;7518;p83"/>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519" name="Google Shape;7519;p83"/>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7520" name="Google Shape;7520;p83"/>
            <p:cNvGrpSpPr/>
            <p:nvPr/>
          </p:nvGrpSpPr>
          <p:grpSpPr>
            <a:xfrm>
              <a:off x="3734138" y="2461089"/>
              <a:ext cx="219900" cy="331146"/>
              <a:chOff x="3734138" y="2461089"/>
              <a:chExt cx="219900" cy="331146"/>
            </a:xfrm>
          </p:grpSpPr>
          <p:sp>
            <p:nvSpPr>
              <p:cNvPr id="7521" name="Google Shape;7521;p83"/>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522" name="Google Shape;7522;p83"/>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7523" name="Google Shape;7523;p83"/>
            <p:cNvGrpSpPr/>
            <p:nvPr/>
          </p:nvGrpSpPr>
          <p:grpSpPr>
            <a:xfrm>
              <a:off x="3787560" y="2281742"/>
              <a:ext cx="311089" cy="219900"/>
              <a:chOff x="3787560" y="2281742"/>
              <a:chExt cx="311089" cy="219900"/>
            </a:xfrm>
          </p:grpSpPr>
          <p:sp>
            <p:nvSpPr>
              <p:cNvPr id="7524" name="Google Shape;7524;p83"/>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525" name="Google Shape;7525;p83"/>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7526" name="Google Shape;7526;p83"/>
            <p:cNvGrpSpPr/>
            <p:nvPr/>
          </p:nvGrpSpPr>
          <p:grpSpPr>
            <a:xfrm>
              <a:off x="3637290" y="2056248"/>
              <a:ext cx="219900" cy="330736"/>
              <a:chOff x="3637290" y="2056248"/>
              <a:chExt cx="219900" cy="330736"/>
            </a:xfrm>
          </p:grpSpPr>
          <p:sp>
            <p:nvSpPr>
              <p:cNvPr id="7527" name="Google Shape;7527;p83"/>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7528" name="Google Shape;7528;p83"/>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7529" name="Google Shape;7529;p83"/>
          <p:cNvGrpSpPr/>
          <p:nvPr/>
        </p:nvGrpSpPr>
        <p:grpSpPr>
          <a:xfrm>
            <a:off x="2571356" y="2926255"/>
            <a:ext cx="1268144" cy="592394"/>
            <a:chOff x="238125" y="1188750"/>
            <a:chExt cx="7140450" cy="3335550"/>
          </a:xfrm>
        </p:grpSpPr>
        <p:sp>
          <p:nvSpPr>
            <p:cNvPr id="7530" name="Google Shape;7530;p83"/>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83"/>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83"/>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83"/>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83"/>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5" name="Google Shape;7535;p83"/>
          <p:cNvGrpSpPr/>
          <p:nvPr/>
        </p:nvGrpSpPr>
        <p:grpSpPr>
          <a:xfrm>
            <a:off x="6679257" y="2928410"/>
            <a:ext cx="1053944" cy="590147"/>
            <a:chOff x="238125" y="1335475"/>
            <a:chExt cx="5418735" cy="3034175"/>
          </a:xfrm>
        </p:grpSpPr>
        <p:sp>
          <p:nvSpPr>
            <p:cNvPr id="7536" name="Google Shape;7536;p83"/>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83"/>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83"/>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9" name="Google Shape;7539;p83"/>
          <p:cNvGrpSpPr/>
          <p:nvPr/>
        </p:nvGrpSpPr>
        <p:grpSpPr>
          <a:xfrm>
            <a:off x="4110066" y="3733309"/>
            <a:ext cx="1268207" cy="638939"/>
            <a:chOff x="3967651" y="3645904"/>
            <a:chExt cx="1479304" cy="745292"/>
          </a:xfrm>
        </p:grpSpPr>
        <p:grpSp>
          <p:nvGrpSpPr>
            <p:cNvPr id="7540" name="Google Shape;7540;p83"/>
            <p:cNvGrpSpPr/>
            <p:nvPr/>
          </p:nvGrpSpPr>
          <p:grpSpPr>
            <a:xfrm>
              <a:off x="3967651" y="4009026"/>
              <a:ext cx="1479304" cy="382170"/>
              <a:chOff x="3967651" y="4009026"/>
              <a:chExt cx="1479304" cy="382170"/>
            </a:xfrm>
          </p:grpSpPr>
          <p:grpSp>
            <p:nvGrpSpPr>
              <p:cNvPr id="7541" name="Google Shape;7541;p83"/>
              <p:cNvGrpSpPr/>
              <p:nvPr/>
            </p:nvGrpSpPr>
            <p:grpSpPr>
              <a:xfrm>
                <a:off x="4892216" y="4195630"/>
                <a:ext cx="554739" cy="195566"/>
                <a:chOff x="3604375" y="4892160"/>
                <a:chExt cx="1651500" cy="582215"/>
              </a:xfrm>
            </p:grpSpPr>
            <p:sp>
              <p:nvSpPr>
                <p:cNvPr id="7542" name="Google Shape;7542;p83"/>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83"/>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4" name="Google Shape;7544;p83"/>
              <p:cNvGrpSpPr/>
              <p:nvPr/>
            </p:nvGrpSpPr>
            <p:grpSpPr>
              <a:xfrm>
                <a:off x="3967651" y="4146303"/>
                <a:ext cx="579402" cy="244893"/>
                <a:chOff x="851875" y="4745310"/>
                <a:chExt cx="1724925" cy="729065"/>
              </a:xfrm>
            </p:grpSpPr>
            <p:sp>
              <p:nvSpPr>
                <p:cNvPr id="7545" name="Google Shape;7545;p83"/>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83"/>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7" name="Google Shape;7547;p83"/>
              <p:cNvGrpSpPr/>
              <p:nvPr/>
            </p:nvGrpSpPr>
            <p:grpSpPr>
              <a:xfrm>
                <a:off x="4460753" y="4009026"/>
                <a:ext cx="493110" cy="382170"/>
                <a:chOff x="2319875" y="4336625"/>
                <a:chExt cx="1468025" cy="1137750"/>
              </a:xfrm>
            </p:grpSpPr>
            <p:sp>
              <p:nvSpPr>
                <p:cNvPr id="7548" name="Google Shape;7548;p83"/>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83"/>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50" name="Google Shape;7550;p83"/>
            <p:cNvGrpSpPr/>
            <p:nvPr/>
          </p:nvGrpSpPr>
          <p:grpSpPr>
            <a:xfrm>
              <a:off x="4479443" y="3645904"/>
              <a:ext cx="455965" cy="388789"/>
              <a:chOff x="2957425" y="238100"/>
              <a:chExt cx="1910200" cy="1628775"/>
            </a:xfrm>
          </p:grpSpPr>
          <p:sp>
            <p:nvSpPr>
              <p:cNvPr id="7551" name="Google Shape;7551;p83"/>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83"/>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83"/>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83"/>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83"/>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83"/>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83"/>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83"/>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83"/>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83"/>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61" name="Google Shape;7561;p83"/>
          <p:cNvGrpSpPr/>
          <p:nvPr/>
        </p:nvGrpSpPr>
        <p:grpSpPr>
          <a:xfrm>
            <a:off x="2496179" y="3734510"/>
            <a:ext cx="1243128" cy="637739"/>
            <a:chOff x="2496310" y="3693351"/>
            <a:chExt cx="1342906" cy="688926"/>
          </a:xfrm>
        </p:grpSpPr>
        <p:grpSp>
          <p:nvGrpSpPr>
            <p:cNvPr id="7562" name="Google Shape;7562;p83"/>
            <p:cNvGrpSpPr/>
            <p:nvPr/>
          </p:nvGrpSpPr>
          <p:grpSpPr>
            <a:xfrm>
              <a:off x="2496310" y="3693351"/>
              <a:ext cx="1342906" cy="688875"/>
              <a:chOff x="2496310" y="3693351"/>
              <a:chExt cx="1342906" cy="688875"/>
            </a:xfrm>
          </p:grpSpPr>
          <p:sp>
            <p:nvSpPr>
              <p:cNvPr id="7563" name="Google Shape;7563;p83"/>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83"/>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83"/>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83"/>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83"/>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83"/>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569" name="Google Shape;7569;p83"/>
              <p:cNvCxnSpPr>
                <a:stCxn id="7567"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7570" name="Google Shape;7570;p83"/>
              <p:cNvCxnSpPr>
                <a:stCxn id="7564"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7571" name="Google Shape;7571;p83"/>
              <p:cNvCxnSpPr>
                <a:stCxn id="7565"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7572" name="Google Shape;7572;p83"/>
              <p:cNvCxnSpPr>
                <a:stCxn id="7568"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7573" name="Google Shape;7573;p83"/>
              <p:cNvCxnSpPr>
                <a:stCxn id="7566"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7574" name="Google Shape;7574;p83"/>
            <p:cNvGrpSpPr/>
            <p:nvPr/>
          </p:nvGrpSpPr>
          <p:grpSpPr>
            <a:xfrm>
              <a:off x="2675275" y="3930557"/>
              <a:ext cx="1003306" cy="451719"/>
              <a:chOff x="2675275" y="4174282"/>
              <a:chExt cx="1003306" cy="451719"/>
            </a:xfrm>
          </p:grpSpPr>
          <p:sp>
            <p:nvSpPr>
              <p:cNvPr id="7575" name="Google Shape;7575;p83"/>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83"/>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83"/>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78" name="Google Shape;7578;p83"/>
          <p:cNvGrpSpPr/>
          <p:nvPr/>
        </p:nvGrpSpPr>
        <p:grpSpPr>
          <a:xfrm>
            <a:off x="1669850" y="1171356"/>
            <a:ext cx="574511" cy="874709"/>
            <a:chOff x="1715404" y="1112080"/>
            <a:chExt cx="642270" cy="977984"/>
          </a:xfrm>
        </p:grpSpPr>
        <p:grpSp>
          <p:nvGrpSpPr>
            <p:cNvPr id="7579" name="Google Shape;7579;p83"/>
            <p:cNvGrpSpPr/>
            <p:nvPr/>
          </p:nvGrpSpPr>
          <p:grpSpPr>
            <a:xfrm>
              <a:off x="1715404" y="1112080"/>
              <a:ext cx="642270" cy="977984"/>
              <a:chOff x="1715404" y="1112080"/>
              <a:chExt cx="642270" cy="977984"/>
            </a:xfrm>
          </p:grpSpPr>
          <p:sp>
            <p:nvSpPr>
              <p:cNvPr id="7580" name="Google Shape;7580;p83"/>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83"/>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2" name="Google Shape;7582;p83"/>
            <p:cNvGrpSpPr/>
            <p:nvPr/>
          </p:nvGrpSpPr>
          <p:grpSpPr>
            <a:xfrm>
              <a:off x="1768927" y="1165603"/>
              <a:ext cx="535225" cy="851367"/>
              <a:chOff x="1768927" y="1165603"/>
              <a:chExt cx="535225" cy="851367"/>
            </a:xfrm>
          </p:grpSpPr>
          <p:sp>
            <p:nvSpPr>
              <p:cNvPr id="7583" name="Google Shape;7583;p83"/>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83"/>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5" name="Google Shape;7585;p83"/>
            <p:cNvGrpSpPr/>
            <p:nvPr/>
          </p:nvGrpSpPr>
          <p:grpSpPr>
            <a:xfrm>
              <a:off x="1822449" y="1219125"/>
              <a:ext cx="428180" cy="718859"/>
              <a:chOff x="1822449" y="1219125"/>
              <a:chExt cx="428180" cy="718859"/>
            </a:xfrm>
          </p:grpSpPr>
          <p:sp>
            <p:nvSpPr>
              <p:cNvPr id="7586" name="Google Shape;7586;p83"/>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83"/>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8" name="Google Shape;7588;p83"/>
            <p:cNvGrpSpPr/>
            <p:nvPr/>
          </p:nvGrpSpPr>
          <p:grpSpPr>
            <a:xfrm>
              <a:off x="1875972" y="1272648"/>
              <a:ext cx="321135" cy="586939"/>
              <a:chOff x="1875972" y="1272648"/>
              <a:chExt cx="321135" cy="586939"/>
            </a:xfrm>
          </p:grpSpPr>
          <p:sp>
            <p:nvSpPr>
              <p:cNvPr id="7589" name="Google Shape;7589;p83"/>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83"/>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91" name="Google Shape;7591;p83"/>
          <p:cNvGrpSpPr/>
          <p:nvPr/>
        </p:nvGrpSpPr>
        <p:grpSpPr>
          <a:xfrm>
            <a:off x="7777011" y="3728078"/>
            <a:ext cx="293855" cy="644170"/>
            <a:chOff x="241025" y="3151575"/>
            <a:chExt cx="293855" cy="644170"/>
          </a:xfrm>
        </p:grpSpPr>
        <p:sp>
          <p:nvSpPr>
            <p:cNvPr id="7592" name="Google Shape;7592;p83"/>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83"/>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4" name="Google Shape;7594;p83"/>
          <p:cNvGrpSpPr/>
          <p:nvPr/>
        </p:nvGrpSpPr>
        <p:grpSpPr>
          <a:xfrm>
            <a:off x="724994" y="2928078"/>
            <a:ext cx="1779649" cy="591620"/>
            <a:chOff x="246070" y="1983375"/>
            <a:chExt cx="1855347" cy="616849"/>
          </a:xfrm>
        </p:grpSpPr>
        <p:sp>
          <p:nvSpPr>
            <p:cNvPr id="7595" name="Google Shape;7595;p83"/>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83"/>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83"/>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83"/>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83"/>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83"/>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83"/>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83"/>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83"/>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4" name="Google Shape;7604;p83"/>
          <p:cNvGrpSpPr/>
          <p:nvPr/>
        </p:nvGrpSpPr>
        <p:grpSpPr>
          <a:xfrm>
            <a:off x="2335861" y="1171356"/>
            <a:ext cx="711055" cy="745993"/>
            <a:chOff x="2496269" y="1171698"/>
            <a:chExt cx="761953" cy="799392"/>
          </a:xfrm>
        </p:grpSpPr>
        <p:grpSp>
          <p:nvGrpSpPr>
            <p:cNvPr id="7605" name="Google Shape;7605;p83"/>
            <p:cNvGrpSpPr/>
            <p:nvPr/>
          </p:nvGrpSpPr>
          <p:grpSpPr>
            <a:xfrm>
              <a:off x="2496269" y="1171698"/>
              <a:ext cx="761953" cy="723022"/>
              <a:chOff x="2496269" y="1171698"/>
              <a:chExt cx="761953" cy="723022"/>
            </a:xfrm>
          </p:grpSpPr>
          <p:sp>
            <p:nvSpPr>
              <p:cNvPr id="7606" name="Google Shape;7606;p83"/>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83"/>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08" name="Google Shape;7608;p83"/>
              <p:cNvGrpSpPr/>
              <p:nvPr/>
            </p:nvGrpSpPr>
            <p:grpSpPr>
              <a:xfrm>
                <a:off x="2496269" y="1171698"/>
                <a:ext cx="761953" cy="723022"/>
                <a:chOff x="2496269" y="1120652"/>
                <a:chExt cx="761953" cy="723022"/>
              </a:xfrm>
            </p:grpSpPr>
            <p:grpSp>
              <p:nvGrpSpPr>
                <p:cNvPr id="7609" name="Google Shape;7609;p83"/>
                <p:cNvGrpSpPr/>
                <p:nvPr/>
              </p:nvGrpSpPr>
              <p:grpSpPr>
                <a:xfrm>
                  <a:off x="2496269" y="1120652"/>
                  <a:ext cx="761953" cy="723022"/>
                  <a:chOff x="2496269" y="1120652"/>
                  <a:chExt cx="761953" cy="723022"/>
                </a:xfrm>
              </p:grpSpPr>
              <p:grpSp>
                <p:nvGrpSpPr>
                  <p:cNvPr id="7610" name="Google Shape;7610;p83"/>
                  <p:cNvGrpSpPr/>
                  <p:nvPr/>
                </p:nvGrpSpPr>
                <p:grpSpPr>
                  <a:xfrm>
                    <a:off x="2496269" y="1304589"/>
                    <a:ext cx="407089" cy="305057"/>
                    <a:chOff x="2496269" y="1304589"/>
                    <a:chExt cx="407089" cy="305057"/>
                  </a:xfrm>
                </p:grpSpPr>
                <p:sp>
                  <p:nvSpPr>
                    <p:cNvPr id="7611" name="Google Shape;7611;p83"/>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83"/>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3" name="Google Shape;7613;p83"/>
                  <p:cNvGrpSpPr/>
                  <p:nvPr/>
                </p:nvGrpSpPr>
                <p:grpSpPr>
                  <a:xfrm>
                    <a:off x="2586468" y="1493376"/>
                    <a:ext cx="358850" cy="349656"/>
                    <a:chOff x="2586468" y="1493376"/>
                    <a:chExt cx="358850" cy="349656"/>
                  </a:xfrm>
                </p:grpSpPr>
                <p:sp>
                  <p:nvSpPr>
                    <p:cNvPr id="7614" name="Google Shape;7614;p83"/>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83"/>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6" name="Google Shape;7616;p83"/>
                  <p:cNvGrpSpPr/>
                  <p:nvPr/>
                </p:nvGrpSpPr>
                <p:grpSpPr>
                  <a:xfrm>
                    <a:off x="2807939" y="1494024"/>
                    <a:ext cx="358857" cy="349650"/>
                    <a:chOff x="2807939" y="1494024"/>
                    <a:chExt cx="358857" cy="349650"/>
                  </a:xfrm>
                </p:grpSpPr>
                <p:sp>
                  <p:nvSpPr>
                    <p:cNvPr id="7617" name="Google Shape;7617;p83"/>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83"/>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9" name="Google Shape;7619;p83"/>
                  <p:cNvGrpSpPr/>
                  <p:nvPr/>
                </p:nvGrpSpPr>
                <p:grpSpPr>
                  <a:xfrm>
                    <a:off x="2851133" y="1305635"/>
                    <a:ext cx="407089" cy="305057"/>
                    <a:chOff x="2851133" y="1305635"/>
                    <a:chExt cx="407089" cy="305057"/>
                  </a:xfrm>
                </p:grpSpPr>
                <p:sp>
                  <p:nvSpPr>
                    <p:cNvPr id="7620" name="Google Shape;7620;p83"/>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83"/>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2" name="Google Shape;7622;p83"/>
                  <p:cNvGrpSpPr/>
                  <p:nvPr/>
                </p:nvGrpSpPr>
                <p:grpSpPr>
                  <a:xfrm>
                    <a:off x="2727495" y="1120652"/>
                    <a:ext cx="300271" cy="396358"/>
                    <a:chOff x="2727495" y="1120652"/>
                    <a:chExt cx="300271" cy="396358"/>
                  </a:xfrm>
                </p:grpSpPr>
                <p:sp>
                  <p:nvSpPr>
                    <p:cNvPr id="7623" name="Google Shape;7623;p83"/>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83"/>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25" name="Google Shape;7625;p83"/>
                <p:cNvGrpSpPr/>
                <p:nvPr/>
              </p:nvGrpSpPr>
              <p:grpSpPr>
                <a:xfrm>
                  <a:off x="2722305" y="1350460"/>
                  <a:ext cx="308357" cy="308344"/>
                  <a:chOff x="2722305" y="1350460"/>
                  <a:chExt cx="308357" cy="308344"/>
                </a:xfrm>
              </p:grpSpPr>
              <p:sp>
                <p:nvSpPr>
                  <p:cNvPr id="7626" name="Google Shape;7626;p83"/>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27" name="Google Shape;7627;p83"/>
                  <p:cNvGrpSpPr/>
                  <p:nvPr/>
                </p:nvGrpSpPr>
                <p:grpSpPr>
                  <a:xfrm>
                    <a:off x="2725064" y="1364529"/>
                    <a:ext cx="297954" cy="280182"/>
                    <a:chOff x="2725064" y="1364529"/>
                    <a:chExt cx="297954" cy="280182"/>
                  </a:xfrm>
                </p:grpSpPr>
                <p:sp>
                  <p:nvSpPr>
                    <p:cNvPr id="7628" name="Google Shape;7628;p83"/>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83"/>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83"/>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83"/>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83"/>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7633" name="Google Shape;7633;p83"/>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83"/>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83"/>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83"/>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83"/>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8" name="Google Shape;7638;p83"/>
          <p:cNvGrpSpPr/>
          <p:nvPr/>
        </p:nvGrpSpPr>
        <p:grpSpPr>
          <a:xfrm>
            <a:off x="3924561" y="2927462"/>
            <a:ext cx="1569144" cy="591015"/>
            <a:chOff x="3820100" y="3023049"/>
            <a:chExt cx="1303926" cy="491162"/>
          </a:xfrm>
        </p:grpSpPr>
        <p:grpSp>
          <p:nvGrpSpPr>
            <p:cNvPr id="7639" name="Google Shape;7639;p83"/>
            <p:cNvGrpSpPr/>
            <p:nvPr/>
          </p:nvGrpSpPr>
          <p:grpSpPr>
            <a:xfrm>
              <a:off x="3820100" y="3023072"/>
              <a:ext cx="1303926" cy="491139"/>
              <a:chOff x="3820100" y="3023072"/>
              <a:chExt cx="1303926" cy="491139"/>
            </a:xfrm>
          </p:grpSpPr>
          <p:sp>
            <p:nvSpPr>
              <p:cNvPr id="7640" name="Google Shape;7640;p83"/>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83"/>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2" name="Google Shape;7642;p83"/>
            <p:cNvGrpSpPr/>
            <p:nvPr/>
          </p:nvGrpSpPr>
          <p:grpSpPr>
            <a:xfrm>
              <a:off x="4132439" y="3023645"/>
              <a:ext cx="393633" cy="177096"/>
              <a:chOff x="4132439" y="3023645"/>
              <a:chExt cx="393633" cy="177096"/>
            </a:xfrm>
          </p:grpSpPr>
          <p:sp>
            <p:nvSpPr>
              <p:cNvPr id="7643" name="Google Shape;7643;p83"/>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83"/>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5" name="Google Shape;7645;p83"/>
            <p:cNvGrpSpPr/>
            <p:nvPr/>
          </p:nvGrpSpPr>
          <p:grpSpPr>
            <a:xfrm>
              <a:off x="3921811" y="3023049"/>
              <a:ext cx="1002397" cy="388943"/>
              <a:chOff x="3921811" y="3023049"/>
              <a:chExt cx="1002397" cy="388943"/>
            </a:xfrm>
          </p:grpSpPr>
          <p:sp>
            <p:nvSpPr>
              <p:cNvPr id="7646" name="Google Shape;7646;p83"/>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83"/>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8" name="Google Shape;7648;p83"/>
            <p:cNvGrpSpPr/>
            <p:nvPr/>
          </p:nvGrpSpPr>
          <p:grpSpPr>
            <a:xfrm>
              <a:off x="4023645" y="3023049"/>
              <a:ext cx="683032" cy="286722"/>
              <a:chOff x="4023645" y="3023049"/>
              <a:chExt cx="683032" cy="286722"/>
            </a:xfrm>
          </p:grpSpPr>
          <p:sp>
            <p:nvSpPr>
              <p:cNvPr id="7649" name="Google Shape;7649;p83"/>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83"/>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51" name="Google Shape;7651;p83"/>
          <p:cNvGrpSpPr/>
          <p:nvPr/>
        </p:nvGrpSpPr>
        <p:grpSpPr>
          <a:xfrm>
            <a:off x="1556683" y="2054307"/>
            <a:ext cx="713522" cy="688025"/>
            <a:chOff x="1706078" y="2092648"/>
            <a:chExt cx="660913" cy="637296"/>
          </a:xfrm>
        </p:grpSpPr>
        <p:sp>
          <p:nvSpPr>
            <p:cNvPr id="7652" name="Google Shape;7652;p83"/>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53" name="Google Shape;7653;p83"/>
            <p:cNvGrpSpPr/>
            <p:nvPr/>
          </p:nvGrpSpPr>
          <p:grpSpPr>
            <a:xfrm>
              <a:off x="1706078" y="2092648"/>
              <a:ext cx="660913" cy="575241"/>
              <a:chOff x="1706078" y="2092648"/>
              <a:chExt cx="660913" cy="575241"/>
            </a:xfrm>
          </p:grpSpPr>
          <p:sp>
            <p:nvSpPr>
              <p:cNvPr id="7654" name="Google Shape;7654;p83"/>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83"/>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83"/>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57" name="Google Shape;7657;p83"/>
          <p:cNvGrpSpPr/>
          <p:nvPr/>
        </p:nvGrpSpPr>
        <p:grpSpPr>
          <a:xfrm>
            <a:off x="6318542" y="1171856"/>
            <a:ext cx="1317459" cy="684168"/>
            <a:chOff x="238125" y="999450"/>
            <a:chExt cx="7140700" cy="3708225"/>
          </a:xfrm>
        </p:grpSpPr>
        <p:sp>
          <p:nvSpPr>
            <p:cNvPr id="7658" name="Google Shape;7658;p83"/>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83"/>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83"/>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83"/>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83"/>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83"/>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83"/>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83"/>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83"/>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670" name="Shape 7670"/>
        <p:cNvGrpSpPr/>
        <p:nvPr/>
      </p:nvGrpSpPr>
      <p:grpSpPr>
        <a:xfrm>
          <a:off x="0" y="0"/>
          <a:ext cx="0" cy="0"/>
          <a:chOff x="0" y="0"/>
          <a:chExt cx="0" cy="0"/>
        </a:xfrm>
      </p:grpSpPr>
      <p:grpSp>
        <p:nvGrpSpPr>
          <p:cNvPr id="7671" name="Google Shape;7671;p84"/>
          <p:cNvGrpSpPr/>
          <p:nvPr/>
        </p:nvGrpSpPr>
        <p:grpSpPr>
          <a:xfrm>
            <a:off x="729238" y="1179665"/>
            <a:ext cx="1636117" cy="1526144"/>
            <a:chOff x="729238" y="1179665"/>
            <a:chExt cx="1636117" cy="1526144"/>
          </a:xfrm>
        </p:grpSpPr>
        <p:grpSp>
          <p:nvGrpSpPr>
            <p:cNvPr id="7672" name="Google Shape;7672;p84"/>
            <p:cNvGrpSpPr/>
            <p:nvPr/>
          </p:nvGrpSpPr>
          <p:grpSpPr>
            <a:xfrm>
              <a:off x="729238" y="1179665"/>
              <a:ext cx="80700" cy="1526144"/>
              <a:chOff x="729238" y="1179665"/>
              <a:chExt cx="80700" cy="1526144"/>
            </a:xfrm>
          </p:grpSpPr>
          <p:sp>
            <p:nvSpPr>
              <p:cNvPr id="7673" name="Google Shape;7673;p84"/>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84"/>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84"/>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84"/>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84"/>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84"/>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84"/>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84"/>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84"/>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84"/>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3" name="Google Shape;7683;p84"/>
            <p:cNvGrpSpPr/>
            <p:nvPr/>
          </p:nvGrpSpPr>
          <p:grpSpPr>
            <a:xfrm>
              <a:off x="903098" y="1179665"/>
              <a:ext cx="80700" cy="1526144"/>
              <a:chOff x="903098" y="1179665"/>
              <a:chExt cx="80700" cy="1526144"/>
            </a:xfrm>
          </p:grpSpPr>
          <p:sp>
            <p:nvSpPr>
              <p:cNvPr id="7684" name="Google Shape;7684;p84"/>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84"/>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84"/>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84"/>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84"/>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84"/>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84"/>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84"/>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84"/>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84"/>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4" name="Google Shape;7694;p84"/>
            <p:cNvGrpSpPr/>
            <p:nvPr/>
          </p:nvGrpSpPr>
          <p:grpSpPr>
            <a:xfrm>
              <a:off x="1076958" y="1179665"/>
              <a:ext cx="80700" cy="1526144"/>
              <a:chOff x="1076958" y="1179665"/>
              <a:chExt cx="80700" cy="1526144"/>
            </a:xfrm>
          </p:grpSpPr>
          <p:sp>
            <p:nvSpPr>
              <p:cNvPr id="7695" name="Google Shape;7695;p84"/>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84"/>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84"/>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84"/>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84"/>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84"/>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84"/>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84"/>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84"/>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84"/>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5" name="Google Shape;7705;p84"/>
            <p:cNvGrpSpPr/>
            <p:nvPr/>
          </p:nvGrpSpPr>
          <p:grpSpPr>
            <a:xfrm>
              <a:off x="1247707" y="1179665"/>
              <a:ext cx="80700" cy="1526144"/>
              <a:chOff x="1247707" y="1179665"/>
              <a:chExt cx="80700" cy="1526144"/>
            </a:xfrm>
          </p:grpSpPr>
          <p:sp>
            <p:nvSpPr>
              <p:cNvPr id="7706" name="Google Shape;7706;p84"/>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84"/>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84"/>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84"/>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84"/>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84"/>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84"/>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84"/>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84"/>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84"/>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6" name="Google Shape;7716;p84"/>
            <p:cNvGrpSpPr/>
            <p:nvPr/>
          </p:nvGrpSpPr>
          <p:grpSpPr>
            <a:xfrm>
              <a:off x="1421567" y="1179665"/>
              <a:ext cx="80700" cy="1526144"/>
              <a:chOff x="1421567" y="1179665"/>
              <a:chExt cx="80700" cy="1526144"/>
            </a:xfrm>
          </p:grpSpPr>
          <p:sp>
            <p:nvSpPr>
              <p:cNvPr id="7717" name="Google Shape;7717;p84"/>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84"/>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84"/>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84"/>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84"/>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84"/>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84"/>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84"/>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84"/>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84"/>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7" name="Google Shape;7727;p84"/>
            <p:cNvGrpSpPr/>
            <p:nvPr/>
          </p:nvGrpSpPr>
          <p:grpSpPr>
            <a:xfrm>
              <a:off x="1592327" y="1179665"/>
              <a:ext cx="80700" cy="1526144"/>
              <a:chOff x="1592327" y="1179665"/>
              <a:chExt cx="80700" cy="1526144"/>
            </a:xfrm>
          </p:grpSpPr>
          <p:sp>
            <p:nvSpPr>
              <p:cNvPr id="7728" name="Google Shape;7728;p84"/>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84"/>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84"/>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84"/>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84"/>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84"/>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84"/>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84"/>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84"/>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84"/>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8" name="Google Shape;7738;p84"/>
            <p:cNvGrpSpPr/>
            <p:nvPr/>
          </p:nvGrpSpPr>
          <p:grpSpPr>
            <a:xfrm>
              <a:off x="1766187" y="1179665"/>
              <a:ext cx="80700" cy="1526144"/>
              <a:chOff x="1766187" y="1179665"/>
              <a:chExt cx="80700" cy="1526144"/>
            </a:xfrm>
          </p:grpSpPr>
          <p:sp>
            <p:nvSpPr>
              <p:cNvPr id="7739" name="Google Shape;7739;p84"/>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84"/>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84"/>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84"/>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84"/>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84"/>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84"/>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84"/>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84"/>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84"/>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9" name="Google Shape;7749;p84"/>
            <p:cNvGrpSpPr/>
            <p:nvPr/>
          </p:nvGrpSpPr>
          <p:grpSpPr>
            <a:xfrm>
              <a:off x="1936935" y="1179665"/>
              <a:ext cx="80700" cy="1526144"/>
              <a:chOff x="1936935" y="1179665"/>
              <a:chExt cx="80700" cy="1526144"/>
            </a:xfrm>
          </p:grpSpPr>
          <p:sp>
            <p:nvSpPr>
              <p:cNvPr id="7750" name="Google Shape;7750;p84"/>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84"/>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84"/>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84"/>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84"/>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84"/>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84"/>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84"/>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84"/>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84"/>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0" name="Google Shape;7760;p84"/>
            <p:cNvGrpSpPr/>
            <p:nvPr/>
          </p:nvGrpSpPr>
          <p:grpSpPr>
            <a:xfrm>
              <a:off x="2110795" y="1179665"/>
              <a:ext cx="80700" cy="1526144"/>
              <a:chOff x="2110795" y="1179665"/>
              <a:chExt cx="80700" cy="1526144"/>
            </a:xfrm>
          </p:grpSpPr>
          <p:sp>
            <p:nvSpPr>
              <p:cNvPr id="7761" name="Google Shape;7761;p84"/>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84"/>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84"/>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84"/>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84"/>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84"/>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84"/>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84"/>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84"/>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84"/>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1" name="Google Shape;7771;p84"/>
            <p:cNvGrpSpPr/>
            <p:nvPr/>
          </p:nvGrpSpPr>
          <p:grpSpPr>
            <a:xfrm>
              <a:off x="2284655" y="1179665"/>
              <a:ext cx="80700" cy="1526144"/>
              <a:chOff x="2284655" y="1179665"/>
              <a:chExt cx="80700" cy="1526144"/>
            </a:xfrm>
          </p:grpSpPr>
          <p:sp>
            <p:nvSpPr>
              <p:cNvPr id="7772" name="Google Shape;7772;p84"/>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84"/>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84"/>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84"/>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84"/>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84"/>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84"/>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84"/>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84"/>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84"/>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82" name="Google Shape;7782;p84"/>
          <p:cNvGrpSpPr/>
          <p:nvPr/>
        </p:nvGrpSpPr>
        <p:grpSpPr>
          <a:xfrm>
            <a:off x="2623904" y="1198803"/>
            <a:ext cx="1364248" cy="1102133"/>
            <a:chOff x="2623904" y="1198803"/>
            <a:chExt cx="1364248" cy="1102133"/>
          </a:xfrm>
        </p:grpSpPr>
        <p:grpSp>
          <p:nvGrpSpPr>
            <p:cNvPr id="7783" name="Google Shape;7783;p84"/>
            <p:cNvGrpSpPr/>
            <p:nvPr/>
          </p:nvGrpSpPr>
          <p:grpSpPr>
            <a:xfrm>
              <a:off x="2623907" y="1198803"/>
              <a:ext cx="1364245" cy="273000"/>
              <a:chOff x="2623907" y="1198803"/>
              <a:chExt cx="1364245" cy="273000"/>
            </a:xfrm>
          </p:grpSpPr>
          <p:sp>
            <p:nvSpPr>
              <p:cNvPr id="7784" name="Google Shape;7784;p84"/>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84"/>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84"/>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84"/>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84"/>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9" name="Google Shape;7789;p84"/>
            <p:cNvGrpSpPr/>
            <p:nvPr/>
          </p:nvGrpSpPr>
          <p:grpSpPr>
            <a:xfrm>
              <a:off x="2623904" y="1476964"/>
              <a:ext cx="1364245" cy="273000"/>
              <a:chOff x="2623904" y="1476964"/>
              <a:chExt cx="1364245" cy="273000"/>
            </a:xfrm>
          </p:grpSpPr>
          <p:sp>
            <p:nvSpPr>
              <p:cNvPr id="7790" name="Google Shape;7790;p84"/>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84"/>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84"/>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84"/>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84"/>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5" name="Google Shape;7795;p84"/>
            <p:cNvGrpSpPr/>
            <p:nvPr/>
          </p:nvGrpSpPr>
          <p:grpSpPr>
            <a:xfrm>
              <a:off x="2623907" y="1749775"/>
              <a:ext cx="1364245" cy="273000"/>
              <a:chOff x="2623907" y="1749775"/>
              <a:chExt cx="1364245" cy="273000"/>
            </a:xfrm>
          </p:grpSpPr>
          <p:sp>
            <p:nvSpPr>
              <p:cNvPr id="7796" name="Google Shape;7796;p84"/>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84"/>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84"/>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84"/>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84"/>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1" name="Google Shape;7801;p84"/>
            <p:cNvGrpSpPr/>
            <p:nvPr/>
          </p:nvGrpSpPr>
          <p:grpSpPr>
            <a:xfrm>
              <a:off x="2623904" y="2027936"/>
              <a:ext cx="1364245" cy="273000"/>
              <a:chOff x="2623904" y="2027936"/>
              <a:chExt cx="1364245" cy="273000"/>
            </a:xfrm>
          </p:grpSpPr>
          <p:sp>
            <p:nvSpPr>
              <p:cNvPr id="7802" name="Google Shape;7802;p84"/>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84"/>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84"/>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84"/>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84"/>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07" name="Google Shape;7807;p84"/>
          <p:cNvGrpSpPr/>
          <p:nvPr/>
        </p:nvGrpSpPr>
        <p:grpSpPr>
          <a:xfrm>
            <a:off x="2613365" y="2657876"/>
            <a:ext cx="1387541" cy="159124"/>
            <a:chOff x="3200660" y="2180272"/>
            <a:chExt cx="2563824" cy="378237"/>
          </a:xfrm>
        </p:grpSpPr>
        <p:sp>
          <p:nvSpPr>
            <p:cNvPr id="7808" name="Google Shape;7808;p84"/>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84"/>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84"/>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84"/>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84"/>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84"/>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84"/>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84"/>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84"/>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84"/>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84"/>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84"/>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84"/>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84"/>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84"/>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84"/>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84"/>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84"/>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6" name="Google Shape;7826;p84"/>
          <p:cNvGrpSpPr/>
          <p:nvPr/>
        </p:nvGrpSpPr>
        <p:grpSpPr>
          <a:xfrm>
            <a:off x="2609890" y="2935640"/>
            <a:ext cx="1390502" cy="159625"/>
            <a:chOff x="3530150" y="2790075"/>
            <a:chExt cx="1962600" cy="225300"/>
          </a:xfrm>
        </p:grpSpPr>
        <p:sp>
          <p:nvSpPr>
            <p:cNvPr id="7827" name="Google Shape;7827;p84"/>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84"/>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9" name="Google Shape;7829;p84"/>
          <p:cNvGrpSpPr/>
          <p:nvPr/>
        </p:nvGrpSpPr>
        <p:grpSpPr>
          <a:xfrm>
            <a:off x="2609948" y="3213905"/>
            <a:ext cx="1411629" cy="154175"/>
            <a:chOff x="3558802" y="4011244"/>
            <a:chExt cx="1866000" cy="111600"/>
          </a:xfrm>
        </p:grpSpPr>
        <p:sp>
          <p:nvSpPr>
            <p:cNvPr id="7830" name="Google Shape;7830;p84"/>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84"/>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2" name="Google Shape;7832;p84"/>
          <p:cNvGrpSpPr/>
          <p:nvPr/>
        </p:nvGrpSpPr>
        <p:grpSpPr>
          <a:xfrm>
            <a:off x="2610235" y="2419475"/>
            <a:ext cx="1383503" cy="119761"/>
            <a:chOff x="3465975" y="2270258"/>
            <a:chExt cx="1986364" cy="171947"/>
          </a:xfrm>
        </p:grpSpPr>
        <p:sp>
          <p:nvSpPr>
            <p:cNvPr id="7833" name="Google Shape;7833;p84"/>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84"/>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84"/>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84"/>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84"/>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84"/>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84"/>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84"/>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1" name="Google Shape;7841;p84"/>
          <p:cNvGrpSpPr/>
          <p:nvPr/>
        </p:nvGrpSpPr>
        <p:grpSpPr>
          <a:xfrm>
            <a:off x="2621243" y="3783248"/>
            <a:ext cx="1369531" cy="195460"/>
            <a:chOff x="723300" y="4253549"/>
            <a:chExt cx="2276482" cy="324900"/>
          </a:xfrm>
        </p:grpSpPr>
        <p:sp>
          <p:nvSpPr>
            <p:cNvPr id="7842" name="Google Shape;7842;p84"/>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84"/>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84"/>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84"/>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84"/>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7" name="Google Shape;7847;p84"/>
          <p:cNvGrpSpPr/>
          <p:nvPr/>
        </p:nvGrpSpPr>
        <p:grpSpPr>
          <a:xfrm>
            <a:off x="2610803" y="3484489"/>
            <a:ext cx="1389066" cy="180119"/>
            <a:chOff x="705948" y="3788465"/>
            <a:chExt cx="2308953" cy="299400"/>
          </a:xfrm>
        </p:grpSpPr>
        <p:sp>
          <p:nvSpPr>
            <p:cNvPr id="7848" name="Google Shape;7848;p84"/>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84"/>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84"/>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84"/>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84"/>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3" name="Google Shape;7853;p84"/>
          <p:cNvGrpSpPr/>
          <p:nvPr/>
        </p:nvGrpSpPr>
        <p:grpSpPr>
          <a:xfrm>
            <a:off x="4207794" y="2088443"/>
            <a:ext cx="1433821" cy="191501"/>
            <a:chOff x="4273350" y="2088443"/>
            <a:chExt cx="1433821" cy="191501"/>
          </a:xfrm>
        </p:grpSpPr>
        <p:grpSp>
          <p:nvGrpSpPr>
            <p:cNvPr id="7854" name="Google Shape;7854;p84"/>
            <p:cNvGrpSpPr/>
            <p:nvPr/>
          </p:nvGrpSpPr>
          <p:grpSpPr>
            <a:xfrm>
              <a:off x="4273350" y="2088443"/>
              <a:ext cx="1433821" cy="0"/>
              <a:chOff x="5224975" y="2962250"/>
              <a:chExt cx="1544400" cy="0"/>
            </a:xfrm>
          </p:grpSpPr>
          <p:cxnSp>
            <p:nvCxnSpPr>
              <p:cNvPr id="7855" name="Google Shape;7855;p84"/>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7856" name="Google Shape;7856;p84"/>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7857" name="Google Shape;7857;p84"/>
            <p:cNvGrpSpPr/>
            <p:nvPr/>
          </p:nvGrpSpPr>
          <p:grpSpPr>
            <a:xfrm>
              <a:off x="4273350" y="2279944"/>
              <a:ext cx="1433821" cy="0"/>
              <a:chOff x="5224975" y="2962250"/>
              <a:chExt cx="1544400" cy="0"/>
            </a:xfrm>
          </p:grpSpPr>
          <p:cxnSp>
            <p:nvCxnSpPr>
              <p:cNvPr id="7858" name="Google Shape;7858;p84"/>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7859" name="Google Shape;7859;p84"/>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7860" name="Google Shape;7860;p84"/>
          <p:cNvGrpSpPr/>
          <p:nvPr/>
        </p:nvGrpSpPr>
        <p:grpSpPr>
          <a:xfrm>
            <a:off x="2658741" y="4097347"/>
            <a:ext cx="1304609" cy="294074"/>
            <a:chOff x="2658741" y="4097347"/>
            <a:chExt cx="1304609" cy="294074"/>
          </a:xfrm>
        </p:grpSpPr>
        <p:grpSp>
          <p:nvGrpSpPr>
            <p:cNvPr id="7861" name="Google Shape;7861;p84"/>
            <p:cNvGrpSpPr/>
            <p:nvPr/>
          </p:nvGrpSpPr>
          <p:grpSpPr>
            <a:xfrm>
              <a:off x="2658741" y="4097347"/>
              <a:ext cx="118572" cy="294074"/>
              <a:chOff x="3343310" y="4475555"/>
              <a:chExt cx="127717" cy="316753"/>
            </a:xfrm>
          </p:grpSpPr>
          <p:sp>
            <p:nvSpPr>
              <p:cNvPr id="7862" name="Google Shape;7862;p84"/>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84"/>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4" name="Google Shape;7864;p84"/>
            <p:cNvGrpSpPr/>
            <p:nvPr/>
          </p:nvGrpSpPr>
          <p:grpSpPr>
            <a:xfrm>
              <a:off x="3815519" y="4098388"/>
              <a:ext cx="147831" cy="291991"/>
              <a:chOff x="3527539" y="4476677"/>
              <a:chExt cx="159232" cy="314510"/>
            </a:xfrm>
          </p:grpSpPr>
          <p:sp>
            <p:nvSpPr>
              <p:cNvPr id="7865" name="Google Shape;7865;p84"/>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84"/>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7" name="Google Shape;7867;p84"/>
            <p:cNvGrpSpPr/>
            <p:nvPr/>
          </p:nvGrpSpPr>
          <p:grpSpPr>
            <a:xfrm>
              <a:off x="3511696" y="4098388"/>
              <a:ext cx="147831" cy="291991"/>
              <a:chOff x="3527539" y="4476677"/>
              <a:chExt cx="159232" cy="314510"/>
            </a:xfrm>
          </p:grpSpPr>
          <p:sp>
            <p:nvSpPr>
              <p:cNvPr id="7868" name="Google Shape;7868;p84"/>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84"/>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0" name="Google Shape;7870;p84"/>
            <p:cNvGrpSpPr/>
            <p:nvPr/>
          </p:nvGrpSpPr>
          <p:grpSpPr>
            <a:xfrm>
              <a:off x="3207874" y="4098388"/>
              <a:ext cx="147831" cy="291991"/>
              <a:chOff x="3527539" y="4476677"/>
              <a:chExt cx="159232" cy="314510"/>
            </a:xfrm>
          </p:grpSpPr>
          <p:sp>
            <p:nvSpPr>
              <p:cNvPr id="7871" name="Google Shape;7871;p84"/>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84"/>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3" name="Google Shape;7873;p84"/>
            <p:cNvGrpSpPr/>
            <p:nvPr/>
          </p:nvGrpSpPr>
          <p:grpSpPr>
            <a:xfrm>
              <a:off x="2933305" y="4097347"/>
              <a:ext cx="118572" cy="294074"/>
              <a:chOff x="3343310" y="4475555"/>
              <a:chExt cx="127717" cy="316753"/>
            </a:xfrm>
          </p:grpSpPr>
          <p:sp>
            <p:nvSpPr>
              <p:cNvPr id="7874" name="Google Shape;7874;p84"/>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84"/>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76" name="Google Shape;7876;p84"/>
          <p:cNvGrpSpPr/>
          <p:nvPr/>
        </p:nvGrpSpPr>
        <p:grpSpPr>
          <a:xfrm>
            <a:off x="4209349" y="1176041"/>
            <a:ext cx="1430711" cy="751237"/>
            <a:chOff x="5159450" y="1919950"/>
            <a:chExt cx="1541050" cy="862500"/>
          </a:xfrm>
        </p:grpSpPr>
        <p:sp>
          <p:nvSpPr>
            <p:cNvPr id="7877" name="Google Shape;7877;p84"/>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7878" name="Google Shape;7878;p84"/>
            <p:cNvGrpSpPr/>
            <p:nvPr/>
          </p:nvGrpSpPr>
          <p:grpSpPr>
            <a:xfrm>
              <a:off x="5159450" y="1919950"/>
              <a:ext cx="1541050" cy="862500"/>
              <a:chOff x="5159450" y="1919950"/>
              <a:chExt cx="1541050" cy="862500"/>
            </a:xfrm>
          </p:grpSpPr>
          <p:cxnSp>
            <p:nvCxnSpPr>
              <p:cNvPr id="7879" name="Google Shape;7879;p84"/>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7880" name="Google Shape;7880;p84"/>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7881" name="Google Shape;7881;p84"/>
          <p:cNvGrpSpPr/>
          <p:nvPr/>
        </p:nvGrpSpPr>
        <p:grpSpPr>
          <a:xfrm>
            <a:off x="4257486" y="2439811"/>
            <a:ext cx="1334436" cy="967914"/>
            <a:chOff x="4294923" y="2439811"/>
            <a:chExt cx="1334436" cy="967914"/>
          </a:xfrm>
        </p:grpSpPr>
        <p:grpSp>
          <p:nvGrpSpPr>
            <p:cNvPr id="7882" name="Google Shape;7882;p84"/>
            <p:cNvGrpSpPr/>
            <p:nvPr/>
          </p:nvGrpSpPr>
          <p:grpSpPr>
            <a:xfrm>
              <a:off x="4960455" y="2469658"/>
              <a:ext cx="668904" cy="885524"/>
              <a:chOff x="4960455" y="2469658"/>
              <a:chExt cx="668904" cy="885524"/>
            </a:xfrm>
          </p:grpSpPr>
          <p:sp>
            <p:nvSpPr>
              <p:cNvPr id="7883" name="Google Shape;7883;p84"/>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84"/>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84"/>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84"/>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84"/>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84"/>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9" name="Google Shape;7889;p84"/>
            <p:cNvGrpSpPr/>
            <p:nvPr/>
          </p:nvGrpSpPr>
          <p:grpSpPr>
            <a:xfrm>
              <a:off x="4294923" y="2469658"/>
              <a:ext cx="668951" cy="885524"/>
              <a:chOff x="4294923" y="2469658"/>
              <a:chExt cx="668951" cy="885524"/>
            </a:xfrm>
          </p:grpSpPr>
          <p:sp>
            <p:nvSpPr>
              <p:cNvPr id="7890" name="Google Shape;7890;p84"/>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84"/>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84"/>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84"/>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84"/>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84"/>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96" name="Google Shape;7896;p84"/>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7" name="Google Shape;7897;p84"/>
          <p:cNvGrpSpPr/>
          <p:nvPr/>
        </p:nvGrpSpPr>
        <p:grpSpPr>
          <a:xfrm>
            <a:off x="4243690" y="3494256"/>
            <a:ext cx="1430949" cy="897289"/>
            <a:chOff x="4351371" y="3547942"/>
            <a:chExt cx="1345130" cy="843475"/>
          </a:xfrm>
        </p:grpSpPr>
        <p:grpSp>
          <p:nvGrpSpPr>
            <p:cNvPr id="7898" name="Google Shape;7898;p84"/>
            <p:cNvGrpSpPr/>
            <p:nvPr/>
          </p:nvGrpSpPr>
          <p:grpSpPr>
            <a:xfrm>
              <a:off x="4351371" y="4209917"/>
              <a:ext cx="1345130" cy="181500"/>
              <a:chOff x="4351371" y="4209917"/>
              <a:chExt cx="1345130" cy="181500"/>
            </a:xfrm>
          </p:grpSpPr>
          <p:sp>
            <p:nvSpPr>
              <p:cNvPr id="7899" name="Google Shape;7899;p84"/>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900" name="Google Shape;7900;p84"/>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7901" name="Google Shape;7901;p84"/>
            <p:cNvGrpSpPr/>
            <p:nvPr/>
          </p:nvGrpSpPr>
          <p:grpSpPr>
            <a:xfrm>
              <a:off x="4403010" y="3985221"/>
              <a:ext cx="1109518" cy="181500"/>
              <a:chOff x="4403010" y="3985221"/>
              <a:chExt cx="1109518" cy="181500"/>
            </a:xfrm>
          </p:grpSpPr>
          <p:sp>
            <p:nvSpPr>
              <p:cNvPr id="7902" name="Google Shape;7902;p84"/>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903" name="Google Shape;7903;p84"/>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7904" name="Google Shape;7904;p84"/>
            <p:cNvGrpSpPr/>
            <p:nvPr/>
          </p:nvGrpSpPr>
          <p:grpSpPr>
            <a:xfrm>
              <a:off x="4618704" y="3766582"/>
              <a:ext cx="807858" cy="181500"/>
              <a:chOff x="4618704" y="3766582"/>
              <a:chExt cx="807858" cy="181500"/>
            </a:xfrm>
          </p:grpSpPr>
          <p:sp>
            <p:nvSpPr>
              <p:cNvPr id="7905" name="Google Shape;7905;p84"/>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906" name="Google Shape;7906;p84"/>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7907" name="Google Shape;7907;p84"/>
            <p:cNvGrpSpPr/>
            <p:nvPr/>
          </p:nvGrpSpPr>
          <p:grpSpPr>
            <a:xfrm>
              <a:off x="4735238" y="3547942"/>
              <a:ext cx="462839" cy="181500"/>
              <a:chOff x="4735238" y="3547942"/>
              <a:chExt cx="462839" cy="181500"/>
            </a:xfrm>
          </p:grpSpPr>
          <p:sp>
            <p:nvSpPr>
              <p:cNvPr id="7908" name="Google Shape;7908;p84"/>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909" name="Google Shape;7909;p84"/>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7910" name="Google Shape;7910;p84"/>
          <p:cNvGrpSpPr/>
          <p:nvPr/>
        </p:nvGrpSpPr>
        <p:grpSpPr>
          <a:xfrm>
            <a:off x="7420047" y="2429580"/>
            <a:ext cx="1020955" cy="928853"/>
            <a:chOff x="926675" y="238125"/>
            <a:chExt cx="5755100" cy="5232975"/>
          </a:xfrm>
        </p:grpSpPr>
        <p:sp>
          <p:nvSpPr>
            <p:cNvPr id="7911" name="Google Shape;7911;p84"/>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84"/>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84"/>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84"/>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5" name="Google Shape;7915;p84"/>
          <p:cNvGrpSpPr/>
          <p:nvPr/>
        </p:nvGrpSpPr>
        <p:grpSpPr>
          <a:xfrm>
            <a:off x="727421" y="2828315"/>
            <a:ext cx="1695374" cy="1560837"/>
            <a:chOff x="727421" y="2828315"/>
            <a:chExt cx="1695374" cy="1560837"/>
          </a:xfrm>
        </p:grpSpPr>
        <p:grpSp>
          <p:nvGrpSpPr>
            <p:cNvPr id="7916" name="Google Shape;7916;p84"/>
            <p:cNvGrpSpPr/>
            <p:nvPr/>
          </p:nvGrpSpPr>
          <p:grpSpPr>
            <a:xfrm>
              <a:off x="727421" y="2828315"/>
              <a:ext cx="1695374" cy="1560837"/>
              <a:chOff x="734799" y="2782450"/>
              <a:chExt cx="1571100" cy="1577400"/>
            </a:xfrm>
          </p:grpSpPr>
          <p:cxnSp>
            <p:nvCxnSpPr>
              <p:cNvPr id="7917" name="Google Shape;7917;p84"/>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7918" name="Google Shape;7918;p84"/>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7919" name="Google Shape;7919;p84"/>
            <p:cNvGrpSpPr/>
            <p:nvPr/>
          </p:nvGrpSpPr>
          <p:grpSpPr>
            <a:xfrm>
              <a:off x="819108" y="2882501"/>
              <a:ext cx="1556791" cy="1426186"/>
              <a:chOff x="819108" y="2882501"/>
              <a:chExt cx="1556791" cy="1426186"/>
            </a:xfrm>
          </p:grpSpPr>
          <p:grpSp>
            <p:nvGrpSpPr>
              <p:cNvPr id="7920" name="Google Shape;7920;p84"/>
              <p:cNvGrpSpPr/>
              <p:nvPr/>
            </p:nvGrpSpPr>
            <p:grpSpPr>
              <a:xfrm>
                <a:off x="819108" y="2882501"/>
                <a:ext cx="103104" cy="1426186"/>
                <a:chOff x="4674013" y="3100904"/>
                <a:chExt cx="122758" cy="1698043"/>
              </a:xfrm>
            </p:grpSpPr>
            <p:sp>
              <p:nvSpPr>
                <p:cNvPr id="7921" name="Google Shape;7921;p84"/>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84"/>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84"/>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84"/>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84"/>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84"/>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84"/>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8" name="Google Shape;7928;p84"/>
              <p:cNvGrpSpPr/>
              <p:nvPr/>
            </p:nvGrpSpPr>
            <p:grpSpPr>
              <a:xfrm>
                <a:off x="1062475" y="2882501"/>
                <a:ext cx="103104" cy="1426186"/>
                <a:chOff x="4940438" y="3100904"/>
                <a:chExt cx="122758" cy="1698043"/>
              </a:xfrm>
            </p:grpSpPr>
            <p:sp>
              <p:nvSpPr>
                <p:cNvPr id="7929" name="Google Shape;7929;p84"/>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84"/>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84"/>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84"/>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84"/>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84"/>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84"/>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6" name="Google Shape;7936;p84"/>
              <p:cNvGrpSpPr/>
              <p:nvPr/>
            </p:nvGrpSpPr>
            <p:grpSpPr>
              <a:xfrm>
                <a:off x="1299324" y="2882501"/>
                <a:ext cx="103104" cy="1426186"/>
                <a:chOff x="5206863" y="3100904"/>
                <a:chExt cx="122758" cy="1698043"/>
              </a:xfrm>
            </p:grpSpPr>
            <p:sp>
              <p:nvSpPr>
                <p:cNvPr id="7937" name="Google Shape;7937;p84"/>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84"/>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84"/>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84"/>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84"/>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84"/>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84"/>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4" name="Google Shape;7944;p84"/>
              <p:cNvGrpSpPr/>
              <p:nvPr/>
            </p:nvGrpSpPr>
            <p:grpSpPr>
              <a:xfrm>
                <a:off x="1786057" y="2882501"/>
                <a:ext cx="103104" cy="1426186"/>
                <a:chOff x="6006138" y="3143629"/>
                <a:chExt cx="122758" cy="1698043"/>
              </a:xfrm>
            </p:grpSpPr>
            <p:sp>
              <p:nvSpPr>
                <p:cNvPr id="7945" name="Google Shape;7945;p84"/>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84"/>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84"/>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84"/>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84"/>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84"/>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84"/>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2" name="Google Shape;7952;p84"/>
              <p:cNvGrpSpPr/>
              <p:nvPr/>
            </p:nvGrpSpPr>
            <p:grpSpPr>
              <a:xfrm>
                <a:off x="2029422" y="2882501"/>
                <a:ext cx="103104" cy="1426186"/>
                <a:chOff x="6805413" y="3100904"/>
                <a:chExt cx="122758" cy="1698043"/>
              </a:xfrm>
            </p:grpSpPr>
            <p:sp>
              <p:nvSpPr>
                <p:cNvPr id="7953" name="Google Shape;7953;p84"/>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84"/>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84"/>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84"/>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84"/>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84"/>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84"/>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0" name="Google Shape;7960;p84"/>
              <p:cNvGrpSpPr/>
              <p:nvPr/>
            </p:nvGrpSpPr>
            <p:grpSpPr>
              <a:xfrm>
                <a:off x="2272795" y="2882501"/>
                <a:ext cx="103104" cy="1426186"/>
                <a:chOff x="5206863" y="3100904"/>
                <a:chExt cx="122758" cy="1698043"/>
              </a:xfrm>
            </p:grpSpPr>
            <p:sp>
              <p:nvSpPr>
                <p:cNvPr id="7961" name="Google Shape;7961;p84"/>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84"/>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84"/>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84"/>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84"/>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84"/>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84"/>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8" name="Google Shape;7968;p84"/>
              <p:cNvGrpSpPr/>
              <p:nvPr/>
            </p:nvGrpSpPr>
            <p:grpSpPr>
              <a:xfrm>
                <a:off x="1542694" y="2882501"/>
                <a:ext cx="103104" cy="1426186"/>
                <a:chOff x="6006138" y="3143629"/>
                <a:chExt cx="122758" cy="1698043"/>
              </a:xfrm>
            </p:grpSpPr>
            <p:sp>
              <p:nvSpPr>
                <p:cNvPr id="7969" name="Google Shape;7969;p84"/>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84"/>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84"/>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84"/>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84"/>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84"/>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84"/>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976" name="Google Shape;7976;p84"/>
          <p:cNvGrpSpPr/>
          <p:nvPr/>
        </p:nvGrpSpPr>
        <p:grpSpPr>
          <a:xfrm>
            <a:off x="5683472" y="3518037"/>
            <a:ext cx="2749952" cy="870677"/>
            <a:chOff x="238125" y="1725700"/>
            <a:chExt cx="7139025" cy="2260325"/>
          </a:xfrm>
        </p:grpSpPr>
        <p:sp>
          <p:nvSpPr>
            <p:cNvPr id="7977" name="Google Shape;7977;p84"/>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84"/>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84"/>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84"/>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84"/>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84"/>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84"/>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84"/>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84"/>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84"/>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7" name="Google Shape;7987;p84"/>
          <p:cNvGrpSpPr/>
          <p:nvPr/>
        </p:nvGrpSpPr>
        <p:grpSpPr>
          <a:xfrm>
            <a:off x="5953636" y="2459783"/>
            <a:ext cx="1105452" cy="916747"/>
            <a:chOff x="5249100" y="1210600"/>
            <a:chExt cx="3502700" cy="2904775"/>
          </a:xfrm>
        </p:grpSpPr>
        <p:sp>
          <p:nvSpPr>
            <p:cNvPr id="7988" name="Google Shape;7988;p84"/>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84"/>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84"/>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84"/>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992" name="Google Shape;7992;p84"/>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7993" name="Google Shape;7993;p84"/>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7994" name="Google Shape;7994;p84"/>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7995" name="Google Shape;7995;p84"/>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7996" name="Google Shape;7996;p84"/>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7" name="Google Shape;7997;p84"/>
          <p:cNvGrpSpPr/>
          <p:nvPr/>
        </p:nvGrpSpPr>
        <p:grpSpPr>
          <a:xfrm>
            <a:off x="7136183" y="1179201"/>
            <a:ext cx="1304650" cy="1124856"/>
            <a:chOff x="7287122" y="1165658"/>
            <a:chExt cx="1219413" cy="1051365"/>
          </a:xfrm>
        </p:grpSpPr>
        <p:grpSp>
          <p:nvGrpSpPr>
            <p:cNvPr id="7998" name="Google Shape;7998;p84"/>
            <p:cNvGrpSpPr/>
            <p:nvPr/>
          </p:nvGrpSpPr>
          <p:grpSpPr>
            <a:xfrm>
              <a:off x="7287122" y="1969723"/>
              <a:ext cx="1219413" cy="247300"/>
              <a:chOff x="7287122" y="1969723"/>
              <a:chExt cx="1219413" cy="247300"/>
            </a:xfrm>
          </p:grpSpPr>
          <p:sp>
            <p:nvSpPr>
              <p:cNvPr id="7999" name="Google Shape;7999;p84"/>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00" name="Google Shape;8000;p84"/>
              <p:cNvGrpSpPr/>
              <p:nvPr/>
            </p:nvGrpSpPr>
            <p:grpSpPr>
              <a:xfrm>
                <a:off x="7287122" y="2063892"/>
                <a:ext cx="1151753" cy="73428"/>
                <a:chOff x="7287122" y="2063892"/>
                <a:chExt cx="1151753" cy="73428"/>
              </a:xfrm>
            </p:grpSpPr>
            <p:sp>
              <p:nvSpPr>
                <p:cNvPr id="8001" name="Google Shape;8001;p84"/>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002" name="Google Shape;8002;p84"/>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8003" name="Google Shape;8003;p84"/>
            <p:cNvGrpSpPr/>
            <p:nvPr/>
          </p:nvGrpSpPr>
          <p:grpSpPr>
            <a:xfrm>
              <a:off x="7287122" y="1712201"/>
              <a:ext cx="1219403" cy="246767"/>
              <a:chOff x="7287122" y="1712201"/>
              <a:chExt cx="1219403" cy="246767"/>
            </a:xfrm>
          </p:grpSpPr>
          <p:sp>
            <p:nvSpPr>
              <p:cNvPr id="8004" name="Google Shape;8004;p84"/>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05" name="Google Shape;8005;p84"/>
              <p:cNvGrpSpPr/>
              <p:nvPr/>
            </p:nvGrpSpPr>
            <p:grpSpPr>
              <a:xfrm>
                <a:off x="7287122" y="1842861"/>
                <a:ext cx="1005303" cy="73419"/>
                <a:chOff x="7287122" y="1842861"/>
                <a:chExt cx="1005303" cy="73419"/>
              </a:xfrm>
            </p:grpSpPr>
            <p:sp>
              <p:nvSpPr>
                <p:cNvPr id="8006" name="Google Shape;8006;p84"/>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007" name="Google Shape;8007;p84"/>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8008" name="Google Shape;8008;p84"/>
            <p:cNvGrpSpPr/>
            <p:nvPr/>
          </p:nvGrpSpPr>
          <p:grpSpPr>
            <a:xfrm>
              <a:off x="7287122" y="1447520"/>
              <a:ext cx="1219403" cy="286667"/>
              <a:chOff x="7287122" y="1447520"/>
              <a:chExt cx="1219403" cy="286667"/>
            </a:xfrm>
          </p:grpSpPr>
          <p:sp>
            <p:nvSpPr>
              <p:cNvPr id="8009" name="Google Shape;8009;p84"/>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10" name="Google Shape;8010;p84"/>
              <p:cNvGrpSpPr/>
              <p:nvPr/>
            </p:nvGrpSpPr>
            <p:grpSpPr>
              <a:xfrm>
                <a:off x="7287122" y="1581977"/>
                <a:ext cx="852803" cy="73428"/>
                <a:chOff x="7287122" y="1581977"/>
                <a:chExt cx="852803" cy="73428"/>
              </a:xfrm>
            </p:grpSpPr>
            <p:sp>
              <p:nvSpPr>
                <p:cNvPr id="8011" name="Google Shape;8011;p84"/>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012" name="Google Shape;8012;p84"/>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8013" name="Google Shape;8013;p84"/>
            <p:cNvGrpSpPr/>
            <p:nvPr/>
          </p:nvGrpSpPr>
          <p:grpSpPr>
            <a:xfrm>
              <a:off x="7287122" y="1165658"/>
              <a:ext cx="1219403" cy="344253"/>
              <a:chOff x="7287122" y="1165658"/>
              <a:chExt cx="1219403" cy="344253"/>
            </a:xfrm>
          </p:grpSpPr>
          <p:sp>
            <p:nvSpPr>
              <p:cNvPr id="8014" name="Google Shape;8014;p84"/>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15" name="Google Shape;8015;p84"/>
              <p:cNvGrpSpPr/>
              <p:nvPr/>
            </p:nvGrpSpPr>
            <p:grpSpPr>
              <a:xfrm>
                <a:off x="7287122" y="1341025"/>
                <a:ext cx="695703" cy="73419"/>
                <a:chOff x="7287122" y="1341025"/>
                <a:chExt cx="695703" cy="73419"/>
              </a:xfrm>
            </p:grpSpPr>
            <p:sp>
              <p:nvSpPr>
                <p:cNvPr id="8016" name="Google Shape;8016;p84"/>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017" name="Google Shape;8017;p84"/>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8018" name="Google Shape;8018;p84"/>
          <p:cNvGrpSpPr/>
          <p:nvPr/>
        </p:nvGrpSpPr>
        <p:grpSpPr>
          <a:xfrm>
            <a:off x="5802676" y="1185224"/>
            <a:ext cx="1397729" cy="1098540"/>
            <a:chOff x="5900602" y="1193063"/>
            <a:chExt cx="1299851" cy="1021707"/>
          </a:xfrm>
        </p:grpSpPr>
        <p:grpSp>
          <p:nvGrpSpPr>
            <p:cNvPr id="8019" name="Google Shape;8019;p84"/>
            <p:cNvGrpSpPr/>
            <p:nvPr/>
          </p:nvGrpSpPr>
          <p:grpSpPr>
            <a:xfrm>
              <a:off x="6520337" y="1193063"/>
              <a:ext cx="341815" cy="799959"/>
              <a:chOff x="6520337" y="1193063"/>
              <a:chExt cx="341815" cy="799959"/>
            </a:xfrm>
          </p:grpSpPr>
          <p:grpSp>
            <p:nvGrpSpPr>
              <p:cNvPr id="8020" name="Google Shape;8020;p84"/>
              <p:cNvGrpSpPr/>
              <p:nvPr/>
            </p:nvGrpSpPr>
            <p:grpSpPr>
              <a:xfrm>
                <a:off x="6520337" y="1589527"/>
                <a:ext cx="213950" cy="403494"/>
                <a:chOff x="6520337" y="1589527"/>
                <a:chExt cx="213950" cy="403494"/>
              </a:xfrm>
            </p:grpSpPr>
            <p:sp>
              <p:nvSpPr>
                <p:cNvPr id="8021" name="Google Shape;8021;p84"/>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84"/>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3" name="Google Shape;8023;p84"/>
              <p:cNvGrpSpPr/>
              <p:nvPr/>
            </p:nvGrpSpPr>
            <p:grpSpPr>
              <a:xfrm>
                <a:off x="6577204" y="1193063"/>
                <a:ext cx="284947" cy="464512"/>
                <a:chOff x="6577204" y="1193063"/>
                <a:chExt cx="284947" cy="464512"/>
              </a:xfrm>
            </p:grpSpPr>
            <p:sp>
              <p:nvSpPr>
                <p:cNvPr id="8024" name="Google Shape;8024;p84"/>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025" name="Google Shape;8025;p84"/>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8026" name="Google Shape;8026;p84"/>
            <p:cNvGrpSpPr/>
            <p:nvPr/>
          </p:nvGrpSpPr>
          <p:grpSpPr>
            <a:xfrm>
              <a:off x="6238903" y="1193063"/>
              <a:ext cx="300475" cy="900152"/>
              <a:chOff x="6238903" y="1193063"/>
              <a:chExt cx="300475" cy="900152"/>
            </a:xfrm>
          </p:grpSpPr>
          <p:grpSp>
            <p:nvGrpSpPr>
              <p:cNvPr id="8027" name="Google Shape;8027;p84"/>
              <p:cNvGrpSpPr/>
              <p:nvPr/>
            </p:nvGrpSpPr>
            <p:grpSpPr>
              <a:xfrm>
                <a:off x="6290865" y="1489315"/>
                <a:ext cx="248514" cy="603900"/>
                <a:chOff x="6290865" y="1489315"/>
                <a:chExt cx="248514" cy="603900"/>
              </a:xfrm>
            </p:grpSpPr>
            <p:sp>
              <p:nvSpPr>
                <p:cNvPr id="8028" name="Google Shape;8028;p84"/>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84"/>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0" name="Google Shape;8030;p84"/>
              <p:cNvGrpSpPr/>
              <p:nvPr/>
            </p:nvGrpSpPr>
            <p:grpSpPr>
              <a:xfrm>
                <a:off x="6238903" y="1193063"/>
                <a:ext cx="284947" cy="333087"/>
                <a:chOff x="6238903" y="1193063"/>
                <a:chExt cx="284947" cy="333087"/>
              </a:xfrm>
            </p:grpSpPr>
            <p:sp>
              <p:nvSpPr>
                <p:cNvPr id="8031" name="Google Shape;8031;p84"/>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032" name="Google Shape;8032;p84"/>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8033" name="Google Shape;8033;p84"/>
            <p:cNvGrpSpPr/>
            <p:nvPr/>
          </p:nvGrpSpPr>
          <p:grpSpPr>
            <a:xfrm>
              <a:off x="5900602" y="1193063"/>
              <a:ext cx="444345" cy="1021707"/>
              <a:chOff x="5900602" y="1193063"/>
              <a:chExt cx="444345" cy="1021707"/>
            </a:xfrm>
          </p:grpSpPr>
          <p:grpSp>
            <p:nvGrpSpPr>
              <p:cNvPr id="8034" name="Google Shape;8034;p84"/>
              <p:cNvGrpSpPr/>
              <p:nvPr/>
            </p:nvGrpSpPr>
            <p:grpSpPr>
              <a:xfrm>
                <a:off x="6046501" y="1367785"/>
                <a:ext cx="298446" cy="846986"/>
                <a:chOff x="6046501" y="1367785"/>
                <a:chExt cx="298446" cy="846986"/>
              </a:xfrm>
            </p:grpSpPr>
            <p:sp>
              <p:nvSpPr>
                <p:cNvPr id="8035" name="Google Shape;8035;p84"/>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84"/>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7" name="Google Shape;8037;p84"/>
              <p:cNvGrpSpPr/>
              <p:nvPr/>
            </p:nvGrpSpPr>
            <p:grpSpPr>
              <a:xfrm>
                <a:off x="5900602" y="1193063"/>
                <a:ext cx="284947" cy="182312"/>
                <a:chOff x="5900602" y="1193063"/>
                <a:chExt cx="284947" cy="182312"/>
              </a:xfrm>
            </p:grpSpPr>
            <p:sp>
              <p:nvSpPr>
                <p:cNvPr id="8038" name="Google Shape;8038;p84"/>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039" name="Google Shape;8039;p84"/>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8040" name="Google Shape;8040;p84"/>
            <p:cNvGrpSpPr/>
            <p:nvPr/>
          </p:nvGrpSpPr>
          <p:grpSpPr>
            <a:xfrm>
              <a:off x="6738300" y="1193063"/>
              <a:ext cx="462153" cy="707634"/>
              <a:chOff x="6738300" y="1193063"/>
              <a:chExt cx="462153" cy="707634"/>
            </a:xfrm>
          </p:grpSpPr>
          <p:grpSp>
            <p:nvGrpSpPr>
              <p:cNvPr id="8041" name="Google Shape;8041;p84"/>
              <p:cNvGrpSpPr/>
              <p:nvPr/>
            </p:nvGrpSpPr>
            <p:grpSpPr>
              <a:xfrm>
                <a:off x="6915505" y="1193063"/>
                <a:ext cx="284947" cy="597387"/>
                <a:chOff x="6915505" y="1193063"/>
                <a:chExt cx="284947" cy="597387"/>
              </a:xfrm>
            </p:grpSpPr>
            <p:sp>
              <p:nvSpPr>
                <p:cNvPr id="8042" name="Google Shape;8042;p84"/>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043" name="Google Shape;8043;p84"/>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8044" name="Google Shape;8044;p84"/>
              <p:cNvGrpSpPr/>
              <p:nvPr/>
            </p:nvGrpSpPr>
            <p:grpSpPr>
              <a:xfrm>
                <a:off x="6738300" y="1684725"/>
                <a:ext cx="230066" cy="215971"/>
                <a:chOff x="6738300" y="1684725"/>
                <a:chExt cx="230066" cy="215971"/>
              </a:xfrm>
            </p:grpSpPr>
            <p:sp>
              <p:nvSpPr>
                <p:cNvPr id="8045" name="Google Shape;8045;p84"/>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84"/>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050" name="Shape 8050"/>
        <p:cNvGrpSpPr/>
        <p:nvPr/>
      </p:nvGrpSpPr>
      <p:grpSpPr>
        <a:xfrm>
          <a:off x="0" y="0"/>
          <a:ext cx="0" cy="0"/>
          <a:chOff x="0" y="0"/>
          <a:chExt cx="0" cy="0"/>
        </a:xfrm>
      </p:grpSpPr>
      <p:sp>
        <p:nvSpPr>
          <p:cNvPr id="8051" name="Google Shape;8051;p85"/>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8052" name="Google Shape;8052;p85"/>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8053" name="Google Shape;8053;p85"/>
          <p:cNvGrpSpPr/>
          <p:nvPr/>
        </p:nvGrpSpPr>
        <p:grpSpPr>
          <a:xfrm>
            <a:off x="829359" y="2307635"/>
            <a:ext cx="339235" cy="298186"/>
            <a:chOff x="898875" y="244725"/>
            <a:chExt cx="481800" cy="423500"/>
          </a:xfrm>
        </p:grpSpPr>
        <p:sp>
          <p:nvSpPr>
            <p:cNvPr id="8054" name="Google Shape;8054;p85"/>
            <p:cNvSpPr/>
            <p:nvPr/>
          </p:nvSpPr>
          <p:spPr>
            <a:xfrm>
              <a:off x="1125675" y="470575"/>
              <a:ext cx="28275" cy="28250"/>
            </a:xfrm>
            <a:custGeom>
              <a:rect b="b" l="l" r="r" t="t"/>
              <a:pathLst>
                <a:path extrusionOk="0" h="1130" w="1131">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55" name="Google Shape;8055;p85"/>
            <p:cNvSpPr/>
            <p:nvPr/>
          </p:nvSpPr>
          <p:spPr>
            <a:xfrm>
              <a:off x="898875" y="244725"/>
              <a:ext cx="481800" cy="225875"/>
            </a:xfrm>
            <a:custGeom>
              <a:rect b="b" l="l" r="r" t="t"/>
              <a:pathLst>
                <a:path extrusionOk="0" h="9035" w="19272">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56" name="Google Shape;8056;p85"/>
            <p:cNvSpPr/>
            <p:nvPr/>
          </p:nvSpPr>
          <p:spPr>
            <a:xfrm>
              <a:off x="1324200" y="385900"/>
              <a:ext cx="56475" cy="197625"/>
            </a:xfrm>
            <a:custGeom>
              <a:rect b="b" l="l" r="r" t="t"/>
              <a:pathLst>
                <a:path extrusionOk="0" h="7905" w="2259">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57" name="Google Shape;8057;p85"/>
            <p:cNvSpPr/>
            <p:nvPr/>
          </p:nvSpPr>
          <p:spPr>
            <a:xfrm>
              <a:off x="898875" y="385900"/>
              <a:ext cx="56475" cy="197625"/>
            </a:xfrm>
            <a:custGeom>
              <a:rect b="b" l="l" r="r" t="t"/>
              <a:pathLst>
                <a:path extrusionOk="0" h="7905" w="2259">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58" name="Google Shape;8058;p85"/>
            <p:cNvSpPr/>
            <p:nvPr/>
          </p:nvSpPr>
          <p:spPr>
            <a:xfrm>
              <a:off x="1063650" y="414125"/>
              <a:ext cx="146750" cy="141125"/>
            </a:xfrm>
            <a:custGeom>
              <a:rect b="b" l="l" r="r" t="t"/>
              <a:pathLst>
                <a:path extrusionOk="0" h="5645" w="587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59" name="Google Shape;8059;p85"/>
            <p:cNvSpPr/>
            <p:nvPr/>
          </p:nvSpPr>
          <p:spPr>
            <a:xfrm>
              <a:off x="898875" y="498800"/>
              <a:ext cx="481800" cy="169425"/>
            </a:xfrm>
            <a:custGeom>
              <a:rect b="b" l="l" r="r" t="t"/>
              <a:pathLst>
                <a:path extrusionOk="0" h="6777" w="19272">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060" name="Google Shape;8060;p85"/>
          <p:cNvGrpSpPr/>
          <p:nvPr/>
        </p:nvGrpSpPr>
        <p:grpSpPr>
          <a:xfrm>
            <a:off x="1267741" y="2287103"/>
            <a:ext cx="298169" cy="339253"/>
            <a:chOff x="1529350" y="258825"/>
            <a:chExt cx="423475" cy="481825"/>
          </a:xfrm>
        </p:grpSpPr>
        <p:sp>
          <p:nvSpPr>
            <p:cNvPr id="8061" name="Google Shape;8061;p85"/>
            <p:cNvSpPr/>
            <p:nvPr/>
          </p:nvSpPr>
          <p:spPr>
            <a:xfrm>
              <a:off x="1585800" y="258825"/>
              <a:ext cx="310650" cy="430550"/>
            </a:xfrm>
            <a:custGeom>
              <a:rect b="b" l="l" r="r" t="t"/>
              <a:pathLst>
                <a:path extrusionOk="0" h="17222" w="12426">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62" name="Google Shape;8062;p85"/>
            <p:cNvSpPr/>
            <p:nvPr/>
          </p:nvSpPr>
          <p:spPr>
            <a:xfrm>
              <a:off x="1529350" y="583200"/>
              <a:ext cx="423475" cy="157450"/>
            </a:xfrm>
            <a:custGeom>
              <a:rect b="b" l="l" r="r" t="t"/>
              <a:pathLst>
                <a:path extrusionOk="0" h="6298" w="16939">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063" name="Google Shape;8063;p85"/>
          <p:cNvGrpSpPr/>
          <p:nvPr/>
        </p:nvGrpSpPr>
        <p:grpSpPr>
          <a:xfrm>
            <a:off x="1660716" y="2367273"/>
            <a:ext cx="340890" cy="178912"/>
            <a:chOff x="2084325" y="363300"/>
            <a:chExt cx="484150" cy="254100"/>
          </a:xfrm>
        </p:grpSpPr>
        <p:sp>
          <p:nvSpPr>
            <p:cNvPr id="8064" name="Google Shape;8064;p85"/>
            <p:cNvSpPr/>
            <p:nvPr/>
          </p:nvSpPr>
          <p:spPr>
            <a:xfrm>
              <a:off x="2084325" y="363300"/>
              <a:ext cx="484150" cy="254100"/>
            </a:xfrm>
            <a:custGeom>
              <a:rect b="b" l="l" r="r" t="t"/>
              <a:pathLst>
                <a:path extrusionOk="0" h="10164" w="19366">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65" name="Google Shape;8065;p85"/>
            <p:cNvSpPr/>
            <p:nvPr/>
          </p:nvSpPr>
          <p:spPr>
            <a:xfrm>
              <a:off x="2250600" y="419775"/>
              <a:ext cx="145175" cy="141125"/>
            </a:xfrm>
            <a:custGeom>
              <a:rect b="b" l="l" r="r" t="t"/>
              <a:pathLst>
                <a:path extrusionOk="0" h="5645" w="5807">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066" name="Google Shape;8066;p85"/>
          <p:cNvGrpSpPr/>
          <p:nvPr/>
        </p:nvGrpSpPr>
        <p:grpSpPr>
          <a:xfrm>
            <a:off x="2110011" y="2287102"/>
            <a:ext cx="298169" cy="339253"/>
            <a:chOff x="2707500" y="249400"/>
            <a:chExt cx="423475" cy="481825"/>
          </a:xfrm>
        </p:grpSpPr>
        <p:sp>
          <p:nvSpPr>
            <p:cNvPr id="8067" name="Google Shape;8067;p85"/>
            <p:cNvSpPr/>
            <p:nvPr/>
          </p:nvSpPr>
          <p:spPr>
            <a:xfrm>
              <a:off x="2739175" y="420675"/>
              <a:ext cx="360100" cy="310550"/>
            </a:xfrm>
            <a:custGeom>
              <a:rect b="b" l="l" r="r" t="t"/>
              <a:pathLst>
                <a:path extrusionOk="0" h="12422" w="14404">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68" name="Google Shape;8068;p85"/>
            <p:cNvSpPr/>
            <p:nvPr/>
          </p:nvSpPr>
          <p:spPr>
            <a:xfrm>
              <a:off x="2707500" y="249400"/>
              <a:ext cx="423475" cy="141175"/>
            </a:xfrm>
            <a:custGeom>
              <a:rect b="b" l="l" r="r" t="t"/>
              <a:pathLst>
                <a:path extrusionOk="0" h="5647" w="16939">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069" name="Google Shape;8069;p85"/>
          <p:cNvGrpSpPr/>
          <p:nvPr/>
        </p:nvGrpSpPr>
        <p:grpSpPr>
          <a:xfrm>
            <a:off x="2523626" y="2287428"/>
            <a:ext cx="305386" cy="338602"/>
            <a:chOff x="3300325" y="249875"/>
            <a:chExt cx="433725" cy="480900"/>
          </a:xfrm>
        </p:grpSpPr>
        <p:sp>
          <p:nvSpPr>
            <p:cNvPr id="8070" name="Google Shape;8070;p85"/>
            <p:cNvSpPr/>
            <p:nvPr/>
          </p:nvSpPr>
          <p:spPr>
            <a:xfrm>
              <a:off x="3610875" y="334550"/>
              <a:ext cx="56475" cy="28250"/>
            </a:xfrm>
            <a:custGeom>
              <a:rect b="b" l="l" r="r" t="t"/>
              <a:pathLst>
                <a:path extrusionOk="0" h="1130" w="2259">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71" name="Google Shape;8071;p85"/>
            <p:cNvSpPr/>
            <p:nvPr/>
          </p:nvSpPr>
          <p:spPr>
            <a:xfrm>
              <a:off x="3467675" y="249875"/>
              <a:ext cx="46400" cy="56475"/>
            </a:xfrm>
            <a:custGeom>
              <a:rect b="b" l="l" r="r" t="t"/>
              <a:pathLst>
                <a:path extrusionOk="0" h="2259" w="1856">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72" name="Google Shape;8072;p85"/>
            <p:cNvSpPr/>
            <p:nvPr/>
          </p:nvSpPr>
          <p:spPr>
            <a:xfrm>
              <a:off x="3566525" y="249875"/>
              <a:ext cx="46400" cy="56475"/>
            </a:xfrm>
            <a:custGeom>
              <a:rect b="b" l="l" r="r" t="t"/>
              <a:pathLst>
                <a:path extrusionOk="0" h="2259" w="1856">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73" name="Google Shape;8073;p85"/>
            <p:cNvSpPr/>
            <p:nvPr/>
          </p:nvSpPr>
          <p:spPr>
            <a:xfrm>
              <a:off x="3413250" y="334550"/>
              <a:ext cx="56500" cy="28250"/>
            </a:xfrm>
            <a:custGeom>
              <a:rect b="b" l="l" r="r" t="t"/>
              <a:pathLst>
                <a:path extrusionOk="0" h="1130" w="226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74" name="Google Shape;8074;p85"/>
            <p:cNvSpPr/>
            <p:nvPr/>
          </p:nvSpPr>
          <p:spPr>
            <a:xfrm>
              <a:off x="3300325" y="476675"/>
              <a:ext cx="84725" cy="254100"/>
            </a:xfrm>
            <a:custGeom>
              <a:rect b="b" l="l" r="r" t="t"/>
              <a:pathLst>
                <a:path extrusionOk="0" h="10164" w="3389">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75" name="Google Shape;8075;p85"/>
            <p:cNvSpPr/>
            <p:nvPr/>
          </p:nvSpPr>
          <p:spPr>
            <a:xfrm>
              <a:off x="3413250" y="335525"/>
              <a:ext cx="320800" cy="395250"/>
            </a:xfrm>
            <a:custGeom>
              <a:rect b="b" l="l" r="r" t="t"/>
              <a:pathLst>
                <a:path extrusionOk="0" h="15810" w="12832">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076" name="Google Shape;8076;p85"/>
          <p:cNvGrpSpPr/>
          <p:nvPr/>
        </p:nvGrpSpPr>
        <p:grpSpPr>
          <a:xfrm>
            <a:off x="2912712" y="2287349"/>
            <a:ext cx="352349" cy="338760"/>
            <a:chOff x="3854700" y="249750"/>
            <a:chExt cx="500425" cy="481125"/>
          </a:xfrm>
        </p:grpSpPr>
        <p:sp>
          <p:nvSpPr>
            <p:cNvPr id="8077" name="Google Shape;8077;p85"/>
            <p:cNvSpPr/>
            <p:nvPr/>
          </p:nvSpPr>
          <p:spPr>
            <a:xfrm>
              <a:off x="4206725" y="598350"/>
              <a:ext cx="70775" cy="68025"/>
            </a:xfrm>
            <a:custGeom>
              <a:rect b="b" l="l" r="r" t="t"/>
              <a:pathLst>
                <a:path extrusionOk="0" h="2721" w="2831">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78" name="Google Shape;8078;p85"/>
            <p:cNvSpPr/>
            <p:nvPr/>
          </p:nvSpPr>
          <p:spPr>
            <a:xfrm>
              <a:off x="4226750" y="538600"/>
              <a:ext cx="91250" cy="48150"/>
            </a:xfrm>
            <a:custGeom>
              <a:rect b="b" l="l" r="r" t="t"/>
              <a:pathLst>
                <a:path extrusionOk="0" h="1926" w="365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79" name="Google Shape;8079;p85"/>
            <p:cNvSpPr/>
            <p:nvPr/>
          </p:nvSpPr>
          <p:spPr>
            <a:xfrm>
              <a:off x="4146500" y="618325"/>
              <a:ext cx="52050" cy="88650"/>
            </a:xfrm>
            <a:custGeom>
              <a:rect b="b" l="l" r="r" t="t"/>
              <a:pathLst>
                <a:path extrusionOk="0" h="3546" w="2082">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80" name="Google Shape;8080;p85"/>
            <p:cNvSpPr/>
            <p:nvPr/>
          </p:nvSpPr>
          <p:spPr>
            <a:xfrm>
              <a:off x="3927425" y="319075"/>
              <a:ext cx="70650" cy="67850"/>
            </a:xfrm>
            <a:custGeom>
              <a:rect b="b" l="l" r="r" t="t"/>
              <a:pathLst>
                <a:path extrusionOk="0" h="2714" w="2826">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81" name="Google Shape;8081;p85"/>
            <p:cNvSpPr/>
            <p:nvPr/>
          </p:nvSpPr>
          <p:spPr>
            <a:xfrm>
              <a:off x="4007000" y="279300"/>
              <a:ext cx="51675" cy="88150"/>
            </a:xfrm>
            <a:custGeom>
              <a:rect b="b" l="l" r="r" t="t"/>
              <a:pathLst>
                <a:path extrusionOk="0" h="3526" w="2067">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82" name="Google Shape;8082;p85"/>
            <p:cNvSpPr/>
            <p:nvPr/>
          </p:nvSpPr>
          <p:spPr>
            <a:xfrm>
              <a:off x="3887300" y="398850"/>
              <a:ext cx="91800" cy="48250"/>
            </a:xfrm>
            <a:custGeom>
              <a:rect b="b" l="l" r="r" t="t"/>
              <a:pathLst>
                <a:path extrusionOk="0" h="1930" w="3672">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83" name="Google Shape;8083;p85"/>
            <p:cNvSpPr/>
            <p:nvPr/>
          </p:nvSpPr>
          <p:spPr>
            <a:xfrm>
              <a:off x="3854700" y="413675"/>
              <a:ext cx="353475" cy="317200"/>
            </a:xfrm>
            <a:custGeom>
              <a:rect b="b" l="l" r="r" t="t"/>
              <a:pathLst>
                <a:path extrusionOk="0" h="12688" w="14139">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84" name="Google Shape;8084;p85"/>
            <p:cNvSpPr/>
            <p:nvPr/>
          </p:nvSpPr>
          <p:spPr>
            <a:xfrm>
              <a:off x="3996825" y="249750"/>
              <a:ext cx="358300" cy="322025"/>
            </a:xfrm>
            <a:custGeom>
              <a:rect b="b" l="l" r="r" t="t"/>
              <a:pathLst>
                <a:path extrusionOk="0" h="12881" w="14332">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085" name="Google Shape;8085;p85"/>
          <p:cNvGrpSpPr/>
          <p:nvPr/>
        </p:nvGrpSpPr>
        <p:grpSpPr>
          <a:xfrm>
            <a:off x="3330701" y="2287349"/>
            <a:ext cx="352349" cy="338760"/>
            <a:chOff x="4447550" y="249750"/>
            <a:chExt cx="500425" cy="481125"/>
          </a:xfrm>
        </p:grpSpPr>
        <p:sp>
          <p:nvSpPr>
            <p:cNvPr id="8086" name="Google Shape;8086;p85"/>
            <p:cNvSpPr/>
            <p:nvPr/>
          </p:nvSpPr>
          <p:spPr>
            <a:xfrm>
              <a:off x="4447550" y="413675"/>
              <a:ext cx="353475" cy="317200"/>
            </a:xfrm>
            <a:custGeom>
              <a:rect b="b" l="l" r="r" t="t"/>
              <a:pathLst>
                <a:path extrusionOk="0" h="12688" w="14139">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87" name="Google Shape;8087;p85"/>
            <p:cNvSpPr/>
            <p:nvPr/>
          </p:nvSpPr>
          <p:spPr>
            <a:xfrm>
              <a:off x="4589675" y="249750"/>
              <a:ext cx="358300" cy="322025"/>
            </a:xfrm>
            <a:custGeom>
              <a:rect b="b" l="l" r="r" t="t"/>
              <a:pathLst>
                <a:path extrusionOk="0" h="12881" w="14332">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088" name="Google Shape;8088;p85"/>
          <p:cNvGrpSpPr/>
          <p:nvPr/>
        </p:nvGrpSpPr>
        <p:grpSpPr>
          <a:xfrm>
            <a:off x="3759902" y="2287102"/>
            <a:ext cx="339253" cy="339253"/>
            <a:chOff x="5049725" y="249400"/>
            <a:chExt cx="481825" cy="481825"/>
          </a:xfrm>
        </p:grpSpPr>
        <p:sp>
          <p:nvSpPr>
            <p:cNvPr id="8089" name="Google Shape;8089;p85"/>
            <p:cNvSpPr/>
            <p:nvPr/>
          </p:nvSpPr>
          <p:spPr>
            <a:xfrm>
              <a:off x="5191775" y="560925"/>
              <a:ext cx="197625" cy="170300"/>
            </a:xfrm>
            <a:custGeom>
              <a:rect b="b" l="l" r="r" t="t"/>
              <a:pathLst>
                <a:path extrusionOk="0" h="6812" w="7905">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90" name="Google Shape;8090;p85"/>
            <p:cNvSpPr/>
            <p:nvPr/>
          </p:nvSpPr>
          <p:spPr>
            <a:xfrm>
              <a:off x="5049725" y="249400"/>
              <a:ext cx="481825" cy="396225"/>
            </a:xfrm>
            <a:custGeom>
              <a:rect b="b" l="l" r="r" t="t"/>
              <a:pathLst>
                <a:path extrusionOk="0" h="15849" w="19273">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091" name="Google Shape;8091;p85"/>
          <p:cNvGrpSpPr/>
          <p:nvPr/>
        </p:nvGrpSpPr>
        <p:grpSpPr>
          <a:xfrm>
            <a:off x="4173843" y="2287102"/>
            <a:ext cx="339253" cy="339253"/>
            <a:chOff x="5660400" y="238125"/>
            <a:chExt cx="481825" cy="481825"/>
          </a:xfrm>
        </p:grpSpPr>
        <p:sp>
          <p:nvSpPr>
            <p:cNvPr id="8092" name="Google Shape;8092;p85"/>
            <p:cNvSpPr/>
            <p:nvPr/>
          </p:nvSpPr>
          <p:spPr>
            <a:xfrm>
              <a:off x="5660400" y="436700"/>
              <a:ext cx="481825" cy="283250"/>
            </a:xfrm>
            <a:custGeom>
              <a:rect b="b" l="l" r="r" t="t"/>
              <a:pathLst>
                <a:path extrusionOk="0" h="11330" w="19273">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93" name="Google Shape;8093;p85"/>
            <p:cNvSpPr/>
            <p:nvPr/>
          </p:nvSpPr>
          <p:spPr>
            <a:xfrm>
              <a:off x="5660400" y="238125"/>
              <a:ext cx="481825" cy="170375"/>
            </a:xfrm>
            <a:custGeom>
              <a:rect b="b" l="l" r="r" t="t"/>
              <a:pathLst>
                <a:path extrusionOk="0" h="6815" w="19273">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094" name="Google Shape;8094;p85"/>
          <p:cNvGrpSpPr/>
          <p:nvPr/>
        </p:nvGrpSpPr>
        <p:grpSpPr>
          <a:xfrm>
            <a:off x="4590529" y="2287102"/>
            <a:ext cx="339253" cy="339253"/>
            <a:chOff x="6235400" y="249400"/>
            <a:chExt cx="481825" cy="481825"/>
          </a:xfrm>
        </p:grpSpPr>
        <p:sp>
          <p:nvSpPr>
            <p:cNvPr id="8095" name="Google Shape;8095;p85"/>
            <p:cNvSpPr/>
            <p:nvPr/>
          </p:nvSpPr>
          <p:spPr>
            <a:xfrm>
              <a:off x="6425625" y="482025"/>
              <a:ext cx="177700" cy="135375"/>
            </a:xfrm>
            <a:custGeom>
              <a:rect b="b" l="l" r="r" t="t"/>
              <a:pathLst>
                <a:path extrusionOk="0" h="5415" w="7108">
                  <a:moveTo>
                    <a:pt x="5415" y="0"/>
                  </a:moveTo>
                  <a:lnTo>
                    <a:pt x="1" y="5415"/>
                  </a:lnTo>
                  <a:lnTo>
                    <a:pt x="7107" y="5415"/>
                  </a:lnTo>
                  <a:lnTo>
                    <a:pt x="7107" y="1696"/>
                  </a:lnTo>
                  <a:lnTo>
                    <a:pt x="54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96" name="Google Shape;8096;p85"/>
            <p:cNvSpPr/>
            <p:nvPr/>
          </p:nvSpPr>
          <p:spPr>
            <a:xfrm>
              <a:off x="6462150" y="419775"/>
              <a:ext cx="28250" cy="28250"/>
            </a:xfrm>
            <a:custGeom>
              <a:rect b="b" l="l" r="r" t="t"/>
              <a:pathLst>
                <a:path extrusionOk="0" h="1130" w="113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97" name="Google Shape;8097;p85"/>
            <p:cNvSpPr/>
            <p:nvPr/>
          </p:nvSpPr>
          <p:spPr>
            <a:xfrm>
              <a:off x="6349225" y="508600"/>
              <a:ext cx="113625" cy="108800"/>
            </a:xfrm>
            <a:custGeom>
              <a:rect b="b" l="l" r="r" t="t"/>
              <a:pathLst>
                <a:path extrusionOk="0" h="4352" w="4545">
                  <a:moveTo>
                    <a:pt x="2858" y="0"/>
                  </a:moveTo>
                  <a:lnTo>
                    <a:pt x="0" y="2623"/>
                  </a:lnTo>
                  <a:lnTo>
                    <a:pt x="0" y="4352"/>
                  </a:lnTo>
                  <a:lnTo>
                    <a:pt x="1461" y="4352"/>
                  </a:lnTo>
                  <a:lnTo>
                    <a:pt x="4544" y="1265"/>
                  </a:lnTo>
                  <a:lnTo>
                    <a:pt x="28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98" name="Google Shape;8098;p85"/>
            <p:cNvSpPr/>
            <p:nvPr/>
          </p:nvSpPr>
          <p:spPr>
            <a:xfrm>
              <a:off x="6349225" y="363300"/>
              <a:ext cx="254100" cy="172575"/>
            </a:xfrm>
            <a:custGeom>
              <a:rect b="b" l="l" r="r" t="t"/>
              <a:pathLst>
                <a:path extrusionOk="0" h="6903" w="10164">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99" name="Google Shape;8099;p85"/>
            <p:cNvSpPr/>
            <p:nvPr/>
          </p:nvSpPr>
          <p:spPr>
            <a:xfrm>
              <a:off x="6235400" y="249400"/>
              <a:ext cx="481825" cy="481825"/>
            </a:xfrm>
            <a:custGeom>
              <a:rect b="b" l="l" r="r" t="t"/>
              <a:pathLst>
                <a:path extrusionOk="0" h="19273" w="19273">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100" name="Google Shape;8100;p85"/>
          <p:cNvGrpSpPr/>
          <p:nvPr/>
        </p:nvGrpSpPr>
        <p:grpSpPr>
          <a:xfrm>
            <a:off x="828875" y="2731810"/>
            <a:ext cx="340204" cy="298116"/>
            <a:chOff x="899850" y="871450"/>
            <a:chExt cx="483175" cy="423400"/>
          </a:xfrm>
        </p:grpSpPr>
        <p:sp>
          <p:nvSpPr>
            <p:cNvPr id="8101" name="Google Shape;8101;p85"/>
            <p:cNvSpPr/>
            <p:nvPr/>
          </p:nvSpPr>
          <p:spPr>
            <a:xfrm>
              <a:off x="1325175" y="1040825"/>
              <a:ext cx="56425" cy="28275"/>
            </a:xfrm>
            <a:custGeom>
              <a:rect b="b" l="l" r="r" t="t"/>
              <a:pathLst>
                <a:path extrusionOk="0" h="1131" w="2257">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02" name="Google Shape;8102;p85"/>
            <p:cNvSpPr/>
            <p:nvPr/>
          </p:nvSpPr>
          <p:spPr>
            <a:xfrm>
              <a:off x="1323750" y="956100"/>
              <a:ext cx="59275" cy="56525"/>
            </a:xfrm>
            <a:custGeom>
              <a:rect b="b" l="l" r="r" t="t"/>
              <a:pathLst>
                <a:path extrusionOk="0" h="2261" w="2371">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03" name="Google Shape;8103;p85"/>
            <p:cNvSpPr/>
            <p:nvPr/>
          </p:nvSpPr>
          <p:spPr>
            <a:xfrm>
              <a:off x="1323750" y="1097250"/>
              <a:ext cx="59275" cy="56525"/>
            </a:xfrm>
            <a:custGeom>
              <a:rect b="b" l="l" r="r" t="t"/>
              <a:pathLst>
                <a:path extrusionOk="0" h="2261" w="2371">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04" name="Google Shape;8104;p85"/>
            <p:cNvSpPr/>
            <p:nvPr/>
          </p:nvSpPr>
          <p:spPr>
            <a:xfrm>
              <a:off x="899850" y="871450"/>
              <a:ext cx="396150" cy="423400"/>
            </a:xfrm>
            <a:custGeom>
              <a:rect b="b" l="l" r="r" t="t"/>
              <a:pathLst>
                <a:path extrusionOk="0" h="16936" w="15846">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105" name="Google Shape;8105;p85"/>
          <p:cNvSpPr/>
          <p:nvPr/>
        </p:nvSpPr>
        <p:spPr>
          <a:xfrm>
            <a:off x="1265674" y="2711214"/>
            <a:ext cx="302200" cy="339253"/>
          </a:xfrm>
          <a:custGeom>
            <a:rect b="b" l="l" r="r" t="t"/>
            <a:pathLst>
              <a:path extrusionOk="0" h="19273" w="17168">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106" name="Google Shape;8106;p85"/>
          <p:cNvGrpSpPr/>
          <p:nvPr/>
        </p:nvGrpSpPr>
        <p:grpSpPr>
          <a:xfrm>
            <a:off x="1660875" y="2711232"/>
            <a:ext cx="340573" cy="339271"/>
            <a:chOff x="2085450" y="842250"/>
            <a:chExt cx="483700" cy="481850"/>
          </a:xfrm>
        </p:grpSpPr>
        <p:sp>
          <p:nvSpPr>
            <p:cNvPr id="8107" name="Google Shape;8107;p85"/>
            <p:cNvSpPr/>
            <p:nvPr/>
          </p:nvSpPr>
          <p:spPr>
            <a:xfrm>
              <a:off x="2085525" y="926925"/>
              <a:ext cx="483625" cy="397175"/>
            </a:xfrm>
            <a:custGeom>
              <a:rect b="b" l="l" r="r" t="t"/>
              <a:pathLst>
                <a:path extrusionOk="0" h="15887" w="19345">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08" name="Google Shape;8108;p85"/>
            <p:cNvSpPr/>
            <p:nvPr/>
          </p:nvSpPr>
          <p:spPr>
            <a:xfrm>
              <a:off x="2085450" y="1151875"/>
              <a:ext cx="143650" cy="87575"/>
            </a:xfrm>
            <a:custGeom>
              <a:rect b="b" l="l" r="r" t="t"/>
              <a:pathLst>
                <a:path extrusionOk="0" h="3503" w="5746">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09" name="Google Shape;8109;p85"/>
            <p:cNvSpPr/>
            <p:nvPr/>
          </p:nvSpPr>
          <p:spPr>
            <a:xfrm>
              <a:off x="2274775" y="842250"/>
              <a:ext cx="294375" cy="197650"/>
            </a:xfrm>
            <a:custGeom>
              <a:rect b="b" l="l" r="r" t="t"/>
              <a:pathLst>
                <a:path extrusionOk="0" h="7906" w="11775">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110" name="Google Shape;8110;p85"/>
          <p:cNvGrpSpPr/>
          <p:nvPr/>
        </p:nvGrpSpPr>
        <p:grpSpPr>
          <a:xfrm>
            <a:off x="2089443" y="2711241"/>
            <a:ext cx="339306" cy="339253"/>
            <a:chOff x="2685825" y="840375"/>
            <a:chExt cx="481900" cy="481825"/>
          </a:xfrm>
        </p:grpSpPr>
        <p:sp>
          <p:nvSpPr>
            <p:cNvPr id="8111" name="Google Shape;8111;p85"/>
            <p:cNvSpPr/>
            <p:nvPr/>
          </p:nvSpPr>
          <p:spPr>
            <a:xfrm>
              <a:off x="2685825" y="840375"/>
              <a:ext cx="481900" cy="481825"/>
            </a:xfrm>
            <a:custGeom>
              <a:rect b="b" l="l" r="r" t="t"/>
              <a:pathLst>
                <a:path extrusionOk="0" h="19273" w="19276">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12" name="Google Shape;8112;p85"/>
            <p:cNvSpPr/>
            <p:nvPr/>
          </p:nvSpPr>
          <p:spPr>
            <a:xfrm>
              <a:off x="2819200" y="983400"/>
              <a:ext cx="205475" cy="197625"/>
            </a:xfrm>
            <a:custGeom>
              <a:rect b="b" l="l" r="r" t="t"/>
              <a:pathLst>
                <a:path extrusionOk="0" h="7905" w="8219">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113" name="Google Shape;8113;p85"/>
          <p:cNvGrpSpPr/>
          <p:nvPr/>
        </p:nvGrpSpPr>
        <p:grpSpPr>
          <a:xfrm>
            <a:off x="2501104" y="2710924"/>
            <a:ext cx="350431" cy="339887"/>
            <a:chOff x="3270675" y="841800"/>
            <a:chExt cx="497700" cy="482725"/>
          </a:xfrm>
        </p:grpSpPr>
        <p:sp>
          <p:nvSpPr>
            <p:cNvPr id="8114" name="Google Shape;8114;p85"/>
            <p:cNvSpPr/>
            <p:nvPr/>
          </p:nvSpPr>
          <p:spPr>
            <a:xfrm>
              <a:off x="3270675" y="902000"/>
              <a:ext cx="447125" cy="422525"/>
            </a:xfrm>
            <a:custGeom>
              <a:rect b="b" l="l" r="r" t="t"/>
              <a:pathLst>
                <a:path extrusionOk="0" h="16901" w="17885">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15" name="Google Shape;8115;p85"/>
            <p:cNvSpPr/>
            <p:nvPr/>
          </p:nvSpPr>
          <p:spPr>
            <a:xfrm>
              <a:off x="3385250" y="841800"/>
              <a:ext cx="279700" cy="220925"/>
            </a:xfrm>
            <a:custGeom>
              <a:rect b="b" l="l" r="r" t="t"/>
              <a:pathLst>
                <a:path extrusionOk="0" h="8837" w="11188">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16" name="Google Shape;8116;p85"/>
            <p:cNvSpPr/>
            <p:nvPr/>
          </p:nvSpPr>
          <p:spPr>
            <a:xfrm>
              <a:off x="3530100" y="924750"/>
              <a:ext cx="238275" cy="250200"/>
            </a:xfrm>
            <a:custGeom>
              <a:rect b="b" l="l" r="r" t="t"/>
              <a:pathLst>
                <a:path extrusionOk="0" h="10008" w="9531">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117" name="Google Shape;8117;p85"/>
          <p:cNvSpPr/>
          <p:nvPr/>
        </p:nvSpPr>
        <p:spPr>
          <a:xfrm>
            <a:off x="2919129" y="2721811"/>
            <a:ext cx="339253" cy="318060"/>
          </a:xfrm>
          <a:custGeom>
            <a:rect b="b" l="l" r="r" t="t"/>
            <a:pathLst>
              <a:path extrusionOk="0" h="18069" w="19273">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118" name="Google Shape;8118;p85"/>
          <p:cNvGrpSpPr/>
          <p:nvPr/>
        </p:nvGrpSpPr>
        <p:grpSpPr>
          <a:xfrm>
            <a:off x="3337249" y="2731783"/>
            <a:ext cx="339253" cy="298169"/>
            <a:chOff x="4467200" y="877100"/>
            <a:chExt cx="481825" cy="423475"/>
          </a:xfrm>
        </p:grpSpPr>
        <p:sp>
          <p:nvSpPr>
            <p:cNvPr id="8119" name="Google Shape;8119;p85"/>
            <p:cNvSpPr/>
            <p:nvPr/>
          </p:nvSpPr>
          <p:spPr>
            <a:xfrm>
              <a:off x="4467200" y="1018225"/>
              <a:ext cx="481825" cy="282350"/>
            </a:xfrm>
            <a:custGeom>
              <a:rect b="b" l="l" r="r" t="t"/>
              <a:pathLst>
                <a:path extrusionOk="0" h="11294" w="19273">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20" name="Google Shape;8120;p85"/>
            <p:cNvSpPr/>
            <p:nvPr/>
          </p:nvSpPr>
          <p:spPr>
            <a:xfrm>
              <a:off x="4608425" y="1129300"/>
              <a:ext cx="45125" cy="60175"/>
            </a:xfrm>
            <a:custGeom>
              <a:rect b="b" l="l" r="r" t="t"/>
              <a:pathLst>
                <a:path extrusionOk="0" h="2407" w="1805">
                  <a:moveTo>
                    <a:pt x="0" y="0"/>
                  </a:moveTo>
                  <a:lnTo>
                    <a:pt x="0" y="2406"/>
                  </a:lnTo>
                  <a:lnTo>
                    <a:pt x="1804" y="12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21" name="Google Shape;8121;p85"/>
            <p:cNvSpPr/>
            <p:nvPr/>
          </p:nvSpPr>
          <p:spPr>
            <a:xfrm>
              <a:off x="4495500" y="877100"/>
              <a:ext cx="141175" cy="141175"/>
            </a:xfrm>
            <a:custGeom>
              <a:rect b="b" l="l" r="r" t="t"/>
              <a:pathLst>
                <a:path extrusionOk="0" h="5647" w="5647">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22" name="Google Shape;8122;p85"/>
            <p:cNvSpPr/>
            <p:nvPr/>
          </p:nvSpPr>
          <p:spPr>
            <a:xfrm>
              <a:off x="4636650" y="877100"/>
              <a:ext cx="141175" cy="141175"/>
            </a:xfrm>
            <a:custGeom>
              <a:rect b="b" l="l" r="r" t="t"/>
              <a:pathLst>
                <a:path extrusionOk="0" h="5647" w="5647">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123" name="Google Shape;8123;p85"/>
          <p:cNvGrpSpPr/>
          <p:nvPr/>
        </p:nvGrpSpPr>
        <p:grpSpPr>
          <a:xfrm>
            <a:off x="3752140" y="2711232"/>
            <a:ext cx="354778" cy="339271"/>
            <a:chOff x="5045500" y="842250"/>
            <a:chExt cx="503875" cy="481850"/>
          </a:xfrm>
        </p:grpSpPr>
        <p:sp>
          <p:nvSpPr>
            <p:cNvPr id="8124" name="Google Shape;8124;p85"/>
            <p:cNvSpPr/>
            <p:nvPr/>
          </p:nvSpPr>
          <p:spPr>
            <a:xfrm>
              <a:off x="5045500" y="842250"/>
              <a:ext cx="503875" cy="481850"/>
            </a:xfrm>
            <a:custGeom>
              <a:rect b="b" l="l" r="r" t="t"/>
              <a:pathLst>
                <a:path extrusionOk="0" h="19274" w="20155">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25" name="Google Shape;8125;p85"/>
            <p:cNvSpPr/>
            <p:nvPr/>
          </p:nvSpPr>
          <p:spPr>
            <a:xfrm>
              <a:off x="5221050" y="898625"/>
              <a:ext cx="254100" cy="254100"/>
            </a:xfrm>
            <a:custGeom>
              <a:rect b="b" l="l" r="r" t="t"/>
              <a:pathLst>
                <a:path extrusionOk="0" h="10164" w="10164">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126" name="Google Shape;8126;p85"/>
          <p:cNvGrpSpPr/>
          <p:nvPr/>
        </p:nvGrpSpPr>
        <p:grpSpPr>
          <a:xfrm>
            <a:off x="4174987" y="2737451"/>
            <a:ext cx="336965" cy="286833"/>
            <a:chOff x="5645200" y="879425"/>
            <a:chExt cx="478575" cy="407375"/>
          </a:xfrm>
        </p:grpSpPr>
        <p:sp>
          <p:nvSpPr>
            <p:cNvPr id="8127" name="Google Shape;8127;p85"/>
            <p:cNvSpPr/>
            <p:nvPr/>
          </p:nvSpPr>
          <p:spPr>
            <a:xfrm>
              <a:off x="6004200" y="1075025"/>
              <a:ext cx="86075" cy="93450"/>
            </a:xfrm>
            <a:custGeom>
              <a:rect b="b" l="l" r="r" t="t"/>
              <a:pathLst>
                <a:path extrusionOk="0" h="3738" w="3443">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28" name="Google Shape;8128;p85"/>
            <p:cNvSpPr/>
            <p:nvPr/>
          </p:nvSpPr>
          <p:spPr>
            <a:xfrm>
              <a:off x="5880900" y="953275"/>
              <a:ext cx="95100" cy="93525"/>
            </a:xfrm>
            <a:custGeom>
              <a:rect b="b" l="l" r="r" t="t"/>
              <a:pathLst>
                <a:path extrusionOk="0" h="3741" w="3804">
                  <a:moveTo>
                    <a:pt x="0" y="1"/>
                  </a:moveTo>
                  <a:lnTo>
                    <a:pt x="0" y="3741"/>
                  </a:lnTo>
                  <a:lnTo>
                    <a:pt x="3804" y="3741"/>
                  </a:lnTo>
                  <a:lnTo>
                    <a:pt x="3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29" name="Google Shape;8129;p85"/>
            <p:cNvSpPr/>
            <p:nvPr/>
          </p:nvSpPr>
          <p:spPr>
            <a:xfrm>
              <a:off x="6004200" y="953275"/>
              <a:ext cx="119575" cy="93525"/>
            </a:xfrm>
            <a:custGeom>
              <a:rect b="b" l="l" r="r" t="t"/>
              <a:pathLst>
                <a:path extrusionOk="0" h="3741" w="4783">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30" name="Google Shape;8130;p85"/>
            <p:cNvSpPr/>
            <p:nvPr/>
          </p:nvSpPr>
          <p:spPr>
            <a:xfrm>
              <a:off x="5880900" y="1075025"/>
              <a:ext cx="95100" cy="93450"/>
            </a:xfrm>
            <a:custGeom>
              <a:rect b="b" l="l" r="r" t="t"/>
              <a:pathLst>
                <a:path extrusionOk="0" h="3738" w="3804">
                  <a:moveTo>
                    <a:pt x="0" y="0"/>
                  </a:moveTo>
                  <a:lnTo>
                    <a:pt x="0" y="3737"/>
                  </a:lnTo>
                  <a:lnTo>
                    <a:pt x="3804" y="3737"/>
                  </a:lnTo>
                  <a:lnTo>
                    <a:pt x="3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31" name="Google Shape;8131;p85"/>
            <p:cNvSpPr/>
            <p:nvPr/>
          </p:nvSpPr>
          <p:spPr>
            <a:xfrm>
              <a:off x="5645200" y="879425"/>
              <a:ext cx="207500" cy="167375"/>
            </a:xfrm>
            <a:custGeom>
              <a:rect b="b" l="l" r="r" t="t"/>
              <a:pathLst>
                <a:path extrusionOk="0" h="6695" w="830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32" name="Google Shape;8132;p85"/>
            <p:cNvSpPr/>
            <p:nvPr/>
          </p:nvSpPr>
          <p:spPr>
            <a:xfrm>
              <a:off x="5722500" y="1075025"/>
              <a:ext cx="370875" cy="211775"/>
            </a:xfrm>
            <a:custGeom>
              <a:rect b="b" l="l" r="r" t="t"/>
              <a:pathLst>
                <a:path extrusionOk="0" h="8471" w="14835">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133" name="Google Shape;8133;p85"/>
          <p:cNvGrpSpPr/>
          <p:nvPr/>
        </p:nvGrpSpPr>
        <p:grpSpPr>
          <a:xfrm>
            <a:off x="4611062" y="2711241"/>
            <a:ext cx="298186" cy="339253"/>
            <a:chOff x="6264525" y="842250"/>
            <a:chExt cx="423500" cy="481825"/>
          </a:xfrm>
        </p:grpSpPr>
        <p:sp>
          <p:nvSpPr>
            <p:cNvPr id="8134" name="Google Shape;8134;p85"/>
            <p:cNvSpPr/>
            <p:nvPr/>
          </p:nvSpPr>
          <p:spPr>
            <a:xfrm>
              <a:off x="6264525" y="1033450"/>
              <a:ext cx="135300" cy="266450"/>
            </a:xfrm>
            <a:custGeom>
              <a:rect b="b" l="l" r="r" t="t"/>
              <a:pathLst>
                <a:path extrusionOk="0" h="10658" w="5412">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35" name="Google Shape;8135;p85"/>
            <p:cNvSpPr/>
            <p:nvPr/>
          </p:nvSpPr>
          <p:spPr>
            <a:xfrm>
              <a:off x="6552700" y="1033450"/>
              <a:ext cx="135325" cy="266450"/>
            </a:xfrm>
            <a:custGeom>
              <a:rect b="b" l="l" r="r" t="t"/>
              <a:pathLst>
                <a:path extrusionOk="0" h="10658" w="5413">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36" name="Google Shape;8136;p85"/>
            <p:cNvSpPr/>
            <p:nvPr/>
          </p:nvSpPr>
          <p:spPr>
            <a:xfrm>
              <a:off x="6462150" y="985275"/>
              <a:ext cx="28025" cy="28250"/>
            </a:xfrm>
            <a:custGeom>
              <a:rect b="b" l="l" r="r" t="t"/>
              <a:pathLst>
                <a:path extrusionOk="0" h="1130" w="1121">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37" name="Google Shape;8137;p85"/>
            <p:cNvSpPr/>
            <p:nvPr/>
          </p:nvSpPr>
          <p:spPr>
            <a:xfrm>
              <a:off x="6288775" y="1182900"/>
              <a:ext cx="375075" cy="141175"/>
            </a:xfrm>
            <a:custGeom>
              <a:rect b="b" l="l" r="r" t="t"/>
              <a:pathLst>
                <a:path extrusionOk="0" h="5647" w="15003">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38" name="Google Shape;8138;p85"/>
            <p:cNvSpPr/>
            <p:nvPr/>
          </p:nvSpPr>
          <p:spPr>
            <a:xfrm>
              <a:off x="6278675" y="965325"/>
              <a:ext cx="42350" cy="84725"/>
            </a:xfrm>
            <a:custGeom>
              <a:rect b="b" l="l" r="r" t="t"/>
              <a:pathLst>
                <a:path extrusionOk="0" h="3389" w="1694">
                  <a:moveTo>
                    <a:pt x="1693" y="1"/>
                  </a:moveTo>
                  <a:lnTo>
                    <a:pt x="1" y="1693"/>
                  </a:lnTo>
                  <a:lnTo>
                    <a:pt x="1693" y="3388"/>
                  </a:lnTo>
                  <a:lnTo>
                    <a:pt x="16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39" name="Google Shape;8139;p85"/>
            <p:cNvSpPr/>
            <p:nvPr/>
          </p:nvSpPr>
          <p:spPr>
            <a:xfrm>
              <a:off x="6631525" y="965325"/>
              <a:ext cx="42400" cy="84725"/>
            </a:xfrm>
            <a:custGeom>
              <a:rect b="b" l="l" r="r" t="t"/>
              <a:pathLst>
                <a:path extrusionOk="0" h="3389" w="1696">
                  <a:moveTo>
                    <a:pt x="1" y="1"/>
                  </a:moveTo>
                  <a:lnTo>
                    <a:pt x="1" y="3388"/>
                  </a:lnTo>
                  <a:lnTo>
                    <a:pt x="1696" y="169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40" name="Google Shape;8140;p85"/>
            <p:cNvSpPr/>
            <p:nvPr/>
          </p:nvSpPr>
          <p:spPr>
            <a:xfrm>
              <a:off x="6349225" y="842250"/>
              <a:ext cx="254100" cy="312425"/>
            </a:xfrm>
            <a:custGeom>
              <a:rect b="b" l="l" r="r" t="t"/>
              <a:pathLst>
                <a:path extrusionOk="0" h="12497" w="10164">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141" name="Google Shape;8141;p85"/>
          <p:cNvGrpSpPr/>
          <p:nvPr/>
        </p:nvGrpSpPr>
        <p:grpSpPr>
          <a:xfrm>
            <a:off x="829350" y="3125895"/>
            <a:ext cx="339253" cy="339253"/>
            <a:chOff x="900750" y="1436075"/>
            <a:chExt cx="481825" cy="481825"/>
          </a:xfrm>
        </p:grpSpPr>
        <p:sp>
          <p:nvSpPr>
            <p:cNvPr id="8142" name="Google Shape;8142;p85"/>
            <p:cNvSpPr/>
            <p:nvPr/>
          </p:nvSpPr>
          <p:spPr>
            <a:xfrm>
              <a:off x="900750" y="1627500"/>
              <a:ext cx="481825" cy="290400"/>
            </a:xfrm>
            <a:custGeom>
              <a:rect b="b" l="l" r="r" t="t"/>
              <a:pathLst>
                <a:path extrusionOk="0" h="11616" w="19273">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43" name="Google Shape;8143;p85"/>
            <p:cNvSpPr/>
            <p:nvPr/>
          </p:nvSpPr>
          <p:spPr>
            <a:xfrm>
              <a:off x="1296950" y="1549900"/>
              <a:ext cx="71550" cy="105850"/>
            </a:xfrm>
            <a:custGeom>
              <a:rect b="b" l="l" r="r" t="t"/>
              <a:pathLst>
                <a:path extrusionOk="0" h="4234" w="2862">
                  <a:moveTo>
                    <a:pt x="0" y="0"/>
                  </a:moveTo>
                  <a:lnTo>
                    <a:pt x="0" y="4234"/>
                  </a:lnTo>
                  <a:lnTo>
                    <a:pt x="2861" y="2117"/>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44" name="Google Shape;8144;p85"/>
            <p:cNvSpPr/>
            <p:nvPr/>
          </p:nvSpPr>
          <p:spPr>
            <a:xfrm>
              <a:off x="914900" y="1549900"/>
              <a:ext cx="71550" cy="105850"/>
            </a:xfrm>
            <a:custGeom>
              <a:rect b="b" l="l" r="r" t="t"/>
              <a:pathLst>
                <a:path extrusionOk="0" h="4234" w="2862">
                  <a:moveTo>
                    <a:pt x="2861" y="0"/>
                  </a:moveTo>
                  <a:lnTo>
                    <a:pt x="0" y="2117"/>
                  </a:lnTo>
                  <a:lnTo>
                    <a:pt x="2861" y="4234"/>
                  </a:lnTo>
                  <a:lnTo>
                    <a:pt x="28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45" name="Google Shape;8145;p85"/>
            <p:cNvSpPr/>
            <p:nvPr/>
          </p:nvSpPr>
          <p:spPr>
            <a:xfrm>
              <a:off x="1014650" y="1436075"/>
              <a:ext cx="254100" cy="336150"/>
            </a:xfrm>
            <a:custGeom>
              <a:rect b="b" l="l" r="r" t="t"/>
              <a:pathLst>
                <a:path extrusionOk="0" h="13446" w="10164">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146" name="Google Shape;8146;p85"/>
          <p:cNvGrpSpPr/>
          <p:nvPr/>
        </p:nvGrpSpPr>
        <p:grpSpPr>
          <a:xfrm>
            <a:off x="1247198" y="3186183"/>
            <a:ext cx="339253" cy="218676"/>
            <a:chOff x="1492675" y="1520750"/>
            <a:chExt cx="481825" cy="310575"/>
          </a:xfrm>
        </p:grpSpPr>
        <p:sp>
          <p:nvSpPr>
            <p:cNvPr id="8147" name="Google Shape;8147;p85"/>
            <p:cNvSpPr/>
            <p:nvPr/>
          </p:nvSpPr>
          <p:spPr>
            <a:xfrm>
              <a:off x="1492675" y="1540400"/>
              <a:ext cx="481825" cy="290925"/>
            </a:xfrm>
            <a:custGeom>
              <a:rect b="b" l="l" r="r" t="t"/>
              <a:pathLst>
                <a:path extrusionOk="0" h="11637" w="19273">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48" name="Google Shape;8148;p85"/>
            <p:cNvSpPr/>
            <p:nvPr/>
          </p:nvSpPr>
          <p:spPr>
            <a:xfrm>
              <a:off x="1522575" y="1520750"/>
              <a:ext cx="421975" cy="165800"/>
            </a:xfrm>
            <a:custGeom>
              <a:rect b="b" l="l" r="r" t="t"/>
              <a:pathLst>
                <a:path extrusionOk="0" h="6632" w="16879">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149" name="Google Shape;8149;p85"/>
          <p:cNvGrpSpPr/>
          <p:nvPr/>
        </p:nvGrpSpPr>
        <p:grpSpPr>
          <a:xfrm>
            <a:off x="1654995" y="3125877"/>
            <a:ext cx="352332" cy="339288"/>
            <a:chOff x="2071000" y="1435025"/>
            <a:chExt cx="500400" cy="481875"/>
          </a:xfrm>
        </p:grpSpPr>
        <p:sp>
          <p:nvSpPr>
            <p:cNvPr id="8150" name="Google Shape;8150;p85"/>
            <p:cNvSpPr/>
            <p:nvPr/>
          </p:nvSpPr>
          <p:spPr>
            <a:xfrm>
              <a:off x="2425125" y="1718700"/>
              <a:ext cx="146275" cy="141750"/>
            </a:xfrm>
            <a:custGeom>
              <a:rect b="b" l="l" r="r" t="t"/>
              <a:pathLst>
                <a:path extrusionOk="0" h="5670" w="5851">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51" name="Google Shape;8151;p85"/>
            <p:cNvSpPr/>
            <p:nvPr/>
          </p:nvSpPr>
          <p:spPr>
            <a:xfrm>
              <a:off x="2071000" y="1477850"/>
              <a:ext cx="453125" cy="439050"/>
            </a:xfrm>
            <a:custGeom>
              <a:rect b="b" l="l" r="r" t="t"/>
              <a:pathLst>
                <a:path extrusionOk="0" h="17562" w="18125">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52" name="Google Shape;8152;p85"/>
            <p:cNvSpPr/>
            <p:nvPr/>
          </p:nvSpPr>
          <p:spPr>
            <a:xfrm>
              <a:off x="2141600" y="1435025"/>
              <a:ext cx="146300" cy="141850"/>
            </a:xfrm>
            <a:custGeom>
              <a:rect b="b" l="l" r="r" t="t"/>
              <a:pathLst>
                <a:path extrusionOk="0" h="5674" w="5852">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153" name="Google Shape;8153;p85"/>
          <p:cNvGrpSpPr/>
          <p:nvPr/>
        </p:nvGrpSpPr>
        <p:grpSpPr>
          <a:xfrm>
            <a:off x="2083159" y="3146709"/>
            <a:ext cx="351874" cy="297623"/>
            <a:chOff x="2678350" y="1464650"/>
            <a:chExt cx="499750" cy="422700"/>
          </a:xfrm>
        </p:grpSpPr>
        <p:sp>
          <p:nvSpPr>
            <p:cNvPr id="8154" name="Google Shape;8154;p85"/>
            <p:cNvSpPr/>
            <p:nvPr/>
          </p:nvSpPr>
          <p:spPr>
            <a:xfrm>
              <a:off x="3081050" y="1542700"/>
              <a:ext cx="97050" cy="267350"/>
            </a:xfrm>
            <a:custGeom>
              <a:rect b="b" l="l" r="r" t="t"/>
              <a:pathLst>
                <a:path extrusionOk="0" h="10694" w="3882">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55" name="Google Shape;8155;p85"/>
            <p:cNvSpPr/>
            <p:nvPr/>
          </p:nvSpPr>
          <p:spPr>
            <a:xfrm>
              <a:off x="3041000" y="1582600"/>
              <a:ext cx="75075" cy="187725"/>
            </a:xfrm>
            <a:custGeom>
              <a:rect b="b" l="l" r="r" t="t"/>
              <a:pathLst>
                <a:path extrusionOk="0" h="7509" w="3003">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56" name="Google Shape;8156;p85"/>
            <p:cNvSpPr/>
            <p:nvPr/>
          </p:nvSpPr>
          <p:spPr>
            <a:xfrm>
              <a:off x="2678350" y="1464650"/>
              <a:ext cx="339700" cy="422700"/>
            </a:xfrm>
            <a:custGeom>
              <a:rect b="b" l="l" r="r" t="t"/>
              <a:pathLst>
                <a:path extrusionOk="0" h="16908" w="13588">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157" name="Google Shape;8157;p85"/>
          <p:cNvGrpSpPr/>
          <p:nvPr/>
        </p:nvGrpSpPr>
        <p:grpSpPr>
          <a:xfrm>
            <a:off x="2506692" y="3125895"/>
            <a:ext cx="339253" cy="339253"/>
            <a:chOff x="3271200" y="1435075"/>
            <a:chExt cx="481825" cy="481825"/>
          </a:xfrm>
        </p:grpSpPr>
        <p:sp>
          <p:nvSpPr>
            <p:cNvPr id="8158" name="Google Shape;8158;p85"/>
            <p:cNvSpPr/>
            <p:nvPr/>
          </p:nvSpPr>
          <p:spPr>
            <a:xfrm>
              <a:off x="3271200" y="1435075"/>
              <a:ext cx="481825" cy="481825"/>
            </a:xfrm>
            <a:custGeom>
              <a:rect b="b" l="l" r="r" t="t"/>
              <a:pathLst>
                <a:path extrusionOk="0" h="19273" w="19273">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59" name="Google Shape;8159;p85"/>
            <p:cNvSpPr/>
            <p:nvPr/>
          </p:nvSpPr>
          <p:spPr>
            <a:xfrm>
              <a:off x="3356575" y="1520525"/>
              <a:ext cx="311000" cy="311025"/>
            </a:xfrm>
            <a:custGeom>
              <a:rect b="b" l="l" r="r" t="t"/>
              <a:pathLst>
                <a:path extrusionOk="0" h="12441" w="1244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160" name="Google Shape;8160;p85"/>
          <p:cNvGrpSpPr/>
          <p:nvPr/>
        </p:nvGrpSpPr>
        <p:grpSpPr>
          <a:xfrm>
            <a:off x="2917165" y="3125877"/>
            <a:ext cx="343442" cy="339288"/>
            <a:chOff x="3858100" y="1435075"/>
            <a:chExt cx="487775" cy="481875"/>
          </a:xfrm>
        </p:grpSpPr>
        <p:sp>
          <p:nvSpPr>
            <p:cNvPr id="8161" name="Google Shape;8161;p85"/>
            <p:cNvSpPr/>
            <p:nvPr/>
          </p:nvSpPr>
          <p:spPr>
            <a:xfrm>
              <a:off x="3858100" y="1868750"/>
              <a:ext cx="55575" cy="48200"/>
            </a:xfrm>
            <a:custGeom>
              <a:rect b="b" l="l" r="r" t="t"/>
              <a:pathLst>
                <a:path extrusionOk="0" h="1928" w="2223">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62" name="Google Shape;8162;p85"/>
            <p:cNvSpPr/>
            <p:nvPr/>
          </p:nvSpPr>
          <p:spPr>
            <a:xfrm>
              <a:off x="3917950" y="1808500"/>
              <a:ext cx="60350" cy="48525"/>
            </a:xfrm>
            <a:custGeom>
              <a:rect b="b" l="l" r="r" t="t"/>
              <a:pathLst>
                <a:path extrusionOk="0" h="1941" w="2414">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63" name="Google Shape;8163;p85"/>
            <p:cNvSpPr/>
            <p:nvPr/>
          </p:nvSpPr>
          <p:spPr>
            <a:xfrm>
              <a:off x="3876450" y="1435075"/>
              <a:ext cx="450375" cy="251250"/>
            </a:xfrm>
            <a:custGeom>
              <a:rect b="b" l="l" r="r" t="t"/>
              <a:pathLst>
                <a:path extrusionOk="0" h="10050" w="18015">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64" name="Google Shape;8164;p85"/>
            <p:cNvSpPr/>
            <p:nvPr/>
          </p:nvSpPr>
          <p:spPr>
            <a:xfrm>
              <a:off x="4094925" y="1456025"/>
              <a:ext cx="250950" cy="445250"/>
            </a:xfrm>
            <a:custGeom>
              <a:rect b="b" l="l" r="r" t="t"/>
              <a:pathLst>
                <a:path extrusionOk="0" h="17810" w="10038">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65" name="Google Shape;8165;p85"/>
            <p:cNvSpPr/>
            <p:nvPr/>
          </p:nvSpPr>
          <p:spPr>
            <a:xfrm>
              <a:off x="3993575" y="1542825"/>
              <a:ext cx="245025" cy="242525"/>
            </a:xfrm>
            <a:custGeom>
              <a:rect b="b" l="l" r="r" t="t"/>
              <a:pathLst>
                <a:path extrusionOk="0" h="9701" w="9801">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166" name="Google Shape;8166;p85"/>
          <p:cNvGrpSpPr/>
          <p:nvPr/>
        </p:nvGrpSpPr>
        <p:grpSpPr>
          <a:xfrm>
            <a:off x="3337249" y="3125895"/>
            <a:ext cx="339253" cy="339253"/>
            <a:chOff x="4456875" y="1435075"/>
            <a:chExt cx="481825" cy="481825"/>
          </a:xfrm>
        </p:grpSpPr>
        <p:sp>
          <p:nvSpPr>
            <p:cNvPr id="8167" name="Google Shape;8167;p85"/>
            <p:cNvSpPr/>
            <p:nvPr/>
          </p:nvSpPr>
          <p:spPr>
            <a:xfrm>
              <a:off x="4624975" y="1465275"/>
              <a:ext cx="56650" cy="86000"/>
            </a:xfrm>
            <a:custGeom>
              <a:rect b="b" l="l" r="r" t="t"/>
              <a:pathLst>
                <a:path extrusionOk="0" h="3440" w="2266">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68" name="Google Shape;8168;p85"/>
            <p:cNvSpPr/>
            <p:nvPr/>
          </p:nvSpPr>
          <p:spPr>
            <a:xfrm>
              <a:off x="4615275" y="1797425"/>
              <a:ext cx="66350" cy="89375"/>
            </a:xfrm>
            <a:custGeom>
              <a:rect b="b" l="l" r="r" t="t"/>
              <a:pathLst>
                <a:path extrusionOk="0" h="3575" w="2654">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69" name="Google Shape;8169;p85"/>
            <p:cNvSpPr/>
            <p:nvPr/>
          </p:nvSpPr>
          <p:spPr>
            <a:xfrm>
              <a:off x="4583125" y="1547250"/>
              <a:ext cx="28250" cy="28250"/>
            </a:xfrm>
            <a:custGeom>
              <a:rect b="b" l="l" r="r" t="t"/>
              <a:pathLst>
                <a:path extrusionOk="0" h="1130" w="113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70" name="Google Shape;8170;p85"/>
            <p:cNvSpPr/>
            <p:nvPr/>
          </p:nvSpPr>
          <p:spPr>
            <a:xfrm>
              <a:off x="4597950" y="1576075"/>
              <a:ext cx="83675" cy="87525"/>
            </a:xfrm>
            <a:custGeom>
              <a:rect b="b" l="l" r="r" t="t"/>
              <a:pathLst>
                <a:path extrusionOk="0" h="3501" w="3347">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71" name="Google Shape;8171;p85"/>
            <p:cNvSpPr/>
            <p:nvPr/>
          </p:nvSpPr>
          <p:spPr>
            <a:xfrm>
              <a:off x="4597650" y="1692175"/>
              <a:ext cx="83975" cy="82450"/>
            </a:xfrm>
            <a:custGeom>
              <a:rect b="b" l="l" r="r" t="t"/>
              <a:pathLst>
                <a:path extrusionOk="0" h="3298" w="3359">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72" name="Google Shape;8172;p85"/>
            <p:cNvSpPr/>
            <p:nvPr/>
          </p:nvSpPr>
          <p:spPr>
            <a:xfrm>
              <a:off x="4798050" y="1663575"/>
              <a:ext cx="28475" cy="28250"/>
            </a:xfrm>
            <a:custGeom>
              <a:rect b="b" l="l" r="r" t="t"/>
              <a:pathLst>
                <a:path extrusionOk="0" h="1130" w="1139">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73" name="Google Shape;8173;p85"/>
            <p:cNvSpPr/>
            <p:nvPr/>
          </p:nvSpPr>
          <p:spPr>
            <a:xfrm>
              <a:off x="4710200" y="1435075"/>
              <a:ext cx="228500" cy="228525"/>
            </a:xfrm>
            <a:custGeom>
              <a:rect b="b" l="l" r="r" t="t"/>
              <a:pathLst>
                <a:path extrusionOk="0" h="9141" w="914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74" name="Google Shape;8174;p85"/>
            <p:cNvSpPr/>
            <p:nvPr/>
          </p:nvSpPr>
          <p:spPr>
            <a:xfrm>
              <a:off x="4819200" y="1593475"/>
              <a:ext cx="89400" cy="70125"/>
            </a:xfrm>
            <a:custGeom>
              <a:rect b="b" l="l" r="r" t="t"/>
              <a:pathLst>
                <a:path extrusionOk="0" h="2805" w="3576">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75" name="Google Shape;8175;p85"/>
            <p:cNvSpPr/>
            <p:nvPr/>
          </p:nvSpPr>
          <p:spPr>
            <a:xfrm>
              <a:off x="4819200" y="1692175"/>
              <a:ext cx="89475" cy="66275"/>
            </a:xfrm>
            <a:custGeom>
              <a:rect b="b" l="l" r="r" t="t"/>
              <a:pathLst>
                <a:path extrusionOk="0" h="2651" w="3579">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76" name="Google Shape;8176;p85"/>
            <p:cNvSpPr/>
            <p:nvPr/>
          </p:nvSpPr>
          <p:spPr>
            <a:xfrm>
              <a:off x="4456875" y="1691800"/>
              <a:ext cx="225125" cy="225100"/>
            </a:xfrm>
            <a:custGeom>
              <a:rect b="b" l="l" r="r" t="t"/>
              <a:pathLst>
                <a:path extrusionOk="0" h="9004" w="9005">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77" name="Google Shape;8177;p85"/>
            <p:cNvSpPr/>
            <p:nvPr/>
          </p:nvSpPr>
          <p:spPr>
            <a:xfrm>
              <a:off x="4487000" y="1595125"/>
              <a:ext cx="88925" cy="68475"/>
            </a:xfrm>
            <a:custGeom>
              <a:rect b="b" l="l" r="r" t="t"/>
              <a:pathLst>
                <a:path extrusionOk="0" h="2739" w="3557">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78" name="Google Shape;8178;p85"/>
            <p:cNvSpPr/>
            <p:nvPr/>
          </p:nvSpPr>
          <p:spPr>
            <a:xfrm>
              <a:off x="4486925" y="1692175"/>
              <a:ext cx="89450" cy="66350"/>
            </a:xfrm>
            <a:custGeom>
              <a:rect b="b" l="l" r="r" t="t"/>
              <a:pathLst>
                <a:path extrusionOk="0" h="2654" w="3578">
                  <a:moveTo>
                    <a:pt x="0" y="0"/>
                  </a:moveTo>
                  <a:cubicBezTo>
                    <a:pt x="352" y="1078"/>
                    <a:pt x="1689" y="2030"/>
                    <a:pt x="3578" y="2653"/>
                  </a:cubicBezTo>
                  <a:cubicBezTo>
                    <a:pt x="3418" y="1777"/>
                    <a:pt x="3325" y="889"/>
                    <a:pt x="3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79" name="Google Shape;8179;p85"/>
            <p:cNvSpPr/>
            <p:nvPr/>
          </p:nvSpPr>
          <p:spPr>
            <a:xfrm>
              <a:off x="4456875" y="1435075"/>
              <a:ext cx="225125" cy="228525"/>
            </a:xfrm>
            <a:custGeom>
              <a:rect b="b" l="l" r="r" t="t"/>
              <a:pathLst>
                <a:path extrusionOk="0" h="9141" w="9005">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80" name="Google Shape;8180;p85"/>
            <p:cNvSpPr/>
            <p:nvPr/>
          </p:nvSpPr>
          <p:spPr>
            <a:xfrm>
              <a:off x="4710200" y="1691800"/>
              <a:ext cx="228500" cy="225100"/>
            </a:xfrm>
            <a:custGeom>
              <a:rect b="b" l="l" r="r" t="t"/>
              <a:pathLst>
                <a:path extrusionOk="0" h="9004" w="914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81" name="Google Shape;8181;p85"/>
            <p:cNvSpPr/>
            <p:nvPr/>
          </p:nvSpPr>
          <p:spPr>
            <a:xfrm>
              <a:off x="4710200" y="1465200"/>
              <a:ext cx="70025" cy="89375"/>
            </a:xfrm>
            <a:custGeom>
              <a:rect b="b" l="l" r="r" t="t"/>
              <a:pathLst>
                <a:path extrusionOk="0" h="3575" w="2801">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82" name="Google Shape;8182;p85"/>
            <p:cNvSpPr/>
            <p:nvPr/>
          </p:nvSpPr>
          <p:spPr>
            <a:xfrm>
              <a:off x="4710200" y="1575850"/>
              <a:ext cx="86150" cy="87750"/>
            </a:xfrm>
            <a:custGeom>
              <a:rect b="b" l="l" r="r" t="t"/>
              <a:pathLst>
                <a:path extrusionOk="0" h="3510" w="3446">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83" name="Google Shape;8183;p85"/>
            <p:cNvSpPr/>
            <p:nvPr/>
          </p:nvSpPr>
          <p:spPr>
            <a:xfrm>
              <a:off x="4710200" y="1797500"/>
              <a:ext cx="70025" cy="89375"/>
            </a:xfrm>
            <a:custGeom>
              <a:rect b="b" l="l" r="r" t="t"/>
              <a:pathLst>
                <a:path extrusionOk="0" h="3575" w="2801">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84" name="Google Shape;8184;p85"/>
            <p:cNvSpPr/>
            <p:nvPr/>
          </p:nvSpPr>
          <p:spPr>
            <a:xfrm>
              <a:off x="4681975" y="1776400"/>
              <a:ext cx="28250" cy="28350"/>
            </a:xfrm>
            <a:custGeom>
              <a:rect b="b" l="l" r="r" t="t"/>
              <a:pathLst>
                <a:path extrusionOk="0" h="1134" w="113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85" name="Google Shape;8185;p85"/>
            <p:cNvSpPr/>
            <p:nvPr/>
          </p:nvSpPr>
          <p:spPr>
            <a:xfrm>
              <a:off x="4710200" y="1692175"/>
              <a:ext cx="86150" cy="82450"/>
            </a:xfrm>
            <a:custGeom>
              <a:rect b="b" l="l" r="r" t="t"/>
              <a:pathLst>
                <a:path extrusionOk="0" h="3298" w="3446">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186" name="Google Shape;8186;p85"/>
          <p:cNvGrpSpPr/>
          <p:nvPr/>
        </p:nvGrpSpPr>
        <p:grpSpPr>
          <a:xfrm>
            <a:off x="3758239" y="3125886"/>
            <a:ext cx="342580" cy="339271"/>
            <a:chOff x="5049725" y="1435050"/>
            <a:chExt cx="486550" cy="481850"/>
          </a:xfrm>
        </p:grpSpPr>
        <p:sp>
          <p:nvSpPr>
            <p:cNvPr id="8187" name="Google Shape;8187;p85"/>
            <p:cNvSpPr/>
            <p:nvPr/>
          </p:nvSpPr>
          <p:spPr>
            <a:xfrm>
              <a:off x="5136300" y="1519775"/>
              <a:ext cx="310550" cy="310550"/>
            </a:xfrm>
            <a:custGeom>
              <a:rect b="b" l="l" r="r" t="t"/>
              <a:pathLst>
                <a:path extrusionOk="0" h="12422" w="12422">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88" name="Google Shape;8188;p85"/>
            <p:cNvSpPr/>
            <p:nvPr/>
          </p:nvSpPr>
          <p:spPr>
            <a:xfrm>
              <a:off x="5184925" y="1576250"/>
              <a:ext cx="205475" cy="197625"/>
            </a:xfrm>
            <a:custGeom>
              <a:rect b="b" l="l" r="r" t="t"/>
              <a:pathLst>
                <a:path extrusionOk="0" h="7905" w="8219">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89" name="Google Shape;8189;p85"/>
            <p:cNvSpPr/>
            <p:nvPr/>
          </p:nvSpPr>
          <p:spPr>
            <a:xfrm>
              <a:off x="5049725" y="1435075"/>
              <a:ext cx="481825" cy="481825"/>
            </a:xfrm>
            <a:custGeom>
              <a:rect b="b" l="l" r="r" t="t"/>
              <a:pathLst>
                <a:path extrusionOk="0" h="19273" w="19273">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90" name="Google Shape;8190;p85"/>
            <p:cNvSpPr/>
            <p:nvPr/>
          </p:nvSpPr>
          <p:spPr>
            <a:xfrm>
              <a:off x="5245825" y="1435050"/>
              <a:ext cx="290450" cy="282350"/>
            </a:xfrm>
            <a:custGeom>
              <a:rect b="b" l="l" r="r" t="t"/>
              <a:pathLst>
                <a:path extrusionOk="0" h="11294" w="11618">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191" name="Google Shape;8191;p85"/>
          <p:cNvGrpSpPr/>
          <p:nvPr/>
        </p:nvGrpSpPr>
        <p:grpSpPr>
          <a:xfrm>
            <a:off x="4173790" y="3125895"/>
            <a:ext cx="339359" cy="339253"/>
            <a:chOff x="5642475" y="1435075"/>
            <a:chExt cx="481975" cy="481825"/>
          </a:xfrm>
        </p:grpSpPr>
        <p:sp>
          <p:nvSpPr>
            <p:cNvPr id="8192" name="Google Shape;8192;p85"/>
            <p:cNvSpPr/>
            <p:nvPr/>
          </p:nvSpPr>
          <p:spPr>
            <a:xfrm>
              <a:off x="5642475" y="1435075"/>
              <a:ext cx="481975" cy="340675"/>
            </a:xfrm>
            <a:custGeom>
              <a:rect b="b" l="l" r="r" t="t"/>
              <a:pathLst>
                <a:path extrusionOk="0" h="13627" w="19279">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93" name="Google Shape;8193;p85"/>
            <p:cNvSpPr/>
            <p:nvPr/>
          </p:nvSpPr>
          <p:spPr>
            <a:xfrm>
              <a:off x="5756375" y="1803975"/>
              <a:ext cx="254100" cy="112925"/>
            </a:xfrm>
            <a:custGeom>
              <a:rect b="b" l="l" r="r" t="t"/>
              <a:pathLst>
                <a:path extrusionOk="0" h="4517" w="10164">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94" name="Google Shape;8194;p85"/>
            <p:cNvSpPr/>
            <p:nvPr/>
          </p:nvSpPr>
          <p:spPr>
            <a:xfrm>
              <a:off x="5843400" y="1537550"/>
              <a:ext cx="79975" cy="76125"/>
            </a:xfrm>
            <a:custGeom>
              <a:rect b="b" l="l" r="r" t="t"/>
              <a:pathLst>
                <a:path extrusionOk="0" h="3045" w="3199">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195" name="Google Shape;8195;p85"/>
          <p:cNvGrpSpPr/>
          <p:nvPr/>
        </p:nvGrpSpPr>
        <p:grpSpPr>
          <a:xfrm>
            <a:off x="4588276" y="3125886"/>
            <a:ext cx="343759" cy="339271"/>
            <a:chOff x="6232000" y="1435050"/>
            <a:chExt cx="488225" cy="481850"/>
          </a:xfrm>
        </p:grpSpPr>
        <p:sp>
          <p:nvSpPr>
            <p:cNvPr id="8196" name="Google Shape;8196;p85"/>
            <p:cNvSpPr/>
            <p:nvPr/>
          </p:nvSpPr>
          <p:spPr>
            <a:xfrm>
              <a:off x="6578000" y="1463375"/>
              <a:ext cx="83150" cy="78250"/>
            </a:xfrm>
            <a:custGeom>
              <a:rect b="b" l="l" r="r" t="t"/>
              <a:pathLst>
                <a:path extrusionOk="0" h="3130" w="3326">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97" name="Google Shape;8197;p85"/>
            <p:cNvSpPr/>
            <p:nvPr/>
          </p:nvSpPr>
          <p:spPr>
            <a:xfrm>
              <a:off x="6421725" y="1773850"/>
              <a:ext cx="112950" cy="143050"/>
            </a:xfrm>
            <a:custGeom>
              <a:rect b="b" l="l" r="r" t="t"/>
              <a:pathLst>
                <a:path extrusionOk="0" h="5722" w="4518">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98" name="Google Shape;8198;p85"/>
            <p:cNvSpPr/>
            <p:nvPr/>
          </p:nvSpPr>
          <p:spPr>
            <a:xfrm>
              <a:off x="6448975" y="1632700"/>
              <a:ext cx="56475" cy="56475"/>
            </a:xfrm>
            <a:custGeom>
              <a:rect b="b" l="l" r="r" t="t"/>
              <a:pathLst>
                <a:path extrusionOk="0" h="2259" w="2259">
                  <a:moveTo>
                    <a:pt x="0" y="0"/>
                  </a:moveTo>
                  <a:lnTo>
                    <a:pt x="0" y="2259"/>
                  </a:lnTo>
                  <a:lnTo>
                    <a:pt x="2259" y="2259"/>
                  </a:lnTo>
                  <a:lnTo>
                    <a:pt x="22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99" name="Google Shape;8199;p85"/>
            <p:cNvSpPr/>
            <p:nvPr/>
          </p:nvSpPr>
          <p:spPr>
            <a:xfrm>
              <a:off x="6232000" y="1435050"/>
              <a:ext cx="488225" cy="237825"/>
            </a:xfrm>
            <a:custGeom>
              <a:rect b="b" l="l" r="r" t="t"/>
              <a:pathLst>
                <a:path extrusionOk="0" h="9513" w="19529">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00" name="Google Shape;8200;p85"/>
            <p:cNvSpPr/>
            <p:nvPr/>
          </p:nvSpPr>
          <p:spPr>
            <a:xfrm>
              <a:off x="6291025" y="1537700"/>
              <a:ext cx="369800" cy="379200"/>
            </a:xfrm>
            <a:custGeom>
              <a:rect b="b" l="l" r="r" t="t"/>
              <a:pathLst>
                <a:path extrusionOk="0" h="15168" w="14792">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01" name="Google Shape;8201;p85"/>
          <p:cNvGrpSpPr/>
          <p:nvPr/>
        </p:nvGrpSpPr>
        <p:grpSpPr>
          <a:xfrm>
            <a:off x="849012" y="3539545"/>
            <a:ext cx="299929" cy="337792"/>
            <a:chOff x="924450" y="2028975"/>
            <a:chExt cx="425975" cy="479750"/>
          </a:xfrm>
        </p:grpSpPr>
        <p:sp>
          <p:nvSpPr>
            <p:cNvPr id="8202" name="Google Shape;8202;p85"/>
            <p:cNvSpPr/>
            <p:nvPr/>
          </p:nvSpPr>
          <p:spPr>
            <a:xfrm>
              <a:off x="1035500" y="2028975"/>
              <a:ext cx="314925" cy="153075"/>
            </a:xfrm>
            <a:custGeom>
              <a:rect b="b" l="l" r="r" t="t"/>
              <a:pathLst>
                <a:path extrusionOk="0" h="6123" w="12597">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03" name="Google Shape;8203;p85"/>
            <p:cNvSpPr/>
            <p:nvPr/>
          </p:nvSpPr>
          <p:spPr>
            <a:xfrm>
              <a:off x="1212475" y="2137450"/>
              <a:ext cx="137950" cy="304275"/>
            </a:xfrm>
            <a:custGeom>
              <a:rect b="b" l="l" r="r" t="t"/>
              <a:pathLst>
                <a:path extrusionOk="0" h="12171" w="5518">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04" name="Google Shape;8204;p85"/>
            <p:cNvSpPr/>
            <p:nvPr/>
          </p:nvSpPr>
          <p:spPr>
            <a:xfrm>
              <a:off x="924450" y="2204450"/>
              <a:ext cx="139300" cy="304275"/>
            </a:xfrm>
            <a:custGeom>
              <a:rect b="b" l="l" r="r" t="t"/>
              <a:pathLst>
                <a:path extrusionOk="0" h="12171" w="5572">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05" name="Google Shape;8205;p85"/>
          <p:cNvGrpSpPr/>
          <p:nvPr/>
        </p:nvGrpSpPr>
        <p:grpSpPr>
          <a:xfrm>
            <a:off x="1661509" y="3559347"/>
            <a:ext cx="339306" cy="298186"/>
            <a:chOff x="2085450" y="2057100"/>
            <a:chExt cx="481900" cy="423500"/>
          </a:xfrm>
        </p:grpSpPr>
        <p:sp>
          <p:nvSpPr>
            <p:cNvPr id="8206" name="Google Shape;8206;p85"/>
            <p:cNvSpPr/>
            <p:nvPr/>
          </p:nvSpPr>
          <p:spPr>
            <a:xfrm>
              <a:off x="2085450" y="2061650"/>
              <a:ext cx="141250" cy="418950"/>
            </a:xfrm>
            <a:custGeom>
              <a:rect b="b" l="l" r="r" t="t"/>
              <a:pathLst>
                <a:path extrusionOk="0" h="16758" w="565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07" name="Google Shape;8207;p85"/>
            <p:cNvSpPr/>
            <p:nvPr/>
          </p:nvSpPr>
          <p:spPr>
            <a:xfrm>
              <a:off x="2254900" y="2061050"/>
              <a:ext cx="143050" cy="415650"/>
            </a:xfrm>
            <a:custGeom>
              <a:rect b="b" l="l" r="r" t="t"/>
              <a:pathLst>
                <a:path extrusionOk="0" h="16626" w="5722">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08" name="Google Shape;8208;p85"/>
            <p:cNvSpPr/>
            <p:nvPr/>
          </p:nvSpPr>
          <p:spPr>
            <a:xfrm>
              <a:off x="2426175" y="2057100"/>
              <a:ext cx="141175" cy="418925"/>
            </a:xfrm>
            <a:custGeom>
              <a:rect b="b" l="l" r="r" t="t"/>
              <a:pathLst>
                <a:path extrusionOk="0" h="16757" w="5647">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09" name="Google Shape;8209;p85"/>
          <p:cNvGrpSpPr/>
          <p:nvPr/>
        </p:nvGrpSpPr>
        <p:grpSpPr>
          <a:xfrm>
            <a:off x="2089442" y="3582592"/>
            <a:ext cx="339306" cy="251698"/>
            <a:chOff x="2678275" y="2090100"/>
            <a:chExt cx="481900" cy="357475"/>
          </a:xfrm>
        </p:grpSpPr>
        <p:sp>
          <p:nvSpPr>
            <p:cNvPr id="8210" name="Google Shape;8210;p85"/>
            <p:cNvSpPr/>
            <p:nvPr/>
          </p:nvSpPr>
          <p:spPr>
            <a:xfrm>
              <a:off x="2899450" y="2249100"/>
              <a:ext cx="39550" cy="39550"/>
            </a:xfrm>
            <a:custGeom>
              <a:rect b="b" l="l" r="r" t="t"/>
              <a:pathLst>
                <a:path extrusionOk="0" h="1582" w="1582">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11" name="Google Shape;8211;p85"/>
            <p:cNvSpPr/>
            <p:nvPr/>
          </p:nvSpPr>
          <p:spPr>
            <a:xfrm>
              <a:off x="3092400" y="2249100"/>
              <a:ext cx="39550" cy="39550"/>
            </a:xfrm>
            <a:custGeom>
              <a:rect b="b" l="l" r="r" t="t"/>
              <a:pathLst>
                <a:path extrusionOk="0" h="1582" w="1582">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12" name="Google Shape;8212;p85"/>
            <p:cNvSpPr/>
            <p:nvPr/>
          </p:nvSpPr>
          <p:spPr>
            <a:xfrm>
              <a:off x="2678350" y="2389425"/>
              <a:ext cx="481825" cy="58150"/>
            </a:xfrm>
            <a:custGeom>
              <a:rect b="b" l="l" r="r" t="t"/>
              <a:pathLst>
                <a:path extrusionOk="0" h="2326" w="19273">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13" name="Google Shape;8213;p85"/>
            <p:cNvSpPr/>
            <p:nvPr/>
          </p:nvSpPr>
          <p:spPr>
            <a:xfrm>
              <a:off x="2706600" y="2249100"/>
              <a:ext cx="39550" cy="39550"/>
            </a:xfrm>
            <a:custGeom>
              <a:rect b="b" l="l" r="r" t="t"/>
              <a:pathLst>
                <a:path extrusionOk="0" h="1582" w="1582">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14" name="Google Shape;8214;p85"/>
            <p:cNvSpPr/>
            <p:nvPr/>
          </p:nvSpPr>
          <p:spPr>
            <a:xfrm>
              <a:off x="2678275" y="2090100"/>
              <a:ext cx="481900" cy="271125"/>
            </a:xfrm>
            <a:custGeom>
              <a:rect b="b" l="l" r="r" t="t"/>
              <a:pathLst>
                <a:path extrusionOk="0" h="10845" w="19276">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15" name="Google Shape;8215;p85"/>
          <p:cNvGrpSpPr/>
          <p:nvPr/>
        </p:nvGrpSpPr>
        <p:grpSpPr>
          <a:xfrm>
            <a:off x="2566646" y="3594790"/>
            <a:ext cx="219345" cy="227301"/>
            <a:chOff x="3357325" y="2093500"/>
            <a:chExt cx="311525" cy="322825"/>
          </a:xfrm>
        </p:grpSpPr>
        <p:sp>
          <p:nvSpPr>
            <p:cNvPr id="8216" name="Google Shape;8216;p85"/>
            <p:cNvSpPr/>
            <p:nvPr/>
          </p:nvSpPr>
          <p:spPr>
            <a:xfrm>
              <a:off x="3357325" y="2210550"/>
              <a:ext cx="85700" cy="205775"/>
            </a:xfrm>
            <a:custGeom>
              <a:rect b="b" l="l" r="r" t="t"/>
              <a:pathLst>
                <a:path extrusionOk="0" h="8231" w="3428">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17" name="Google Shape;8217;p85"/>
            <p:cNvSpPr/>
            <p:nvPr/>
          </p:nvSpPr>
          <p:spPr>
            <a:xfrm>
              <a:off x="3471225" y="2152075"/>
              <a:ext cx="84725" cy="264250"/>
            </a:xfrm>
            <a:custGeom>
              <a:rect b="b" l="l" r="r" t="t"/>
              <a:pathLst>
                <a:path extrusionOk="0" h="10570" w="3389">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18" name="Google Shape;8218;p85"/>
            <p:cNvSpPr/>
            <p:nvPr/>
          </p:nvSpPr>
          <p:spPr>
            <a:xfrm>
              <a:off x="3584150" y="2093500"/>
              <a:ext cx="84700" cy="322825"/>
            </a:xfrm>
            <a:custGeom>
              <a:rect b="b" l="l" r="r" t="t"/>
              <a:pathLst>
                <a:path extrusionOk="0" h="12913" w="3388">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219" name="Google Shape;8219;p85"/>
          <p:cNvSpPr/>
          <p:nvPr/>
        </p:nvSpPr>
        <p:spPr>
          <a:xfrm>
            <a:off x="2921919" y="3550464"/>
            <a:ext cx="333673" cy="315824"/>
          </a:xfrm>
          <a:custGeom>
            <a:rect b="b" l="l" r="r" t="t"/>
            <a:pathLst>
              <a:path extrusionOk="0" h="17942" w="18956">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220" name="Google Shape;8220;p85"/>
          <p:cNvGrpSpPr/>
          <p:nvPr/>
        </p:nvGrpSpPr>
        <p:grpSpPr>
          <a:xfrm>
            <a:off x="3360836" y="3538814"/>
            <a:ext cx="292078" cy="339253"/>
            <a:chOff x="4492800" y="2027925"/>
            <a:chExt cx="414825" cy="481825"/>
          </a:xfrm>
        </p:grpSpPr>
        <p:sp>
          <p:nvSpPr>
            <p:cNvPr id="8221" name="Google Shape;8221;p85"/>
            <p:cNvSpPr/>
            <p:nvPr/>
          </p:nvSpPr>
          <p:spPr>
            <a:xfrm>
              <a:off x="4492800" y="2027925"/>
              <a:ext cx="54600" cy="481825"/>
            </a:xfrm>
            <a:custGeom>
              <a:rect b="b" l="l" r="r" t="t"/>
              <a:pathLst>
                <a:path extrusionOk="0" h="19273" w="2184">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22" name="Google Shape;8222;p85"/>
            <p:cNvSpPr/>
            <p:nvPr/>
          </p:nvSpPr>
          <p:spPr>
            <a:xfrm>
              <a:off x="4575600" y="2051425"/>
              <a:ext cx="332025" cy="262450"/>
            </a:xfrm>
            <a:custGeom>
              <a:rect b="b" l="l" r="r" t="t"/>
              <a:pathLst>
                <a:path extrusionOk="0" h="10498" w="13281">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23" name="Google Shape;8223;p85"/>
          <p:cNvGrpSpPr/>
          <p:nvPr/>
        </p:nvGrpSpPr>
        <p:grpSpPr>
          <a:xfrm>
            <a:off x="3759928" y="3538805"/>
            <a:ext cx="339200" cy="339271"/>
            <a:chOff x="5049725" y="2027900"/>
            <a:chExt cx="481750" cy="481850"/>
          </a:xfrm>
        </p:grpSpPr>
        <p:sp>
          <p:nvSpPr>
            <p:cNvPr id="8224" name="Google Shape;8224;p85"/>
            <p:cNvSpPr/>
            <p:nvPr/>
          </p:nvSpPr>
          <p:spPr>
            <a:xfrm>
              <a:off x="5191775" y="2394925"/>
              <a:ext cx="197625" cy="114825"/>
            </a:xfrm>
            <a:custGeom>
              <a:rect b="b" l="l" r="r" t="t"/>
              <a:pathLst>
                <a:path extrusionOk="0" h="4593" w="7905">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25" name="Google Shape;8225;p85"/>
            <p:cNvSpPr/>
            <p:nvPr/>
          </p:nvSpPr>
          <p:spPr>
            <a:xfrm>
              <a:off x="5113625" y="2027900"/>
              <a:ext cx="347300" cy="338825"/>
            </a:xfrm>
            <a:custGeom>
              <a:rect b="b" l="l" r="r" t="t"/>
              <a:pathLst>
                <a:path extrusionOk="0" h="13553" w="13892">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26" name="Google Shape;8226;p85"/>
            <p:cNvSpPr/>
            <p:nvPr/>
          </p:nvSpPr>
          <p:spPr>
            <a:xfrm>
              <a:off x="5049725" y="2197300"/>
              <a:ext cx="56400" cy="28275"/>
            </a:xfrm>
            <a:custGeom>
              <a:rect b="b" l="l" r="r" t="t"/>
              <a:pathLst>
                <a:path extrusionOk="0" h="1131" w="2256">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27" name="Google Shape;8227;p85"/>
            <p:cNvSpPr/>
            <p:nvPr/>
          </p:nvSpPr>
          <p:spPr>
            <a:xfrm>
              <a:off x="5052575" y="2102800"/>
              <a:ext cx="50850" cy="48075"/>
            </a:xfrm>
            <a:custGeom>
              <a:rect b="b" l="l" r="r" t="t"/>
              <a:pathLst>
                <a:path extrusionOk="0" h="1923" w="2034">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28" name="Google Shape;8228;p85"/>
            <p:cNvSpPr/>
            <p:nvPr/>
          </p:nvSpPr>
          <p:spPr>
            <a:xfrm>
              <a:off x="5052575" y="2272175"/>
              <a:ext cx="50700" cy="47900"/>
            </a:xfrm>
            <a:custGeom>
              <a:rect b="b" l="l" r="r" t="t"/>
              <a:pathLst>
                <a:path extrusionOk="0" h="1916" w="2028">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29" name="Google Shape;8229;p85"/>
            <p:cNvSpPr/>
            <p:nvPr/>
          </p:nvSpPr>
          <p:spPr>
            <a:xfrm>
              <a:off x="5475050" y="2197300"/>
              <a:ext cx="56425" cy="28275"/>
            </a:xfrm>
            <a:custGeom>
              <a:rect b="b" l="l" r="r" t="t"/>
              <a:pathLst>
                <a:path extrusionOk="0" h="1131" w="2257">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30" name="Google Shape;8230;p85"/>
            <p:cNvSpPr/>
            <p:nvPr/>
          </p:nvSpPr>
          <p:spPr>
            <a:xfrm>
              <a:off x="5477925" y="2102800"/>
              <a:ext cx="50675" cy="47900"/>
            </a:xfrm>
            <a:custGeom>
              <a:rect b="b" l="l" r="r" t="t"/>
              <a:pathLst>
                <a:path extrusionOk="0" h="1916" w="2027">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31" name="Google Shape;8231;p85"/>
            <p:cNvSpPr/>
            <p:nvPr/>
          </p:nvSpPr>
          <p:spPr>
            <a:xfrm>
              <a:off x="5477775" y="2272000"/>
              <a:ext cx="50825" cy="48075"/>
            </a:xfrm>
            <a:custGeom>
              <a:rect b="b" l="l" r="r" t="t"/>
              <a:pathLst>
                <a:path extrusionOk="0" h="1923" w="2033">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32" name="Google Shape;8232;p85"/>
          <p:cNvGrpSpPr/>
          <p:nvPr/>
        </p:nvGrpSpPr>
        <p:grpSpPr>
          <a:xfrm>
            <a:off x="4233524" y="3538893"/>
            <a:ext cx="219890" cy="339095"/>
            <a:chOff x="5726350" y="2028150"/>
            <a:chExt cx="312300" cy="481600"/>
          </a:xfrm>
        </p:grpSpPr>
        <p:sp>
          <p:nvSpPr>
            <p:cNvPr id="8233" name="Google Shape;8233;p85"/>
            <p:cNvSpPr/>
            <p:nvPr/>
          </p:nvSpPr>
          <p:spPr>
            <a:xfrm>
              <a:off x="5756075" y="2028150"/>
              <a:ext cx="252825" cy="83275"/>
            </a:xfrm>
            <a:custGeom>
              <a:rect b="b" l="l" r="r" t="t"/>
              <a:pathLst>
                <a:path extrusionOk="0" h="3331" w="10113">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34" name="Google Shape;8234;p85"/>
            <p:cNvSpPr/>
            <p:nvPr/>
          </p:nvSpPr>
          <p:spPr>
            <a:xfrm>
              <a:off x="5726350" y="2139650"/>
              <a:ext cx="312300" cy="224425"/>
            </a:xfrm>
            <a:custGeom>
              <a:rect b="b" l="l" r="r" t="t"/>
              <a:pathLst>
                <a:path extrusionOk="0" h="8977" w="12492">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35" name="Google Shape;8235;p85"/>
            <p:cNvSpPr/>
            <p:nvPr/>
          </p:nvSpPr>
          <p:spPr>
            <a:xfrm>
              <a:off x="5842500" y="2392350"/>
              <a:ext cx="79975" cy="117400"/>
            </a:xfrm>
            <a:custGeom>
              <a:rect b="b" l="l" r="r" t="t"/>
              <a:pathLst>
                <a:path extrusionOk="0" h="4696" w="3199">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36" name="Google Shape;8236;p85"/>
          <p:cNvGrpSpPr/>
          <p:nvPr/>
        </p:nvGrpSpPr>
        <p:grpSpPr>
          <a:xfrm>
            <a:off x="4593715" y="3542000"/>
            <a:ext cx="332881" cy="332881"/>
            <a:chOff x="6239925" y="2032450"/>
            <a:chExt cx="472775" cy="472775"/>
          </a:xfrm>
        </p:grpSpPr>
        <p:sp>
          <p:nvSpPr>
            <p:cNvPr id="8237" name="Google Shape;8237;p85"/>
            <p:cNvSpPr/>
            <p:nvPr/>
          </p:nvSpPr>
          <p:spPr>
            <a:xfrm>
              <a:off x="6239925" y="2032450"/>
              <a:ext cx="472775" cy="472775"/>
            </a:xfrm>
            <a:custGeom>
              <a:rect b="b" l="l" r="r" t="t"/>
              <a:pathLst>
                <a:path extrusionOk="0" h="18911" w="18911">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38" name="Google Shape;8238;p85"/>
            <p:cNvSpPr/>
            <p:nvPr/>
          </p:nvSpPr>
          <p:spPr>
            <a:xfrm>
              <a:off x="6329800" y="2122325"/>
              <a:ext cx="292950" cy="293025"/>
            </a:xfrm>
            <a:custGeom>
              <a:rect b="b" l="l" r="r" t="t"/>
              <a:pathLst>
                <a:path extrusionOk="0" h="11721" w="11718">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39" name="Google Shape;8239;p85"/>
          <p:cNvGrpSpPr/>
          <p:nvPr/>
        </p:nvGrpSpPr>
        <p:grpSpPr>
          <a:xfrm>
            <a:off x="5042807" y="2364092"/>
            <a:ext cx="334641" cy="185425"/>
            <a:chOff x="903075" y="2730000"/>
            <a:chExt cx="475275" cy="263350"/>
          </a:xfrm>
        </p:grpSpPr>
        <p:sp>
          <p:nvSpPr>
            <p:cNvPr id="8240" name="Google Shape;8240;p85"/>
            <p:cNvSpPr/>
            <p:nvPr/>
          </p:nvSpPr>
          <p:spPr>
            <a:xfrm>
              <a:off x="986725" y="2807325"/>
              <a:ext cx="308000" cy="108800"/>
            </a:xfrm>
            <a:custGeom>
              <a:rect b="b" l="l" r="r" t="t"/>
              <a:pathLst>
                <a:path extrusionOk="0" h="4352" w="1232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41" name="Google Shape;8241;p85"/>
            <p:cNvSpPr/>
            <p:nvPr/>
          </p:nvSpPr>
          <p:spPr>
            <a:xfrm>
              <a:off x="1126675" y="2847600"/>
              <a:ext cx="28100" cy="28175"/>
            </a:xfrm>
            <a:custGeom>
              <a:rect b="b" l="l" r="r" t="t"/>
              <a:pathLst>
                <a:path extrusionOk="0" h="1127" w="1124">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42" name="Google Shape;8242;p85"/>
            <p:cNvSpPr/>
            <p:nvPr/>
          </p:nvSpPr>
          <p:spPr>
            <a:xfrm>
              <a:off x="903075" y="2730000"/>
              <a:ext cx="475275" cy="263350"/>
            </a:xfrm>
            <a:custGeom>
              <a:rect b="b" l="l" r="r" t="t"/>
              <a:pathLst>
                <a:path extrusionOk="0" h="10534" w="19011">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43" name="Google Shape;8243;p85"/>
          <p:cNvGrpSpPr/>
          <p:nvPr/>
        </p:nvGrpSpPr>
        <p:grpSpPr>
          <a:xfrm>
            <a:off x="1247198" y="3538814"/>
            <a:ext cx="339253" cy="339253"/>
            <a:chOff x="1492675" y="2027925"/>
            <a:chExt cx="481825" cy="481825"/>
          </a:xfrm>
        </p:grpSpPr>
        <p:sp>
          <p:nvSpPr>
            <p:cNvPr id="8244" name="Google Shape;8244;p85"/>
            <p:cNvSpPr/>
            <p:nvPr/>
          </p:nvSpPr>
          <p:spPr>
            <a:xfrm>
              <a:off x="1719425" y="2170050"/>
              <a:ext cx="28250" cy="28250"/>
            </a:xfrm>
            <a:custGeom>
              <a:rect b="b" l="l" r="r" t="t"/>
              <a:pathLst>
                <a:path extrusionOk="0" h="1130"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45" name="Google Shape;8245;p85"/>
            <p:cNvSpPr/>
            <p:nvPr/>
          </p:nvSpPr>
          <p:spPr>
            <a:xfrm>
              <a:off x="1832350" y="2254750"/>
              <a:ext cx="28250" cy="28250"/>
            </a:xfrm>
            <a:custGeom>
              <a:rect b="b" l="l" r="r" t="t"/>
              <a:pathLst>
                <a:path extrusionOk="0" h="1130" w="113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46" name="Google Shape;8246;p85"/>
            <p:cNvSpPr/>
            <p:nvPr/>
          </p:nvSpPr>
          <p:spPr>
            <a:xfrm>
              <a:off x="1606500" y="2254750"/>
              <a:ext cx="28250" cy="28250"/>
            </a:xfrm>
            <a:custGeom>
              <a:rect b="b" l="l" r="r" t="t"/>
              <a:pathLst>
                <a:path extrusionOk="0" h="1130" w="113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47" name="Google Shape;8247;p85"/>
            <p:cNvSpPr/>
            <p:nvPr/>
          </p:nvSpPr>
          <p:spPr>
            <a:xfrm>
              <a:off x="1492675" y="2425025"/>
              <a:ext cx="481825" cy="84725"/>
            </a:xfrm>
            <a:custGeom>
              <a:rect b="b" l="l" r="r" t="t"/>
              <a:pathLst>
                <a:path extrusionOk="0" h="3389" w="19273">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48" name="Google Shape;8248;p85"/>
            <p:cNvSpPr/>
            <p:nvPr/>
          </p:nvSpPr>
          <p:spPr>
            <a:xfrm>
              <a:off x="1492675" y="2027925"/>
              <a:ext cx="481825" cy="368000"/>
            </a:xfrm>
            <a:custGeom>
              <a:rect b="b" l="l" r="r" t="t"/>
              <a:pathLst>
                <a:path extrusionOk="0" h="14720" w="19273">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49" name="Google Shape;8249;p85"/>
          <p:cNvGrpSpPr/>
          <p:nvPr/>
        </p:nvGrpSpPr>
        <p:grpSpPr>
          <a:xfrm>
            <a:off x="5473575" y="2287178"/>
            <a:ext cx="339253" cy="339253"/>
            <a:chOff x="1492675" y="2620775"/>
            <a:chExt cx="481825" cy="481825"/>
          </a:xfrm>
        </p:grpSpPr>
        <p:sp>
          <p:nvSpPr>
            <p:cNvPr id="8250" name="Google Shape;8250;p85"/>
            <p:cNvSpPr/>
            <p:nvPr/>
          </p:nvSpPr>
          <p:spPr>
            <a:xfrm>
              <a:off x="1677125" y="2620775"/>
              <a:ext cx="112950" cy="113850"/>
            </a:xfrm>
            <a:custGeom>
              <a:rect b="b" l="l" r="r" t="t"/>
              <a:pathLst>
                <a:path extrusionOk="0" h="4554" w="4518">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51" name="Google Shape;8251;p85"/>
            <p:cNvSpPr/>
            <p:nvPr/>
          </p:nvSpPr>
          <p:spPr>
            <a:xfrm>
              <a:off x="1492675" y="2734675"/>
              <a:ext cx="481825" cy="367925"/>
            </a:xfrm>
            <a:custGeom>
              <a:rect b="b" l="l" r="r" t="t"/>
              <a:pathLst>
                <a:path extrusionOk="0" h="14717" w="19273">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252" name="Google Shape;8252;p85"/>
          <p:cNvSpPr/>
          <p:nvPr/>
        </p:nvSpPr>
        <p:spPr>
          <a:xfrm>
            <a:off x="5873522" y="2287094"/>
            <a:ext cx="352508" cy="339253"/>
          </a:xfrm>
          <a:custGeom>
            <a:rect b="b" l="l" r="r" t="t"/>
            <a:pathLst>
              <a:path extrusionOk="0" h="19273" w="20026">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253" name="Google Shape;8253;p85"/>
          <p:cNvGrpSpPr/>
          <p:nvPr/>
        </p:nvGrpSpPr>
        <p:grpSpPr>
          <a:xfrm>
            <a:off x="6297328" y="2303161"/>
            <a:ext cx="333585" cy="307287"/>
            <a:chOff x="2682350" y="2643425"/>
            <a:chExt cx="473775" cy="436425"/>
          </a:xfrm>
        </p:grpSpPr>
        <p:sp>
          <p:nvSpPr>
            <p:cNvPr id="8254" name="Google Shape;8254;p85"/>
            <p:cNvSpPr/>
            <p:nvPr/>
          </p:nvSpPr>
          <p:spPr>
            <a:xfrm>
              <a:off x="2682350" y="2725775"/>
              <a:ext cx="70175" cy="73425"/>
            </a:xfrm>
            <a:custGeom>
              <a:rect b="b" l="l" r="r" t="t"/>
              <a:pathLst>
                <a:path extrusionOk="0" h="2937" w="2807">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55" name="Google Shape;8255;p85"/>
            <p:cNvSpPr/>
            <p:nvPr/>
          </p:nvSpPr>
          <p:spPr>
            <a:xfrm>
              <a:off x="2682350" y="3006350"/>
              <a:ext cx="70175" cy="73500"/>
            </a:xfrm>
            <a:custGeom>
              <a:rect b="b" l="l" r="r" t="t"/>
              <a:pathLst>
                <a:path extrusionOk="0" h="2940" w="2807">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56" name="Google Shape;8256;p85"/>
            <p:cNvSpPr/>
            <p:nvPr/>
          </p:nvSpPr>
          <p:spPr>
            <a:xfrm>
              <a:off x="3085925" y="2725700"/>
              <a:ext cx="70200" cy="73500"/>
            </a:xfrm>
            <a:custGeom>
              <a:rect b="b" l="l" r="r" t="t"/>
              <a:pathLst>
                <a:path extrusionOk="0" h="2940" w="2808">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57" name="Google Shape;8257;p85"/>
            <p:cNvSpPr/>
            <p:nvPr/>
          </p:nvSpPr>
          <p:spPr>
            <a:xfrm>
              <a:off x="2825150" y="2843075"/>
              <a:ext cx="180700" cy="107375"/>
            </a:xfrm>
            <a:custGeom>
              <a:rect b="b" l="l" r="r" t="t"/>
              <a:pathLst>
                <a:path extrusionOk="0" h="4295" w="7228">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58" name="Google Shape;8258;p85"/>
            <p:cNvSpPr/>
            <p:nvPr/>
          </p:nvSpPr>
          <p:spPr>
            <a:xfrm>
              <a:off x="2682350" y="2725700"/>
              <a:ext cx="473775" cy="354150"/>
            </a:xfrm>
            <a:custGeom>
              <a:rect b="b" l="l" r="r" t="t"/>
              <a:pathLst>
                <a:path extrusionOk="0" h="14166" w="18951">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59" name="Google Shape;8259;p85"/>
            <p:cNvSpPr/>
            <p:nvPr/>
          </p:nvSpPr>
          <p:spPr>
            <a:xfrm>
              <a:off x="3085925" y="3006350"/>
              <a:ext cx="70200" cy="73500"/>
            </a:xfrm>
            <a:custGeom>
              <a:rect b="b" l="l" r="r" t="t"/>
              <a:pathLst>
                <a:path extrusionOk="0" h="2940" w="2808">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60" name="Google Shape;8260;p85"/>
            <p:cNvSpPr/>
            <p:nvPr/>
          </p:nvSpPr>
          <p:spPr>
            <a:xfrm>
              <a:off x="2825450" y="2643425"/>
              <a:ext cx="187550" cy="54075"/>
            </a:xfrm>
            <a:custGeom>
              <a:rect b="b" l="l" r="r" t="t"/>
              <a:pathLst>
                <a:path extrusionOk="0" h="2163" w="7502">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61" name="Google Shape;8261;p85"/>
          <p:cNvGrpSpPr/>
          <p:nvPr/>
        </p:nvGrpSpPr>
        <p:grpSpPr>
          <a:xfrm>
            <a:off x="6762818" y="2287178"/>
            <a:ext cx="238531" cy="339253"/>
            <a:chOff x="3342725" y="2620775"/>
            <a:chExt cx="338775" cy="481825"/>
          </a:xfrm>
        </p:grpSpPr>
        <p:sp>
          <p:nvSpPr>
            <p:cNvPr id="8262" name="Google Shape;8262;p85"/>
            <p:cNvSpPr/>
            <p:nvPr/>
          </p:nvSpPr>
          <p:spPr>
            <a:xfrm>
              <a:off x="3342725" y="2620775"/>
              <a:ext cx="338775" cy="56475"/>
            </a:xfrm>
            <a:custGeom>
              <a:rect b="b" l="l" r="r" t="t"/>
              <a:pathLst>
                <a:path extrusionOk="0" h="2259" w="13551">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63" name="Google Shape;8263;p85"/>
            <p:cNvSpPr/>
            <p:nvPr/>
          </p:nvSpPr>
          <p:spPr>
            <a:xfrm>
              <a:off x="3342725" y="2705450"/>
              <a:ext cx="338775" cy="284225"/>
            </a:xfrm>
            <a:custGeom>
              <a:rect b="b" l="l" r="r" t="t"/>
              <a:pathLst>
                <a:path extrusionOk="0" h="11369" w="13551">
                  <a:moveTo>
                    <a:pt x="0" y="1"/>
                  </a:moveTo>
                  <a:lnTo>
                    <a:pt x="0" y="11368"/>
                  </a:lnTo>
                  <a:lnTo>
                    <a:pt x="13551" y="11368"/>
                  </a:lnTo>
                  <a:lnTo>
                    <a:pt x="135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64" name="Google Shape;8264;p85"/>
            <p:cNvSpPr/>
            <p:nvPr/>
          </p:nvSpPr>
          <p:spPr>
            <a:xfrm>
              <a:off x="3342725" y="3017875"/>
              <a:ext cx="338775" cy="84725"/>
            </a:xfrm>
            <a:custGeom>
              <a:rect b="b" l="l" r="r" t="t"/>
              <a:pathLst>
                <a:path extrusionOk="0" h="3389" w="13551">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65" name="Google Shape;8265;p85"/>
          <p:cNvGrpSpPr/>
          <p:nvPr/>
        </p:nvGrpSpPr>
        <p:grpSpPr>
          <a:xfrm>
            <a:off x="7156568" y="2287178"/>
            <a:ext cx="278296" cy="339253"/>
            <a:chOff x="3907325" y="2620775"/>
            <a:chExt cx="395250" cy="481825"/>
          </a:xfrm>
        </p:grpSpPr>
        <p:sp>
          <p:nvSpPr>
            <p:cNvPr id="8266" name="Google Shape;8266;p85"/>
            <p:cNvSpPr/>
            <p:nvPr/>
          </p:nvSpPr>
          <p:spPr>
            <a:xfrm>
              <a:off x="3907325" y="3016975"/>
              <a:ext cx="74550" cy="56475"/>
            </a:xfrm>
            <a:custGeom>
              <a:rect b="b" l="l" r="r" t="t"/>
              <a:pathLst>
                <a:path extrusionOk="0" h="2259" w="2982">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67" name="Google Shape;8267;p85"/>
            <p:cNvSpPr/>
            <p:nvPr/>
          </p:nvSpPr>
          <p:spPr>
            <a:xfrm>
              <a:off x="3907325" y="2705450"/>
              <a:ext cx="282325" cy="283325"/>
            </a:xfrm>
            <a:custGeom>
              <a:rect b="b" l="l" r="r" t="t"/>
              <a:pathLst>
                <a:path extrusionOk="0" h="11333" w="11293">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68" name="Google Shape;8268;p85"/>
            <p:cNvSpPr/>
            <p:nvPr/>
          </p:nvSpPr>
          <p:spPr>
            <a:xfrm>
              <a:off x="3907325" y="2620775"/>
              <a:ext cx="282325" cy="56475"/>
            </a:xfrm>
            <a:custGeom>
              <a:rect b="b" l="l" r="r" t="t"/>
              <a:pathLst>
                <a:path extrusionOk="0" h="2259" w="11293">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69" name="Google Shape;8269;p85"/>
            <p:cNvSpPr/>
            <p:nvPr/>
          </p:nvSpPr>
          <p:spPr>
            <a:xfrm>
              <a:off x="3992025" y="2762900"/>
              <a:ext cx="310550" cy="339700"/>
            </a:xfrm>
            <a:custGeom>
              <a:rect b="b" l="l" r="r" t="t"/>
              <a:pathLst>
                <a:path extrusionOk="0" h="13588" w="12422">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70" name="Google Shape;8270;p85"/>
          <p:cNvGrpSpPr/>
          <p:nvPr/>
        </p:nvGrpSpPr>
        <p:grpSpPr>
          <a:xfrm>
            <a:off x="7549755" y="2297783"/>
            <a:ext cx="339253" cy="318042"/>
            <a:chOff x="4456875" y="2635825"/>
            <a:chExt cx="481825" cy="451700"/>
          </a:xfrm>
        </p:grpSpPr>
        <p:sp>
          <p:nvSpPr>
            <p:cNvPr id="8271" name="Google Shape;8271;p85"/>
            <p:cNvSpPr/>
            <p:nvPr/>
          </p:nvSpPr>
          <p:spPr>
            <a:xfrm>
              <a:off x="4542475" y="3031050"/>
              <a:ext cx="189725" cy="56475"/>
            </a:xfrm>
            <a:custGeom>
              <a:rect b="b" l="l" r="r" t="t"/>
              <a:pathLst>
                <a:path extrusionOk="0" h="2259" w="7589">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72" name="Google Shape;8272;p85"/>
            <p:cNvSpPr/>
            <p:nvPr/>
          </p:nvSpPr>
          <p:spPr>
            <a:xfrm>
              <a:off x="4456875" y="2946350"/>
              <a:ext cx="256125" cy="56500"/>
            </a:xfrm>
            <a:custGeom>
              <a:rect b="b" l="l" r="r" t="t"/>
              <a:pathLst>
                <a:path extrusionOk="0" h="2260" w="10245">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73" name="Google Shape;8273;p85"/>
            <p:cNvSpPr/>
            <p:nvPr/>
          </p:nvSpPr>
          <p:spPr>
            <a:xfrm>
              <a:off x="4741225" y="2861675"/>
              <a:ext cx="169400" cy="141175"/>
            </a:xfrm>
            <a:custGeom>
              <a:rect b="b" l="l" r="r" t="t"/>
              <a:pathLst>
                <a:path extrusionOk="0" h="5647" w="6776">
                  <a:moveTo>
                    <a:pt x="0" y="0"/>
                  </a:moveTo>
                  <a:lnTo>
                    <a:pt x="0" y="5646"/>
                  </a:lnTo>
                  <a:lnTo>
                    <a:pt x="6775" y="5646"/>
                  </a:lnTo>
                  <a:lnTo>
                    <a:pt x="67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74" name="Google Shape;8274;p85"/>
            <p:cNvSpPr/>
            <p:nvPr/>
          </p:nvSpPr>
          <p:spPr>
            <a:xfrm>
              <a:off x="4741225" y="3031050"/>
              <a:ext cx="169400" cy="42400"/>
            </a:xfrm>
            <a:custGeom>
              <a:rect b="b" l="l" r="r" t="t"/>
              <a:pathLst>
                <a:path extrusionOk="0" h="1696" w="6776">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75" name="Google Shape;8275;p85"/>
            <p:cNvSpPr/>
            <p:nvPr/>
          </p:nvSpPr>
          <p:spPr>
            <a:xfrm>
              <a:off x="4456875" y="2635825"/>
              <a:ext cx="481825" cy="282325"/>
            </a:xfrm>
            <a:custGeom>
              <a:rect b="b" l="l" r="r" t="t"/>
              <a:pathLst>
                <a:path extrusionOk="0" h="11293" w="19273">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76" name="Google Shape;8276;p85"/>
            <p:cNvSpPr/>
            <p:nvPr/>
          </p:nvSpPr>
          <p:spPr>
            <a:xfrm>
              <a:off x="4741225" y="2791125"/>
              <a:ext cx="169400" cy="42325"/>
            </a:xfrm>
            <a:custGeom>
              <a:rect b="b" l="l" r="r" t="t"/>
              <a:pathLst>
                <a:path extrusionOk="0" h="1693" w="6776">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77" name="Google Shape;8277;p85"/>
          <p:cNvGrpSpPr/>
          <p:nvPr/>
        </p:nvGrpSpPr>
        <p:grpSpPr>
          <a:xfrm>
            <a:off x="7974679" y="2297783"/>
            <a:ext cx="339253" cy="318042"/>
            <a:chOff x="5049725" y="2635825"/>
            <a:chExt cx="481825" cy="451700"/>
          </a:xfrm>
        </p:grpSpPr>
        <p:sp>
          <p:nvSpPr>
            <p:cNvPr id="8278" name="Google Shape;8278;p85"/>
            <p:cNvSpPr/>
            <p:nvPr/>
          </p:nvSpPr>
          <p:spPr>
            <a:xfrm>
              <a:off x="5135325" y="3031050"/>
              <a:ext cx="310550" cy="56475"/>
            </a:xfrm>
            <a:custGeom>
              <a:rect b="b" l="l" r="r" t="t"/>
              <a:pathLst>
                <a:path extrusionOk="0" h="2259" w="12422">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79" name="Google Shape;8279;p85"/>
            <p:cNvSpPr/>
            <p:nvPr/>
          </p:nvSpPr>
          <p:spPr>
            <a:xfrm>
              <a:off x="5049725" y="2946350"/>
              <a:ext cx="481825" cy="56500"/>
            </a:xfrm>
            <a:custGeom>
              <a:rect b="b" l="l" r="r" t="t"/>
              <a:pathLst>
                <a:path extrusionOk="0" h="2260" w="19273">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80" name="Google Shape;8280;p85"/>
            <p:cNvSpPr/>
            <p:nvPr/>
          </p:nvSpPr>
          <p:spPr>
            <a:xfrm>
              <a:off x="5049725" y="2635825"/>
              <a:ext cx="481825" cy="282325"/>
            </a:xfrm>
            <a:custGeom>
              <a:rect b="b" l="l" r="r" t="t"/>
              <a:pathLst>
                <a:path extrusionOk="0" h="11293" w="19273">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81" name="Google Shape;8281;p85"/>
          <p:cNvGrpSpPr/>
          <p:nvPr/>
        </p:nvGrpSpPr>
        <p:grpSpPr>
          <a:xfrm>
            <a:off x="2375386" y="3952243"/>
            <a:ext cx="338566" cy="338373"/>
            <a:chOff x="5643000" y="2621375"/>
            <a:chExt cx="480850" cy="480575"/>
          </a:xfrm>
        </p:grpSpPr>
        <p:sp>
          <p:nvSpPr>
            <p:cNvPr id="8282" name="Google Shape;8282;p85"/>
            <p:cNvSpPr/>
            <p:nvPr/>
          </p:nvSpPr>
          <p:spPr>
            <a:xfrm>
              <a:off x="5837150" y="2812950"/>
              <a:ext cx="92625" cy="88125"/>
            </a:xfrm>
            <a:custGeom>
              <a:rect b="b" l="l" r="r" t="t"/>
              <a:pathLst>
                <a:path extrusionOk="0" h="3525" w="3705">
                  <a:moveTo>
                    <a:pt x="1853" y="1"/>
                  </a:moveTo>
                  <a:lnTo>
                    <a:pt x="1" y="1347"/>
                  </a:lnTo>
                  <a:lnTo>
                    <a:pt x="706" y="3524"/>
                  </a:lnTo>
                  <a:lnTo>
                    <a:pt x="2997" y="3524"/>
                  </a:lnTo>
                  <a:lnTo>
                    <a:pt x="3705" y="1347"/>
                  </a:lnTo>
                  <a:lnTo>
                    <a:pt x="18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83" name="Google Shape;8283;p85"/>
            <p:cNvSpPr/>
            <p:nvPr/>
          </p:nvSpPr>
          <p:spPr>
            <a:xfrm>
              <a:off x="5643000" y="2631975"/>
              <a:ext cx="480850" cy="469975"/>
            </a:xfrm>
            <a:custGeom>
              <a:rect b="b" l="l" r="r" t="t"/>
              <a:pathLst>
                <a:path extrusionOk="0" h="18799" w="19234">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84" name="Google Shape;8284;p85"/>
            <p:cNvSpPr/>
            <p:nvPr/>
          </p:nvSpPr>
          <p:spPr>
            <a:xfrm>
              <a:off x="6041550" y="2749725"/>
              <a:ext cx="79750" cy="95025"/>
            </a:xfrm>
            <a:custGeom>
              <a:rect b="b" l="l" r="r" t="t"/>
              <a:pathLst>
                <a:path extrusionOk="0" h="3801" w="319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85" name="Google Shape;8285;p85"/>
            <p:cNvSpPr/>
            <p:nvPr/>
          </p:nvSpPr>
          <p:spPr>
            <a:xfrm>
              <a:off x="5963025" y="2996125"/>
              <a:ext cx="92625" cy="81175"/>
            </a:xfrm>
            <a:custGeom>
              <a:rect b="b" l="l" r="r" t="t"/>
              <a:pathLst>
                <a:path extrusionOk="0" h="3247" w="3705">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86" name="Google Shape;8286;p85"/>
            <p:cNvSpPr/>
            <p:nvPr/>
          </p:nvSpPr>
          <p:spPr>
            <a:xfrm>
              <a:off x="5711225" y="2996200"/>
              <a:ext cx="92600" cy="81100"/>
            </a:xfrm>
            <a:custGeom>
              <a:rect b="b" l="l" r="r" t="t"/>
              <a:pathLst>
                <a:path extrusionOk="0" h="3244" w="3704">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87" name="Google Shape;8287;p85"/>
            <p:cNvSpPr/>
            <p:nvPr/>
          </p:nvSpPr>
          <p:spPr>
            <a:xfrm>
              <a:off x="5645575" y="2749725"/>
              <a:ext cx="79825" cy="95100"/>
            </a:xfrm>
            <a:custGeom>
              <a:rect b="b" l="l" r="r" t="t"/>
              <a:pathLst>
                <a:path extrusionOk="0" h="3804" w="3193">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88" name="Google Shape;8288;p85"/>
            <p:cNvSpPr/>
            <p:nvPr/>
          </p:nvSpPr>
          <p:spPr>
            <a:xfrm>
              <a:off x="5836025" y="2621375"/>
              <a:ext cx="94800" cy="74100"/>
            </a:xfrm>
            <a:custGeom>
              <a:rect b="b" l="l" r="r" t="t"/>
              <a:pathLst>
                <a:path extrusionOk="0" h="2964" w="3792">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89" name="Google Shape;8289;p85"/>
          <p:cNvGrpSpPr/>
          <p:nvPr/>
        </p:nvGrpSpPr>
        <p:grpSpPr>
          <a:xfrm>
            <a:off x="4192782" y="3951803"/>
            <a:ext cx="339359" cy="339253"/>
            <a:chOff x="6235250" y="2620775"/>
            <a:chExt cx="481975" cy="481825"/>
          </a:xfrm>
        </p:grpSpPr>
        <p:sp>
          <p:nvSpPr>
            <p:cNvPr id="8290" name="Google Shape;8290;p85"/>
            <p:cNvSpPr/>
            <p:nvPr/>
          </p:nvSpPr>
          <p:spPr>
            <a:xfrm>
              <a:off x="6405675" y="2620775"/>
              <a:ext cx="28275" cy="56475"/>
            </a:xfrm>
            <a:custGeom>
              <a:rect b="b" l="l" r="r" t="t"/>
              <a:pathLst>
                <a:path extrusionOk="0" h="2259" w="1131">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91" name="Google Shape;8291;p85"/>
            <p:cNvSpPr/>
            <p:nvPr/>
          </p:nvSpPr>
          <p:spPr>
            <a:xfrm>
              <a:off x="6518600" y="2620775"/>
              <a:ext cx="28250" cy="56475"/>
            </a:xfrm>
            <a:custGeom>
              <a:rect b="b" l="l" r="r" t="t"/>
              <a:pathLst>
                <a:path extrusionOk="0" h="2259" w="113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92" name="Google Shape;8292;p85"/>
            <p:cNvSpPr/>
            <p:nvPr/>
          </p:nvSpPr>
          <p:spPr>
            <a:xfrm>
              <a:off x="6603300" y="2649000"/>
              <a:ext cx="28250" cy="56475"/>
            </a:xfrm>
            <a:custGeom>
              <a:rect b="b" l="l" r="r" t="t"/>
              <a:pathLst>
                <a:path extrusionOk="0" h="2259" w="113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93" name="Google Shape;8293;p85"/>
            <p:cNvSpPr/>
            <p:nvPr/>
          </p:nvSpPr>
          <p:spPr>
            <a:xfrm>
              <a:off x="6321000" y="2649000"/>
              <a:ext cx="28250" cy="56475"/>
            </a:xfrm>
            <a:custGeom>
              <a:rect b="b" l="l" r="r" t="t"/>
              <a:pathLst>
                <a:path extrusionOk="0" h="2259" w="113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94" name="Google Shape;8294;p85"/>
            <p:cNvSpPr/>
            <p:nvPr/>
          </p:nvSpPr>
          <p:spPr>
            <a:xfrm>
              <a:off x="6235250" y="2677225"/>
              <a:ext cx="481975" cy="425375"/>
            </a:xfrm>
            <a:custGeom>
              <a:rect b="b" l="l" r="r" t="t"/>
              <a:pathLst>
                <a:path extrusionOk="0" h="17015" w="19279">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295" name="Google Shape;8295;p85"/>
          <p:cNvSpPr/>
          <p:nvPr/>
        </p:nvSpPr>
        <p:spPr>
          <a:xfrm>
            <a:off x="5037584" y="2720693"/>
            <a:ext cx="345027" cy="320295"/>
          </a:xfrm>
          <a:custGeom>
            <a:rect b="b" l="l" r="r" t="t"/>
            <a:pathLst>
              <a:path extrusionOk="0" h="18196" w="19601">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296" name="Google Shape;8296;p85"/>
          <p:cNvGrpSpPr/>
          <p:nvPr/>
        </p:nvGrpSpPr>
        <p:grpSpPr>
          <a:xfrm>
            <a:off x="5472652" y="2711317"/>
            <a:ext cx="341101" cy="339253"/>
            <a:chOff x="1535000" y="3223325"/>
            <a:chExt cx="484450" cy="481825"/>
          </a:xfrm>
        </p:grpSpPr>
        <p:sp>
          <p:nvSpPr>
            <p:cNvPr id="8297" name="Google Shape;8297;p85"/>
            <p:cNvSpPr/>
            <p:nvPr/>
          </p:nvSpPr>
          <p:spPr>
            <a:xfrm>
              <a:off x="1760150" y="3308225"/>
              <a:ext cx="143825" cy="140600"/>
            </a:xfrm>
            <a:custGeom>
              <a:rect b="b" l="l" r="r" t="t"/>
              <a:pathLst>
                <a:path extrusionOk="0" h="5624" w="5753">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98" name="Google Shape;8298;p85"/>
            <p:cNvSpPr/>
            <p:nvPr/>
          </p:nvSpPr>
          <p:spPr>
            <a:xfrm>
              <a:off x="1873075" y="3421150"/>
              <a:ext cx="146375" cy="140600"/>
            </a:xfrm>
            <a:custGeom>
              <a:rect b="b" l="l" r="r" t="t"/>
              <a:pathLst>
                <a:path extrusionOk="0" h="5624" w="5855">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99" name="Google Shape;8299;p85"/>
            <p:cNvSpPr/>
            <p:nvPr/>
          </p:nvSpPr>
          <p:spPr>
            <a:xfrm>
              <a:off x="1535000" y="3223325"/>
              <a:ext cx="406450" cy="481825"/>
            </a:xfrm>
            <a:custGeom>
              <a:rect b="b" l="l" r="r" t="t"/>
              <a:pathLst>
                <a:path extrusionOk="0" h="19273" w="16258">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00" name="Google Shape;8300;p85"/>
          <p:cNvGrpSpPr/>
          <p:nvPr/>
        </p:nvGrpSpPr>
        <p:grpSpPr>
          <a:xfrm>
            <a:off x="5880219" y="2746618"/>
            <a:ext cx="339253" cy="268649"/>
            <a:chOff x="2085525" y="3263750"/>
            <a:chExt cx="481825" cy="381550"/>
          </a:xfrm>
        </p:grpSpPr>
        <p:sp>
          <p:nvSpPr>
            <p:cNvPr id="8301" name="Google Shape;8301;p85"/>
            <p:cNvSpPr/>
            <p:nvPr/>
          </p:nvSpPr>
          <p:spPr>
            <a:xfrm>
              <a:off x="2320325" y="3263750"/>
              <a:ext cx="227825" cy="141025"/>
            </a:xfrm>
            <a:custGeom>
              <a:rect b="b" l="l" r="r" t="t"/>
              <a:pathLst>
                <a:path extrusionOk="0" h="5641" w="9113">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02" name="Google Shape;8302;p85"/>
            <p:cNvSpPr/>
            <p:nvPr/>
          </p:nvSpPr>
          <p:spPr>
            <a:xfrm>
              <a:off x="2085525" y="3355200"/>
              <a:ext cx="481825" cy="290100"/>
            </a:xfrm>
            <a:custGeom>
              <a:rect b="b" l="l" r="r" t="t"/>
              <a:pathLst>
                <a:path extrusionOk="0" h="11604" w="19273">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303" name="Google Shape;8303;p85"/>
          <p:cNvSpPr/>
          <p:nvPr/>
        </p:nvSpPr>
        <p:spPr>
          <a:xfrm>
            <a:off x="6294404" y="2778690"/>
            <a:ext cx="339253" cy="204295"/>
          </a:xfrm>
          <a:custGeom>
            <a:rect b="b" l="l" r="r" t="t"/>
            <a:pathLst>
              <a:path extrusionOk="0" h="11606" w="19273">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304" name="Google Shape;8304;p85"/>
          <p:cNvGrpSpPr/>
          <p:nvPr/>
        </p:nvGrpSpPr>
        <p:grpSpPr>
          <a:xfrm>
            <a:off x="6711982" y="2711308"/>
            <a:ext cx="340204" cy="339271"/>
            <a:chOff x="3270450" y="3213625"/>
            <a:chExt cx="483175" cy="481850"/>
          </a:xfrm>
        </p:grpSpPr>
        <p:sp>
          <p:nvSpPr>
            <p:cNvPr id="8305" name="Google Shape;8305;p85"/>
            <p:cNvSpPr/>
            <p:nvPr/>
          </p:nvSpPr>
          <p:spPr>
            <a:xfrm>
              <a:off x="3392550" y="3335025"/>
              <a:ext cx="239050" cy="239050"/>
            </a:xfrm>
            <a:custGeom>
              <a:rect b="b" l="l" r="r" t="t"/>
              <a:pathLst>
                <a:path extrusionOk="0" h="9562" w="9562">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06" name="Google Shape;8306;p85"/>
            <p:cNvSpPr/>
            <p:nvPr/>
          </p:nvSpPr>
          <p:spPr>
            <a:xfrm>
              <a:off x="3270450" y="3213625"/>
              <a:ext cx="483175" cy="481850"/>
            </a:xfrm>
            <a:custGeom>
              <a:rect b="b" l="l" r="r" t="t"/>
              <a:pathLst>
                <a:path extrusionOk="0" h="19274" w="19327">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07" name="Google Shape;8307;p85"/>
          <p:cNvGrpSpPr/>
          <p:nvPr/>
        </p:nvGrpSpPr>
        <p:grpSpPr>
          <a:xfrm>
            <a:off x="7211250" y="2711317"/>
            <a:ext cx="168931" cy="339253"/>
            <a:chOff x="3984950" y="3213600"/>
            <a:chExt cx="239925" cy="481825"/>
          </a:xfrm>
        </p:grpSpPr>
        <p:sp>
          <p:nvSpPr>
            <p:cNvPr id="8308" name="Google Shape;8308;p85"/>
            <p:cNvSpPr/>
            <p:nvPr/>
          </p:nvSpPr>
          <p:spPr>
            <a:xfrm>
              <a:off x="3984950" y="3213600"/>
              <a:ext cx="239925" cy="481825"/>
            </a:xfrm>
            <a:custGeom>
              <a:rect b="b" l="l" r="r" t="t"/>
              <a:pathLst>
                <a:path extrusionOk="0" h="19273" w="9597">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09" name="Google Shape;8309;p85"/>
            <p:cNvSpPr/>
            <p:nvPr/>
          </p:nvSpPr>
          <p:spPr>
            <a:xfrm>
              <a:off x="4072650" y="3543175"/>
              <a:ext cx="64525" cy="64625"/>
            </a:xfrm>
            <a:custGeom>
              <a:rect b="b" l="l" r="r" t="t"/>
              <a:pathLst>
                <a:path extrusionOk="0" h="2585" w="2581">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310" name="Google Shape;8310;p85"/>
          <p:cNvSpPr/>
          <p:nvPr/>
        </p:nvSpPr>
        <p:spPr>
          <a:xfrm>
            <a:off x="7549578" y="2711214"/>
            <a:ext cx="339306" cy="339253"/>
          </a:xfrm>
          <a:custGeom>
            <a:rect b="b" l="l" r="r" t="t"/>
            <a:pathLst>
              <a:path extrusionOk="0" h="19273" w="19276">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11" name="Google Shape;8311;p85"/>
          <p:cNvSpPr/>
          <p:nvPr/>
        </p:nvSpPr>
        <p:spPr>
          <a:xfrm>
            <a:off x="7974508" y="2731069"/>
            <a:ext cx="339253" cy="299542"/>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312" name="Google Shape;8312;p85"/>
          <p:cNvGrpSpPr/>
          <p:nvPr/>
        </p:nvGrpSpPr>
        <p:grpSpPr>
          <a:xfrm>
            <a:off x="1874281" y="3981487"/>
            <a:ext cx="355218" cy="279880"/>
            <a:chOff x="5629975" y="3255775"/>
            <a:chExt cx="504500" cy="397500"/>
          </a:xfrm>
        </p:grpSpPr>
        <p:sp>
          <p:nvSpPr>
            <p:cNvPr id="8313" name="Google Shape;8313;p85"/>
            <p:cNvSpPr/>
            <p:nvPr/>
          </p:nvSpPr>
          <p:spPr>
            <a:xfrm>
              <a:off x="5756375" y="3255775"/>
              <a:ext cx="112950" cy="143425"/>
            </a:xfrm>
            <a:custGeom>
              <a:rect b="b" l="l" r="r" t="t"/>
              <a:pathLst>
                <a:path extrusionOk="0" h="5737" w="4518">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14" name="Google Shape;8314;p85"/>
            <p:cNvSpPr/>
            <p:nvPr/>
          </p:nvSpPr>
          <p:spPr>
            <a:xfrm>
              <a:off x="5629975" y="3374400"/>
              <a:ext cx="140575" cy="136175"/>
            </a:xfrm>
            <a:custGeom>
              <a:rect b="b" l="l" r="r" t="t"/>
              <a:pathLst>
                <a:path extrusionOk="0" h="5447" w="5623">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15" name="Google Shape;8315;p85"/>
            <p:cNvSpPr/>
            <p:nvPr/>
          </p:nvSpPr>
          <p:spPr>
            <a:xfrm>
              <a:off x="5897525" y="3255775"/>
              <a:ext cx="112950" cy="143425"/>
            </a:xfrm>
            <a:custGeom>
              <a:rect b="b" l="l" r="r" t="t"/>
              <a:pathLst>
                <a:path extrusionOk="0" h="5737" w="4518">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16" name="Google Shape;8316;p85"/>
            <p:cNvSpPr/>
            <p:nvPr/>
          </p:nvSpPr>
          <p:spPr>
            <a:xfrm>
              <a:off x="5996075" y="3373900"/>
              <a:ext cx="138400" cy="136200"/>
            </a:xfrm>
            <a:custGeom>
              <a:rect b="b" l="l" r="r" t="t"/>
              <a:pathLst>
                <a:path extrusionOk="0" h="5448" w="5536">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17" name="Google Shape;8317;p85"/>
            <p:cNvSpPr/>
            <p:nvPr/>
          </p:nvSpPr>
          <p:spPr>
            <a:xfrm>
              <a:off x="5728150" y="3427400"/>
              <a:ext cx="310575" cy="225875"/>
            </a:xfrm>
            <a:custGeom>
              <a:rect b="b" l="l" r="r" t="t"/>
              <a:pathLst>
                <a:path extrusionOk="0" h="9035" w="12423">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18" name="Google Shape;8318;p85"/>
          <p:cNvGrpSpPr/>
          <p:nvPr/>
        </p:nvGrpSpPr>
        <p:grpSpPr>
          <a:xfrm>
            <a:off x="3755839" y="3981593"/>
            <a:ext cx="340256" cy="279669"/>
            <a:chOff x="6234950" y="3255925"/>
            <a:chExt cx="483250" cy="397200"/>
          </a:xfrm>
        </p:grpSpPr>
        <p:sp>
          <p:nvSpPr>
            <p:cNvPr id="8319" name="Google Shape;8319;p85"/>
            <p:cNvSpPr/>
            <p:nvPr/>
          </p:nvSpPr>
          <p:spPr>
            <a:xfrm>
              <a:off x="6444675" y="3255925"/>
              <a:ext cx="128300" cy="90200"/>
            </a:xfrm>
            <a:custGeom>
              <a:rect b="b" l="l" r="r" t="t"/>
              <a:pathLst>
                <a:path extrusionOk="0" h="3608" w="5132">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20" name="Google Shape;8320;p85"/>
            <p:cNvSpPr/>
            <p:nvPr/>
          </p:nvSpPr>
          <p:spPr>
            <a:xfrm>
              <a:off x="6444750" y="3563200"/>
              <a:ext cx="128225" cy="89925"/>
            </a:xfrm>
            <a:custGeom>
              <a:rect b="b" l="l" r="r" t="t"/>
              <a:pathLst>
                <a:path extrusionOk="0" h="3597" w="5129">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21" name="Google Shape;8321;p85"/>
            <p:cNvSpPr/>
            <p:nvPr/>
          </p:nvSpPr>
          <p:spPr>
            <a:xfrm>
              <a:off x="6375350" y="3355650"/>
              <a:ext cx="244750" cy="197650"/>
            </a:xfrm>
            <a:custGeom>
              <a:rect b="b" l="l" r="r" t="t"/>
              <a:pathLst>
                <a:path extrusionOk="0" h="7906" w="979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22" name="Google Shape;8322;p85"/>
            <p:cNvSpPr/>
            <p:nvPr/>
          </p:nvSpPr>
          <p:spPr>
            <a:xfrm>
              <a:off x="6587875" y="3385100"/>
              <a:ext cx="130325" cy="140500"/>
            </a:xfrm>
            <a:custGeom>
              <a:rect b="b" l="l" r="r" t="t"/>
              <a:pathLst>
                <a:path extrusionOk="0" h="5620" w="5213">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23" name="Google Shape;8323;p85"/>
            <p:cNvSpPr/>
            <p:nvPr/>
          </p:nvSpPr>
          <p:spPr>
            <a:xfrm>
              <a:off x="6234950" y="3469100"/>
              <a:ext cx="165050" cy="141200"/>
            </a:xfrm>
            <a:custGeom>
              <a:rect b="b" l="l" r="r" t="t"/>
              <a:pathLst>
                <a:path extrusionOk="0" h="5648" w="6602">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24" name="Google Shape;8324;p85"/>
            <p:cNvSpPr/>
            <p:nvPr/>
          </p:nvSpPr>
          <p:spPr>
            <a:xfrm>
              <a:off x="6234950" y="3299725"/>
              <a:ext cx="165050" cy="141175"/>
            </a:xfrm>
            <a:custGeom>
              <a:rect b="b" l="l" r="r" t="t"/>
              <a:pathLst>
                <a:path extrusionOk="0" h="5647" w="6602">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25" name="Google Shape;8325;p85"/>
          <p:cNvGrpSpPr/>
          <p:nvPr/>
        </p:nvGrpSpPr>
        <p:grpSpPr>
          <a:xfrm>
            <a:off x="5051107" y="3125970"/>
            <a:ext cx="318042" cy="339253"/>
            <a:chOff x="914900" y="3806450"/>
            <a:chExt cx="451700" cy="481825"/>
          </a:xfrm>
        </p:grpSpPr>
        <p:sp>
          <p:nvSpPr>
            <p:cNvPr id="8326" name="Google Shape;8326;p85"/>
            <p:cNvSpPr/>
            <p:nvPr/>
          </p:nvSpPr>
          <p:spPr>
            <a:xfrm>
              <a:off x="914900" y="4174425"/>
              <a:ext cx="423400" cy="113850"/>
            </a:xfrm>
            <a:custGeom>
              <a:rect b="b" l="l" r="r" t="t"/>
              <a:pathLst>
                <a:path extrusionOk="0" h="4554" w="16936">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27" name="Google Shape;8327;p85"/>
            <p:cNvSpPr/>
            <p:nvPr/>
          </p:nvSpPr>
          <p:spPr>
            <a:xfrm>
              <a:off x="971350" y="3806450"/>
              <a:ext cx="254100" cy="339775"/>
            </a:xfrm>
            <a:custGeom>
              <a:rect b="b" l="l" r="r" t="t"/>
              <a:pathLst>
                <a:path extrusionOk="0" h="13591" w="10164">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28" name="Google Shape;8328;p85"/>
            <p:cNvSpPr/>
            <p:nvPr/>
          </p:nvSpPr>
          <p:spPr>
            <a:xfrm>
              <a:off x="971350" y="3947600"/>
              <a:ext cx="141175" cy="198625"/>
            </a:xfrm>
            <a:custGeom>
              <a:rect b="b" l="l" r="r" t="t"/>
              <a:pathLst>
                <a:path extrusionOk="0" h="7945" w="5647">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29" name="Google Shape;8329;p85"/>
            <p:cNvSpPr/>
            <p:nvPr/>
          </p:nvSpPr>
          <p:spPr>
            <a:xfrm>
              <a:off x="1253675" y="3806450"/>
              <a:ext cx="112925" cy="90350"/>
            </a:xfrm>
            <a:custGeom>
              <a:rect b="b" l="l" r="r" t="t"/>
              <a:pathLst>
                <a:path extrusionOk="0" h="3614" w="4517">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30" name="Google Shape;8330;p85"/>
            <p:cNvSpPr/>
            <p:nvPr/>
          </p:nvSpPr>
          <p:spPr>
            <a:xfrm>
              <a:off x="1253600" y="3876425"/>
              <a:ext cx="95025" cy="42975"/>
            </a:xfrm>
            <a:custGeom>
              <a:rect b="b" l="l" r="r" t="t"/>
              <a:pathLst>
                <a:path extrusionOk="0" h="1719" w="3801">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31" name="Google Shape;8331;p85"/>
          <p:cNvGrpSpPr/>
          <p:nvPr/>
        </p:nvGrpSpPr>
        <p:grpSpPr>
          <a:xfrm>
            <a:off x="5470028" y="3125785"/>
            <a:ext cx="346347" cy="339623"/>
            <a:chOff x="1490050" y="3805975"/>
            <a:chExt cx="491900" cy="482350"/>
          </a:xfrm>
        </p:grpSpPr>
        <p:sp>
          <p:nvSpPr>
            <p:cNvPr id="8332" name="Google Shape;8332;p85"/>
            <p:cNvSpPr/>
            <p:nvPr/>
          </p:nvSpPr>
          <p:spPr>
            <a:xfrm>
              <a:off x="1541775" y="3877050"/>
              <a:ext cx="302500" cy="277225"/>
            </a:xfrm>
            <a:custGeom>
              <a:rect b="b" l="l" r="r" t="t"/>
              <a:pathLst>
                <a:path extrusionOk="0" h="11089" w="1210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33" name="Google Shape;8333;p85"/>
            <p:cNvSpPr/>
            <p:nvPr/>
          </p:nvSpPr>
          <p:spPr>
            <a:xfrm>
              <a:off x="1824450" y="3805975"/>
              <a:ext cx="157500" cy="150525"/>
            </a:xfrm>
            <a:custGeom>
              <a:rect b="b" l="l" r="r" t="t"/>
              <a:pathLst>
                <a:path extrusionOk="0" h="6021" w="630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34" name="Google Shape;8334;p85"/>
            <p:cNvSpPr/>
            <p:nvPr/>
          </p:nvSpPr>
          <p:spPr>
            <a:xfrm>
              <a:off x="1626675" y="3936600"/>
              <a:ext cx="277225" cy="302600"/>
            </a:xfrm>
            <a:custGeom>
              <a:rect b="b" l="l" r="r" t="t"/>
              <a:pathLst>
                <a:path extrusionOk="0" h="12104" w="11089">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35" name="Google Shape;8335;p85"/>
            <p:cNvSpPr/>
            <p:nvPr/>
          </p:nvSpPr>
          <p:spPr>
            <a:xfrm>
              <a:off x="1490050" y="4166500"/>
              <a:ext cx="129950" cy="121825"/>
            </a:xfrm>
            <a:custGeom>
              <a:rect b="b" l="l" r="r" t="t"/>
              <a:pathLst>
                <a:path extrusionOk="0" h="4873" w="5198">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36" name="Google Shape;8336;p85"/>
          <p:cNvGrpSpPr/>
          <p:nvPr/>
        </p:nvGrpSpPr>
        <p:grpSpPr>
          <a:xfrm>
            <a:off x="5893896" y="3125970"/>
            <a:ext cx="311899" cy="339253"/>
            <a:chOff x="2104275" y="3806450"/>
            <a:chExt cx="442975" cy="481825"/>
          </a:xfrm>
        </p:grpSpPr>
        <p:sp>
          <p:nvSpPr>
            <p:cNvPr id="8337" name="Google Shape;8337;p85"/>
            <p:cNvSpPr/>
            <p:nvPr/>
          </p:nvSpPr>
          <p:spPr>
            <a:xfrm>
              <a:off x="2104275" y="3806450"/>
              <a:ext cx="442975" cy="481825"/>
            </a:xfrm>
            <a:custGeom>
              <a:rect b="b" l="l" r="r" t="t"/>
              <a:pathLst>
                <a:path extrusionOk="0" h="19273" w="17719">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38" name="Google Shape;8338;p85"/>
            <p:cNvSpPr/>
            <p:nvPr/>
          </p:nvSpPr>
          <p:spPr>
            <a:xfrm>
              <a:off x="2284200" y="4005050"/>
              <a:ext cx="84700" cy="84700"/>
            </a:xfrm>
            <a:custGeom>
              <a:rect b="b" l="l" r="r" t="t"/>
              <a:pathLst>
                <a:path extrusionOk="0" h="3388" w="3388">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39" name="Google Shape;8339;p85"/>
          <p:cNvGrpSpPr/>
          <p:nvPr/>
        </p:nvGrpSpPr>
        <p:grpSpPr>
          <a:xfrm>
            <a:off x="6317413" y="3125970"/>
            <a:ext cx="293416" cy="339253"/>
            <a:chOff x="2710875" y="3806450"/>
            <a:chExt cx="416725" cy="481825"/>
          </a:xfrm>
        </p:grpSpPr>
        <p:sp>
          <p:nvSpPr>
            <p:cNvPr id="8340" name="Google Shape;8340;p85"/>
            <p:cNvSpPr/>
            <p:nvPr/>
          </p:nvSpPr>
          <p:spPr>
            <a:xfrm>
              <a:off x="2710875" y="4144450"/>
              <a:ext cx="416725" cy="143825"/>
            </a:xfrm>
            <a:custGeom>
              <a:rect b="b" l="l" r="r" t="t"/>
              <a:pathLst>
                <a:path extrusionOk="0" h="5753" w="16669">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41" name="Google Shape;8341;p85"/>
            <p:cNvSpPr/>
            <p:nvPr/>
          </p:nvSpPr>
          <p:spPr>
            <a:xfrm>
              <a:off x="2784800" y="3806450"/>
              <a:ext cx="268850" cy="309800"/>
            </a:xfrm>
            <a:custGeom>
              <a:rect b="b" l="l" r="r" t="t"/>
              <a:pathLst>
                <a:path extrusionOk="0" h="12392" w="10754">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42" name="Google Shape;8342;p85"/>
          <p:cNvGrpSpPr/>
          <p:nvPr/>
        </p:nvGrpSpPr>
        <p:grpSpPr>
          <a:xfrm>
            <a:off x="6712457" y="3166412"/>
            <a:ext cx="339253" cy="258369"/>
            <a:chOff x="3271200" y="3863875"/>
            <a:chExt cx="481825" cy="366950"/>
          </a:xfrm>
        </p:grpSpPr>
        <p:sp>
          <p:nvSpPr>
            <p:cNvPr id="8343" name="Google Shape;8343;p85"/>
            <p:cNvSpPr/>
            <p:nvPr/>
          </p:nvSpPr>
          <p:spPr>
            <a:xfrm>
              <a:off x="3271200" y="3920350"/>
              <a:ext cx="283225" cy="310475"/>
            </a:xfrm>
            <a:custGeom>
              <a:rect b="b" l="l" r="r" t="t"/>
              <a:pathLst>
                <a:path extrusionOk="0" h="12419" w="11329">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44" name="Google Shape;8344;p85"/>
            <p:cNvSpPr/>
            <p:nvPr/>
          </p:nvSpPr>
          <p:spPr>
            <a:xfrm>
              <a:off x="3526175" y="3863875"/>
              <a:ext cx="226850" cy="310575"/>
            </a:xfrm>
            <a:custGeom>
              <a:rect b="b" l="l" r="r" t="t"/>
              <a:pathLst>
                <a:path extrusionOk="0" h="12423" w="9074">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45" name="Google Shape;8345;p85"/>
          <p:cNvGrpSpPr/>
          <p:nvPr/>
        </p:nvGrpSpPr>
        <p:grpSpPr>
          <a:xfrm>
            <a:off x="7147952" y="3126199"/>
            <a:ext cx="295528" cy="338795"/>
            <a:chOff x="3895050" y="3806775"/>
            <a:chExt cx="419725" cy="481175"/>
          </a:xfrm>
        </p:grpSpPr>
        <p:sp>
          <p:nvSpPr>
            <p:cNvPr id="8346" name="Google Shape;8346;p85"/>
            <p:cNvSpPr/>
            <p:nvPr/>
          </p:nvSpPr>
          <p:spPr>
            <a:xfrm>
              <a:off x="3895050" y="3942650"/>
              <a:ext cx="419725" cy="345300"/>
            </a:xfrm>
            <a:custGeom>
              <a:rect b="b" l="l" r="r" t="t"/>
              <a:pathLst>
                <a:path extrusionOk="0" h="13812" w="16789">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47" name="Google Shape;8347;p85"/>
            <p:cNvSpPr/>
            <p:nvPr/>
          </p:nvSpPr>
          <p:spPr>
            <a:xfrm>
              <a:off x="4016325" y="3806775"/>
              <a:ext cx="199225" cy="142475"/>
            </a:xfrm>
            <a:custGeom>
              <a:rect b="b" l="l" r="r" t="t"/>
              <a:pathLst>
                <a:path extrusionOk="0" h="5699" w="7969">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48" name="Google Shape;8348;p85"/>
          <p:cNvGrpSpPr/>
          <p:nvPr/>
        </p:nvGrpSpPr>
        <p:grpSpPr>
          <a:xfrm>
            <a:off x="7551234" y="3125979"/>
            <a:ext cx="336296" cy="339235"/>
            <a:chOff x="4464775" y="3806475"/>
            <a:chExt cx="477625" cy="481800"/>
          </a:xfrm>
        </p:grpSpPr>
        <p:sp>
          <p:nvSpPr>
            <p:cNvPr id="8349" name="Google Shape;8349;p85"/>
            <p:cNvSpPr/>
            <p:nvPr/>
          </p:nvSpPr>
          <p:spPr>
            <a:xfrm>
              <a:off x="4726375" y="3806475"/>
              <a:ext cx="56500" cy="141125"/>
            </a:xfrm>
            <a:custGeom>
              <a:rect b="b" l="l" r="r" t="t"/>
              <a:pathLst>
                <a:path extrusionOk="0" h="5645" w="226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50" name="Google Shape;8350;p85"/>
            <p:cNvSpPr/>
            <p:nvPr/>
          </p:nvSpPr>
          <p:spPr>
            <a:xfrm>
              <a:off x="4641700" y="3806475"/>
              <a:ext cx="56475" cy="141125"/>
            </a:xfrm>
            <a:custGeom>
              <a:rect b="b" l="l" r="r" t="t"/>
              <a:pathLst>
                <a:path extrusionOk="0" h="5645" w="2259">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51" name="Google Shape;8351;p85"/>
            <p:cNvSpPr/>
            <p:nvPr/>
          </p:nvSpPr>
          <p:spPr>
            <a:xfrm>
              <a:off x="4557000" y="3806475"/>
              <a:ext cx="56500" cy="141125"/>
            </a:xfrm>
            <a:custGeom>
              <a:rect b="b" l="l" r="r" t="t"/>
              <a:pathLst>
                <a:path extrusionOk="0" h="5645" w="226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52" name="Google Shape;8352;p85"/>
            <p:cNvSpPr/>
            <p:nvPr/>
          </p:nvSpPr>
          <p:spPr>
            <a:xfrm>
              <a:off x="4464775" y="4230875"/>
              <a:ext cx="395250" cy="57400"/>
            </a:xfrm>
            <a:custGeom>
              <a:rect b="b" l="l" r="r" t="t"/>
              <a:pathLst>
                <a:path extrusionOk="0" h="2296" w="1581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53" name="Google Shape;8353;p85"/>
            <p:cNvSpPr/>
            <p:nvPr/>
          </p:nvSpPr>
          <p:spPr>
            <a:xfrm>
              <a:off x="4840675" y="4007300"/>
              <a:ext cx="101725" cy="166025"/>
            </a:xfrm>
            <a:custGeom>
              <a:rect b="b" l="l" r="r" t="t"/>
              <a:pathLst>
                <a:path extrusionOk="0" h="6641" w="4069">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54" name="Google Shape;8354;p85"/>
            <p:cNvSpPr/>
            <p:nvPr/>
          </p:nvSpPr>
          <p:spPr>
            <a:xfrm>
              <a:off x="4464775" y="3976800"/>
              <a:ext cx="395250" cy="225875"/>
            </a:xfrm>
            <a:custGeom>
              <a:rect b="b" l="l" r="r" t="t"/>
              <a:pathLst>
                <a:path extrusionOk="0" h="9035" w="1581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55" name="Google Shape;8355;p85"/>
          <p:cNvGrpSpPr/>
          <p:nvPr/>
        </p:nvGrpSpPr>
        <p:grpSpPr>
          <a:xfrm>
            <a:off x="7974679" y="3125970"/>
            <a:ext cx="339253" cy="339253"/>
            <a:chOff x="5049725" y="3806450"/>
            <a:chExt cx="481825" cy="481825"/>
          </a:xfrm>
        </p:grpSpPr>
        <p:sp>
          <p:nvSpPr>
            <p:cNvPr id="8356" name="Google Shape;8356;p85"/>
            <p:cNvSpPr/>
            <p:nvPr/>
          </p:nvSpPr>
          <p:spPr>
            <a:xfrm>
              <a:off x="536115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57" name="Google Shape;8357;p85"/>
            <p:cNvSpPr/>
            <p:nvPr/>
          </p:nvSpPr>
          <p:spPr>
            <a:xfrm>
              <a:off x="519177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58" name="Google Shape;8358;p85"/>
            <p:cNvSpPr/>
            <p:nvPr/>
          </p:nvSpPr>
          <p:spPr>
            <a:xfrm>
              <a:off x="504972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59" name="Google Shape;8359;p85"/>
          <p:cNvGrpSpPr/>
          <p:nvPr/>
        </p:nvGrpSpPr>
        <p:grpSpPr>
          <a:xfrm>
            <a:off x="1461983" y="3951798"/>
            <a:ext cx="339253" cy="339253"/>
            <a:chOff x="5651375" y="3806450"/>
            <a:chExt cx="481825" cy="481825"/>
          </a:xfrm>
        </p:grpSpPr>
        <p:sp>
          <p:nvSpPr>
            <p:cNvPr id="8360" name="Google Shape;8360;p85"/>
            <p:cNvSpPr/>
            <p:nvPr/>
          </p:nvSpPr>
          <p:spPr>
            <a:xfrm>
              <a:off x="579342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61" name="Google Shape;8361;p85"/>
            <p:cNvSpPr/>
            <p:nvPr/>
          </p:nvSpPr>
          <p:spPr>
            <a:xfrm>
              <a:off x="5794475" y="4089725"/>
              <a:ext cx="195600" cy="84725"/>
            </a:xfrm>
            <a:custGeom>
              <a:rect b="b" l="l" r="r" t="t"/>
              <a:pathLst>
                <a:path extrusionOk="0" h="3389" w="7824">
                  <a:moveTo>
                    <a:pt x="1" y="1"/>
                  </a:moveTo>
                  <a:cubicBezTo>
                    <a:pt x="284" y="1943"/>
                    <a:pt x="1949" y="3385"/>
                    <a:pt x="3912" y="3388"/>
                  </a:cubicBezTo>
                  <a:cubicBezTo>
                    <a:pt x="5875" y="3385"/>
                    <a:pt x="7541" y="1943"/>
                    <a:pt x="78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62" name="Google Shape;8362;p85"/>
            <p:cNvSpPr/>
            <p:nvPr/>
          </p:nvSpPr>
          <p:spPr>
            <a:xfrm>
              <a:off x="565137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63" name="Google Shape;8363;p85"/>
            <p:cNvSpPr/>
            <p:nvPr/>
          </p:nvSpPr>
          <p:spPr>
            <a:xfrm>
              <a:off x="596280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64" name="Google Shape;8364;p85"/>
          <p:cNvGrpSpPr/>
          <p:nvPr/>
        </p:nvGrpSpPr>
        <p:grpSpPr>
          <a:xfrm>
            <a:off x="3360663" y="3953787"/>
            <a:ext cx="298503" cy="335275"/>
            <a:chOff x="6264300" y="3809300"/>
            <a:chExt cx="423950" cy="476175"/>
          </a:xfrm>
        </p:grpSpPr>
        <p:sp>
          <p:nvSpPr>
            <p:cNvPr id="8365" name="Google Shape;8365;p85"/>
            <p:cNvSpPr/>
            <p:nvPr/>
          </p:nvSpPr>
          <p:spPr>
            <a:xfrm>
              <a:off x="6346200" y="4002825"/>
              <a:ext cx="66950" cy="63225"/>
            </a:xfrm>
            <a:custGeom>
              <a:rect b="b" l="l" r="r" t="t"/>
              <a:pathLst>
                <a:path extrusionOk="0" h="2529" w="2678">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66" name="Google Shape;8366;p85"/>
            <p:cNvSpPr/>
            <p:nvPr/>
          </p:nvSpPr>
          <p:spPr>
            <a:xfrm>
              <a:off x="6539375" y="4002825"/>
              <a:ext cx="66950" cy="63200"/>
            </a:xfrm>
            <a:custGeom>
              <a:rect b="b" l="l" r="r" t="t"/>
              <a:pathLst>
                <a:path extrusionOk="0" h="2528" w="2678">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67" name="Google Shape;8367;p85"/>
            <p:cNvSpPr/>
            <p:nvPr/>
          </p:nvSpPr>
          <p:spPr>
            <a:xfrm>
              <a:off x="6264300" y="3809300"/>
              <a:ext cx="423950" cy="476175"/>
            </a:xfrm>
            <a:custGeom>
              <a:rect b="b" l="l" r="r" t="t"/>
              <a:pathLst>
                <a:path extrusionOk="0" h="19047" w="16958">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68" name="Google Shape;8368;p85"/>
          <p:cNvGrpSpPr/>
          <p:nvPr/>
        </p:nvGrpSpPr>
        <p:grpSpPr>
          <a:xfrm>
            <a:off x="5039841" y="3538881"/>
            <a:ext cx="340573" cy="339271"/>
            <a:chOff x="898875" y="4399275"/>
            <a:chExt cx="483700" cy="481850"/>
          </a:xfrm>
        </p:grpSpPr>
        <p:sp>
          <p:nvSpPr>
            <p:cNvPr id="8369" name="Google Shape;8369;p85"/>
            <p:cNvSpPr/>
            <p:nvPr/>
          </p:nvSpPr>
          <p:spPr>
            <a:xfrm>
              <a:off x="992750" y="4642900"/>
              <a:ext cx="145300" cy="144100"/>
            </a:xfrm>
            <a:custGeom>
              <a:rect b="b" l="l" r="r" t="t"/>
              <a:pathLst>
                <a:path extrusionOk="0" h="5764" w="5812">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70" name="Google Shape;8370;p85"/>
            <p:cNvSpPr/>
            <p:nvPr/>
          </p:nvSpPr>
          <p:spPr>
            <a:xfrm>
              <a:off x="1138025" y="4763350"/>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71" name="Google Shape;8371;p85"/>
            <p:cNvSpPr/>
            <p:nvPr/>
          </p:nvSpPr>
          <p:spPr>
            <a:xfrm>
              <a:off x="1269550" y="4399275"/>
              <a:ext cx="113025" cy="112125"/>
            </a:xfrm>
            <a:custGeom>
              <a:rect b="b" l="l" r="r" t="t"/>
              <a:pathLst>
                <a:path extrusionOk="0" h="4485" w="4521">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72" name="Google Shape;8372;p85"/>
            <p:cNvSpPr/>
            <p:nvPr/>
          </p:nvSpPr>
          <p:spPr>
            <a:xfrm>
              <a:off x="1161975" y="4531175"/>
              <a:ext cx="91400" cy="84350"/>
            </a:xfrm>
            <a:custGeom>
              <a:rect b="b" l="l" r="r" t="t"/>
              <a:pathLst>
                <a:path extrusionOk="0" h="3374" w="3656">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73" name="Google Shape;8373;p85"/>
            <p:cNvSpPr/>
            <p:nvPr/>
          </p:nvSpPr>
          <p:spPr>
            <a:xfrm>
              <a:off x="1031050" y="4411100"/>
              <a:ext cx="338650" cy="338725"/>
            </a:xfrm>
            <a:custGeom>
              <a:rect b="b" l="l" r="r" t="t"/>
              <a:pathLst>
                <a:path extrusionOk="0" h="13549" w="13546">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74" name="Google Shape;8374;p85"/>
            <p:cNvSpPr/>
            <p:nvPr/>
          </p:nvSpPr>
          <p:spPr>
            <a:xfrm>
              <a:off x="1130500" y="4740450"/>
              <a:ext cx="108950" cy="111250"/>
            </a:xfrm>
            <a:custGeom>
              <a:rect b="b" l="l" r="r" t="t"/>
              <a:pathLst>
                <a:path extrusionOk="0" h="4450" w="4358">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75" name="Google Shape;8375;p85"/>
            <p:cNvSpPr/>
            <p:nvPr/>
          </p:nvSpPr>
          <p:spPr>
            <a:xfrm>
              <a:off x="927325" y="4539825"/>
              <a:ext cx="114150" cy="109800"/>
            </a:xfrm>
            <a:custGeom>
              <a:rect b="b" l="l" r="r" t="t"/>
              <a:pathLst>
                <a:path extrusionOk="0" h="4392" w="4566">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76" name="Google Shape;8376;p85"/>
            <p:cNvSpPr/>
            <p:nvPr/>
          </p:nvSpPr>
          <p:spPr>
            <a:xfrm>
              <a:off x="898875" y="4711550"/>
              <a:ext cx="170825" cy="169575"/>
            </a:xfrm>
            <a:custGeom>
              <a:rect b="b" l="l" r="r" t="t"/>
              <a:pathLst>
                <a:path extrusionOk="0" h="6783" w="6833">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77" name="Google Shape;8377;p85"/>
          <p:cNvGrpSpPr/>
          <p:nvPr/>
        </p:nvGrpSpPr>
        <p:grpSpPr>
          <a:xfrm>
            <a:off x="5473575" y="3554133"/>
            <a:ext cx="339253" cy="308765"/>
            <a:chOff x="1492675" y="4420975"/>
            <a:chExt cx="481825" cy="438525"/>
          </a:xfrm>
        </p:grpSpPr>
        <p:sp>
          <p:nvSpPr>
            <p:cNvPr id="8378" name="Google Shape;8378;p85"/>
            <p:cNvSpPr/>
            <p:nvPr/>
          </p:nvSpPr>
          <p:spPr>
            <a:xfrm>
              <a:off x="1841375" y="4649825"/>
              <a:ext cx="43325" cy="43300"/>
            </a:xfrm>
            <a:custGeom>
              <a:rect b="b" l="l" r="r" t="t"/>
              <a:pathLst>
                <a:path extrusionOk="0" h="1732" w="1733">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79" name="Google Shape;8379;p85"/>
            <p:cNvSpPr/>
            <p:nvPr/>
          </p:nvSpPr>
          <p:spPr>
            <a:xfrm>
              <a:off x="1582425" y="4649825"/>
              <a:ext cx="43300" cy="43300"/>
            </a:xfrm>
            <a:custGeom>
              <a:rect b="b" l="l" r="r" t="t"/>
              <a:pathLst>
                <a:path extrusionOk="0" h="1732" w="1732">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80" name="Google Shape;8380;p85"/>
            <p:cNvSpPr/>
            <p:nvPr/>
          </p:nvSpPr>
          <p:spPr>
            <a:xfrm>
              <a:off x="1492675" y="4420975"/>
              <a:ext cx="481825" cy="356475"/>
            </a:xfrm>
            <a:custGeom>
              <a:rect b="b" l="l" r="r" t="t"/>
              <a:pathLst>
                <a:path extrusionOk="0" h="14259" w="19273">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81" name="Google Shape;8381;p85"/>
            <p:cNvSpPr/>
            <p:nvPr/>
          </p:nvSpPr>
          <p:spPr>
            <a:xfrm>
              <a:off x="154687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82" name="Google Shape;8382;p85"/>
            <p:cNvSpPr/>
            <p:nvPr/>
          </p:nvSpPr>
          <p:spPr>
            <a:xfrm>
              <a:off x="180132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83" name="Google Shape;8383;p85"/>
          <p:cNvGrpSpPr/>
          <p:nvPr/>
        </p:nvGrpSpPr>
        <p:grpSpPr>
          <a:xfrm>
            <a:off x="5878556" y="3539558"/>
            <a:ext cx="342580" cy="337915"/>
            <a:chOff x="2084100" y="4400250"/>
            <a:chExt cx="486550" cy="479925"/>
          </a:xfrm>
        </p:grpSpPr>
        <p:sp>
          <p:nvSpPr>
            <p:cNvPr id="8384" name="Google Shape;8384;p85"/>
            <p:cNvSpPr/>
            <p:nvPr/>
          </p:nvSpPr>
          <p:spPr>
            <a:xfrm>
              <a:off x="2084100" y="4652250"/>
              <a:ext cx="105325" cy="90050"/>
            </a:xfrm>
            <a:custGeom>
              <a:rect b="b" l="l" r="r" t="t"/>
              <a:pathLst>
                <a:path extrusionOk="0" h="3602" w="4213">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85" name="Google Shape;8385;p85"/>
            <p:cNvSpPr/>
            <p:nvPr/>
          </p:nvSpPr>
          <p:spPr>
            <a:xfrm>
              <a:off x="2372575" y="4644175"/>
              <a:ext cx="175875" cy="226275"/>
            </a:xfrm>
            <a:custGeom>
              <a:rect b="b" l="l" r="r" t="t"/>
              <a:pathLst>
                <a:path extrusionOk="0" h="9051" w="7035">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86" name="Google Shape;8386;p85"/>
            <p:cNvSpPr/>
            <p:nvPr/>
          </p:nvSpPr>
          <p:spPr>
            <a:xfrm>
              <a:off x="2093950" y="4419400"/>
              <a:ext cx="228500" cy="174750"/>
            </a:xfrm>
            <a:custGeom>
              <a:rect b="b" l="l" r="r" t="t"/>
              <a:pathLst>
                <a:path extrusionOk="0" h="6990" w="914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87" name="Google Shape;8387;p85"/>
            <p:cNvSpPr/>
            <p:nvPr/>
          </p:nvSpPr>
          <p:spPr>
            <a:xfrm>
              <a:off x="2224425" y="4777500"/>
              <a:ext cx="90425" cy="102675"/>
            </a:xfrm>
            <a:custGeom>
              <a:rect b="b" l="l" r="r" t="t"/>
              <a:pathLst>
                <a:path extrusionOk="0" h="4107" w="3617">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88" name="Google Shape;8388;p85"/>
            <p:cNvSpPr/>
            <p:nvPr/>
          </p:nvSpPr>
          <p:spPr>
            <a:xfrm>
              <a:off x="2454100" y="4400250"/>
              <a:ext cx="116550" cy="107300"/>
            </a:xfrm>
            <a:custGeom>
              <a:rect b="b" l="l" r="r" t="t"/>
              <a:pathLst>
                <a:path extrusionOk="0" h="4292" w="4662">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89" name="Google Shape;8389;p85"/>
            <p:cNvSpPr/>
            <p:nvPr/>
          </p:nvSpPr>
          <p:spPr>
            <a:xfrm>
              <a:off x="2152975" y="4431500"/>
              <a:ext cx="381925" cy="377725"/>
            </a:xfrm>
            <a:custGeom>
              <a:rect b="b" l="l" r="r" t="t"/>
              <a:pathLst>
                <a:path extrusionOk="0" h="15109" w="15277">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90" name="Google Shape;8390;p85"/>
          <p:cNvGrpSpPr/>
          <p:nvPr/>
        </p:nvGrpSpPr>
        <p:grpSpPr>
          <a:xfrm>
            <a:off x="6315036" y="3538907"/>
            <a:ext cx="298169" cy="339218"/>
            <a:chOff x="2707950" y="4399325"/>
            <a:chExt cx="423475" cy="481775"/>
          </a:xfrm>
        </p:grpSpPr>
        <p:sp>
          <p:nvSpPr>
            <p:cNvPr id="8391" name="Google Shape;8391;p85"/>
            <p:cNvSpPr/>
            <p:nvPr/>
          </p:nvSpPr>
          <p:spPr>
            <a:xfrm>
              <a:off x="2905550" y="4515000"/>
              <a:ext cx="28275" cy="366100"/>
            </a:xfrm>
            <a:custGeom>
              <a:rect b="b" l="l" r="r" t="t"/>
              <a:pathLst>
                <a:path extrusionOk="0" h="14644" w="1131">
                  <a:moveTo>
                    <a:pt x="1" y="0"/>
                  </a:moveTo>
                  <a:lnTo>
                    <a:pt x="1" y="14644"/>
                  </a:lnTo>
                  <a:lnTo>
                    <a:pt x="1130" y="14644"/>
                  </a:lnTo>
                  <a:lnTo>
                    <a:pt x="11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92" name="Google Shape;8392;p85"/>
            <p:cNvSpPr/>
            <p:nvPr/>
          </p:nvSpPr>
          <p:spPr>
            <a:xfrm>
              <a:off x="2962025" y="4710725"/>
              <a:ext cx="141175" cy="29225"/>
            </a:xfrm>
            <a:custGeom>
              <a:rect b="b" l="l" r="r" t="t"/>
              <a:pathLst>
                <a:path extrusionOk="0" h="1169" w="5647">
                  <a:moveTo>
                    <a:pt x="0" y="0"/>
                  </a:moveTo>
                  <a:lnTo>
                    <a:pt x="0" y="1169"/>
                  </a:lnTo>
                  <a:lnTo>
                    <a:pt x="5646" y="1169"/>
                  </a:lnTo>
                  <a:lnTo>
                    <a:pt x="56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93" name="Google Shape;8393;p85"/>
            <p:cNvSpPr/>
            <p:nvPr/>
          </p:nvSpPr>
          <p:spPr>
            <a:xfrm>
              <a:off x="2962025" y="4768175"/>
              <a:ext cx="141175" cy="112925"/>
            </a:xfrm>
            <a:custGeom>
              <a:rect b="b" l="l" r="r" t="t"/>
              <a:pathLst>
                <a:path extrusionOk="0" h="4517" w="5647">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94" name="Google Shape;8394;p85"/>
            <p:cNvSpPr/>
            <p:nvPr/>
          </p:nvSpPr>
          <p:spPr>
            <a:xfrm>
              <a:off x="2736175" y="4710725"/>
              <a:ext cx="141175" cy="29225"/>
            </a:xfrm>
            <a:custGeom>
              <a:rect b="b" l="l" r="r" t="t"/>
              <a:pathLst>
                <a:path extrusionOk="0" h="1169" w="5647">
                  <a:moveTo>
                    <a:pt x="1" y="0"/>
                  </a:moveTo>
                  <a:lnTo>
                    <a:pt x="1" y="1169"/>
                  </a:lnTo>
                  <a:lnTo>
                    <a:pt x="5647" y="1169"/>
                  </a:lnTo>
                  <a:lnTo>
                    <a:pt x="56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95" name="Google Shape;8395;p85"/>
            <p:cNvSpPr/>
            <p:nvPr/>
          </p:nvSpPr>
          <p:spPr>
            <a:xfrm>
              <a:off x="2736175" y="4768175"/>
              <a:ext cx="141175" cy="112925"/>
            </a:xfrm>
            <a:custGeom>
              <a:rect b="b" l="l" r="r" t="t"/>
              <a:pathLst>
                <a:path extrusionOk="0" h="4517" w="5647">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96" name="Google Shape;8396;p85"/>
            <p:cNvSpPr/>
            <p:nvPr/>
          </p:nvSpPr>
          <p:spPr>
            <a:xfrm>
              <a:off x="2707950" y="4515075"/>
              <a:ext cx="169400" cy="82825"/>
            </a:xfrm>
            <a:custGeom>
              <a:rect b="b" l="l" r="r" t="t"/>
              <a:pathLst>
                <a:path extrusionOk="0" h="3313" w="6776">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97" name="Google Shape;8397;p85"/>
            <p:cNvSpPr/>
            <p:nvPr/>
          </p:nvSpPr>
          <p:spPr>
            <a:xfrm>
              <a:off x="2736175" y="4626025"/>
              <a:ext cx="141175" cy="56500"/>
            </a:xfrm>
            <a:custGeom>
              <a:rect b="b" l="l" r="r" t="t"/>
              <a:pathLst>
                <a:path extrusionOk="0" h="2260" w="5647">
                  <a:moveTo>
                    <a:pt x="1" y="1"/>
                  </a:moveTo>
                  <a:lnTo>
                    <a:pt x="1" y="2259"/>
                  </a:lnTo>
                  <a:lnTo>
                    <a:pt x="5647" y="2259"/>
                  </a:lnTo>
                  <a:lnTo>
                    <a:pt x="5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98" name="Google Shape;8398;p85"/>
            <p:cNvSpPr/>
            <p:nvPr/>
          </p:nvSpPr>
          <p:spPr>
            <a:xfrm>
              <a:off x="2850525" y="4430375"/>
              <a:ext cx="138325" cy="56500"/>
            </a:xfrm>
            <a:custGeom>
              <a:rect b="b" l="l" r="r" t="t"/>
              <a:pathLst>
                <a:path extrusionOk="0" h="2260" w="5533">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99" name="Google Shape;8399;p85"/>
            <p:cNvSpPr/>
            <p:nvPr/>
          </p:nvSpPr>
          <p:spPr>
            <a:xfrm>
              <a:off x="2974300" y="4399350"/>
              <a:ext cx="129650" cy="87525"/>
            </a:xfrm>
            <a:custGeom>
              <a:rect b="b" l="l" r="r" t="t"/>
              <a:pathLst>
                <a:path extrusionOk="0" h="3501" w="5186">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00" name="Google Shape;8400;p85"/>
            <p:cNvSpPr/>
            <p:nvPr/>
          </p:nvSpPr>
          <p:spPr>
            <a:xfrm>
              <a:off x="2735425" y="4399325"/>
              <a:ext cx="129650" cy="87475"/>
            </a:xfrm>
            <a:custGeom>
              <a:rect b="b" l="l" r="r" t="t"/>
              <a:pathLst>
                <a:path extrusionOk="0" h="3499" w="5186">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01" name="Google Shape;8401;p85"/>
            <p:cNvSpPr/>
            <p:nvPr/>
          </p:nvSpPr>
          <p:spPr>
            <a:xfrm>
              <a:off x="2962025" y="4515075"/>
              <a:ext cx="169400" cy="82825"/>
            </a:xfrm>
            <a:custGeom>
              <a:rect b="b" l="l" r="r" t="t"/>
              <a:pathLst>
                <a:path extrusionOk="0" h="3313" w="6776">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02" name="Google Shape;8402;p85"/>
            <p:cNvSpPr/>
            <p:nvPr/>
          </p:nvSpPr>
          <p:spPr>
            <a:xfrm>
              <a:off x="2962025" y="4626025"/>
              <a:ext cx="141175" cy="56500"/>
            </a:xfrm>
            <a:custGeom>
              <a:rect b="b" l="l" r="r" t="t"/>
              <a:pathLst>
                <a:path extrusionOk="0" h="2260" w="5647">
                  <a:moveTo>
                    <a:pt x="0" y="1"/>
                  </a:moveTo>
                  <a:lnTo>
                    <a:pt x="0" y="2259"/>
                  </a:lnTo>
                  <a:lnTo>
                    <a:pt x="5646" y="2259"/>
                  </a:lnTo>
                  <a:lnTo>
                    <a:pt x="56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03" name="Google Shape;8403;p85"/>
          <p:cNvGrpSpPr/>
          <p:nvPr/>
        </p:nvGrpSpPr>
        <p:grpSpPr>
          <a:xfrm>
            <a:off x="6744555" y="3538881"/>
            <a:ext cx="275057" cy="339271"/>
            <a:chOff x="3330525" y="4399275"/>
            <a:chExt cx="390650" cy="481850"/>
          </a:xfrm>
        </p:grpSpPr>
        <p:sp>
          <p:nvSpPr>
            <p:cNvPr id="8404" name="Google Shape;8404;p85"/>
            <p:cNvSpPr/>
            <p:nvPr/>
          </p:nvSpPr>
          <p:spPr>
            <a:xfrm>
              <a:off x="3543950" y="4648550"/>
              <a:ext cx="78450" cy="95775"/>
            </a:xfrm>
            <a:custGeom>
              <a:rect b="b" l="l" r="r" t="t"/>
              <a:pathLst>
                <a:path extrusionOk="0" h="3831" w="3138">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05" name="Google Shape;8405;p85"/>
            <p:cNvSpPr/>
            <p:nvPr/>
          </p:nvSpPr>
          <p:spPr>
            <a:xfrm>
              <a:off x="3427250" y="4456050"/>
              <a:ext cx="197650" cy="197175"/>
            </a:xfrm>
            <a:custGeom>
              <a:rect b="b" l="l" r="r" t="t"/>
              <a:pathLst>
                <a:path extrusionOk="0" h="7887" w="7906">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06" name="Google Shape;8406;p85"/>
            <p:cNvSpPr/>
            <p:nvPr/>
          </p:nvSpPr>
          <p:spPr>
            <a:xfrm>
              <a:off x="3428150" y="4399275"/>
              <a:ext cx="166925" cy="84725"/>
            </a:xfrm>
            <a:custGeom>
              <a:rect b="b" l="l" r="r" t="t"/>
              <a:pathLst>
                <a:path extrusionOk="0" h="3389" w="6677">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07" name="Google Shape;8407;p85"/>
            <p:cNvSpPr/>
            <p:nvPr/>
          </p:nvSpPr>
          <p:spPr>
            <a:xfrm>
              <a:off x="3330525" y="4674000"/>
              <a:ext cx="181225" cy="207125"/>
            </a:xfrm>
            <a:custGeom>
              <a:rect b="b" l="l" r="r" t="t"/>
              <a:pathLst>
                <a:path extrusionOk="0" h="8285" w="7249">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08" name="Google Shape;8408;p85"/>
            <p:cNvSpPr/>
            <p:nvPr/>
          </p:nvSpPr>
          <p:spPr>
            <a:xfrm>
              <a:off x="3540175" y="4674000"/>
              <a:ext cx="181000" cy="207100"/>
            </a:xfrm>
            <a:custGeom>
              <a:rect b="b" l="l" r="r" t="t"/>
              <a:pathLst>
                <a:path extrusionOk="0" h="8284" w="724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09" name="Google Shape;8409;p85"/>
            <p:cNvSpPr/>
            <p:nvPr/>
          </p:nvSpPr>
          <p:spPr>
            <a:xfrm>
              <a:off x="3429975" y="4648850"/>
              <a:ext cx="78225" cy="95400"/>
            </a:xfrm>
            <a:custGeom>
              <a:rect b="b" l="l" r="r" t="t"/>
              <a:pathLst>
                <a:path extrusionOk="0" h="3816" w="3129">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10" name="Google Shape;8410;p85"/>
            <p:cNvSpPr/>
            <p:nvPr/>
          </p:nvSpPr>
          <p:spPr>
            <a:xfrm>
              <a:off x="3514200" y="4681000"/>
              <a:ext cx="23150" cy="17550"/>
            </a:xfrm>
            <a:custGeom>
              <a:rect b="b" l="l" r="r" t="t"/>
              <a:pathLst>
                <a:path extrusionOk="0" h="702" w="926">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11" name="Google Shape;8411;p85"/>
          <p:cNvGrpSpPr/>
          <p:nvPr/>
        </p:nvGrpSpPr>
        <p:grpSpPr>
          <a:xfrm>
            <a:off x="7169084" y="3538890"/>
            <a:ext cx="253265" cy="339253"/>
            <a:chOff x="3938800" y="4399275"/>
            <a:chExt cx="359700" cy="481825"/>
          </a:xfrm>
        </p:grpSpPr>
        <p:sp>
          <p:nvSpPr>
            <p:cNvPr id="8412" name="Google Shape;8412;p85"/>
            <p:cNvSpPr/>
            <p:nvPr/>
          </p:nvSpPr>
          <p:spPr>
            <a:xfrm>
              <a:off x="4022650" y="4427525"/>
              <a:ext cx="166625" cy="84700"/>
            </a:xfrm>
            <a:custGeom>
              <a:rect b="b" l="l" r="r" t="t"/>
              <a:pathLst>
                <a:path extrusionOk="0" h="3388" w="6665">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13" name="Google Shape;8413;p85"/>
            <p:cNvSpPr/>
            <p:nvPr/>
          </p:nvSpPr>
          <p:spPr>
            <a:xfrm>
              <a:off x="4021450" y="4484275"/>
              <a:ext cx="197650" cy="199225"/>
            </a:xfrm>
            <a:custGeom>
              <a:rect b="b" l="l" r="r" t="t"/>
              <a:pathLst>
                <a:path extrusionOk="0" h="7969" w="7906">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14" name="Google Shape;8414;p85"/>
            <p:cNvSpPr/>
            <p:nvPr/>
          </p:nvSpPr>
          <p:spPr>
            <a:xfrm>
              <a:off x="4054050" y="4692500"/>
              <a:ext cx="132975" cy="47450"/>
            </a:xfrm>
            <a:custGeom>
              <a:rect b="b" l="l" r="r" t="t"/>
              <a:pathLst>
                <a:path extrusionOk="0" h="1898" w="5319">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15" name="Google Shape;8415;p85"/>
            <p:cNvSpPr/>
            <p:nvPr/>
          </p:nvSpPr>
          <p:spPr>
            <a:xfrm>
              <a:off x="4163275" y="4399275"/>
              <a:ext cx="84275" cy="84200"/>
            </a:xfrm>
            <a:custGeom>
              <a:rect b="b" l="l" r="r" t="t"/>
              <a:pathLst>
                <a:path extrusionOk="0" h="3368" w="3371">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16" name="Google Shape;8416;p85"/>
            <p:cNvSpPr/>
            <p:nvPr/>
          </p:nvSpPr>
          <p:spPr>
            <a:xfrm>
              <a:off x="3938800" y="4692800"/>
              <a:ext cx="359700" cy="188300"/>
            </a:xfrm>
            <a:custGeom>
              <a:rect b="b" l="l" r="r" t="t"/>
              <a:pathLst>
                <a:path extrusionOk="0" h="7532" w="14388">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17" name="Google Shape;8417;p85"/>
          <p:cNvGrpSpPr/>
          <p:nvPr/>
        </p:nvGrpSpPr>
        <p:grpSpPr>
          <a:xfrm>
            <a:off x="7639862" y="3538890"/>
            <a:ext cx="159039" cy="339253"/>
            <a:chOff x="4584850" y="4399275"/>
            <a:chExt cx="225875" cy="481825"/>
          </a:xfrm>
        </p:grpSpPr>
        <p:sp>
          <p:nvSpPr>
            <p:cNvPr id="8418" name="Google Shape;8418;p85"/>
            <p:cNvSpPr/>
            <p:nvPr/>
          </p:nvSpPr>
          <p:spPr>
            <a:xfrm>
              <a:off x="4655400" y="4399275"/>
              <a:ext cx="84700" cy="84725"/>
            </a:xfrm>
            <a:custGeom>
              <a:rect b="b" l="l" r="r" t="t"/>
              <a:pathLst>
                <a:path extrusionOk="0" h="3389" w="3388">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19" name="Google Shape;8419;p85"/>
            <p:cNvSpPr/>
            <p:nvPr/>
          </p:nvSpPr>
          <p:spPr>
            <a:xfrm>
              <a:off x="4584850" y="4512200"/>
              <a:ext cx="225875" cy="368900"/>
            </a:xfrm>
            <a:custGeom>
              <a:rect b="b" l="l" r="r" t="t"/>
              <a:pathLst>
                <a:path extrusionOk="0" h="14756" w="9035">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420" name="Google Shape;8420;p85"/>
          <p:cNvSpPr/>
          <p:nvPr/>
        </p:nvSpPr>
        <p:spPr>
          <a:xfrm>
            <a:off x="7957998" y="3538820"/>
            <a:ext cx="372275" cy="339112"/>
          </a:xfrm>
          <a:custGeom>
            <a:rect b="b" l="l" r="r" t="t"/>
            <a:pathLst>
              <a:path extrusionOk="0" h="19265" w="21149">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421" name="Google Shape;8421;p85"/>
          <p:cNvGrpSpPr/>
          <p:nvPr/>
        </p:nvGrpSpPr>
        <p:grpSpPr>
          <a:xfrm>
            <a:off x="1049680" y="3951795"/>
            <a:ext cx="339253" cy="339253"/>
            <a:chOff x="5642550" y="4399275"/>
            <a:chExt cx="481825" cy="481825"/>
          </a:xfrm>
        </p:grpSpPr>
        <p:sp>
          <p:nvSpPr>
            <p:cNvPr id="8422" name="Google Shape;8422;p85"/>
            <p:cNvSpPr/>
            <p:nvPr/>
          </p:nvSpPr>
          <p:spPr>
            <a:xfrm>
              <a:off x="5642550" y="4399275"/>
              <a:ext cx="481825" cy="481825"/>
            </a:xfrm>
            <a:custGeom>
              <a:rect b="b" l="l" r="r" t="t"/>
              <a:pathLst>
                <a:path extrusionOk="0" h="19273" w="19273">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23" name="Google Shape;8423;p85"/>
            <p:cNvSpPr/>
            <p:nvPr/>
          </p:nvSpPr>
          <p:spPr>
            <a:xfrm>
              <a:off x="5756375" y="4626100"/>
              <a:ext cx="254100" cy="28275"/>
            </a:xfrm>
            <a:custGeom>
              <a:rect b="b" l="l" r="r" t="t"/>
              <a:pathLst>
                <a:path extrusionOk="0" h="1131" w="10164">
                  <a:moveTo>
                    <a:pt x="1" y="1"/>
                  </a:moveTo>
                  <a:lnTo>
                    <a:pt x="1" y="1130"/>
                  </a:lnTo>
                  <a:lnTo>
                    <a:pt x="10164" y="1130"/>
                  </a:lnTo>
                  <a:lnTo>
                    <a:pt x="101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24" name="Google Shape;8424;p85"/>
          <p:cNvGrpSpPr/>
          <p:nvPr/>
        </p:nvGrpSpPr>
        <p:grpSpPr>
          <a:xfrm>
            <a:off x="2859815" y="3963703"/>
            <a:ext cx="363316" cy="315437"/>
            <a:chOff x="6218300" y="4416175"/>
            <a:chExt cx="516000" cy="448000"/>
          </a:xfrm>
        </p:grpSpPr>
        <p:sp>
          <p:nvSpPr>
            <p:cNvPr id="8425" name="Google Shape;8425;p85"/>
            <p:cNvSpPr/>
            <p:nvPr/>
          </p:nvSpPr>
          <p:spPr>
            <a:xfrm>
              <a:off x="6462150" y="4525375"/>
              <a:ext cx="28250" cy="141250"/>
            </a:xfrm>
            <a:custGeom>
              <a:rect b="b" l="l" r="r" t="t"/>
              <a:pathLst>
                <a:path extrusionOk="0" h="5650" w="113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26" name="Google Shape;8426;p85"/>
            <p:cNvSpPr/>
            <p:nvPr/>
          </p:nvSpPr>
          <p:spPr>
            <a:xfrm>
              <a:off x="6218300" y="4416175"/>
              <a:ext cx="516000" cy="448000"/>
            </a:xfrm>
            <a:custGeom>
              <a:rect b="b" l="l" r="r" t="t"/>
              <a:pathLst>
                <a:path extrusionOk="0" h="17920" w="2064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27" name="Google Shape;8427;p85"/>
            <p:cNvSpPr/>
            <p:nvPr/>
          </p:nvSpPr>
          <p:spPr>
            <a:xfrm>
              <a:off x="6462150" y="4751225"/>
              <a:ext cx="28250" cy="28250"/>
            </a:xfrm>
            <a:custGeom>
              <a:rect b="b" l="l" r="r" t="t"/>
              <a:pathLst>
                <a:path extrusionOk="0" h="1130" w="113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28" name="Google Shape;8428;p85"/>
          <p:cNvGrpSpPr/>
          <p:nvPr/>
        </p:nvGrpSpPr>
        <p:grpSpPr>
          <a:xfrm>
            <a:off x="5918879" y="3951792"/>
            <a:ext cx="339253" cy="339253"/>
            <a:chOff x="899850" y="4992125"/>
            <a:chExt cx="481825" cy="481825"/>
          </a:xfrm>
        </p:grpSpPr>
        <p:sp>
          <p:nvSpPr>
            <p:cNvPr id="8429" name="Google Shape;8429;p85"/>
            <p:cNvSpPr/>
            <p:nvPr/>
          </p:nvSpPr>
          <p:spPr>
            <a:xfrm>
              <a:off x="1126600" y="5360100"/>
              <a:ext cx="28250" cy="28250"/>
            </a:xfrm>
            <a:custGeom>
              <a:rect b="b" l="l" r="r" t="t"/>
              <a:pathLst>
                <a:path extrusionOk="0" h="1130" w="113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30" name="Google Shape;8430;p85"/>
            <p:cNvSpPr/>
            <p:nvPr/>
          </p:nvSpPr>
          <p:spPr>
            <a:xfrm>
              <a:off x="1056050" y="5079900"/>
              <a:ext cx="169400" cy="194950"/>
            </a:xfrm>
            <a:custGeom>
              <a:rect b="b" l="l" r="r" t="t"/>
              <a:pathLst>
                <a:path extrusionOk="0" h="7798" w="6776">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31" name="Google Shape;8431;p85"/>
            <p:cNvSpPr/>
            <p:nvPr/>
          </p:nvSpPr>
          <p:spPr>
            <a:xfrm>
              <a:off x="899850" y="4992125"/>
              <a:ext cx="481825" cy="481825"/>
            </a:xfrm>
            <a:custGeom>
              <a:rect b="b" l="l" r="r" t="t"/>
              <a:pathLst>
                <a:path extrusionOk="0" h="19273" w="19273">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32" name="Google Shape;8432;p85"/>
          <p:cNvGrpSpPr/>
          <p:nvPr/>
        </p:nvGrpSpPr>
        <p:grpSpPr>
          <a:xfrm>
            <a:off x="5461708" y="3951792"/>
            <a:ext cx="339253" cy="339253"/>
            <a:chOff x="1492675" y="4992125"/>
            <a:chExt cx="481825" cy="481825"/>
          </a:xfrm>
        </p:grpSpPr>
        <p:sp>
          <p:nvSpPr>
            <p:cNvPr id="8433" name="Google Shape;8433;p85"/>
            <p:cNvSpPr/>
            <p:nvPr/>
          </p:nvSpPr>
          <p:spPr>
            <a:xfrm>
              <a:off x="1492675" y="4992125"/>
              <a:ext cx="481825" cy="481825"/>
            </a:xfrm>
            <a:custGeom>
              <a:rect b="b" l="l" r="r" t="t"/>
              <a:pathLst>
                <a:path extrusionOk="0" h="19273" w="19273">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34" name="Google Shape;8434;p85"/>
            <p:cNvSpPr/>
            <p:nvPr/>
          </p:nvSpPr>
          <p:spPr>
            <a:xfrm>
              <a:off x="1639625" y="5170175"/>
              <a:ext cx="190100" cy="125750"/>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35" name="Google Shape;8435;p85"/>
          <p:cNvGrpSpPr/>
          <p:nvPr/>
        </p:nvGrpSpPr>
        <p:grpSpPr>
          <a:xfrm>
            <a:off x="5004462" y="3951792"/>
            <a:ext cx="339253" cy="339253"/>
            <a:chOff x="2085525" y="4992125"/>
            <a:chExt cx="481825" cy="481825"/>
          </a:xfrm>
        </p:grpSpPr>
        <p:sp>
          <p:nvSpPr>
            <p:cNvPr id="8436" name="Google Shape;8436;p85"/>
            <p:cNvSpPr/>
            <p:nvPr/>
          </p:nvSpPr>
          <p:spPr>
            <a:xfrm>
              <a:off x="2244150" y="5152125"/>
              <a:ext cx="164500" cy="161825"/>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37" name="Google Shape;8437;p85"/>
            <p:cNvSpPr/>
            <p:nvPr/>
          </p:nvSpPr>
          <p:spPr>
            <a:xfrm>
              <a:off x="2085525" y="4992125"/>
              <a:ext cx="481825" cy="481825"/>
            </a:xfrm>
            <a:custGeom>
              <a:rect b="b" l="l" r="r" t="t"/>
              <a:pathLst>
                <a:path extrusionOk="0" h="19273" w="19273">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38" name="Google Shape;8438;p85"/>
          <p:cNvGrpSpPr/>
          <p:nvPr/>
        </p:nvGrpSpPr>
        <p:grpSpPr>
          <a:xfrm>
            <a:off x="6833221" y="3951792"/>
            <a:ext cx="339253" cy="339253"/>
            <a:chOff x="2678350" y="4992125"/>
            <a:chExt cx="481825" cy="481825"/>
          </a:xfrm>
        </p:grpSpPr>
        <p:sp>
          <p:nvSpPr>
            <p:cNvPr id="8439" name="Google Shape;8439;p85"/>
            <p:cNvSpPr/>
            <p:nvPr/>
          </p:nvSpPr>
          <p:spPr>
            <a:xfrm>
              <a:off x="2975725" y="5079150"/>
              <a:ext cx="56475" cy="309125"/>
            </a:xfrm>
            <a:custGeom>
              <a:rect b="b" l="l" r="r" t="t"/>
              <a:pathLst>
                <a:path extrusionOk="0" h="12365" w="2259">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40" name="Google Shape;8440;p85"/>
            <p:cNvSpPr/>
            <p:nvPr/>
          </p:nvSpPr>
          <p:spPr>
            <a:xfrm>
              <a:off x="2806350" y="5162500"/>
              <a:ext cx="84700" cy="225775"/>
            </a:xfrm>
            <a:custGeom>
              <a:rect b="b" l="l" r="r" t="t"/>
              <a:pathLst>
                <a:path extrusionOk="0" h="9031" w="3388">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41" name="Google Shape;8441;p85"/>
            <p:cNvSpPr/>
            <p:nvPr/>
          </p:nvSpPr>
          <p:spPr>
            <a:xfrm>
              <a:off x="2678350" y="4992125"/>
              <a:ext cx="481825" cy="481825"/>
            </a:xfrm>
            <a:custGeom>
              <a:rect b="b" l="l" r="r" t="t"/>
              <a:pathLst>
                <a:path extrusionOk="0" h="19273" w="19273">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42" name="Google Shape;8442;p85"/>
          <p:cNvGrpSpPr/>
          <p:nvPr/>
        </p:nvGrpSpPr>
        <p:grpSpPr>
          <a:xfrm>
            <a:off x="4628816" y="3951792"/>
            <a:ext cx="339253" cy="339253"/>
            <a:chOff x="3271200" y="4992125"/>
            <a:chExt cx="481825" cy="481825"/>
          </a:xfrm>
        </p:grpSpPr>
        <p:sp>
          <p:nvSpPr>
            <p:cNvPr id="8443" name="Google Shape;8443;p85"/>
            <p:cNvSpPr/>
            <p:nvPr/>
          </p:nvSpPr>
          <p:spPr>
            <a:xfrm>
              <a:off x="3497950" y="5106025"/>
              <a:ext cx="28250" cy="28250"/>
            </a:xfrm>
            <a:custGeom>
              <a:rect b="b" l="l" r="r" t="t"/>
              <a:pathLst>
                <a:path extrusionOk="0" h="1130" w="113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44" name="Google Shape;8444;p85"/>
            <p:cNvSpPr/>
            <p:nvPr/>
          </p:nvSpPr>
          <p:spPr>
            <a:xfrm>
              <a:off x="3497950" y="5218950"/>
              <a:ext cx="28250" cy="141175"/>
            </a:xfrm>
            <a:custGeom>
              <a:rect b="b" l="l" r="r" t="t"/>
              <a:pathLst>
                <a:path extrusionOk="0" h="5647" w="1130">
                  <a:moveTo>
                    <a:pt x="0" y="0"/>
                  </a:moveTo>
                  <a:lnTo>
                    <a:pt x="0" y="5647"/>
                  </a:lnTo>
                  <a:lnTo>
                    <a:pt x="1130" y="5647"/>
                  </a:lnTo>
                  <a:lnTo>
                    <a:pt x="11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45" name="Google Shape;8445;p85"/>
            <p:cNvSpPr/>
            <p:nvPr/>
          </p:nvSpPr>
          <p:spPr>
            <a:xfrm>
              <a:off x="3271200" y="4992125"/>
              <a:ext cx="481825" cy="481825"/>
            </a:xfrm>
            <a:custGeom>
              <a:rect b="b" l="l" r="r" t="t"/>
              <a:pathLst>
                <a:path extrusionOk="0" h="19273" w="19273">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46" name="Google Shape;8446;p85"/>
          <p:cNvGrpSpPr/>
          <p:nvPr/>
        </p:nvGrpSpPr>
        <p:grpSpPr>
          <a:xfrm>
            <a:off x="7290263" y="3952822"/>
            <a:ext cx="339411" cy="337193"/>
            <a:chOff x="3863900" y="4993625"/>
            <a:chExt cx="482050" cy="478900"/>
          </a:xfrm>
        </p:grpSpPr>
        <p:sp>
          <p:nvSpPr>
            <p:cNvPr id="8447" name="Google Shape;8447;p85"/>
            <p:cNvSpPr/>
            <p:nvPr/>
          </p:nvSpPr>
          <p:spPr>
            <a:xfrm>
              <a:off x="3877525"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48" name="Google Shape;8448;p85"/>
            <p:cNvSpPr/>
            <p:nvPr/>
          </p:nvSpPr>
          <p:spPr>
            <a:xfrm>
              <a:off x="4113750" y="5133350"/>
              <a:ext cx="232200" cy="339175"/>
            </a:xfrm>
            <a:custGeom>
              <a:rect b="b" l="l" r="r" t="t"/>
              <a:pathLst>
                <a:path extrusionOk="0" h="13567" w="9288">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49" name="Google Shape;8449;p85"/>
            <p:cNvSpPr/>
            <p:nvPr/>
          </p:nvSpPr>
          <p:spPr>
            <a:xfrm>
              <a:off x="3998800" y="4993625"/>
              <a:ext cx="334125" cy="168500"/>
            </a:xfrm>
            <a:custGeom>
              <a:rect b="b" l="l" r="r" t="t"/>
              <a:pathLst>
                <a:path extrusionOk="0" h="6740" w="13365">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50" name="Google Shape;8450;p85"/>
            <p:cNvSpPr/>
            <p:nvPr/>
          </p:nvSpPr>
          <p:spPr>
            <a:xfrm>
              <a:off x="3863900" y="5132450"/>
              <a:ext cx="221650" cy="339925"/>
            </a:xfrm>
            <a:custGeom>
              <a:rect b="b" l="l" r="r" t="t"/>
              <a:pathLst>
                <a:path extrusionOk="0" h="13597" w="8866">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51" name="Google Shape;8451;p85"/>
          <p:cNvGrpSpPr/>
          <p:nvPr/>
        </p:nvGrpSpPr>
        <p:grpSpPr>
          <a:xfrm>
            <a:off x="7747437" y="3952822"/>
            <a:ext cx="339411" cy="337193"/>
            <a:chOff x="4456725" y="4993625"/>
            <a:chExt cx="482050" cy="478900"/>
          </a:xfrm>
        </p:grpSpPr>
        <p:sp>
          <p:nvSpPr>
            <p:cNvPr id="8452" name="Google Shape;8452;p85"/>
            <p:cNvSpPr/>
            <p:nvPr/>
          </p:nvSpPr>
          <p:spPr>
            <a:xfrm>
              <a:off x="4470350" y="5058825"/>
              <a:ext cx="315450" cy="164750"/>
            </a:xfrm>
            <a:custGeom>
              <a:rect b="b" l="l" r="r" t="t"/>
              <a:pathLst>
                <a:path extrusionOk="0" h="6590" w="12618">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53" name="Google Shape;8453;p85"/>
            <p:cNvSpPr/>
            <p:nvPr/>
          </p:nvSpPr>
          <p:spPr>
            <a:xfrm>
              <a:off x="4706575" y="5133350"/>
              <a:ext cx="232200" cy="339175"/>
            </a:xfrm>
            <a:custGeom>
              <a:rect b="b" l="l" r="r" t="t"/>
              <a:pathLst>
                <a:path extrusionOk="0" h="13567" w="9288">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54" name="Google Shape;8454;p85"/>
            <p:cNvSpPr/>
            <p:nvPr/>
          </p:nvSpPr>
          <p:spPr>
            <a:xfrm>
              <a:off x="4591625" y="4993625"/>
              <a:ext cx="334125" cy="168500"/>
            </a:xfrm>
            <a:custGeom>
              <a:rect b="b" l="l" r="r" t="t"/>
              <a:pathLst>
                <a:path extrusionOk="0" h="6740" w="13365">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55" name="Google Shape;8455;p85"/>
            <p:cNvSpPr/>
            <p:nvPr/>
          </p:nvSpPr>
          <p:spPr>
            <a:xfrm>
              <a:off x="4456725" y="5132450"/>
              <a:ext cx="221650" cy="339925"/>
            </a:xfrm>
            <a:custGeom>
              <a:rect b="b" l="l" r="r" t="t"/>
              <a:pathLst>
                <a:path extrusionOk="0" h="13597" w="8866">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56" name="Google Shape;8456;p85"/>
          <p:cNvGrpSpPr/>
          <p:nvPr/>
        </p:nvGrpSpPr>
        <p:grpSpPr>
          <a:xfrm>
            <a:off x="6376030" y="3952813"/>
            <a:ext cx="339411" cy="337211"/>
            <a:chOff x="5049575" y="4993600"/>
            <a:chExt cx="482050" cy="478925"/>
          </a:xfrm>
        </p:grpSpPr>
        <p:sp>
          <p:nvSpPr>
            <p:cNvPr id="8457" name="Google Shape;8457;p85"/>
            <p:cNvSpPr/>
            <p:nvPr/>
          </p:nvSpPr>
          <p:spPr>
            <a:xfrm>
              <a:off x="5063200"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58" name="Google Shape;8458;p85"/>
            <p:cNvSpPr/>
            <p:nvPr/>
          </p:nvSpPr>
          <p:spPr>
            <a:xfrm>
              <a:off x="5299425" y="5133350"/>
              <a:ext cx="232200" cy="339175"/>
            </a:xfrm>
            <a:custGeom>
              <a:rect b="b" l="l" r="r" t="t"/>
              <a:pathLst>
                <a:path extrusionOk="0" h="13567" w="9288">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59" name="Google Shape;8459;p85"/>
            <p:cNvSpPr/>
            <p:nvPr/>
          </p:nvSpPr>
          <p:spPr>
            <a:xfrm>
              <a:off x="5184475" y="4993600"/>
              <a:ext cx="334125" cy="168525"/>
            </a:xfrm>
            <a:custGeom>
              <a:rect b="b" l="l" r="r" t="t"/>
              <a:pathLst>
                <a:path extrusionOk="0" h="6741" w="13365">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60" name="Google Shape;8460;p85"/>
            <p:cNvSpPr/>
            <p:nvPr/>
          </p:nvSpPr>
          <p:spPr>
            <a:xfrm>
              <a:off x="5049575" y="5132450"/>
              <a:ext cx="221650" cy="339925"/>
            </a:xfrm>
            <a:custGeom>
              <a:rect b="b" l="l" r="r" t="t"/>
              <a:pathLst>
                <a:path extrusionOk="0" h="13597" w="8866">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464" name="Shape 8464"/>
        <p:cNvGrpSpPr/>
        <p:nvPr/>
      </p:nvGrpSpPr>
      <p:grpSpPr>
        <a:xfrm>
          <a:off x="0" y="0"/>
          <a:ext cx="0" cy="0"/>
          <a:chOff x="0" y="0"/>
          <a:chExt cx="0" cy="0"/>
        </a:xfrm>
      </p:grpSpPr>
      <p:sp>
        <p:nvSpPr>
          <p:cNvPr id="8465" name="Google Shape;8465;p86"/>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466" name="Google Shape;8466;p86"/>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8467" name="Google Shape;8467;p86"/>
          <p:cNvGrpSpPr/>
          <p:nvPr/>
        </p:nvGrpSpPr>
        <p:grpSpPr>
          <a:xfrm>
            <a:off x="876361" y="1533504"/>
            <a:ext cx="322099" cy="370529"/>
            <a:chOff x="-42971725" y="3217825"/>
            <a:chExt cx="275675" cy="317125"/>
          </a:xfrm>
        </p:grpSpPr>
        <p:sp>
          <p:nvSpPr>
            <p:cNvPr id="8468" name="Google Shape;8468;p86"/>
            <p:cNvSpPr/>
            <p:nvPr/>
          </p:nvSpPr>
          <p:spPr>
            <a:xfrm>
              <a:off x="-42951250" y="3279250"/>
              <a:ext cx="233950" cy="152050"/>
            </a:xfrm>
            <a:custGeom>
              <a:rect b="b" l="l" r="r" t="t"/>
              <a:pathLst>
                <a:path extrusionOk="0" h="6082" w="9358">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86"/>
            <p:cNvSpPr/>
            <p:nvPr/>
          </p:nvSpPr>
          <p:spPr>
            <a:xfrm>
              <a:off x="-42971725" y="3451750"/>
              <a:ext cx="275675" cy="83200"/>
            </a:xfrm>
            <a:custGeom>
              <a:rect b="b" l="l" r="r" t="t"/>
              <a:pathLst>
                <a:path extrusionOk="0" h="3328" w="11027">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86"/>
            <p:cNvSpPr/>
            <p:nvPr/>
          </p:nvSpPr>
          <p:spPr>
            <a:xfrm>
              <a:off x="-42866975" y="3217825"/>
              <a:ext cx="63025" cy="40975"/>
            </a:xfrm>
            <a:custGeom>
              <a:rect b="b" l="l" r="r" t="t"/>
              <a:pathLst>
                <a:path extrusionOk="0" h="1639" w="2521">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1" name="Google Shape;8471;p86"/>
          <p:cNvGrpSpPr/>
          <p:nvPr/>
        </p:nvGrpSpPr>
        <p:grpSpPr>
          <a:xfrm>
            <a:off x="848276" y="2002160"/>
            <a:ext cx="378270" cy="337551"/>
            <a:chOff x="-42996150" y="3612600"/>
            <a:chExt cx="323750" cy="288900"/>
          </a:xfrm>
        </p:grpSpPr>
        <p:sp>
          <p:nvSpPr>
            <p:cNvPr id="8472" name="Google Shape;8472;p86"/>
            <p:cNvSpPr/>
            <p:nvPr/>
          </p:nvSpPr>
          <p:spPr>
            <a:xfrm>
              <a:off x="-42914225" y="3612600"/>
              <a:ext cx="241825" cy="239275"/>
            </a:xfrm>
            <a:custGeom>
              <a:rect b="b" l="l" r="r" t="t"/>
              <a:pathLst>
                <a:path extrusionOk="0" h="9571" w="9673">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86"/>
            <p:cNvSpPr/>
            <p:nvPr/>
          </p:nvSpPr>
          <p:spPr>
            <a:xfrm>
              <a:off x="-42946525" y="3762850"/>
              <a:ext cx="118950" cy="118950"/>
            </a:xfrm>
            <a:custGeom>
              <a:rect b="b" l="l" r="r" t="t"/>
              <a:pathLst>
                <a:path extrusionOk="0" h="4758" w="4758">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86"/>
            <p:cNvSpPr/>
            <p:nvPr/>
          </p:nvSpPr>
          <p:spPr>
            <a:xfrm>
              <a:off x="-42996150" y="3855800"/>
              <a:ext cx="78000" cy="45700"/>
            </a:xfrm>
            <a:custGeom>
              <a:rect b="b" l="l" r="r" t="t"/>
              <a:pathLst>
                <a:path extrusionOk="0" h="1828" w="312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5" name="Google Shape;8475;p86"/>
          <p:cNvGrpSpPr/>
          <p:nvPr/>
        </p:nvGrpSpPr>
        <p:grpSpPr>
          <a:xfrm>
            <a:off x="851036" y="2411530"/>
            <a:ext cx="372749" cy="370909"/>
            <a:chOff x="-42994575" y="3950300"/>
            <a:chExt cx="319025" cy="317450"/>
          </a:xfrm>
        </p:grpSpPr>
        <p:sp>
          <p:nvSpPr>
            <p:cNvPr id="8476" name="Google Shape;8476;p86"/>
            <p:cNvSpPr/>
            <p:nvPr/>
          </p:nvSpPr>
          <p:spPr>
            <a:xfrm>
              <a:off x="-42930775" y="4225200"/>
              <a:ext cx="191425" cy="42550"/>
            </a:xfrm>
            <a:custGeom>
              <a:rect b="b" l="l" r="r" t="t"/>
              <a:pathLst>
                <a:path extrusionOk="0" h="1702" w="7657">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86"/>
            <p:cNvSpPr/>
            <p:nvPr/>
          </p:nvSpPr>
          <p:spPr>
            <a:xfrm>
              <a:off x="-42908725" y="4163750"/>
              <a:ext cx="148900" cy="42550"/>
            </a:xfrm>
            <a:custGeom>
              <a:rect b="b" l="l" r="r" t="t"/>
              <a:pathLst>
                <a:path extrusionOk="0" h="1702" w="5956">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86"/>
            <p:cNvSpPr/>
            <p:nvPr/>
          </p:nvSpPr>
          <p:spPr>
            <a:xfrm>
              <a:off x="-42994575" y="3950300"/>
              <a:ext cx="319025" cy="211125"/>
            </a:xfrm>
            <a:custGeom>
              <a:rect b="b" l="l" r="r" t="t"/>
              <a:pathLst>
                <a:path extrusionOk="0" h="8445" w="12761">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9" name="Google Shape;8479;p86"/>
          <p:cNvGrpSpPr/>
          <p:nvPr/>
        </p:nvGrpSpPr>
        <p:grpSpPr>
          <a:xfrm>
            <a:off x="3004431" y="1558362"/>
            <a:ext cx="371785" cy="370879"/>
            <a:chOff x="-41111350" y="3239100"/>
            <a:chExt cx="318200" cy="317425"/>
          </a:xfrm>
        </p:grpSpPr>
        <p:sp>
          <p:nvSpPr>
            <p:cNvPr id="8480" name="Google Shape;8480;p86"/>
            <p:cNvSpPr/>
            <p:nvPr/>
          </p:nvSpPr>
          <p:spPr>
            <a:xfrm>
              <a:off x="-41111350" y="3239100"/>
              <a:ext cx="145725" cy="144925"/>
            </a:xfrm>
            <a:custGeom>
              <a:rect b="b" l="l" r="r" t="t"/>
              <a:pathLst>
                <a:path extrusionOk="0" h="5797" w="5829">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86"/>
            <p:cNvSpPr/>
            <p:nvPr/>
          </p:nvSpPr>
          <p:spPr>
            <a:xfrm>
              <a:off x="-41110575" y="3412375"/>
              <a:ext cx="146525" cy="144150"/>
            </a:xfrm>
            <a:custGeom>
              <a:rect b="b" l="l" r="r" t="t"/>
              <a:pathLst>
                <a:path extrusionOk="0" h="5766" w="5861">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86"/>
            <p:cNvSpPr/>
            <p:nvPr/>
          </p:nvSpPr>
          <p:spPr>
            <a:xfrm>
              <a:off x="-40938875" y="3239100"/>
              <a:ext cx="145725" cy="144925"/>
            </a:xfrm>
            <a:custGeom>
              <a:rect b="b" l="l" r="r" t="t"/>
              <a:pathLst>
                <a:path extrusionOk="0" h="5797" w="5829">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86"/>
            <p:cNvSpPr/>
            <p:nvPr/>
          </p:nvSpPr>
          <p:spPr>
            <a:xfrm>
              <a:off x="-40938875" y="3411575"/>
              <a:ext cx="145725" cy="144950"/>
            </a:xfrm>
            <a:custGeom>
              <a:rect b="b" l="l" r="r" t="t"/>
              <a:pathLst>
                <a:path extrusionOk="0" h="5798" w="5829">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4" name="Google Shape;8484;p86"/>
          <p:cNvGrpSpPr/>
          <p:nvPr/>
        </p:nvGrpSpPr>
        <p:grpSpPr>
          <a:xfrm>
            <a:off x="3000751" y="1993894"/>
            <a:ext cx="379146" cy="370967"/>
            <a:chOff x="-41117650" y="3605525"/>
            <a:chExt cx="324500" cy="317500"/>
          </a:xfrm>
        </p:grpSpPr>
        <p:sp>
          <p:nvSpPr>
            <p:cNvPr id="8485" name="Google Shape;8485;p86"/>
            <p:cNvSpPr/>
            <p:nvPr/>
          </p:nvSpPr>
          <p:spPr>
            <a:xfrm>
              <a:off x="-41016850" y="3605525"/>
              <a:ext cx="106350" cy="105375"/>
            </a:xfrm>
            <a:custGeom>
              <a:rect b="b" l="l" r="r" t="t"/>
              <a:pathLst>
                <a:path extrusionOk="0" h="4215" w="4254">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86"/>
            <p:cNvSpPr/>
            <p:nvPr/>
          </p:nvSpPr>
          <p:spPr>
            <a:xfrm>
              <a:off x="-40900275" y="3721300"/>
              <a:ext cx="107125" cy="105375"/>
            </a:xfrm>
            <a:custGeom>
              <a:rect b="b" l="l" r="r" t="t"/>
              <a:pathLst>
                <a:path extrusionOk="0" h="4215" w="4285">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86"/>
            <p:cNvSpPr/>
            <p:nvPr/>
          </p:nvSpPr>
          <p:spPr>
            <a:xfrm>
              <a:off x="-41117650" y="3668350"/>
              <a:ext cx="262300" cy="254675"/>
            </a:xfrm>
            <a:custGeom>
              <a:rect b="b" l="l" r="r" t="t"/>
              <a:pathLst>
                <a:path extrusionOk="0" h="10187" w="10492">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88" name="Google Shape;8488;p86"/>
          <p:cNvSpPr/>
          <p:nvPr/>
        </p:nvSpPr>
        <p:spPr>
          <a:xfrm>
            <a:off x="3006881" y="2443479"/>
            <a:ext cx="372720" cy="361678"/>
          </a:xfrm>
          <a:custGeom>
            <a:rect b="b" l="l" r="r" t="t"/>
            <a:pathLst>
              <a:path extrusionOk="0" h="12382" w="1276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89" name="Google Shape;8489;p86"/>
          <p:cNvGrpSpPr/>
          <p:nvPr/>
        </p:nvGrpSpPr>
        <p:grpSpPr>
          <a:xfrm>
            <a:off x="1827005" y="2885417"/>
            <a:ext cx="216271" cy="371814"/>
            <a:chOff x="-39205300" y="3220175"/>
            <a:chExt cx="185100" cy="318225"/>
          </a:xfrm>
        </p:grpSpPr>
        <p:sp>
          <p:nvSpPr>
            <p:cNvPr id="8490" name="Google Shape;8490;p86"/>
            <p:cNvSpPr/>
            <p:nvPr/>
          </p:nvSpPr>
          <p:spPr>
            <a:xfrm>
              <a:off x="-39205300" y="3220175"/>
              <a:ext cx="185100" cy="111875"/>
            </a:xfrm>
            <a:custGeom>
              <a:rect b="b" l="l" r="r" t="t"/>
              <a:pathLst>
                <a:path extrusionOk="0" h="4475" w="7404">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86"/>
            <p:cNvSpPr/>
            <p:nvPr/>
          </p:nvSpPr>
          <p:spPr>
            <a:xfrm>
              <a:off x="-39184825" y="3353300"/>
              <a:ext cx="144950" cy="185100"/>
            </a:xfrm>
            <a:custGeom>
              <a:rect b="b" l="l" r="r" t="t"/>
              <a:pathLst>
                <a:path extrusionOk="0" h="7404" w="5798">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2" name="Google Shape;8492;p86"/>
          <p:cNvGrpSpPr/>
          <p:nvPr/>
        </p:nvGrpSpPr>
        <p:grpSpPr>
          <a:xfrm>
            <a:off x="1792533" y="3345488"/>
            <a:ext cx="300016" cy="369273"/>
            <a:chOff x="-39248625" y="3588600"/>
            <a:chExt cx="256775" cy="316050"/>
          </a:xfrm>
        </p:grpSpPr>
        <p:sp>
          <p:nvSpPr>
            <p:cNvPr id="8493" name="Google Shape;8493;p86"/>
            <p:cNvSpPr/>
            <p:nvPr/>
          </p:nvSpPr>
          <p:spPr>
            <a:xfrm>
              <a:off x="-39248625" y="3588600"/>
              <a:ext cx="256775" cy="316050"/>
            </a:xfrm>
            <a:custGeom>
              <a:rect b="b" l="l" r="r" t="t"/>
              <a:pathLst>
                <a:path extrusionOk="0" h="12642" w="10271">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86"/>
            <p:cNvSpPr/>
            <p:nvPr/>
          </p:nvSpPr>
          <p:spPr>
            <a:xfrm>
              <a:off x="-39076150" y="3684875"/>
              <a:ext cx="84300" cy="80300"/>
            </a:xfrm>
            <a:custGeom>
              <a:rect b="b" l="l" r="r" t="t"/>
              <a:pathLst>
                <a:path extrusionOk="0" h="3212" w="3372">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95" name="Google Shape;8495;p86"/>
          <p:cNvSpPr/>
          <p:nvPr/>
        </p:nvSpPr>
        <p:spPr>
          <a:xfrm>
            <a:off x="1763554" y="3801114"/>
            <a:ext cx="363548" cy="370909"/>
          </a:xfrm>
          <a:custGeom>
            <a:rect b="b" l="l" r="r" t="t"/>
            <a:pathLst>
              <a:path extrusionOk="0" h="12698" w="12446">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86"/>
          <p:cNvSpPr/>
          <p:nvPr/>
        </p:nvSpPr>
        <p:spPr>
          <a:xfrm>
            <a:off x="3953101" y="2872552"/>
            <a:ext cx="369974" cy="368601"/>
          </a:xfrm>
          <a:custGeom>
            <a:rect b="b" l="l" r="r" t="t"/>
            <a:pathLst>
              <a:path extrusionOk="0" h="12619" w="12666">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97" name="Google Shape;8497;p86"/>
          <p:cNvGrpSpPr/>
          <p:nvPr/>
        </p:nvGrpSpPr>
        <p:grpSpPr>
          <a:xfrm>
            <a:off x="1243246" y="1533504"/>
            <a:ext cx="429504" cy="370879"/>
            <a:chOff x="-42651700" y="3217825"/>
            <a:chExt cx="367600" cy="317425"/>
          </a:xfrm>
        </p:grpSpPr>
        <p:sp>
          <p:nvSpPr>
            <p:cNvPr id="8498" name="Google Shape;8498;p86"/>
            <p:cNvSpPr/>
            <p:nvPr/>
          </p:nvSpPr>
          <p:spPr>
            <a:xfrm>
              <a:off x="-42651700" y="3239075"/>
              <a:ext cx="367600" cy="296175"/>
            </a:xfrm>
            <a:custGeom>
              <a:rect b="b" l="l" r="r" t="t"/>
              <a:pathLst>
                <a:path extrusionOk="0" h="11847" w="14704">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86"/>
            <p:cNvSpPr/>
            <p:nvPr/>
          </p:nvSpPr>
          <p:spPr>
            <a:xfrm>
              <a:off x="-42419600" y="3217825"/>
              <a:ext cx="106350" cy="106350"/>
            </a:xfrm>
            <a:custGeom>
              <a:rect b="b" l="l" r="r" t="t"/>
              <a:pathLst>
                <a:path extrusionOk="0" h="4254" w="4254">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86"/>
            <p:cNvSpPr/>
            <p:nvPr/>
          </p:nvSpPr>
          <p:spPr>
            <a:xfrm>
              <a:off x="-42623600" y="3218600"/>
              <a:ext cx="106350" cy="106375"/>
            </a:xfrm>
            <a:custGeom>
              <a:rect b="b" l="l" r="r" t="t"/>
              <a:pathLst>
                <a:path extrusionOk="0" h="4255" w="4254">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86"/>
            <p:cNvSpPr/>
            <p:nvPr/>
          </p:nvSpPr>
          <p:spPr>
            <a:xfrm>
              <a:off x="-42561375" y="3279250"/>
              <a:ext cx="185900" cy="186700"/>
            </a:xfrm>
            <a:custGeom>
              <a:rect b="b" l="l" r="r" t="t"/>
              <a:pathLst>
                <a:path extrusionOk="0" h="7468" w="7436">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2" name="Google Shape;8502;p86"/>
          <p:cNvGrpSpPr/>
          <p:nvPr/>
        </p:nvGrpSpPr>
        <p:grpSpPr>
          <a:xfrm>
            <a:off x="1278678" y="1973154"/>
            <a:ext cx="358640" cy="363226"/>
            <a:chOff x="-42617300" y="3587775"/>
            <a:chExt cx="306950" cy="310875"/>
          </a:xfrm>
        </p:grpSpPr>
        <p:sp>
          <p:nvSpPr>
            <p:cNvPr id="8503" name="Google Shape;8503;p86"/>
            <p:cNvSpPr/>
            <p:nvPr/>
          </p:nvSpPr>
          <p:spPr>
            <a:xfrm>
              <a:off x="-42617300" y="3587775"/>
              <a:ext cx="306950" cy="310875"/>
            </a:xfrm>
            <a:custGeom>
              <a:rect b="b" l="l" r="r" t="t"/>
              <a:pathLst>
                <a:path extrusionOk="0" h="12435" w="12278">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86"/>
            <p:cNvSpPr/>
            <p:nvPr/>
          </p:nvSpPr>
          <p:spPr>
            <a:xfrm>
              <a:off x="-42500725" y="3712425"/>
              <a:ext cx="63025" cy="62275"/>
            </a:xfrm>
            <a:custGeom>
              <a:rect b="b" l="l" r="r" t="t"/>
              <a:pathLst>
                <a:path extrusionOk="0" h="2491" w="2521">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05" name="Google Shape;8505;p86"/>
          <p:cNvSpPr/>
          <p:nvPr/>
        </p:nvSpPr>
        <p:spPr>
          <a:xfrm>
            <a:off x="1275131" y="2412197"/>
            <a:ext cx="371785" cy="369974"/>
          </a:xfrm>
          <a:custGeom>
            <a:rect b="b" l="l" r="r" t="t"/>
            <a:pathLst>
              <a:path extrusionOk="0" h="12666" w="12728">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06" name="Google Shape;8506;p86"/>
          <p:cNvGrpSpPr/>
          <p:nvPr/>
        </p:nvGrpSpPr>
        <p:grpSpPr>
          <a:xfrm>
            <a:off x="3446981" y="1557895"/>
            <a:ext cx="376926" cy="370324"/>
            <a:chOff x="-40748275" y="3238700"/>
            <a:chExt cx="322600" cy="316950"/>
          </a:xfrm>
        </p:grpSpPr>
        <p:sp>
          <p:nvSpPr>
            <p:cNvPr id="8507" name="Google Shape;8507;p86"/>
            <p:cNvSpPr/>
            <p:nvPr/>
          </p:nvSpPr>
          <p:spPr>
            <a:xfrm>
              <a:off x="-40709675" y="3273750"/>
              <a:ext cx="84300" cy="84300"/>
            </a:xfrm>
            <a:custGeom>
              <a:rect b="b" l="l" r="r" t="t"/>
              <a:pathLst>
                <a:path extrusionOk="0" h="3372" w="3372">
                  <a:moveTo>
                    <a:pt x="2710" y="0"/>
                  </a:moveTo>
                  <a:lnTo>
                    <a:pt x="1" y="2710"/>
                  </a:lnTo>
                  <a:lnTo>
                    <a:pt x="694" y="3371"/>
                  </a:lnTo>
                  <a:lnTo>
                    <a:pt x="3372" y="662"/>
                  </a:lnTo>
                  <a:lnTo>
                    <a:pt x="27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86"/>
            <p:cNvSpPr/>
            <p:nvPr/>
          </p:nvSpPr>
          <p:spPr>
            <a:xfrm>
              <a:off x="-40578925" y="3247175"/>
              <a:ext cx="151250" cy="149475"/>
            </a:xfrm>
            <a:custGeom>
              <a:rect b="b" l="l" r="r" t="t"/>
              <a:pathLst>
                <a:path extrusionOk="0" h="5979" w="605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86"/>
            <p:cNvSpPr/>
            <p:nvPr/>
          </p:nvSpPr>
          <p:spPr>
            <a:xfrm>
              <a:off x="-40678175" y="3305250"/>
              <a:ext cx="213475" cy="213475"/>
            </a:xfrm>
            <a:custGeom>
              <a:rect b="b" l="l" r="r" t="t"/>
              <a:pathLst>
                <a:path extrusionOk="0" h="8539" w="8539">
                  <a:moveTo>
                    <a:pt x="2679" y="0"/>
                  </a:moveTo>
                  <a:lnTo>
                    <a:pt x="1" y="2678"/>
                  </a:lnTo>
                  <a:lnTo>
                    <a:pt x="5861" y="8538"/>
                  </a:lnTo>
                  <a:lnTo>
                    <a:pt x="8539" y="5860"/>
                  </a:lnTo>
                  <a:lnTo>
                    <a:pt x="2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86"/>
            <p:cNvSpPr/>
            <p:nvPr/>
          </p:nvSpPr>
          <p:spPr>
            <a:xfrm>
              <a:off x="-40513550" y="3469850"/>
              <a:ext cx="87875" cy="85800"/>
            </a:xfrm>
            <a:custGeom>
              <a:rect b="b" l="l" r="r" t="t"/>
              <a:pathLst>
                <a:path extrusionOk="0" h="3432" w="3515">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86"/>
            <p:cNvSpPr/>
            <p:nvPr/>
          </p:nvSpPr>
          <p:spPr>
            <a:xfrm>
              <a:off x="-40738025" y="3404500"/>
              <a:ext cx="150450" cy="149475"/>
            </a:xfrm>
            <a:custGeom>
              <a:rect b="b" l="l" r="r" t="t"/>
              <a:pathLst>
                <a:path extrusionOk="0" h="5979" w="6018">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86"/>
            <p:cNvSpPr/>
            <p:nvPr/>
          </p:nvSpPr>
          <p:spPr>
            <a:xfrm>
              <a:off x="-40748275" y="3238700"/>
              <a:ext cx="92175" cy="87850"/>
            </a:xfrm>
            <a:custGeom>
              <a:rect b="b" l="l" r="r" t="t"/>
              <a:pathLst>
                <a:path extrusionOk="0" h="3514" w="3687">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3" name="Google Shape;8513;p86"/>
          <p:cNvGrpSpPr/>
          <p:nvPr/>
        </p:nvGrpSpPr>
        <p:grpSpPr>
          <a:xfrm>
            <a:off x="3453062" y="2025879"/>
            <a:ext cx="371814" cy="338690"/>
            <a:chOff x="-40745125" y="3632900"/>
            <a:chExt cx="318225" cy="289875"/>
          </a:xfrm>
        </p:grpSpPr>
        <p:sp>
          <p:nvSpPr>
            <p:cNvPr id="8514" name="Google Shape;8514;p86"/>
            <p:cNvSpPr/>
            <p:nvPr/>
          </p:nvSpPr>
          <p:spPr>
            <a:xfrm>
              <a:off x="-40745125" y="3632900"/>
              <a:ext cx="300125" cy="82725"/>
            </a:xfrm>
            <a:custGeom>
              <a:rect b="b" l="l" r="r" t="t"/>
              <a:pathLst>
                <a:path extrusionOk="0" h="3309" w="12005">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86"/>
            <p:cNvSpPr/>
            <p:nvPr/>
          </p:nvSpPr>
          <p:spPr>
            <a:xfrm>
              <a:off x="-40508050" y="3736075"/>
              <a:ext cx="21300" cy="82725"/>
            </a:xfrm>
            <a:custGeom>
              <a:rect b="b" l="l" r="r" t="t"/>
              <a:pathLst>
                <a:path extrusionOk="0" h="3309" w="852">
                  <a:moveTo>
                    <a:pt x="1" y="1"/>
                  </a:moveTo>
                  <a:lnTo>
                    <a:pt x="1" y="3309"/>
                  </a:lnTo>
                  <a:lnTo>
                    <a:pt x="852" y="3309"/>
                  </a:lnTo>
                  <a:lnTo>
                    <a:pt x="85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86"/>
            <p:cNvSpPr/>
            <p:nvPr/>
          </p:nvSpPr>
          <p:spPr>
            <a:xfrm>
              <a:off x="-40466300" y="3736875"/>
              <a:ext cx="39400" cy="82725"/>
            </a:xfrm>
            <a:custGeom>
              <a:rect b="b" l="l" r="r" t="t"/>
              <a:pathLst>
                <a:path extrusionOk="0" h="3309" w="1576">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86"/>
            <p:cNvSpPr/>
            <p:nvPr/>
          </p:nvSpPr>
          <p:spPr>
            <a:xfrm>
              <a:off x="-40723050" y="3736075"/>
              <a:ext cx="194550" cy="82725"/>
            </a:xfrm>
            <a:custGeom>
              <a:rect b="b" l="l" r="r" t="t"/>
              <a:pathLst>
                <a:path extrusionOk="0" h="3309" w="7782">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86"/>
            <p:cNvSpPr/>
            <p:nvPr/>
          </p:nvSpPr>
          <p:spPr>
            <a:xfrm>
              <a:off x="-40681325" y="3839250"/>
              <a:ext cx="21300" cy="82725"/>
            </a:xfrm>
            <a:custGeom>
              <a:rect b="b" l="l" r="r" t="t"/>
              <a:pathLst>
                <a:path extrusionOk="0" h="3309" w="852">
                  <a:moveTo>
                    <a:pt x="1" y="1"/>
                  </a:moveTo>
                  <a:lnTo>
                    <a:pt x="1" y="3309"/>
                  </a:lnTo>
                  <a:lnTo>
                    <a:pt x="851" y="3309"/>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86"/>
            <p:cNvSpPr/>
            <p:nvPr/>
          </p:nvSpPr>
          <p:spPr>
            <a:xfrm>
              <a:off x="-40639575" y="3840825"/>
              <a:ext cx="190625" cy="81950"/>
            </a:xfrm>
            <a:custGeom>
              <a:rect b="b" l="l" r="r" t="t"/>
              <a:pathLst>
                <a:path extrusionOk="0" h="3278" w="7625">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86"/>
            <p:cNvSpPr/>
            <p:nvPr/>
          </p:nvSpPr>
          <p:spPr>
            <a:xfrm>
              <a:off x="-40745125" y="3840050"/>
              <a:ext cx="43350" cy="82725"/>
            </a:xfrm>
            <a:custGeom>
              <a:rect b="b" l="l" r="r" t="t"/>
              <a:pathLst>
                <a:path extrusionOk="0" h="3309" w="1734">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1" name="Google Shape;8521;p86"/>
          <p:cNvGrpSpPr/>
          <p:nvPr/>
        </p:nvGrpSpPr>
        <p:grpSpPr>
          <a:xfrm>
            <a:off x="3457209" y="2437089"/>
            <a:ext cx="363518" cy="370178"/>
            <a:chOff x="-40742750" y="3972175"/>
            <a:chExt cx="311125" cy="316825"/>
          </a:xfrm>
        </p:grpSpPr>
        <p:sp>
          <p:nvSpPr>
            <p:cNvPr id="8522" name="Google Shape;8522;p86"/>
            <p:cNvSpPr/>
            <p:nvPr/>
          </p:nvSpPr>
          <p:spPr>
            <a:xfrm>
              <a:off x="-40699425" y="4118075"/>
              <a:ext cx="226850" cy="101625"/>
            </a:xfrm>
            <a:custGeom>
              <a:rect b="b" l="l" r="r" t="t"/>
              <a:pathLst>
                <a:path extrusionOk="0" h="4065" w="9074">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86"/>
            <p:cNvSpPr/>
            <p:nvPr/>
          </p:nvSpPr>
          <p:spPr>
            <a:xfrm>
              <a:off x="-40742750" y="3972175"/>
              <a:ext cx="311125" cy="316825"/>
            </a:xfrm>
            <a:custGeom>
              <a:rect b="b" l="l" r="r" t="t"/>
              <a:pathLst>
                <a:path extrusionOk="0" h="12673" w="12445">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4" name="Google Shape;8524;p86"/>
          <p:cNvGrpSpPr/>
          <p:nvPr/>
        </p:nvGrpSpPr>
        <p:grpSpPr>
          <a:xfrm>
            <a:off x="2239871" y="2887257"/>
            <a:ext cx="266892" cy="369974"/>
            <a:chOff x="-38860325" y="3221750"/>
            <a:chExt cx="228425" cy="316650"/>
          </a:xfrm>
        </p:grpSpPr>
        <p:sp>
          <p:nvSpPr>
            <p:cNvPr id="8525" name="Google Shape;8525;p86"/>
            <p:cNvSpPr/>
            <p:nvPr/>
          </p:nvSpPr>
          <p:spPr>
            <a:xfrm>
              <a:off x="-38735875" y="3222550"/>
              <a:ext cx="103975" cy="123675"/>
            </a:xfrm>
            <a:custGeom>
              <a:rect b="b" l="l" r="r" t="t"/>
              <a:pathLst>
                <a:path extrusionOk="0" h="4947" w="4159">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86"/>
            <p:cNvSpPr/>
            <p:nvPr/>
          </p:nvSpPr>
          <p:spPr>
            <a:xfrm>
              <a:off x="-38756375" y="3302875"/>
              <a:ext cx="22075" cy="63050"/>
            </a:xfrm>
            <a:custGeom>
              <a:rect b="b" l="l" r="r" t="t"/>
              <a:pathLst>
                <a:path extrusionOk="0" h="2522" w="883">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86"/>
            <p:cNvSpPr/>
            <p:nvPr/>
          </p:nvSpPr>
          <p:spPr>
            <a:xfrm>
              <a:off x="-38859550" y="3221750"/>
              <a:ext cx="103200" cy="122900"/>
            </a:xfrm>
            <a:custGeom>
              <a:rect b="b" l="l" r="r" t="t"/>
              <a:pathLst>
                <a:path extrusionOk="0" h="4916" w="4128">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86"/>
            <p:cNvSpPr/>
            <p:nvPr/>
          </p:nvSpPr>
          <p:spPr>
            <a:xfrm>
              <a:off x="-38860325" y="3367475"/>
              <a:ext cx="228425" cy="170925"/>
            </a:xfrm>
            <a:custGeom>
              <a:rect b="b" l="l" r="r" t="t"/>
              <a:pathLst>
                <a:path extrusionOk="0" h="6837" w="9137">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9" name="Google Shape;8529;p86"/>
          <p:cNvGrpSpPr/>
          <p:nvPr/>
        </p:nvGrpSpPr>
        <p:grpSpPr>
          <a:xfrm>
            <a:off x="2190678" y="3349314"/>
            <a:ext cx="380081" cy="367111"/>
            <a:chOff x="-38905225" y="3591875"/>
            <a:chExt cx="325300" cy="314200"/>
          </a:xfrm>
        </p:grpSpPr>
        <p:sp>
          <p:nvSpPr>
            <p:cNvPr id="8530" name="Google Shape;8530;p86"/>
            <p:cNvSpPr/>
            <p:nvPr/>
          </p:nvSpPr>
          <p:spPr>
            <a:xfrm>
              <a:off x="-38716975" y="3591875"/>
              <a:ext cx="137050" cy="131625"/>
            </a:xfrm>
            <a:custGeom>
              <a:rect b="b" l="l" r="r" t="t"/>
              <a:pathLst>
                <a:path extrusionOk="0" h="5265" w="5482">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86"/>
            <p:cNvSpPr/>
            <p:nvPr/>
          </p:nvSpPr>
          <p:spPr>
            <a:xfrm>
              <a:off x="-38905225" y="3774675"/>
              <a:ext cx="137075" cy="131400"/>
            </a:xfrm>
            <a:custGeom>
              <a:rect b="b" l="l" r="r" t="t"/>
              <a:pathLst>
                <a:path extrusionOk="0" h="5256" w="5483">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86"/>
            <p:cNvSpPr/>
            <p:nvPr/>
          </p:nvSpPr>
          <p:spPr>
            <a:xfrm>
              <a:off x="-38891050" y="3599025"/>
              <a:ext cx="298525" cy="300900"/>
            </a:xfrm>
            <a:custGeom>
              <a:rect b="b" l="l" r="r" t="t"/>
              <a:pathLst>
                <a:path extrusionOk="0" h="12036" w="11941">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33" name="Google Shape;8533;p86"/>
          <p:cNvSpPr/>
          <p:nvPr/>
        </p:nvSpPr>
        <p:spPr>
          <a:xfrm>
            <a:off x="2198491" y="3859092"/>
            <a:ext cx="369974" cy="312927"/>
          </a:xfrm>
          <a:custGeom>
            <a:rect b="b" l="l" r="r" t="t"/>
            <a:pathLst>
              <a:path extrusionOk="0" h="10713" w="12666">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34" name="Google Shape;8534;p86"/>
          <p:cNvGrpSpPr/>
          <p:nvPr/>
        </p:nvGrpSpPr>
        <p:grpSpPr>
          <a:xfrm>
            <a:off x="3997427" y="3334394"/>
            <a:ext cx="290815" cy="369740"/>
            <a:chOff x="-37370925" y="3579105"/>
            <a:chExt cx="248900" cy="316450"/>
          </a:xfrm>
        </p:grpSpPr>
        <p:sp>
          <p:nvSpPr>
            <p:cNvPr id="8535" name="Google Shape;8535;p86"/>
            <p:cNvSpPr/>
            <p:nvPr/>
          </p:nvSpPr>
          <p:spPr>
            <a:xfrm>
              <a:off x="-37268550" y="3671055"/>
              <a:ext cx="83525" cy="82525"/>
            </a:xfrm>
            <a:custGeom>
              <a:rect b="b" l="l" r="r" t="t"/>
              <a:pathLst>
                <a:path extrusionOk="0" h="3301" w="3341">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86"/>
            <p:cNvSpPr/>
            <p:nvPr/>
          </p:nvSpPr>
          <p:spPr>
            <a:xfrm>
              <a:off x="-37370925" y="3579105"/>
              <a:ext cx="248900" cy="316450"/>
            </a:xfrm>
            <a:custGeom>
              <a:rect b="b" l="l" r="r" t="t"/>
              <a:pathLst>
                <a:path extrusionOk="0" h="12658" w="9956">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37" name="Google Shape;8537;p86"/>
          <p:cNvSpPr/>
          <p:nvPr/>
        </p:nvSpPr>
        <p:spPr>
          <a:xfrm>
            <a:off x="1697481" y="1534192"/>
            <a:ext cx="364453" cy="369419"/>
          </a:xfrm>
          <a:custGeom>
            <a:rect b="b" l="l" r="r" t="t"/>
            <a:pathLst>
              <a:path extrusionOk="0" h="12647" w="12477">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86"/>
          <p:cNvSpPr/>
          <p:nvPr/>
        </p:nvSpPr>
        <p:spPr>
          <a:xfrm>
            <a:off x="1722323" y="1969494"/>
            <a:ext cx="314767" cy="371814"/>
          </a:xfrm>
          <a:custGeom>
            <a:rect b="b" l="l" r="r" t="t"/>
            <a:pathLst>
              <a:path extrusionOk="0" h="12729" w="10776">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39" name="Google Shape;8539;p86"/>
          <p:cNvGrpSpPr/>
          <p:nvPr/>
        </p:nvGrpSpPr>
        <p:grpSpPr>
          <a:xfrm>
            <a:off x="1690803" y="2412465"/>
            <a:ext cx="371814" cy="369974"/>
            <a:chOff x="-42259725" y="3951100"/>
            <a:chExt cx="318225" cy="316650"/>
          </a:xfrm>
        </p:grpSpPr>
        <p:sp>
          <p:nvSpPr>
            <p:cNvPr id="8540" name="Google Shape;8540;p86"/>
            <p:cNvSpPr/>
            <p:nvPr/>
          </p:nvSpPr>
          <p:spPr>
            <a:xfrm>
              <a:off x="-42258150" y="3951100"/>
              <a:ext cx="316650" cy="123675"/>
            </a:xfrm>
            <a:custGeom>
              <a:rect b="b" l="l" r="r" t="t"/>
              <a:pathLst>
                <a:path extrusionOk="0" h="4947" w="12666">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86"/>
            <p:cNvSpPr/>
            <p:nvPr/>
          </p:nvSpPr>
          <p:spPr>
            <a:xfrm>
              <a:off x="-42259725" y="4096800"/>
              <a:ext cx="316650" cy="170950"/>
            </a:xfrm>
            <a:custGeom>
              <a:rect b="b" l="l" r="r" t="t"/>
              <a:pathLst>
                <a:path extrusionOk="0" h="6838" w="12666">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2" name="Google Shape;8542;p86"/>
          <p:cNvGrpSpPr/>
          <p:nvPr/>
        </p:nvGrpSpPr>
        <p:grpSpPr>
          <a:xfrm>
            <a:off x="3889164" y="1591486"/>
            <a:ext cx="370879" cy="337755"/>
            <a:chOff x="-40378075" y="3267450"/>
            <a:chExt cx="317425" cy="289075"/>
          </a:xfrm>
        </p:grpSpPr>
        <p:sp>
          <p:nvSpPr>
            <p:cNvPr id="8543" name="Google Shape;8543;p86"/>
            <p:cNvSpPr/>
            <p:nvPr/>
          </p:nvSpPr>
          <p:spPr>
            <a:xfrm>
              <a:off x="-40218975" y="3308400"/>
              <a:ext cx="158325" cy="248125"/>
            </a:xfrm>
            <a:custGeom>
              <a:rect b="b" l="l" r="r" t="t"/>
              <a:pathLst>
                <a:path extrusionOk="0" h="9925" w="6333">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86"/>
            <p:cNvSpPr/>
            <p:nvPr/>
          </p:nvSpPr>
          <p:spPr>
            <a:xfrm>
              <a:off x="-40316650" y="3267450"/>
              <a:ext cx="86675" cy="257575"/>
            </a:xfrm>
            <a:custGeom>
              <a:rect b="b" l="l" r="r" t="t"/>
              <a:pathLst>
                <a:path extrusionOk="0" h="10303" w="3467">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86"/>
            <p:cNvSpPr/>
            <p:nvPr/>
          </p:nvSpPr>
          <p:spPr>
            <a:xfrm>
              <a:off x="-40209525" y="3267450"/>
              <a:ext cx="86650" cy="257575"/>
            </a:xfrm>
            <a:custGeom>
              <a:rect b="b" l="l" r="r" t="t"/>
              <a:pathLst>
                <a:path extrusionOk="0" h="10303" w="3466">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86"/>
            <p:cNvSpPr/>
            <p:nvPr/>
          </p:nvSpPr>
          <p:spPr>
            <a:xfrm>
              <a:off x="-40378075" y="3308400"/>
              <a:ext cx="157550" cy="248125"/>
            </a:xfrm>
            <a:custGeom>
              <a:rect b="b" l="l" r="r" t="t"/>
              <a:pathLst>
                <a:path extrusionOk="0" h="9925" w="6302">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7" name="Google Shape;8547;p86"/>
          <p:cNvGrpSpPr/>
          <p:nvPr/>
        </p:nvGrpSpPr>
        <p:grpSpPr>
          <a:xfrm>
            <a:off x="3889305" y="1992754"/>
            <a:ext cx="363548" cy="369974"/>
            <a:chOff x="-40372575" y="3604550"/>
            <a:chExt cx="311150" cy="316650"/>
          </a:xfrm>
        </p:grpSpPr>
        <p:sp>
          <p:nvSpPr>
            <p:cNvPr id="8548" name="Google Shape;8548;p86"/>
            <p:cNvSpPr/>
            <p:nvPr/>
          </p:nvSpPr>
          <p:spPr>
            <a:xfrm>
              <a:off x="-40372575" y="3604550"/>
              <a:ext cx="311150" cy="134475"/>
            </a:xfrm>
            <a:custGeom>
              <a:rect b="b" l="l" r="r" t="t"/>
              <a:pathLst>
                <a:path extrusionOk="0" h="5379" w="12446">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86"/>
            <p:cNvSpPr/>
            <p:nvPr/>
          </p:nvSpPr>
          <p:spPr>
            <a:xfrm>
              <a:off x="-40312700" y="3730575"/>
              <a:ext cx="185100" cy="190625"/>
            </a:xfrm>
            <a:custGeom>
              <a:rect b="b" l="l" r="r" t="t"/>
              <a:pathLst>
                <a:path extrusionOk="0" h="7625" w="7404">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86"/>
            <p:cNvSpPr/>
            <p:nvPr/>
          </p:nvSpPr>
          <p:spPr>
            <a:xfrm>
              <a:off x="-40250475" y="3688025"/>
              <a:ext cx="66950" cy="20500"/>
            </a:xfrm>
            <a:custGeom>
              <a:rect b="b" l="l" r="r" t="t"/>
              <a:pathLst>
                <a:path extrusionOk="0" h="820" w="2678">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51" name="Google Shape;8551;p86"/>
          <p:cNvSpPr/>
          <p:nvPr/>
        </p:nvSpPr>
        <p:spPr>
          <a:xfrm>
            <a:off x="3896162" y="2436031"/>
            <a:ext cx="362613" cy="371902"/>
          </a:xfrm>
          <a:custGeom>
            <a:rect b="b" l="l" r="r" t="t"/>
            <a:pathLst>
              <a:path extrusionOk="0" h="12732" w="12414">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52" name="Google Shape;8552;p86"/>
          <p:cNvGrpSpPr/>
          <p:nvPr/>
        </p:nvGrpSpPr>
        <p:grpSpPr>
          <a:xfrm>
            <a:off x="2616780" y="2885417"/>
            <a:ext cx="399038" cy="372165"/>
            <a:chOff x="-38542250" y="3220175"/>
            <a:chExt cx="341525" cy="318525"/>
          </a:xfrm>
        </p:grpSpPr>
        <p:sp>
          <p:nvSpPr>
            <p:cNvPr id="8553" name="Google Shape;8553;p86"/>
            <p:cNvSpPr/>
            <p:nvPr/>
          </p:nvSpPr>
          <p:spPr>
            <a:xfrm>
              <a:off x="-38542250" y="3440725"/>
              <a:ext cx="101750" cy="97975"/>
            </a:xfrm>
            <a:custGeom>
              <a:rect b="b" l="l" r="r" t="t"/>
              <a:pathLst>
                <a:path extrusionOk="0" h="3919" w="407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86"/>
            <p:cNvSpPr/>
            <p:nvPr/>
          </p:nvSpPr>
          <p:spPr>
            <a:xfrm>
              <a:off x="-38494875" y="3354075"/>
              <a:ext cx="141800" cy="141025"/>
            </a:xfrm>
            <a:custGeom>
              <a:rect b="b" l="l" r="r" t="t"/>
              <a:pathLst>
                <a:path extrusionOk="0" h="5641" w="5672">
                  <a:moveTo>
                    <a:pt x="2742" y="1"/>
                  </a:moveTo>
                  <a:lnTo>
                    <a:pt x="1" y="2710"/>
                  </a:lnTo>
                  <a:lnTo>
                    <a:pt x="2931" y="5640"/>
                  </a:lnTo>
                  <a:lnTo>
                    <a:pt x="5671" y="2899"/>
                  </a:lnTo>
                  <a:lnTo>
                    <a:pt x="27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86"/>
            <p:cNvSpPr/>
            <p:nvPr/>
          </p:nvSpPr>
          <p:spPr>
            <a:xfrm>
              <a:off x="-38432050" y="3220175"/>
              <a:ext cx="231325" cy="192225"/>
            </a:xfrm>
            <a:custGeom>
              <a:rect b="b" l="l" r="r" t="t"/>
              <a:pathLst>
                <a:path extrusionOk="0" h="7689" w="9253">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6" name="Google Shape;8556;p86"/>
          <p:cNvGrpSpPr/>
          <p:nvPr/>
        </p:nvGrpSpPr>
        <p:grpSpPr>
          <a:xfrm>
            <a:off x="2638712" y="3344787"/>
            <a:ext cx="369974" cy="369068"/>
            <a:chOff x="-38537400" y="3588000"/>
            <a:chExt cx="316650" cy="315875"/>
          </a:xfrm>
        </p:grpSpPr>
        <p:sp>
          <p:nvSpPr>
            <p:cNvPr id="8557" name="Google Shape;8557;p86"/>
            <p:cNvSpPr/>
            <p:nvPr/>
          </p:nvSpPr>
          <p:spPr>
            <a:xfrm>
              <a:off x="-38327900" y="3719550"/>
              <a:ext cx="20500" cy="41750"/>
            </a:xfrm>
            <a:custGeom>
              <a:rect b="b" l="l" r="r" t="t"/>
              <a:pathLst>
                <a:path extrusionOk="0" h="1670" w="82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86"/>
            <p:cNvSpPr/>
            <p:nvPr/>
          </p:nvSpPr>
          <p:spPr>
            <a:xfrm>
              <a:off x="-38452350" y="3719550"/>
              <a:ext cx="21300" cy="41750"/>
            </a:xfrm>
            <a:custGeom>
              <a:rect b="b" l="l" r="r" t="t"/>
              <a:pathLst>
                <a:path extrusionOk="0" h="1670" w="852">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86"/>
            <p:cNvSpPr/>
            <p:nvPr/>
          </p:nvSpPr>
          <p:spPr>
            <a:xfrm>
              <a:off x="-38516925" y="3759700"/>
              <a:ext cx="275700" cy="144175"/>
            </a:xfrm>
            <a:custGeom>
              <a:rect b="b" l="l" r="r" t="t"/>
              <a:pathLst>
                <a:path extrusionOk="0" h="5767" w="11028">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86"/>
            <p:cNvSpPr/>
            <p:nvPr/>
          </p:nvSpPr>
          <p:spPr>
            <a:xfrm>
              <a:off x="-38537400" y="3588000"/>
              <a:ext cx="316650" cy="151250"/>
            </a:xfrm>
            <a:custGeom>
              <a:rect b="b" l="l" r="r" t="t"/>
              <a:pathLst>
                <a:path extrusionOk="0" h="6050" w="12666">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1" name="Google Shape;8561;p86"/>
          <p:cNvGrpSpPr/>
          <p:nvPr/>
        </p:nvGrpSpPr>
        <p:grpSpPr>
          <a:xfrm>
            <a:off x="2637792" y="3802316"/>
            <a:ext cx="371814" cy="369974"/>
            <a:chOff x="-38538975" y="3954250"/>
            <a:chExt cx="318225" cy="316650"/>
          </a:xfrm>
        </p:grpSpPr>
        <p:sp>
          <p:nvSpPr>
            <p:cNvPr id="8562" name="Google Shape;8562;p86"/>
            <p:cNvSpPr/>
            <p:nvPr/>
          </p:nvSpPr>
          <p:spPr>
            <a:xfrm>
              <a:off x="-38538975" y="3954250"/>
              <a:ext cx="254425" cy="253625"/>
            </a:xfrm>
            <a:custGeom>
              <a:rect b="b" l="l" r="r" t="t"/>
              <a:pathLst>
                <a:path extrusionOk="0" h="10145" w="10177">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86"/>
            <p:cNvSpPr/>
            <p:nvPr/>
          </p:nvSpPr>
          <p:spPr>
            <a:xfrm>
              <a:off x="-38496450" y="4081725"/>
              <a:ext cx="275700" cy="189175"/>
            </a:xfrm>
            <a:custGeom>
              <a:rect b="b" l="l" r="r" t="t"/>
              <a:pathLst>
                <a:path extrusionOk="0" h="7567" w="11028">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4" name="Google Shape;8564;p86"/>
          <p:cNvGrpSpPr/>
          <p:nvPr/>
        </p:nvGrpSpPr>
        <p:grpSpPr>
          <a:xfrm>
            <a:off x="3955104" y="3797243"/>
            <a:ext cx="375465" cy="371814"/>
            <a:chOff x="-37385100" y="3949908"/>
            <a:chExt cx="321350" cy="318225"/>
          </a:xfrm>
        </p:grpSpPr>
        <p:sp>
          <p:nvSpPr>
            <p:cNvPr id="8565" name="Google Shape;8565;p86"/>
            <p:cNvSpPr/>
            <p:nvPr/>
          </p:nvSpPr>
          <p:spPr>
            <a:xfrm>
              <a:off x="-37190575" y="4145233"/>
              <a:ext cx="126825" cy="122900"/>
            </a:xfrm>
            <a:custGeom>
              <a:rect b="b" l="l" r="r" t="t"/>
              <a:pathLst>
                <a:path extrusionOk="0" h="4916" w="5073">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86"/>
            <p:cNvSpPr/>
            <p:nvPr/>
          </p:nvSpPr>
          <p:spPr>
            <a:xfrm>
              <a:off x="-37385100" y="3949908"/>
              <a:ext cx="248125" cy="248950"/>
            </a:xfrm>
            <a:custGeom>
              <a:rect b="b" l="l" r="r" t="t"/>
              <a:pathLst>
                <a:path extrusionOk="0" h="9958" w="9925">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7" name="Google Shape;8567;p86"/>
          <p:cNvGrpSpPr/>
          <p:nvPr/>
        </p:nvGrpSpPr>
        <p:grpSpPr>
          <a:xfrm>
            <a:off x="2130763" y="1532803"/>
            <a:ext cx="370909" cy="370675"/>
            <a:chOff x="-41895050" y="3217225"/>
            <a:chExt cx="317450" cy="317250"/>
          </a:xfrm>
        </p:grpSpPr>
        <p:sp>
          <p:nvSpPr>
            <p:cNvPr id="8568" name="Google Shape;8568;p86"/>
            <p:cNvSpPr/>
            <p:nvPr/>
          </p:nvSpPr>
          <p:spPr>
            <a:xfrm>
              <a:off x="-41895050" y="3273750"/>
              <a:ext cx="41775" cy="245750"/>
            </a:xfrm>
            <a:custGeom>
              <a:rect b="b" l="l" r="r" t="t"/>
              <a:pathLst>
                <a:path extrusionOk="0" h="9830" w="1671">
                  <a:moveTo>
                    <a:pt x="1" y="0"/>
                  </a:moveTo>
                  <a:lnTo>
                    <a:pt x="1" y="9830"/>
                  </a:lnTo>
                  <a:lnTo>
                    <a:pt x="1670" y="8192"/>
                  </a:lnTo>
                  <a:lnTo>
                    <a:pt x="1670" y="1639"/>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86"/>
            <p:cNvSpPr/>
            <p:nvPr/>
          </p:nvSpPr>
          <p:spPr>
            <a:xfrm>
              <a:off x="-41619375" y="3273750"/>
              <a:ext cx="41775" cy="245750"/>
            </a:xfrm>
            <a:custGeom>
              <a:rect b="b" l="l" r="r" t="t"/>
              <a:pathLst>
                <a:path extrusionOk="0" h="9830" w="1671">
                  <a:moveTo>
                    <a:pt x="1670" y="0"/>
                  </a:moveTo>
                  <a:lnTo>
                    <a:pt x="0" y="1639"/>
                  </a:lnTo>
                  <a:lnTo>
                    <a:pt x="0" y="8192"/>
                  </a:lnTo>
                  <a:lnTo>
                    <a:pt x="1670" y="9830"/>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86"/>
            <p:cNvSpPr/>
            <p:nvPr/>
          </p:nvSpPr>
          <p:spPr>
            <a:xfrm>
              <a:off x="-41832825" y="3321000"/>
              <a:ext cx="193000" cy="151250"/>
            </a:xfrm>
            <a:custGeom>
              <a:rect b="b" l="l" r="r" t="t"/>
              <a:pathLst>
                <a:path extrusionOk="0" h="6050" w="772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86"/>
            <p:cNvSpPr/>
            <p:nvPr/>
          </p:nvSpPr>
          <p:spPr>
            <a:xfrm>
              <a:off x="-41880075" y="3493500"/>
              <a:ext cx="287500" cy="40975"/>
            </a:xfrm>
            <a:custGeom>
              <a:rect b="b" l="l" r="r" t="t"/>
              <a:pathLst>
                <a:path extrusionOk="0" h="1639" w="11500">
                  <a:moveTo>
                    <a:pt x="1639" y="0"/>
                  </a:moveTo>
                  <a:lnTo>
                    <a:pt x="0" y="1638"/>
                  </a:lnTo>
                  <a:lnTo>
                    <a:pt x="11500" y="1638"/>
                  </a:lnTo>
                  <a:lnTo>
                    <a:pt x="98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86"/>
            <p:cNvSpPr/>
            <p:nvPr/>
          </p:nvSpPr>
          <p:spPr>
            <a:xfrm>
              <a:off x="-41880875" y="3217225"/>
              <a:ext cx="288300" cy="83325"/>
            </a:xfrm>
            <a:custGeom>
              <a:rect b="b" l="l" r="r" t="t"/>
              <a:pathLst>
                <a:path extrusionOk="0" h="3333" w="11532">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3" name="Google Shape;8573;p86"/>
          <p:cNvGrpSpPr/>
          <p:nvPr/>
        </p:nvGrpSpPr>
        <p:grpSpPr>
          <a:xfrm>
            <a:off x="2130310" y="1969737"/>
            <a:ext cx="371814" cy="369974"/>
            <a:chOff x="-41893475" y="3584850"/>
            <a:chExt cx="318225" cy="316650"/>
          </a:xfrm>
        </p:grpSpPr>
        <p:sp>
          <p:nvSpPr>
            <p:cNvPr id="8574" name="Google Shape;8574;p86"/>
            <p:cNvSpPr/>
            <p:nvPr/>
          </p:nvSpPr>
          <p:spPr>
            <a:xfrm>
              <a:off x="-41827300" y="3715600"/>
              <a:ext cx="186675" cy="185900"/>
            </a:xfrm>
            <a:custGeom>
              <a:rect b="b" l="l" r="r" t="t"/>
              <a:pathLst>
                <a:path extrusionOk="0" h="7436" w="7467">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86"/>
            <p:cNvSpPr/>
            <p:nvPr/>
          </p:nvSpPr>
          <p:spPr>
            <a:xfrm>
              <a:off x="-41726500" y="3586725"/>
              <a:ext cx="151250" cy="147800"/>
            </a:xfrm>
            <a:custGeom>
              <a:rect b="b" l="l" r="r" t="t"/>
              <a:pathLst>
                <a:path extrusionOk="0" h="5912" w="605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86"/>
            <p:cNvSpPr/>
            <p:nvPr/>
          </p:nvSpPr>
          <p:spPr>
            <a:xfrm>
              <a:off x="-41808400" y="3584850"/>
              <a:ext cx="148100" cy="89825"/>
            </a:xfrm>
            <a:custGeom>
              <a:rect b="b" l="l" r="r" t="t"/>
              <a:pathLst>
                <a:path extrusionOk="0" h="3593" w="5924">
                  <a:moveTo>
                    <a:pt x="0" y="1"/>
                  </a:moveTo>
                  <a:lnTo>
                    <a:pt x="2962" y="3592"/>
                  </a:lnTo>
                  <a:lnTo>
                    <a:pt x="59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86"/>
            <p:cNvSpPr/>
            <p:nvPr/>
          </p:nvSpPr>
          <p:spPr>
            <a:xfrm>
              <a:off x="-41893475" y="3586725"/>
              <a:ext cx="148875" cy="147025"/>
            </a:xfrm>
            <a:custGeom>
              <a:rect b="b" l="l" r="r" t="t"/>
              <a:pathLst>
                <a:path extrusionOk="0" h="5881" w="5955">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78" name="Google Shape;8578;p86"/>
          <p:cNvSpPr/>
          <p:nvPr/>
        </p:nvSpPr>
        <p:spPr>
          <a:xfrm>
            <a:off x="2133283" y="2414037"/>
            <a:ext cx="371814" cy="369302"/>
          </a:xfrm>
          <a:custGeom>
            <a:rect b="b" l="l" r="r" t="t"/>
            <a:pathLst>
              <a:path extrusionOk="0" h="12643" w="12729">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86"/>
          <p:cNvSpPr/>
          <p:nvPr/>
        </p:nvSpPr>
        <p:spPr>
          <a:xfrm>
            <a:off x="845041" y="2906375"/>
            <a:ext cx="438997" cy="369039"/>
          </a:xfrm>
          <a:custGeom>
            <a:rect b="b" l="l" r="r" t="t"/>
            <a:pathLst>
              <a:path extrusionOk="0" h="12634" w="15029">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80" name="Google Shape;8580;p86"/>
          <p:cNvGrpSpPr/>
          <p:nvPr/>
        </p:nvGrpSpPr>
        <p:grpSpPr>
          <a:xfrm>
            <a:off x="900338" y="3365029"/>
            <a:ext cx="337522" cy="370909"/>
            <a:chOff x="-39998250" y="3605325"/>
            <a:chExt cx="288875" cy="317450"/>
          </a:xfrm>
        </p:grpSpPr>
        <p:sp>
          <p:nvSpPr>
            <p:cNvPr id="8581" name="Google Shape;8581;p86"/>
            <p:cNvSpPr/>
            <p:nvPr/>
          </p:nvSpPr>
          <p:spPr>
            <a:xfrm>
              <a:off x="-39998250" y="3799600"/>
              <a:ext cx="288875" cy="123175"/>
            </a:xfrm>
            <a:custGeom>
              <a:rect b="b" l="l" r="r" t="t"/>
              <a:pathLst>
                <a:path extrusionOk="0" h="4927" w="11555">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86"/>
            <p:cNvSpPr/>
            <p:nvPr/>
          </p:nvSpPr>
          <p:spPr>
            <a:xfrm>
              <a:off x="-39940950" y="3605325"/>
              <a:ext cx="160700" cy="212050"/>
            </a:xfrm>
            <a:custGeom>
              <a:rect b="b" l="l" r="r" t="t"/>
              <a:pathLst>
                <a:path extrusionOk="0" h="8482" w="6428">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3" name="Google Shape;8583;p86"/>
          <p:cNvGrpSpPr/>
          <p:nvPr/>
        </p:nvGrpSpPr>
        <p:grpSpPr>
          <a:xfrm>
            <a:off x="884112" y="3823493"/>
            <a:ext cx="369974" cy="369945"/>
            <a:chOff x="-40011050" y="3972375"/>
            <a:chExt cx="316650" cy="316625"/>
          </a:xfrm>
        </p:grpSpPr>
        <p:sp>
          <p:nvSpPr>
            <p:cNvPr id="8584" name="Google Shape;8584;p86"/>
            <p:cNvSpPr/>
            <p:nvPr/>
          </p:nvSpPr>
          <p:spPr>
            <a:xfrm>
              <a:off x="-40011050" y="3972375"/>
              <a:ext cx="316650" cy="232350"/>
            </a:xfrm>
            <a:custGeom>
              <a:rect b="b" l="l" r="r" t="t"/>
              <a:pathLst>
                <a:path extrusionOk="0" h="9294" w="12666">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86"/>
            <p:cNvSpPr/>
            <p:nvPr/>
          </p:nvSpPr>
          <p:spPr>
            <a:xfrm>
              <a:off x="-39950400" y="4225975"/>
              <a:ext cx="194575" cy="63025"/>
            </a:xfrm>
            <a:custGeom>
              <a:rect b="b" l="l" r="r" t="t"/>
              <a:pathLst>
                <a:path extrusionOk="0" h="2521" w="7783">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6" name="Google Shape;8586;p86"/>
          <p:cNvGrpSpPr/>
          <p:nvPr/>
        </p:nvGrpSpPr>
        <p:grpSpPr>
          <a:xfrm>
            <a:off x="3116043" y="2888192"/>
            <a:ext cx="266921" cy="369039"/>
            <a:chOff x="-38129425" y="3222550"/>
            <a:chExt cx="228450" cy="315850"/>
          </a:xfrm>
        </p:grpSpPr>
        <p:sp>
          <p:nvSpPr>
            <p:cNvPr id="8587" name="Google Shape;8587;p86"/>
            <p:cNvSpPr/>
            <p:nvPr/>
          </p:nvSpPr>
          <p:spPr>
            <a:xfrm>
              <a:off x="-38129425" y="3222550"/>
              <a:ext cx="228450" cy="227650"/>
            </a:xfrm>
            <a:custGeom>
              <a:rect b="b" l="l" r="r" t="t"/>
              <a:pathLst>
                <a:path extrusionOk="0" h="9106" w="9138">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86"/>
            <p:cNvSpPr/>
            <p:nvPr/>
          </p:nvSpPr>
          <p:spPr>
            <a:xfrm>
              <a:off x="-38067200" y="3470650"/>
              <a:ext cx="103200" cy="67750"/>
            </a:xfrm>
            <a:custGeom>
              <a:rect b="b" l="l" r="r" t="t"/>
              <a:pathLst>
                <a:path extrusionOk="0" h="2710" w="4128">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9" name="Google Shape;8589;p86"/>
          <p:cNvGrpSpPr/>
          <p:nvPr/>
        </p:nvGrpSpPr>
        <p:grpSpPr>
          <a:xfrm>
            <a:off x="3071012" y="3344787"/>
            <a:ext cx="371785" cy="369974"/>
            <a:chOff x="-38172725" y="3588000"/>
            <a:chExt cx="318200" cy="316650"/>
          </a:xfrm>
        </p:grpSpPr>
        <p:sp>
          <p:nvSpPr>
            <p:cNvPr id="8590" name="Google Shape;8590;p86"/>
            <p:cNvSpPr/>
            <p:nvPr/>
          </p:nvSpPr>
          <p:spPr>
            <a:xfrm>
              <a:off x="-38171150" y="3760050"/>
              <a:ext cx="98475" cy="91050"/>
            </a:xfrm>
            <a:custGeom>
              <a:rect b="b" l="l" r="r" t="t"/>
              <a:pathLst>
                <a:path extrusionOk="0" h="3642" w="3939">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86"/>
            <p:cNvSpPr/>
            <p:nvPr/>
          </p:nvSpPr>
          <p:spPr>
            <a:xfrm>
              <a:off x="-38172725" y="3641575"/>
              <a:ext cx="144150" cy="133900"/>
            </a:xfrm>
            <a:custGeom>
              <a:rect b="b" l="l" r="r" t="t"/>
              <a:pathLst>
                <a:path extrusionOk="0" h="5356" w="5766">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86"/>
            <p:cNvSpPr/>
            <p:nvPr/>
          </p:nvSpPr>
          <p:spPr>
            <a:xfrm>
              <a:off x="-38117600" y="3806975"/>
              <a:ext cx="77200" cy="94525"/>
            </a:xfrm>
            <a:custGeom>
              <a:rect b="b" l="l" r="r" t="t"/>
              <a:pathLst>
                <a:path extrusionOk="0" h="3781" w="3088">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86"/>
            <p:cNvSpPr/>
            <p:nvPr/>
          </p:nvSpPr>
          <p:spPr>
            <a:xfrm>
              <a:off x="-37997875" y="3716375"/>
              <a:ext cx="143350" cy="135500"/>
            </a:xfrm>
            <a:custGeom>
              <a:rect b="b" l="l" r="r" t="t"/>
              <a:pathLst>
                <a:path extrusionOk="0" h="5420" w="5734">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86"/>
            <p:cNvSpPr/>
            <p:nvPr/>
          </p:nvSpPr>
          <p:spPr>
            <a:xfrm>
              <a:off x="-38044350" y="3761275"/>
              <a:ext cx="135500" cy="143375"/>
            </a:xfrm>
            <a:custGeom>
              <a:rect b="b" l="l" r="r" t="t"/>
              <a:pathLst>
                <a:path extrusionOk="0" h="5735" w="542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86"/>
            <p:cNvSpPr/>
            <p:nvPr/>
          </p:nvSpPr>
          <p:spPr>
            <a:xfrm>
              <a:off x="-37997875" y="3588800"/>
              <a:ext cx="89025" cy="97675"/>
            </a:xfrm>
            <a:custGeom>
              <a:rect b="b" l="l" r="r" t="t"/>
              <a:pathLst>
                <a:path extrusionOk="0" h="3907" w="3561">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86"/>
            <p:cNvSpPr/>
            <p:nvPr/>
          </p:nvSpPr>
          <p:spPr>
            <a:xfrm>
              <a:off x="-38117600" y="3588000"/>
              <a:ext cx="135500" cy="143375"/>
            </a:xfrm>
            <a:custGeom>
              <a:rect b="b" l="l" r="r" t="t"/>
              <a:pathLst>
                <a:path extrusionOk="0" h="5735" w="542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86"/>
            <p:cNvSpPr/>
            <p:nvPr/>
          </p:nvSpPr>
          <p:spPr>
            <a:xfrm>
              <a:off x="-37953000" y="3641575"/>
              <a:ext cx="97700" cy="86350"/>
            </a:xfrm>
            <a:custGeom>
              <a:rect b="b" l="l" r="r" t="t"/>
              <a:pathLst>
                <a:path extrusionOk="0" h="3454" w="3908">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8" name="Google Shape;8598;p86"/>
          <p:cNvGrpSpPr/>
          <p:nvPr/>
        </p:nvGrpSpPr>
        <p:grpSpPr>
          <a:xfrm>
            <a:off x="3146914" y="3803222"/>
            <a:ext cx="219981" cy="369974"/>
            <a:chOff x="-38109725" y="3955025"/>
            <a:chExt cx="188275" cy="316650"/>
          </a:xfrm>
        </p:grpSpPr>
        <p:sp>
          <p:nvSpPr>
            <p:cNvPr id="8599" name="Google Shape;8599;p86"/>
            <p:cNvSpPr/>
            <p:nvPr/>
          </p:nvSpPr>
          <p:spPr>
            <a:xfrm>
              <a:off x="-38109725" y="3955025"/>
              <a:ext cx="188275" cy="220575"/>
            </a:xfrm>
            <a:custGeom>
              <a:rect b="b" l="l" r="r" t="t"/>
              <a:pathLst>
                <a:path extrusionOk="0" h="8823" w="7531">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86"/>
            <p:cNvSpPr/>
            <p:nvPr/>
          </p:nvSpPr>
          <p:spPr>
            <a:xfrm>
              <a:off x="-38067200" y="4196050"/>
              <a:ext cx="104775" cy="75625"/>
            </a:xfrm>
            <a:custGeom>
              <a:rect b="b" l="l" r="r" t="t"/>
              <a:pathLst>
                <a:path extrusionOk="0" h="3025" w="4191">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01" name="Google Shape;8601;p86"/>
          <p:cNvSpPr/>
          <p:nvPr/>
        </p:nvSpPr>
        <p:spPr>
          <a:xfrm>
            <a:off x="2248517" y="4262983"/>
            <a:ext cx="383790" cy="370266"/>
          </a:xfrm>
          <a:custGeom>
            <a:rect b="b" l="l" r="r" t="t"/>
            <a:pathLst>
              <a:path extrusionOk="0" h="12676" w="13139">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02" name="Google Shape;8602;p86"/>
          <p:cNvGrpSpPr/>
          <p:nvPr/>
        </p:nvGrpSpPr>
        <p:grpSpPr>
          <a:xfrm>
            <a:off x="2562313" y="1534643"/>
            <a:ext cx="373654" cy="369068"/>
            <a:chOff x="-41530375" y="3218800"/>
            <a:chExt cx="319800" cy="315875"/>
          </a:xfrm>
        </p:grpSpPr>
        <p:sp>
          <p:nvSpPr>
            <p:cNvPr id="8603" name="Google Shape;8603;p86"/>
            <p:cNvSpPr/>
            <p:nvPr/>
          </p:nvSpPr>
          <p:spPr>
            <a:xfrm>
              <a:off x="-41530375" y="3337550"/>
              <a:ext cx="199300" cy="197125"/>
            </a:xfrm>
            <a:custGeom>
              <a:rect b="b" l="l" r="r" t="t"/>
              <a:pathLst>
                <a:path extrusionOk="0" h="7885" w="7972">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86"/>
            <p:cNvSpPr/>
            <p:nvPr/>
          </p:nvSpPr>
          <p:spPr>
            <a:xfrm>
              <a:off x="-41435075" y="3218800"/>
              <a:ext cx="224500" cy="221950"/>
            </a:xfrm>
            <a:custGeom>
              <a:rect b="b" l="l" r="r" t="t"/>
              <a:pathLst>
                <a:path extrusionOk="0" h="8878" w="898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5" name="Google Shape;8605;p86"/>
          <p:cNvGrpSpPr/>
          <p:nvPr/>
        </p:nvGrpSpPr>
        <p:grpSpPr>
          <a:xfrm>
            <a:off x="2564607" y="2049801"/>
            <a:ext cx="369068" cy="289004"/>
            <a:chOff x="-41526450" y="3653375"/>
            <a:chExt cx="315875" cy="247350"/>
          </a:xfrm>
        </p:grpSpPr>
        <p:sp>
          <p:nvSpPr>
            <p:cNvPr id="8606" name="Google Shape;8606;p86"/>
            <p:cNvSpPr/>
            <p:nvPr/>
          </p:nvSpPr>
          <p:spPr>
            <a:xfrm>
              <a:off x="-41526450" y="3860525"/>
              <a:ext cx="315875" cy="40200"/>
            </a:xfrm>
            <a:custGeom>
              <a:rect b="b" l="l" r="r" t="t"/>
              <a:pathLst>
                <a:path extrusionOk="0" h="1608" w="12635">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86"/>
            <p:cNvSpPr/>
            <p:nvPr/>
          </p:nvSpPr>
          <p:spPr>
            <a:xfrm>
              <a:off x="-41506750" y="3653375"/>
              <a:ext cx="275700" cy="186700"/>
            </a:xfrm>
            <a:custGeom>
              <a:rect b="b" l="l" r="r" t="t"/>
              <a:pathLst>
                <a:path extrusionOk="0" h="7468" w="11028">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8" name="Google Shape;8608;p86"/>
          <p:cNvGrpSpPr/>
          <p:nvPr/>
        </p:nvGrpSpPr>
        <p:grpSpPr>
          <a:xfrm>
            <a:off x="2565994" y="2412465"/>
            <a:ext cx="366293" cy="369974"/>
            <a:chOff x="-41526450" y="3951100"/>
            <a:chExt cx="313500" cy="316650"/>
          </a:xfrm>
        </p:grpSpPr>
        <p:sp>
          <p:nvSpPr>
            <p:cNvPr id="8609" name="Google Shape;8609;p86"/>
            <p:cNvSpPr/>
            <p:nvPr/>
          </p:nvSpPr>
          <p:spPr>
            <a:xfrm>
              <a:off x="-41483125" y="4041675"/>
              <a:ext cx="226075" cy="226075"/>
            </a:xfrm>
            <a:custGeom>
              <a:rect b="b" l="l" r="r" t="t"/>
              <a:pathLst>
                <a:path extrusionOk="0" h="9043" w="9043">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86"/>
            <p:cNvSpPr/>
            <p:nvPr/>
          </p:nvSpPr>
          <p:spPr>
            <a:xfrm>
              <a:off x="-41422475" y="4114925"/>
              <a:ext cx="104775" cy="104775"/>
            </a:xfrm>
            <a:custGeom>
              <a:rect b="b" l="l" r="r" t="t"/>
              <a:pathLst>
                <a:path extrusionOk="0" h="4191" w="4191">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86"/>
            <p:cNvSpPr/>
            <p:nvPr/>
          </p:nvSpPr>
          <p:spPr>
            <a:xfrm>
              <a:off x="-41526450" y="3951100"/>
              <a:ext cx="313500" cy="165575"/>
            </a:xfrm>
            <a:custGeom>
              <a:rect b="b" l="l" r="r" t="t"/>
              <a:pathLst>
                <a:path extrusionOk="0" h="6623" w="1254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2" name="Google Shape;8612;p86"/>
          <p:cNvGrpSpPr/>
          <p:nvPr/>
        </p:nvGrpSpPr>
        <p:grpSpPr>
          <a:xfrm>
            <a:off x="1331249" y="2906594"/>
            <a:ext cx="339595" cy="371814"/>
            <a:chOff x="-39625900" y="3238300"/>
            <a:chExt cx="290650" cy="318225"/>
          </a:xfrm>
        </p:grpSpPr>
        <p:sp>
          <p:nvSpPr>
            <p:cNvPr id="8613" name="Google Shape;8613;p86"/>
            <p:cNvSpPr/>
            <p:nvPr/>
          </p:nvSpPr>
          <p:spPr>
            <a:xfrm>
              <a:off x="-39625900" y="3238300"/>
              <a:ext cx="290650" cy="318225"/>
            </a:xfrm>
            <a:custGeom>
              <a:rect b="b" l="l" r="r" t="t"/>
              <a:pathLst>
                <a:path extrusionOk="0" h="12729" w="11626">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86"/>
            <p:cNvSpPr/>
            <p:nvPr/>
          </p:nvSpPr>
          <p:spPr>
            <a:xfrm>
              <a:off x="-39521150" y="3328875"/>
              <a:ext cx="82725" cy="227650"/>
            </a:xfrm>
            <a:custGeom>
              <a:rect b="b" l="l" r="r" t="t"/>
              <a:pathLst>
                <a:path extrusionOk="0" h="9106" w="3309">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15" name="Google Shape;8615;p86"/>
          <p:cNvSpPr/>
          <p:nvPr/>
        </p:nvSpPr>
        <p:spPr>
          <a:xfrm>
            <a:off x="1353422" y="3365720"/>
            <a:ext cx="315672" cy="369974"/>
          </a:xfrm>
          <a:custGeom>
            <a:rect b="b" l="l" r="r" t="t"/>
            <a:pathLst>
              <a:path extrusionOk="0" h="12666" w="10807">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16" name="Google Shape;8616;p86"/>
          <p:cNvGrpSpPr/>
          <p:nvPr/>
        </p:nvGrpSpPr>
        <p:grpSpPr>
          <a:xfrm>
            <a:off x="1325300" y="3823055"/>
            <a:ext cx="366293" cy="370441"/>
            <a:chOff x="-39647175" y="3972000"/>
            <a:chExt cx="313500" cy="317050"/>
          </a:xfrm>
        </p:grpSpPr>
        <p:sp>
          <p:nvSpPr>
            <p:cNvPr id="8617" name="Google Shape;8617;p86"/>
            <p:cNvSpPr/>
            <p:nvPr/>
          </p:nvSpPr>
          <p:spPr>
            <a:xfrm>
              <a:off x="-39647175" y="3972000"/>
              <a:ext cx="95325" cy="153975"/>
            </a:xfrm>
            <a:custGeom>
              <a:rect b="b" l="l" r="r" t="t"/>
              <a:pathLst>
                <a:path extrusionOk="0" h="6159" w="3813">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86"/>
            <p:cNvSpPr/>
            <p:nvPr/>
          </p:nvSpPr>
          <p:spPr>
            <a:xfrm>
              <a:off x="-39588875" y="4011750"/>
              <a:ext cx="216600" cy="277300"/>
            </a:xfrm>
            <a:custGeom>
              <a:rect b="b" l="l" r="r" t="t"/>
              <a:pathLst>
                <a:path extrusionOk="0" h="11092" w="8664">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86"/>
            <p:cNvSpPr/>
            <p:nvPr/>
          </p:nvSpPr>
          <p:spPr>
            <a:xfrm>
              <a:off x="-39398275" y="4073975"/>
              <a:ext cx="64600" cy="71600"/>
            </a:xfrm>
            <a:custGeom>
              <a:rect b="b" l="l" r="r" t="t"/>
              <a:pathLst>
                <a:path extrusionOk="0" h="2864" w="2584">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0" name="Google Shape;8620;p86"/>
          <p:cNvGrpSpPr/>
          <p:nvPr/>
        </p:nvGrpSpPr>
        <p:grpSpPr>
          <a:xfrm>
            <a:off x="3494427" y="2887053"/>
            <a:ext cx="375495" cy="370879"/>
            <a:chOff x="-37808850" y="3221575"/>
            <a:chExt cx="321375" cy="317425"/>
          </a:xfrm>
        </p:grpSpPr>
        <p:sp>
          <p:nvSpPr>
            <p:cNvPr id="8621" name="Google Shape;8621;p86"/>
            <p:cNvSpPr/>
            <p:nvPr/>
          </p:nvSpPr>
          <p:spPr>
            <a:xfrm>
              <a:off x="-37808850" y="3294050"/>
              <a:ext cx="261500" cy="244950"/>
            </a:xfrm>
            <a:custGeom>
              <a:rect b="b" l="l" r="r" t="t"/>
              <a:pathLst>
                <a:path extrusionOk="0" h="9798" w="1046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86"/>
            <p:cNvSpPr/>
            <p:nvPr/>
          </p:nvSpPr>
          <p:spPr>
            <a:xfrm>
              <a:off x="-37601700" y="3221575"/>
              <a:ext cx="114225" cy="111275"/>
            </a:xfrm>
            <a:custGeom>
              <a:rect b="b" l="l" r="r" t="t"/>
              <a:pathLst>
                <a:path extrusionOk="0" h="4451" w="4569">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3" name="Google Shape;8623;p86"/>
          <p:cNvGrpSpPr/>
          <p:nvPr/>
        </p:nvGrpSpPr>
        <p:grpSpPr>
          <a:xfrm>
            <a:off x="3503201" y="3409084"/>
            <a:ext cx="372749" cy="241158"/>
            <a:chOff x="-37806500" y="3643030"/>
            <a:chExt cx="319025" cy="206400"/>
          </a:xfrm>
        </p:grpSpPr>
        <p:sp>
          <p:nvSpPr>
            <p:cNvPr id="8624" name="Google Shape;8624;p86"/>
            <p:cNvSpPr/>
            <p:nvPr/>
          </p:nvSpPr>
          <p:spPr>
            <a:xfrm>
              <a:off x="-37615100" y="3759700"/>
              <a:ext cx="62250" cy="62250"/>
            </a:xfrm>
            <a:custGeom>
              <a:rect b="b" l="l" r="r" t="t"/>
              <a:pathLst>
                <a:path extrusionOk="0" h="2490" w="249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86"/>
            <p:cNvSpPr/>
            <p:nvPr/>
          </p:nvSpPr>
          <p:spPr>
            <a:xfrm>
              <a:off x="-37806500" y="3643030"/>
              <a:ext cx="319025" cy="206400"/>
            </a:xfrm>
            <a:custGeom>
              <a:rect b="b" l="l" r="r" t="t"/>
              <a:pathLst>
                <a:path extrusionOk="0" h="8256" w="12761">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6" name="Google Shape;8626;p86"/>
          <p:cNvGrpSpPr/>
          <p:nvPr/>
        </p:nvGrpSpPr>
        <p:grpSpPr>
          <a:xfrm>
            <a:off x="3505508" y="3801381"/>
            <a:ext cx="368134" cy="371814"/>
            <a:chOff x="-37804925" y="3953450"/>
            <a:chExt cx="315075" cy="318225"/>
          </a:xfrm>
        </p:grpSpPr>
        <p:sp>
          <p:nvSpPr>
            <p:cNvPr id="8627" name="Google Shape;8627;p86"/>
            <p:cNvSpPr/>
            <p:nvPr/>
          </p:nvSpPr>
          <p:spPr>
            <a:xfrm>
              <a:off x="-37614300" y="3955025"/>
              <a:ext cx="124450" cy="186200"/>
            </a:xfrm>
            <a:custGeom>
              <a:rect b="b" l="l" r="r" t="t"/>
              <a:pathLst>
                <a:path extrusionOk="0" h="7448" w="4978">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86"/>
            <p:cNvSpPr/>
            <p:nvPr/>
          </p:nvSpPr>
          <p:spPr>
            <a:xfrm>
              <a:off x="-37761600" y="4230700"/>
              <a:ext cx="270175" cy="40975"/>
            </a:xfrm>
            <a:custGeom>
              <a:rect b="b" l="l" r="r" t="t"/>
              <a:pathLst>
                <a:path extrusionOk="0" h="1639" w="10807">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86"/>
            <p:cNvSpPr/>
            <p:nvPr/>
          </p:nvSpPr>
          <p:spPr>
            <a:xfrm>
              <a:off x="-37804925" y="3953450"/>
              <a:ext cx="274125" cy="295675"/>
            </a:xfrm>
            <a:custGeom>
              <a:rect b="b" l="l" r="r" t="t"/>
              <a:pathLst>
                <a:path extrusionOk="0" h="11827" w="10965">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30" name="Google Shape;8630;p86"/>
          <p:cNvSpPr/>
          <p:nvPr/>
        </p:nvSpPr>
        <p:spPr>
          <a:xfrm>
            <a:off x="2754452" y="4266125"/>
            <a:ext cx="265986" cy="369039"/>
          </a:xfrm>
          <a:custGeom>
            <a:rect b="b" l="l" r="r" t="t"/>
            <a:pathLst>
              <a:path extrusionOk="0" h="12634" w="9106">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31" name="Google Shape;8631;p86"/>
          <p:cNvGrpSpPr/>
          <p:nvPr/>
        </p:nvGrpSpPr>
        <p:grpSpPr>
          <a:xfrm>
            <a:off x="4860977" y="1553988"/>
            <a:ext cx="355663" cy="308725"/>
            <a:chOff x="-28462125" y="3199700"/>
            <a:chExt cx="298550" cy="259150"/>
          </a:xfrm>
        </p:grpSpPr>
        <p:sp>
          <p:nvSpPr>
            <p:cNvPr id="8632" name="Google Shape;8632;p86"/>
            <p:cNvSpPr/>
            <p:nvPr/>
          </p:nvSpPr>
          <p:spPr>
            <a:xfrm>
              <a:off x="-28459750" y="3284775"/>
              <a:ext cx="296175" cy="104775"/>
            </a:xfrm>
            <a:custGeom>
              <a:rect b="b" l="l" r="r" t="t"/>
              <a:pathLst>
                <a:path extrusionOk="0" h="4191" w="11847">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86"/>
            <p:cNvSpPr/>
            <p:nvPr/>
          </p:nvSpPr>
          <p:spPr>
            <a:xfrm>
              <a:off x="-28462125" y="3199700"/>
              <a:ext cx="295400" cy="125275"/>
            </a:xfrm>
            <a:custGeom>
              <a:rect b="b" l="l" r="r" t="t"/>
              <a:pathLst>
                <a:path extrusionOk="0" h="5011" w="11816">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86"/>
            <p:cNvSpPr/>
            <p:nvPr/>
          </p:nvSpPr>
          <p:spPr>
            <a:xfrm>
              <a:off x="-28405400" y="3360375"/>
              <a:ext cx="186675" cy="98475"/>
            </a:xfrm>
            <a:custGeom>
              <a:rect b="b" l="l" r="r" t="t"/>
              <a:pathLst>
                <a:path extrusionOk="0" h="3939" w="7467">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5" name="Google Shape;8635;p86"/>
          <p:cNvGrpSpPr/>
          <p:nvPr/>
        </p:nvGrpSpPr>
        <p:grpSpPr>
          <a:xfrm>
            <a:off x="4861930" y="1988678"/>
            <a:ext cx="353757" cy="352833"/>
            <a:chOff x="-28461325" y="3545475"/>
            <a:chExt cx="296950" cy="296175"/>
          </a:xfrm>
        </p:grpSpPr>
        <p:sp>
          <p:nvSpPr>
            <p:cNvPr id="8636" name="Google Shape;8636;p86"/>
            <p:cNvSpPr/>
            <p:nvPr/>
          </p:nvSpPr>
          <p:spPr>
            <a:xfrm>
              <a:off x="-28461325" y="3666775"/>
              <a:ext cx="34675" cy="52775"/>
            </a:xfrm>
            <a:custGeom>
              <a:rect b="b" l="l" r="r" t="t"/>
              <a:pathLst>
                <a:path extrusionOk="0" h="2111" w="1387">
                  <a:moveTo>
                    <a:pt x="0" y="0"/>
                  </a:moveTo>
                  <a:lnTo>
                    <a:pt x="0" y="2111"/>
                  </a:lnTo>
                  <a:lnTo>
                    <a:pt x="1386" y="2111"/>
                  </a:lnTo>
                  <a:lnTo>
                    <a:pt x="13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86"/>
            <p:cNvSpPr/>
            <p:nvPr/>
          </p:nvSpPr>
          <p:spPr>
            <a:xfrm>
              <a:off x="-28461325" y="3737650"/>
              <a:ext cx="52775" cy="17350"/>
            </a:xfrm>
            <a:custGeom>
              <a:rect b="b" l="l" r="r" t="t"/>
              <a:pathLst>
                <a:path extrusionOk="0" h="694" w="2111">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86"/>
            <p:cNvSpPr/>
            <p:nvPr/>
          </p:nvSpPr>
          <p:spPr>
            <a:xfrm>
              <a:off x="-28461325" y="3632100"/>
              <a:ext cx="52775" cy="17375"/>
            </a:xfrm>
            <a:custGeom>
              <a:rect b="b" l="l" r="r" t="t"/>
              <a:pathLst>
                <a:path extrusionOk="0" h="695" w="2111">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86"/>
            <p:cNvSpPr/>
            <p:nvPr/>
          </p:nvSpPr>
          <p:spPr>
            <a:xfrm>
              <a:off x="-28460550" y="3545475"/>
              <a:ext cx="296175" cy="296175"/>
            </a:xfrm>
            <a:custGeom>
              <a:rect b="b" l="l" r="r" t="t"/>
              <a:pathLst>
                <a:path extrusionOk="0" h="11847" w="11847">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86"/>
            <p:cNvSpPr/>
            <p:nvPr/>
          </p:nvSpPr>
          <p:spPr>
            <a:xfrm>
              <a:off x="-28347925" y="3649450"/>
              <a:ext cx="86675" cy="86650"/>
            </a:xfrm>
            <a:custGeom>
              <a:rect b="b" l="l" r="r" t="t"/>
              <a:pathLst>
                <a:path extrusionOk="0" h="3466" w="3467">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86"/>
            <p:cNvSpPr/>
            <p:nvPr/>
          </p:nvSpPr>
          <p:spPr>
            <a:xfrm>
              <a:off x="-28408550" y="3597450"/>
              <a:ext cx="191400" cy="192200"/>
            </a:xfrm>
            <a:custGeom>
              <a:rect b="b" l="l" r="r" t="t"/>
              <a:pathLst>
                <a:path extrusionOk="0" h="7688" w="7656">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2" name="Google Shape;8642;p86"/>
          <p:cNvGrpSpPr/>
          <p:nvPr/>
        </p:nvGrpSpPr>
        <p:grpSpPr>
          <a:xfrm>
            <a:off x="4858162" y="2438722"/>
            <a:ext cx="361292" cy="352803"/>
            <a:chOff x="-28463700" y="3914875"/>
            <a:chExt cx="303275" cy="296150"/>
          </a:xfrm>
        </p:grpSpPr>
        <p:sp>
          <p:nvSpPr>
            <p:cNvPr id="8643" name="Google Shape;8643;p86"/>
            <p:cNvSpPr/>
            <p:nvPr/>
          </p:nvSpPr>
          <p:spPr>
            <a:xfrm>
              <a:off x="-28333725" y="4057375"/>
              <a:ext cx="86650" cy="64650"/>
            </a:xfrm>
            <a:custGeom>
              <a:rect b="b" l="l" r="r" t="t"/>
              <a:pathLst>
                <a:path extrusionOk="0" h="2586" w="3466">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86"/>
            <p:cNvSpPr/>
            <p:nvPr/>
          </p:nvSpPr>
          <p:spPr>
            <a:xfrm>
              <a:off x="-28463700" y="3914875"/>
              <a:ext cx="303275" cy="296150"/>
            </a:xfrm>
            <a:custGeom>
              <a:rect b="b" l="l" r="r" t="t"/>
              <a:pathLst>
                <a:path extrusionOk="0" h="11846" w="12131">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5" name="Google Shape;8645;p86"/>
          <p:cNvGrpSpPr/>
          <p:nvPr/>
        </p:nvGrpSpPr>
        <p:grpSpPr>
          <a:xfrm>
            <a:off x="7092947" y="1594805"/>
            <a:ext cx="351880" cy="227092"/>
            <a:chOff x="-26573400" y="3224125"/>
            <a:chExt cx="295375" cy="190625"/>
          </a:xfrm>
        </p:grpSpPr>
        <p:sp>
          <p:nvSpPr>
            <p:cNvPr id="8646" name="Google Shape;8646;p86"/>
            <p:cNvSpPr/>
            <p:nvPr/>
          </p:nvSpPr>
          <p:spPr>
            <a:xfrm>
              <a:off x="-26330800" y="3327900"/>
              <a:ext cx="52775" cy="68750"/>
            </a:xfrm>
            <a:custGeom>
              <a:rect b="b" l="l" r="r" t="t"/>
              <a:pathLst>
                <a:path extrusionOk="0" h="2750" w="2111">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86"/>
            <p:cNvSpPr/>
            <p:nvPr/>
          </p:nvSpPr>
          <p:spPr>
            <a:xfrm>
              <a:off x="-26573400" y="3224125"/>
              <a:ext cx="293025" cy="190625"/>
            </a:xfrm>
            <a:custGeom>
              <a:rect b="b" l="l" r="r" t="t"/>
              <a:pathLst>
                <a:path extrusionOk="0" h="7625" w="11721">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8" name="Google Shape;8648;p86"/>
          <p:cNvGrpSpPr/>
          <p:nvPr/>
        </p:nvGrpSpPr>
        <p:grpSpPr>
          <a:xfrm>
            <a:off x="7092947" y="1989140"/>
            <a:ext cx="351880" cy="351910"/>
            <a:chOff x="-26573400" y="3546250"/>
            <a:chExt cx="295375" cy="295400"/>
          </a:xfrm>
        </p:grpSpPr>
        <p:sp>
          <p:nvSpPr>
            <p:cNvPr id="8649" name="Google Shape;8649;p86"/>
            <p:cNvSpPr/>
            <p:nvPr/>
          </p:nvSpPr>
          <p:spPr>
            <a:xfrm>
              <a:off x="-26464700" y="3599225"/>
              <a:ext cx="77200" cy="38425"/>
            </a:xfrm>
            <a:custGeom>
              <a:rect b="b" l="l" r="r" t="t"/>
              <a:pathLst>
                <a:path extrusionOk="0" h="1537" w="3088">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86"/>
            <p:cNvSpPr/>
            <p:nvPr/>
          </p:nvSpPr>
          <p:spPr>
            <a:xfrm>
              <a:off x="-26434775" y="3686450"/>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86"/>
            <p:cNvSpPr/>
            <p:nvPr/>
          </p:nvSpPr>
          <p:spPr>
            <a:xfrm>
              <a:off x="-26520625" y="3703775"/>
              <a:ext cx="55950" cy="67775"/>
            </a:xfrm>
            <a:custGeom>
              <a:rect b="b" l="l" r="r" t="t"/>
              <a:pathLst>
                <a:path extrusionOk="0" h="2711" w="2238">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86"/>
            <p:cNvSpPr/>
            <p:nvPr/>
          </p:nvSpPr>
          <p:spPr>
            <a:xfrm>
              <a:off x="-26387525" y="3703000"/>
              <a:ext cx="55950" cy="67750"/>
            </a:xfrm>
            <a:custGeom>
              <a:rect b="b" l="l" r="r" t="t"/>
              <a:pathLst>
                <a:path extrusionOk="0" h="2710" w="2238">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86"/>
            <p:cNvSpPr/>
            <p:nvPr/>
          </p:nvSpPr>
          <p:spPr>
            <a:xfrm>
              <a:off x="-26573400" y="3546250"/>
              <a:ext cx="295375" cy="295400"/>
            </a:xfrm>
            <a:custGeom>
              <a:rect b="b" l="l" r="r" t="t"/>
              <a:pathLst>
                <a:path extrusionOk="0" h="11816" w="11815">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4" name="Google Shape;8654;p86"/>
          <p:cNvGrpSpPr/>
          <p:nvPr/>
        </p:nvGrpSpPr>
        <p:grpSpPr>
          <a:xfrm>
            <a:off x="7081228" y="2439049"/>
            <a:ext cx="375319" cy="352148"/>
            <a:chOff x="-26583625" y="3917025"/>
            <a:chExt cx="315050" cy="295600"/>
          </a:xfrm>
        </p:grpSpPr>
        <p:sp>
          <p:nvSpPr>
            <p:cNvPr id="8655" name="Google Shape;8655;p86"/>
            <p:cNvSpPr/>
            <p:nvPr/>
          </p:nvSpPr>
          <p:spPr>
            <a:xfrm>
              <a:off x="-26413500" y="3918400"/>
              <a:ext cx="144925" cy="135125"/>
            </a:xfrm>
            <a:custGeom>
              <a:rect b="b" l="l" r="r" t="t"/>
              <a:pathLst>
                <a:path extrusionOk="0" h="5405" w="5797">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86"/>
            <p:cNvSpPr/>
            <p:nvPr/>
          </p:nvSpPr>
          <p:spPr>
            <a:xfrm>
              <a:off x="-26466275" y="4026700"/>
              <a:ext cx="78775" cy="77225"/>
            </a:xfrm>
            <a:custGeom>
              <a:rect b="b" l="l" r="r" t="t"/>
              <a:pathLst>
                <a:path extrusionOk="0" h="3089" w="3151">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86"/>
            <p:cNvSpPr/>
            <p:nvPr/>
          </p:nvSpPr>
          <p:spPr>
            <a:xfrm>
              <a:off x="-26583625" y="4077125"/>
              <a:ext cx="144925" cy="134700"/>
            </a:xfrm>
            <a:custGeom>
              <a:rect b="b" l="l" r="r" t="t"/>
              <a:pathLst>
                <a:path extrusionOk="0" h="5388" w="5797">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86"/>
            <p:cNvSpPr/>
            <p:nvPr/>
          </p:nvSpPr>
          <p:spPr>
            <a:xfrm>
              <a:off x="-26581275" y="3917025"/>
              <a:ext cx="311125" cy="295600"/>
            </a:xfrm>
            <a:custGeom>
              <a:rect b="b" l="l" r="r" t="t"/>
              <a:pathLst>
                <a:path extrusionOk="0" h="11824" w="12445">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59" name="Google Shape;8659;p86"/>
          <p:cNvSpPr/>
          <p:nvPr/>
        </p:nvSpPr>
        <p:spPr>
          <a:xfrm>
            <a:off x="5748315" y="2919564"/>
            <a:ext cx="352833" cy="351880"/>
          </a:xfrm>
          <a:custGeom>
            <a:rect b="b" l="l" r="r" t="t"/>
            <a:pathLst>
              <a:path extrusionOk="0" h="11815" w="11847">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60" name="Google Shape;8660;p86"/>
          <p:cNvGrpSpPr/>
          <p:nvPr/>
        </p:nvGrpSpPr>
        <p:grpSpPr>
          <a:xfrm>
            <a:off x="5779742" y="3398079"/>
            <a:ext cx="289039" cy="352833"/>
            <a:chOff x="-24694925" y="3518700"/>
            <a:chExt cx="242625" cy="296175"/>
          </a:xfrm>
        </p:grpSpPr>
        <p:sp>
          <p:nvSpPr>
            <p:cNvPr id="8661" name="Google Shape;8661;p86"/>
            <p:cNvSpPr/>
            <p:nvPr/>
          </p:nvSpPr>
          <p:spPr>
            <a:xfrm>
              <a:off x="-24694925" y="3572250"/>
              <a:ext cx="104000" cy="112650"/>
            </a:xfrm>
            <a:custGeom>
              <a:rect b="b" l="l" r="r" t="t"/>
              <a:pathLst>
                <a:path extrusionOk="0" h="4506" w="416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86"/>
            <p:cNvSpPr/>
            <p:nvPr/>
          </p:nvSpPr>
          <p:spPr>
            <a:xfrm>
              <a:off x="-24556300" y="3648650"/>
              <a:ext cx="104000" cy="113450"/>
            </a:xfrm>
            <a:custGeom>
              <a:rect b="b" l="l" r="r" t="t"/>
              <a:pathLst>
                <a:path extrusionOk="0" h="4538" w="416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86"/>
            <p:cNvSpPr/>
            <p:nvPr/>
          </p:nvSpPr>
          <p:spPr>
            <a:xfrm>
              <a:off x="-24694925" y="3702200"/>
              <a:ext cx="104000" cy="112675"/>
            </a:xfrm>
            <a:custGeom>
              <a:rect b="b" l="l" r="r" t="t"/>
              <a:pathLst>
                <a:path extrusionOk="0" h="4507" w="416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86"/>
            <p:cNvSpPr/>
            <p:nvPr/>
          </p:nvSpPr>
          <p:spPr>
            <a:xfrm>
              <a:off x="-24556300" y="3518700"/>
              <a:ext cx="104000" cy="113425"/>
            </a:xfrm>
            <a:custGeom>
              <a:rect b="b" l="l" r="r" t="t"/>
              <a:pathLst>
                <a:path extrusionOk="0" h="4537" w="416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5" name="Google Shape;8665;p86"/>
          <p:cNvGrpSpPr/>
          <p:nvPr/>
        </p:nvGrpSpPr>
        <p:grpSpPr>
          <a:xfrm>
            <a:off x="5779280" y="3848107"/>
            <a:ext cx="289962" cy="352833"/>
            <a:chOff x="-24709100" y="3888875"/>
            <a:chExt cx="243400" cy="296175"/>
          </a:xfrm>
        </p:grpSpPr>
        <p:sp>
          <p:nvSpPr>
            <p:cNvPr id="8666" name="Google Shape;8666;p86"/>
            <p:cNvSpPr/>
            <p:nvPr/>
          </p:nvSpPr>
          <p:spPr>
            <a:xfrm>
              <a:off x="-24587800" y="3888875"/>
              <a:ext cx="105575" cy="227650"/>
            </a:xfrm>
            <a:custGeom>
              <a:rect b="b" l="l" r="r" t="t"/>
              <a:pathLst>
                <a:path extrusionOk="0" h="9106" w="4223">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86"/>
            <p:cNvSpPr/>
            <p:nvPr/>
          </p:nvSpPr>
          <p:spPr>
            <a:xfrm>
              <a:off x="-24536600" y="4132250"/>
              <a:ext cx="70900" cy="17350"/>
            </a:xfrm>
            <a:custGeom>
              <a:rect b="b" l="l" r="r" t="t"/>
              <a:pathLst>
                <a:path extrusionOk="0" h="694" w="2836">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86"/>
            <p:cNvSpPr/>
            <p:nvPr/>
          </p:nvSpPr>
          <p:spPr>
            <a:xfrm>
              <a:off x="-24709100" y="3963700"/>
              <a:ext cx="208750" cy="221350"/>
            </a:xfrm>
            <a:custGeom>
              <a:rect b="b" l="l" r="r" t="t"/>
              <a:pathLst>
                <a:path extrusionOk="0" h="8854" w="835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9" name="Google Shape;8669;p86"/>
          <p:cNvGrpSpPr/>
          <p:nvPr/>
        </p:nvGrpSpPr>
        <p:grpSpPr>
          <a:xfrm>
            <a:off x="7979280" y="2920770"/>
            <a:ext cx="356556" cy="349557"/>
            <a:chOff x="-22863675" y="3131775"/>
            <a:chExt cx="299300" cy="293425"/>
          </a:xfrm>
        </p:grpSpPr>
        <p:sp>
          <p:nvSpPr>
            <p:cNvPr id="8670" name="Google Shape;8670;p86"/>
            <p:cNvSpPr/>
            <p:nvPr/>
          </p:nvSpPr>
          <p:spPr>
            <a:xfrm>
              <a:off x="-22863675" y="3131775"/>
              <a:ext cx="299300" cy="293425"/>
            </a:xfrm>
            <a:custGeom>
              <a:rect b="b" l="l" r="r" t="t"/>
              <a:pathLst>
                <a:path extrusionOk="0" h="11737" w="11972">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86"/>
            <p:cNvSpPr/>
            <p:nvPr/>
          </p:nvSpPr>
          <p:spPr>
            <a:xfrm>
              <a:off x="-22740025" y="3217825"/>
              <a:ext cx="52000" cy="51225"/>
            </a:xfrm>
            <a:custGeom>
              <a:rect b="b" l="l" r="r" t="t"/>
              <a:pathLst>
                <a:path extrusionOk="0" h="2049" w="208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86"/>
            <p:cNvSpPr/>
            <p:nvPr/>
          </p:nvSpPr>
          <p:spPr>
            <a:xfrm>
              <a:off x="-22705375" y="33218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3" name="Google Shape;8673;p86"/>
          <p:cNvGrpSpPr/>
          <p:nvPr/>
        </p:nvGrpSpPr>
        <p:grpSpPr>
          <a:xfrm>
            <a:off x="5322144" y="1531949"/>
            <a:ext cx="310602" cy="352803"/>
            <a:chOff x="-28069875" y="3175300"/>
            <a:chExt cx="260725" cy="296150"/>
          </a:xfrm>
        </p:grpSpPr>
        <p:sp>
          <p:nvSpPr>
            <p:cNvPr id="8674" name="Google Shape;8674;p86"/>
            <p:cNvSpPr/>
            <p:nvPr/>
          </p:nvSpPr>
          <p:spPr>
            <a:xfrm>
              <a:off x="-28059650" y="3192625"/>
              <a:ext cx="26025" cy="70125"/>
            </a:xfrm>
            <a:custGeom>
              <a:rect b="b" l="l" r="r" t="t"/>
              <a:pathLst>
                <a:path extrusionOk="0" h="2805" w="1041">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86"/>
            <p:cNvSpPr/>
            <p:nvPr/>
          </p:nvSpPr>
          <p:spPr>
            <a:xfrm>
              <a:off x="-27843050" y="3192625"/>
              <a:ext cx="26025" cy="69325"/>
            </a:xfrm>
            <a:custGeom>
              <a:rect b="b" l="l" r="r" t="t"/>
              <a:pathLst>
                <a:path extrusionOk="0" h="2773" w="1041">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86"/>
            <p:cNvSpPr/>
            <p:nvPr/>
          </p:nvSpPr>
          <p:spPr>
            <a:xfrm>
              <a:off x="-27973000" y="3202075"/>
              <a:ext cx="26000" cy="57525"/>
            </a:xfrm>
            <a:custGeom>
              <a:rect b="b" l="l" r="r" t="t"/>
              <a:pathLst>
                <a:path extrusionOk="0" h="2301" w="104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86"/>
            <p:cNvSpPr/>
            <p:nvPr/>
          </p:nvSpPr>
          <p:spPr>
            <a:xfrm>
              <a:off x="-27929675" y="3202075"/>
              <a:ext cx="26000" cy="57525"/>
            </a:xfrm>
            <a:custGeom>
              <a:rect b="b" l="l" r="r" t="t"/>
              <a:pathLst>
                <a:path extrusionOk="0" h="2301" w="104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86"/>
            <p:cNvSpPr/>
            <p:nvPr/>
          </p:nvSpPr>
          <p:spPr>
            <a:xfrm>
              <a:off x="-28016325" y="3175300"/>
              <a:ext cx="26025" cy="91375"/>
            </a:xfrm>
            <a:custGeom>
              <a:rect b="b" l="l" r="r" t="t"/>
              <a:pathLst>
                <a:path extrusionOk="0" h="3655" w="1041">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86"/>
            <p:cNvSpPr/>
            <p:nvPr/>
          </p:nvSpPr>
          <p:spPr>
            <a:xfrm>
              <a:off x="-27886375" y="3176075"/>
              <a:ext cx="26025" cy="91400"/>
            </a:xfrm>
            <a:custGeom>
              <a:rect b="b" l="l" r="r" t="t"/>
              <a:pathLst>
                <a:path extrusionOk="0" h="3656" w="1041">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86"/>
            <p:cNvSpPr/>
            <p:nvPr/>
          </p:nvSpPr>
          <p:spPr>
            <a:xfrm>
              <a:off x="-28017900" y="3269025"/>
              <a:ext cx="161475" cy="133125"/>
            </a:xfrm>
            <a:custGeom>
              <a:rect b="b" l="l" r="r" t="t"/>
              <a:pathLst>
                <a:path extrusionOk="0" h="5325" w="6459">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86"/>
            <p:cNvSpPr/>
            <p:nvPr/>
          </p:nvSpPr>
          <p:spPr>
            <a:xfrm>
              <a:off x="-27930475" y="3269800"/>
              <a:ext cx="121325" cy="201650"/>
            </a:xfrm>
            <a:custGeom>
              <a:rect b="b" l="l" r="r" t="t"/>
              <a:pathLst>
                <a:path extrusionOk="0" h="8066" w="4853">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86"/>
            <p:cNvSpPr/>
            <p:nvPr/>
          </p:nvSpPr>
          <p:spPr>
            <a:xfrm>
              <a:off x="-28069875" y="3271375"/>
              <a:ext cx="122875" cy="200075"/>
            </a:xfrm>
            <a:custGeom>
              <a:rect b="b" l="l" r="r" t="t"/>
              <a:pathLst>
                <a:path extrusionOk="0" h="8003" w="4915">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83" name="Google Shape;8683;p86"/>
          <p:cNvSpPr/>
          <p:nvPr/>
        </p:nvSpPr>
        <p:spPr>
          <a:xfrm>
            <a:off x="5301578" y="1989685"/>
            <a:ext cx="352803" cy="350719"/>
          </a:xfrm>
          <a:custGeom>
            <a:rect b="b" l="l" r="r" t="t"/>
            <a:pathLst>
              <a:path extrusionOk="0" h="11776" w="11846">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84" name="Google Shape;8684;p86"/>
          <p:cNvGrpSpPr/>
          <p:nvPr/>
        </p:nvGrpSpPr>
        <p:grpSpPr>
          <a:xfrm>
            <a:off x="5363423" y="2439183"/>
            <a:ext cx="228045" cy="351880"/>
            <a:chOff x="-28032075" y="3916450"/>
            <a:chExt cx="191425" cy="295375"/>
          </a:xfrm>
        </p:grpSpPr>
        <p:sp>
          <p:nvSpPr>
            <p:cNvPr id="8685" name="Google Shape;8685;p86"/>
            <p:cNvSpPr/>
            <p:nvPr/>
          </p:nvSpPr>
          <p:spPr>
            <a:xfrm>
              <a:off x="-27996625" y="3916450"/>
              <a:ext cx="120525" cy="51225"/>
            </a:xfrm>
            <a:custGeom>
              <a:rect b="b" l="l" r="r" t="t"/>
              <a:pathLst>
                <a:path extrusionOk="0" h="2049" w="4821">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86"/>
            <p:cNvSpPr/>
            <p:nvPr/>
          </p:nvSpPr>
          <p:spPr>
            <a:xfrm>
              <a:off x="-28032075" y="4089975"/>
              <a:ext cx="191425" cy="121850"/>
            </a:xfrm>
            <a:custGeom>
              <a:rect b="b" l="l" r="r" t="t"/>
              <a:pathLst>
                <a:path extrusionOk="0" h="4874" w="7657">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86"/>
            <p:cNvSpPr/>
            <p:nvPr/>
          </p:nvSpPr>
          <p:spPr>
            <a:xfrm>
              <a:off x="-28024975" y="3985750"/>
              <a:ext cx="181950" cy="121975"/>
            </a:xfrm>
            <a:custGeom>
              <a:rect b="b" l="l" r="r" t="t"/>
              <a:pathLst>
                <a:path extrusionOk="0" h="4879" w="7278">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8" name="Google Shape;8688;p86"/>
          <p:cNvGrpSpPr/>
          <p:nvPr/>
        </p:nvGrpSpPr>
        <p:grpSpPr>
          <a:xfrm>
            <a:off x="7528769" y="1531934"/>
            <a:ext cx="352833" cy="352833"/>
            <a:chOff x="-26201650" y="3176075"/>
            <a:chExt cx="296175" cy="296175"/>
          </a:xfrm>
        </p:grpSpPr>
        <p:sp>
          <p:nvSpPr>
            <p:cNvPr id="8689" name="Google Shape;8689;p86"/>
            <p:cNvSpPr/>
            <p:nvPr/>
          </p:nvSpPr>
          <p:spPr>
            <a:xfrm>
              <a:off x="-26082700" y="3176075"/>
              <a:ext cx="51200" cy="226875"/>
            </a:xfrm>
            <a:custGeom>
              <a:rect b="b" l="l" r="r" t="t"/>
              <a:pathLst>
                <a:path extrusionOk="0" h="9075" w="2048">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86"/>
            <p:cNvSpPr/>
            <p:nvPr/>
          </p:nvSpPr>
          <p:spPr>
            <a:xfrm>
              <a:off x="-26201650" y="3317075"/>
              <a:ext cx="296175" cy="155175"/>
            </a:xfrm>
            <a:custGeom>
              <a:rect b="b" l="l" r="r" t="t"/>
              <a:pathLst>
                <a:path extrusionOk="0" h="6207" w="11847">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1" name="Google Shape;8691;p86"/>
          <p:cNvGrpSpPr/>
          <p:nvPr/>
        </p:nvGrpSpPr>
        <p:grpSpPr>
          <a:xfrm>
            <a:off x="7528293" y="1989155"/>
            <a:ext cx="353786" cy="351880"/>
            <a:chOff x="-26204800" y="3547050"/>
            <a:chExt cx="296975" cy="295375"/>
          </a:xfrm>
        </p:grpSpPr>
        <p:sp>
          <p:nvSpPr>
            <p:cNvPr id="8692" name="Google Shape;8692;p86"/>
            <p:cNvSpPr/>
            <p:nvPr/>
          </p:nvSpPr>
          <p:spPr>
            <a:xfrm>
              <a:off x="-26204000" y="3669125"/>
              <a:ext cx="296175" cy="173300"/>
            </a:xfrm>
            <a:custGeom>
              <a:rect b="b" l="l" r="r" t="t"/>
              <a:pathLst>
                <a:path extrusionOk="0" h="6932" w="11847">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86"/>
            <p:cNvSpPr/>
            <p:nvPr/>
          </p:nvSpPr>
          <p:spPr>
            <a:xfrm>
              <a:off x="-26204800" y="3547050"/>
              <a:ext cx="296975" cy="122100"/>
            </a:xfrm>
            <a:custGeom>
              <a:rect b="b" l="l" r="r" t="t"/>
              <a:pathLst>
                <a:path extrusionOk="0" h="4884" w="11879">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94" name="Google Shape;8694;p86"/>
          <p:cNvSpPr/>
          <p:nvPr/>
        </p:nvSpPr>
        <p:spPr>
          <a:xfrm>
            <a:off x="7561179" y="2438650"/>
            <a:ext cx="289009" cy="352833"/>
          </a:xfrm>
          <a:custGeom>
            <a:rect b="b" l="l" r="r" t="t"/>
            <a:pathLst>
              <a:path extrusionOk="0" h="11847" w="9704">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95" name="Google Shape;8695;p86"/>
          <p:cNvGrpSpPr/>
          <p:nvPr/>
        </p:nvGrpSpPr>
        <p:grpSpPr>
          <a:xfrm>
            <a:off x="6199548" y="2919133"/>
            <a:ext cx="345328" cy="352833"/>
            <a:chOff x="-24353875" y="3147725"/>
            <a:chExt cx="289875" cy="296175"/>
          </a:xfrm>
        </p:grpSpPr>
        <p:sp>
          <p:nvSpPr>
            <p:cNvPr id="8696" name="Google Shape;8696;p86"/>
            <p:cNvSpPr/>
            <p:nvPr/>
          </p:nvSpPr>
          <p:spPr>
            <a:xfrm>
              <a:off x="-24238100" y="3271375"/>
              <a:ext cx="52025" cy="51225"/>
            </a:xfrm>
            <a:custGeom>
              <a:rect b="b" l="l" r="r" t="t"/>
              <a:pathLst>
                <a:path extrusionOk="0" h="2049" w="2081">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86"/>
            <p:cNvSpPr/>
            <p:nvPr/>
          </p:nvSpPr>
          <p:spPr>
            <a:xfrm>
              <a:off x="-24353875" y="3147725"/>
              <a:ext cx="289875" cy="296175"/>
            </a:xfrm>
            <a:custGeom>
              <a:rect b="b" l="l" r="r" t="t"/>
              <a:pathLst>
                <a:path extrusionOk="0" h="11847" w="11595">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8" name="Google Shape;8698;p86"/>
          <p:cNvGrpSpPr/>
          <p:nvPr/>
        </p:nvGrpSpPr>
        <p:grpSpPr>
          <a:xfrm>
            <a:off x="6207530" y="3398540"/>
            <a:ext cx="329365" cy="351910"/>
            <a:chOff x="-24344425" y="3519475"/>
            <a:chExt cx="276475" cy="295400"/>
          </a:xfrm>
        </p:grpSpPr>
        <p:sp>
          <p:nvSpPr>
            <p:cNvPr id="8699" name="Google Shape;8699;p86"/>
            <p:cNvSpPr/>
            <p:nvPr/>
          </p:nvSpPr>
          <p:spPr>
            <a:xfrm>
              <a:off x="-24240450" y="3554150"/>
              <a:ext cx="69325" cy="34450"/>
            </a:xfrm>
            <a:custGeom>
              <a:rect b="b" l="l" r="r" t="t"/>
              <a:pathLst>
                <a:path extrusionOk="0" h="1378" w="2773">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86"/>
            <p:cNvSpPr/>
            <p:nvPr/>
          </p:nvSpPr>
          <p:spPr>
            <a:xfrm>
              <a:off x="-24344425" y="3519475"/>
              <a:ext cx="276475" cy="295400"/>
            </a:xfrm>
            <a:custGeom>
              <a:rect b="b" l="l" r="r" t="t"/>
              <a:pathLst>
                <a:path extrusionOk="0" h="11816" w="11059">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1" name="Google Shape;8701;p86"/>
          <p:cNvGrpSpPr/>
          <p:nvPr/>
        </p:nvGrpSpPr>
        <p:grpSpPr>
          <a:xfrm>
            <a:off x="6197210" y="3850460"/>
            <a:ext cx="350004" cy="348128"/>
            <a:chOff x="-24353075" y="3891250"/>
            <a:chExt cx="293800" cy="292225"/>
          </a:xfrm>
        </p:grpSpPr>
        <p:sp>
          <p:nvSpPr>
            <p:cNvPr id="8702" name="Google Shape;8702;p86"/>
            <p:cNvSpPr/>
            <p:nvPr/>
          </p:nvSpPr>
          <p:spPr>
            <a:xfrm>
              <a:off x="-24251475" y="4012525"/>
              <a:ext cx="88225" cy="65400"/>
            </a:xfrm>
            <a:custGeom>
              <a:rect b="b" l="l" r="r" t="t"/>
              <a:pathLst>
                <a:path extrusionOk="0" h="2616" w="3529">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86"/>
            <p:cNvSpPr/>
            <p:nvPr/>
          </p:nvSpPr>
          <p:spPr>
            <a:xfrm>
              <a:off x="-24353075" y="3891250"/>
              <a:ext cx="293800" cy="292225"/>
            </a:xfrm>
            <a:custGeom>
              <a:rect b="b" l="l" r="r" t="t"/>
              <a:pathLst>
                <a:path extrusionOk="0" h="11689" w="11752">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4" name="Google Shape;8704;p86"/>
          <p:cNvGrpSpPr/>
          <p:nvPr/>
        </p:nvGrpSpPr>
        <p:grpSpPr>
          <a:xfrm>
            <a:off x="7980681" y="3398763"/>
            <a:ext cx="353757" cy="351463"/>
            <a:chOff x="-22845575" y="3504075"/>
            <a:chExt cx="296950" cy="295025"/>
          </a:xfrm>
        </p:grpSpPr>
        <p:sp>
          <p:nvSpPr>
            <p:cNvPr id="8705" name="Google Shape;8705;p86"/>
            <p:cNvSpPr/>
            <p:nvPr/>
          </p:nvSpPr>
          <p:spPr>
            <a:xfrm>
              <a:off x="-22688825" y="3504100"/>
              <a:ext cx="140200" cy="295000"/>
            </a:xfrm>
            <a:custGeom>
              <a:rect b="b" l="l" r="r" t="t"/>
              <a:pathLst>
                <a:path extrusionOk="0" h="11800" w="5608">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86"/>
            <p:cNvSpPr/>
            <p:nvPr/>
          </p:nvSpPr>
          <p:spPr>
            <a:xfrm>
              <a:off x="-22845575" y="3504075"/>
              <a:ext cx="139425" cy="294250"/>
            </a:xfrm>
            <a:custGeom>
              <a:rect b="b" l="l" r="r" t="t"/>
              <a:pathLst>
                <a:path extrusionOk="0" h="11770" w="5577">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7" name="Google Shape;8707;p86"/>
          <p:cNvGrpSpPr/>
          <p:nvPr/>
        </p:nvGrpSpPr>
        <p:grpSpPr>
          <a:xfrm>
            <a:off x="5773862" y="1532411"/>
            <a:ext cx="299344" cy="351880"/>
            <a:chOff x="-27691025" y="3175300"/>
            <a:chExt cx="251275" cy="295375"/>
          </a:xfrm>
        </p:grpSpPr>
        <p:sp>
          <p:nvSpPr>
            <p:cNvPr id="8708" name="Google Shape;8708;p86"/>
            <p:cNvSpPr/>
            <p:nvPr/>
          </p:nvSpPr>
          <p:spPr>
            <a:xfrm>
              <a:off x="-27492550" y="3298150"/>
              <a:ext cx="18125" cy="18150"/>
            </a:xfrm>
            <a:custGeom>
              <a:rect b="b" l="l" r="r" t="t"/>
              <a:pathLst>
                <a:path extrusionOk="0" h="726" w="725">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86"/>
            <p:cNvSpPr/>
            <p:nvPr/>
          </p:nvSpPr>
          <p:spPr>
            <a:xfrm>
              <a:off x="-27613050" y="3175300"/>
              <a:ext cx="60650" cy="105550"/>
            </a:xfrm>
            <a:custGeom>
              <a:rect b="b" l="l" r="r" t="t"/>
              <a:pathLst>
                <a:path extrusionOk="0" h="4222" w="2426">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86"/>
            <p:cNvSpPr/>
            <p:nvPr/>
          </p:nvSpPr>
          <p:spPr>
            <a:xfrm>
              <a:off x="-27691025" y="3175300"/>
              <a:ext cx="60650" cy="105550"/>
            </a:xfrm>
            <a:custGeom>
              <a:rect b="b" l="l" r="r" t="t"/>
              <a:pathLst>
                <a:path extrusionOk="0" h="4222" w="2426">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86"/>
            <p:cNvSpPr/>
            <p:nvPr/>
          </p:nvSpPr>
          <p:spPr>
            <a:xfrm>
              <a:off x="-27691025" y="3263500"/>
              <a:ext cx="251275" cy="207175"/>
            </a:xfrm>
            <a:custGeom>
              <a:rect b="b" l="l" r="r" t="t"/>
              <a:pathLst>
                <a:path extrusionOk="0" h="8287" w="10051">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2" name="Google Shape;8712;p86"/>
          <p:cNvGrpSpPr/>
          <p:nvPr/>
        </p:nvGrpSpPr>
        <p:grpSpPr>
          <a:xfrm>
            <a:off x="5746179" y="2051087"/>
            <a:ext cx="354710" cy="228015"/>
            <a:chOff x="-27721750" y="3598250"/>
            <a:chExt cx="297750" cy="191400"/>
          </a:xfrm>
        </p:grpSpPr>
        <p:sp>
          <p:nvSpPr>
            <p:cNvPr id="8713" name="Google Shape;8713;p86"/>
            <p:cNvSpPr/>
            <p:nvPr/>
          </p:nvSpPr>
          <p:spPr>
            <a:xfrm>
              <a:off x="-27616200" y="3651800"/>
              <a:ext cx="86650" cy="86675"/>
            </a:xfrm>
            <a:custGeom>
              <a:rect b="b" l="l" r="r" t="t"/>
              <a:pathLst>
                <a:path extrusionOk="0" h="3467" w="3466">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86"/>
            <p:cNvSpPr/>
            <p:nvPr/>
          </p:nvSpPr>
          <p:spPr>
            <a:xfrm>
              <a:off x="-27721750" y="3598250"/>
              <a:ext cx="297750" cy="191400"/>
            </a:xfrm>
            <a:custGeom>
              <a:rect b="b" l="l" r="r" t="t"/>
              <a:pathLst>
                <a:path extrusionOk="0" h="7656" w="1191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5" name="Google Shape;8715;p86"/>
          <p:cNvGrpSpPr/>
          <p:nvPr/>
        </p:nvGrpSpPr>
        <p:grpSpPr>
          <a:xfrm>
            <a:off x="5747579" y="2444633"/>
            <a:ext cx="351910" cy="340980"/>
            <a:chOff x="-27719400" y="3925600"/>
            <a:chExt cx="295400" cy="286225"/>
          </a:xfrm>
        </p:grpSpPr>
        <p:sp>
          <p:nvSpPr>
            <p:cNvPr id="8716" name="Google Shape;8716;p86"/>
            <p:cNvSpPr/>
            <p:nvPr/>
          </p:nvSpPr>
          <p:spPr>
            <a:xfrm>
              <a:off x="-27596525" y="3925600"/>
              <a:ext cx="172525" cy="162575"/>
            </a:xfrm>
            <a:custGeom>
              <a:rect b="b" l="l" r="r" t="t"/>
              <a:pathLst>
                <a:path extrusionOk="0" h="6503" w="6901">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86"/>
            <p:cNvSpPr/>
            <p:nvPr/>
          </p:nvSpPr>
          <p:spPr>
            <a:xfrm>
              <a:off x="-27719400" y="4054275"/>
              <a:ext cx="157550" cy="157550"/>
            </a:xfrm>
            <a:custGeom>
              <a:rect b="b" l="l" r="r" t="t"/>
              <a:pathLst>
                <a:path extrusionOk="0" h="6302" w="6302">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8" name="Google Shape;8718;p86"/>
          <p:cNvGrpSpPr/>
          <p:nvPr/>
        </p:nvGrpSpPr>
        <p:grpSpPr>
          <a:xfrm>
            <a:off x="7968851" y="1531473"/>
            <a:ext cx="353757" cy="353757"/>
            <a:chOff x="-25834600" y="3176875"/>
            <a:chExt cx="296950" cy="296950"/>
          </a:xfrm>
        </p:grpSpPr>
        <p:sp>
          <p:nvSpPr>
            <p:cNvPr id="8719" name="Google Shape;8719;p86"/>
            <p:cNvSpPr/>
            <p:nvPr/>
          </p:nvSpPr>
          <p:spPr>
            <a:xfrm>
              <a:off x="-25625875" y="3316275"/>
              <a:ext cx="69325" cy="85875"/>
            </a:xfrm>
            <a:custGeom>
              <a:rect b="b" l="l" r="r" t="t"/>
              <a:pathLst>
                <a:path extrusionOk="0" h="3435" w="2773">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86"/>
            <p:cNvSpPr/>
            <p:nvPr/>
          </p:nvSpPr>
          <p:spPr>
            <a:xfrm>
              <a:off x="-25729075" y="3176875"/>
              <a:ext cx="191425" cy="296950"/>
            </a:xfrm>
            <a:custGeom>
              <a:rect b="b" l="l" r="r" t="t"/>
              <a:pathLst>
                <a:path extrusionOk="0" h="11878" w="7657">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86"/>
            <p:cNvSpPr/>
            <p:nvPr/>
          </p:nvSpPr>
          <p:spPr>
            <a:xfrm>
              <a:off x="-25834600" y="3350150"/>
              <a:ext cx="69325" cy="96100"/>
            </a:xfrm>
            <a:custGeom>
              <a:rect b="b" l="l" r="r" t="t"/>
              <a:pathLst>
                <a:path extrusionOk="0" h="3844" w="2773">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86"/>
            <p:cNvSpPr/>
            <p:nvPr/>
          </p:nvSpPr>
          <p:spPr>
            <a:xfrm>
              <a:off x="-25799950" y="3368250"/>
              <a:ext cx="104775" cy="104000"/>
            </a:xfrm>
            <a:custGeom>
              <a:rect b="b" l="l" r="r" t="t"/>
              <a:pathLst>
                <a:path extrusionOk="0" h="4160" w="4191">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86"/>
            <p:cNvSpPr/>
            <p:nvPr/>
          </p:nvSpPr>
          <p:spPr>
            <a:xfrm>
              <a:off x="-25712525" y="3317075"/>
              <a:ext cx="34675" cy="86650"/>
            </a:xfrm>
            <a:custGeom>
              <a:rect b="b" l="l" r="r" t="t"/>
              <a:pathLst>
                <a:path extrusionOk="0" h="3466" w="1387">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4" name="Google Shape;8724;p86"/>
          <p:cNvGrpSpPr/>
          <p:nvPr/>
        </p:nvGrpSpPr>
        <p:grpSpPr>
          <a:xfrm>
            <a:off x="7968851" y="1999474"/>
            <a:ext cx="353757" cy="331241"/>
            <a:chOff x="-25834600" y="3564375"/>
            <a:chExt cx="296950" cy="278050"/>
          </a:xfrm>
        </p:grpSpPr>
        <p:sp>
          <p:nvSpPr>
            <p:cNvPr id="8725" name="Google Shape;8725;p86"/>
            <p:cNvSpPr/>
            <p:nvPr/>
          </p:nvSpPr>
          <p:spPr>
            <a:xfrm>
              <a:off x="-25694400" y="3703775"/>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86"/>
            <p:cNvSpPr/>
            <p:nvPr/>
          </p:nvSpPr>
          <p:spPr>
            <a:xfrm>
              <a:off x="-25591225" y="3703775"/>
              <a:ext cx="53575" cy="18150"/>
            </a:xfrm>
            <a:custGeom>
              <a:rect b="b" l="l" r="r" t="t"/>
              <a:pathLst>
                <a:path extrusionOk="0" h="726" w="2143">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86"/>
            <p:cNvSpPr/>
            <p:nvPr/>
          </p:nvSpPr>
          <p:spPr>
            <a:xfrm>
              <a:off x="-25834600" y="3703775"/>
              <a:ext cx="53575" cy="18150"/>
            </a:xfrm>
            <a:custGeom>
              <a:rect b="b" l="l" r="r" t="t"/>
              <a:pathLst>
                <a:path extrusionOk="0" h="726" w="2143">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86"/>
            <p:cNvSpPr/>
            <p:nvPr/>
          </p:nvSpPr>
          <p:spPr>
            <a:xfrm>
              <a:off x="-25695200" y="3564375"/>
              <a:ext cx="17350" cy="52800"/>
            </a:xfrm>
            <a:custGeom>
              <a:rect b="b" l="l" r="r" t="t"/>
              <a:pathLst>
                <a:path extrusionOk="0" h="2112" w="694">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86"/>
            <p:cNvSpPr/>
            <p:nvPr/>
          </p:nvSpPr>
          <p:spPr>
            <a:xfrm>
              <a:off x="-25792850" y="3606125"/>
              <a:ext cx="42550" cy="40975"/>
            </a:xfrm>
            <a:custGeom>
              <a:rect b="b" l="l" r="r" t="t"/>
              <a:pathLst>
                <a:path extrusionOk="0" h="1639" w="1702">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86"/>
            <p:cNvSpPr/>
            <p:nvPr/>
          </p:nvSpPr>
          <p:spPr>
            <a:xfrm>
              <a:off x="-25621950" y="3606125"/>
              <a:ext cx="43350" cy="40975"/>
            </a:xfrm>
            <a:custGeom>
              <a:rect b="b" l="l" r="r" t="t"/>
              <a:pathLst>
                <a:path extrusionOk="0" h="1639" w="1734">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86"/>
            <p:cNvSpPr/>
            <p:nvPr/>
          </p:nvSpPr>
          <p:spPr>
            <a:xfrm>
              <a:off x="-25783400" y="3806975"/>
              <a:ext cx="192200" cy="35450"/>
            </a:xfrm>
            <a:custGeom>
              <a:rect b="b" l="l" r="r" t="t"/>
              <a:pathLst>
                <a:path extrusionOk="0" h="1418" w="7688">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86"/>
            <p:cNvSpPr/>
            <p:nvPr/>
          </p:nvSpPr>
          <p:spPr>
            <a:xfrm>
              <a:off x="-25764500" y="3635275"/>
              <a:ext cx="153600" cy="155175"/>
            </a:xfrm>
            <a:custGeom>
              <a:rect b="b" l="l" r="r" t="t"/>
              <a:pathLst>
                <a:path extrusionOk="0" h="6207" w="6144">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3" name="Google Shape;8733;p86"/>
          <p:cNvGrpSpPr/>
          <p:nvPr/>
        </p:nvGrpSpPr>
        <p:grpSpPr>
          <a:xfrm>
            <a:off x="7966974" y="2438826"/>
            <a:ext cx="357509" cy="352595"/>
            <a:chOff x="-25834600" y="3915850"/>
            <a:chExt cx="300100" cy="295975"/>
          </a:xfrm>
        </p:grpSpPr>
        <p:sp>
          <p:nvSpPr>
            <p:cNvPr id="8734" name="Google Shape;8734;p86"/>
            <p:cNvSpPr/>
            <p:nvPr/>
          </p:nvSpPr>
          <p:spPr>
            <a:xfrm>
              <a:off x="-25677875" y="3915850"/>
              <a:ext cx="143375" cy="137675"/>
            </a:xfrm>
            <a:custGeom>
              <a:rect b="b" l="l" r="r" t="t"/>
              <a:pathLst>
                <a:path extrusionOk="0" h="5507" w="5735">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86"/>
            <p:cNvSpPr/>
            <p:nvPr/>
          </p:nvSpPr>
          <p:spPr>
            <a:xfrm>
              <a:off x="-25834600" y="4167700"/>
              <a:ext cx="43350" cy="44125"/>
            </a:xfrm>
            <a:custGeom>
              <a:rect b="b" l="l" r="r" t="t"/>
              <a:pathLst>
                <a:path extrusionOk="0" h="1765" w="1734">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86"/>
            <p:cNvSpPr/>
            <p:nvPr/>
          </p:nvSpPr>
          <p:spPr>
            <a:xfrm>
              <a:off x="-25800725" y="3972375"/>
              <a:ext cx="206375" cy="207950"/>
            </a:xfrm>
            <a:custGeom>
              <a:rect b="b" l="l" r="r" t="t"/>
              <a:pathLst>
                <a:path extrusionOk="0" h="8318" w="8255">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7" name="Google Shape;8737;p86"/>
          <p:cNvGrpSpPr/>
          <p:nvPr/>
        </p:nvGrpSpPr>
        <p:grpSpPr>
          <a:xfrm>
            <a:off x="6702402" y="2920056"/>
            <a:ext cx="228968" cy="350987"/>
            <a:chOff x="-23930925" y="3149300"/>
            <a:chExt cx="192200" cy="294625"/>
          </a:xfrm>
        </p:grpSpPr>
        <p:sp>
          <p:nvSpPr>
            <p:cNvPr id="8738" name="Google Shape;8738;p86"/>
            <p:cNvSpPr/>
            <p:nvPr/>
          </p:nvSpPr>
          <p:spPr>
            <a:xfrm>
              <a:off x="-23930125" y="3149300"/>
              <a:ext cx="191400" cy="35475"/>
            </a:xfrm>
            <a:custGeom>
              <a:rect b="b" l="l" r="r" t="t"/>
              <a:pathLst>
                <a:path extrusionOk="0" h="1419" w="7656">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86"/>
            <p:cNvSpPr/>
            <p:nvPr/>
          </p:nvSpPr>
          <p:spPr>
            <a:xfrm>
              <a:off x="-23878925" y="3237525"/>
              <a:ext cx="86650" cy="86650"/>
            </a:xfrm>
            <a:custGeom>
              <a:rect b="b" l="l" r="r" t="t"/>
              <a:pathLst>
                <a:path extrusionOk="0" h="3466" w="3466">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86"/>
            <p:cNvSpPr/>
            <p:nvPr/>
          </p:nvSpPr>
          <p:spPr>
            <a:xfrm>
              <a:off x="-23930925" y="3375350"/>
              <a:ext cx="190625" cy="68575"/>
            </a:xfrm>
            <a:custGeom>
              <a:rect b="b" l="l" r="r" t="t"/>
              <a:pathLst>
                <a:path extrusionOk="0" h="2743" w="7625">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86"/>
            <p:cNvSpPr/>
            <p:nvPr/>
          </p:nvSpPr>
          <p:spPr>
            <a:xfrm>
              <a:off x="-23930925" y="3202075"/>
              <a:ext cx="190625" cy="155975"/>
            </a:xfrm>
            <a:custGeom>
              <a:rect b="b" l="l" r="r" t="t"/>
              <a:pathLst>
                <a:path extrusionOk="0" h="6239" w="7625">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2" name="Google Shape;8742;p86"/>
          <p:cNvGrpSpPr/>
          <p:nvPr/>
        </p:nvGrpSpPr>
        <p:grpSpPr>
          <a:xfrm>
            <a:off x="6659232" y="3398540"/>
            <a:ext cx="315307" cy="351910"/>
            <a:chOff x="-23962425" y="3519475"/>
            <a:chExt cx="264675" cy="295400"/>
          </a:xfrm>
        </p:grpSpPr>
        <p:sp>
          <p:nvSpPr>
            <p:cNvPr id="8743" name="Google Shape;8743;p86"/>
            <p:cNvSpPr/>
            <p:nvPr/>
          </p:nvSpPr>
          <p:spPr>
            <a:xfrm>
              <a:off x="-23961625" y="3580925"/>
              <a:ext cx="263875" cy="233950"/>
            </a:xfrm>
            <a:custGeom>
              <a:rect b="b" l="l" r="r" t="t"/>
              <a:pathLst>
                <a:path extrusionOk="0" h="9358" w="10555">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86"/>
            <p:cNvSpPr/>
            <p:nvPr/>
          </p:nvSpPr>
          <p:spPr>
            <a:xfrm>
              <a:off x="-23962425" y="3519475"/>
              <a:ext cx="158350" cy="122125"/>
            </a:xfrm>
            <a:custGeom>
              <a:rect b="b" l="l" r="r" t="t"/>
              <a:pathLst>
                <a:path extrusionOk="0" h="4885" w="6334">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45" name="Google Shape;8745;p86"/>
          <p:cNvSpPr/>
          <p:nvPr/>
        </p:nvSpPr>
        <p:spPr>
          <a:xfrm>
            <a:off x="6629668" y="3852251"/>
            <a:ext cx="375349" cy="344435"/>
          </a:xfrm>
          <a:custGeom>
            <a:rect b="b" l="l" r="r" t="t"/>
            <a:pathLst>
              <a:path extrusionOk="0" h="11565" w="12603">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46" name="Google Shape;8746;p86"/>
          <p:cNvGrpSpPr/>
          <p:nvPr/>
        </p:nvGrpSpPr>
        <p:grpSpPr>
          <a:xfrm>
            <a:off x="8037908" y="3848584"/>
            <a:ext cx="239302" cy="351880"/>
            <a:chOff x="-22788075" y="3904625"/>
            <a:chExt cx="200875" cy="295375"/>
          </a:xfrm>
        </p:grpSpPr>
        <p:sp>
          <p:nvSpPr>
            <p:cNvPr id="8747" name="Google Shape;8747;p86"/>
            <p:cNvSpPr/>
            <p:nvPr/>
          </p:nvSpPr>
          <p:spPr>
            <a:xfrm>
              <a:off x="-22775475" y="4165325"/>
              <a:ext cx="65400" cy="34675"/>
            </a:xfrm>
            <a:custGeom>
              <a:rect b="b" l="l" r="r" t="t"/>
              <a:pathLst>
                <a:path extrusionOk="0" h="1387" w="2616">
                  <a:moveTo>
                    <a:pt x="32" y="1"/>
                  </a:moveTo>
                  <a:cubicBezTo>
                    <a:pt x="1" y="883"/>
                    <a:pt x="631" y="1387"/>
                    <a:pt x="1292" y="1387"/>
                  </a:cubicBezTo>
                  <a:cubicBezTo>
                    <a:pt x="1985" y="1387"/>
                    <a:pt x="2615" y="851"/>
                    <a:pt x="25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86"/>
            <p:cNvSpPr/>
            <p:nvPr/>
          </p:nvSpPr>
          <p:spPr>
            <a:xfrm>
              <a:off x="-22669150" y="3904725"/>
              <a:ext cx="81950" cy="244100"/>
            </a:xfrm>
            <a:custGeom>
              <a:rect b="b" l="l" r="r" t="t"/>
              <a:pathLst>
                <a:path extrusionOk="0" h="9764" w="3278">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86"/>
            <p:cNvSpPr/>
            <p:nvPr/>
          </p:nvSpPr>
          <p:spPr>
            <a:xfrm>
              <a:off x="-22788075" y="3904625"/>
              <a:ext cx="87450" cy="244200"/>
            </a:xfrm>
            <a:custGeom>
              <a:rect b="b" l="l" r="r" t="t"/>
              <a:pathLst>
                <a:path extrusionOk="0" h="9768" w="3498">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86"/>
            <p:cNvSpPr/>
            <p:nvPr/>
          </p:nvSpPr>
          <p:spPr>
            <a:xfrm>
              <a:off x="-22670725" y="4165325"/>
              <a:ext cx="64625" cy="34675"/>
            </a:xfrm>
            <a:custGeom>
              <a:rect b="b" l="l" r="r" t="t"/>
              <a:pathLst>
                <a:path extrusionOk="0" h="1387" w="2585">
                  <a:moveTo>
                    <a:pt x="32" y="1"/>
                  </a:moveTo>
                  <a:cubicBezTo>
                    <a:pt x="1" y="883"/>
                    <a:pt x="631" y="1387"/>
                    <a:pt x="1292" y="1387"/>
                  </a:cubicBezTo>
                  <a:cubicBezTo>
                    <a:pt x="1954" y="1387"/>
                    <a:pt x="2584" y="851"/>
                    <a:pt x="25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1" name="Google Shape;8751;p86"/>
          <p:cNvGrpSpPr/>
          <p:nvPr/>
        </p:nvGrpSpPr>
        <p:grpSpPr>
          <a:xfrm>
            <a:off x="6193206" y="1531949"/>
            <a:ext cx="354710" cy="352803"/>
            <a:chOff x="-27351575" y="3175300"/>
            <a:chExt cx="297750" cy="296150"/>
          </a:xfrm>
        </p:grpSpPr>
        <p:sp>
          <p:nvSpPr>
            <p:cNvPr id="8752" name="Google Shape;8752;p86"/>
            <p:cNvSpPr/>
            <p:nvPr/>
          </p:nvSpPr>
          <p:spPr>
            <a:xfrm>
              <a:off x="-27351575" y="3175300"/>
              <a:ext cx="296975" cy="157550"/>
            </a:xfrm>
            <a:custGeom>
              <a:rect b="b" l="l" r="r" t="t"/>
              <a:pathLst>
                <a:path extrusionOk="0" h="6302" w="11879">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86"/>
            <p:cNvSpPr/>
            <p:nvPr/>
          </p:nvSpPr>
          <p:spPr>
            <a:xfrm>
              <a:off x="-27123950" y="3332825"/>
              <a:ext cx="17350" cy="52000"/>
            </a:xfrm>
            <a:custGeom>
              <a:rect b="b" l="l" r="r" t="t"/>
              <a:pathLst>
                <a:path extrusionOk="0" h="2080" w="694">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86"/>
            <p:cNvSpPr/>
            <p:nvPr/>
          </p:nvSpPr>
          <p:spPr>
            <a:xfrm>
              <a:off x="-27350775" y="3350150"/>
              <a:ext cx="296950" cy="121300"/>
            </a:xfrm>
            <a:custGeom>
              <a:rect b="b" l="l" r="r" t="t"/>
              <a:pathLst>
                <a:path extrusionOk="0" h="4852" w="11878">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86"/>
            <p:cNvSpPr/>
            <p:nvPr/>
          </p:nvSpPr>
          <p:spPr>
            <a:xfrm>
              <a:off x="-27299575" y="3332825"/>
              <a:ext cx="18125" cy="52000"/>
            </a:xfrm>
            <a:custGeom>
              <a:rect b="b" l="l" r="r" t="t"/>
              <a:pathLst>
                <a:path extrusionOk="0" h="2080" w="725">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6" name="Google Shape;8756;p86"/>
          <p:cNvGrpSpPr/>
          <p:nvPr/>
        </p:nvGrpSpPr>
        <p:grpSpPr>
          <a:xfrm>
            <a:off x="6235914" y="1988559"/>
            <a:ext cx="269293" cy="353072"/>
            <a:chOff x="-27313750" y="3545275"/>
            <a:chExt cx="226050" cy="296375"/>
          </a:xfrm>
        </p:grpSpPr>
        <p:sp>
          <p:nvSpPr>
            <p:cNvPr id="8757" name="Google Shape;8757;p86"/>
            <p:cNvSpPr/>
            <p:nvPr/>
          </p:nvSpPr>
          <p:spPr>
            <a:xfrm>
              <a:off x="-27305100" y="3598450"/>
              <a:ext cx="208750" cy="173100"/>
            </a:xfrm>
            <a:custGeom>
              <a:rect b="b" l="l" r="r" t="t"/>
              <a:pathLst>
                <a:path extrusionOk="0" h="6924" w="835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86"/>
            <p:cNvSpPr/>
            <p:nvPr/>
          </p:nvSpPr>
          <p:spPr>
            <a:xfrm>
              <a:off x="-27313750" y="3770725"/>
              <a:ext cx="226050" cy="70925"/>
            </a:xfrm>
            <a:custGeom>
              <a:rect b="b" l="l" r="r" t="t"/>
              <a:pathLst>
                <a:path extrusionOk="0" h="2837" w="9042">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86"/>
            <p:cNvSpPr/>
            <p:nvPr/>
          </p:nvSpPr>
          <p:spPr>
            <a:xfrm>
              <a:off x="-27261000" y="3545275"/>
              <a:ext cx="122100" cy="51425"/>
            </a:xfrm>
            <a:custGeom>
              <a:rect b="b" l="l" r="r" t="t"/>
              <a:pathLst>
                <a:path extrusionOk="0" h="2057" w="4884">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0" name="Google Shape;8760;p86"/>
          <p:cNvGrpSpPr/>
          <p:nvPr/>
        </p:nvGrpSpPr>
        <p:grpSpPr>
          <a:xfrm>
            <a:off x="6193206" y="2436830"/>
            <a:ext cx="354710" cy="356586"/>
            <a:chOff x="-27351575" y="3915650"/>
            <a:chExt cx="297750" cy="299325"/>
          </a:xfrm>
        </p:grpSpPr>
        <p:sp>
          <p:nvSpPr>
            <p:cNvPr id="8761" name="Google Shape;8761;p86"/>
            <p:cNvSpPr/>
            <p:nvPr/>
          </p:nvSpPr>
          <p:spPr>
            <a:xfrm>
              <a:off x="-27351575" y="4059000"/>
              <a:ext cx="153625" cy="155975"/>
            </a:xfrm>
            <a:custGeom>
              <a:rect b="b" l="l" r="r" t="t"/>
              <a:pathLst>
                <a:path extrusionOk="0" h="6239" w="6145">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86"/>
            <p:cNvSpPr/>
            <p:nvPr/>
          </p:nvSpPr>
          <p:spPr>
            <a:xfrm>
              <a:off x="-27257050" y="3915650"/>
              <a:ext cx="203225" cy="202450"/>
            </a:xfrm>
            <a:custGeom>
              <a:rect b="b" l="l" r="r" t="t"/>
              <a:pathLst>
                <a:path extrusionOk="0" h="8098" w="8129">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3" name="Google Shape;8763;p86"/>
          <p:cNvGrpSpPr/>
          <p:nvPr/>
        </p:nvGrpSpPr>
        <p:grpSpPr>
          <a:xfrm>
            <a:off x="4880696" y="2919029"/>
            <a:ext cx="319060" cy="353042"/>
            <a:chOff x="-25445525" y="3175900"/>
            <a:chExt cx="267825" cy="296350"/>
          </a:xfrm>
        </p:grpSpPr>
        <p:sp>
          <p:nvSpPr>
            <p:cNvPr id="8764" name="Google Shape;8764;p86"/>
            <p:cNvSpPr/>
            <p:nvPr/>
          </p:nvSpPr>
          <p:spPr>
            <a:xfrm>
              <a:off x="-25445525" y="3367475"/>
              <a:ext cx="123675" cy="104775"/>
            </a:xfrm>
            <a:custGeom>
              <a:rect b="b" l="l" r="r" t="t"/>
              <a:pathLst>
                <a:path extrusionOk="0" h="4191" w="4947">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86"/>
            <p:cNvSpPr/>
            <p:nvPr/>
          </p:nvSpPr>
          <p:spPr>
            <a:xfrm>
              <a:off x="-25398250" y="3175900"/>
              <a:ext cx="220550" cy="296350"/>
            </a:xfrm>
            <a:custGeom>
              <a:rect b="b" l="l" r="r" t="t"/>
              <a:pathLst>
                <a:path extrusionOk="0" h="11854" w="8822">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86"/>
            <p:cNvSpPr/>
            <p:nvPr/>
          </p:nvSpPr>
          <p:spPr>
            <a:xfrm>
              <a:off x="-25328950" y="3211525"/>
              <a:ext cx="35475" cy="36250"/>
            </a:xfrm>
            <a:custGeom>
              <a:rect b="b" l="l" r="r" t="t"/>
              <a:pathLst>
                <a:path extrusionOk="0" h="1450" w="1419">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7" name="Google Shape;8767;p86"/>
          <p:cNvGrpSpPr/>
          <p:nvPr/>
        </p:nvGrpSpPr>
        <p:grpSpPr>
          <a:xfrm>
            <a:off x="4862410" y="3409352"/>
            <a:ext cx="355633" cy="330288"/>
            <a:chOff x="-25465200" y="3565175"/>
            <a:chExt cx="298525" cy="277250"/>
          </a:xfrm>
        </p:grpSpPr>
        <p:sp>
          <p:nvSpPr>
            <p:cNvPr id="8768" name="Google Shape;8768;p86"/>
            <p:cNvSpPr/>
            <p:nvPr/>
          </p:nvSpPr>
          <p:spPr>
            <a:xfrm>
              <a:off x="-25413225" y="3565175"/>
              <a:ext cx="172500" cy="103975"/>
            </a:xfrm>
            <a:custGeom>
              <a:rect b="b" l="l" r="r" t="t"/>
              <a:pathLst>
                <a:path extrusionOk="0" h="4159" w="690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86"/>
            <p:cNvSpPr/>
            <p:nvPr/>
          </p:nvSpPr>
          <p:spPr>
            <a:xfrm>
              <a:off x="-25465200" y="3650225"/>
              <a:ext cx="298525" cy="192200"/>
            </a:xfrm>
            <a:custGeom>
              <a:rect b="b" l="l" r="r" t="t"/>
              <a:pathLst>
                <a:path extrusionOk="0" h="7688" w="11941">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0" name="Google Shape;8770;p86"/>
          <p:cNvGrpSpPr/>
          <p:nvPr/>
        </p:nvGrpSpPr>
        <p:grpSpPr>
          <a:xfrm>
            <a:off x="4861948" y="3848882"/>
            <a:ext cx="356556" cy="351285"/>
            <a:chOff x="-25465200" y="3916150"/>
            <a:chExt cx="299300" cy="294875"/>
          </a:xfrm>
        </p:grpSpPr>
        <p:sp>
          <p:nvSpPr>
            <p:cNvPr id="8771" name="Google Shape;8771;p86"/>
            <p:cNvSpPr/>
            <p:nvPr/>
          </p:nvSpPr>
          <p:spPr>
            <a:xfrm>
              <a:off x="-25316350" y="3916150"/>
              <a:ext cx="150450" cy="149175"/>
            </a:xfrm>
            <a:custGeom>
              <a:rect b="b" l="l" r="r" t="t"/>
              <a:pathLst>
                <a:path extrusionOk="0" h="5967" w="6018">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86"/>
            <p:cNvSpPr/>
            <p:nvPr/>
          </p:nvSpPr>
          <p:spPr>
            <a:xfrm>
              <a:off x="-25465200" y="4003875"/>
              <a:ext cx="208725" cy="207150"/>
            </a:xfrm>
            <a:custGeom>
              <a:rect b="b" l="l" r="r" t="t"/>
              <a:pathLst>
                <a:path extrusionOk="0" h="8286" w="8349">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3" name="Google Shape;8773;p86"/>
          <p:cNvGrpSpPr/>
          <p:nvPr/>
        </p:nvGrpSpPr>
        <p:grpSpPr>
          <a:xfrm>
            <a:off x="7089388" y="2919148"/>
            <a:ext cx="351880" cy="352803"/>
            <a:chOff x="-23615075" y="3148525"/>
            <a:chExt cx="295375" cy="296150"/>
          </a:xfrm>
        </p:grpSpPr>
        <p:sp>
          <p:nvSpPr>
            <p:cNvPr id="8774" name="Google Shape;8774;p86"/>
            <p:cNvSpPr/>
            <p:nvPr/>
          </p:nvSpPr>
          <p:spPr>
            <a:xfrm>
              <a:off x="-23493775" y="3183950"/>
              <a:ext cx="52775" cy="53600"/>
            </a:xfrm>
            <a:custGeom>
              <a:rect b="b" l="l" r="r" t="t"/>
              <a:pathLst>
                <a:path extrusionOk="0" h="2144" w="2111">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86"/>
            <p:cNvSpPr/>
            <p:nvPr/>
          </p:nvSpPr>
          <p:spPr>
            <a:xfrm>
              <a:off x="-23615075" y="3268225"/>
              <a:ext cx="34675" cy="173300"/>
            </a:xfrm>
            <a:custGeom>
              <a:rect b="b" l="l" r="r" t="t"/>
              <a:pathLst>
                <a:path extrusionOk="0" h="6932" w="1387">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86"/>
            <p:cNvSpPr/>
            <p:nvPr/>
          </p:nvSpPr>
          <p:spPr>
            <a:xfrm>
              <a:off x="-23354375" y="3270600"/>
              <a:ext cx="34675" cy="173300"/>
            </a:xfrm>
            <a:custGeom>
              <a:rect b="b" l="l" r="r" t="t"/>
              <a:pathLst>
                <a:path extrusionOk="0" h="6932" w="1387">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86"/>
            <p:cNvSpPr/>
            <p:nvPr/>
          </p:nvSpPr>
          <p:spPr>
            <a:xfrm>
              <a:off x="-23562300" y="3148525"/>
              <a:ext cx="191400" cy="296150"/>
            </a:xfrm>
            <a:custGeom>
              <a:rect b="b" l="l" r="r" t="t"/>
              <a:pathLst>
                <a:path extrusionOk="0" h="11846" w="7656">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78" name="Google Shape;8778;p86"/>
          <p:cNvSpPr/>
          <p:nvPr/>
        </p:nvSpPr>
        <p:spPr>
          <a:xfrm>
            <a:off x="7087484" y="3397507"/>
            <a:ext cx="356586" cy="353876"/>
          </a:xfrm>
          <a:custGeom>
            <a:rect b="b" l="l" r="r" t="t"/>
            <a:pathLst>
              <a:path extrusionOk="0" h="11882" w="11973">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79" name="Google Shape;8779;p86"/>
          <p:cNvGrpSpPr/>
          <p:nvPr/>
        </p:nvGrpSpPr>
        <p:grpSpPr>
          <a:xfrm>
            <a:off x="7088911" y="3858427"/>
            <a:ext cx="352833" cy="332194"/>
            <a:chOff x="-23615075" y="3906200"/>
            <a:chExt cx="296175" cy="278850"/>
          </a:xfrm>
        </p:grpSpPr>
        <p:sp>
          <p:nvSpPr>
            <p:cNvPr id="8780" name="Google Shape;8780;p86"/>
            <p:cNvSpPr/>
            <p:nvPr/>
          </p:nvSpPr>
          <p:spPr>
            <a:xfrm>
              <a:off x="-23615075" y="3954250"/>
              <a:ext cx="296175" cy="193775"/>
            </a:xfrm>
            <a:custGeom>
              <a:rect b="b" l="l" r="r" t="t"/>
              <a:pathLst>
                <a:path extrusionOk="0" h="7751" w="11847">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86"/>
            <p:cNvSpPr/>
            <p:nvPr/>
          </p:nvSpPr>
          <p:spPr>
            <a:xfrm>
              <a:off x="-23615075" y="3906200"/>
              <a:ext cx="77200" cy="77225"/>
            </a:xfrm>
            <a:custGeom>
              <a:rect b="b" l="l" r="r" t="t"/>
              <a:pathLst>
                <a:path extrusionOk="0" h="3089" w="3088">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86"/>
            <p:cNvSpPr/>
            <p:nvPr/>
          </p:nvSpPr>
          <p:spPr>
            <a:xfrm>
              <a:off x="-23543400" y="4167700"/>
              <a:ext cx="153600" cy="17350"/>
            </a:xfrm>
            <a:custGeom>
              <a:rect b="b" l="l" r="r" t="t"/>
              <a:pathLst>
                <a:path extrusionOk="0" h="694" w="6144">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83" name="Google Shape;8783;p86"/>
          <p:cNvSpPr/>
          <p:nvPr/>
        </p:nvSpPr>
        <p:spPr>
          <a:xfrm>
            <a:off x="6207743" y="4290395"/>
            <a:ext cx="351880" cy="350957"/>
          </a:xfrm>
          <a:custGeom>
            <a:rect b="b" l="l" r="r" t="t"/>
            <a:pathLst>
              <a:path extrusionOk="0" h="11784" w="11815">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84" name="Google Shape;8784;p86"/>
          <p:cNvGrpSpPr/>
          <p:nvPr/>
        </p:nvGrpSpPr>
        <p:grpSpPr>
          <a:xfrm>
            <a:off x="6637880" y="1532068"/>
            <a:ext cx="353757" cy="352565"/>
            <a:chOff x="-26980600" y="3175500"/>
            <a:chExt cx="296950" cy="295950"/>
          </a:xfrm>
        </p:grpSpPr>
        <p:sp>
          <p:nvSpPr>
            <p:cNvPr id="8785" name="Google Shape;8785;p86"/>
            <p:cNvSpPr/>
            <p:nvPr/>
          </p:nvSpPr>
          <p:spPr>
            <a:xfrm>
              <a:off x="-26798650" y="3175500"/>
              <a:ext cx="115000" cy="114025"/>
            </a:xfrm>
            <a:custGeom>
              <a:rect b="b" l="l" r="r" t="t"/>
              <a:pathLst>
                <a:path extrusionOk="0" h="4561" w="460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86"/>
            <p:cNvSpPr/>
            <p:nvPr/>
          </p:nvSpPr>
          <p:spPr>
            <a:xfrm>
              <a:off x="-26980600" y="3325725"/>
              <a:ext cx="168575" cy="145725"/>
            </a:xfrm>
            <a:custGeom>
              <a:rect b="b" l="l" r="r" t="t"/>
              <a:pathLst>
                <a:path extrusionOk="0" h="5829" w="6743">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86"/>
            <p:cNvSpPr/>
            <p:nvPr/>
          </p:nvSpPr>
          <p:spPr>
            <a:xfrm>
              <a:off x="-26893950" y="3226500"/>
              <a:ext cx="159125" cy="137850"/>
            </a:xfrm>
            <a:custGeom>
              <a:rect b="b" l="l" r="r" t="t"/>
              <a:pathLst>
                <a:path extrusionOk="0" h="5514" w="6365">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88" name="Google Shape;8788;p86"/>
          <p:cNvSpPr/>
          <p:nvPr/>
        </p:nvSpPr>
        <p:spPr>
          <a:xfrm>
            <a:off x="6660447" y="1989089"/>
            <a:ext cx="309649" cy="351910"/>
          </a:xfrm>
          <a:custGeom>
            <a:rect b="b" l="l" r="r" t="t"/>
            <a:pathLst>
              <a:path extrusionOk="0" h="11816" w="10397">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89" name="Google Shape;8789;p86"/>
          <p:cNvGrpSpPr/>
          <p:nvPr/>
        </p:nvGrpSpPr>
        <p:grpSpPr>
          <a:xfrm>
            <a:off x="6638357" y="2470604"/>
            <a:ext cx="352803" cy="289039"/>
            <a:chOff x="-26981375" y="3951875"/>
            <a:chExt cx="296150" cy="242625"/>
          </a:xfrm>
        </p:grpSpPr>
        <p:sp>
          <p:nvSpPr>
            <p:cNvPr id="8790" name="Google Shape;8790;p86"/>
            <p:cNvSpPr/>
            <p:nvPr/>
          </p:nvSpPr>
          <p:spPr>
            <a:xfrm>
              <a:off x="-26978225" y="3951875"/>
              <a:ext cx="173300" cy="155975"/>
            </a:xfrm>
            <a:custGeom>
              <a:rect b="b" l="l" r="r" t="t"/>
              <a:pathLst>
                <a:path extrusionOk="0" h="6239" w="6932">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86"/>
            <p:cNvSpPr/>
            <p:nvPr/>
          </p:nvSpPr>
          <p:spPr>
            <a:xfrm>
              <a:off x="-26981375" y="4124375"/>
              <a:ext cx="174075" cy="70125"/>
            </a:xfrm>
            <a:custGeom>
              <a:rect b="b" l="l" r="r" t="t"/>
              <a:pathLst>
                <a:path extrusionOk="0" h="2805" w="6963">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86"/>
            <p:cNvSpPr/>
            <p:nvPr/>
          </p:nvSpPr>
          <p:spPr>
            <a:xfrm>
              <a:off x="-26790000" y="4002300"/>
              <a:ext cx="104775" cy="192200"/>
            </a:xfrm>
            <a:custGeom>
              <a:rect b="b" l="l" r="r" t="t"/>
              <a:pathLst>
                <a:path extrusionOk="0" h="7688" w="4191">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3" name="Google Shape;8793;p86"/>
          <p:cNvGrpSpPr/>
          <p:nvPr/>
        </p:nvGrpSpPr>
        <p:grpSpPr>
          <a:xfrm>
            <a:off x="5303399" y="2918195"/>
            <a:ext cx="351910" cy="354710"/>
            <a:chOff x="-25094250" y="3176075"/>
            <a:chExt cx="295400" cy="297750"/>
          </a:xfrm>
        </p:grpSpPr>
        <p:sp>
          <p:nvSpPr>
            <p:cNvPr id="8794" name="Google Shape;8794;p86"/>
            <p:cNvSpPr/>
            <p:nvPr/>
          </p:nvSpPr>
          <p:spPr>
            <a:xfrm>
              <a:off x="-24989225" y="3176075"/>
              <a:ext cx="87200" cy="122500"/>
            </a:xfrm>
            <a:custGeom>
              <a:rect b="b" l="l" r="r" t="t"/>
              <a:pathLst>
                <a:path extrusionOk="0" h="4900" w="3488">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86"/>
            <p:cNvSpPr/>
            <p:nvPr/>
          </p:nvSpPr>
          <p:spPr>
            <a:xfrm>
              <a:off x="-25094250" y="3179225"/>
              <a:ext cx="295400" cy="291450"/>
            </a:xfrm>
            <a:custGeom>
              <a:rect b="b" l="l" r="r" t="t"/>
              <a:pathLst>
                <a:path extrusionOk="0" h="11658" w="11816">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86"/>
            <p:cNvSpPr/>
            <p:nvPr/>
          </p:nvSpPr>
          <p:spPr>
            <a:xfrm>
              <a:off x="-24989225" y="3350975"/>
              <a:ext cx="87200" cy="122850"/>
            </a:xfrm>
            <a:custGeom>
              <a:rect b="b" l="l" r="r" t="t"/>
              <a:pathLst>
                <a:path extrusionOk="0" h="4914" w="3488">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7" name="Google Shape;8797;p86"/>
          <p:cNvGrpSpPr/>
          <p:nvPr/>
        </p:nvGrpSpPr>
        <p:grpSpPr>
          <a:xfrm>
            <a:off x="5303399" y="3398556"/>
            <a:ext cx="351910" cy="351880"/>
            <a:chOff x="-25094250" y="3547050"/>
            <a:chExt cx="295400" cy="295375"/>
          </a:xfrm>
        </p:grpSpPr>
        <p:sp>
          <p:nvSpPr>
            <p:cNvPr id="8798" name="Google Shape;8798;p86"/>
            <p:cNvSpPr/>
            <p:nvPr/>
          </p:nvSpPr>
          <p:spPr>
            <a:xfrm>
              <a:off x="-24990275" y="358092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86"/>
            <p:cNvSpPr/>
            <p:nvPr/>
          </p:nvSpPr>
          <p:spPr>
            <a:xfrm>
              <a:off x="-25041475" y="3668350"/>
              <a:ext cx="52025" cy="52000"/>
            </a:xfrm>
            <a:custGeom>
              <a:rect b="b" l="l" r="r" t="t"/>
              <a:pathLst>
                <a:path extrusionOk="0" h="2080" w="2081">
                  <a:moveTo>
                    <a:pt x="1" y="0"/>
                  </a:moveTo>
                  <a:lnTo>
                    <a:pt x="1" y="2080"/>
                  </a:lnTo>
                  <a:lnTo>
                    <a:pt x="2080" y="2080"/>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86"/>
            <p:cNvSpPr/>
            <p:nvPr/>
          </p:nvSpPr>
          <p:spPr>
            <a:xfrm>
              <a:off x="-25094250" y="3547050"/>
              <a:ext cx="224500" cy="295375"/>
            </a:xfrm>
            <a:custGeom>
              <a:rect b="b" l="l" r="r" t="t"/>
              <a:pathLst>
                <a:path extrusionOk="0" h="11815" w="898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86"/>
            <p:cNvSpPr/>
            <p:nvPr/>
          </p:nvSpPr>
          <p:spPr>
            <a:xfrm>
              <a:off x="-24851650" y="3582300"/>
              <a:ext cx="52800" cy="190825"/>
            </a:xfrm>
            <a:custGeom>
              <a:rect b="b" l="l" r="r" t="t"/>
              <a:pathLst>
                <a:path extrusionOk="0" h="7633" w="2112">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86"/>
            <p:cNvSpPr/>
            <p:nvPr/>
          </p:nvSpPr>
          <p:spPr>
            <a:xfrm>
              <a:off x="-24850875" y="3788050"/>
              <a:ext cx="52025" cy="53600"/>
            </a:xfrm>
            <a:custGeom>
              <a:rect b="b" l="l" r="r" t="t"/>
              <a:pathLst>
                <a:path extrusionOk="0" h="2144" w="2081">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03" name="Google Shape;8803;p86"/>
          <p:cNvSpPr/>
          <p:nvPr/>
        </p:nvSpPr>
        <p:spPr>
          <a:xfrm>
            <a:off x="5303415" y="3903536"/>
            <a:ext cx="352833" cy="241864"/>
          </a:xfrm>
          <a:custGeom>
            <a:rect b="b" l="l" r="r" t="t"/>
            <a:pathLst>
              <a:path extrusionOk="0" h="8121" w="11847">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04" name="Google Shape;8804;p86"/>
          <p:cNvGrpSpPr/>
          <p:nvPr/>
        </p:nvGrpSpPr>
        <p:grpSpPr>
          <a:xfrm>
            <a:off x="7535476" y="2919148"/>
            <a:ext cx="352803" cy="352803"/>
            <a:chOff x="-23245675" y="3148525"/>
            <a:chExt cx="296150" cy="296150"/>
          </a:xfrm>
        </p:grpSpPr>
        <p:sp>
          <p:nvSpPr>
            <p:cNvPr id="8805" name="Google Shape;8805;p86"/>
            <p:cNvSpPr/>
            <p:nvPr/>
          </p:nvSpPr>
          <p:spPr>
            <a:xfrm>
              <a:off x="-23192925" y="3251700"/>
              <a:ext cx="192225" cy="105550"/>
            </a:xfrm>
            <a:custGeom>
              <a:rect b="b" l="l" r="r" t="t"/>
              <a:pathLst>
                <a:path extrusionOk="0" h="4222" w="7689">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86"/>
            <p:cNvSpPr/>
            <p:nvPr/>
          </p:nvSpPr>
          <p:spPr>
            <a:xfrm>
              <a:off x="-23193700" y="3200500"/>
              <a:ext cx="192200" cy="106350"/>
            </a:xfrm>
            <a:custGeom>
              <a:rect b="b" l="l" r="r" t="t"/>
              <a:pathLst>
                <a:path extrusionOk="0" h="4254" w="7688">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86"/>
            <p:cNvSpPr/>
            <p:nvPr/>
          </p:nvSpPr>
          <p:spPr>
            <a:xfrm>
              <a:off x="-23245675" y="3148525"/>
              <a:ext cx="296150" cy="296150"/>
            </a:xfrm>
            <a:custGeom>
              <a:rect b="b" l="l" r="r" t="t"/>
              <a:pathLst>
                <a:path extrusionOk="0" h="11846" w="11846">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08" name="Google Shape;8808;p86"/>
          <p:cNvSpPr/>
          <p:nvPr/>
        </p:nvSpPr>
        <p:spPr>
          <a:xfrm>
            <a:off x="7577658" y="3398490"/>
            <a:ext cx="269323" cy="351910"/>
          </a:xfrm>
          <a:custGeom>
            <a:rect b="b" l="l" r="r" t="t"/>
            <a:pathLst>
              <a:path extrusionOk="0" h="11816" w="9043">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09" name="Google Shape;8809;p86"/>
          <p:cNvGrpSpPr/>
          <p:nvPr/>
        </p:nvGrpSpPr>
        <p:grpSpPr>
          <a:xfrm>
            <a:off x="7535938" y="3848122"/>
            <a:ext cx="351880" cy="352803"/>
            <a:chOff x="-23244900" y="3888100"/>
            <a:chExt cx="295375" cy="296150"/>
          </a:xfrm>
        </p:grpSpPr>
        <p:sp>
          <p:nvSpPr>
            <p:cNvPr id="8810" name="Google Shape;8810;p86"/>
            <p:cNvSpPr/>
            <p:nvPr/>
          </p:nvSpPr>
          <p:spPr>
            <a:xfrm>
              <a:off x="-23106275" y="3958975"/>
              <a:ext cx="18150" cy="17350"/>
            </a:xfrm>
            <a:custGeom>
              <a:rect b="b" l="l" r="r" t="t"/>
              <a:pathLst>
                <a:path extrusionOk="0" h="694" w="726">
                  <a:moveTo>
                    <a:pt x="0" y="0"/>
                  </a:moveTo>
                  <a:lnTo>
                    <a:pt x="0" y="694"/>
                  </a:lnTo>
                  <a:lnTo>
                    <a:pt x="725" y="694"/>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86"/>
            <p:cNvSpPr/>
            <p:nvPr/>
          </p:nvSpPr>
          <p:spPr>
            <a:xfrm>
              <a:off x="-23106275" y="3992850"/>
              <a:ext cx="18150" cy="18125"/>
            </a:xfrm>
            <a:custGeom>
              <a:rect b="b" l="l" r="r" t="t"/>
              <a:pathLst>
                <a:path extrusionOk="0" h="725" w="726">
                  <a:moveTo>
                    <a:pt x="0" y="0"/>
                  </a:moveTo>
                  <a:lnTo>
                    <a:pt x="0" y="725"/>
                  </a:lnTo>
                  <a:lnTo>
                    <a:pt x="725" y="72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86"/>
            <p:cNvSpPr/>
            <p:nvPr/>
          </p:nvSpPr>
          <p:spPr>
            <a:xfrm>
              <a:off x="-23106275" y="4062950"/>
              <a:ext cx="18150" cy="34675"/>
            </a:xfrm>
            <a:custGeom>
              <a:rect b="b" l="l" r="r" t="t"/>
              <a:pathLst>
                <a:path extrusionOk="0" h="1387" w="726">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86"/>
            <p:cNvSpPr/>
            <p:nvPr/>
          </p:nvSpPr>
          <p:spPr>
            <a:xfrm>
              <a:off x="-23070825" y="3940850"/>
              <a:ext cx="52775" cy="26825"/>
            </a:xfrm>
            <a:custGeom>
              <a:rect b="b" l="l" r="r" t="t"/>
              <a:pathLst>
                <a:path extrusionOk="0" h="1073" w="2111">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86"/>
            <p:cNvSpPr/>
            <p:nvPr/>
          </p:nvSpPr>
          <p:spPr>
            <a:xfrm>
              <a:off x="-23106275" y="3923525"/>
              <a:ext cx="18150" cy="17350"/>
            </a:xfrm>
            <a:custGeom>
              <a:rect b="b" l="l" r="r" t="t"/>
              <a:pathLst>
                <a:path extrusionOk="0" h="694" w="726">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86"/>
            <p:cNvSpPr/>
            <p:nvPr/>
          </p:nvSpPr>
          <p:spPr>
            <a:xfrm>
              <a:off x="-23106275" y="4027500"/>
              <a:ext cx="18150" cy="18125"/>
            </a:xfrm>
            <a:custGeom>
              <a:rect b="b" l="l" r="r" t="t"/>
              <a:pathLst>
                <a:path extrusionOk="0" h="725" w="726">
                  <a:moveTo>
                    <a:pt x="0" y="0"/>
                  </a:moveTo>
                  <a:lnTo>
                    <a:pt x="0" y="725"/>
                  </a:lnTo>
                  <a:lnTo>
                    <a:pt x="725" y="72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86"/>
            <p:cNvSpPr/>
            <p:nvPr/>
          </p:nvSpPr>
          <p:spPr>
            <a:xfrm>
              <a:off x="-23244900" y="3888100"/>
              <a:ext cx="295375" cy="296150"/>
            </a:xfrm>
            <a:custGeom>
              <a:rect b="b" l="l" r="r" t="t"/>
              <a:pathLst>
                <a:path extrusionOk="0" h="11846" w="11815">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86"/>
            <p:cNvSpPr/>
            <p:nvPr/>
          </p:nvSpPr>
          <p:spPr>
            <a:xfrm>
              <a:off x="-23070825" y="3975525"/>
              <a:ext cx="43325" cy="26800"/>
            </a:xfrm>
            <a:custGeom>
              <a:rect b="b" l="l" r="r" t="t"/>
              <a:pathLst>
                <a:path extrusionOk="0" h="1072" w="1733">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86"/>
            <p:cNvSpPr/>
            <p:nvPr/>
          </p:nvSpPr>
          <p:spPr>
            <a:xfrm>
              <a:off x="-23158250" y="4097600"/>
              <a:ext cx="121300" cy="52000"/>
            </a:xfrm>
            <a:custGeom>
              <a:rect b="b" l="l" r="r" t="t"/>
              <a:pathLst>
                <a:path extrusionOk="0" h="2080" w="4852">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86"/>
            <p:cNvSpPr/>
            <p:nvPr/>
          </p:nvSpPr>
          <p:spPr>
            <a:xfrm>
              <a:off x="-23176375" y="3940850"/>
              <a:ext cx="52800" cy="26825"/>
            </a:xfrm>
            <a:custGeom>
              <a:rect b="b" l="l" r="r" t="t"/>
              <a:pathLst>
                <a:path extrusionOk="0" h="1073" w="2112">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86"/>
            <p:cNvSpPr/>
            <p:nvPr/>
          </p:nvSpPr>
          <p:spPr>
            <a:xfrm>
              <a:off x="-23166125" y="3976300"/>
              <a:ext cx="44125" cy="26800"/>
            </a:xfrm>
            <a:custGeom>
              <a:rect b="b" l="l" r="r" t="t"/>
              <a:pathLst>
                <a:path extrusionOk="0" h="1072" w="1765">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21" name="Google Shape;8821;p86"/>
          <p:cNvSpPr/>
          <p:nvPr/>
        </p:nvSpPr>
        <p:spPr>
          <a:xfrm>
            <a:off x="6612202" y="4288988"/>
            <a:ext cx="353786" cy="353757"/>
          </a:xfrm>
          <a:custGeom>
            <a:rect b="b" l="l" r="r" t="t"/>
            <a:pathLst>
              <a:path extrusionOk="0" h="11878" w="11879">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99" name="Shape 699"/>
        <p:cNvGrpSpPr/>
        <p:nvPr/>
      </p:nvGrpSpPr>
      <p:grpSpPr>
        <a:xfrm>
          <a:off x="0" y="0"/>
          <a:ext cx="0" cy="0"/>
          <a:chOff x="0" y="0"/>
          <a:chExt cx="0" cy="0"/>
        </a:xfrm>
      </p:grpSpPr>
      <p:grpSp>
        <p:nvGrpSpPr>
          <p:cNvPr id="700" name="Google Shape;700;p42"/>
          <p:cNvGrpSpPr/>
          <p:nvPr/>
        </p:nvGrpSpPr>
        <p:grpSpPr>
          <a:xfrm>
            <a:off x="2607325" y="351650"/>
            <a:ext cx="3838046" cy="1017677"/>
            <a:chOff x="2607325" y="351650"/>
            <a:chExt cx="3838046" cy="1017677"/>
          </a:xfrm>
        </p:grpSpPr>
        <p:sp>
          <p:nvSpPr>
            <p:cNvPr id="701" name="Google Shape;701;p42"/>
            <p:cNvSpPr/>
            <p:nvPr/>
          </p:nvSpPr>
          <p:spPr>
            <a:xfrm>
              <a:off x="2607325" y="383625"/>
              <a:ext cx="3766121" cy="985702"/>
            </a:xfrm>
            <a:custGeom>
              <a:rect b="b" l="l" r="r" t="t"/>
              <a:pathLst>
                <a:path extrusionOk="0" h="5035" w="17240">
                  <a:moveTo>
                    <a:pt x="6915" y="4653"/>
                  </a:moveTo>
                  <a:cubicBezTo>
                    <a:pt x="6909" y="4653"/>
                    <a:pt x="6903" y="4653"/>
                    <a:pt x="6897" y="4653"/>
                  </a:cubicBezTo>
                  <a:lnTo>
                    <a:pt x="6914" y="4653"/>
                  </a:lnTo>
                  <a:cubicBezTo>
                    <a:pt x="6914" y="4653"/>
                    <a:pt x="6915" y="4653"/>
                    <a:pt x="6915" y="4653"/>
                  </a:cubicBezTo>
                  <a:close/>
                  <a:moveTo>
                    <a:pt x="16795" y="0"/>
                  </a:moveTo>
                  <a:lnTo>
                    <a:pt x="16795" y="251"/>
                  </a:lnTo>
                  <a:cubicBezTo>
                    <a:pt x="17040" y="382"/>
                    <a:pt x="16943" y="758"/>
                    <a:pt x="16664" y="758"/>
                  </a:cubicBezTo>
                  <a:cubicBezTo>
                    <a:pt x="16385" y="758"/>
                    <a:pt x="16288" y="382"/>
                    <a:pt x="16533" y="251"/>
                  </a:cubicBezTo>
                  <a:lnTo>
                    <a:pt x="16533" y="6"/>
                  </a:lnTo>
                  <a:lnTo>
                    <a:pt x="15856" y="6"/>
                  </a:lnTo>
                  <a:lnTo>
                    <a:pt x="15856" y="251"/>
                  </a:lnTo>
                  <a:cubicBezTo>
                    <a:pt x="16100" y="382"/>
                    <a:pt x="16004" y="758"/>
                    <a:pt x="15725" y="758"/>
                  </a:cubicBezTo>
                  <a:cubicBezTo>
                    <a:pt x="15440" y="758"/>
                    <a:pt x="15349" y="382"/>
                    <a:pt x="15594" y="251"/>
                  </a:cubicBezTo>
                  <a:lnTo>
                    <a:pt x="15594" y="6"/>
                  </a:lnTo>
                  <a:lnTo>
                    <a:pt x="14910" y="6"/>
                  </a:lnTo>
                  <a:lnTo>
                    <a:pt x="14910" y="251"/>
                  </a:lnTo>
                  <a:cubicBezTo>
                    <a:pt x="15161" y="382"/>
                    <a:pt x="15064" y="758"/>
                    <a:pt x="14785" y="758"/>
                  </a:cubicBezTo>
                  <a:cubicBezTo>
                    <a:pt x="14500" y="758"/>
                    <a:pt x="14403" y="382"/>
                    <a:pt x="14654" y="251"/>
                  </a:cubicBezTo>
                  <a:lnTo>
                    <a:pt x="14654" y="6"/>
                  </a:lnTo>
                  <a:lnTo>
                    <a:pt x="13965" y="6"/>
                  </a:lnTo>
                  <a:lnTo>
                    <a:pt x="13965" y="251"/>
                  </a:lnTo>
                  <a:cubicBezTo>
                    <a:pt x="14210" y="382"/>
                    <a:pt x="14113" y="758"/>
                    <a:pt x="13834" y="758"/>
                  </a:cubicBezTo>
                  <a:cubicBezTo>
                    <a:pt x="13549" y="758"/>
                    <a:pt x="13458" y="382"/>
                    <a:pt x="13703" y="251"/>
                  </a:cubicBezTo>
                  <a:lnTo>
                    <a:pt x="13703" y="6"/>
                  </a:lnTo>
                  <a:lnTo>
                    <a:pt x="13019" y="6"/>
                  </a:lnTo>
                  <a:lnTo>
                    <a:pt x="13019" y="251"/>
                  </a:lnTo>
                  <a:cubicBezTo>
                    <a:pt x="13270" y="382"/>
                    <a:pt x="13173" y="758"/>
                    <a:pt x="12894" y="758"/>
                  </a:cubicBezTo>
                  <a:cubicBezTo>
                    <a:pt x="12609" y="758"/>
                    <a:pt x="12512" y="382"/>
                    <a:pt x="12763" y="251"/>
                  </a:cubicBezTo>
                  <a:lnTo>
                    <a:pt x="12763" y="6"/>
                  </a:lnTo>
                  <a:lnTo>
                    <a:pt x="12080" y="6"/>
                  </a:lnTo>
                  <a:lnTo>
                    <a:pt x="12080" y="251"/>
                  </a:lnTo>
                  <a:cubicBezTo>
                    <a:pt x="12325" y="382"/>
                    <a:pt x="12228" y="758"/>
                    <a:pt x="11949" y="758"/>
                  </a:cubicBezTo>
                  <a:cubicBezTo>
                    <a:pt x="11670" y="758"/>
                    <a:pt x="11573" y="382"/>
                    <a:pt x="11818" y="251"/>
                  </a:cubicBezTo>
                  <a:lnTo>
                    <a:pt x="11818" y="6"/>
                  </a:lnTo>
                  <a:lnTo>
                    <a:pt x="11140" y="6"/>
                  </a:lnTo>
                  <a:lnTo>
                    <a:pt x="11140" y="251"/>
                  </a:lnTo>
                  <a:cubicBezTo>
                    <a:pt x="11385" y="382"/>
                    <a:pt x="11288" y="758"/>
                    <a:pt x="11009" y="758"/>
                  </a:cubicBezTo>
                  <a:cubicBezTo>
                    <a:pt x="10730" y="758"/>
                    <a:pt x="10633" y="382"/>
                    <a:pt x="10878" y="251"/>
                  </a:cubicBezTo>
                  <a:lnTo>
                    <a:pt x="10878" y="6"/>
                  </a:lnTo>
                  <a:lnTo>
                    <a:pt x="10200" y="6"/>
                  </a:lnTo>
                  <a:lnTo>
                    <a:pt x="10200" y="251"/>
                  </a:lnTo>
                  <a:cubicBezTo>
                    <a:pt x="10445" y="382"/>
                    <a:pt x="10348" y="758"/>
                    <a:pt x="10069" y="758"/>
                  </a:cubicBezTo>
                  <a:cubicBezTo>
                    <a:pt x="9790" y="758"/>
                    <a:pt x="9693" y="382"/>
                    <a:pt x="9938" y="251"/>
                  </a:cubicBezTo>
                  <a:lnTo>
                    <a:pt x="9938" y="6"/>
                  </a:lnTo>
                  <a:lnTo>
                    <a:pt x="9266" y="6"/>
                  </a:lnTo>
                  <a:lnTo>
                    <a:pt x="9266" y="251"/>
                  </a:lnTo>
                  <a:cubicBezTo>
                    <a:pt x="9511" y="382"/>
                    <a:pt x="9414" y="758"/>
                    <a:pt x="9135" y="758"/>
                  </a:cubicBezTo>
                  <a:cubicBezTo>
                    <a:pt x="8850" y="758"/>
                    <a:pt x="8754" y="382"/>
                    <a:pt x="9004" y="251"/>
                  </a:cubicBezTo>
                  <a:lnTo>
                    <a:pt x="9004" y="6"/>
                  </a:lnTo>
                  <a:lnTo>
                    <a:pt x="8321" y="6"/>
                  </a:lnTo>
                  <a:lnTo>
                    <a:pt x="8321" y="251"/>
                  </a:lnTo>
                  <a:cubicBezTo>
                    <a:pt x="8571" y="382"/>
                    <a:pt x="8475" y="758"/>
                    <a:pt x="8190" y="758"/>
                  </a:cubicBezTo>
                  <a:cubicBezTo>
                    <a:pt x="7911" y="758"/>
                    <a:pt x="7814" y="382"/>
                    <a:pt x="8059" y="251"/>
                  </a:cubicBezTo>
                  <a:lnTo>
                    <a:pt x="8059" y="6"/>
                  </a:lnTo>
                  <a:lnTo>
                    <a:pt x="7381" y="6"/>
                  </a:lnTo>
                  <a:lnTo>
                    <a:pt x="7381" y="251"/>
                  </a:lnTo>
                  <a:cubicBezTo>
                    <a:pt x="7626" y="382"/>
                    <a:pt x="7535" y="758"/>
                    <a:pt x="7250" y="758"/>
                  </a:cubicBezTo>
                  <a:cubicBezTo>
                    <a:pt x="6971" y="758"/>
                    <a:pt x="6874" y="382"/>
                    <a:pt x="7119" y="251"/>
                  </a:cubicBezTo>
                  <a:lnTo>
                    <a:pt x="7119" y="6"/>
                  </a:lnTo>
                  <a:lnTo>
                    <a:pt x="6441" y="6"/>
                  </a:lnTo>
                  <a:lnTo>
                    <a:pt x="6441" y="251"/>
                  </a:lnTo>
                  <a:cubicBezTo>
                    <a:pt x="6686" y="382"/>
                    <a:pt x="6589" y="758"/>
                    <a:pt x="6310" y="758"/>
                  </a:cubicBezTo>
                  <a:cubicBezTo>
                    <a:pt x="6031" y="758"/>
                    <a:pt x="5935" y="382"/>
                    <a:pt x="6179" y="251"/>
                  </a:cubicBezTo>
                  <a:lnTo>
                    <a:pt x="6179" y="6"/>
                  </a:lnTo>
                  <a:lnTo>
                    <a:pt x="5502" y="6"/>
                  </a:lnTo>
                  <a:lnTo>
                    <a:pt x="5502" y="251"/>
                  </a:lnTo>
                  <a:cubicBezTo>
                    <a:pt x="5747" y="382"/>
                    <a:pt x="5650" y="758"/>
                    <a:pt x="5371" y="758"/>
                  </a:cubicBezTo>
                  <a:cubicBezTo>
                    <a:pt x="5086" y="758"/>
                    <a:pt x="4995" y="382"/>
                    <a:pt x="5240" y="251"/>
                  </a:cubicBezTo>
                  <a:lnTo>
                    <a:pt x="5240" y="6"/>
                  </a:lnTo>
                  <a:lnTo>
                    <a:pt x="4562" y="6"/>
                  </a:lnTo>
                  <a:lnTo>
                    <a:pt x="4562" y="251"/>
                  </a:lnTo>
                  <a:cubicBezTo>
                    <a:pt x="4807" y="382"/>
                    <a:pt x="4710" y="758"/>
                    <a:pt x="4431" y="758"/>
                  </a:cubicBezTo>
                  <a:cubicBezTo>
                    <a:pt x="4146" y="758"/>
                    <a:pt x="4049" y="382"/>
                    <a:pt x="4300" y="251"/>
                  </a:cubicBezTo>
                  <a:lnTo>
                    <a:pt x="4300" y="6"/>
                  </a:lnTo>
                  <a:lnTo>
                    <a:pt x="3617" y="6"/>
                  </a:lnTo>
                  <a:lnTo>
                    <a:pt x="3617" y="251"/>
                  </a:lnTo>
                  <a:cubicBezTo>
                    <a:pt x="3867" y="382"/>
                    <a:pt x="3770" y="758"/>
                    <a:pt x="3486" y="758"/>
                  </a:cubicBezTo>
                  <a:cubicBezTo>
                    <a:pt x="3207" y="758"/>
                    <a:pt x="3110" y="382"/>
                    <a:pt x="3360" y="251"/>
                  </a:cubicBezTo>
                  <a:lnTo>
                    <a:pt x="3360" y="6"/>
                  </a:lnTo>
                  <a:lnTo>
                    <a:pt x="2677" y="6"/>
                  </a:lnTo>
                  <a:lnTo>
                    <a:pt x="2677" y="251"/>
                  </a:lnTo>
                  <a:cubicBezTo>
                    <a:pt x="2922" y="382"/>
                    <a:pt x="2831" y="758"/>
                    <a:pt x="2546" y="758"/>
                  </a:cubicBezTo>
                  <a:cubicBezTo>
                    <a:pt x="2267" y="758"/>
                    <a:pt x="2170" y="382"/>
                    <a:pt x="2415" y="251"/>
                  </a:cubicBezTo>
                  <a:lnTo>
                    <a:pt x="2415" y="6"/>
                  </a:lnTo>
                  <a:lnTo>
                    <a:pt x="1737" y="6"/>
                  </a:lnTo>
                  <a:lnTo>
                    <a:pt x="1737" y="251"/>
                  </a:lnTo>
                  <a:cubicBezTo>
                    <a:pt x="1982" y="382"/>
                    <a:pt x="1885" y="758"/>
                    <a:pt x="1606" y="758"/>
                  </a:cubicBezTo>
                  <a:cubicBezTo>
                    <a:pt x="1327" y="758"/>
                    <a:pt x="1230" y="382"/>
                    <a:pt x="1475" y="251"/>
                  </a:cubicBezTo>
                  <a:lnTo>
                    <a:pt x="1475" y="6"/>
                  </a:lnTo>
                  <a:lnTo>
                    <a:pt x="792" y="6"/>
                  </a:lnTo>
                  <a:lnTo>
                    <a:pt x="792" y="251"/>
                  </a:lnTo>
                  <a:cubicBezTo>
                    <a:pt x="1037" y="382"/>
                    <a:pt x="940" y="758"/>
                    <a:pt x="661" y="758"/>
                  </a:cubicBezTo>
                  <a:cubicBezTo>
                    <a:pt x="382" y="758"/>
                    <a:pt x="285" y="382"/>
                    <a:pt x="530" y="251"/>
                  </a:cubicBezTo>
                  <a:lnTo>
                    <a:pt x="530" y="6"/>
                  </a:lnTo>
                  <a:lnTo>
                    <a:pt x="0" y="6"/>
                  </a:lnTo>
                  <a:lnTo>
                    <a:pt x="0" y="4972"/>
                  </a:lnTo>
                  <a:cubicBezTo>
                    <a:pt x="6" y="4972"/>
                    <a:pt x="12" y="4972"/>
                    <a:pt x="17" y="4967"/>
                  </a:cubicBezTo>
                  <a:cubicBezTo>
                    <a:pt x="56" y="4947"/>
                    <a:pt x="100" y="4938"/>
                    <a:pt x="145" y="4938"/>
                  </a:cubicBezTo>
                  <a:cubicBezTo>
                    <a:pt x="165" y="4938"/>
                    <a:pt x="185" y="4940"/>
                    <a:pt x="205" y="4944"/>
                  </a:cubicBezTo>
                  <a:cubicBezTo>
                    <a:pt x="222" y="4950"/>
                    <a:pt x="239" y="4955"/>
                    <a:pt x="256" y="4955"/>
                  </a:cubicBezTo>
                  <a:cubicBezTo>
                    <a:pt x="264" y="4957"/>
                    <a:pt x="270" y="4958"/>
                    <a:pt x="274" y="4958"/>
                  </a:cubicBezTo>
                  <a:cubicBezTo>
                    <a:pt x="293" y="4958"/>
                    <a:pt x="286" y="4943"/>
                    <a:pt x="291" y="4938"/>
                  </a:cubicBezTo>
                  <a:cubicBezTo>
                    <a:pt x="296" y="4927"/>
                    <a:pt x="302" y="4915"/>
                    <a:pt x="313" y="4910"/>
                  </a:cubicBezTo>
                  <a:cubicBezTo>
                    <a:pt x="336" y="4893"/>
                    <a:pt x="313" y="4864"/>
                    <a:pt x="359" y="4853"/>
                  </a:cubicBezTo>
                  <a:cubicBezTo>
                    <a:pt x="393" y="4841"/>
                    <a:pt x="433" y="4836"/>
                    <a:pt x="467" y="4830"/>
                  </a:cubicBezTo>
                  <a:lnTo>
                    <a:pt x="467" y="4830"/>
                  </a:lnTo>
                  <a:lnTo>
                    <a:pt x="444" y="4841"/>
                  </a:lnTo>
                  <a:cubicBezTo>
                    <a:pt x="433" y="4847"/>
                    <a:pt x="427" y="4858"/>
                    <a:pt x="422" y="4864"/>
                  </a:cubicBezTo>
                  <a:cubicBezTo>
                    <a:pt x="433" y="4875"/>
                    <a:pt x="456" y="4887"/>
                    <a:pt x="467" y="4904"/>
                  </a:cubicBezTo>
                  <a:cubicBezTo>
                    <a:pt x="484" y="4915"/>
                    <a:pt x="501" y="4938"/>
                    <a:pt x="467" y="4950"/>
                  </a:cubicBezTo>
                  <a:cubicBezTo>
                    <a:pt x="399" y="4972"/>
                    <a:pt x="376" y="5001"/>
                    <a:pt x="365" y="5035"/>
                  </a:cubicBezTo>
                  <a:cubicBezTo>
                    <a:pt x="416" y="5024"/>
                    <a:pt x="461" y="5006"/>
                    <a:pt x="507" y="4989"/>
                  </a:cubicBezTo>
                  <a:cubicBezTo>
                    <a:pt x="541" y="4938"/>
                    <a:pt x="592" y="4904"/>
                    <a:pt x="649" y="4893"/>
                  </a:cubicBezTo>
                  <a:lnTo>
                    <a:pt x="723" y="4875"/>
                  </a:lnTo>
                  <a:cubicBezTo>
                    <a:pt x="763" y="4866"/>
                    <a:pt x="804" y="4862"/>
                    <a:pt x="844" y="4862"/>
                  </a:cubicBezTo>
                  <a:cubicBezTo>
                    <a:pt x="931" y="4862"/>
                    <a:pt x="1018" y="4882"/>
                    <a:pt x="1099" y="4921"/>
                  </a:cubicBezTo>
                  <a:cubicBezTo>
                    <a:pt x="1172" y="4908"/>
                    <a:pt x="1245" y="4902"/>
                    <a:pt x="1317" y="4902"/>
                  </a:cubicBezTo>
                  <a:cubicBezTo>
                    <a:pt x="1341" y="4902"/>
                    <a:pt x="1366" y="4903"/>
                    <a:pt x="1390" y="4904"/>
                  </a:cubicBezTo>
                  <a:lnTo>
                    <a:pt x="1373" y="4875"/>
                  </a:lnTo>
                  <a:lnTo>
                    <a:pt x="1470" y="4858"/>
                  </a:lnTo>
                  <a:cubicBezTo>
                    <a:pt x="1493" y="4844"/>
                    <a:pt x="1516" y="4834"/>
                    <a:pt x="1543" y="4834"/>
                  </a:cubicBezTo>
                  <a:cubicBezTo>
                    <a:pt x="1549" y="4834"/>
                    <a:pt x="1555" y="4835"/>
                    <a:pt x="1561" y="4836"/>
                  </a:cubicBezTo>
                  <a:cubicBezTo>
                    <a:pt x="1578" y="4830"/>
                    <a:pt x="1601" y="4819"/>
                    <a:pt x="1618" y="4813"/>
                  </a:cubicBezTo>
                  <a:cubicBezTo>
                    <a:pt x="1630" y="4804"/>
                    <a:pt x="1646" y="4799"/>
                    <a:pt x="1662" y="4799"/>
                  </a:cubicBezTo>
                  <a:cubicBezTo>
                    <a:pt x="1668" y="4799"/>
                    <a:pt x="1674" y="4800"/>
                    <a:pt x="1680" y="4801"/>
                  </a:cubicBezTo>
                  <a:cubicBezTo>
                    <a:pt x="1675" y="4813"/>
                    <a:pt x="1697" y="4824"/>
                    <a:pt x="1737" y="4836"/>
                  </a:cubicBezTo>
                  <a:cubicBezTo>
                    <a:pt x="1766" y="4819"/>
                    <a:pt x="1806" y="4807"/>
                    <a:pt x="1840" y="4801"/>
                  </a:cubicBezTo>
                  <a:cubicBezTo>
                    <a:pt x="1851" y="4779"/>
                    <a:pt x="1891" y="4762"/>
                    <a:pt x="1919" y="4744"/>
                  </a:cubicBezTo>
                  <a:cubicBezTo>
                    <a:pt x="1925" y="4744"/>
                    <a:pt x="1931" y="4750"/>
                    <a:pt x="1937" y="4750"/>
                  </a:cubicBezTo>
                  <a:cubicBezTo>
                    <a:pt x="1948" y="4756"/>
                    <a:pt x="1959" y="4767"/>
                    <a:pt x="1971" y="4773"/>
                  </a:cubicBezTo>
                  <a:cubicBezTo>
                    <a:pt x="2096" y="4756"/>
                    <a:pt x="2227" y="4744"/>
                    <a:pt x="2364" y="4733"/>
                  </a:cubicBezTo>
                  <a:cubicBezTo>
                    <a:pt x="2529" y="4722"/>
                    <a:pt x="2671" y="4710"/>
                    <a:pt x="2814" y="4705"/>
                  </a:cubicBezTo>
                  <a:cubicBezTo>
                    <a:pt x="2848" y="4689"/>
                    <a:pt x="2884" y="4682"/>
                    <a:pt x="2922" y="4682"/>
                  </a:cubicBezTo>
                  <a:cubicBezTo>
                    <a:pt x="2941" y="4682"/>
                    <a:pt x="2960" y="4684"/>
                    <a:pt x="2979" y="4688"/>
                  </a:cubicBezTo>
                  <a:cubicBezTo>
                    <a:pt x="2990" y="4688"/>
                    <a:pt x="2996" y="4693"/>
                    <a:pt x="3007" y="4699"/>
                  </a:cubicBezTo>
                  <a:cubicBezTo>
                    <a:pt x="3121" y="4699"/>
                    <a:pt x="3235" y="4705"/>
                    <a:pt x="3349" y="4716"/>
                  </a:cubicBezTo>
                  <a:cubicBezTo>
                    <a:pt x="3372" y="4716"/>
                    <a:pt x="3394" y="4722"/>
                    <a:pt x="3412" y="4727"/>
                  </a:cubicBezTo>
                  <a:cubicBezTo>
                    <a:pt x="3423" y="4727"/>
                    <a:pt x="3429" y="4722"/>
                    <a:pt x="3440" y="4722"/>
                  </a:cubicBezTo>
                  <a:cubicBezTo>
                    <a:pt x="3525" y="4705"/>
                    <a:pt x="3611" y="4682"/>
                    <a:pt x="3691" y="4665"/>
                  </a:cubicBezTo>
                  <a:lnTo>
                    <a:pt x="3765" y="4682"/>
                  </a:lnTo>
                  <a:cubicBezTo>
                    <a:pt x="3782" y="4680"/>
                    <a:pt x="3799" y="4679"/>
                    <a:pt x="3816" y="4679"/>
                  </a:cubicBezTo>
                  <a:cubicBezTo>
                    <a:pt x="3903" y="4679"/>
                    <a:pt x="3991" y="4703"/>
                    <a:pt x="4067" y="4750"/>
                  </a:cubicBezTo>
                  <a:cubicBezTo>
                    <a:pt x="4249" y="4750"/>
                    <a:pt x="4425" y="4773"/>
                    <a:pt x="4608" y="4813"/>
                  </a:cubicBezTo>
                  <a:cubicBezTo>
                    <a:pt x="4653" y="4819"/>
                    <a:pt x="4699" y="4836"/>
                    <a:pt x="4744" y="4864"/>
                  </a:cubicBezTo>
                  <a:cubicBezTo>
                    <a:pt x="4758" y="4867"/>
                    <a:pt x="4774" y="4868"/>
                    <a:pt x="4791" y="4868"/>
                  </a:cubicBezTo>
                  <a:cubicBezTo>
                    <a:pt x="4807" y="4868"/>
                    <a:pt x="4824" y="4867"/>
                    <a:pt x="4841" y="4864"/>
                  </a:cubicBezTo>
                  <a:lnTo>
                    <a:pt x="4852" y="4841"/>
                  </a:lnTo>
                  <a:cubicBezTo>
                    <a:pt x="4864" y="4853"/>
                    <a:pt x="4881" y="4858"/>
                    <a:pt x="4898" y="4864"/>
                  </a:cubicBezTo>
                  <a:cubicBezTo>
                    <a:pt x="4915" y="4870"/>
                    <a:pt x="4955" y="4875"/>
                    <a:pt x="4983" y="4881"/>
                  </a:cubicBezTo>
                  <a:lnTo>
                    <a:pt x="5063" y="4875"/>
                  </a:lnTo>
                  <a:cubicBezTo>
                    <a:pt x="5077" y="4884"/>
                    <a:pt x="5093" y="4888"/>
                    <a:pt x="5109" y="4888"/>
                  </a:cubicBezTo>
                  <a:cubicBezTo>
                    <a:pt x="5124" y="4888"/>
                    <a:pt x="5140" y="4884"/>
                    <a:pt x="5154" y="4875"/>
                  </a:cubicBezTo>
                  <a:lnTo>
                    <a:pt x="5177" y="4875"/>
                  </a:lnTo>
                  <a:cubicBezTo>
                    <a:pt x="5251" y="4864"/>
                    <a:pt x="5314" y="4853"/>
                    <a:pt x="5382" y="4841"/>
                  </a:cubicBezTo>
                  <a:cubicBezTo>
                    <a:pt x="5372" y="4808"/>
                    <a:pt x="5404" y="4804"/>
                    <a:pt x="5443" y="4804"/>
                  </a:cubicBezTo>
                  <a:cubicBezTo>
                    <a:pt x="5457" y="4804"/>
                    <a:pt x="5471" y="4805"/>
                    <a:pt x="5485" y="4805"/>
                  </a:cubicBezTo>
                  <a:cubicBezTo>
                    <a:pt x="5500" y="4805"/>
                    <a:pt x="5513" y="4804"/>
                    <a:pt x="5524" y="4801"/>
                  </a:cubicBezTo>
                  <a:cubicBezTo>
                    <a:pt x="5543" y="4811"/>
                    <a:pt x="5562" y="4815"/>
                    <a:pt x="5582" y="4815"/>
                  </a:cubicBezTo>
                  <a:cubicBezTo>
                    <a:pt x="5598" y="4815"/>
                    <a:pt x="5615" y="4812"/>
                    <a:pt x="5633" y="4807"/>
                  </a:cubicBezTo>
                  <a:cubicBezTo>
                    <a:pt x="5673" y="4796"/>
                    <a:pt x="5718" y="4784"/>
                    <a:pt x="5730" y="4756"/>
                  </a:cubicBezTo>
                  <a:cubicBezTo>
                    <a:pt x="5749" y="4705"/>
                    <a:pt x="5759" y="4683"/>
                    <a:pt x="5796" y="4683"/>
                  </a:cubicBezTo>
                  <a:cubicBezTo>
                    <a:pt x="5825" y="4683"/>
                    <a:pt x="5871" y="4697"/>
                    <a:pt x="5952" y="4722"/>
                  </a:cubicBezTo>
                  <a:cubicBezTo>
                    <a:pt x="5957" y="4727"/>
                    <a:pt x="5969" y="4727"/>
                    <a:pt x="5974" y="4727"/>
                  </a:cubicBezTo>
                  <a:cubicBezTo>
                    <a:pt x="5997" y="4727"/>
                    <a:pt x="6026" y="4727"/>
                    <a:pt x="6026" y="4722"/>
                  </a:cubicBezTo>
                  <a:cubicBezTo>
                    <a:pt x="6026" y="4699"/>
                    <a:pt x="6060" y="4693"/>
                    <a:pt x="6094" y="4688"/>
                  </a:cubicBezTo>
                  <a:lnTo>
                    <a:pt x="6094" y="4688"/>
                  </a:lnTo>
                  <a:cubicBezTo>
                    <a:pt x="6094" y="4693"/>
                    <a:pt x="6094" y="4699"/>
                    <a:pt x="6088" y="4699"/>
                  </a:cubicBezTo>
                  <a:cubicBezTo>
                    <a:pt x="6071" y="4716"/>
                    <a:pt x="6060" y="4722"/>
                    <a:pt x="6094" y="4739"/>
                  </a:cubicBezTo>
                  <a:cubicBezTo>
                    <a:pt x="6107" y="4745"/>
                    <a:pt x="6123" y="4748"/>
                    <a:pt x="6139" y="4748"/>
                  </a:cubicBezTo>
                  <a:cubicBezTo>
                    <a:pt x="6150" y="4748"/>
                    <a:pt x="6162" y="4747"/>
                    <a:pt x="6174" y="4744"/>
                  </a:cubicBezTo>
                  <a:cubicBezTo>
                    <a:pt x="6231" y="4727"/>
                    <a:pt x="6288" y="4716"/>
                    <a:pt x="6345" y="4710"/>
                  </a:cubicBezTo>
                  <a:cubicBezTo>
                    <a:pt x="6362" y="4670"/>
                    <a:pt x="6436" y="4670"/>
                    <a:pt x="6515" y="4665"/>
                  </a:cubicBezTo>
                  <a:cubicBezTo>
                    <a:pt x="6520" y="4666"/>
                    <a:pt x="6526" y="4666"/>
                    <a:pt x="6531" y="4666"/>
                  </a:cubicBezTo>
                  <a:cubicBezTo>
                    <a:pt x="6556" y="4666"/>
                    <a:pt x="6582" y="4656"/>
                    <a:pt x="6601" y="4642"/>
                  </a:cubicBezTo>
                  <a:cubicBezTo>
                    <a:pt x="6629" y="4619"/>
                    <a:pt x="6658" y="4614"/>
                    <a:pt x="6692" y="4614"/>
                  </a:cubicBezTo>
                  <a:lnTo>
                    <a:pt x="6891" y="4614"/>
                  </a:lnTo>
                  <a:cubicBezTo>
                    <a:pt x="6931" y="4614"/>
                    <a:pt x="6886" y="4614"/>
                    <a:pt x="6914" y="4631"/>
                  </a:cubicBezTo>
                  <a:cubicBezTo>
                    <a:pt x="6920" y="4636"/>
                    <a:pt x="6920" y="4647"/>
                    <a:pt x="6915" y="4653"/>
                  </a:cubicBezTo>
                  <a:lnTo>
                    <a:pt x="6915" y="4653"/>
                  </a:lnTo>
                  <a:cubicBezTo>
                    <a:pt x="6951" y="4651"/>
                    <a:pt x="6987" y="4651"/>
                    <a:pt x="7025" y="4651"/>
                  </a:cubicBezTo>
                  <a:cubicBezTo>
                    <a:pt x="7112" y="4651"/>
                    <a:pt x="7205" y="4653"/>
                    <a:pt x="7307" y="4653"/>
                  </a:cubicBezTo>
                  <a:cubicBezTo>
                    <a:pt x="7358" y="4653"/>
                    <a:pt x="7410" y="4648"/>
                    <a:pt x="7461" y="4642"/>
                  </a:cubicBezTo>
                  <a:lnTo>
                    <a:pt x="7529" y="4636"/>
                  </a:lnTo>
                  <a:cubicBezTo>
                    <a:pt x="7558" y="4619"/>
                    <a:pt x="7586" y="4608"/>
                    <a:pt x="7615" y="4602"/>
                  </a:cubicBezTo>
                  <a:cubicBezTo>
                    <a:pt x="7626" y="4599"/>
                    <a:pt x="7636" y="4598"/>
                    <a:pt x="7645" y="4598"/>
                  </a:cubicBezTo>
                  <a:cubicBezTo>
                    <a:pt x="7654" y="4598"/>
                    <a:pt x="7663" y="4599"/>
                    <a:pt x="7672" y="4602"/>
                  </a:cubicBezTo>
                  <a:cubicBezTo>
                    <a:pt x="7672" y="4602"/>
                    <a:pt x="7683" y="4608"/>
                    <a:pt x="7683" y="4614"/>
                  </a:cubicBezTo>
                  <a:cubicBezTo>
                    <a:pt x="7683" y="4616"/>
                    <a:pt x="7683" y="4616"/>
                    <a:pt x="7683" y="4616"/>
                  </a:cubicBezTo>
                  <a:cubicBezTo>
                    <a:pt x="7683" y="4616"/>
                    <a:pt x="7683" y="4616"/>
                    <a:pt x="7683" y="4619"/>
                  </a:cubicBezTo>
                  <a:cubicBezTo>
                    <a:pt x="7763" y="4608"/>
                    <a:pt x="7848" y="4602"/>
                    <a:pt x="7928" y="4596"/>
                  </a:cubicBezTo>
                  <a:cubicBezTo>
                    <a:pt x="8082" y="4579"/>
                    <a:pt x="8235" y="4562"/>
                    <a:pt x="8389" y="4545"/>
                  </a:cubicBezTo>
                  <a:cubicBezTo>
                    <a:pt x="8403" y="4543"/>
                    <a:pt x="8416" y="4542"/>
                    <a:pt x="8429" y="4542"/>
                  </a:cubicBezTo>
                  <a:cubicBezTo>
                    <a:pt x="8484" y="4542"/>
                    <a:pt x="8536" y="4561"/>
                    <a:pt x="8577" y="4602"/>
                  </a:cubicBezTo>
                  <a:lnTo>
                    <a:pt x="8691" y="4568"/>
                  </a:lnTo>
                  <a:cubicBezTo>
                    <a:pt x="8691" y="4568"/>
                    <a:pt x="8685" y="4557"/>
                    <a:pt x="8691" y="4557"/>
                  </a:cubicBezTo>
                  <a:cubicBezTo>
                    <a:pt x="8714" y="4545"/>
                    <a:pt x="8731" y="4539"/>
                    <a:pt x="8754" y="4539"/>
                  </a:cubicBezTo>
                  <a:cubicBezTo>
                    <a:pt x="8885" y="4522"/>
                    <a:pt x="8987" y="4488"/>
                    <a:pt x="9118" y="4477"/>
                  </a:cubicBezTo>
                  <a:cubicBezTo>
                    <a:pt x="9123" y="4476"/>
                    <a:pt x="9128" y="4476"/>
                    <a:pt x="9133" y="4476"/>
                  </a:cubicBezTo>
                  <a:cubicBezTo>
                    <a:pt x="9168" y="4476"/>
                    <a:pt x="9216" y="4491"/>
                    <a:pt x="9221" y="4505"/>
                  </a:cubicBezTo>
                  <a:cubicBezTo>
                    <a:pt x="9226" y="4522"/>
                    <a:pt x="9232" y="4557"/>
                    <a:pt x="9243" y="4579"/>
                  </a:cubicBezTo>
                  <a:lnTo>
                    <a:pt x="9255" y="4579"/>
                  </a:lnTo>
                  <a:lnTo>
                    <a:pt x="9420" y="4642"/>
                  </a:lnTo>
                  <a:lnTo>
                    <a:pt x="9483" y="4642"/>
                  </a:lnTo>
                  <a:cubicBezTo>
                    <a:pt x="9565" y="4598"/>
                    <a:pt x="9658" y="4574"/>
                    <a:pt x="9751" y="4574"/>
                  </a:cubicBezTo>
                  <a:cubicBezTo>
                    <a:pt x="9825" y="4574"/>
                    <a:pt x="9899" y="4589"/>
                    <a:pt x="9967" y="4619"/>
                  </a:cubicBezTo>
                  <a:lnTo>
                    <a:pt x="10092" y="4636"/>
                  </a:lnTo>
                  <a:lnTo>
                    <a:pt x="10103" y="4636"/>
                  </a:lnTo>
                  <a:cubicBezTo>
                    <a:pt x="10160" y="4608"/>
                    <a:pt x="10223" y="4596"/>
                    <a:pt x="10291" y="4591"/>
                  </a:cubicBezTo>
                  <a:cubicBezTo>
                    <a:pt x="10308" y="4596"/>
                    <a:pt x="10326" y="4596"/>
                    <a:pt x="10343" y="4608"/>
                  </a:cubicBezTo>
                  <a:cubicBezTo>
                    <a:pt x="10348" y="4608"/>
                    <a:pt x="10354" y="4619"/>
                    <a:pt x="10354" y="4619"/>
                  </a:cubicBezTo>
                  <a:cubicBezTo>
                    <a:pt x="10348" y="4636"/>
                    <a:pt x="10343" y="4648"/>
                    <a:pt x="10337" y="4659"/>
                  </a:cubicBezTo>
                  <a:cubicBezTo>
                    <a:pt x="10331" y="4670"/>
                    <a:pt x="10314" y="4676"/>
                    <a:pt x="10326" y="4693"/>
                  </a:cubicBezTo>
                  <a:cubicBezTo>
                    <a:pt x="10331" y="4699"/>
                    <a:pt x="10343" y="4705"/>
                    <a:pt x="10348" y="4716"/>
                  </a:cubicBezTo>
                  <a:cubicBezTo>
                    <a:pt x="10360" y="4722"/>
                    <a:pt x="10377" y="4722"/>
                    <a:pt x="10394" y="4722"/>
                  </a:cubicBezTo>
                  <a:cubicBezTo>
                    <a:pt x="10408" y="4719"/>
                    <a:pt x="10422" y="4715"/>
                    <a:pt x="10438" y="4715"/>
                  </a:cubicBezTo>
                  <a:cubicBezTo>
                    <a:pt x="10454" y="4715"/>
                    <a:pt x="10471" y="4719"/>
                    <a:pt x="10491" y="4733"/>
                  </a:cubicBezTo>
                  <a:cubicBezTo>
                    <a:pt x="10508" y="4750"/>
                    <a:pt x="10531" y="4762"/>
                    <a:pt x="10559" y="4762"/>
                  </a:cubicBezTo>
                  <a:cubicBezTo>
                    <a:pt x="10656" y="4762"/>
                    <a:pt x="10679" y="4801"/>
                    <a:pt x="10730" y="4830"/>
                  </a:cubicBezTo>
                  <a:cubicBezTo>
                    <a:pt x="10747" y="4838"/>
                    <a:pt x="10742" y="4844"/>
                    <a:pt x="10727" y="4844"/>
                  </a:cubicBezTo>
                  <a:cubicBezTo>
                    <a:pt x="10722" y="4844"/>
                    <a:pt x="10715" y="4843"/>
                    <a:pt x="10707" y="4841"/>
                  </a:cubicBezTo>
                  <a:cubicBezTo>
                    <a:pt x="10697" y="4841"/>
                    <a:pt x="10688" y="4840"/>
                    <a:pt x="10679" y="4840"/>
                  </a:cubicBezTo>
                  <a:cubicBezTo>
                    <a:pt x="10605" y="4840"/>
                    <a:pt x="10582" y="4862"/>
                    <a:pt x="10582" y="4893"/>
                  </a:cubicBezTo>
                  <a:cubicBezTo>
                    <a:pt x="10582" y="4904"/>
                    <a:pt x="10588" y="4915"/>
                    <a:pt x="10588" y="4921"/>
                  </a:cubicBezTo>
                  <a:cubicBezTo>
                    <a:pt x="10667" y="4944"/>
                    <a:pt x="10747" y="4967"/>
                    <a:pt x="10832" y="4989"/>
                  </a:cubicBezTo>
                  <a:cubicBezTo>
                    <a:pt x="10841" y="4992"/>
                    <a:pt x="10851" y="4994"/>
                    <a:pt x="10861" y="4994"/>
                  </a:cubicBezTo>
                  <a:cubicBezTo>
                    <a:pt x="10871" y="4994"/>
                    <a:pt x="10881" y="4992"/>
                    <a:pt x="10889" y="4989"/>
                  </a:cubicBezTo>
                  <a:lnTo>
                    <a:pt x="11208" y="4932"/>
                  </a:lnTo>
                  <a:cubicBezTo>
                    <a:pt x="11197" y="4915"/>
                    <a:pt x="11185" y="4904"/>
                    <a:pt x="11174" y="4887"/>
                  </a:cubicBezTo>
                  <a:cubicBezTo>
                    <a:pt x="11157" y="4858"/>
                    <a:pt x="11157" y="4841"/>
                    <a:pt x="11208" y="4824"/>
                  </a:cubicBezTo>
                  <a:cubicBezTo>
                    <a:pt x="11231" y="4819"/>
                    <a:pt x="11248" y="4813"/>
                    <a:pt x="11271" y="4801"/>
                  </a:cubicBezTo>
                  <a:cubicBezTo>
                    <a:pt x="11291" y="4796"/>
                    <a:pt x="11313" y="4794"/>
                    <a:pt x="11335" y="4794"/>
                  </a:cubicBezTo>
                  <a:cubicBezTo>
                    <a:pt x="11361" y="4794"/>
                    <a:pt x="11388" y="4798"/>
                    <a:pt x="11413" y="4807"/>
                  </a:cubicBezTo>
                  <a:cubicBezTo>
                    <a:pt x="11436" y="4819"/>
                    <a:pt x="11447" y="4824"/>
                    <a:pt x="11470" y="4830"/>
                  </a:cubicBezTo>
                  <a:cubicBezTo>
                    <a:pt x="11509" y="4849"/>
                    <a:pt x="11551" y="4858"/>
                    <a:pt x="11591" y="4858"/>
                  </a:cubicBezTo>
                  <a:cubicBezTo>
                    <a:pt x="11610" y="4858"/>
                    <a:pt x="11629" y="4856"/>
                    <a:pt x="11647" y="4853"/>
                  </a:cubicBezTo>
                  <a:cubicBezTo>
                    <a:pt x="11698" y="4836"/>
                    <a:pt x="11738" y="4824"/>
                    <a:pt x="11789" y="4807"/>
                  </a:cubicBezTo>
                  <a:cubicBezTo>
                    <a:pt x="11835" y="4796"/>
                    <a:pt x="11886" y="4796"/>
                    <a:pt x="11932" y="4796"/>
                  </a:cubicBezTo>
                  <a:cubicBezTo>
                    <a:pt x="11973" y="4800"/>
                    <a:pt x="12029" y="4816"/>
                    <a:pt x="12064" y="4816"/>
                  </a:cubicBezTo>
                  <a:cubicBezTo>
                    <a:pt x="12072" y="4816"/>
                    <a:pt x="12080" y="4815"/>
                    <a:pt x="12085" y="4813"/>
                  </a:cubicBezTo>
                  <a:cubicBezTo>
                    <a:pt x="12142" y="4784"/>
                    <a:pt x="12194" y="4750"/>
                    <a:pt x="12165" y="4699"/>
                  </a:cubicBezTo>
                  <a:cubicBezTo>
                    <a:pt x="12159" y="4699"/>
                    <a:pt x="12159" y="4693"/>
                    <a:pt x="12154" y="4688"/>
                  </a:cubicBezTo>
                  <a:cubicBezTo>
                    <a:pt x="12142" y="4642"/>
                    <a:pt x="12194" y="4608"/>
                    <a:pt x="12285" y="4602"/>
                  </a:cubicBezTo>
                  <a:cubicBezTo>
                    <a:pt x="12307" y="4602"/>
                    <a:pt x="12325" y="4602"/>
                    <a:pt x="12347" y="4608"/>
                  </a:cubicBezTo>
                  <a:cubicBezTo>
                    <a:pt x="12364" y="4614"/>
                    <a:pt x="12381" y="4625"/>
                    <a:pt x="12399" y="4631"/>
                  </a:cubicBezTo>
                  <a:cubicBezTo>
                    <a:pt x="12433" y="4636"/>
                    <a:pt x="12461" y="4648"/>
                    <a:pt x="12490" y="4665"/>
                  </a:cubicBezTo>
                  <a:cubicBezTo>
                    <a:pt x="12598" y="4619"/>
                    <a:pt x="12706" y="4596"/>
                    <a:pt x="12826" y="4591"/>
                  </a:cubicBezTo>
                  <a:cubicBezTo>
                    <a:pt x="12849" y="4587"/>
                    <a:pt x="12872" y="4586"/>
                    <a:pt x="12895" y="4586"/>
                  </a:cubicBezTo>
                  <a:cubicBezTo>
                    <a:pt x="12993" y="4586"/>
                    <a:pt x="13091" y="4614"/>
                    <a:pt x="13179" y="4665"/>
                  </a:cubicBezTo>
                  <a:lnTo>
                    <a:pt x="13259" y="4676"/>
                  </a:lnTo>
                  <a:cubicBezTo>
                    <a:pt x="13304" y="4653"/>
                    <a:pt x="13361" y="4636"/>
                    <a:pt x="13412" y="4631"/>
                  </a:cubicBezTo>
                  <a:cubicBezTo>
                    <a:pt x="13488" y="4617"/>
                    <a:pt x="13564" y="4609"/>
                    <a:pt x="13640" y="4609"/>
                  </a:cubicBezTo>
                  <a:cubicBezTo>
                    <a:pt x="13689" y="4609"/>
                    <a:pt x="13739" y="4612"/>
                    <a:pt x="13788" y="4619"/>
                  </a:cubicBezTo>
                  <a:cubicBezTo>
                    <a:pt x="13868" y="4585"/>
                    <a:pt x="13953" y="4562"/>
                    <a:pt x="14039" y="4551"/>
                  </a:cubicBezTo>
                  <a:cubicBezTo>
                    <a:pt x="14101" y="4545"/>
                    <a:pt x="14164" y="4545"/>
                    <a:pt x="14221" y="4545"/>
                  </a:cubicBezTo>
                  <a:cubicBezTo>
                    <a:pt x="14323" y="4465"/>
                    <a:pt x="14547" y="4419"/>
                    <a:pt x="14759" y="4419"/>
                  </a:cubicBezTo>
                  <a:cubicBezTo>
                    <a:pt x="14771" y="4419"/>
                    <a:pt x="14784" y="4420"/>
                    <a:pt x="14796" y="4420"/>
                  </a:cubicBezTo>
                  <a:cubicBezTo>
                    <a:pt x="14813" y="4408"/>
                    <a:pt x="14836" y="4403"/>
                    <a:pt x="14859" y="4397"/>
                  </a:cubicBezTo>
                  <a:cubicBezTo>
                    <a:pt x="14916" y="4386"/>
                    <a:pt x="14973" y="4363"/>
                    <a:pt x="15018" y="4334"/>
                  </a:cubicBezTo>
                  <a:cubicBezTo>
                    <a:pt x="15053" y="4329"/>
                    <a:pt x="15081" y="4329"/>
                    <a:pt x="15109" y="4329"/>
                  </a:cubicBezTo>
                  <a:cubicBezTo>
                    <a:pt x="15121" y="4295"/>
                    <a:pt x="15121" y="4255"/>
                    <a:pt x="15201" y="4243"/>
                  </a:cubicBezTo>
                  <a:lnTo>
                    <a:pt x="15315" y="4198"/>
                  </a:lnTo>
                  <a:cubicBezTo>
                    <a:pt x="15303" y="4186"/>
                    <a:pt x="15292" y="4169"/>
                    <a:pt x="15280" y="4158"/>
                  </a:cubicBezTo>
                  <a:cubicBezTo>
                    <a:pt x="15269" y="4141"/>
                    <a:pt x="15258" y="4129"/>
                    <a:pt x="15246" y="4118"/>
                  </a:cubicBezTo>
                  <a:cubicBezTo>
                    <a:pt x="15261" y="4114"/>
                    <a:pt x="15277" y="4112"/>
                    <a:pt x="15293" y="4112"/>
                  </a:cubicBezTo>
                  <a:cubicBezTo>
                    <a:pt x="15325" y="4112"/>
                    <a:pt x="15358" y="4120"/>
                    <a:pt x="15389" y="4135"/>
                  </a:cubicBezTo>
                  <a:cubicBezTo>
                    <a:pt x="15406" y="4141"/>
                    <a:pt x="15417" y="4152"/>
                    <a:pt x="15434" y="4158"/>
                  </a:cubicBezTo>
                  <a:cubicBezTo>
                    <a:pt x="15476" y="4179"/>
                    <a:pt x="15522" y="4191"/>
                    <a:pt x="15568" y="4191"/>
                  </a:cubicBezTo>
                  <a:cubicBezTo>
                    <a:pt x="15584" y="4191"/>
                    <a:pt x="15600" y="4189"/>
                    <a:pt x="15616" y="4186"/>
                  </a:cubicBezTo>
                  <a:cubicBezTo>
                    <a:pt x="15673" y="4175"/>
                    <a:pt x="15719" y="4164"/>
                    <a:pt x="15776" y="4152"/>
                  </a:cubicBezTo>
                  <a:cubicBezTo>
                    <a:pt x="15801" y="4149"/>
                    <a:pt x="15827" y="4148"/>
                    <a:pt x="15853" y="4148"/>
                  </a:cubicBezTo>
                  <a:cubicBezTo>
                    <a:pt x="15878" y="4148"/>
                    <a:pt x="15904" y="4149"/>
                    <a:pt x="15930" y="4152"/>
                  </a:cubicBezTo>
                  <a:cubicBezTo>
                    <a:pt x="15964" y="4158"/>
                    <a:pt x="16009" y="4175"/>
                    <a:pt x="16049" y="4175"/>
                  </a:cubicBezTo>
                  <a:lnTo>
                    <a:pt x="16118" y="4164"/>
                  </a:lnTo>
                  <a:cubicBezTo>
                    <a:pt x="16169" y="4141"/>
                    <a:pt x="16214" y="4118"/>
                    <a:pt x="16197" y="4072"/>
                  </a:cubicBezTo>
                  <a:cubicBezTo>
                    <a:pt x="16192" y="4067"/>
                    <a:pt x="16192" y="4061"/>
                    <a:pt x="16192" y="4055"/>
                  </a:cubicBezTo>
                  <a:cubicBezTo>
                    <a:pt x="16192" y="4021"/>
                    <a:pt x="16226" y="3998"/>
                    <a:pt x="16288" y="3987"/>
                  </a:cubicBezTo>
                  <a:cubicBezTo>
                    <a:pt x="16343" y="3957"/>
                    <a:pt x="16402" y="3940"/>
                    <a:pt x="16462" y="3940"/>
                  </a:cubicBezTo>
                  <a:cubicBezTo>
                    <a:pt x="16470" y="3940"/>
                    <a:pt x="16479" y="3941"/>
                    <a:pt x="16488" y="3941"/>
                  </a:cubicBezTo>
                  <a:cubicBezTo>
                    <a:pt x="16539" y="3911"/>
                    <a:pt x="16598" y="3897"/>
                    <a:pt x="16658" y="3897"/>
                  </a:cubicBezTo>
                  <a:cubicBezTo>
                    <a:pt x="16677" y="3897"/>
                    <a:pt x="16696" y="3899"/>
                    <a:pt x="16716" y="3902"/>
                  </a:cubicBezTo>
                  <a:cubicBezTo>
                    <a:pt x="16892" y="3924"/>
                    <a:pt x="17000" y="3981"/>
                    <a:pt x="17160" y="4010"/>
                  </a:cubicBezTo>
                  <a:lnTo>
                    <a:pt x="17239" y="4021"/>
                  </a:lnTo>
                  <a:lnTo>
                    <a:pt x="1723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42"/>
            <p:cNvSpPr/>
            <p:nvPr/>
          </p:nvSpPr>
          <p:spPr>
            <a:xfrm>
              <a:off x="2679250" y="351650"/>
              <a:ext cx="3766121" cy="985702"/>
            </a:xfrm>
            <a:custGeom>
              <a:rect b="b" l="l" r="r" t="t"/>
              <a:pathLst>
                <a:path extrusionOk="0" h="5035" w="17240">
                  <a:moveTo>
                    <a:pt x="6915" y="4653"/>
                  </a:moveTo>
                  <a:cubicBezTo>
                    <a:pt x="6909" y="4653"/>
                    <a:pt x="6903" y="4653"/>
                    <a:pt x="6897" y="4653"/>
                  </a:cubicBezTo>
                  <a:lnTo>
                    <a:pt x="6914" y="4653"/>
                  </a:lnTo>
                  <a:cubicBezTo>
                    <a:pt x="6914" y="4653"/>
                    <a:pt x="6915" y="4653"/>
                    <a:pt x="6915" y="4653"/>
                  </a:cubicBezTo>
                  <a:close/>
                  <a:moveTo>
                    <a:pt x="16795" y="0"/>
                  </a:moveTo>
                  <a:lnTo>
                    <a:pt x="16795" y="251"/>
                  </a:lnTo>
                  <a:cubicBezTo>
                    <a:pt x="17040" y="382"/>
                    <a:pt x="16943" y="758"/>
                    <a:pt x="16664" y="758"/>
                  </a:cubicBezTo>
                  <a:cubicBezTo>
                    <a:pt x="16385" y="758"/>
                    <a:pt x="16288" y="382"/>
                    <a:pt x="16533" y="251"/>
                  </a:cubicBezTo>
                  <a:lnTo>
                    <a:pt x="16533" y="6"/>
                  </a:lnTo>
                  <a:lnTo>
                    <a:pt x="15856" y="6"/>
                  </a:lnTo>
                  <a:lnTo>
                    <a:pt x="15856" y="251"/>
                  </a:lnTo>
                  <a:cubicBezTo>
                    <a:pt x="16100" y="382"/>
                    <a:pt x="16004" y="758"/>
                    <a:pt x="15725" y="758"/>
                  </a:cubicBezTo>
                  <a:cubicBezTo>
                    <a:pt x="15440" y="758"/>
                    <a:pt x="15349" y="382"/>
                    <a:pt x="15594" y="251"/>
                  </a:cubicBezTo>
                  <a:lnTo>
                    <a:pt x="15594" y="6"/>
                  </a:lnTo>
                  <a:lnTo>
                    <a:pt x="14910" y="6"/>
                  </a:lnTo>
                  <a:lnTo>
                    <a:pt x="14910" y="251"/>
                  </a:lnTo>
                  <a:cubicBezTo>
                    <a:pt x="15161" y="382"/>
                    <a:pt x="15064" y="758"/>
                    <a:pt x="14785" y="758"/>
                  </a:cubicBezTo>
                  <a:cubicBezTo>
                    <a:pt x="14500" y="758"/>
                    <a:pt x="14403" y="382"/>
                    <a:pt x="14654" y="251"/>
                  </a:cubicBezTo>
                  <a:lnTo>
                    <a:pt x="14654" y="6"/>
                  </a:lnTo>
                  <a:lnTo>
                    <a:pt x="13965" y="6"/>
                  </a:lnTo>
                  <a:lnTo>
                    <a:pt x="13965" y="251"/>
                  </a:lnTo>
                  <a:cubicBezTo>
                    <a:pt x="14210" y="382"/>
                    <a:pt x="14113" y="758"/>
                    <a:pt x="13834" y="758"/>
                  </a:cubicBezTo>
                  <a:cubicBezTo>
                    <a:pt x="13549" y="758"/>
                    <a:pt x="13458" y="382"/>
                    <a:pt x="13703" y="251"/>
                  </a:cubicBezTo>
                  <a:lnTo>
                    <a:pt x="13703" y="6"/>
                  </a:lnTo>
                  <a:lnTo>
                    <a:pt x="13019" y="6"/>
                  </a:lnTo>
                  <a:lnTo>
                    <a:pt x="13019" y="251"/>
                  </a:lnTo>
                  <a:cubicBezTo>
                    <a:pt x="13270" y="382"/>
                    <a:pt x="13173" y="758"/>
                    <a:pt x="12894" y="758"/>
                  </a:cubicBezTo>
                  <a:cubicBezTo>
                    <a:pt x="12609" y="758"/>
                    <a:pt x="12512" y="382"/>
                    <a:pt x="12763" y="251"/>
                  </a:cubicBezTo>
                  <a:lnTo>
                    <a:pt x="12763" y="6"/>
                  </a:lnTo>
                  <a:lnTo>
                    <a:pt x="12080" y="6"/>
                  </a:lnTo>
                  <a:lnTo>
                    <a:pt x="12080" y="251"/>
                  </a:lnTo>
                  <a:cubicBezTo>
                    <a:pt x="12325" y="382"/>
                    <a:pt x="12228" y="758"/>
                    <a:pt x="11949" y="758"/>
                  </a:cubicBezTo>
                  <a:cubicBezTo>
                    <a:pt x="11670" y="758"/>
                    <a:pt x="11573" y="382"/>
                    <a:pt x="11818" y="251"/>
                  </a:cubicBezTo>
                  <a:lnTo>
                    <a:pt x="11818" y="6"/>
                  </a:lnTo>
                  <a:lnTo>
                    <a:pt x="11140" y="6"/>
                  </a:lnTo>
                  <a:lnTo>
                    <a:pt x="11140" y="251"/>
                  </a:lnTo>
                  <a:cubicBezTo>
                    <a:pt x="11385" y="382"/>
                    <a:pt x="11288" y="758"/>
                    <a:pt x="11009" y="758"/>
                  </a:cubicBezTo>
                  <a:cubicBezTo>
                    <a:pt x="10730" y="758"/>
                    <a:pt x="10633" y="382"/>
                    <a:pt x="10878" y="251"/>
                  </a:cubicBezTo>
                  <a:lnTo>
                    <a:pt x="10878" y="6"/>
                  </a:lnTo>
                  <a:lnTo>
                    <a:pt x="10200" y="6"/>
                  </a:lnTo>
                  <a:lnTo>
                    <a:pt x="10200" y="251"/>
                  </a:lnTo>
                  <a:cubicBezTo>
                    <a:pt x="10445" y="382"/>
                    <a:pt x="10348" y="758"/>
                    <a:pt x="10069" y="758"/>
                  </a:cubicBezTo>
                  <a:cubicBezTo>
                    <a:pt x="9790" y="758"/>
                    <a:pt x="9693" y="382"/>
                    <a:pt x="9938" y="251"/>
                  </a:cubicBezTo>
                  <a:lnTo>
                    <a:pt x="9938" y="6"/>
                  </a:lnTo>
                  <a:lnTo>
                    <a:pt x="9266" y="6"/>
                  </a:lnTo>
                  <a:lnTo>
                    <a:pt x="9266" y="251"/>
                  </a:lnTo>
                  <a:cubicBezTo>
                    <a:pt x="9511" y="382"/>
                    <a:pt x="9414" y="758"/>
                    <a:pt x="9135" y="758"/>
                  </a:cubicBezTo>
                  <a:cubicBezTo>
                    <a:pt x="8850" y="758"/>
                    <a:pt x="8754" y="382"/>
                    <a:pt x="9004" y="251"/>
                  </a:cubicBezTo>
                  <a:lnTo>
                    <a:pt x="9004" y="6"/>
                  </a:lnTo>
                  <a:lnTo>
                    <a:pt x="8321" y="6"/>
                  </a:lnTo>
                  <a:lnTo>
                    <a:pt x="8321" y="251"/>
                  </a:lnTo>
                  <a:cubicBezTo>
                    <a:pt x="8571" y="382"/>
                    <a:pt x="8475" y="758"/>
                    <a:pt x="8190" y="758"/>
                  </a:cubicBezTo>
                  <a:cubicBezTo>
                    <a:pt x="7911" y="758"/>
                    <a:pt x="7814" y="382"/>
                    <a:pt x="8059" y="251"/>
                  </a:cubicBezTo>
                  <a:lnTo>
                    <a:pt x="8059" y="6"/>
                  </a:lnTo>
                  <a:lnTo>
                    <a:pt x="7381" y="6"/>
                  </a:lnTo>
                  <a:lnTo>
                    <a:pt x="7381" y="251"/>
                  </a:lnTo>
                  <a:cubicBezTo>
                    <a:pt x="7626" y="382"/>
                    <a:pt x="7535" y="758"/>
                    <a:pt x="7250" y="758"/>
                  </a:cubicBezTo>
                  <a:cubicBezTo>
                    <a:pt x="6971" y="758"/>
                    <a:pt x="6874" y="382"/>
                    <a:pt x="7119" y="251"/>
                  </a:cubicBezTo>
                  <a:lnTo>
                    <a:pt x="7119" y="6"/>
                  </a:lnTo>
                  <a:lnTo>
                    <a:pt x="6441" y="6"/>
                  </a:lnTo>
                  <a:lnTo>
                    <a:pt x="6441" y="251"/>
                  </a:lnTo>
                  <a:cubicBezTo>
                    <a:pt x="6686" y="382"/>
                    <a:pt x="6589" y="758"/>
                    <a:pt x="6310" y="758"/>
                  </a:cubicBezTo>
                  <a:cubicBezTo>
                    <a:pt x="6031" y="758"/>
                    <a:pt x="5935" y="382"/>
                    <a:pt x="6179" y="251"/>
                  </a:cubicBezTo>
                  <a:lnTo>
                    <a:pt x="6179" y="6"/>
                  </a:lnTo>
                  <a:lnTo>
                    <a:pt x="5502" y="6"/>
                  </a:lnTo>
                  <a:lnTo>
                    <a:pt x="5502" y="251"/>
                  </a:lnTo>
                  <a:cubicBezTo>
                    <a:pt x="5747" y="382"/>
                    <a:pt x="5650" y="758"/>
                    <a:pt x="5371" y="758"/>
                  </a:cubicBezTo>
                  <a:cubicBezTo>
                    <a:pt x="5086" y="758"/>
                    <a:pt x="4995" y="382"/>
                    <a:pt x="5240" y="251"/>
                  </a:cubicBezTo>
                  <a:lnTo>
                    <a:pt x="5240" y="6"/>
                  </a:lnTo>
                  <a:lnTo>
                    <a:pt x="4562" y="6"/>
                  </a:lnTo>
                  <a:lnTo>
                    <a:pt x="4562" y="251"/>
                  </a:lnTo>
                  <a:cubicBezTo>
                    <a:pt x="4807" y="382"/>
                    <a:pt x="4710" y="758"/>
                    <a:pt x="4431" y="758"/>
                  </a:cubicBezTo>
                  <a:cubicBezTo>
                    <a:pt x="4146" y="758"/>
                    <a:pt x="4049" y="382"/>
                    <a:pt x="4300" y="251"/>
                  </a:cubicBezTo>
                  <a:lnTo>
                    <a:pt x="4300" y="6"/>
                  </a:lnTo>
                  <a:lnTo>
                    <a:pt x="3617" y="6"/>
                  </a:lnTo>
                  <a:lnTo>
                    <a:pt x="3617" y="251"/>
                  </a:lnTo>
                  <a:cubicBezTo>
                    <a:pt x="3867" y="382"/>
                    <a:pt x="3770" y="758"/>
                    <a:pt x="3486" y="758"/>
                  </a:cubicBezTo>
                  <a:cubicBezTo>
                    <a:pt x="3207" y="758"/>
                    <a:pt x="3110" y="382"/>
                    <a:pt x="3360" y="251"/>
                  </a:cubicBezTo>
                  <a:lnTo>
                    <a:pt x="3360" y="6"/>
                  </a:lnTo>
                  <a:lnTo>
                    <a:pt x="2677" y="6"/>
                  </a:lnTo>
                  <a:lnTo>
                    <a:pt x="2677" y="251"/>
                  </a:lnTo>
                  <a:cubicBezTo>
                    <a:pt x="2922" y="382"/>
                    <a:pt x="2831" y="758"/>
                    <a:pt x="2546" y="758"/>
                  </a:cubicBezTo>
                  <a:cubicBezTo>
                    <a:pt x="2267" y="758"/>
                    <a:pt x="2170" y="382"/>
                    <a:pt x="2415" y="251"/>
                  </a:cubicBezTo>
                  <a:lnTo>
                    <a:pt x="2415" y="6"/>
                  </a:lnTo>
                  <a:lnTo>
                    <a:pt x="1737" y="6"/>
                  </a:lnTo>
                  <a:lnTo>
                    <a:pt x="1737" y="251"/>
                  </a:lnTo>
                  <a:cubicBezTo>
                    <a:pt x="1982" y="382"/>
                    <a:pt x="1885" y="758"/>
                    <a:pt x="1606" y="758"/>
                  </a:cubicBezTo>
                  <a:cubicBezTo>
                    <a:pt x="1327" y="758"/>
                    <a:pt x="1230" y="382"/>
                    <a:pt x="1475" y="251"/>
                  </a:cubicBezTo>
                  <a:lnTo>
                    <a:pt x="1475" y="6"/>
                  </a:lnTo>
                  <a:lnTo>
                    <a:pt x="792" y="6"/>
                  </a:lnTo>
                  <a:lnTo>
                    <a:pt x="792" y="251"/>
                  </a:lnTo>
                  <a:cubicBezTo>
                    <a:pt x="1037" y="382"/>
                    <a:pt x="940" y="758"/>
                    <a:pt x="661" y="758"/>
                  </a:cubicBezTo>
                  <a:cubicBezTo>
                    <a:pt x="382" y="758"/>
                    <a:pt x="285" y="382"/>
                    <a:pt x="530" y="251"/>
                  </a:cubicBezTo>
                  <a:lnTo>
                    <a:pt x="530" y="6"/>
                  </a:lnTo>
                  <a:lnTo>
                    <a:pt x="0" y="6"/>
                  </a:lnTo>
                  <a:lnTo>
                    <a:pt x="0" y="4972"/>
                  </a:lnTo>
                  <a:cubicBezTo>
                    <a:pt x="6" y="4972"/>
                    <a:pt x="12" y="4972"/>
                    <a:pt x="17" y="4967"/>
                  </a:cubicBezTo>
                  <a:cubicBezTo>
                    <a:pt x="56" y="4947"/>
                    <a:pt x="100" y="4938"/>
                    <a:pt x="145" y="4938"/>
                  </a:cubicBezTo>
                  <a:cubicBezTo>
                    <a:pt x="165" y="4938"/>
                    <a:pt x="185" y="4940"/>
                    <a:pt x="205" y="4944"/>
                  </a:cubicBezTo>
                  <a:cubicBezTo>
                    <a:pt x="222" y="4950"/>
                    <a:pt x="239" y="4955"/>
                    <a:pt x="256" y="4955"/>
                  </a:cubicBezTo>
                  <a:cubicBezTo>
                    <a:pt x="264" y="4957"/>
                    <a:pt x="270" y="4958"/>
                    <a:pt x="274" y="4958"/>
                  </a:cubicBezTo>
                  <a:cubicBezTo>
                    <a:pt x="293" y="4958"/>
                    <a:pt x="286" y="4943"/>
                    <a:pt x="291" y="4938"/>
                  </a:cubicBezTo>
                  <a:cubicBezTo>
                    <a:pt x="296" y="4927"/>
                    <a:pt x="302" y="4915"/>
                    <a:pt x="313" y="4910"/>
                  </a:cubicBezTo>
                  <a:cubicBezTo>
                    <a:pt x="336" y="4893"/>
                    <a:pt x="313" y="4864"/>
                    <a:pt x="359" y="4853"/>
                  </a:cubicBezTo>
                  <a:cubicBezTo>
                    <a:pt x="393" y="4841"/>
                    <a:pt x="433" y="4836"/>
                    <a:pt x="467" y="4830"/>
                  </a:cubicBezTo>
                  <a:lnTo>
                    <a:pt x="467" y="4830"/>
                  </a:lnTo>
                  <a:lnTo>
                    <a:pt x="444" y="4841"/>
                  </a:lnTo>
                  <a:cubicBezTo>
                    <a:pt x="433" y="4847"/>
                    <a:pt x="427" y="4858"/>
                    <a:pt x="422" y="4864"/>
                  </a:cubicBezTo>
                  <a:cubicBezTo>
                    <a:pt x="433" y="4875"/>
                    <a:pt x="456" y="4887"/>
                    <a:pt x="467" y="4904"/>
                  </a:cubicBezTo>
                  <a:cubicBezTo>
                    <a:pt x="484" y="4915"/>
                    <a:pt x="501" y="4938"/>
                    <a:pt x="467" y="4950"/>
                  </a:cubicBezTo>
                  <a:cubicBezTo>
                    <a:pt x="399" y="4972"/>
                    <a:pt x="376" y="5001"/>
                    <a:pt x="365" y="5035"/>
                  </a:cubicBezTo>
                  <a:cubicBezTo>
                    <a:pt x="416" y="5024"/>
                    <a:pt x="461" y="5006"/>
                    <a:pt x="507" y="4989"/>
                  </a:cubicBezTo>
                  <a:cubicBezTo>
                    <a:pt x="541" y="4938"/>
                    <a:pt x="592" y="4904"/>
                    <a:pt x="649" y="4893"/>
                  </a:cubicBezTo>
                  <a:lnTo>
                    <a:pt x="723" y="4875"/>
                  </a:lnTo>
                  <a:cubicBezTo>
                    <a:pt x="763" y="4866"/>
                    <a:pt x="804" y="4862"/>
                    <a:pt x="844" y="4862"/>
                  </a:cubicBezTo>
                  <a:cubicBezTo>
                    <a:pt x="931" y="4862"/>
                    <a:pt x="1018" y="4882"/>
                    <a:pt x="1099" y="4921"/>
                  </a:cubicBezTo>
                  <a:cubicBezTo>
                    <a:pt x="1172" y="4908"/>
                    <a:pt x="1245" y="4902"/>
                    <a:pt x="1317" y="4902"/>
                  </a:cubicBezTo>
                  <a:cubicBezTo>
                    <a:pt x="1341" y="4902"/>
                    <a:pt x="1366" y="4903"/>
                    <a:pt x="1390" y="4904"/>
                  </a:cubicBezTo>
                  <a:lnTo>
                    <a:pt x="1373" y="4875"/>
                  </a:lnTo>
                  <a:lnTo>
                    <a:pt x="1470" y="4858"/>
                  </a:lnTo>
                  <a:cubicBezTo>
                    <a:pt x="1493" y="4844"/>
                    <a:pt x="1516" y="4834"/>
                    <a:pt x="1543" y="4834"/>
                  </a:cubicBezTo>
                  <a:cubicBezTo>
                    <a:pt x="1549" y="4834"/>
                    <a:pt x="1555" y="4835"/>
                    <a:pt x="1561" y="4836"/>
                  </a:cubicBezTo>
                  <a:cubicBezTo>
                    <a:pt x="1578" y="4830"/>
                    <a:pt x="1601" y="4819"/>
                    <a:pt x="1618" y="4813"/>
                  </a:cubicBezTo>
                  <a:cubicBezTo>
                    <a:pt x="1630" y="4804"/>
                    <a:pt x="1646" y="4799"/>
                    <a:pt x="1662" y="4799"/>
                  </a:cubicBezTo>
                  <a:cubicBezTo>
                    <a:pt x="1668" y="4799"/>
                    <a:pt x="1674" y="4800"/>
                    <a:pt x="1680" y="4801"/>
                  </a:cubicBezTo>
                  <a:cubicBezTo>
                    <a:pt x="1675" y="4813"/>
                    <a:pt x="1697" y="4824"/>
                    <a:pt x="1737" y="4836"/>
                  </a:cubicBezTo>
                  <a:cubicBezTo>
                    <a:pt x="1766" y="4819"/>
                    <a:pt x="1806" y="4807"/>
                    <a:pt x="1840" y="4801"/>
                  </a:cubicBezTo>
                  <a:cubicBezTo>
                    <a:pt x="1851" y="4779"/>
                    <a:pt x="1891" y="4762"/>
                    <a:pt x="1919" y="4744"/>
                  </a:cubicBezTo>
                  <a:cubicBezTo>
                    <a:pt x="1925" y="4744"/>
                    <a:pt x="1931" y="4750"/>
                    <a:pt x="1937" y="4750"/>
                  </a:cubicBezTo>
                  <a:cubicBezTo>
                    <a:pt x="1948" y="4756"/>
                    <a:pt x="1959" y="4767"/>
                    <a:pt x="1971" y="4773"/>
                  </a:cubicBezTo>
                  <a:cubicBezTo>
                    <a:pt x="2096" y="4756"/>
                    <a:pt x="2227" y="4744"/>
                    <a:pt x="2364" y="4733"/>
                  </a:cubicBezTo>
                  <a:cubicBezTo>
                    <a:pt x="2529" y="4722"/>
                    <a:pt x="2671" y="4710"/>
                    <a:pt x="2814" y="4705"/>
                  </a:cubicBezTo>
                  <a:cubicBezTo>
                    <a:pt x="2848" y="4689"/>
                    <a:pt x="2884" y="4682"/>
                    <a:pt x="2922" y="4682"/>
                  </a:cubicBezTo>
                  <a:cubicBezTo>
                    <a:pt x="2941" y="4682"/>
                    <a:pt x="2960" y="4684"/>
                    <a:pt x="2979" y="4688"/>
                  </a:cubicBezTo>
                  <a:cubicBezTo>
                    <a:pt x="2990" y="4688"/>
                    <a:pt x="2996" y="4693"/>
                    <a:pt x="3007" y="4699"/>
                  </a:cubicBezTo>
                  <a:cubicBezTo>
                    <a:pt x="3121" y="4699"/>
                    <a:pt x="3235" y="4705"/>
                    <a:pt x="3349" y="4716"/>
                  </a:cubicBezTo>
                  <a:cubicBezTo>
                    <a:pt x="3372" y="4716"/>
                    <a:pt x="3394" y="4722"/>
                    <a:pt x="3412" y="4727"/>
                  </a:cubicBezTo>
                  <a:cubicBezTo>
                    <a:pt x="3423" y="4727"/>
                    <a:pt x="3429" y="4722"/>
                    <a:pt x="3440" y="4722"/>
                  </a:cubicBezTo>
                  <a:cubicBezTo>
                    <a:pt x="3525" y="4705"/>
                    <a:pt x="3611" y="4682"/>
                    <a:pt x="3691" y="4665"/>
                  </a:cubicBezTo>
                  <a:lnTo>
                    <a:pt x="3765" y="4682"/>
                  </a:lnTo>
                  <a:cubicBezTo>
                    <a:pt x="3782" y="4680"/>
                    <a:pt x="3799" y="4679"/>
                    <a:pt x="3816" y="4679"/>
                  </a:cubicBezTo>
                  <a:cubicBezTo>
                    <a:pt x="3903" y="4679"/>
                    <a:pt x="3991" y="4703"/>
                    <a:pt x="4067" y="4750"/>
                  </a:cubicBezTo>
                  <a:cubicBezTo>
                    <a:pt x="4249" y="4750"/>
                    <a:pt x="4425" y="4773"/>
                    <a:pt x="4608" y="4813"/>
                  </a:cubicBezTo>
                  <a:cubicBezTo>
                    <a:pt x="4653" y="4819"/>
                    <a:pt x="4699" y="4836"/>
                    <a:pt x="4744" y="4864"/>
                  </a:cubicBezTo>
                  <a:cubicBezTo>
                    <a:pt x="4758" y="4867"/>
                    <a:pt x="4774" y="4868"/>
                    <a:pt x="4791" y="4868"/>
                  </a:cubicBezTo>
                  <a:cubicBezTo>
                    <a:pt x="4807" y="4868"/>
                    <a:pt x="4824" y="4867"/>
                    <a:pt x="4841" y="4864"/>
                  </a:cubicBezTo>
                  <a:lnTo>
                    <a:pt x="4852" y="4841"/>
                  </a:lnTo>
                  <a:cubicBezTo>
                    <a:pt x="4864" y="4853"/>
                    <a:pt x="4881" y="4858"/>
                    <a:pt x="4898" y="4864"/>
                  </a:cubicBezTo>
                  <a:cubicBezTo>
                    <a:pt x="4915" y="4870"/>
                    <a:pt x="4955" y="4875"/>
                    <a:pt x="4983" y="4881"/>
                  </a:cubicBezTo>
                  <a:lnTo>
                    <a:pt x="5063" y="4875"/>
                  </a:lnTo>
                  <a:cubicBezTo>
                    <a:pt x="5077" y="4884"/>
                    <a:pt x="5093" y="4888"/>
                    <a:pt x="5109" y="4888"/>
                  </a:cubicBezTo>
                  <a:cubicBezTo>
                    <a:pt x="5124" y="4888"/>
                    <a:pt x="5140" y="4884"/>
                    <a:pt x="5154" y="4875"/>
                  </a:cubicBezTo>
                  <a:lnTo>
                    <a:pt x="5177" y="4875"/>
                  </a:lnTo>
                  <a:cubicBezTo>
                    <a:pt x="5251" y="4864"/>
                    <a:pt x="5314" y="4853"/>
                    <a:pt x="5382" y="4841"/>
                  </a:cubicBezTo>
                  <a:cubicBezTo>
                    <a:pt x="5372" y="4808"/>
                    <a:pt x="5404" y="4804"/>
                    <a:pt x="5443" y="4804"/>
                  </a:cubicBezTo>
                  <a:cubicBezTo>
                    <a:pt x="5457" y="4804"/>
                    <a:pt x="5471" y="4805"/>
                    <a:pt x="5485" y="4805"/>
                  </a:cubicBezTo>
                  <a:cubicBezTo>
                    <a:pt x="5500" y="4805"/>
                    <a:pt x="5513" y="4804"/>
                    <a:pt x="5524" y="4801"/>
                  </a:cubicBezTo>
                  <a:cubicBezTo>
                    <a:pt x="5543" y="4811"/>
                    <a:pt x="5562" y="4815"/>
                    <a:pt x="5582" y="4815"/>
                  </a:cubicBezTo>
                  <a:cubicBezTo>
                    <a:pt x="5598" y="4815"/>
                    <a:pt x="5615" y="4812"/>
                    <a:pt x="5633" y="4807"/>
                  </a:cubicBezTo>
                  <a:cubicBezTo>
                    <a:pt x="5673" y="4796"/>
                    <a:pt x="5718" y="4784"/>
                    <a:pt x="5730" y="4756"/>
                  </a:cubicBezTo>
                  <a:cubicBezTo>
                    <a:pt x="5749" y="4705"/>
                    <a:pt x="5759" y="4683"/>
                    <a:pt x="5796" y="4683"/>
                  </a:cubicBezTo>
                  <a:cubicBezTo>
                    <a:pt x="5825" y="4683"/>
                    <a:pt x="5871" y="4697"/>
                    <a:pt x="5952" y="4722"/>
                  </a:cubicBezTo>
                  <a:cubicBezTo>
                    <a:pt x="5957" y="4727"/>
                    <a:pt x="5969" y="4727"/>
                    <a:pt x="5974" y="4727"/>
                  </a:cubicBezTo>
                  <a:cubicBezTo>
                    <a:pt x="5997" y="4727"/>
                    <a:pt x="6026" y="4727"/>
                    <a:pt x="6026" y="4722"/>
                  </a:cubicBezTo>
                  <a:cubicBezTo>
                    <a:pt x="6026" y="4699"/>
                    <a:pt x="6060" y="4693"/>
                    <a:pt x="6094" y="4688"/>
                  </a:cubicBezTo>
                  <a:lnTo>
                    <a:pt x="6094" y="4688"/>
                  </a:lnTo>
                  <a:cubicBezTo>
                    <a:pt x="6094" y="4693"/>
                    <a:pt x="6094" y="4699"/>
                    <a:pt x="6088" y="4699"/>
                  </a:cubicBezTo>
                  <a:cubicBezTo>
                    <a:pt x="6071" y="4716"/>
                    <a:pt x="6060" y="4722"/>
                    <a:pt x="6094" y="4739"/>
                  </a:cubicBezTo>
                  <a:cubicBezTo>
                    <a:pt x="6107" y="4745"/>
                    <a:pt x="6123" y="4748"/>
                    <a:pt x="6139" y="4748"/>
                  </a:cubicBezTo>
                  <a:cubicBezTo>
                    <a:pt x="6150" y="4748"/>
                    <a:pt x="6162" y="4747"/>
                    <a:pt x="6174" y="4744"/>
                  </a:cubicBezTo>
                  <a:cubicBezTo>
                    <a:pt x="6231" y="4727"/>
                    <a:pt x="6288" y="4716"/>
                    <a:pt x="6345" y="4710"/>
                  </a:cubicBezTo>
                  <a:cubicBezTo>
                    <a:pt x="6362" y="4670"/>
                    <a:pt x="6436" y="4670"/>
                    <a:pt x="6515" y="4665"/>
                  </a:cubicBezTo>
                  <a:cubicBezTo>
                    <a:pt x="6520" y="4666"/>
                    <a:pt x="6526" y="4666"/>
                    <a:pt x="6531" y="4666"/>
                  </a:cubicBezTo>
                  <a:cubicBezTo>
                    <a:pt x="6556" y="4666"/>
                    <a:pt x="6582" y="4656"/>
                    <a:pt x="6601" y="4642"/>
                  </a:cubicBezTo>
                  <a:cubicBezTo>
                    <a:pt x="6629" y="4619"/>
                    <a:pt x="6658" y="4614"/>
                    <a:pt x="6692" y="4614"/>
                  </a:cubicBezTo>
                  <a:lnTo>
                    <a:pt x="6891" y="4614"/>
                  </a:lnTo>
                  <a:cubicBezTo>
                    <a:pt x="6931" y="4614"/>
                    <a:pt x="6886" y="4614"/>
                    <a:pt x="6914" y="4631"/>
                  </a:cubicBezTo>
                  <a:cubicBezTo>
                    <a:pt x="6920" y="4636"/>
                    <a:pt x="6920" y="4647"/>
                    <a:pt x="6915" y="4653"/>
                  </a:cubicBezTo>
                  <a:lnTo>
                    <a:pt x="6915" y="4653"/>
                  </a:lnTo>
                  <a:cubicBezTo>
                    <a:pt x="6951" y="4651"/>
                    <a:pt x="6987" y="4651"/>
                    <a:pt x="7025" y="4651"/>
                  </a:cubicBezTo>
                  <a:cubicBezTo>
                    <a:pt x="7112" y="4651"/>
                    <a:pt x="7205" y="4653"/>
                    <a:pt x="7307" y="4653"/>
                  </a:cubicBezTo>
                  <a:cubicBezTo>
                    <a:pt x="7358" y="4653"/>
                    <a:pt x="7410" y="4648"/>
                    <a:pt x="7461" y="4642"/>
                  </a:cubicBezTo>
                  <a:lnTo>
                    <a:pt x="7529" y="4636"/>
                  </a:lnTo>
                  <a:cubicBezTo>
                    <a:pt x="7558" y="4619"/>
                    <a:pt x="7586" y="4608"/>
                    <a:pt x="7615" y="4602"/>
                  </a:cubicBezTo>
                  <a:cubicBezTo>
                    <a:pt x="7626" y="4599"/>
                    <a:pt x="7636" y="4598"/>
                    <a:pt x="7645" y="4598"/>
                  </a:cubicBezTo>
                  <a:cubicBezTo>
                    <a:pt x="7654" y="4598"/>
                    <a:pt x="7663" y="4599"/>
                    <a:pt x="7672" y="4602"/>
                  </a:cubicBezTo>
                  <a:cubicBezTo>
                    <a:pt x="7672" y="4602"/>
                    <a:pt x="7683" y="4608"/>
                    <a:pt x="7683" y="4614"/>
                  </a:cubicBezTo>
                  <a:cubicBezTo>
                    <a:pt x="7683" y="4616"/>
                    <a:pt x="7683" y="4616"/>
                    <a:pt x="7683" y="4616"/>
                  </a:cubicBezTo>
                  <a:cubicBezTo>
                    <a:pt x="7683" y="4616"/>
                    <a:pt x="7683" y="4616"/>
                    <a:pt x="7683" y="4619"/>
                  </a:cubicBezTo>
                  <a:cubicBezTo>
                    <a:pt x="7763" y="4608"/>
                    <a:pt x="7848" y="4602"/>
                    <a:pt x="7928" y="4596"/>
                  </a:cubicBezTo>
                  <a:cubicBezTo>
                    <a:pt x="8082" y="4579"/>
                    <a:pt x="8235" y="4562"/>
                    <a:pt x="8389" y="4545"/>
                  </a:cubicBezTo>
                  <a:cubicBezTo>
                    <a:pt x="8403" y="4543"/>
                    <a:pt x="8416" y="4542"/>
                    <a:pt x="8429" y="4542"/>
                  </a:cubicBezTo>
                  <a:cubicBezTo>
                    <a:pt x="8484" y="4542"/>
                    <a:pt x="8536" y="4561"/>
                    <a:pt x="8577" y="4602"/>
                  </a:cubicBezTo>
                  <a:lnTo>
                    <a:pt x="8691" y="4568"/>
                  </a:lnTo>
                  <a:cubicBezTo>
                    <a:pt x="8691" y="4568"/>
                    <a:pt x="8685" y="4557"/>
                    <a:pt x="8691" y="4557"/>
                  </a:cubicBezTo>
                  <a:cubicBezTo>
                    <a:pt x="8714" y="4545"/>
                    <a:pt x="8731" y="4539"/>
                    <a:pt x="8754" y="4539"/>
                  </a:cubicBezTo>
                  <a:cubicBezTo>
                    <a:pt x="8885" y="4522"/>
                    <a:pt x="8987" y="4488"/>
                    <a:pt x="9118" y="4477"/>
                  </a:cubicBezTo>
                  <a:cubicBezTo>
                    <a:pt x="9123" y="4476"/>
                    <a:pt x="9128" y="4476"/>
                    <a:pt x="9133" y="4476"/>
                  </a:cubicBezTo>
                  <a:cubicBezTo>
                    <a:pt x="9168" y="4476"/>
                    <a:pt x="9216" y="4491"/>
                    <a:pt x="9221" y="4505"/>
                  </a:cubicBezTo>
                  <a:cubicBezTo>
                    <a:pt x="9226" y="4522"/>
                    <a:pt x="9232" y="4557"/>
                    <a:pt x="9243" y="4579"/>
                  </a:cubicBezTo>
                  <a:lnTo>
                    <a:pt x="9255" y="4579"/>
                  </a:lnTo>
                  <a:lnTo>
                    <a:pt x="9420" y="4642"/>
                  </a:lnTo>
                  <a:lnTo>
                    <a:pt x="9483" y="4642"/>
                  </a:lnTo>
                  <a:cubicBezTo>
                    <a:pt x="9565" y="4598"/>
                    <a:pt x="9658" y="4574"/>
                    <a:pt x="9751" y="4574"/>
                  </a:cubicBezTo>
                  <a:cubicBezTo>
                    <a:pt x="9825" y="4574"/>
                    <a:pt x="9899" y="4589"/>
                    <a:pt x="9967" y="4619"/>
                  </a:cubicBezTo>
                  <a:lnTo>
                    <a:pt x="10092" y="4636"/>
                  </a:lnTo>
                  <a:lnTo>
                    <a:pt x="10103" y="4636"/>
                  </a:lnTo>
                  <a:cubicBezTo>
                    <a:pt x="10160" y="4608"/>
                    <a:pt x="10223" y="4596"/>
                    <a:pt x="10291" y="4591"/>
                  </a:cubicBezTo>
                  <a:cubicBezTo>
                    <a:pt x="10308" y="4596"/>
                    <a:pt x="10326" y="4596"/>
                    <a:pt x="10343" y="4608"/>
                  </a:cubicBezTo>
                  <a:cubicBezTo>
                    <a:pt x="10348" y="4608"/>
                    <a:pt x="10354" y="4619"/>
                    <a:pt x="10354" y="4619"/>
                  </a:cubicBezTo>
                  <a:cubicBezTo>
                    <a:pt x="10348" y="4636"/>
                    <a:pt x="10343" y="4648"/>
                    <a:pt x="10337" y="4659"/>
                  </a:cubicBezTo>
                  <a:cubicBezTo>
                    <a:pt x="10331" y="4670"/>
                    <a:pt x="10314" y="4676"/>
                    <a:pt x="10326" y="4693"/>
                  </a:cubicBezTo>
                  <a:cubicBezTo>
                    <a:pt x="10331" y="4699"/>
                    <a:pt x="10343" y="4705"/>
                    <a:pt x="10348" y="4716"/>
                  </a:cubicBezTo>
                  <a:cubicBezTo>
                    <a:pt x="10360" y="4722"/>
                    <a:pt x="10377" y="4722"/>
                    <a:pt x="10394" y="4722"/>
                  </a:cubicBezTo>
                  <a:cubicBezTo>
                    <a:pt x="10408" y="4719"/>
                    <a:pt x="10422" y="4715"/>
                    <a:pt x="10438" y="4715"/>
                  </a:cubicBezTo>
                  <a:cubicBezTo>
                    <a:pt x="10454" y="4715"/>
                    <a:pt x="10471" y="4719"/>
                    <a:pt x="10491" y="4733"/>
                  </a:cubicBezTo>
                  <a:cubicBezTo>
                    <a:pt x="10508" y="4750"/>
                    <a:pt x="10531" y="4762"/>
                    <a:pt x="10559" y="4762"/>
                  </a:cubicBezTo>
                  <a:cubicBezTo>
                    <a:pt x="10656" y="4762"/>
                    <a:pt x="10679" y="4801"/>
                    <a:pt x="10730" y="4830"/>
                  </a:cubicBezTo>
                  <a:cubicBezTo>
                    <a:pt x="10747" y="4838"/>
                    <a:pt x="10742" y="4844"/>
                    <a:pt x="10727" y="4844"/>
                  </a:cubicBezTo>
                  <a:cubicBezTo>
                    <a:pt x="10722" y="4844"/>
                    <a:pt x="10715" y="4843"/>
                    <a:pt x="10707" y="4841"/>
                  </a:cubicBezTo>
                  <a:cubicBezTo>
                    <a:pt x="10697" y="4841"/>
                    <a:pt x="10688" y="4840"/>
                    <a:pt x="10679" y="4840"/>
                  </a:cubicBezTo>
                  <a:cubicBezTo>
                    <a:pt x="10605" y="4840"/>
                    <a:pt x="10582" y="4862"/>
                    <a:pt x="10582" y="4893"/>
                  </a:cubicBezTo>
                  <a:cubicBezTo>
                    <a:pt x="10582" y="4904"/>
                    <a:pt x="10588" y="4915"/>
                    <a:pt x="10588" y="4921"/>
                  </a:cubicBezTo>
                  <a:cubicBezTo>
                    <a:pt x="10667" y="4944"/>
                    <a:pt x="10747" y="4967"/>
                    <a:pt x="10832" y="4989"/>
                  </a:cubicBezTo>
                  <a:cubicBezTo>
                    <a:pt x="10841" y="4992"/>
                    <a:pt x="10851" y="4994"/>
                    <a:pt x="10861" y="4994"/>
                  </a:cubicBezTo>
                  <a:cubicBezTo>
                    <a:pt x="10871" y="4994"/>
                    <a:pt x="10881" y="4992"/>
                    <a:pt x="10889" y="4989"/>
                  </a:cubicBezTo>
                  <a:lnTo>
                    <a:pt x="11208" y="4932"/>
                  </a:lnTo>
                  <a:cubicBezTo>
                    <a:pt x="11197" y="4915"/>
                    <a:pt x="11185" y="4904"/>
                    <a:pt x="11174" y="4887"/>
                  </a:cubicBezTo>
                  <a:cubicBezTo>
                    <a:pt x="11157" y="4858"/>
                    <a:pt x="11157" y="4841"/>
                    <a:pt x="11208" y="4824"/>
                  </a:cubicBezTo>
                  <a:cubicBezTo>
                    <a:pt x="11231" y="4819"/>
                    <a:pt x="11248" y="4813"/>
                    <a:pt x="11271" y="4801"/>
                  </a:cubicBezTo>
                  <a:cubicBezTo>
                    <a:pt x="11291" y="4796"/>
                    <a:pt x="11313" y="4794"/>
                    <a:pt x="11335" y="4794"/>
                  </a:cubicBezTo>
                  <a:cubicBezTo>
                    <a:pt x="11361" y="4794"/>
                    <a:pt x="11388" y="4798"/>
                    <a:pt x="11413" y="4807"/>
                  </a:cubicBezTo>
                  <a:cubicBezTo>
                    <a:pt x="11436" y="4819"/>
                    <a:pt x="11447" y="4824"/>
                    <a:pt x="11470" y="4830"/>
                  </a:cubicBezTo>
                  <a:cubicBezTo>
                    <a:pt x="11509" y="4849"/>
                    <a:pt x="11551" y="4858"/>
                    <a:pt x="11591" y="4858"/>
                  </a:cubicBezTo>
                  <a:cubicBezTo>
                    <a:pt x="11610" y="4858"/>
                    <a:pt x="11629" y="4856"/>
                    <a:pt x="11647" y="4853"/>
                  </a:cubicBezTo>
                  <a:cubicBezTo>
                    <a:pt x="11698" y="4836"/>
                    <a:pt x="11738" y="4824"/>
                    <a:pt x="11789" y="4807"/>
                  </a:cubicBezTo>
                  <a:cubicBezTo>
                    <a:pt x="11835" y="4796"/>
                    <a:pt x="11886" y="4796"/>
                    <a:pt x="11932" y="4796"/>
                  </a:cubicBezTo>
                  <a:cubicBezTo>
                    <a:pt x="11973" y="4800"/>
                    <a:pt x="12029" y="4816"/>
                    <a:pt x="12064" y="4816"/>
                  </a:cubicBezTo>
                  <a:cubicBezTo>
                    <a:pt x="12072" y="4816"/>
                    <a:pt x="12080" y="4815"/>
                    <a:pt x="12085" y="4813"/>
                  </a:cubicBezTo>
                  <a:cubicBezTo>
                    <a:pt x="12142" y="4784"/>
                    <a:pt x="12194" y="4750"/>
                    <a:pt x="12165" y="4699"/>
                  </a:cubicBezTo>
                  <a:cubicBezTo>
                    <a:pt x="12159" y="4699"/>
                    <a:pt x="12159" y="4693"/>
                    <a:pt x="12154" y="4688"/>
                  </a:cubicBezTo>
                  <a:cubicBezTo>
                    <a:pt x="12142" y="4642"/>
                    <a:pt x="12194" y="4608"/>
                    <a:pt x="12285" y="4602"/>
                  </a:cubicBezTo>
                  <a:cubicBezTo>
                    <a:pt x="12307" y="4602"/>
                    <a:pt x="12325" y="4602"/>
                    <a:pt x="12347" y="4608"/>
                  </a:cubicBezTo>
                  <a:cubicBezTo>
                    <a:pt x="12364" y="4614"/>
                    <a:pt x="12381" y="4625"/>
                    <a:pt x="12399" y="4631"/>
                  </a:cubicBezTo>
                  <a:cubicBezTo>
                    <a:pt x="12433" y="4636"/>
                    <a:pt x="12461" y="4648"/>
                    <a:pt x="12490" y="4665"/>
                  </a:cubicBezTo>
                  <a:cubicBezTo>
                    <a:pt x="12598" y="4619"/>
                    <a:pt x="12706" y="4596"/>
                    <a:pt x="12826" y="4591"/>
                  </a:cubicBezTo>
                  <a:cubicBezTo>
                    <a:pt x="12849" y="4587"/>
                    <a:pt x="12872" y="4586"/>
                    <a:pt x="12895" y="4586"/>
                  </a:cubicBezTo>
                  <a:cubicBezTo>
                    <a:pt x="12993" y="4586"/>
                    <a:pt x="13091" y="4614"/>
                    <a:pt x="13179" y="4665"/>
                  </a:cubicBezTo>
                  <a:lnTo>
                    <a:pt x="13259" y="4676"/>
                  </a:lnTo>
                  <a:cubicBezTo>
                    <a:pt x="13304" y="4653"/>
                    <a:pt x="13361" y="4636"/>
                    <a:pt x="13412" y="4631"/>
                  </a:cubicBezTo>
                  <a:cubicBezTo>
                    <a:pt x="13488" y="4617"/>
                    <a:pt x="13564" y="4609"/>
                    <a:pt x="13640" y="4609"/>
                  </a:cubicBezTo>
                  <a:cubicBezTo>
                    <a:pt x="13689" y="4609"/>
                    <a:pt x="13739" y="4612"/>
                    <a:pt x="13788" y="4619"/>
                  </a:cubicBezTo>
                  <a:cubicBezTo>
                    <a:pt x="13868" y="4585"/>
                    <a:pt x="13953" y="4562"/>
                    <a:pt x="14039" y="4551"/>
                  </a:cubicBezTo>
                  <a:cubicBezTo>
                    <a:pt x="14101" y="4545"/>
                    <a:pt x="14164" y="4545"/>
                    <a:pt x="14221" y="4545"/>
                  </a:cubicBezTo>
                  <a:cubicBezTo>
                    <a:pt x="14323" y="4465"/>
                    <a:pt x="14547" y="4419"/>
                    <a:pt x="14759" y="4419"/>
                  </a:cubicBezTo>
                  <a:cubicBezTo>
                    <a:pt x="14771" y="4419"/>
                    <a:pt x="14784" y="4420"/>
                    <a:pt x="14796" y="4420"/>
                  </a:cubicBezTo>
                  <a:cubicBezTo>
                    <a:pt x="14813" y="4408"/>
                    <a:pt x="14836" y="4403"/>
                    <a:pt x="14859" y="4397"/>
                  </a:cubicBezTo>
                  <a:cubicBezTo>
                    <a:pt x="14916" y="4386"/>
                    <a:pt x="14973" y="4363"/>
                    <a:pt x="15018" y="4334"/>
                  </a:cubicBezTo>
                  <a:cubicBezTo>
                    <a:pt x="15053" y="4329"/>
                    <a:pt x="15081" y="4329"/>
                    <a:pt x="15109" y="4329"/>
                  </a:cubicBezTo>
                  <a:cubicBezTo>
                    <a:pt x="15121" y="4295"/>
                    <a:pt x="15121" y="4255"/>
                    <a:pt x="15201" y="4243"/>
                  </a:cubicBezTo>
                  <a:lnTo>
                    <a:pt x="15315" y="4198"/>
                  </a:lnTo>
                  <a:cubicBezTo>
                    <a:pt x="15303" y="4186"/>
                    <a:pt x="15292" y="4169"/>
                    <a:pt x="15280" y="4158"/>
                  </a:cubicBezTo>
                  <a:cubicBezTo>
                    <a:pt x="15269" y="4141"/>
                    <a:pt x="15258" y="4129"/>
                    <a:pt x="15246" y="4118"/>
                  </a:cubicBezTo>
                  <a:cubicBezTo>
                    <a:pt x="15261" y="4114"/>
                    <a:pt x="15277" y="4112"/>
                    <a:pt x="15293" y="4112"/>
                  </a:cubicBezTo>
                  <a:cubicBezTo>
                    <a:pt x="15325" y="4112"/>
                    <a:pt x="15358" y="4120"/>
                    <a:pt x="15389" y="4135"/>
                  </a:cubicBezTo>
                  <a:cubicBezTo>
                    <a:pt x="15406" y="4141"/>
                    <a:pt x="15417" y="4152"/>
                    <a:pt x="15434" y="4158"/>
                  </a:cubicBezTo>
                  <a:cubicBezTo>
                    <a:pt x="15476" y="4179"/>
                    <a:pt x="15522" y="4191"/>
                    <a:pt x="15568" y="4191"/>
                  </a:cubicBezTo>
                  <a:cubicBezTo>
                    <a:pt x="15584" y="4191"/>
                    <a:pt x="15600" y="4189"/>
                    <a:pt x="15616" y="4186"/>
                  </a:cubicBezTo>
                  <a:cubicBezTo>
                    <a:pt x="15673" y="4175"/>
                    <a:pt x="15719" y="4164"/>
                    <a:pt x="15776" y="4152"/>
                  </a:cubicBezTo>
                  <a:cubicBezTo>
                    <a:pt x="15801" y="4149"/>
                    <a:pt x="15827" y="4148"/>
                    <a:pt x="15853" y="4148"/>
                  </a:cubicBezTo>
                  <a:cubicBezTo>
                    <a:pt x="15878" y="4148"/>
                    <a:pt x="15904" y="4149"/>
                    <a:pt x="15930" y="4152"/>
                  </a:cubicBezTo>
                  <a:cubicBezTo>
                    <a:pt x="15964" y="4158"/>
                    <a:pt x="16009" y="4175"/>
                    <a:pt x="16049" y="4175"/>
                  </a:cubicBezTo>
                  <a:lnTo>
                    <a:pt x="16118" y="4164"/>
                  </a:lnTo>
                  <a:cubicBezTo>
                    <a:pt x="16169" y="4141"/>
                    <a:pt x="16214" y="4118"/>
                    <a:pt x="16197" y="4072"/>
                  </a:cubicBezTo>
                  <a:cubicBezTo>
                    <a:pt x="16192" y="4067"/>
                    <a:pt x="16192" y="4061"/>
                    <a:pt x="16192" y="4055"/>
                  </a:cubicBezTo>
                  <a:cubicBezTo>
                    <a:pt x="16192" y="4021"/>
                    <a:pt x="16226" y="3998"/>
                    <a:pt x="16288" y="3987"/>
                  </a:cubicBezTo>
                  <a:cubicBezTo>
                    <a:pt x="16343" y="3957"/>
                    <a:pt x="16402" y="3940"/>
                    <a:pt x="16462" y="3940"/>
                  </a:cubicBezTo>
                  <a:cubicBezTo>
                    <a:pt x="16470" y="3940"/>
                    <a:pt x="16479" y="3941"/>
                    <a:pt x="16488" y="3941"/>
                  </a:cubicBezTo>
                  <a:cubicBezTo>
                    <a:pt x="16539" y="3911"/>
                    <a:pt x="16598" y="3897"/>
                    <a:pt x="16658" y="3897"/>
                  </a:cubicBezTo>
                  <a:cubicBezTo>
                    <a:pt x="16677" y="3897"/>
                    <a:pt x="16696" y="3899"/>
                    <a:pt x="16716" y="3902"/>
                  </a:cubicBezTo>
                  <a:cubicBezTo>
                    <a:pt x="16892" y="3924"/>
                    <a:pt x="17000" y="3981"/>
                    <a:pt x="17160" y="4010"/>
                  </a:cubicBezTo>
                  <a:lnTo>
                    <a:pt x="17239" y="4021"/>
                  </a:lnTo>
                  <a:lnTo>
                    <a:pt x="172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3" name="Google Shape;703;p42"/>
          <p:cNvSpPr txBox="1"/>
          <p:nvPr>
            <p:ph type="title"/>
          </p:nvPr>
        </p:nvSpPr>
        <p:spPr>
          <a:xfrm flipH="1">
            <a:off x="1268050" y="1724600"/>
            <a:ext cx="862200" cy="985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704" name="Google Shape;704;p42"/>
          <p:cNvSpPr txBox="1"/>
          <p:nvPr>
            <p:ph idx="1" type="subTitle"/>
          </p:nvPr>
        </p:nvSpPr>
        <p:spPr>
          <a:xfrm>
            <a:off x="2155863" y="2178525"/>
            <a:ext cx="2244300" cy="531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a:t>
            </a:r>
            <a:r>
              <a:rPr lang="en"/>
              <a:t>can</a:t>
            </a:r>
            <a:r>
              <a:rPr lang="en"/>
              <a:t> describe the topic of the section here</a:t>
            </a:r>
            <a:endParaRPr/>
          </a:p>
        </p:txBody>
      </p:sp>
      <p:sp>
        <p:nvSpPr>
          <p:cNvPr id="705" name="Google Shape;705;p42"/>
          <p:cNvSpPr txBox="1"/>
          <p:nvPr>
            <p:ph idx="2" type="subTitle"/>
          </p:nvPr>
        </p:nvSpPr>
        <p:spPr>
          <a:xfrm>
            <a:off x="2155875" y="1714425"/>
            <a:ext cx="2244300" cy="462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Objectives</a:t>
            </a:r>
            <a:endParaRPr/>
          </a:p>
        </p:txBody>
      </p:sp>
      <p:sp>
        <p:nvSpPr>
          <p:cNvPr id="706" name="Google Shape;706;p42"/>
          <p:cNvSpPr txBox="1"/>
          <p:nvPr>
            <p:ph idx="3" type="title"/>
          </p:nvPr>
        </p:nvSpPr>
        <p:spPr>
          <a:xfrm>
            <a:off x="2998950" y="535650"/>
            <a:ext cx="3146100" cy="569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Table of contents</a:t>
            </a:r>
            <a:endParaRPr/>
          </a:p>
        </p:txBody>
      </p:sp>
      <p:sp>
        <p:nvSpPr>
          <p:cNvPr id="707" name="Google Shape;707;p42"/>
          <p:cNvSpPr txBox="1"/>
          <p:nvPr>
            <p:ph idx="4" type="title"/>
          </p:nvPr>
        </p:nvSpPr>
        <p:spPr>
          <a:xfrm flipH="1">
            <a:off x="1268050" y="2905225"/>
            <a:ext cx="862200" cy="985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708" name="Google Shape;708;p42"/>
          <p:cNvSpPr txBox="1"/>
          <p:nvPr>
            <p:ph idx="5" type="subTitle"/>
          </p:nvPr>
        </p:nvSpPr>
        <p:spPr>
          <a:xfrm>
            <a:off x="2155863" y="3371200"/>
            <a:ext cx="2244300" cy="531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a:t>
            </a:r>
            <a:r>
              <a:rPr lang="en"/>
              <a:t>can</a:t>
            </a:r>
            <a:r>
              <a:rPr lang="en"/>
              <a:t> describe the topic of the section here</a:t>
            </a:r>
            <a:endParaRPr/>
          </a:p>
        </p:txBody>
      </p:sp>
      <p:sp>
        <p:nvSpPr>
          <p:cNvPr id="709" name="Google Shape;709;p42"/>
          <p:cNvSpPr txBox="1"/>
          <p:nvPr>
            <p:ph idx="6" type="subTitle"/>
          </p:nvPr>
        </p:nvSpPr>
        <p:spPr>
          <a:xfrm>
            <a:off x="2155875" y="2907196"/>
            <a:ext cx="2244300" cy="459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Overview</a:t>
            </a:r>
            <a:endParaRPr/>
          </a:p>
        </p:txBody>
      </p:sp>
      <p:sp>
        <p:nvSpPr>
          <p:cNvPr id="710" name="Google Shape;710;p42"/>
          <p:cNvSpPr txBox="1"/>
          <p:nvPr>
            <p:ph idx="7" type="title"/>
          </p:nvPr>
        </p:nvSpPr>
        <p:spPr>
          <a:xfrm flipH="1">
            <a:off x="4769450" y="1724600"/>
            <a:ext cx="862200" cy="985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711" name="Google Shape;711;p42"/>
          <p:cNvSpPr txBox="1"/>
          <p:nvPr>
            <p:ph idx="8" type="subTitle"/>
          </p:nvPr>
        </p:nvSpPr>
        <p:spPr>
          <a:xfrm>
            <a:off x="5631650" y="2178525"/>
            <a:ext cx="2244300" cy="531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a:t>
            </a:r>
            <a:r>
              <a:rPr lang="en"/>
              <a:t>can</a:t>
            </a:r>
            <a:r>
              <a:rPr lang="en"/>
              <a:t> describe the topic of the section here</a:t>
            </a:r>
            <a:endParaRPr/>
          </a:p>
        </p:txBody>
      </p:sp>
      <p:sp>
        <p:nvSpPr>
          <p:cNvPr id="712" name="Google Shape;712;p42"/>
          <p:cNvSpPr txBox="1"/>
          <p:nvPr>
            <p:ph idx="9" type="title"/>
          </p:nvPr>
        </p:nvSpPr>
        <p:spPr>
          <a:xfrm flipH="1">
            <a:off x="4769450" y="2905225"/>
            <a:ext cx="862200" cy="985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713" name="Google Shape;713;p42"/>
          <p:cNvSpPr txBox="1"/>
          <p:nvPr>
            <p:ph idx="13" type="subTitle"/>
          </p:nvPr>
        </p:nvSpPr>
        <p:spPr>
          <a:xfrm>
            <a:off x="5631650" y="3369550"/>
            <a:ext cx="2244300" cy="531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a:t>
            </a:r>
            <a:r>
              <a:rPr lang="en"/>
              <a:t>can</a:t>
            </a:r>
            <a:r>
              <a:rPr lang="en"/>
              <a:t> describe the topic of the section here</a:t>
            </a:r>
            <a:endParaRPr/>
          </a:p>
        </p:txBody>
      </p:sp>
      <p:sp>
        <p:nvSpPr>
          <p:cNvPr id="714" name="Google Shape;714;p42"/>
          <p:cNvSpPr txBox="1"/>
          <p:nvPr>
            <p:ph idx="14" type="subTitle"/>
          </p:nvPr>
        </p:nvSpPr>
        <p:spPr>
          <a:xfrm>
            <a:off x="5631645" y="2904210"/>
            <a:ext cx="2244300" cy="459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Concepts</a:t>
            </a:r>
            <a:endParaRPr/>
          </a:p>
        </p:txBody>
      </p:sp>
      <p:sp>
        <p:nvSpPr>
          <p:cNvPr id="715" name="Google Shape;715;p42"/>
          <p:cNvSpPr txBox="1"/>
          <p:nvPr>
            <p:ph idx="15" type="subTitle"/>
          </p:nvPr>
        </p:nvSpPr>
        <p:spPr>
          <a:xfrm>
            <a:off x="5631645" y="1714425"/>
            <a:ext cx="2244300" cy="462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Methodology</a:t>
            </a:r>
            <a:endParaRPr/>
          </a:p>
        </p:txBody>
      </p:sp>
      <p:sp>
        <p:nvSpPr>
          <p:cNvPr id="716" name="Google Shape;716;p42"/>
          <p:cNvSpPr/>
          <p:nvPr/>
        </p:nvSpPr>
        <p:spPr>
          <a:xfrm rot="-1869146">
            <a:off x="1457207" y="1765787"/>
            <a:ext cx="3821" cy="7642"/>
          </a:xfrm>
          <a:custGeom>
            <a:rect b="b" l="l" r="r" t="t"/>
            <a:pathLst>
              <a:path extrusionOk="0" h="58" w="29">
                <a:moveTo>
                  <a:pt x="0" y="0"/>
                </a:moveTo>
                <a:lnTo>
                  <a:pt x="12" y="57"/>
                </a:lnTo>
                <a:lnTo>
                  <a:pt x="29" y="6"/>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42"/>
          <p:cNvSpPr/>
          <p:nvPr/>
        </p:nvSpPr>
        <p:spPr>
          <a:xfrm>
            <a:off x="165875" y="405400"/>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42"/>
          <p:cNvSpPr/>
          <p:nvPr/>
        </p:nvSpPr>
        <p:spPr>
          <a:xfrm>
            <a:off x="165875" y="1087983"/>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42"/>
          <p:cNvSpPr/>
          <p:nvPr/>
        </p:nvSpPr>
        <p:spPr>
          <a:xfrm>
            <a:off x="165875" y="1770542"/>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42"/>
          <p:cNvSpPr/>
          <p:nvPr/>
        </p:nvSpPr>
        <p:spPr>
          <a:xfrm>
            <a:off x="165875" y="2453125"/>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42"/>
          <p:cNvSpPr/>
          <p:nvPr/>
        </p:nvSpPr>
        <p:spPr>
          <a:xfrm>
            <a:off x="165875" y="3135708"/>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42"/>
          <p:cNvSpPr/>
          <p:nvPr/>
        </p:nvSpPr>
        <p:spPr>
          <a:xfrm>
            <a:off x="165875" y="3812192"/>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42"/>
          <p:cNvSpPr/>
          <p:nvPr/>
        </p:nvSpPr>
        <p:spPr>
          <a:xfrm>
            <a:off x="165875" y="4494775"/>
            <a:ext cx="243300" cy="24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4" name="Google Shape;724;p42"/>
          <p:cNvGrpSpPr/>
          <p:nvPr/>
        </p:nvGrpSpPr>
        <p:grpSpPr>
          <a:xfrm rot="-406465">
            <a:off x="3898154" y="206994"/>
            <a:ext cx="1287909" cy="344459"/>
            <a:chOff x="-1128125" y="1939975"/>
            <a:chExt cx="859776" cy="229952"/>
          </a:xfrm>
        </p:grpSpPr>
        <p:sp>
          <p:nvSpPr>
            <p:cNvPr id="725" name="Google Shape;725;p42"/>
            <p:cNvSpPr/>
            <p:nvPr/>
          </p:nvSpPr>
          <p:spPr>
            <a:xfrm>
              <a:off x="-1128125" y="1939975"/>
              <a:ext cx="859776" cy="229952"/>
            </a:xfrm>
            <a:custGeom>
              <a:rect b="b" l="l" r="r" t="t"/>
              <a:pathLst>
                <a:path extrusionOk="0" h="4631" w="17315">
                  <a:moveTo>
                    <a:pt x="1" y="0"/>
                  </a:moveTo>
                  <a:lnTo>
                    <a:pt x="143" y="1413"/>
                  </a:lnTo>
                  <a:lnTo>
                    <a:pt x="1" y="2455"/>
                  </a:lnTo>
                  <a:lnTo>
                    <a:pt x="143" y="3828"/>
                  </a:lnTo>
                  <a:lnTo>
                    <a:pt x="143" y="4631"/>
                  </a:lnTo>
                  <a:lnTo>
                    <a:pt x="17314" y="4557"/>
                  </a:lnTo>
                  <a:lnTo>
                    <a:pt x="17314" y="3571"/>
                  </a:lnTo>
                  <a:lnTo>
                    <a:pt x="17098" y="2165"/>
                  </a:lnTo>
                  <a:lnTo>
                    <a:pt x="17314" y="940"/>
                  </a:lnTo>
                  <a:lnTo>
                    <a:pt x="1731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42"/>
            <p:cNvSpPr/>
            <p:nvPr/>
          </p:nvSpPr>
          <p:spPr>
            <a:xfrm>
              <a:off x="-600144" y="2109793"/>
              <a:ext cx="34014" cy="30587"/>
            </a:xfrm>
            <a:custGeom>
              <a:rect b="b" l="l" r="r" t="t"/>
              <a:pathLst>
                <a:path extrusionOk="0" h="616" w="685">
                  <a:moveTo>
                    <a:pt x="619" y="0"/>
                  </a:moveTo>
                  <a:cubicBezTo>
                    <a:pt x="555" y="0"/>
                    <a:pt x="410" y="96"/>
                    <a:pt x="269" y="237"/>
                  </a:cubicBezTo>
                  <a:cubicBezTo>
                    <a:pt x="103" y="402"/>
                    <a:pt x="1" y="567"/>
                    <a:pt x="41" y="607"/>
                  </a:cubicBezTo>
                  <a:cubicBezTo>
                    <a:pt x="47" y="613"/>
                    <a:pt x="55" y="616"/>
                    <a:pt x="66" y="616"/>
                  </a:cubicBezTo>
                  <a:cubicBezTo>
                    <a:pt x="129" y="616"/>
                    <a:pt x="270" y="520"/>
                    <a:pt x="411" y="379"/>
                  </a:cubicBezTo>
                  <a:cubicBezTo>
                    <a:pt x="576" y="214"/>
                    <a:pt x="684" y="49"/>
                    <a:pt x="644" y="9"/>
                  </a:cubicBezTo>
                  <a:cubicBezTo>
                    <a:pt x="639" y="3"/>
                    <a:pt x="630" y="0"/>
                    <a:pt x="6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42"/>
            <p:cNvSpPr/>
            <p:nvPr/>
          </p:nvSpPr>
          <p:spPr>
            <a:xfrm>
              <a:off x="-600144" y="2017883"/>
              <a:ext cx="34014" cy="30587"/>
            </a:xfrm>
            <a:custGeom>
              <a:rect b="b" l="l" r="r" t="t"/>
              <a:pathLst>
                <a:path extrusionOk="0" h="616" w="685">
                  <a:moveTo>
                    <a:pt x="619" y="0"/>
                  </a:moveTo>
                  <a:cubicBezTo>
                    <a:pt x="555" y="0"/>
                    <a:pt x="410" y="96"/>
                    <a:pt x="269" y="237"/>
                  </a:cubicBezTo>
                  <a:cubicBezTo>
                    <a:pt x="103" y="402"/>
                    <a:pt x="1" y="567"/>
                    <a:pt x="41" y="607"/>
                  </a:cubicBezTo>
                  <a:cubicBezTo>
                    <a:pt x="47" y="613"/>
                    <a:pt x="55" y="616"/>
                    <a:pt x="66" y="616"/>
                  </a:cubicBezTo>
                  <a:cubicBezTo>
                    <a:pt x="129" y="616"/>
                    <a:pt x="270" y="520"/>
                    <a:pt x="411" y="379"/>
                  </a:cubicBezTo>
                  <a:cubicBezTo>
                    <a:pt x="576" y="214"/>
                    <a:pt x="684" y="49"/>
                    <a:pt x="644" y="9"/>
                  </a:cubicBezTo>
                  <a:cubicBezTo>
                    <a:pt x="639" y="3"/>
                    <a:pt x="630" y="0"/>
                    <a:pt x="6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42"/>
            <p:cNvSpPr/>
            <p:nvPr/>
          </p:nvSpPr>
          <p:spPr>
            <a:xfrm>
              <a:off x="-646522" y="2017883"/>
              <a:ext cx="33716" cy="30587"/>
            </a:xfrm>
            <a:custGeom>
              <a:rect b="b" l="l" r="r" t="t"/>
              <a:pathLst>
                <a:path extrusionOk="0" h="616" w="679">
                  <a:moveTo>
                    <a:pt x="66" y="0"/>
                  </a:moveTo>
                  <a:cubicBezTo>
                    <a:pt x="55" y="0"/>
                    <a:pt x="47" y="3"/>
                    <a:pt x="41" y="9"/>
                  </a:cubicBezTo>
                  <a:cubicBezTo>
                    <a:pt x="1" y="49"/>
                    <a:pt x="103" y="214"/>
                    <a:pt x="269" y="379"/>
                  </a:cubicBezTo>
                  <a:cubicBezTo>
                    <a:pt x="410" y="520"/>
                    <a:pt x="551" y="616"/>
                    <a:pt x="614" y="616"/>
                  </a:cubicBezTo>
                  <a:cubicBezTo>
                    <a:pt x="624" y="616"/>
                    <a:pt x="633" y="613"/>
                    <a:pt x="639" y="607"/>
                  </a:cubicBezTo>
                  <a:cubicBezTo>
                    <a:pt x="679" y="567"/>
                    <a:pt x="582" y="402"/>
                    <a:pt x="411" y="237"/>
                  </a:cubicBezTo>
                  <a:cubicBezTo>
                    <a:pt x="270" y="96"/>
                    <a:pt x="129" y="0"/>
                    <a:pt x="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42"/>
            <p:cNvSpPr/>
            <p:nvPr/>
          </p:nvSpPr>
          <p:spPr>
            <a:xfrm>
              <a:off x="-612310" y="2005022"/>
              <a:ext cx="12811" cy="12463"/>
            </a:xfrm>
            <a:custGeom>
              <a:rect b="b" l="l" r="r" t="t"/>
              <a:pathLst>
                <a:path extrusionOk="0" h="251" w="258">
                  <a:moveTo>
                    <a:pt x="126" y="0"/>
                  </a:moveTo>
                  <a:cubicBezTo>
                    <a:pt x="58" y="0"/>
                    <a:pt x="1" y="57"/>
                    <a:pt x="1" y="126"/>
                  </a:cubicBezTo>
                  <a:cubicBezTo>
                    <a:pt x="1" y="194"/>
                    <a:pt x="58" y="251"/>
                    <a:pt x="126" y="251"/>
                  </a:cubicBezTo>
                  <a:cubicBezTo>
                    <a:pt x="200" y="251"/>
                    <a:pt x="257" y="194"/>
                    <a:pt x="257" y="126"/>
                  </a:cubicBezTo>
                  <a:cubicBezTo>
                    <a:pt x="257" y="57"/>
                    <a:pt x="200" y="0"/>
                    <a:pt x="1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42"/>
            <p:cNvSpPr/>
            <p:nvPr/>
          </p:nvSpPr>
          <p:spPr>
            <a:xfrm>
              <a:off x="-599846" y="1939975"/>
              <a:ext cx="24679" cy="16585"/>
            </a:xfrm>
            <a:custGeom>
              <a:rect b="b" l="l" r="r" t="t"/>
              <a:pathLst>
                <a:path extrusionOk="0" h="334" w="497">
                  <a:moveTo>
                    <a:pt x="217" y="0"/>
                  </a:moveTo>
                  <a:cubicBezTo>
                    <a:pt x="80" y="149"/>
                    <a:pt x="1" y="291"/>
                    <a:pt x="35" y="325"/>
                  </a:cubicBezTo>
                  <a:cubicBezTo>
                    <a:pt x="41" y="331"/>
                    <a:pt x="49" y="334"/>
                    <a:pt x="60" y="334"/>
                  </a:cubicBezTo>
                  <a:cubicBezTo>
                    <a:pt x="123" y="334"/>
                    <a:pt x="264" y="238"/>
                    <a:pt x="405" y="97"/>
                  </a:cubicBezTo>
                  <a:cubicBezTo>
                    <a:pt x="439" y="63"/>
                    <a:pt x="468" y="35"/>
                    <a:pt x="4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42"/>
            <p:cNvSpPr/>
            <p:nvPr/>
          </p:nvSpPr>
          <p:spPr>
            <a:xfrm>
              <a:off x="-646522" y="2109793"/>
              <a:ext cx="33716" cy="30587"/>
            </a:xfrm>
            <a:custGeom>
              <a:rect b="b" l="l" r="r" t="t"/>
              <a:pathLst>
                <a:path extrusionOk="0" h="616" w="679">
                  <a:moveTo>
                    <a:pt x="66" y="0"/>
                  </a:moveTo>
                  <a:cubicBezTo>
                    <a:pt x="55" y="0"/>
                    <a:pt x="47" y="3"/>
                    <a:pt x="41" y="9"/>
                  </a:cubicBezTo>
                  <a:cubicBezTo>
                    <a:pt x="1" y="49"/>
                    <a:pt x="103" y="214"/>
                    <a:pt x="269" y="379"/>
                  </a:cubicBezTo>
                  <a:cubicBezTo>
                    <a:pt x="410" y="520"/>
                    <a:pt x="551" y="616"/>
                    <a:pt x="614" y="616"/>
                  </a:cubicBezTo>
                  <a:cubicBezTo>
                    <a:pt x="624" y="616"/>
                    <a:pt x="633" y="613"/>
                    <a:pt x="639" y="607"/>
                  </a:cubicBezTo>
                  <a:cubicBezTo>
                    <a:pt x="679" y="567"/>
                    <a:pt x="576" y="402"/>
                    <a:pt x="411" y="237"/>
                  </a:cubicBezTo>
                  <a:cubicBezTo>
                    <a:pt x="270" y="96"/>
                    <a:pt x="129" y="0"/>
                    <a:pt x="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42"/>
            <p:cNvSpPr/>
            <p:nvPr/>
          </p:nvSpPr>
          <p:spPr>
            <a:xfrm>
              <a:off x="-646522" y="2064806"/>
              <a:ext cx="33716" cy="30885"/>
            </a:xfrm>
            <a:custGeom>
              <a:rect b="b" l="l" r="r" t="t"/>
              <a:pathLst>
                <a:path extrusionOk="0" h="622" w="679">
                  <a:moveTo>
                    <a:pt x="614" y="1"/>
                  </a:moveTo>
                  <a:cubicBezTo>
                    <a:pt x="551" y="1"/>
                    <a:pt x="410" y="96"/>
                    <a:pt x="269" y="237"/>
                  </a:cubicBezTo>
                  <a:cubicBezTo>
                    <a:pt x="103" y="402"/>
                    <a:pt x="1" y="573"/>
                    <a:pt x="41" y="613"/>
                  </a:cubicBezTo>
                  <a:cubicBezTo>
                    <a:pt x="47" y="619"/>
                    <a:pt x="55" y="622"/>
                    <a:pt x="66" y="622"/>
                  </a:cubicBezTo>
                  <a:cubicBezTo>
                    <a:pt x="129" y="622"/>
                    <a:pt x="270" y="526"/>
                    <a:pt x="411" y="385"/>
                  </a:cubicBezTo>
                  <a:cubicBezTo>
                    <a:pt x="576" y="220"/>
                    <a:pt x="679" y="49"/>
                    <a:pt x="639" y="9"/>
                  </a:cubicBezTo>
                  <a:cubicBezTo>
                    <a:pt x="633" y="4"/>
                    <a:pt x="624" y="1"/>
                    <a:pt x="6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42"/>
            <p:cNvSpPr/>
            <p:nvPr/>
          </p:nvSpPr>
          <p:spPr>
            <a:xfrm>
              <a:off x="-637435" y="1939975"/>
              <a:ext cx="24629" cy="16585"/>
            </a:xfrm>
            <a:custGeom>
              <a:rect b="b" l="l" r="r" t="t"/>
              <a:pathLst>
                <a:path extrusionOk="0" h="334" w="496">
                  <a:moveTo>
                    <a:pt x="0" y="0"/>
                  </a:moveTo>
                  <a:cubicBezTo>
                    <a:pt x="23" y="35"/>
                    <a:pt x="51" y="63"/>
                    <a:pt x="86" y="97"/>
                  </a:cubicBezTo>
                  <a:cubicBezTo>
                    <a:pt x="227" y="238"/>
                    <a:pt x="368" y="334"/>
                    <a:pt x="431" y="334"/>
                  </a:cubicBezTo>
                  <a:cubicBezTo>
                    <a:pt x="441" y="334"/>
                    <a:pt x="450" y="331"/>
                    <a:pt x="456" y="325"/>
                  </a:cubicBezTo>
                  <a:cubicBezTo>
                    <a:pt x="496" y="285"/>
                    <a:pt x="410" y="149"/>
                    <a:pt x="2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42"/>
            <p:cNvSpPr/>
            <p:nvPr/>
          </p:nvSpPr>
          <p:spPr>
            <a:xfrm>
              <a:off x="-612310" y="2096089"/>
              <a:ext cx="12811" cy="12463"/>
            </a:xfrm>
            <a:custGeom>
              <a:rect b="b" l="l" r="r" t="t"/>
              <a:pathLst>
                <a:path extrusionOk="0" h="251" w="258">
                  <a:moveTo>
                    <a:pt x="126" y="0"/>
                  </a:moveTo>
                  <a:cubicBezTo>
                    <a:pt x="58" y="0"/>
                    <a:pt x="1" y="57"/>
                    <a:pt x="1" y="126"/>
                  </a:cubicBezTo>
                  <a:cubicBezTo>
                    <a:pt x="1" y="194"/>
                    <a:pt x="58" y="251"/>
                    <a:pt x="126" y="251"/>
                  </a:cubicBezTo>
                  <a:cubicBezTo>
                    <a:pt x="200" y="251"/>
                    <a:pt x="257" y="194"/>
                    <a:pt x="257" y="126"/>
                  </a:cubicBezTo>
                  <a:cubicBezTo>
                    <a:pt x="257" y="57"/>
                    <a:pt x="200" y="0"/>
                    <a:pt x="1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42"/>
            <p:cNvSpPr/>
            <p:nvPr/>
          </p:nvSpPr>
          <p:spPr>
            <a:xfrm>
              <a:off x="-600144" y="1972896"/>
              <a:ext cx="33716" cy="30885"/>
            </a:xfrm>
            <a:custGeom>
              <a:rect b="b" l="l" r="r" t="t"/>
              <a:pathLst>
                <a:path extrusionOk="0" h="622" w="679">
                  <a:moveTo>
                    <a:pt x="66" y="1"/>
                  </a:moveTo>
                  <a:cubicBezTo>
                    <a:pt x="55" y="1"/>
                    <a:pt x="47" y="4"/>
                    <a:pt x="41" y="10"/>
                  </a:cubicBezTo>
                  <a:cubicBezTo>
                    <a:pt x="1" y="49"/>
                    <a:pt x="103" y="220"/>
                    <a:pt x="269" y="385"/>
                  </a:cubicBezTo>
                  <a:cubicBezTo>
                    <a:pt x="410" y="526"/>
                    <a:pt x="555" y="622"/>
                    <a:pt x="619" y="622"/>
                  </a:cubicBezTo>
                  <a:cubicBezTo>
                    <a:pt x="630" y="622"/>
                    <a:pt x="639" y="619"/>
                    <a:pt x="644" y="613"/>
                  </a:cubicBezTo>
                  <a:cubicBezTo>
                    <a:pt x="679" y="573"/>
                    <a:pt x="582" y="408"/>
                    <a:pt x="411" y="237"/>
                  </a:cubicBezTo>
                  <a:cubicBezTo>
                    <a:pt x="270" y="96"/>
                    <a:pt x="129" y="1"/>
                    <a:pt x="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42"/>
            <p:cNvSpPr/>
            <p:nvPr/>
          </p:nvSpPr>
          <p:spPr>
            <a:xfrm>
              <a:off x="-551184" y="1972896"/>
              <a:ext cx="33666" cy="30885"/>
            </a:xfrm>
            <a:custGeom>
              <a:rect b="b" l="l" r="r" t="t"/>
              <a:pathLst>
                <a:path extrusionOk="0" h="622" w="678">
                  <a:moveTo>
                    <a:pt x="613" y="1"/>
                  </a:moveTo>
                  <a:cubicBezTo>
                    <a:pt x="550" y="1"/>
                    <a:pt x="409" y="96"/>
                    <a:pt x="268" y="237"/>
                  </a:cubicBezTo>
                  <a:cubicBezTo>
                    <a:pt x="103" y="408"/>
                    <a:pt x="0" y="573"/>
                    <a:pt x="40" y="613"/>
                  </a:cubicBezTo>
                  <a:cubicBezTo>
                    <a:pt x="46" y="619"/>
                    <a:pt x="54" y="622"/>
                    <a:pt x="65" y="622"/>
                  </a:cubicBezTo>
                  <a:cubicBezTo>
                    <a:pt x="128" y="622"/>
                    <a:pt x="269" y="526"/>
                    <a:pt x="410" y="385"/>
                  </a:cubicBezTo>
                  <a:cubicBezTo>
                    <a:pt x="575" y="215"/>
                    <a:pt x="678" y="49"/>
                    <a:pt x="638" y="10"/>
                  </a:cubicBezTo>
                  <a:cubicBezTo>
                    <a:pt x="632" y="4"/>
                    <a:pt x="624" y="1"/>
                    <a:pt x="6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42"/>
            <p:cNvSpPr/>
            <p:nvPr/>
          </p:nvSpPr>
          <p:spPr>
            <a:xfrm>
              <a:off x="-551184" y="2064806"/>
              <a:ext cx="33666" cy="30885"/>
            </a:xfrm>
            <a:custGeom>
              <a:rect b="b" l="l" r="r" t="t"/>
              <a:pathLst>
                <a:path extrusionOk="0" h="622" w="678">
                  <a:moveTo>
                    <a:pt x="613" y="1"/>
                  </a:moveTo>
                  <a:cubicBezTo>
                    <a:pt x="550" y="1"/>
                    <a:pt x="409" y="96"/>
                    <a:pt x="268" y="237"/>
                  </a:cubicBezTo>
                  <a:cubicBezTo>
                    <a:pt x="103" y="402"/>
                    <a:pt x="0" y="573"/>
                    <a:pt x="40" y="613"/>
                  </a:cubicBezTo>
                  <a:cubicBezTo>
                    <a:pt x="46" y="619"/>
                    <a:pt x="54" y="622"/>
                    <a:pt x="65" y="622"/>
                  </a:cubicBezTo>
                  <a:cubicBezTo>
                    <a:pt x="128" y="622"/>
                    <a:pt x="269" y="526"/>
                    <a:pt x="410" y="385"/>
                  </a:cubicBezTo>
                  <a:cubicBezTo>
                    <a:pt x="575" y="220"/>
                    <a:pt x="678" y="49"/>
                    <a:pt x="638" y="9"/>
                  </a:cubicBezTo>
                  <a:cubicBezTo>
                    <a:pt x="632" y="4"/>
                    <a:pt x="624" y="1"/>
                    <a:pt x="6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42"/>
            <p:cNvSpPr/>
            <p:nvPr/>
          </p:nvSpPr>
          <p:spPr>
            <a:xfrm>
              <a:off x="-551184" y="2017883"/>
              <a:ext cx="33666" cy="30587"/>
            </a:xfrm>
            <a:custGeom>
              <a:rect b="b" l="l" r="r" t="t"/>
              <a:pathLst>
                <a:path extrusionOk="0" h="616" w="678">
                  <a:moveTo>
                    <a:pt x="63" y="0"/>
                  </a:moveTo>
                  <a:cubicBezTo>
                    <a:pt x="53" y="0"/>
                    <a:pt x="45" y="3"/>
                    <a:pt x="40" y="9"/>
                  </a:cubicBezTo>
                  <a:cubicBezTo>
                    <a:pt x="0" y="49"/>
                    <a:pt x="103" y="214"/>
                    <a:pt x="268" y="379"/>
                  </a:cubicBezTo>
                  <a:cubicBezTo>
                    <a:pt x="409" y="520"/>
                    <a:pt x="550" y="616"/>
                    <a:pt x="613" y="616"/>
                  </a:cubicBezTo>
                  <a:cubicBezTo>
                    <a:pt x="624" y="616"/>
                    <a:pt x="632" y="613"/>
                    <a:pt x="638" y="607"/>
                  </a:cubicBezTo>
                  <a:cubicBezTo>
                    <a:pt x="678" y="567"/>
                    <a:pt x="575" y="402"/>
                    <a:pt x="410" y="237"/>
                  </a:cubicBezTo>
                  <a:cubicBezTo>
                    <a:pt x="269" y="96"/>
                    <a:pt x="124" y="0"/>
                    <a:pt x="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42"/>
            <p:cNvSpPr/>
            <p:nvPr/>
          </p:nvSpPr>
          <p:spPr>
            <a:xfrm>
              <a:off x="-600144" y="2064806"/>
              <a:ext cx="33716" cy="30885"/>
            </a:xfrm>
            <a:custGeom>
              <a:rect b="b" l="l" r="r" t="t"/>
              <a:pathLst>
                <a:path extrusionOk="0" h="622" w="679">
                  <a:moveTo>
                    <a:pt x="66" y="1"/>
                  </a:moveTo>
                  <a:cubicBezTo>
                    <a:pt x="55" y="1"/>
                    <a:pt x="47" y="4"/>
                    <a:pt x="41" y="9"/>
                  </a:cubicBezTo>
                  <a:cubicBezTo>
                    <a:pt x="1" y="49"/>
                    <a:pt x="103" y="220"/>
                    <a:pt x="269" y="385"/>
                  </a:cubicBezTo>
                  <a:cubicBezTo>
                    <a:pt x="410" y="526"/>
                    <a:pt x="555" y="622"/>
                    <a:pt x="619" y="622"/>
                  </a:cubicBezTo>
                  <a:cubicBezTo>
                    <a:pt x="630" y="622"/>
                    <a:pt x="639" y="619"/>
                    <a:pt x="644" y="613"/>
                  </a:cubicBezTo>
                  <a:cubicBezTo>
                    <a:pt x="679" y="573"/>
                    <a:pt x="582" y="408"/>
                    <a:pt x="411" y="237"/>
                  </a:cubicBezTo>
                  <a:cubicBezTo>
                    <a:pt x="270" y="96"/>
                    <a:pt x="129" y="1"/>
                    <a:pt x="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42"/>
            <p:cNvSpPr/>
            <p:nvPr/>
          </p:nvSpPr>
          <p:spPr>
            <a:xfrm>
              <a:off x="-542445" y="1939975"/>
              <a:ext cx="24927" cy="16585"/>
            </a:xfrm>
            <a:custGeom>
              <a:rect b="b" l="l" r="r" t="t"/>
              <a:pathLst>
                <a:path extrusionOk="0" h="334" w="502">
                  <a:moveTo>
                    <a:pt x="1" y="0"/>
                  </a:moveTo>
                  <a:cubicBezTo>
                    <a:pt x="29" y="35"/>
                    <a:pt x="58" y="63"/>
                    <a:pt x="92" y="97"/>
                  </a:cubicBezTo>
                  <a:cubicBezTo>
                    <a:pt x="233" y="238"/>
                    <a:pt x="374" y="334"/>
                    <a:pt x="437" y="334"/>
                  </a:cubicBezTo>
                  <a:cubicBezTo>
                    <a:pt x="448" y="334"/>
                    <a:pt x="456" y="331"/>
                    <a:pt x="462" y="325"/>
                  </a:cubicBezTo>
                  <a:cubicBezTo>
                    <a:pt x="502" y="285"/>
                    <a:pt x="416" y="149"/>
                    <a:pt x="2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42"/>
            <p:cNvSpPr/>
            <p:nvPr/>
          </p:nvSpPr>
          <p:spPr>
            <a:xfrm>
              <a:off x="-564492" y="1954971"/>
              <a:ext cx="14748" cy="12662"/>
            </a:xfrm>
            <a:custGeom>
              <a:rect b="b" l="l" r="r" t="t"/>
              <a:pathLst>
                <a:path extrusionOk="0" h="255" w="297">
                  <a:moveTo>
                    <a:pt x="171" y="0"/>
                  </a:moveTo>
                  <a:cubicBezTo>
                    <a:pt x="57" y="0"/>
                    <a:pt x="0" y="137"/>
                    <a:pt x="80" y="217"/>
                  </a:cubicBezTo>
                  <a:cubicBezTo>
                    <a:pt x="106" y="243"/>
                    <a:pt x="138" y="254"/>
                    <a:pt x="169" y="254"/>
                  </a:cubicBezTo>
                  <a:cubicBezTo>
                    <a:pt x="234" y="254"/>
                    <a:pt x="297" y="204"/>
                    <a:pt x="297" y="131"/>
                  </a:cubicBezTo>
                  <a:cubicBezTo>
                    <a:pt x="297" y="57"/>
                    <a:pt x="240" y="0"/>
                    <a:pt x="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42"/>
            <p:cNvSpPr/>
            <p:nvPr/>
          </p:nvSpPr>
          <p:spPr>
            <a:xfrm>
              <a:off x="-564492" y="2053932"/>
              <a:ext cx="14748" cy="12662"/>
            </a:xfrm>
            <a:custGeom>
              <a:rect b="b" l="l" r="r" t="t"/>
              <a:pathLst>
                <a:path extrusionOk="0" h="255" w="297">
                  <a:moveTo>
                    <a:pt x="171" y="1"/>
                  </a:moveTo>
                  <a:cubicBezTo>
                    <a:pt x="57" y="1"/>
                    <a:pt x="0" y="137"/>
                    <a:pt x="80" y="217"/>
                  </a:cubicBezTo>
                  <a:cubicBezTo>
                    <a:pt x="106" y="243"/>
                    <a:pt x="137" y="254"/>
                    <a:pt x="168" y="254"/>
                  </a:cubicBezTo>
                  <a:cubicBezTo>
                    <a:pt x="234" y="254"/>
                    <a:pt x="297" y="203"/>
                    <a:pt x="297" y="126"/>
                  </a:cubicBezTo>
                  <a:cubicBezTo>
                    <a:pt x="297" y="58"/>
                    <a:pt x="240" y="1"/>
                    <a:pt x="1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42"/>
            <p:cNvSpPr/>
            <p:nvPr/>
          </p:nvSpPr>
          <p:spPr>
            <a:xfrm>
              <a:off x="-562208" y="2152894"/>
              <a:ext cx="12463" cy="12513"/>
            </a:xfrm>
            <a:custGeom>
              <a:rect b="b" l="l" r="r" t="t"/>
              <a:pathLst>
                <a:path extrusionOk="0" h="252" w="251">
                  <a:moveTo>
                    <a:pt x="125" y="1"/>
                  </a:moveTo>
                  <a:cubicBezTo>
                    <a:pt x="57" y="1"/>
                    <a:pt x="0" y="58"/>
                    <a:pt x="0" y="126"/>
                  </a:cubicBezTo>
                  <a:cubicBezTo>
                    <a:pt x="0" y="195"/>
                    <a:pt x="57" y="252"/>
                    <a:pt x="125" y="252"/>
                  </a:cubicBezTo>
                  <a:cubicBezTo>
                    <a:pt x="194" y="252"/>
                    <a:pt x="251" y="195"/>
                    <a:pt x="251" y="126"/>
                  </a:cubicBezTo>
                  <a:cubicBezTo>
                    <a:pt x="251" y="58"/>
                    <a:pt x="194" y="1"/>
                    <a:pt x="1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42"/>
            <p:cNvSpPr/>
            <p:nvPr/>
          </p:nvSpPr>
          <p:spPr>
            <a:xfrm>
              <a:off x="-646522" y="1972896"/>
              <a:ext cx="33716" cy="30885"/>
            </a:xfrm>
            <a:custGeom>
              <a:rect b="b" l="l" r="r" t="t"/>
              <a:pathLst>
                <a:path extrusionOk="0" h="622" w="679">
                  <a:moveTo>
                    <a:pt x="614" y="1"/>
                  </a:moveTo>
                  <a:cubicBezTo>
                    <a:pt x="551" y="1"/>
                    <a:pt x="410" y="96"/>
                    <a:pt x="269" y="237"/>
                  </a:cubicBezTo>
                  <a:cubicBezTo>
                    <a:pt x="103" y="408"/>
                    <a:pt x="1" y="573"/>
                    <a:pt x="41" y="613"/>
                  </a:cubicBezTo>
                  <a:cubicBezTo>
                    <a:pt x="47" y="619"/>
                    <a:pt x="55" y="622"/>
                    <a:pt x="66" y="622"/>
                  </a:cubicBezTo>
                  <a:cubicBezTo>
                    <a:pt x="129" y="622"/>
                    <a:pt x="270" y="526"/>
                    <a:pt x="411" y="385"/>
                  </a:cubicBezTo>
                  <a:cubicBezTo>
                    <a:pt x="576" y="215"/>
                    <a:pt x="679" y="49"/>
                    <a:pt x="639" y="10"/>
                  </a:cubicBezTo>
                  <a:cubicBezTo>
                    <a:pt x="633" y="4"/>
                    <a:pt x="624" y="1"/>
                    <a:pt x="6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42"/>
            <p:cNvSpPr/>
            <p:nvPr/>
          </p:nvSpPr>
          <p:spPr>
            <a:xfrm>
              <a:off x="-741810" y="2109793"/>
              <a:ext cx="34014" cy="30587"/>
            </a:xfrm>
            <a:custGeom>
              <a:rect b="b" l="l" r="r" t="t"/>
              <a:pathLst>
                <a:path extrusionOk="0" h="616" w="685">
                  <a:moveTo>
                    <a:pt x="66" y="0"/>
                  </a:moveTo>
                  <a:cubicBezTo>
                    <a:pt x="55" y="0"/>
                    <a:pt x="46" y="3"/>
                    <a:pt x="40" y="9"/>
                  </a:cubicBezTo>
                  <a:cubicBezTo>
                    <a:pt x="1" y="49"/>
                    <a:pt x="103" y="214"/>
                    <a:pt x="268" y="379"/>
                  </a:cubicBezTo>
                  <a:cubicBezTo>
                    <a:pt x="414" y="520"/>
                    <a:pt x="556" y="616"/>
                    <a:pt x="619" y="616"/>
                  </a:cubicBezTo>
                  <a:cubicBezTo>
                    <a:pt x="630" y="616"/>
                    <a:pt x="638" y="613"/>
                    <a:pt x="644" y="607"/>
                  </a:cubicBezTo>
                  <a:cubicBezTo>
                    <a:pt x="684" y="567"/>
                    <a:pt x="582" y="402"/>
                    <a:pt x="416" y="237"/>
                  </a:cubicBezTo>
                  <a:cubicBezTo>
                    <a:pt x="270" y="96"/>
                    <a:pt x="129" y="0"/>
                    <a:pt x="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42"/>
            <p:cNvSpPr/>
            <p:nvPr/>
          </p:nvSpPr>
          <p:spPr>
            <a:xfrm>
              <a:off x="-741810" y="2064806"/>
              <a:ext cx="34014" cy="30885"/>
            </a:xfrm>
            <a:custGeom>
              <a:rect b="b" l="l" r="r" t="t"/>
              <a:pathLst>
                <a:path extrusionOk="0" h="622" w="685">
                  <a:moveTo>
                    <a:pt x="619" y="1"/>
                  </a:moveTo>
                  <a:cubicBezTo>
                    <a:pt x="555" y="1"/>
                    <a:pt x="409" y="96"/>
                    <a:pt x="268" y="237"/>
                  </a:cubicBezTo>
                  <a:cubicBezTo>
                    <a:pt x="103" y="402"/>
                    <a:pt x="1" y="573"/>
                    <a:pt x="40" y="613"/>
                  </a:cubicBezTo>
                  <a:cubicBezTo>
                    <a:pt x="46" y="619"/>
                    <a:pt x="55" y="622"/>
                    <a:pt x="66" y="622"/>
                  </a:cubicBezTo>
                  <a:cubicBezTo>
                    <a:pt x="129" y="622"/>
                    <a:pt x="270" y="526"/>
                    <a:pt x="416" y="385"/>
                  </a:cubicBezTo>
                  <a:cubicBezTo>
                    <a:pt x="582" y="220"/>
                    <a:pt x="684" y="49"/>
                    <a:pt x="644" y="9"/>
                  </a:cubicBezTo>
                  <a:cubicBezTo>
                    <a:pt x="638" y="4"/>
                    <a:pt x="630" y="1"/>
                    <a:pt x="6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42"/>
            <p:cNvSpPr/>
            <p:nvPr/>
          </p:nvSpPr>
          <p:spPr>
            <a:xfrm>
              <a:off x="-754819" y="1954971"/>
              <a:ext cx="14748" cy="12662"/>
            </a:xfrm>
            <a:custGeom>
              <a:rect b="b" l="l" r="r" t="t"/>
              <a:pathLst>
                <a:path extrusionOk="0" h="255" w="297">
                  <a:moveTo>
                    <a:pt x="171" y="0"/>
                  </a:moveTo>
                  <a:cubicBezTo>
                    <a:pt x="58" y="0"/>
                    <a:pt x="1" y="137"/>
                    <a:pt x="80" y="217"/>
                  </a:cubicBezTo>
                  <a:cubicBezTo>
                    <a:pt x="106" y="243"/>
                    <a:pt x="138" y="254"/>
                    <a:pt x="169" y="254"/>
                  </a:cubicBezTo>
                  <a:cubicBezTo>
                    <a:pt x="234" y="254"/>
                    <a:pt x="297" y="204"/>
                    <a:pt x="297" y="131"/>
                  </a:cubicBezTo>
                  <a:cubicBezTo>
                    <a:pt x="297" y="57"/>
                    <a:pt x="240" y="0"/>
                    <a:pt x="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42"/>
            <p:cNvSpPr/>
            <p:nvPr/>
          </p:nvSpPr>
          <p:spPr>
            <a:xfrm>
              <a:off x="-707300" y="2096089"/>
              <a:ext cx="12463" cy="12463"/>
            </a:xfrm>
            <a:custGeom>
              <a:rect b="b" l="l" r="r" t="t"/>
              <a:pathLst>
                <a:path extrusionOk="0" h="251" w="251">
                  <a:moveTo>
                    <a:pt x="126" y="0"/>
                  </a:moveTo>
                  <a:cubicBezTo>
                    <a:pt x="57" y="0"/>
                    <a:pt x="0" y="57"/>
                    <a:pt x="0" y="126"/>
                  </a:cubicBezTo>
                  <a:cubicBezTo>
                    <a:pt x="0" y="194"/>
                    <a:pt x="57" y="251"/>
                    <a:pt x="126" y="251"/>
                  </a:cubicBezTo>
                  <a:cubicBezTo>
                    <a:pt x="194" y="251"/>
                    <a:pt x="251" y="194"/>
                    <a:pt x="251" y="126"/>
                  </a:cubicBezTo>
                  <a:cubicBezTo>
                    <a:pt x="251" y="57"/>
                    <a:pt x="194" y="0"/>
                    <a:pt x="1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42"/>
            <p:cNvSpPr/>
            <p:nvPr/>
          </p:nvSpPr>
          <p:spPr>
            <a:xfrm>
              <a:off x="-732772" y="1939975"/>
              <a:ext cx="24976" cy="16585"/>
            </a:xfrm>
            <a:custGeom>
              <a:rect b="b" l="l" r="r" t="t"/>
              <a:pathLst>
                <a:path extrusionOk="0" h="334" w="503">
                  <a:moveTo>
                    <a:pt x="1" y="0"/>
                  </a:moveTo>
                  <a:cubicBezTo>
                    <a:pt x="29" y="35"/>
                    <a:pt x="58" y="63"/>
                    <a:pt x="86" y="97"/>
                  </a:cubicBezTo>
                  <a:cubicBezTo>
                    <a:pt x="227" y="238"/>
                    <a:pt x="373" y="334"/>
                    <a:pt x="437" y="334"/>
                  </a:cubicBezTo>
                  <a:cubicBezTo>
                    <a:pt x="448" y="334"/>
                    <a:pt x="456" y="331"/>
                    <a:pt x="462" y="325"/>
                  </a:cubicBezTo>
                  <a:cubicBezTo>
                    <a:pt x="502" y="285"/>
                    <a:pt x="417" y="149"/>
                    <a:pt x="2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42"/>
            <p:cNvSpPr/>
            <p:nvPr/>
          </p:nvSpPr>
          <p:spPr>
            <a:xfrm>
              <a:off x="-754819" y="2053932"/>
              <a:ext cx="14748" cy="12662"/>
            </a:xfrm>
            <a:custGeom>
              <a:rect b="b" l="l" r="r" t="t"/>
              <a:pathLst>
                <a:path extrusionOk="0" h="255" w="297">
                  <a:moveTo>
                    <a:pt x="171" y="1"/>
                  </a:moveTo>
                  <a:cubicBezTo>
                    <a:pt x="58" y="1"/>
                    <a:pt x="1" y="137"/>
                    <a:pt x="80" y="217"/>
                  </a:cubicBezTo>
                  <a:cubicBezTo>
                    <a:pt x="106" y="243"/>
                    <a:pt x="138" y="254"/>
                    <a:pt x="169" y="254"/>
                  </a:cubicBezTo>
                  <a:cubicBezTo>
                    <a:pt x="234" y="254"/>
                    <a:pt x="297" y="203"/>
                    <a:pt x="297" y="126"/>
                  </a:cubicBezTo>
                  <a:cubicBezTo>
                    <a:pt x="297" y="58"/>
                    <a:pt x="240" y="1"/>
                    <a:pt x="1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42"/>
            <p:cNvSpPr/>
            <p:nvPr/>
          </p:nvSpPr>
          <p:spPr>
            <a:xfrm>
              <a:off x="-516972" y="2096089"/>
              <a:ext cx="12761" cy="12463"/>
            </a:xfrm>
            <a:custGeom>
              <a:rect b="b" l="l" r="r" t="t"/>
              <a:pathLst>
                <a:path extrusionOk="0" h="251" w="257">
                  <a:moveTo>
                    <a:pt x="126" y="0"/>
                  </a:moveTo>
                  <a:cubicBezTo>
                    <a:pt x="57" y="0"/>
                    <a:pt x="0" y="57"/>
                    <a:pt x="0" y="126"/>
                  </a:cubicBezTo>
                  <a:cubicBezTo>
                    <a:pt x="0" y="194"/>
                    <a:pt x="57" y="251"/>
                    <a:pt x="126" y="251"/>
                  </a:cubicBezTo>
                  <a:cubicBezTo>
                    <a:pt x="200" y="251"/>
                    <a:pt x="257" y="194"/>
                    <a:pt x="257" y="126"/>
                  </a:cubicBezTo>
                  <a:cubicBezTo>
                    <a:pt x="257" y="57"/>
                    <a:pt x="200" y="0"/>
                    <a:pt x="1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42"/>
            <p:cNvSpPr/>
            <p:nvPr/>
          </p:nvSpPr>
          <p:spPr>
            <a:xfrm>
              <a:off x="-741810" y="1972896"/>
              <a:ext cx="34014" cy="30885"/>
            </a:xfrm>
            <a:custGeom>
              <a:rect b="b" l="l" r="r" t="t"/>
              <a:pathLst>
                <a:path extrusionOk="0" h="622" w="685">
                  <a:moveTo>
                    <a:pt x="619" y="1"/>
                  </a:moveTo>
                  <a:cubicBezTo>
                    <a:pt x="555" y="1"/>
                    <a:pt x="409" y="96"/>
                    <a:pt x="268" y="237"/>
                  </a:cubicBezTo>
                  <a:cubicBezTo>
                    <a:pt x="103" y="408"/>
                    <a:pt x="1" y="573"/>
                    <a:pt x="40" y="613"/>
                  </a:cubicBezTo>
                  <a:cubicBezTo>
                    <a:pt x="46" y="619"/>
                    <a:pt x="55" y="622"/>
                    <a:pt x="66" y="622"/>
                  </a:cubicBezTo>
                  <a:cubicBezTo>
                    <a:pt x="129" y="622"/>
                    <a:pt x="270" y="526"/>
                    <a:pt x="416" y="385"/>
                  </a:cubicBezTo>
                  <a:cubicBezTo>
                    <a:pt x="582" y="215"/>
                    <a:pt x="684" y="49"/>
                    <a:pt x="644" y="10"/>
                  </a:cubicBezTo>
                  <a:cubicBezTo>
                    <a:pt x="638" y="4"/>
                    <a:pt x="630" y="1"/>
                    <a:pt x="6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42"/>
            <p:cNvSpPr/>
            <p:nvPr/>
          </p:nvSpPr>
          <p:spPr>
            <a:xfrm>
              <a:off x="-741810" y="2017883"/>
              <a:ext cx="34014" cy="30587"/>
            </a:xfrm>
            <a:custGeom>
              <a:rect b="b" l="l" r="r" t="t"/>
              <a:pathLst>
                <a:path extrusionOk="0" h="616" w="685">
                  <a:moveTo>
                    <a:pt x="66" y="0"/>
                  </a:moveTo>
                  <a:cubicBezTo>
                    <a:pt x="55" y="0"/>
                    <a:pt x="46" y="3"/>
                    <a:pt x="40" y="9"/>
                  </a:cubicBezTo>
                  <a:cubicBezTo>
                    <a:pt x="1" y="49"/>
                    <a:pt x="103" y="214"/>
                    <a:pt x="268" y="379"/>
                  </a:cubicBezTo>
                  <a:cubicBezTo>
                    <a:pt x="414" y="520"/>
                    <a:pt x="556" y="616"/>
                    <a:pt x="619" y="616"/>
                  </a:cubicBezTo>
                  <a:cubicBezTo>
                    <a:pt x="630" y="616"/>
                    <a:pt x="638" y="613"/>
                    <a:pt x="644" y="607"/>
                  </a:cubicBezTo>
                  <a:cubicBezTo>
                    <a:pt x="684" y="567"/>
                    <a:pt x="582" y="402"/>
                    <a:pt x="416" y="237"/>
                  </a:cubicBezTo>
                  <a:cubicBezTo>
                    <a:pt x="270" y="96"/>
                    <a:pt x="129" y="0"/>
                    <a:pt x="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42"/>
            <p:cNvSpPr/>
            <p:nvPr/>
          </p:nvSpPr>
          <p:spPr>
            <a:xfrm>
              <a:off x="-754819" y="2152894"/>
              <a:ext cx="14748" cy="12662"/>
            </a:xfrm>
            <a:custGeom>
              <a:rect b="b" l="l" r="r" t="t"/>
              <a:pathLst>
                <a:path extrusionOk="0" h="255" w="297">
                  <a:moveTo>
                    <a:pt x="171" y="1"/>
                  </a:moveTo>
                  <a:cubicBezTo>
                    <a:pt x="58" y="1"/>
                    <a:pt x="1" y="138"/>
                    <a:pt x="80" y="217"/>
                  </a:cubicBezTo>
                  <a:cubicBezTo>
                    <a:pt x="106" y="243"/>
                    <a:pt x="138" y="255"/>
                    <a:pt x="169" y="255"/>
                  </a:cubicBezTo>
                  <a:cubicBezTo>
                    <a:pt x="234" y="255"/>
                    <a:pt x="297" y="203"/>
                    <a:pt x="297" y="126"/>
                  </a:cubicBezTo>
                  <a:cubicBezTo>
                    <a:pt x="297" y="58"/>
                    <a:pt x="240" y="1"/>
                    <a:pt x="1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42"/>
            <p:cNvSpPr/>
            <p:nvPr/>
          </p:nvSpPr>
          <p:spPr>
            <a:xfrm>
              <a:off x="-659780" y="1954971"/>
              <a:ext cx="14748" cy="12662"/>
            </a:xfrm>
            <a:custGeom>
              <a:rect b="b" l="l" r="r" t="t"/>
              <a:pathLst>
                <a:path extrusionOk="0" h="255" w="297">
                  <a:moveTo>
                    <a:pt x="171" y="0"/>
                  </a:moveTo>
                  <a:cubicBezTo>
                    <a:pt x="57" y="0"/>
                    <a:pt x="0" y="137"/>
                    <a:pt x="80" y="217"/>
                  </a:cubicBezTo>
                  <a:cubicBezTo>
                    <a:pt x="106" y="243"/>
                    <a:pt x="138" y="254"/>
                    <a:pt x="169" y="254"/>
                  </a:cubicBezTo>
                  <a:cubicBezTo>
                    <a:pt x="234" y="254"/>
                    <a:pt x="296" y="204"/>
                    <a:pt x="296" y="131"/>
                  </a:cubicBezTo>
                  <a:cubicBezTo>
                    <a:pt x="296" y="57"/>
                    <a:pt x="239" y="0"/>
                    <a:pt x="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42"/>
            <p:cNvSpPr/>
            <p:nvPr/>
          </p:nvSpPr>
          <p:spPr>
            <a:xfrm>
              <a:off x="-695134" y="2064806"/>
              <a:ext cx="33716" cy="30885"/>
            </a:xfrm>
            <a:custGeom>
              <a:rect b="b" l="l" r="r" t="t"/>
              <a:pathLst>
                <a:path extrusionOk="0" h="622" w="679">
                  <a:moveTo>
                    <a:pt x="63" y="1"/>
                  </a:moveTo>
                  <a:cubicBezTo>
                    <a:pt x="53" y="1"/>
                    <a:pt x="45" y="4"/>
                    <a:pt x="40" y="9"/>
                  </a:cubicBezTo>
                  <a:cubicBezTo>
                    <a:pt x="0" y="49"/>
                    <a:pt x="103" y="220"/>
                    <a:pt x="268" y="385"/>
                  </a:cubicBezTo>
                  <a:cubicBezTo>
                    <a:pt x="409" y="526"/>
                    <a:pt x="550" y="622"/>
                    <a:pt x="613" y="622"/>
                  </a:cubicBezTo>
                  <a:cubicBezTo>
                    <a:pt x="624" y="622"/>
                    <a:pt x="632" y="619"/>
                    <a:pt x="638" y="613"/>
                  </a:cubicBezTo>
                  <a:cubicBezTo>
                    <a:pt x="678" y="573"/>
                    <a:pt x="576" y="408"/>
                    <a:pt x="410" y="237"/>
                  </a:cubicBezTo>
                  <a:cubicBezTo>
                    <a:pt x="269" y="96"/>
                    <a:pt x="124" y="1"/>
                    <a:pt x="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42"/>
            <p:cNvSpPr/>
            <p:nvPr/>
          </p:nvSpPr>
          <p:spPr>
            <a:xfrm>
              <a:off x="-659780" y="2152894"/>
              <a:ext cx="14748" cy="12662"/>
            </a:xfrm>
            <a:custGeom>
              <a:rect b="b" l="l" r="r" t="t"/>
              <a:pathLst>
                <a:path extrusionOk="0" h="255" w="297">
                  <a:moveTo>
                    <a:pt x="171" y="1"/>
                  </a:moveTo>
                  <a:cubicBezTo>
                    <a:pt x="57" y="1"/>
                    <a:pt x="0" y="138"/>
                    <a:pt x="80" y="217"/>
                  </a:cubicBezTo>
                  <a:cubicBezTo>
                    <a:pt x="106" y="243"/>
                    <a:pt x="137" y="255"/>
                    <a:pt x="168" y="255"/>
                  </a:cubicBezTo>
                  <a:cubicBezTo>
                    <a:pt x="234" y="255"/>
                    <a:pt x="296" y="203"/>
                    <a:pt x="296" y="126"/>
                  </a:cubicBezTo>
                  <a:cubicBezTo>
                    <a:pt x="296" y="58"/>
                    <a:pt x="239" y="1"/>
                    <a:pt x="1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42"/>
            <p:cNvSpPr/>
            <p:nvPr/>
          </p:nvSpPr>
          <p:spPr>
            <a:xfrm>
              <a:off x="-659780" y="2053932"/>
              <a:ext cx="14748" cy="12662"/>
            </a:xfrm>
            <a:custGeom>
              <a:rect b="b" l="l" r="r" t="t"/>
              <a:pathLst>
                <a:path extrusionOk="0" h="255" w="297">
                  <a:moveTo>
                    <a:pt x="171" y="1"/>
                  </a:moveTo>
                  <a:cubicBezTo>
                    <a:pt x="57" y="1"/>
                    <a:pt x="0" y="137"/>
                    <a:pt x="80" y="217"/>
                  </a:cubicBezTo>
                  <a:cubicBezTo>
                    <a:pt x="107" y="243"/>
                    <a:pt x="140" y="254"/>
                    <a:pt x="171" y="254"/>
                  </a:cubicBezTo>
                  <a:cubicBezTo>
                    <a:pt x="236" y="254"/>
                    <a:pt x="296" y="203"/>
                    <a:pt x="296" y="126"/>
                  </a:cubicBezTo>
                  <a:cubicBezTo>
                    <a:pt x="296" y="58"/>
                    <a:pt x="239" y="1"/>
                    <a:pt x="1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42"/>
            <p:cNvSpPr/>
            <p:nvPr/>
          </p:nvSpPr>
          <p:spPr>
            <a:xfrm>
              <a:off x="-695134" y="1972896"/>
              <a:ext cx="33716" cy="30885"/>
            </a:xfrm>
            <a:custGeom>
              <a:rect b="b" l="l" r="r" t="t"/>
              <a:pathLst>
                <a:path extrusionOk="0" h="622" w="679">
                  <a:moveTo>
                    <a:pt x="63" y="1"/>
                  </a:moveTo>
                  <a:cubicBezTo>
                    <a:pt x="53" y="1"/>
                    <a:pt x="45" y="4"/>
                    <a:pt x="40" y="10"/>
                  </a:cubicBezTo>
                  <a:cubicBezTo>
                    <a:pt x="0" y="49"/>
                    <a:pt x="103" y="220"/>
                    <a:pt x="268" y="385"/>
                  </a:cubicBezTo>
                  <a:cubicBezTo>
                    <a:pt x="409" y="526"/>
                    <a:pt x="550" y="622"/>
                    <a:pt x="613" y="622"/>
                  </a:cubicBezTo>
                  <a:cubicBezTo>
                    <a:pt x="624" y="622"/>
                    <a:pt x="632" y="619"/>
                    <a:pt x="638" y="613"/>
                  </a:cubicBezTo>
                  <a:cubicBezTo>
                    <a:pt x="678" y="573"/>
                    <a:pt x="576" y="408"/>
                    <a:pt x="410" y="237"/>
                  </a:cubicBezTo>
                  <a:cubicBezTo>
                    <a:pt x="269" y="96"/>
                    <a:pt x="124" y="1"/>
                    <a:pt x="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42"/>
            <p:cNvSpPr/>
            <p:nvPr/>
          </p:nvSpPr>
          <p:spPr>
            <a:xfrm>
              <a:off x="-695134" y="2109793"/>
              <a:ext cx="33716" cy="30587"/>
            </a:xfrm>
            <a:custGeom>
              <a:rect b="b" l="l" r="r" t="t"/>
              <a:pathLst>
                <a:path extrusionOk="0" h="616" w="679">
                  <a:moveTo>
                    <a:pt x="613" y="0"/>
                  </a:moveTo>
                  <a:cubicBezTo>
                    <a:pt x="550" y="0"/>
                    <a:pt x="409" y="96"/>
                    <a:pt x="268" y="237"/>
                  </a:cubicBezTo>
                  <a:cubicBezTo>
                    <a:pt x="103" y="402"/>
                    <a:pt x="0" y="567"/>
                    <a:pt x="40" y="607"/>
                  </a:cubicBezTo>
                  <a:cubicBezTo>
                    <a:pt x="45" y="613"/>
                    <a:pt x="53" y="616"/>
                    <a:pt x="63" y="616"/>
                  </a:cubicBezTo>
                  <a:cubicBezTo>
                    <a:pt x="124" y="616"/>
                    <a:pt x="269" y="520"/>
                    <a:pt x="410" y="379"/>
                  </a:cubicBezTo>
                  <a:cubicBezTo>
                    <a:pt x="576" y="214"/>
                    <a:pt x="678" y="49"/>
                    <a:pt x="638" y="9"/>
                  </a:cubicBezTo>
                  <a:cubicBezTo>
                    <a:pt x="632" y="3"/>
                    <a:pt x="624" y="0"/>
                    <a:pt x="6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42"/>
            <p:cNvSpPr/>
            <p:nvPr/>
          </p:nvSpPr>
          <p:spPr>
            <a:xfrm>
              <a:off x="-695134" y="1939975"/>
              <a:ext cx="24629" cy="16585"/>
            </a:xfrm>
            <a:custGeom>
              <a:rect b="b" l="l" r="r" t="t"/>
              <a:pathLst>
                <a:path extrusionOk="0" h="334" w="496">
                  <a:moveTo>
                    <a:pt x="222" y="0"/>
                  </a:moveTo>
                  <a:cubicBezTo>
                    <a:pt x="80" y="149"/>
                    <a:pt x="0" y="291"/>
                    <a:pt x="40" y="325"/>
                  </a:cubicBezTo>
                  <a:cubicBezTo>
                    <a:pt x="45" y="331"/>
                    <a:pt x="53" y="334"/>
                    <a:pt x="63" y="334"/>
                  </a:cubicBezTo>
                  <a:cubicBezTo>
                    <a:pt x="124" y="334"/>
                    <a:pt x="269" y="238"/>
                    <a:pt x="410" y="97"/>
                  </a:cubicBezTo>
                  <a:cubicBezTo>
                    <a:pt x="439" y="63"/>
                    <a:pt x="473" y="35"/>
                    <a:pt x="4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42"/>
            <p:cNvSpPr/>
            <p:nvPr/>
          </p:nvSpPr>
          <p:spPr>
            <a:xfrm>
              <a:off x="-695134" y="2017883"/>
              <a:ext cx="33716" cy="30587"/>
            </a:xfrm>
            <a:custGeom>
              <a:rect b="b" l="l" r="r" t="t"/>
              <a:pathLst>
                <a:path extrusionOk="0" h="616" w="679">
                  <a:moveTo>
                    <a:pt x="613" y="0"/>
                  </a:moveTo>
                  <a:cubicBezTo>
                    <a:pt x="550" y="0"/>
                    <a:pt x="409" y="96"/>
                    <a:pt x="268" y="237"/>
                  </a:cubicBezTo>
                  <a:cubicBezTo>
                    <a:pt x="97" y="402"/>
                    <a:pt x="0" y="567"/>
                    <a:pt x="40" y="607"/>
                  </a:cubicBezTo>
                  <a:cubicBezTo>
                    <a:pt x="45" y="613"/>
                    <a:pt x="53" y="616"/>
                    <a:pt x="63" y="616"/>
                  </a:cubicBezTo>
                  <a:cubicBezTo>
                    <a:pt x="124" y="616"/>
                    <a:pt x="269" y="520"/>
                    <a:pt x="410" y="379"/>
                  </a:cubicBezTo>
                  <a:cubicBezTo>
                    <a:pt x="576" y="214"/>
                    <a:pt x="678" y="49"/>
                    <a:pt x="638" y="9"/>
                  </a:cubicBezTo>
                  <a:cubicBezTo>
                    <a:pt x="632" y="3"/>
                    <a:pt x="624" y="0"/>
                    <a:pt x="6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42"/>
            <p:cNvSpPr/>
            <p:nvPr/>
          </p:nvSpPr>
          <p:spPr>
            <a:xfrm>
              <a:off x="-707300" y="2005022"/>
              <a:ext cx="12463" cy="12463"/>
            </a:xfrm>
            <a:custGeom>
              <a:rect b="b" l="l" r="r" t="t"/>
              <a:pathLst>
                <a:path extrusionOk="0" h="251" w="251">
                  <a:moveTo>
                    <a:pt x="126" y="0"/>
                  </a:moveTo>
                  <a:cubicBezTo>
                    <a:pt x="57" y="0"/>
                    <a:pt x="0" y="57"/>
                    <a:pt x="0" y="126"/>
                  </a:cubicBezTo>
                  <a:cubicBezTo>
                    <a:pt x="0" y="194"/>
                    <a:pt x="57" y="251"/>
                    <a:pt x="126" y="251"/>
                  </a:cubicBezTo>
                  <a:cubicBezTo>
                    <a:pt x="194" y="251"/>
                    <a:pt x="251" y="194"/>
                    <a:pt x="251" y="126"/>
                  </a:cubicBezTo>
                  <a:cubicBezTo>
                    <a:pt x="251" y="57"/>
                    <a:pt x="194" y="0"/>
                    <a:pt x="1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42"/>
            <p:cNvSpPr/>
            <p:nvPr/>
          </p:nvSpPr>
          <p:spPr>
            <a:xfrm>
              <a:off x="-360857" y="2109793"/>
              <a:ext cx="33666" cy="30587"/>
            </a:xfrm>
            <a:custGeom>
              <a:rect b="b" l="l" r="r" t="t"/>
              <a:pathLst>
                <a:path extrusionOk="0" h="616" w="678">
                  <a:moveTo>
                    <a:pt x="65" y="0"/>
                  </a:moveTo>
                  <a:cubicBezTo>
                    <a:pt x="54" y="0"/>
                    <a:pt x="46" y="3"/>
                    <a:pt x="40" y="9"/>
                  </a:cubicBezTo>
                  <a:cubicBezTo>
                    <a:pt x="0" y="49"/>
                    <a:pt x="103" y="214"/>
                    <a:pt x="268" y="379"/>
                  </a:cubicBezTo>
                  <a:cubicBezTo>
                    <a:pt x="409" y="520"/>
                    <a:pt x="550" y="616"/>
                    <a:pt x="613" y="616"/>
                  </a:cubicBezTo>
                  <a:cubicBezTo>
                    <a:pt x="624" y="616"/>
                    <a:pt x="632" y="613"/>
                    <a:pt x="638" y="607"/>
                  </a:cubicBezTo>
                  <a:cubicBezTo>
                    <a:pt x="678" y="567"/>
                    <a:pt x="575" y="402"/>
                    <a:pt x="410" y="237"/>
                  </a:cubicBezTo>
                  <a:cubicBezTo>
                    <a:pt x="269" y="96"/>
                    <a:pt x="128" y="0"/>
                    <a:pt x="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42"/>
            <p:cNvSpPr/>
            <p:nvPr/>
          </p:nvSpPr>
          <p:spPr>
            <a:xfrm>
              <a:off x="-360857" y="2017883"/>
              <a:ext cx="33666" cy="30587"/>
            </a:xfrm>
            <a:custGeom>
              <a:rect b="b" l="l" r="r" t="t"/>
              <a:pathLst>
                <a:path extrusionOk="0" h="616" w="678">
                  <a:moveTo>
                    <a:pt x="65" y="0"/>
                  </a:moveTo>
                  <a:cubicBezTo>
                    <a:pt x="54" y="0"/>
                    <a:pt x="46" y="3"/>
                    <a:pt x="40" y="9"/>
                  </a:cubicBezTo>
                  <a:cubicBezTo>
                    <a:pt x="0" y="49"/>
                    <a:pt x="103" y="214"/>
                    <a:pt x="268" y="379"/>
                  </a:cubicBezTo>
                  <a:cubicBezTo>
                    <a:pt x="409" y="520"/>
                    <a:pt x="550" y="616"/>
                    <a:pt x="613" y="616"/>
                  </a:cubicBezTo>
                  <a:cubicBezTo>
                    <a:pt x="624" y="616"/>
                    <a:pt x="632" y="613"/>
                    <a:pt x="638" y="607"/>
                  </a:cubicBezTo>
                  <a:cubicBezTo>
                    <a:pt x="678" y="567"/>
                    <a:pt x="575" y="402"/>
                    <a:pt x="410" y="237"/>
                  </a:cubicBezTo>
                  <a:cubicBezTo>
                    <a:pt x="269" y="96"/>
                    <a:pt x="128" y="0"/>
                    <a:pt x="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42"/>
            <p:cNvSpPr/>
            <p:nvPr/>
          </p:nvSpPr>
          <p:spPr>
            <a:xfrm>
              <a:off x="-360857" y="1972896"/>
              <a:ext cx="33666" cy="30885"/>
            </a:xfrm>
            <a:custGeom>
              <a:rect b="b" l="l" r="r" t="t"/>
              <a:pathLst>
                <a:path extrusionOk="0" h="622" w="678">
                  <a:moveTo>
                    <a:pt x="613" y="1"/>
                  </a:moveTo>
                  <a:cubicBezTo>
                    <a:pt x="550" y="1"/>
                    <a:pt x="409" y="96"/>
                    <a:pt x="268" y="237"/>
                  </a:cubicBezTo>
                  <a:cubicBezTo>
                    <a:pt x="103" y="408"/>
                    <a:pt x="0" y="573"/>
                    <a:pt x="40" y="613"/>
                  </a:cubicBezTo>
                  <a:cubicBezTo>
                    <a:pt x="46" y="619"/>
                    <a:pt x="54" y="622"/>
                    <a:pt x="65" y="622"/>
                  </a:cubicBezTo>
                  <a:cubicBezTo>
                    <a:pt x="128" y="622"/>
                    <a:pt x="269" y="526"/>
                    <a:pt x="410" y="385"/>
                  </a:cubicBezTo>
                  <a:cubicBezTo>
                    <a:pt x="575" y="215"/>
                    <a:pt x="678" y="49"/>
                    <a:pt x="638" y="10"/>
                  </a:cubicBezTo>
                  <a:cubicBezTo>
                    <a:pt x="632" y="4"/>
                    <a:pt x="624" y="1"/>
                    <a:pt x="6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42"/>
            <p:cNvSpPr/>
            <p:nvPr/>
          </p:nvSpPr>
          <p:spPr>
            <a:xfrm>
              <a:off x="-360857" y="2064806"/>
              <a:ext cx="33666" cy="30885"/>
            </a:xfrm>
            <a:custGeom>
              <a:rect b="b" l="l" r="r" t="t"/>
              <a:pathLst>
                <a:path extrusionOk="0" h="622" w="678">
                  <a:moveTo>
                    <a:pt x="613" y="1"/>
                  </a:moveTo>
                  <a:cubicBezTo>
                    <a:pt x="550" y="1"/>
                    <a:pt x="409" y="96"/>
                    <a:pt x="268" y="237"/>
                  </a:cubicBezTo>
                  <a:cubicBezTo>
                    <a:pt x="103" y="402"/>
                    <a:pt x="0" y="573"/>
                    <a:pt x="40" y="613"/>
                  </a:cubicBezTo>
                  <a:cubicBezTo>
                    <a:pt x="46" y="619"/>
                    <a:pt x="54" y="622"/>
                    <a:pt x="65" y="622"/>
                  </a:cubicBezTo>
                  <a:cubicBezTo>
                    <a:pt x="128" y="622"/>
                    <a:pt x="269" y="526"/>
                    <a:pt x="410" y="385"/>
                  </a:cubicBezTo>
                  <a:cubicBezTo>
                    <a:pt x="575" y="220"/>
                    <a:pt x="678" y="49"/>
                    <a:pt x="638" y="9"/>
                  </a:cubicBezTo>
                  <a:cubicBezTo>
                    <a:pt x="632" y="4"/>
                    <a:pt x="624" y="1"/>
                    <a:pt x="6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42"/>
            <p:cNvSpPr/>
            <p:nvPr/>
          </p:nvSpPr>
          <p:spPr>
            <a:xfrm>
              <a:off x="-371930" y="2152894"/>
              <a:ext cx="12513" cy="12513"/>
            </a:xfrm>
            <a:custGeom>
              <a:rect b="b" l="l" r="r" t="t"/>
              <a:pathLst>
                <a:path extrusionOk="0" h="252" w="252">
                  <a:moveTo>
                    <a:pt x="126" y="1"/>
                  </a:moveTo>
                  <a:cubicBezTo>
                    <a:pt x="58" y="1"/>
                    <a:pt x="1" y="58"/>
                    <a:pt x="1" y="126"/>
                  </a:cubicBezTo>
                  <a:cubicBezTo>
                    <a:pt x="1" y="195"/>
                    <a:pt x="58" y="252"/>
                    <a:pt x="126" y="252"/>
                  </a:cubicBezTo>
                  <a:cubicBezTo>
                    <a:pt x="200" y="252"/>
                    <a:pt x="251" y="195"/>
                    <a:pt x="251" y="126"/>
                  </a:cubicBezTo>
                  <a:cubicBezTo>
                    <a:pt x="251" y="58"/>
                    <a:pt x="200" y="1"/>
                    <a:pt x="1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42"/>
            <p:cNvSpPr/>
            <p:nvPr/>
          </p:nvSpPr>
          <p:spPr>
            <a:xfrm>
              <a:off x="-409519" y="2064806"/>
              <a:ext cx="33716" cy="30885"/>
            </a:xfrm>
            <a:custGeom>
              <a:rect b="b" l="l" r="r" t="t"/>
              <a:pathLst>
                <a:path extrusionOk="0" h="622" w="679">
                  <a:moveTo>
                    <a:pt x="65" y="1"/>
                  </a:moveTo>
                  <a:cubicBezTo>
                    <a:pt x="55" y="1"/>
                    <a:pt x="46" y="4"/>
                    <a:pt x="40" y="9"/>
                  </a:cubicBezTo>
                  <a:cubicBezTo>
                    <a:pt x="0" y="49"/>
                    <a:pt x="103" y="220"/>
                    <a:pt x="268" y="385"/>
                  </a:cubicBezTo>
                  <a:cubicBezTo>
                    <a:pt x="409" y="526"/>
                    <a:pt x="550" y="622"/>
                    <a:pt x="613" y="622"/>
                  </a:cubicBezTo>
                  <a:cubicBezTo>
                    <a:pt x="624" y="622"/>
                    <a:pt x="632" y="619"/>
                    <a:pt x="638" y="613"/>
                  </a:cubicBezTo>
                  <a:cubicBezTo>
                    <a:pt x="678" y="573"/>
                    <a:pt x="576" y="408"/>
                    <a:pt x="410" y="237"/>
                  </a:cubicBezTo>
                  <a:cubicBezTo>
                    <a:pt x="269" y="96"/>
                    <a:pt x="128" y="1"/>
                    <a:pt x="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42"/>
            <p:cNvSpPr/>
            <p:nvPr/>
          </p:nvSpPr>
          <p:spPr>
            <a:xfrm>
              <a:off x="-374165" y="2053932"/>
              <a:ext cx="15045" cy="12662"/>
            </a:xfrm>
            <a:custGeom>
              <a:rect b="b" l="l" r="r" t="t"/>
              <a:pathLst>
                <a:path extrusionOk="0" h="255" w="303">
                  <a:moveTo>
                    <a:pt x="171" y="1"/>
                  </a:moveTo>
                  <a:cubicBezTo>
                    <a:pt x="57" y="1"/>
                    <a:pt x="0" y="137"/>
                    <a:pt x="86" y="217"/>
                  </a:cubicBezTo>
                  <a:cubicBezTo>
                    <a:pt x="111" y="243"/>
                    <a:pt x="143" y="254"/>
                    <a:pt x="174" y="254"/>
                  </a:cubicBezTo>
                  <a:cubicBezTo>
                    <a:pt x="239" y="254"/>
                    <a:pt x="302" y="203"/>
                    <a:pt x="302" y="126"/>
                  </a:cubicBezTo>
                  <a:cubicBezTo>
                    <a:pt x="296" y="58"/>
                    <a:pt x="240" y="1"/>
                    <a:pt x="1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42"/>
            <p:cNvSpPr/>
            <p:nvPr/>
          </p:nvSpPr>
          <p:spPr>
            <a:xfrm>
              <a:off x="-373867" y="1954971"/>
              <a:ext cx="14748" cy="12662"/>
            </a:xfrm>
            <a:custGeom>
              <a:rect b="b" l="l" r="r" t="t"/>
              <a:pathLst>
                <a:path extrusionOk="0" h="255" w="297">
                  <a:moveTo>
                    <a:pt x="165" y="0"/>
                  </a:moveTo>
                  <a:cubicBezTo>
                    <a:pt x="51" y="0"/>
                    <a:pt x="0" y="137"/>
                    <a:pt x="80" y="217"/>
                  </a:cubicBezTo>
                  <a:cubicBezTo>
                    <a:pt x="106" y="243"/>
                    <a:pt x="138" y="254"/>
                    <a:pt x="169" y="254"/>
                  </a:cubicBezTo>
                  <a:cubicBezTo>
                    <a:pt x="234" y="254"/>
                    <a:pt x="296" y="204"/>
                    <a:pt x="296" y="131"/>
                  </a:cubicBezTo>
                  <a:cubicBezTo>
                    <a:pt x="296" y="57"/>
                    <a:pt x="239" y="0"/>
                    <a:pt x="1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42"/>
            <p:cNvSpPr/>
            <p:nvPr/>
          </p:nvSpPr>
          <p:spPr>
            <a:xfrm>
              <a:off x="-351820" y="1939975"/>
              <a:ext cx="24629" cy="16585"/>
            </a:xfrm>
            <a:custGeom>
              <a:rect b="b" l="l" r="r" t="t"/>
              <a:pathLst>
                <a:path extrusionOk="0" h="334" w="496">
                  <a:moveTo>
                    <a:pt x="0" y="0"/>
                  </a:moveTo>
                  <a:cubicBezTo>
                    <a:pt x="23" y="35"/>
                    <a:pt x="57" y="63"/>
                    <a:pt x="86" y="97"/>
                  </a:cubicBezTo>
                  <a:cubicBezTo>
                    <a:pt x="227" y="238"/>
                    <a:pt x="368" y="334"/>
                    <a:pt x="431" y="334"/>
                  </a:cubicBezTo>
                  <a:cubicBezTo>
                    <a:pt x="442" y="334"/>
                    <a:pt x="450" y="331"/>
                    <a:pt x="456" y="325"/>
                  </a:cubicBezTo>
                  <a:cubicBezTo>
                    <a:pt x="496" y="285"/>
                    <a:pt x="416" y="149"/>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42"/>
            <p:cNvSpPr/>
            <p:nvPr/>
          </p:nvSpPr>
          <p:spPr>
            <a:xfrm>
              <a:off x="-409519" y="2109793"/>
              <a:ext cx="33716" cy="30587"/>
            </a:xfrm>
            <a:custGeom>
              <a:rect b="b" l="l" r="r" t="t"/>
              <a:pathLst>
                <a:path extrusionOk="0" h="616" w="679">
                  <a:moveTo>
                    <a:pt x="613" y="0"/>
                  </a:moveTo>
                  <a:cubicBezTo>
                    <a:pt x="550" y="0"/>
                    <a:pt x="409" y="96"/>
                    <a:pt x="268" y="237"/>
                  </a:cubicBezTo>
                  <a:cubicBezTo>
                    <a:pt x="103" y="402"/>
                    <a:pt x="0" y="567"/>
                    <a:pt x="40" y="607"/>
                  </a:cubicBezTo>
                  <a:cubicBezTo>
                    <a:pt x="46" y="613"/>
                    <a:pt x="55" y="616"/>
                    <a:pt x="65" y="616"/>
                  </a:cubicBezTo>
                  <a:cubicBezTo>
                    <a:pt x="128" y="616"/>
                    <a:pt x="269" y="520"/>
                    <a:pt x="410" y="379"/>
                  </a:cubicBezTo>
                  <a:cubicBezTo>
                    <a:pt x="576" y="214"/>
                    <a:pt x="678" y="49"/>
                    <a:pt x="638" y="9"/>
                  </a:cubicBezTo>
                  <a:cubicBezTo>
                    <a:pt x="632" y="3"/>
                    <a:pt x="624" y="0"/>
                    <a:pt x="6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42"/>
            <p:cNvSpPr/>
            <p:nvPr/>
          </p:nvSpPr>
          <p:spPr>
            <a:xfrm>
              <a:off x="-314479" y="2064806"/>
              <a:ext cx="33964" cy="30885"/>
            </a:xfrm>
            <a:custGeom>
              <a:rect b="b" l="l" r="r" t="t"/>
              <a:pathLst>
                <a:path extrusionOk="0" h="622" w="684">
                  <a:moveTo>
                    <a:pt x="65" y="1"/>
                  </a:moveTo>
                  <a:cubicBezTo>
                    <a:pt x="54" y="1"/>
                    <a:pt x="46" y="4"/>
                    <a:pt x="40" y="9"/>
                  </a:cubicBezTo>
                  <a:cubicBezTo>
                    <a:pt x="0" y="49"/>
                    <a:pt x="103" y="220"/>
                    <a:pt x="268" y="385"/>
                  </a:cubicBezTo>
                  <a:cubicBezTo>
                    <a:pt x="409" y="526"/>
                    <a:pt x="554" y="622"/>
                    <a:pt x="618" y="622"/>
                  </a:cubicBezTo>
                  <a:cubicBezTo>
                    <a:pt x="629" y="622"/>
                    <a:pt x="638" y="619"/>
                    <a:pt x="644" y="613"/>
                  </a:cubicBezTo>
                  <a:cubicBezTo>
                    <a:pt x="683" y="573"/>
                    <a:pt x="581" y="408"/>
                    <a:pt x="416" y="237"/>
                  </a:cubicBezTo>
                  <a:cubicBezTo>
                    <a:pt x="270" y="96"/>
                    <a:pt x="128" y="1"/>
                    <a:pt x="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42"/>
            <p:cNvSpPr/>
            <p:nvPr/>
          </p:nvSpPr>
          <p:spPr>
            <a:xfrm>
              <a:off x="-328631" y="2096089"/>
              <a:ext cx="14748" cy="12612"/>
            </a:xfrm>
            <a:custGeom>
              <a:rect b="b" l="l" r="r" t="t"/>
              <a:pathLst>
                <a:path extrusionOk="0" h="254" w="297">
                  <a:moveTo>
                    <a:pt x="171" y="0"/>
                  </a:moveTo>
                  <a:cubicBezTo>
                    <a:pt x="57" y="0"/>
                    <a:pt x="0" y="137"/>
                    <a:pt x="80" y="217"/>
                  </a:cubicBezTo>
                  <a:cubicBezTo>
                    <a:pt x="106" y="242"/>
                    <a:pt x="137" y="254"/>
                    <a:pt x="168" y="254"/>
                  </a:cubicBezTo>
                  <a:cubicBezTo>
                    <a:pt x="234" y="254"/>
                    <a:pt x="296" y="203"/>
                    <a:pt x="296" y="126"/>
                  </a:cubicBezTo>
                  <a:cubicBezTo>
                    <a:pt x="296" y="57"/>
                    <a:pt x="239" y="0"/>
                    <a:pt x="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42"/>
            <p:cNvSpPr/>
            <p:nvPr/>
          </p:nvSpPr>
          <p:spPr>
            <a:xfrm>
              <a:off x="-314479" y="2109793"/>
              <a:ext cx="33964" cy="30587"/>
            </a:xfrm>
            <a:custGeom>
              <a:rect b="b" l="l" r="r" t="t"/>
              <a:pathLst>
                <a:path extrusionOk="0" h="616" w="684">
                  <a:moveTo>
                    <a:pt x="618" y="0"/>
                  </a:moveTo>
                  <a:cubicBezTo>
                    <a:pt x="554" y="0"/>
                    <a:pt x="409" y="96"/>
                    <a:pt x="268" y="237"/>
                  </a:cubicBezTo>
                  <a:cubicBezTo>
                    <a:pt x="103" y="402"/>
                    <a:pt x="0" y="567"/>
                    <a:pt x="40" y="607"/>
                  </a:cubicBezTo>
                  <a:cubicBezTo>
                    <a:pt x="46" y="613"/>
                    <a:pt x="54" y="616"/>
                    <a:pt x="65" y="616"/>
                  </a:cubicBezTo>
                  <a:cubicBezTo>
                    <a:pt x="128" y="616"/>
                    <a:pt x="270" y="520"/>
                    <a:pt x="416" y="379"/>
                  </a:cubicBezTo>
                  <a:cubicBezTo>
                    <a:pt x="581" y="214"/>
                    <a:pt x="683" y="49"/>
                    <a:pt x="644" y="9"/>
                  </a:cubicBezTo>
                  <a:cubicBezTo>
                    <a:pt x="638" y="3"/>
                    <a:pt x="629" y="0"/>
                    <a:pt x="6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42"/>
            <p:cNvSpPr/>
            <p:nvPr/>
          </p:nvSpPr>
          <p:spPr>
            <a:xfrm>
              <a:off x="-278877" y="1954971"/>
              <a:ext cx="10527" cy="12761"/>
            </a:xfrm>
            <a:custGeom>
              <a:rect b="b" l="l" r="r" t="t"/>
              <a:pathLst>
                <a:path extrusionOk="0" h="257" w="212">
                  <a:moveTo>
                    <a:pt x="171" y="0"/>
                  </a:moveTo>
                  <a:cubicBezTo>
                    <a:pt x="1" y="0"/>
                    <a:pt x="1" y="257"/>
                    <a:pt x="171" y="257"/>
                  </a:cubicBezTo>
                  <a:cubicBezTo>
                    <a:pt x="183" y="257"/>
                    <a:pt x="200" y="251"/>
                    <a:pt x="211" y="245"/>
                  </a:cubicBezTo>
                  <a:lnTo>
                    <a:pt x="211" y="6"/>
                  </a:lnTo>
                  <a:cubicBezTo>
                    <a:pt x="200" y="6"/>
                    <a:pt x="183" y="0"/>
                    <a:pt x="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42"/>
            <p:cNvSpPr/>
            <p:nvPr/>
          </p:nvSpPr>
          <p:spPr>
            <a:xfrm>
              <a:off x="-314479" y="2017883"/>
              <a:ext cx="33964" cy="30587"/>
            </a:xfrm>
            <a:custGeom>
              <a:rect b="b" l="l" r="r" t="t"/>
              <a:pathLst>
                <a:path extrusionOk="0" h="616" w="684">
                  <a:moveTo>
                    <a:pt x="618" y="0"/>
                  </a:moveTo>
                  <a:cubicBezTo>
                    <a:pt x="554" y="0"/>
                    <a:pt x="409" y="96"/>
                    <a:pt x="268" y="237"/>
                  </a:cubicBezTo>
                  <a:cubicBezTo>
                    <a:pt x="103" y="402"/>
                    <a:pt x="0" y="567"/>
                    <a:pt x="40" y="607"/>
                  </a:cubicBezTo>
                  <a:cubicBezTo>
                    <a:pt x="46" y="613"/>
                    <a:pt x="54" y="616"/>
                    <a:pt x="65" y="616"/>
                  </a:cubicBezTo>
                  <a:cubicBezTo>
                    <a:pt x="128" y="616"/>
                    <a:pt x="270" y="520"/>
                    <a:pt x="416" y="379"/>
                  </a:cubicBezTo>
                  <a:cubicBezTo>
                    <a:pt x="581" y="214"/>
                    <a:pt x="683" y="49"/>
                    <a:pt x="644" y="9"/>
                  </a:cubicBezTo>
                  <a:cubicBezTo>
                    <a:pt x="638" y="3"/>
                    <a:pt x="629" y="0"/>
                    <a:pt x="6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42"/>
            <p:cNvSpPr/>
            <p:nvPr/>
          </p:nvSpPr>
          <p:spPr>
            <a:xfrm>
              <a:off x="-328631" y="2005022"/>
              <a:ext cx="14748" cy="12612"/>
            </a:xfrm>
            <a:custGeom>
              <a:rect b="b" l="l" r="r" t="t"/>
              <a:pathLst>
                <a:path extrusionOk="0" h="254" w="297">
                  <a:moveTo>
                    <a:pt x="171" y="0"/>
                  </a:moveTo>
                  <a:cubicBezTo>
                    <a:pt x="57" y="0"/>
                    <a:pt x="0" y="131"/>
                    <a:pt x="80" y="217"/>
                  </a:cubicBezTo>
                  <a:cubicBezTo>
                    <a:pt x="106" y="242"/>
                    <a:pt x="137" y="254"/>
                    <a:pt x="168" y="254"/>
                  </a:cubicBezTo>
                  <a:cubicBezTo>
                    <a:pt x="234" y="254"/>
                    <a:pt x="296" y="203"/>
                    <a:pt x="296" y="126"/>
                  </a:cubicBezTo>
                  <a:cubicBezTo>
                    <a:pt x="296" y="57"/>
                    <a:pt x="239" y="0"/>
                    <a:pt x="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42"/>
            <p:cNvSpPr/>
            <p:nvPr/>
          </p:nvSpPr>
          <p:spPr>
            <a:xfrm>
              <a:off x="-314231" y="1939975"/>
              <a:ext cx="24679" cy="16585"/>
            </a:xfrm>
            <a:custGeom>
              <a:rect b="b" l="l" r="r" t="t"/>
              <a:pathLst>
                <a:path extrusionOk="0" h="334" w="497">
                  <a:moveTo>
                    <a:pt x="217" y="0"/>
                  </a:moveTo>
                  <a:cubicBezTo>
                    <a:pt x="80" y="149"/>
                    <a:pt x="1" y="291"/>
                    <a:pt x="35" y="325"/>
                  </a:cubicBezTo>
                  <a:cubicBezTo>
                    <a:pt x="41" y="331"/>
                    <a:pt x="49" y="334"/>
                    <a:pt x="60" y="334"/>
                  </a:cubicBezTo>
                  <a:cubicBezTo>
                    <a:pt x="123" y="334"/>
                    <a:pt x="265" y="238"/>
                    <a:pt x="411" y="97"/>
                  </a:cubicBezTo>
                  <a:cubicBezTo>
                    <a:pt x="439" y="63"/>
                    <a:pt x="468" y="35"/>
                    <a:pt x="4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42"/>
            <p:cNvSpPr/>
            <p:nvPr/>
          </p:nvSpPr>
          <p:spPr>
            <a:xfrm>
              <a:off x="-314479" y="1972896"/>
              <a:ext cx="33964" cy="30885"/>
            </a:xfrm>
            <a:custGeom>
              <a:rect b="b" l="l" r="r" t="t"/>
              <a:pathLst>
                <a:path extrusionOk="0" h="622" w="684">
                  <a:moveTo>
                    <a:pt x="65" y="1"/>
                  </a:moveTo>
                  <a:cubicBezTo>
                    <a:pt x="54" y="1"/>
                    <a:pt x="46" y="4"/>
                    <a:pt x="40" y="10"/>
                  </a:cubicBezTo>
                  <a:cubicBezTo>
                    <a:pt x="0" y="49"/>
                    <a:pt x="103" y="220"/>
                    <a:pt x="268" y="385"/>
                  </a:cubicBezTo>
                  <a:cubicBezTo>
                    <a:pt x="409" y="526"/>
                    <a:pt x="554" y="622"/>
                    <a:pt x="618" y="622"/>
                  </a:cubicBezTo>
                  <a:cubicBezTo>
                    <a:pt x="629" y="622"/>
                    <a:pt x="638" y="619"/>
                    <a:pt x="644" y="613"/>
                  </a:cubicBezTo>
                  <a:cubicBezTo>
                    <a:pt x="683" y="573"/>
                    <a:pt x="581" y="408"/>
                    <a:pt x="416" y="237"/>
                  </a:cubicBezTo>
                  <a:cubicBezTo>
                    <a:pt x="270" y="96"/>
                    <a:pt x="128" y="1"/>
                    <a:pt x="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42"/>
            <p:cNvSpPr/>
            <p:nvPr/>
          </p:nvSpPr>
          <p:spPr>
            <a:xfrm>
              <a:off x="-504558" y="1939975"/>
              <a:ext cx="24679" cy="16585"/>
            </a:xfrm>
            <a:custGeom>
              <a:rect b="b" l="l" r="r" t="t"/>
              <a:pathLst>
                <a:path extrusionOk="0" h="334" w="497">
                  <a:moveTo>
                    <a:pt x="217" y="0"/>
                  </a:moveTo>
                  <a:cubicBezTo>
                    <a:pt x="81" y="149"/>
                    <a:pt x="1" y="291"/>
                    <a:pt x="35" y="325"/>
                  </a:cubicBezTo>
                  <a:cubicBezTo>
                    <a:pt x="41" y="331"/>
                    <a:pt x="49" y="334"/>
                    <a:pt x="60" y="334"/>
                  </a:cubicBezTo>
                  <a:cubicBezTo>
                    <a:pt x="123" y="334"/>
                    <a:pt x="264" y="238"/>
                    <a:pt x="405" y="97"/>
                  </a:cubicBezTo>
                  <a:cubicBezTo>
                    <a:pt x="439" y="63"/>
                    <a:pt x="468" y="35"/>
                    <a:pt x="4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42"/>
            <p:cNvSpPr/>
            <p:nvPr/>
          </p:nvSpPr>
          <p:spPr>
            <a:xfrm>
              <a:off x="-456195" y="1972896"/>
              <a:ext cx="34014" cy="30885"/>
            </a:xfrm>
            <a:custGeom>
              <a:rect b="b" l="l" r="r" t="t"/>
              <a:pathLst>
                <a:path extrusionOk="0" h="622" w="685">
                  <a:moveTo>
                    <a:pt x="619" y="1"/>
                  </a:moveTo>
                  <a:cubicBezTo>
                    <a:pt x="556" y="1"/>
                    <a:pt x="414" y="96"/>
                    <a:pt x="268" y="237"/>
                  </a:cubicBezTo>
                  <a:cubicBezTo>
                    <a:pt x="103" y="408"/>
                    <a:pt x="1" y="573"/>
                    <a:pt x="41" y="613"/>
                  </a:cubicBezTo>
                  <a:cubicBezTo>
                    <a:pt x="46" y="619"/>
                    <a:pt x="55" y="622"/>
                    <a:pt x="66" y="622"/>
                  </a:cubicBezTo>
                  <a:cubicBezTo>
                    <a:pt x="130" y="622"/>
                    <a:pt x="275" y="526"/>
                    <a:pt x="416" y="385"/>
                  </a:cubicBezTo>
                  <a:cubicBezTo>
                    <a:pt x="582" y="215"/>
                    <a:pt x="684" y="49"/>
                    <a:pt x="644" y="10"/>
                  </a:cubicBezTo>
                  <a:cubicBezTo>
                    <a:pt x="638" y="4"/>
                    <a:pt x="630" y="1"/>
                    <a:pt x="6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42"/>
            <p:cNvSpPr/>
            <p:nvPr/>
          </p:nvSpPr>
          <p:spPr>
            <a:xfrm>
              <a:off x="-469204" y="2152894"/>
              <a:ext cx="14748" cy="12662"/>
            </a:xfrm>
            <a:custGeom>
              <a:rect b="b" l="l" r="r" t="t"/>
              <a:pathLst>
                <a:path extrusionOk="0" h="255" w="297">
                  <a:moveTo>
                    <a:pt x="172" y="1"/>
                  </a:moveTo>
                  <a:cubicBezTo>
                    <a:pt x="58" y="1"/>
                    <a:pt x="1" y="138"/>
                    <a:pt x="80" y="217"/>
                  </a:cubicBezTo>
                  <a:cubicBezTo>
                    <a:pt x="106" y="243"/>
                    <a:pt x="138" y="255"/>
                    <a:pt x="169" y="255"/>
                  </a:cubicBezTo>
                  <a:cubicBezTo>
                    <a:pt x="234" y="255"/>
                    <a:pt x="297" y="203"/>
                    <a:pt x="297" y="126"/>
                  </a:cubicBezTo>
                  <a:cubicBezTo>
                    <a:pt x="297" y="58"/>
                    <a:pt x="240" y="1"/>
                    <a:pt x="1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42"/>
            <p:cNvSpPr/>
            <p:nvPr/>
          </p:nvSpPr>
          <p:spPr>
            <a:xfrm>
              <a:off x="-469204" y="1954971"/>
              <a:ext cx="14748" cy="12662"/>
            </a:xfrm>
            <a:custGeom>
              <a:rect b="b" l="l" r="r" t="t"/>
              <a:pathLst>
                <a:path extrusionOk="0" h="255" w="297">
                  <a:moveTo>
                    <a:pt x="172" y="0"/>
                  </a:moveTo>
                  <a:cubicBezTo>
                    <a:pt x="58" y="0"/>
                    <a:pt x="1" y="137"/>
                    <a:pt x="80" y="217"/>
                  </a:cubicBezTo>
                  <a:cubicBezTo>
                    <a:pt x="106" y="243"/>
                    <a:pt x="138" y="254"/>
                    <a:pt x="170" y="254"/>
                  </a:cubicBezTo>
                  <a:cubicBezTo>
                    <a:pt x="235" y="254"/>
                    <a:pt x="297" y="204"/>
                    <a:pt x="297" y="131"/>
                  </a:cubicBezTo>
                  <a:cubicBezTo>
                    <a:pt x="297" y="57"/>
                    <a:pt x="240" y="0"/>
                    <a:pt x="1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42"/>
            <p:cNvSpPr/>
            <p:nvPr/>
          </p:nvSpPr>
          <p:spPr>
            <a:xfrm>
              <a:off x="-409519" y="2017883"/>
              <a:ext cx="33716" cy="30587"/>
            </a:xfrm>
            <a:custGeom>
              <a:rect b="b" l="l" r="r" t="t"/>
              <a:pathLst>
                <a:path extrusionOk="0" h="616" w="679">
                  <a:moveTo>
                    <a:pt x="613" y="0"/>
                  </a:moveTo>
                  <a:cubicBezTo>
                    <a:pt x="550" y="0"/>
                    <a:pt x="409" y="96"/>
                    <a:pt x="268" y="237"/>
                  </a:cubicBezTo>
                  <a:cubicBezTo>
                    <a:pt x="103" y="402"/>
                    <a:pt x="0" y="567"/>
                    <a:pt x="35" y="607"/>
                  </a:cubicBezTo>
                  <a:cubicBezTo>
                    <a:pt x="40" y="613"/>
                    <a:pt x="49" y="616"/>
                    <a:pt x="60" y="616"/>
                  </a:cubicBezTo>
                  <a:cubicBezTo>
                    <a:pt x="124" y="616"/>
                    <a:pt x="269" y="520"/>
                    <a:pt x="410" y="379"/>
                  </a:cubicBezTo>
                  <a:cubicBezTo>
                    <a:pt x="576" y="214"/>
                    <a:pt x="678" y="49"/>
                    <a:pt x="638" y="9"/>
                  </a:cubicBezTo>
                  <a:cubicBezTo>
                    <a:pt x="632" y="3"/>
                    <a:pt x="624" y="0"/>
                    <a:pt x="6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42"/>
            <p:cNvSpPr/>
            <p:nvPr/>
          </p:nvSpPr>
          <p:spPr>
            <a:xfrm>
              <a:off x="-504807" y="2064806"/>
              <a:ext cx="33666" cy="30885"/>
            </a:xfrm>
            <a:custGeom>
              <a:rect b="b" l="l" r="r" t="t"/>
              <a:pathLst>
                <a:path extrusionOk="0" h="622" w="678">
                  <a:moveTo>
                    <a:pt x="65" y="1"/>
                  </a:moveTo>
                  <a:cubicBezTo>
                    <a:pt x="54" y="1"/>
                    <a:pt x="46" y="4"/>
                    <a:pt x="40" y="9"/>
                  </a:cubicBezTo>
                  <a:cubicBezTo>
                    <a:pt x="0" y="49"/>
                    <a:pt x="103" y="220"/>
                    <a:pt x="268" y="385"/>
                  </a:cubicBezTo>
                  <a:cubicBezTo>
                    <a:pt x="409" y="526"/>
                    <a:pt x="550" y="622"/>
                    <a:pt x="613" y="622"/>
                  </a:cubicBezTo>
                  <a:cubicBezTo>
                    <a:pt x="624" y="622"/>
                    <a:pt x="632" y="619"/>
                    <a:pt x="638" y="613"/>
                  </a:cubicBezTo>
                  <a:cubicBezTo>
                    <a:pt x="678" y="573"/>
                    <a:pt x="575" y="408"/>
                    <a:pt x="410" y="237"/>
                  </a:cubicBezTo>
                  <a:cubicBezTo>
                    <a:pt x="269" y="96"/>
                    <a:pt x="128" y="1"/>
                    <a:pt x="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42"/>
            <p:cNvSpPr/>
            <p:nvPr/>
          </p:nvSpPr>
          <p:spPr>
            <a:xfrm>
              <a:off x="-516972" y="2005022"/>
              <a:ext cx="12761" cy="12463"/>
            </a:xfrm>
            <a:custGeom>
              <a:rect b="b" l="l" r="r" t="t"/>
              <a:pathLst>
                <a:path extrusionOk="0" h="251" w="257">
                  <a:moveTo>
                    <a:pt x="126" y="0"/>
                  </a:moveTo>
                  <a:cubicBezTo>
                    <a:pt x="57" y="0"/>
                    <a:pt x="0" y="57"/>
                    <a:pt x="0" y="126"/>
                  </a:cubicBezTo>
                  <a:cubicBezTo>
                    <a:pt x="0" y="194"/>
                    <a:pt x="57" y="251"/>
                    <a:pt x="126" y="251"/>
                  </a:cubicBezTo>
                  <a:cubicBezTo>
                    <a:pt x="200" y="251"/>
                    <a:pt x="257" y="194"/>
                    <a:pt x="257" y="126"/>
                  </a:cubicBezTo>
                  <a:cubicBezTo>
                    <a:pt x="257" y="57"/>
                    <a:pt x="200" y="0"/>
                    <a:pt x="1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42"/>
            <p:cNvSpPr/>
            <p:nvPr/>
          </p:nvSpPr>
          <p:spPr>
            <a:xfrm>
              <a:off x="-504807" y="1972896"/>
              <a:ext cx="33666" cy="30885"/>
            </a:xfrm>
            <a:custGeom>
              <a:rect b="b" l="l" r="r" t="t"/>
              <a:pathLst>
                <a:path extrusionOk="0" h="622" w="678">
                  <a:moveTo>
                    <a:pt x="65" y="1"/>
                  </a:moveTo>
                  <a:cubicBezTo>
                    <a:pt x="54" y="1"/>
                    <a:pt x="46" y="4"/>
                    <a:pt x="40" y="10"/>
                  </a:cubicBezTo>
                  <a:cubicBezTo>
                    <a:pt x="0" y="49"/>
                    <a:pt x="103" y="220"/>
                    <a:pt x="268" y="385"/>
                  </a:cubicBezTo>
                  <a:cubicBezTo>
                    <a:pt x="409" y="526"/>
                    <a:pt x="550" y="622"/>
                    <a:pt x="613" y="622"/>
                  </a:cubicBezTo>
                  <a:cubicBezTo>
                    <a:pt x="624" y="622"/>
                    <a:pt x="632" y="619"/>
                    <a:pt x="638" y="613"/>
                  </a:cubicBezTo>
                  <a:cubicBezTo>
                    <a:pt x="678" y="573"/>
                    <a:pt x="575" y="408"/>
                    <a:pt x="410" y="237"/>
                  </a:cubicBezTo>
                  <a:cubicBezTo>
                    <a:pt x="269" y="96"/>
                    <a:pt x="128" y="1"/>
                    <a:pt x="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42"/>
            <p:cNvSpPr/>
            <p:nvPr/>
          </p:nvSpPr>
          <p:spPr>
            <a:xfrm>
              <a:off x="-504807" y="2017883"/>
              <a:ext cx="33666" cy="30587"/>
            </a:xfrm>
            <a:custGeom>
              <a:rect b="b" l="l" r="r" t="t"/>
              <a:pathLst>
                <a:path extrusionOk="0" h="616" w="678">
                  <a:moveTo>
                    <a:pt x="613" y="0"/>
                  </a:moveTo>
                  <a:cubicBezTo>
                    <a:pt x="550" y="0"/>
                    <a:pt x="409" y="96"/>
                    <a:pt x="268" y="237"/>
                  </a:cubicBezTo>
                  <a:cubicBezTo>
                    <a:pt x="103" y="402"/>
                    <a:pt x="0" y="567"/>
                    <a:pt x="40" y="607"/>
                  </a:cubicBezTo>
                  <a:cubicBezTo>
                    <a:pt x="46" y="613"/>
                    <a:pt x="54" y="616"/>
                    <a:pt x="65" y="616"/>
                  </a:cubicBezTo>
                  <a:cubicBezTo>
                    <a:pt x="128" y="616"/>
                    <a:pt x="269" y="520"/>
                    <a:pt x="410" y="379"/>
                  </a:cubicBezTo>
                  <a:cubicBezTo>
                    <a:pt x="575" y="214"/>
                    <a:pt x="678" y="49"/>
                    <a:pt x="638" y="9"/>
                  </a:cubicBezTo>
                  <a:cubicBezTo>
                    <a:pt x="632" y="3"/>
                    <a:pt x="624" y="0"/>
                    <a:pt x="6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42"/>
            <p:cNvSpPr/>
            <p:nvPr/>
          </p:nvSpPr>
          <p:spPr>
            <a:xfrm>
              <a:off x="-504807" y="2109793"/>
              <a:ext cx="33666" cy="30587"/>
            </a:xfrm>
            <a:custGeom>
              <a:rect b="b" l="l" r="r" t="t"/>
              <a:pathLst>
                <a:path extrusionOk="0" h="616" w="678">
                  <a:moveTo>
                    <a:pt x="613" y="0"/>
                  </a:moveTo>
                  <a:cubicBezTo>
                    <a:pt x="550" y="0"/>
                    <a:pt x="409" y="96"/>
                    <a:pt x="268" y="237"/>
                  </a:cubicBezTo>
                  <a:cubicBezTo>
                    <a:pt x="103" y="402"/>
                    <a:pt x="0" y="567"/>
                    <a:pt x="40" y="607"/>
                  </a:cubicBezTo>
                  <a:cubicBezTo>
                    <a:pt x="46" y="613"/>
                    <a:pt x="54" y="616"/>
                    <a:pt x="65" y="616"/>
                  </a:cubicBezTo>
                  <a:cubicBezTo>
                    <a:pt x="128" y="616"/>
                    <a:pt x="269" y="520"/>
                    <a:pt x="410" y="379"/>
                  </a:cubicBezTo>
                  <a:cubicBezTo>
                    <a:pt x="575" y="214"/>
                    <a:pt x="678" y="49"/>
                    <a:pt x="638" y="9"/>
                  </a:cubicBezTo>
                  <a:cubicBezTo>
                    <a:pt x="632" y="3"/>
                    <a:pt x="624" y="0"/>
                    <a:pt x="6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42"/>
            <p:cNvSpPr/>
            <p:nvPr/>
          </p:nvSpPr>
          <p:spPr>
            <a:xfrm>
              <a:off x="-469204" y="2053932"/>
              <a:ext cx="14748" cy="12662"/>
            </a:xfrm>
            <a:custGeom>
              <a:rect b="b" l="l" r="r" t="t"/>
              <a:pathLst>
                <a:path extrusionOk="0" h="255" w="297">
                  <a:moveTo>
                    <a:pt x="172" y="1"/>
                  </a:moveTo>
                  <a:cubicBezTo>
                    <a:pt x="58" y="1"/>
                    <a:pt x="1" y="137"/>
                    <a:pt x="80" y="217"/>
                  </a:cubicBezTo>
                  <a:cubicBezTo>
                    <a:pt x="106" y="243"/>
                    <a:pt x="138" y="254"/>
                    <a:pt x="169" y="254"/>
                  </a:cubicBezTo>
                  <a:cubicBezTo>
                    <a:pt x="234" y="254"/>
                    <a:pt x="297" y="203"/>
                    <a:pt x="297" y="126"/>
                  </a:cubicBezTo>
                  <a:cubicBezTo>
                    <a:pt x="297" y="58"/>
                    <a:pt x="240" y="1"/>
                    <a:pt x="1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42"/>
            <p:cNvSpPr/>
            <p:nvPr/>
          </p:nvSpPr>
          <p:spPr>
            <a:xfrm>
              <a:off x="-421684" y="2096089"/>
              <a:ext cx="12513" cy="12463"/>
            </a:xfrm>
            <a:custGeom>
              <a:rect b="b" l="l" r="r" t="t"/>
              <a:pathLst>
                <a:path extrusionOk="0" h="251" w="252">
                  <a:moveTo>
                    <a:pt x="126" y="0"/>
                  </a:moveTo>
                  <a:cubicBezTo>
                    <a:pt x="57" y="0"/>
                    <a:pt x="1" y="57"/>
                    <a:pt x="1" y="126"/>
                  </a:cubicBezTo>
                  <a:cubicBezTo>
                    <a:pt x="1" y="194"/>
                    <a:pt x="57" y="251"/>
                    <a:pt x="126" y="251"/>
                  </a:cubicBezTo>
                  <a:cubicBezTo>
                    <a:pt x="194" y="251"/>
                    <a:pt x="251" y="194"/>
                    <a:pt x="251" y="126"/>
                  </a:cubicBezTo>
                  <a:cubicBezTo>
                    <a:pt x="251" y="57"/>
                    <a:pt x="194" y="0"/>
                    <a:pt x="1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42"/>
            <p:cNvSpPr/>
            <p:nvPr/>
          </p:nvSpPr>
          <p:spPr>
            <a:xfrm>
              <a:off x="-409519" y="1939975"/>
              <a:ext cx="24629" cy="16585"/>
            </a:xfrm>
            <a:custGeom>
              <a:rect b="b" l="l" r="r" t="t"/>
              <a:pathLst>
                <a:path extrusionOk="0" h="334" w="496">
                  <a:moveTo>
                    <a:pt x="223" y="0"/>
                  </a:moveTo>
                  <a:cubicBezTo>
                    <a:pt x="80" y="149"/>
                    <a:pt x="0" y="291"/>
                    <a:pt x="40" y="325"/>
                  </a:cubicBezTo>
                  <a:cubicBezTo>
                    <a:pt x="46" y="331"/>
                    <a:pt x="55" y="334"/>
                    <a:pt x="65" y="334"/>
                  </a:cubicBezTo>
                  <a:cubicBezTo>
                    <a:pt x="128" y="334"/>
                    <a:pt x="269" y="238"/>
                    <a:pt x="410" y="97"/>
                  </a:cubicBezTo>
                  <a:cubicBezTo>
                    <a:pt x="445" y="63"/>
                    <a:pt x="473" y="35"/>
                    <a:pt x="4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42"/>
            <p:cNvSpPr/>
            <p:nvPr/>
          </p:nvSpPr>
          <p:spPr>
            <a:xfrm>
              <a:off x="-421684" y="2005022"/>
              <a:ext cx="12513" cy="12463"/>
            </a:xfrm>
            <a:custGeom>
              <a:rect b="b" l="l" r="r" t="t"/>
              <a:pathLst>
                <a:path extrusionOk="0" h="251" w="252">
                  <a:moveTo>
                    <a:pt x="126" y="0"/>
                  </a:moveTo>
                  <a:cubicBezTo>
                    <a:pt x="57" y="0"/>
                    <a:pt x="1" y="57"/>
                    <a:pt x="1" y="126"/>
                  </a:cubicBezTo>
                  <a:cubicBezTo>
                    <a:pt x="1" y="194"/>
                    <a:pt x="57" y="251"/>
                    <a:pt x="126" y="251"/>
                  </a:cubicBezTo>
                  <a:cubicBezTo>
                    <a:pt x="194" y="251"/>
                    <a:pt x="251" y="194"/>
                    <a:pt x="251" y="126"/>
                  </a:cubicBezTo>
                  <a:cubicBezTo>
                    <a:pt x="251" y="57"/>
                    <a:pt x="194" y="0"/>
                    <a:pt x="1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42"/>
            <p:cNvSpPr/>
            <p:nvPr/>
          </p:nvSpPr>
          <p:spPr>
            <a:xfrm>
              <a:off x="-409519" y="1972896"/>
              <a:ext cx="33716" cy="30885"/>
            </a:xfrm>
            <a:custGeom>
              <a:rect b="b" l="l" r="r" t="t"/>
              <a:pathLst>
                <a:path extrusionOk="0" h="622" w="679">
                  <a:moveTo>
                    <a:pt x="65" y="1"/>
                  </a:moveTo>
                  <a:cubicBezTo>
                    <a:pt x="55" y="1"/>
                    <a:pt x="46" y="4"/>
                    <a:pt x="40" y="10"/>
                  </a:cubicBezTo>
                  <a:cubicBezTo>
                    <a:pt x="0" y="49"/>
                    <a:pt x="103" y="220"/>
                    <a:pt x="268" y="385"/>
                  </a:cubicBezTo>
                  <a:cubicBezTo>
                    <a:pt x="409" y="526"/>
                    <a:pt x="550" y="622"/>
                    <a:pt x="613" y="622"/>
                  </a:cubicBezTo>
                  <a:cubicBezTo>
                    <a:pt x="624" y="622"/>
                    <a:pt x="632" y="619"/>
                    <a:pt x="638" y="613"/>
                  </a:cubicBezTo>
                  <a:cubicBezTo>
                    <a:pt x="678" y="573"/>
                    <a:pt x="576" y="408"/>
                    <a:pt x="410" y="237"/>
                  </a:cubicBezTo>
                  <a:cubicBezTo>
                    <a:pt x="269" y="96"/>
                    <a:pt x="128" y="1"/>
                    <a:pt x="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42"/>
            <p:cNvSpPr/>
            <p:nvPr/>
          </p:nvSpPr>
          <p:spPr>
            <a:xfrm>
              <a:off x="-447157" y="1939975"/>
              <a:ext cx="24976" cy="16585"/>
            </a:xfrm>
            <a:custGeom>
              <a:rect b="b" l="l" r="r" t="t"/>
              <a:pathLst>
                <a:path extrusionOk="0" h="334" w="503">
                  <a:moveTo>
                    <a:pt x="1" y="0"/>
                  </a:moveTo>
                  <a:cubicBezTo>
                    <a:pt x="29" y="35"/>
                    <a:pt x="58" y="63"/>
                    <a:pt x="86" y="97"/>
                  </a:cubicBezTo>
                  <a:cubicBezTo>
                    <a:pt x="232" y="238"/>
                    <a:pt x="374" y="334"/>
                    <a:pt x="437" y="334"/>
                  </a:cubicBezTo>
                  <a:cubicBezTo>
                    <a:pt x="448" y="334"/>
                    <a:pt x="456" y="331"/>
                    <a:pt x="462" y="325"/>
                  </a:cubicBezTo>
                  <a:cubicBezTo>
                    <a:pt x="502" y="285"/>
                    <a:pt x="417" y="149"/>
                    <a:pt x="2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42"/>
            <p:cNvSpPr/>
            <p:nvPr/>
          </p:nvSpPr>
          <p:spPr>
            <a:xfrm>
              <a:off x="-456195" y="2109793"/>
              <a:ext cx="34014" cy="30587"/>
            </a:xfrm>
            <a:custGeom>
              <a:rect b="b" l="l" r="r" t="t"/>
              <a:pathLst>
                <a:path extrusionOk="0" h="616" w="685">
                  <a:moveTo>
                    <a:pt x="66" y="0"/>
                  </a:moveTo>
                  <a:cubicBezTo>
                    <a:pt x="55" y="0"/>
                    <a:pt x="46" y="3"/>
                    <a:pt x="41" y="9"/>
                  </a:cubicBezTo>
                  <a:cubicBezTo>
                    <a:pt x="1" y="49"/>
                    <a:pt x="103" y="214"/>
                    <a:pt x="268" y="379"/>
                  </a:cubicBezTo>
                  <a:cubicBezTo>
                    <a:pt x="414" y="520"/>
                    <a:pt x="556" y="616"/>
                    <a:pt x="619" y="616"/>
                  </a:cubicBezTo>
                  <a:cubicBezTo>
                    <a:pt x="630" y="616"/>
                    <a:pt x="638" y="613"/>
                    <a:pt x="644" y="607"/>
                  </a:cubicBezTo>
                  <a:cubicBezTo>
                    <a:pt x="684" y="567"/>
                    <a:pt x="582" y="402"/>
                    <a:pt x="416" y="237"/>
                  </a:cubicBezTo>
                  <a:cubicBezTo>
                    <a:pt x="271" y="96"/>
                    <a:pt x="129" y="0"/>
                    <a:pt x="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42"/>
            <p:cNvSpPr/>
            <p:nvPr/>
          </p:nvSpPr>
          <p:spPr>
            <a:xfrm>
              <a:off x="-456195" y="2017883"/>
              <a:ext cx="34014" cy="30587"/>
            </a:xfrm>
            <a:custGeom>
              <a:rect b="b" l="l" r="r" t="t"/>
              <a:pathLst>
                <a:path extrusionOk="0" h="616" w="685">
                  <a:moveTo>
                    <a:pt x="66" y="0"/>
                  </a:moveTo>
                  <a:cubicBezTo>
                    <a:pt x="55" y="0"/>
                    <a:pt x="46" y="3"/>
                    <a:pt x="41" y="9"/>
                  </a:cubicBezTo>
                  <a:cubicBezTo>
                    <a:pt x="1" y="49"/>
                    <a:pt x="103" y="214"/>
                    <a:pt x="268" y="379"/>
                  </a:cubicBezTo>
                  <a:cubicBezTo>
                    <a:pt x="414" y="520"/>
                    <a:pt x="556" y="616"/>
                    <a:pt x="619" y="616"/>
                  </a:cubicBezTo>
                  <a:cubicBezTo>
                    <a:pt x="630" y="616"/>
                    <a:pt x="638" y="613"/>
                    <a:pt x="644" y="607"/>
                  </a:cubicBezTo>
                  <a:cubicBezTo>
                    <a:pt x="684" y="567"/>
                    <a:pt x="582" y="402"/>
                    <a:pt x="416" y="237"/>
                  </a:cubicBezTo>
                  <a:cubicBezTo>
                    <a:pt x="275" y="96"/>
                    <a:pt x="130" y="0"/>
                    <a:pt x="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42"/>
            <p:cNvSpPr/>
            <p:nvPr/>
          </p:nvSpPr>
          <p:spPr>
            <a:xfrm>
              <a:off x="-456195" y="2064806"/>
              <a:ext cx="34014" cy="30885"/>
            </a:xfrm>
            <a:custGeom>
              <a:rect b="b" l="l" r="r" t="t"/>
              <a:pathLst>
                <a:path extrusionOk="0" h="622" w="685">
                  <a:moveTo>
                    <a:pt x="619" y="1"/>
                  </a:moveTo>
                  <a:cubicBezTo>
                    <a:pt x="556" y="1"/>
                    <a:pt x="414" y="96"/>
                    <a:pt x="268" y="237"/>
                  </a:cubicBezTo>
                  <a:cubicBezTo>
                    <a:pt x="103" y="402"/>
                    <a:pt x="1" y="573"/>
                    <a:pt x="41" y="613"/>
                  </a:cubicBezTo>
                  <a:cubicBezTo>
                    <a:pt x="46" y="619"/>
                    <a:pt x="55" y="622"/>
                    <a:pt x="66" y="622"/>
                  </a:cubicBezTo>
                  <a:cubicBezTo>
                    <a:pt x="130" y="622"/>
                    <a:pt x="275" y="526"/>
                    <a:pt x="416" y="385"/>
                  </a:cubicBezTo>
                  <a:cubicBezTo>
                    <a:pt x="582" y="220"/>
                    <a:pt x="684" y="49"/>
                    <a:pt x="644" y="9"/>
                  </a:cubicBezTo>
                  <a:cubicBezTo>
                    <a:pt x="638" y="4"/>
                    <a:pt x="630" y="1"/>
                    <a:pt x="6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42"/>
            <p:cNvSpPr/>
            <p:nvPr/>
          </p:nvSpPr>
          <p:spPr>
            <a:xfrm>
              <a:off x="-551184" y="2109793"/>
              <a:ext cx="33666" cy="30587"/>
            </a:xfrm>
            <a:custGeom>
              <a:rect b="b" l="l" r="r" t="t"/>
              <a:pathLst>
                <a:path extrusionOk="0" h="616" w="678">
                  <a:moveTo>
                    <a:pt x="65" y="0"/>
                  </a:moveTo>
                  <a:cubicBezTo>
                    <a:pt x="54" y="0"/>
                    <a:pt x="46" y="3"/>
                    <a:pt x="40" y="9"/>
                  </a:cubicBezTo>
                  <a:cubicBezTo>
                    <a:pt x="0" y="49"/>
                    <a:pt x="103" y="214"/>
                    <a:pt x="268" y="379"/>
                  </a:cubicBezTo>
                  <a:cubicBezTo>
                    <a:pt x="409" y="520"/>
                    <a:pt x="550" y="616"/>
                    <a:pt x="613" y="616"/>
                  </a:cubicBezTo>
                  <a:cubicBezTo>
                    <a:pt x="624" y="616"/>
                    <a:pt x="632" y="613"/>
                    <a:pt x="638" y="607"/>
                  </a:cubicBezTo>
                  <a:cubicBezTo>
                    <a:pt x="678" y="567"/>
                    <a:pt x="575" y="402"/>
                    <a:pt x="410" y="237"/>
                  </a:cubicBezTo>
                  <a:cubicBezTo>
                    <a:pt x="269" y="96"/>
                    <a:pt x="128" y="0"/>
                    <a:pt x="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42"/>
            <p:cNvSpPr/>
            <p:nvPr/>
          </p:nvSpPr>
          <p:spPr>
            <a:xfrm>
              <a:off x="-1090487" y="2005022"/>
              <a:ext cx="14748" cy="12612"/>
            </a:xfrm>
            <a:custGeom>
              <a:rect b="b" l="l" r="r" t="t"/>
              <a:pathLst>
                <a:path extrusionOk="0" h="254" w="297">
                  <a:moveTo>
                    <a:pt x="171" y="0"/>
                  </a:moveTo>
                  <a:cubicBezTo>
                    <a:pt x="57" y="0"/>
                    <a:pt x="0" y="137"/>
                    <a:pt x="80" y="217"/>
                  </a:cubicBezTo>
                  <a:cubicBezTo>
                    <a:pt x="106" y="242"/>
                    <a:pt x="137" y="254"/>
                    <a:pt x="168" y="254"/>
                  </a:cubicBezTo>
                  <a:cubicBezTo>
                    <a:pt x="234" y="254"/>
                    <a:pt x="297" y="203"/>
                    <a:pt x="297" y="126"/>
                  </a:cubicBezTo>
                  <a:cubicBezTo>
                    <a:pt x="297" y="57"/>
                    <a:pt x="240" y="0"/>
                    <a:pt x="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42"/>
            <p:cNvSpPr/>
            <p:nvPr/>
          </p:nvSpPr>
          <p:spPr>
            <a:xfrm>
              <a:off x="-1090487" y="2096089"/>
              <a:ext cx="14748" cy="12612"/>
            </a:xfrm>
            <a:custGeom>
              <a:rect b="b" l="l" r="r" t="t"/>
              <a:pathLst>
                <a:path extrusionOk="0" h="254" w="297">
                  <a:moveTo>
                    <a:pt x="171" y="0"/>
                  </a:moveTo>
                  <a:cubicBezTo>
                    <a:pt x="57" y="0"/>
                    <a:pt x="0" y="137"/>
                    <a:pt x="80" y="217"/>
                  </a:cubicBezTo>
                  <a:cubicBezTo>
                    <a:pt x="108" y="242"/>
                    <a:pt x="140" y="254"/>
                    <a:pt x="171" y="254"/>
                  </a:cubicBezTo>
                  <a:cubicBezTo>
                    <a:pt x="236" y="254"/>
                    <a:pt x="297" y="203"/>
                    <a:pt x="297" y="126"/>
                  </a:cubicBezTo>
                  <a:cubicBezTo>
                    <a:pt x="297" y="57"/>
                    <a:pt x="240" y="0"/>
                    <a:pt x="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42"/>
            <p:cNvSpPr/>
            <p:nvPr/>
          </p:nvSpPr>
          <p:spPr>
            <a:xfrm>
              <a:off x="-1075789" y="1939975"/>
              <a:ext cx="24679" cy="16585"/>
            </a:xfrm>
            <a:custGeom>
              <a:rect b="b" l="l" r="r" t="t"/>
              <a:pathLst>
                <a:path extrusionOk="0" h="334" w="497">
                  <a:moveTo>
                    <a:pt x="217" y="0"/>
                  </a:moveTo>
                  <a:cubicBezTo>
                    <a:pt x="80" y="149"/>
                    <a:pt x="1" y="291"/>
                    <a:pt x="35" y="325"/>
                  </a:cubicBezTo>
                  <a:cubicBezTo>
                    <a:pt x="41" y="331"/>
                    <a:pt x="49" y="334"/>
                    <a:pt x="60" y="334"/>
                  </a:cubicBezTo>
                  <a:cubicBezTo>
                    <a:pt x="123" y="334"/>
                    <a:pt x="264" y="238"/>
                    <a:pt x="405" y="97"/>
                  </a:cubicBezTo>
                  <a:cubicBezTo>
                    <a:pt x="439" y="63"/>
                    <a:pt x="468" y="35"/>
                    <a:pt x="4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42"/>
            <p:cNvSpPr/>
            <p:nvPr/>
          </p:nvSpPr>
          <p:spPr>
            <a:xfrm>
              <a:off x="-1113377" y="1939975"/>
              <a:ext cx="24629" cy="16585"/>
            </a:xfrm>
            <a:custGeom>
              <a:rect b="b" l="l" r="r" t="t"/>
              <a:pathLst>
                <a:path extrusionOk="0" h="334" w="496">
                  <a:moveTo>
                    <a:pt x="0" y="0"/>
                  </a:moveTo>
                  <a:cubicBezTo>
                    <a:pt x="23" y="35"/>
                    <a:pt x="51" y="63"/>
                    <a:pt x="86" y="97"/>
                  </a:cubicBezTo>
                  <a:cubicBezTo>
                    <a:pt x="227" y="238"/>
                    <a:pt x="368" y="334"/>
                    <a:pt x="431" y="334"/>
                  </a:cubicBezTo>
                  <a:cubicBezTo>
                    <a:pt x="441" y="334"/>
                    <a:pt x="450" y="331"/>
                    <a:pt x="456" y="325"/>
                  </a:cubicBezTo>
                  <a:cubicBezTo>
                    <a:pt x="496" y="285"/>
                    <a:pt x="410" y="149"/>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42"/>
            <p:cNvSpPr/>
            <p:nvPr/>
          </p:nvSpPr>
          <p:spPr>
            <a:xfrm>
              <a:off x="-1076087" y="1972896"/>
              <a:ext cx="33716" cy="30885"/>
            </a:xfrm>
            <a:custGeom>
              <a:rect b="b" l="l" r="r" t="t"/>
              <a:pathLst>
                <a:path extrusionOk="0" h="622" w="679">
                  <a:moveTo>
                    <a:pt x="66" y="1"/>
                  </a:moveTo>
                  <a:cubicBezTo>
                    <a:pt x="55" y="1"/>
                    <a:pt x="47" y="4"/>
                    <a:pt x="41" y="10"/>
                  </a:cubicBezTo>
                  <a:cubicBezTo>
                    <a:pt x="1" y="49"/>
                    <a:pt x="103" y="220"/>
                    <a:pt x="269" y="385"/>
                  </a:cubicBezTo>
                  <a:cubicBezTo>
                    <a:pt x="410" y="526"/>
                    <a:pt x="551" y="622"/>
                    <a:pt x="614" y="622"/>
                  </a:cubicBezTo>
                  <a:cubicBezTo>
                    <a:pt x="624" y="622"/>
                    <a:pt x="633" y="619"/>
                    <a:pt x="639" y="613"/>
                  </a:cubicBezTo>
                  <a:cubicBezTo>
                    <a:pt x="679" y="573"/>
                    <a:pt x="576" y="408"/>
                    <a:pt x="411" y="237"/>
                  </a:cubicBezTo>
                  <a:cubicBezTo>
                    <a:pt x="270" y="96"/>
                    <a:pt x="129" y="1"/>
                    <a:pt x="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42"/>
            <p:cNvSpPr/>
            <p:nvPr/>
          </p:nvSpPr>
          <p:spPr>
            <a:xfrm>
              <a:off x="-1122464" y="2017883"/>
              <a:ext cx="33716" cy="30587"/>
            </a:xfrm>
            <a:custGeom>
              <a:rect b="b" l="l" r="r" t="t"/>
              <a:pathLst>
                <a:path extrusionOk="0" h="616" w="679">
                  <a:moveTo>
                    <a:pt x="66" y="0"/>
                  </a:moveTo>
                  <a:cubicBezTo>
                    <a:pt x="55" y="0"/>
                    <a:pt x="47" y="3"/>
                    <a:pt x="41" y="9"/>
                  </a:cubicBezTo>
                  <a:cubicBezTo>
                    <a:pt x="1" y="49"/>
                    <a:pt x="103" y="214"/>
                    <a:pt x="269" y="379"/>
                  </a:cubicBezTo>
                  <a:cubicBezTo>
                    <a:pt x="410" y="520"/>
                    <a:pt x="551" y="616"/>
                    <a:pt x="614" y="616"/>
                  </a:cubicBezTo>
                  <a:cubicBezTo>
                    <a:pt x="624" y="616"/>
                    <a:pt x="633" y="613"/>
                    <a:pt x="639" y="607"/>
                  </a:cubicBezTo>
                  <a:cubicBezTo>
                    <a:pt x="679" y="567"/>
                    <a:pt x="576" y="402"/>
                    <a:pt x="411" y="237"/>
                  </a:cubicBezTo>
                  <a:cubicBezTo>
                    <a:pt x="270" y="96"/>
                    <a:pt x="129" y="0"/>
                    <a:pt x="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42"/>
            <p:cNvSpPr/>
            <p:nvPr/>
          </p:nvSpPr>
          <p:spPr>
            <a:xfrm>
              <a:off x="-1122464" y="1972896"/>
              <a:ext cx="33716" cy="30885"/>
            </a:xfrm>
            <a:custGeom>
              <a:rect b="b" l="l" r="r" t="t"/>
              <a:pathLst>
                <a:path extrusionOk="0" h="622" w="679">
                  <a:moveTo>
                    <a:pt x="614" y="1"/>
                  </a:moveTo>
                  <a:cubicBezTo>
                    <a:pt x="551" y="1"/>
                    <a:pt x="410" y="96"/>
                    <a:pt x="269" y="237"/>
                  </a:cubicBezTo>
                  <a:cubicBezTo>
                    <a:pt x="103" y="408"/>
                    <a:pt x="1" y="573"/>
                    <a:pt x="41" y="613"/>
                  </a:cubicBezTo>
                  <a:cubicBezTo>
                    <a:pt x="47" y="619"/>
                    <a:pt x="55" y="622"/>
                    <a:pt x="66" y="622"/>
                  </a:cubicBezTo>
                  <a:cubicBezTo>
                    <a:pt x="129" y="622"/>
                    <a:pt x="270" y="526"/>
                    <a:pt x="411" y="385"/>
                  </a:cubicBezTo>
                  <a:cubicBezTo>
                    <a:pt x="576" y="215"/>
                    <a:pt x="679" y="49"/>
                    <a:pt x="639" y="10"/>
                  </a:cubicBezTo>
                  <a:cubicBezTo>
                    <a:pt x="633" y="4"/>
                    <a:pt x="624" y="1"/>
                    <a:pt x="6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42"/>
            <p:cNvSpPr/>
            <p:nvPr/>
          </p:nvSpPr>
          <p:spPr>
            <a:xfrm>
              <a:off x="-1122464" y="2064806"/>
              <a:ext cx="33716" cy="30885"/>
            </a:xfrm>
            <a:custGeom>
              <a:rect b="b" l="l" r="r" t="t"/>
              <a:pathLst>
                <a:path extrusionOk="0" h="622" w="679">
                  <a:moveTo>
                    <a:pt x="614" y="1"/>
                  </a:moveTo>
                  <a:cubicBezTo>
                    <a:pt x="551" y="1"/>
                    <a:pt x="410" y="96"/>
                    <a:pt x="269" y="237"/>
                  </a:cubicBezTo>
                  <a:cubicBezTo>
                    <a:pt x="103" y="402"/>
                    <a:pt x="1" y="573"/>
                    <a:pt x="41" y="613"/>
                  </a:cubicBezTo>
                  <a:cubicBezTo>
                    <a:pt x="47" y="619"/>
                    <a:pt x="55" y="622"/>
                    <a:pt x="66" y="622"/>
                  </a:cubicBezTo>
                  <a:cubicBezTo>
                    <a:pt x="129" y="622"/>
                    <a:pt x="270" y="526"/>
                    <a:pt x="411" y="385"/>
                  </a:cubicBezTo>
                  <a:cubicBezTo>
                    <a:pt x="576" y="220"/>
                    <a:pt x="679" y="49"/>
                    <a:pt x="639" y="9"/>
                  </a:cubicBezTo>
                  <a:cubicBezTo>
                    <a:pt x="633" y="4"/>
                    <a:pt x="624" y="1"/>
                    <a:pt x="6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42"/>
            <p:cNvSpPr/>
            <p:nvPr/>
          </p:nvSpPr>
          <p:spPr>
            <a:xfrm>
              <a:off x="-1027425" y="2064806"/>
              <a:ext cx="33964" cy="30885"/>
            </a:xfrm>
            <a:custGeom>
              <a:rect b="b" l="l" r="r" t="t"/>
              <a:pathLst>
                <a:path extrusionOk="0" h="622" w="684">
                  <a:moveTo>
                    <a:pt x="619" y="1"/>
                  </a:moveTo>
                  <a:cubicBezTo>
                    <a:pt x="554" y="1"/>
                    <a:pt x="409" y="96"/>
                    <a:pt x="268" y="237"/>
                  </a:cubicBezTo>
                  <a:cubicBezTo>
                    <a:pt x="103" y="402"/>
                    <a:pt x="0" y="573"/>
                    <a:pt x="40" y="613"/>
                  </a:cubicBezTo>
                  <a:cubicBezTo>
                    <a:pt x="46" y="619"/>
                    <a:pt x="55" y="622"/>
                    <a:pt x="65" y="622"/>
                  </a:cubicBezTo>
                  <a:cubicBezTo>
                    <a:pt x="129" y="622"/>
                    <a:pt x="270" y="526"/>
                    <a:pt x="416" y="385"/>
                  </a:cubicBezTo>
                  <a:cubicBezTo>
                    <a:pt x="581" y="220"/>
                    <a:pt x="684" y="49"/>
                    <a:pt x="644" y="9"/>
                  </a:cubicBezTo>
                  <a:cubicBezTo>
                    <a:pt x="638" y="4"/>
                    <a:pt x="630" y="1"/>
                    <a:pt x="6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42"/>
            <p:cNvSpPr/>
            <p:nvPr/>
          </p:nvSpPr>
          <p:spPr>
            <a:xfrm>
              <a:off x="-1027425" y="2017883"/>
              <a:ext cx="33964" cy="30587"/>
            </a:xfrm>
            <a:custGeom>
              <a:rect b="b" l="l" r="r" t="t"/>
              <a:pathLst>
                <a:path extrusionOk="0" h="616" w="684">
                  <a:moveTo>
                    <a:pt x="65" y="0"/>
                  </a:moveTo>
                  <a:cubicBezTo>
                    <a:pt x="55" y="0"/>
                    <a:pt x="46" y="3"/>
                    <a:pt x="40" y="9"/>
                  </a:cubicBezTo>
                  <a:cubicBezTo>
                    <a:pt x="0" y="49"/>
                    <a:pt x="103" y="214"/>
                    <a:pt x="268" y="379"/>
                  </a:cubicBezTo>
                  <a:cubicBezTo>
                    <a:pt x="409" y="520"/>
                    <a:pt x="554" y="616"/>
                    <a:pt x="619" y="616"/>
                  </a:cubicBezTo>
                  <a:cubicBezTo>
                    <a:pt x="630" y="616"/>
                    <a:pt x="638" y="613"/>
                    <a:pt x="644" y="607"/>
                  </a:cubicBezTo>
                  <a:cubicBezTo>
                    <a:pt x="684" y="567"/>
                    <a:pt x="581" y="402"/>
                    <a:pt x="416" y="237"/>
                  </a:cubicBezTo>
                  <a:cubicBezTo>
                    <a:pt x="270" y="96"/>
                    <a:pt x="129" y="0"/>
                    <a:pt x="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42"/>
            <p:cNvSpPr/>
            <p:nvPr/>
          </p:nvSpPr>
          <p:spPr>
            <a:xfrm>
              <a:off x="-1027425" y="1972896"/>
              <a:ext cx="33964" cy="30885"/>
            </a:xfrm>
            <a:custGeom>
              <a:rect b="b" l="l" r="r" t="t"/>
              <a:pathLst>
                <a:path extrusionOk="0" h="622" w="684">
                  <a:moveTo>
                    <a:pt x="619" y="1"/>
                  </a:moveTo>
                  <a:cubicBezTo>
                    <a:pt x="554" y="1"/>
                    <a:pt x="409" y="96"/>
                    <a:pt x="268" y="237"/>
                  </a:cubicBezTo>
                  <a:cubicBezTo>
                    <a:pt x="103" y="408"/>
                    <a:pt x="0" y="573"/>
                    <a:pt x="40" y="613"/>
                  </a:cubicBezTo>
                  <a:cubicBezTo>
                    <a:pt x="46" y="619"/>
                    <a:pt x="55" y="622"/>
                    <a:pt x="65" y="622"/>
                  </a:cubicBezTo>
                  <a:cubicBezTo>
                    <a:pt x="129" y="622"/>
                    <a:pt x="270" y="526"/>
                    <a:pt x="416" y="385"/>
                  </a:cubicBezTo>
                  <a:cubicBezTo>
                    <a:pt x="581" y="215"/>
                    <a:pt x="684" y="49"/>
                    <a:pt x="644" y="10"/>
                  </a:cubicBezTo>
                  <a:cubicBezTo>
                    <a:pt x="638" y="4"/>
                    <a:pt x="630" y="1"/>
                    <a:pt x="6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42"/>
            <p:cNvSpPr/>
            <p:nvPr/>
          </p:nvSpPr>
          <p:spPr>
            <a:xfrm>
              <a:off x="-1110547" y="2156717"/>
              <a:ext cx="21252" cy="13208"/>
            </a:xfrm>
            <a:custGeom>
              <a:rect b="b" l="l" r="r" t="t"/>
              <a:pathLst>
                <a:path extrusionOk="0" h="266" w="428">
                  <a:moveTo>
                    <a:pt x="374" y="1"/>
                  </a:moveTo>
                  <a:cubicBezTo>
                    <a:pt x="311" y="1"/>
                    <a:pt x="170" y="97"/>
                    <a:pt x="29" y="243"/>
                  </a:cubicBezTo>
                  <a:cubicBezTo>
                    <a:pt x="17" y="249"/>
                    <a:pt x="11" y="260"/>
                    <a:pt x="0" y="266"/>
                  </a:cubicBezTo>
                  <a:lnTo>
                    <a:pt x="279" y="266"/>
                  </a:lnTo>
                  <a:cubicBezTo>
                    <a:pt x="376" y="146"/>
                    <a:pt x="427" y="44"/>
                    <a:pt x="399" y="9"/>
                  </a:cubicBezTo>
                  <a:cubicBezTo>
                    <a:pt x="393" y="4"/>
                    <a:pt x="384" y="1"/>
                    <a:pt x="3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42"/>
            <p:cNvSpPr/>
            <p:nvPr/>
          </p:nvSpPr>
          <p:spPr>
            <a:xfrm>
              <a:off x="-1027425" y="2109793"/>
              <a:ext cx="33964" cy="30587"/>
            </a:xfrm>
            <a:custGeom>
              <a:rect b="b" l="l" r="r" t="t"/>
              <a:pathLst>
                <a:path extrusionOk="0" h="616" w="684">
                  <a:moveTo>
                    <a:pt x="65" y="0"/>
                  </a:moveTo>
                  <a:cubicBezTo>
                    <a:pt x="55" y="0"/>
                    <a:pt x="46" y="3"/>
                    <a:pt x="40" y="9"/>
                  </a:cubicBezTo>
                  <a:cubicBezTo>
                    <a:pt x="0" y="49"/>
                    <a:pt x="103" y="214"/>
                    <a:pt x="268" y="379"/>
                  </a:cubicBezTo>
                  <a:cubicBezTo>
                    <a:pt x="409" y="520"/>
                    <a:pt x="554" y="616"/>
                    <a:pt x="619" y="616"/>
                  </a:cubicBezTo>
                  <a:cubicBezTo>
                    <a:pt x="630" y="616"/>
                    <a:pt x="638" y="613"/>
                    <a:pt x="644" y="607"/>
                  </a:cubicBezTo>
                  <a:cubicBezTo>
                    <a:pt x="684" y="567"/>
                    <a:pt x="581" y="402"/>
                    <a:pt x="416" y="237"/>
                  </a:cubicBezTo>
                  <a:cubicBezTo>
                    <a:pt x="270" y="96"/>
                    <a:pt x="129" y="0"/>
                    <a:pt x="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42"/>
            <p:cNvSpPr/>
            <p:nvPr/>
          </p:nvSpPr>
          <p:spPr>
            <a:xfrm>
              <a:off x="-1040434" y="2053932"/>
              <a:ext cx="14748" cy="12662"/>
            </a:xfrm>
            <a:custGeom>
              <a:rect b="b" l="l" r="r" t="t"/>
              <a:pathLst>
                <a:path extrusionOk="0" h="255" w="297">
                  <a:moveTo>
                    <a:pt x="171" y="1"/>
                  </a:moveTo>
                  <a:cubicBezTo>
                    <a:pt x="57" y="1"/>
                    <a:pt x="0" y="137"/>
                    <a:pt x="80" y="217"/>
                  </a:cubicBezTo>
                  <a:cubicBezTo>
                    <a:pt x="106" y="243"/>
                    <a:pt x="137" y="254"/>
                    <a:pt x="168" y="254"/>
                  </a:cubicBezTo>
                  <a:cubicBezTo>
                    <a:pt x="234" y="254"/>
                    <a:pt x="297" y="203"/>
                    <a:pt x="297" y="126"/>
                  </a:cubicBezTo>
                  <a:cubicBezTo>
                    <a:pt x="297" y="58"/>
                    <a:pt x="240" y="1"/>
                    <a:pt x="1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42"/>
            <p:cNvSpPr/>
            <p:nvPr/>
          </p:nvSpPr>
          <p:spPr>
            <a:xfrm>
              <a:off x="-1040434" y="2152894"/>
              <a:ext cx="14748" cy="12662"/>
            </a:xfrm>
            <a:custGeom>
              <a:rect b="b" l="l" r="r" t="t"/>
              <a:pathLst>
                <a:path extrusionOk="0" h="255" w="297">
                  <a:moveTo>
                    <a:pt x="171" y="1"/>
                  </a:moveTo>
                  <a:cubicBezTo>
                    <a:pt x="57" y="1"/>
                    <a:pt x="0" y="138"/>
                    <a:pt x="80" y="217"/>
                  </a:cubicBezTo>
                  <a:cubicBezTo>
                    <a:pt x="106" y="243"/>
                    <a:pt x="137" y="255"/>
                    <a:pt x="168" y="255"/>
                  </a:cubicBezTo>
                  <a:cubicBezTo>
                    <a:pt x="234" y="255"/>
                    <a:pt x="297" y="203"/>
                    <a:pt x="297" y="126"/>
                  </a:cubicBezTo>
                  <a:cubicBezTo>
                    <a:pt x="297" y="58"/>
                    <a:pt x="240" y="1"/>
                    <a:pt x="1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42"/>
            <p:cNvSpPr/>
            <p:nvPr/>
          </p:nvSpPr>
          <p:spPr>
            <a:xfrm>
              <a:off x="-1076087" y="2064806"/>
              <a:ext cx="33716" cy="30885"/>
            </a:xfrm>
            <a:custGeom>
              <a:rect b="b" l="l" r="r" t="t"/>
              <a:pathLst>
                <a:path extrusionOk="0" h="622" w="679">
                  <a:moveTo>
                    <a:pt x="66" y="1"/>
                  </a:moveTo>
                  <a:cubicBezTo>
                    <a:pt x="55" y="1"/>
                    <a:pt x="47" y="4"/>
                    <a:pt x="41" y="9"/>
                  </a:cubicBezTo>
                  <a:cubicBezTo>
                    <a:pt x="1" y="49"/>
                    <a:pt x="103" y="220"/>
                    <a:pt x="269" y="385"/>
                  </a:cubicBezTo>
                  <a:cubicBezTo>
                    <a:pt x="410" y="526"/>
                    <a:pt x="551" y="622"/>
                    <a:pt x="614" y="622"/>
                  </a:cubicBezTo>
                  <a:cubicBezTo>
                    <a:pt x="624" y="622"/>
                    <a:pt x="633" y="619"/>
                    <a:pt x="639" y="613"/>
                  </a:cubicBezTo>
                  <a:cubicBezTo>
                    <a:pt x="679" y="573"/>
                    <a:pt x="576" y="408"/>
                    <a:pt x="411" y="237"/>
                  </a:cubicBezTo>
                  <a:cubicBezTo>
                    <a:pt x="270" y="96"/>
                    <a:pt x="129" y="1"/>
                    <a:pt x="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42"/>
            <p:cNvSpPr/>
            <p:nvPr/>
          </p:nvSpPr>
          <p:spPr>
            <a:xfrm>
              <a:off x="-1076087" y="2109793"/>
              <a:ext cx="33716" cy="30587"/>
            </a:xfrm>
            <a:custGeom>
              <a:rect b="b" l="l" r="r" t="t"/>
              <a:pathLst>
                <a:path extrusionOk="0" h="616" w="679">
                  <a:moveTo>
                    <a:pt x="614" y="0"/>
                  </a:moveTo>
                  <a:cubicBezTo>
                    <a:pt x="551" y="0"/>
                    <a:pt x="410" y="96"/>
                    <a:pt x="269" y="237"/>
                  </a:cubicBezTo>
                  <a:cubicBezTo>
                    <a:pt x="103" y="402"/>
                    <a:pt x="1" y="567"/>
                    <a:pt x="41" y="607"/>
                  </a:cubicBezTo>
                  <a:cubicBezTo>
                    <a:pt x="47" y="613"/>
                    <a:pt x="55" y="616"/>
                    <a:pt x="66" y="616"/>
                  </a:cubicBezTo>
                  <a:cubicBezTo>
                    <a:pt x="129" y="616"/>
                    <a:pt x="270" y="520"/>
                    <a:pt x="411" y="379"/>
                  </a:cubicBezTo>
                  <a:cubicBezTo>
                    <a:pt x="576" y="214"/>
                    <a:pt x="679" y="49"/>
                    <a:pt x="639" y="9"/>
                  </a:cubicBezTo>
                  <a:cubicBezTo>
                    <a:pt x="633" y="3"/>
                    <a:pt x="624" y="0"/>
                    <a:pt x="6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42"/>
            <p:cNvSpPr/>
            <p:nvPr/>
          </p:nvSpPr>
          <p:spPr>
            <a:xfrm>
              <a:off x="-1040434" y="1954971"/>
              <a:ext cx="14748" cy="12662"/>
            </a:xfrm>
            <a:custGeom>
              <a:rect b="b" l="l" r="r" t="t"/>
              <a:pathLst>
                <a:path extrusionOk="0" h="255" w="297">
                  <a:moveTo>
                    <a:pt x="171" y="0"/>
                  </a:moveTo>
                  <a:cubicBezTo>
                    <a:pt x="57" y="0"/>
                    <a:pt x="0" y="137"/>
                    <a:pt x="80" y="217"/>
                  </a:cubicBezTo>
                  <a:cubicBezTo>
                    <a:pt x="106" y="243"/>
                    <a:pt x="138" y="254"/>
                    <a:pt x="169" y="254"/>
                  </a:cubicBezTo>
                  <a:cubicBezTo>
                    <a:pt x="234" y="254"/>
                    <a:pt x="297" y="204"/>
                    <a:pt x="297" y="131"/>
                  </a:cubicBezTo>
                  <a:cubicBezTo>
                    <a:pt x="297" y="57"/>
                    <a:pt x="240" y="0"/>
                    <a:pt x="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42"/>
            <p:cNvSpPr/>
            <p:nvPr/>
          </p:nvSpPr>
          <p:spPr>
            <a:xfrm>
              <a:off x="-790422" y="2064806"/>
              <a:ext cx="33666" cy="30885"/>
            </a:xfrm>
            <a:custGeom>
              <a:rect b="b" l="l" r="r" t="t"/>
              <a:pathLst>
                <a:path extrusionOk="0" h="622" w="678">
                  <a:moveTo>
                    <a:pt x="65" y="1"/>
                  </a:moveTo>
                  <a:cubicBezTo>
                    <a:pt x="54" y="1"/>
                    <a:pt x="46" y="4"/>
                    <a:pt x="40" y="9"/>
                  </a:cubicBezTo>
                  <a:cubicBezTo>
                    <a:pt x="0" y="49"/>
                    <a:pt x="103" y="220"/>
                    <a:pt x="268" y="385"/>
                  </a:cubicBezTo>
                  <a:cubicBezTo>
                    <a:pt x="409" y="526"/>
                    <a:pt x="550" y="622"/>
                    <a:pt x="613" y="622"/>
                  </a:cubicBezTo>
                  <a:cubicBezTo>
                    <a:pt x="624" y="622"/>
                    <a:pt x="632" y="619"/>
                    <a:pt x="638" y="613"/>
                  </a:cubicBezTo>
                  <a:cubicBezTo>
                    <a:pt x="678" y="573"/>
                    <a:pt x="575" y="408"/>
                    <a:pt x="410" y="237"/>
                  </a:cubicBezTo>
                  <a:cubicBezTo>
                    <a:pt x="269" y="96"/>
                    <a:pt x="128" y="1"/>
                    <a:pt x="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42"/>
            <p:cNvSpPr/>
            <p:nvPr/>
          </p:nvSpPr>
          <p:spPr>
            <a:xfrm>
              <a:off x="-1122464" y="2109793"/>
              <a:ext cx="33716" cy="30587"/>
            </a:xfrm>
            <a:custGeom>
              <a:rect b="b" l="l" r="r" t="t"/>
              <a:pathLst>
                <a:path extrusionOk="0" h="616" w="679">
                  <a:moveTo>
                    <a:pt x="66" y="0"/>
                  </a:moveTo>
                  <a:cubicBezTo>
                    <a:pt x="55" y="0"/>
                    <a:pt x="47" y="3"/>
                    <a:pt x="41" y="9"/>
                  </a:cubicBezTo>
                  <a:cubicBezTo>
                    <a:pt x="1" y="49"/>
                    <a:pt x="103" y="214"/>
                    <a:pt x="269" y="379"/>
                  </a:cubicBezTo>
                  <a:cubicBezTo>
                    <a:pt x="410" y="520"/>
                    <a:pt x="551" y="616"/>
                    <a:pt x="614" y="616"/>
                  </a:cubicBezTo>
                  <a:cubicBezTo>
                    <a:pt x="624" y="616"/>
                    <a:pt x="633" y="613"/>
                    <a:pt x="639" y="607"/>
                  </a:cubicBezTo>
                  <a:cubicBezTo>
                    <a:pt x="679" y="567"/>
                    <a:pt x="576" y="402"/>
                    <a:pt x="411" y="237"/>
                  </a:cubicBezTo>
                  <a:cubicBezTo>
                    <a:pt x="270" y="96"/>
                    <a:pt x="129" y="0"/>
                    <a:pt x="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42"/>
            <p:cNvSpPr/>
            <p:nvPr/>
          </p:nvSpPr>
          <p:spPr>
            <a:xfrm>
              <a:off x="-536785" y="2156816"/>
              <a:ext cx="18720" cy="10577"/>
            </a:xfrm>
            <a:custGeom>
              <a:rect b="b" l="l" r="r" t="t"/>
              <a:pathLst>
                <a:path extrusionOk="0" h="213" w="377">
                  <a:moveTo>
                    <a:pt x="325" y="0"/>
                  </a:moveTo>
                  <a:cubicBezTo>
                    <a:pt x="266" y="0"/>
                    <a:pt x="137" y="85"/>
                    <a:pt x="1" y="212"/>
                  </a:cubicBezTo>
                  <a:lnTo>
                    <a:pt x="268" y="212"/>
                  </a:lnTo>
                  <a:cubicBezTo>
                    <a:pt x="337" y="116"/>
                    <a:pt x="376" y="36"/>
                    <a:pt x="348" y="7"/>
                  </a:cubicBezTo>
                  <a:cubicBezTo>
                    <a:pt x="342" y="3"/>
                    <a:pt x="335" y="0"/>
                    <a:pt x="3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42"/>
            <p:cNvSpPr/>
            <p:nvPr/>
          </p:nvSpPr>
          <p:spPr>
            <a:xfrm>
              <a:off x="-504261" y="2156816"/>
              <a:ext cx="18422" cy="10577"/>
            </a:xfrm>
            <a:custGeom>
              <a:rect b="b" l="l" r="r" t="t"/>
              <a:pathLst>
                <a:path extrusionOk="0" h="213" w="371">
                  <a:moveTo>
                    <a:pt x="50" y="0"/>
                  </a:moveTo>
                  <a:cubicBezTo>
                    <a:pt x="41" y="0"/>
                    <a:pt x="34" y="3"/>
                    <a:pt x="29" y="7"/>
                  </a:cubicBezTo>
                  <a:cubicBezTo>
                    <a:pt x="1" y="36"/>
                    <a:pt x="35" y="116"/>
                    <a:pt x="109" y="212"/>
                  </a:cubicBezTo>
                  <a:lnTo>
                    <a:pt x="371" y="212"/>
                  </a:lnTo>
                  <a:cubicBezTo>
                    <a:pt x="239" y="85"/>
                    <a:pt x="107" y="0"/>
                    <a:pt x="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42"/>
            <p:cNvSpPr/>
            <p:nvPr/>
          </p:nvSpPr>
          <p:spPr>
            <a:xfrm>
              <a:off x="-1076087" y="2156717"/>
              <a:ext cx="21550" cy="13208"/>
            </a:xfrm>
            <a:custGeom>
              <a:rect b="b" l="l" r="r" t="t"/>
              <a:pathLst>
                <a:path extrusionOk="0" h="266" w="434">
                  <a:moveTo>
                    <a:pt x="66" y="1"/>
                  </a:moveTo>
                  <a:cubicBezTo>
                    <a:pt x="55" y="1"/>
                    <a:pt x="47" y="4"/>
                    <a:pt x="41" y="9"/>
                  </a:cubicBezTo>
                  <a:cubicBezTo>
                    <a:pt x="1" y="49"/>
                    <a:pt x="58" y="146"/>
                    <a:pt x="160" y="266"/>
                  </a:cubicBezTo>
                  <a:lnTo>
                    <a:pt x="434" y="266"/>
                  </a:lnTo>
                  <a:lnTo>
                    <a:pt x="411" y="243"/>
                  </a:lnTo>
                  <a:cubicBezTo>
                    <a:pt x="270" y="97"/>
                    <a:pt x="129" y="1"/>
                    <a:pt x="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42"/>
            <p:cNvSpPr/>
            <p:nvPr/>
          </p:nvSpPr>
          <p:spPr>
            <a:xfrm>
              <a:off x="-599300" y="2156816"/>
              <a:ext cx="18720" cy="11123"/>
            </a:xfrm>
            <a:custGeom>
              <a:rect b="b" l="l" r="r" t="t"/>
              <a:pathLst>
                <a:path extrusionOk="0" h="224" w="377">
                  <a:moveTo>
                    <a:pt x="47" y="0"/>
                  </a:moveTo>
                  <a:cubicBezTo>
                    <a:pt x="37" y="0"/>
                    <a:pt x="29" y="3"/>
                    <a:pt x="24" y="7"/>
                  </a:cubicBezTo>
                  <a:cubicBezTo>
                    <a:pt x="1" y="36"/>
                    <a:pt x="35" y="121"/>
                    <a:pt x="109" y="224"/>
                  </a:cubicBezTo>
                  <a:lnTo>
                    <a:pt x="377" y="224"/>
                  </a:lnTo>
                  <a:cubicBezTo>
                    <a:pt x="240" y="87"/>
                    <a:pt x="107" y="0"/>
                    <a:pt x="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42"/>
            <p:cNvSpPr/>
            <p:nvPr/>
          </p:nvSpPr>
          <p:spPr>
            <a:xfrm>
              <a:off x="-441199" y="2156767"/>
              <a:ext cx="18174" cy="10328"/>
            </a:xfrm>
            <a:custGeom>
              <a:rect b="b" l="l" r="r" t="t"/>
              <a:pathLst>
                <a:path extrusionOk="0" h="208" w="366">
                  <a:moveTo>
                    <a:pt x="318" y="1"/>
                  </a:moveTo>
                  <a:cubicBezTo>
                    <a:pt x="258" y="1"/>
                    <a:pt x="132" y="82"/>
                    <a:pt x="1" y="208"/>
                  </a:cubicBezTo>
                  <a:lnTo>
                    <a:pt x="263" y="208"/>
                  </a:lnTo>
                  <a:cubicBezTo>
                    <a:pt x="337" y="111"/>
                    <a:pt x="365" y="37"/>
                    <a:pt x="342" y="8"/>
                  </a:cubicBezTo>
                  <a:cubicBezTo>
                    <a:pt x="336" y="3"/>
                    <a:pt x="328" y="1"/>
                    <a:pt x="3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42"/>
            <p:cNvSpPr/>
            <p:nvPr/>
          </p:nvSpPr>
          <p:spPr>
            <a:xfrm>
              <a:off x="-408973" y="2156767"/>
              <a:ext cx="17876" cy="10030"/>
            </a:xfrm>
            <a:custGeom>
              <a:rect b="b" l="l" r="r" t="t"/>
              <a:pathLst>
                <a:path extrusionOk="0" h="202" w="360">
                  <a:moveTo>
                    <a:pt x="54" y="1"/>
                  </a:moveTo>
                  <a:cubicBezTo>
                    <a:pt x="43" y="1"/>
                    <a:pt x="35" y="3"/>
                    <a:pt x="29" y="8"/>
                  </a:cubicBezTo>
                  <a:cubicBezTo>
                    <a:pt x="1" y="37"/>
                    <a:pt x="35" y="111"/>
                    <a:pt x="98" y="202"/>
                  </a:cubicBezTo>
                  <a:lnTo>
                    <a:pt x="360" y="202"/>
                  </a:lnTo>
                  <a:cubicBezTo>
                    <a:pt x="234" y="81"/>
                    <a:pt x="112" y="1"/>
                    <a:pt x="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42"/>
            <p:cNvSpPr/>
            <p:nvPr/>
          </p:nvSpPr>
          <p:spPr>
            <a:xfrm>
              <a:off x="-278877" y="2152894"/>
              <a:ext cx="10527" cy="12513"/>
            </a:xfrm>
            <a:custGeom>
              <a:rect b="b" l="l" r="r" t="t"/>
              <a:pathLst>
                <a:path extrusionOk="0" h="252" w="212">
                  <a:moveTo>
                    <a:pt x="171" y="1"/>
                  </a:moveTo>
                  <a:cubicBezTo>
                    <a:pt x="1" y="1"/>
                    <a:pt x="1" y="252"/>
                    <a:pt x="171" y="252"/>
                  </a:cubicBezTo>
                  <a:cubicBezTo>
                    <a:pt x="183" y="252"/>
                    <a:pt x="200" y="252"/>
                    <a:pt x="211" y="246"/>
                  </a:cubicBezTo>
                  <a:lnTo>
                    <a:pt x="211" y="7"/>
                  </a:lnTo>
                  <a:cubicBezTo>
                    <a:pt x="200" y="1"/>
                    <a:pt x="183" y="1"/>
                    <a:pt x="1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42"/>
            <p:cNvSpPr/>
            <p:nvPr/>
          </p:nvSpPr>
          <p:spPr>
            <a:xfrm>
              <a:off x="-313635" y="2156767"/>
              <a:ext cx="17578" cy="9782"/>
            </a:xfrm>
            <a:custGeom>
              <a:rect b="b" l="l" r="r" t="t"/>
              <a:pathLst>
                <a:path extrusionOk="0" h="197" w="354">
                  <a:moveTo>
                    <a:pt x="48" y="0"/>
                  </a:moveTo>
                  <a:cubicBezTo>
                    <a:pt x="38" y="0"/>
                    <a:pt x="29" y="3"/>
                    <a:pt x="23" y="8"/>
                  </a:cubicBezTo>
                  <a:cubicBezTo>
                    <a:pt x="0" y="37"/>
                    <a:pt x="29" y="105"/>
                    <a:pt x="97" y="196"/>
                  </a:cubicBezTo>
                  <a:lnTo>
                    <a:pt x="353" y="196"/>
                  </a:lnTo>
                  <a:cubicBezTo>
                    <a:pt x="223" y="76"/>
                    <a:pt x="106" y="0"/>
                    <a:pt x="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42"/>
            <p:cNvSpPr/>
            <p:nvPr/>
          </p:nvSpPr>
          <p:spPr>
            <a:xfrm>
              <a:off x="-345315" y="2156767"/>
              <a:ext cx="17578" cy="9782"/>
            </a:xfrm>
            <a:custGeom>
              <a:rect b="b" l="l" r="r" t="t"/>
              <a:pathLst>
                <a:path extrusionOk="0" h="197" w="354">
                  <a:moveTo>
                    <a:pt x="303" y="1"/>
                  </a:moveTo>
                  <a:cubicBezTo>
                    <a:pt x="248" y="1"/>
                    <a:pt x="126" y="80"/>
                    <a:pt x="0" y="196"/>
                  </a:cubicBezTo>
                  <a:lnTo>
                    <a:pt x="257" y="196"/>
                  </a:lnTo>
                  <a:cubicBezTo>
                    <a:pt x="319" y="111"/>
                    <a:pt x="353" y="37"/>
                    <a:pt x="325" y="8"/>
                  </a:cubicBezTo>
                  <a:cubicBezTo>
                    <a:pt x="320" y="3"/>
                    <a:pt x="312" y="1"/>
                    <a:pt x="3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42"/>
            <p:cNvSpPr/>
            <p:nvPr/>
          </p:nvSpPr>
          <p:spPr>
            <a:xfrm>
              <a:off x="-632370" y="2156816"/>
              <a:ext cx="19018" cy="11123"/>
            </a:xfrm>
            <a:custGeom>
              <a:rect b="b" l="l" r="r" t="t"/>
              <a:pathLst>
                <a:path extrusionOk="0" h="224" w="383">
                  <a:moveTo>
                    <a:pt x="332" y="0"/>
                  </a:moveTo>
                  <a:cubicBezTo>
                    <a:pt x="275" y="0"/>
                    <a:pt x="138" y="87"/>
                    <a:pt x="1" y="224"/>
                  </a:cubicBezTo>
                  <a:lnTo>
                    <a:pt x="268" y="224"/>
                  </a:lnTo>
                  <a:cubicBezTo>
                    <a:pt x="342" y="121"/>
                    <a:pt x="382" y="36"/>
                    <a:pt x="354" y="7"/>
                  </a:cubicBezTo>
                  <a:cubicBezTo>
                    <a:pt x="349" y="3"/>
                    <a:pt x="342" y="0"/>
                    <a:pt x="3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42"/>
            <p:cNvSpPr/>
            <p:nvPr/>
          </p:nvSpPr>
          <p:spPr>
            <a:xfrm>
              <a:off x="-694588" y="2156816"/>
              <a:ext cx="19266" cy="11421"/>
            </a:xfrm>
            <a:custGeom>
              <a:rect b="b" l="l" r="r" t="t"/>
              <a:pathLst>
                <a:path extrusionOk="0" h="230" w="388">
                  <a:moveTo>
                    <a:pt x="50" y="1"/>
                  </a:moveTo>
                  <a:cubicBezTo>
                    <a:pt x="41" y="1"/>
                    <a:pt x="34" y="3"/>
                    <a:pt x="29" y="7"/>
                  </a:cubicBezTo>
                  <a:cubicBezTo>
                    <a:pt x="1" y="36"/>
                    <a:pt x="41" y="121"/>
                    <a:pt x="120" y="229"/>
                  </a:cubicBezTo>
                  <a:lnTo>
                    <a:pt x="388" y="229"/>
                  </a:lnTo>
                  <a:cubicBezTo>
                    <a:pt x="245" y="92"/>
                    <a:pt x="107" y="1"/>
                    <a:pt x="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42"/>
            <p:cNvSpPr/>
            <p:nvPr/>
          </p:nvSpPr>
          <p:spPr>
            <a:xfrm>
              <a:off x="-980501" y="2156717"/>
              <a:ext cx="20706" cy="12662"/>
            </a:xfrm>
            <a:custGeom>
              <a:rect b="b" l="l" r="r" t="t"/>
              <a:pathLst>
                <a:path extrusionOk="0" h="255" w="417">
                  <a:moveTo>
                    <a:pt x="55" y="1"/>
                  </a:moveTo>
                  <a:cubicBezTo>
                    <a:pt x="44" y="1"/>
                    <a:pt x="35" y="4"/>
                    <a:pt x="29" y="9"/>
                  </a:cubicBezTo>
                  <a:cubicBezTo>
                    <a:pt x="1" y="44"/>
                    <a:pt x="52" y="140"/>
                    <a:pt x="143" y="254"/>
                  </a:cubicBezTo>
                  <a:lnTo>
                    <a:pt x="417" y="254"/>
                  </a:lnTo>
                  <a:lnTo>
                    <a:pt x="405" y="243"/>
                  </a:lnTo>
                  <a:cubicBezTo>
                    <a:pt x="264" y="97"/>
                    <a:pt x="119" y="1"/>
                    <a:pt x="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42"/>
            <p:cNvSpPr/>
            <p:nvPr/>
          </p:nvSpPr>
          <p:spPr>
            <a:xfrm>
              <a:off x="-919376" y="2156717"/>
              <a:ext cx="20408" cy="12364"/>
            </a:xfrm>
            <a:custGeom>
              <a:rect b="b" l="l" r="r" t="t"/>
              <a:pathLst>
                <a:path extrusionOk="0" h="249" w="411">
                  <a:moveTo>
                    <a:pt x="357" y="1"/>
                  </a:moveTo>
                  <a:cubicBezTo>
                    <a:pt x="294" y="1"/>
                    <a:pt x="153" y="97"/>
                    <a:pt x="11" y="243"/>
                  </a:cubicBezTo>
                  <a:cubicBezTo>
                    <a:pt x="6" y="243"/>
                    <a:pt x="6" y="249"/>
                    <a:pt x="0" y="249"/>
                  </a:cubicBezTo>
                  <a:lnTo>
                    <a:pt x="273" y="249"/>
                  </a:lnTo>
                  <a:cubicBezTo>
                    <a:pt x="365" y="135"/>
                    <a:pt x="410" y="38"/>
                    <a:pt x="382" y="9"/>
                  </a:cubicBezTo>
                  <a:cubicBezTo>
                    <a:pt x="376" y="4"/>
                    <a:pt x="367" y="1"/>
                    <a:pt x="3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42"/>
            <p:cNvSpPr/>
            <p:nvPr/>
          </p:nvSpPr>
          <p:spPr>
            <a:xfrm>
              <a:off x="-1014961" y="2156717"/>
              <a:ext cx="20954" cy="12910"/>
            </a:xfrm>
            <a:custGeom>
              <a:rect b="b" l="l" r="r" t="t"/>
              <a:pathLst>
                <a:path extrusionOk="0" h="260" w="422">
                  <a:moveTo>
                    <a:pt x="368" y="1"/>
                  </a:moveTo>
                  <a:cubicBezTo>
                    <a:pt x="304" y="1"/>
                    <a:pt x="158" y="97"/>
                    <a:pt x="17" y="243"/>
                  </a:cubicBezTo>
                  <a:lnTo>
                    <a:pt x="0" y="260"/>
                  </a:lnTo>
                  <a:lnTo>
                    <a:pt x="279" y="260"/>
                  </a:lnTo>
                  <a:cubicBezTo>
                    <a:pt x="370" y="140"/>
                    <a:pt x="422" y="38"/>
                    <a:pt x="393" y="9"/>
                  </a:cubicBezTo>
                  <a:cubicBezTo>
                    <a:pt x="387" y="4"/>
                    <a:pt x="379" y="1"/>
                    <a:pt x="3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42"/>
            <p:cNvSpPr/>
            <p:nvPr/>
          </p:nvSpPr>
          <p:spPr>
            <a:xfrm>
              <a:off x="-885163" y="2156717"/>
              <a:ext cx="20110" cy="12364"/>
            </a:xfrm>
            <a:custGeom>
              <a:rect b="b" l="l" r="r" t="t"/>
              <a:pathLst>
                <a:path extrusionOk="0" h="249" w="405">
                  <a:moveTo>
                    <a:pt x="54" y="1"/>
                  </a:moveTo>
                  <a:cubicBezTo>
                    <a:pt x="43" y="1"/>
                    <a:pt x="34" y="4"/>
                    <a:pt x="29" y="9"/>
                  </a:cubicBezTo>
                  <a:cubicBezTo>
                    <a:pt x="0" y="38"/>
                    <a:pt x="46" y="135"/>
                    <a:pt x="137" y="249"/>
                  </a:cubicBezTo>
                  <a:lnTo>
                    <a:pt x="405" y="249"/>
                  </a:lnTo>
                  <a:lnTo>
                    <a:pt x="405" y="243"/>
                  </a:lnTo>
                  <a:cubicBezTo>
                    <a:pt x="259" y="97"/>
                    <a:pt x="117" y="1"/>
                    <a:pt x="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42"/>
            <p:cNvSpPr/>
            <p:nvPr/>
          </p:nvSpPr>
          <p:spPr>
            <a:xfrm>
              <a:off x="-823542" y="2156717"/>
              <a:ext cx="19862" cy="12066"/>
            </a:xfrm>
            <a:custGeom>
              <a:rect b="b" l="l" r="r" t="t"/>
              <a:pathLst>
                <a:path extrusionOk="0" h="243" w="400">
                  <a:moveTo>
                    <a:pt x="346" y="1"/>
                  </a:moveTo>
                  <a:cubicBezTo>
                    <a:pt x="283" y="1"/>
                    <a:pt x="142" y="97"/>
                    <a:pt x="1" y="243"/>
                  </a:cubicBezTo>
                  <a:lnTo>
                    <a:pt x="274" y="243"/>
                  </a:lnTo>
                  <a:cubicBezTo>
                    <a:pt x="354" y="129"/>
                    <a:pt x="399" y="38"/>
                    <a:pt x="371" y="9"/>
                  </a:cubicBezTo>
                  <a:cubicBezTo>
                    <a:pt x="365" y="4"/>
                    <a:pt x="357" y="1"/>
                    <a:pt x="3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42"/>
            <p:cNvSpPr/>
            <p:nvPr/>
          </p:nvSpPr>
          <p:spPr>
            <a:xfrm>
              <a:off x="-727956" y="2156816"/>
              <a:ext cx="19266" cy="11421"/>
            </a:xfrm>
            <a:custGeom>
              <a:rect b="b" l="l" r="r" t="t"/>
              <a:pathLst>
                <a:path extrusionOk="0" h="230" w="388">
                  <a:moveTo>
                    <a:pt x="342" y="1"/>
                  </a:moveTo>
                  <a:cubicBezTo>
                    <a:pt x="281" y="1"/>
                    <a:pt x="139" y="92"/>
                    <a:pt x="1" y="229"/>
                  </a:cubicBezTo>
                  <a:lnTo>
                    <a:pt x="268" y="229"/>
                  </a:lnTo>
                  <a:cubicBezTo>
                    <a:pt x="348" y="127"/>
                    <a:pt x="388" y="36"/>
                    <a:pt x="365" y="7"/>
                  </a:cubicBezTo>
                  <a:cubicBezTo>
                    <a:pt x="360" y="3"/>
                    <a:pt x="352" y="1"/>
                    <a:pt x="3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42"/>
            <p:cNvSpPr/>
            <p:nvPr/>
          </p:nvSpPr>
          <p:spPr>
            <a:xfrm>
              <a:off x="-789876" y="2156816"/>
              <a:ext cx="19862" cy="11719"/>
            </a:xfrm>
            <a:custGeom>
              <a:rect b="b" l="l" r="r" t="t"/>
              <a:pathLst>
                <a:path extrusionOk="0" h="236" w="400">
                  <a:moveTo>
                    <a:pt x="52" y="1"/>
                  </a:moveTo>
                  <a:cubicBezTo>
                    <a:pt x="42" y="1"/>
                    <a:pt x="34" y="3"/>
                    <a:pt x="29" y="7"/>
                  </a:cubicBezTo>
                  <a:cubicBezTo>
                    <a:pt x="0" y="36"/>
                    <a:pt x="40" y="127"/>
                    <a:pt x="126" y="235"/>
                  </a:cubicBezTo>
                  <a:lnTo>
                    <a:pt x="399" y="235"/>
                  </a:lnTo>
                  <a:cubicBezTo>
                    <a:pt x="256" y="92"/>
                    <a:pt x="113" y="1"/>
                    <a:pt x="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42"/>
            <p:cNvSpPr/>
            <p:nvPr/>
          </p:nvSpPr>
          <p:spPr>
            <a:xfrm>
              <a:off x="-1076087" y="2017883"/>
              <a:ext cx="33716" cy="30587"/>
            </a:xfrm>
            <a:custGeom>
              <a:rect b="b" l="l" r="r" t="t"/>
              <a:pathLst>
                <a:path extrusionOk="0" h="616" w="679">
                  <a:moveTo>
                    <a:pt x="614" y="0"/>
                  </a:moveTo>
                  <a:cubicBezTo>
                    <a:pt x="551" y="0"/>
                    <a:pt x="410" y="96"/>
                    <a:pt x="269" y="237"/>
                  </a:cubicBezTo>
                  <a:cubicBezTo>
                    <a:pt x="103" y="402"/>
                    <a:pt x="1" y="567"/>
                    <a:pt x="41" y="607"/>
                  </a:cubicBezTo>
                  <a:cubicBezTo>
                    <a:pt x="47" y="613"/>
                    <a:pt x="55" y="616"/>
                    <a:pt x="66" y="616"/>
                  </a:cubicBezTo>
                  <a:cubicBezTo>
                    <a:pt x="129" y="616"/>
                    <a:pt x="270" y="520"/>
                    <a:pt x="411" y="379"/>
                  </a:cubicBezTo>
                  <a:cubicBezTo>
                    <a:pt x="576" y="214"/>
                    <a:pt x="679" y="49"/>
                    <a:pt x="639" y="9"/>
                  </a:cubicBezTo>
                  <a:cubicBezTo>
                    <a:pt x="633" y="3"/>
                    <a:pt x="624" y="0"/>
                    <a:pt x="6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42"/>
            <p:cNvSpPr/>
            <p:nvPr/>
          </p:nvSpPr>
          <p:spPr>
            <a:xfrm>
              <a:off x="-836800" y="1972896"/>
              <a:ext cx="33666" cy="30885"/>
            </a:xfrm>
            <a:custGeom>
              <a:rect b="b" l="l" r="r" t="t"/>
              <a:pathLst>
                <a:path extrusionOk="0" h="622" w="678">
                  <a:moveTo>
                    <a:pt x="613" y="1"/>
                  </a:moveTo>
                  <a:cubicBezTo>
                    <a:pt x="550" y="1"/>
                    <a:pt x="409" y="96"/>
                    <a:pt x="268" y="237"/>
                  </a:cubicBezTo>
                  <a:cubicBezTo>
                    <a:pt x="103" y="408"/>
                    <a:pt x="0" y="573"/>
                    <a:pt x="40" y="613"/>
                  </a:cubicBezTo>
                  <a:cubicBezTo>
                    <a:pt x="46" y="619"/>
                    <a:pt x="54" y="622"/>
                    <a:pt x="65" y="622"/>
                  </a:cubicBezTo>
                  <a:cubicBezTo>
                    <a:pt x="128" y="622"/>
                    <a:pt x="269" y="526"/>
                    <a:pt x="410" y="385"/>
                  </a:cubicBezTo>
                  <a:cubicBezTo>
                    <a:pt x="575" y="215"/>
                    <a:pt x="678" y="49"/>
                    <a:pt x="638" y="10"/>
                  </a:cubicBezTo>
                  <a:cubicBezTo>
                    <a:pt x="632" y="4"/>
                    <a:pt x="624" y="1"/>
                    <a:pt x="6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42"/>
            <p:cNvSpPr/>
            <p:nvPr/>
          </p:nvSpPr>
          <p:spPr>
            <a:xfrm>
              <a:off x="-850107" y="2053932"/>
              <a:ext cx="14748" cy="12662"/>
            </a:xfrm>
            <a:custGeom>
              <a:rect b="b" l="l" r="r" t="t"/>
              <a:pathLst>
                <a:path extrusionOk="0" h="255" w="297">
                  <a:moveTo>
                    <a:pt x="171" y="1"/>
                  </a:moveTo>
                  <a:cubicBezTo>
                    <a:pt x="57" y="1"/>
                    <a:pt x="0" y="137"/>
                    <a:pt x="80" y="217"/>
                  </a:cubicBezTo>
                  <a:cubicBezTo>
                    <a:pt x="106" y="243"/>
                    <a:pt x="137" y="254"/>
                    <a:pt x="168" y="254"/>
                  </a:cubicBezTo>
                  <a:cubicBezTo>
                    <a:pt x="234" y="254"/>
                    <a:pt x="296" y="203"/>
                    <a:pt x="296" y="126"/>
                  </a:cubicBezTo>
                  <a:cubicBezTo>
                    <a:pt x="296" y="58"/>
                    <a:pt x="240" y="1"/>
                    <a:pt x="1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42"/>
            <p:cNvSpPr/>
            <p:nvPr/>
          </p:nvSpPr>
          <p:spPr>
            <a:xfrm>
              <a:off x="-836800" y="2109793"/>
              <a:ext cx="33666" cy="30587"/>
            </a:xfrm>
            <a:custGeom>
              <a:rect b="b" l="l" r="r" t="t"/>
              <a:pathLst>
                <a:path extrusionOk="0" h="616" w="678">
                  <a:moveTo>
                    <a:pt x="65" y="0"/>
                  </a:moveTo>
                  <a:cubicBezTo>
                    <a:pt x="54" y="0"/>
                    <a:pt x="46" y="3"/>
                    <a:pt x="40" y="9"/>
                  </a:cubicBezTo>
                  <a:cubicBezTo>
                    <a:pt x="0" y="49"/>
                    <a:pt x="103" y="214"/>
                    <a:pt x="268" y="379"/>
                  </a:cubicBezTo>
                  <a:cubicBezTo>
                    <a:pt x="409" y="520"/>
                    <a:pt x="550" y="616"/>
                    <a:pt x="613" y="616"/>
                  </a:cubicBezTo>
                  <a:cubicBezTo>
                    <a:pt x="624" y="616"/>
                    <a:pt x="632" y="613"/>
                    <a:pt x="638" y="607"/>
                  </a:cubicBezTo>
                  <a:cubicBezTo>
                    <a:pt x="678" y="567"/>
                    <a:pt x="575" y="402"/>
                    <a:pt x="410" y="237"/>
                  </a:cubicBezTo>
                  <a:cubicBezTo>
                    <a:pt x="269" y="96"/>
                    <a:pt x="128" y="0"/>
                    <a:pt x="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42"/>
            <p:cNvSpPr/>
            <p:nvPr/>
          </p:nvSpPr>
          <p:spPr>
            <a:xfrm>
              <a:off x="-850107" y="2152894"/>
              <a:ext cx="14748" cy="12662"/>
            </a:xfrm>
            <a:custGeom>
              <a:rect b="b" l="l" r="r" t="t"/>
              <a:pathLst>
                <a:path extrusionOk="0" h="255" w="297">
                  <a:moveTo>
                    <a:pt x="171" y="1"/>
                  </a:moveTo>
                  <a:cubicBezTo>
                    <a:pt x="57" y="1"/>
                    <a:pt x="0" y="138"/>
                    <a:pt x="80" y="217"/>
                  </a:cubicBezTo>
                  <a:cubicBezTo>
                    <a:pt x="106" y="243"/>
                    <a:pt x="137" y="255"/>
                    <a:pt x="168" y="255"/>
                  </a:cubicBezTo>
                  <a:cubicBezTo>
                    <a:pt x="234" y="255"/>
                    <a:pt x="296" y="203"/>
                    <a:pt x="296" y="126"/>
                  </a:cubicBezTo>
                  <a:cubicBezTo>
                    <a:pt x="296" y="58"/>
                    <a:pt x="240" y="1"/>
                    <a:pt x="1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42"/>
            <p:cNvSpPr/>
            <p:nvPr/>
          </p:nvSpPr>
          <p:spPr>
            <a:xfrm>
              <a:off x="-836800" y="2017883"/>
              <a:ext cx="33666" cy="30587"/>
            </a:xfrm>
            <a:custGeom>
              <a:rect b="b" l="l" r="r" t="t"/>
              <a:pathLst>
                <a:path extrusionOk="0" h="616" w="678">
                  <a:moveTo>
                    <a:pt x="65" y="0"/>
                  </a:moveTo>
                  <a:cubicBezTo>
                    <a:pt x="54" y="0"/>
                    <a:pt x="46" y="3"/>
                    <a:pt x="40" y="9"/>
                  </a:cubicBezTo>
                  <a:cubicBezTo>
                    <a:pt x="0" y="49"/>
                    <a:pt x="103" y="214"/>
                    <a:pt x="268" y="379"/>
                  </a:cubicBezTo>
                  <a:cubicBezTo>
                    <a:pt x="409" y="520"/>
                    <a:pt x="550" y="616"/>
                    <a:pt x="613" y="616"/>
                  </a:cubicBezTo>
                  <a:cubicBezTo>
                    <a:pt x="624" y="616"/>
                    <a:pt x="632" y="613"/>
                    <a:pt x="638" y="607"/>
                  </a:cubicBezTo>
                  <a:cubicBezTo>
                    <a:pt x="678" y="567"/>
                    <a:pt x="575" y="402"/>
                    <a:pt x="410" y="237"/>
                  </a:cubicBezTo>
                  <a:cubicBezTo>
                    <a:pt x="269" y="96"/>
                    <a:pt x="128" y="0"/>
                    <a:pt x="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42"/>
            <p:cNvSpPr/>
            <p:nvPr/>
          </p:nvSpPr>
          <p:spPr>
            <a:xfrm>
              <a:off x="-885759" y="2109793"/>
              <a:ext cx="34014" cy="30587"/>
            </a:xfrm>
            <a:custGeom>
              <a:rect b="b" l="l" r="r" t="t"/>
              <a:pathLst>
                <a:path extrusionOk="0" h="616" w="685">
                  <a:moveTo>
                    <a:pt x="619" y="0"/>
                  </a:moveTo>
                  <a:cubicBezTo>
                    <a:pt x="555" y="0"/>
                    <a:pt x="410" y="96"/>
                    <a:pt x="274" y="237"/>
                  </a:cubicBezTo>
                  <a:cubicBezTo>
                    <a:pt x="103" y="402"/>
                    <a:pt x="1" y="567"/>
                    <a:pt x="41" y="607"/>
                  </a:cubicBezTo>
                  <a:cubicBezTo>
                    <a:pt x="46" y="613"/>
                    <a:pt x="55" y="616"/>
                    <a:pt x="66" y="616"/>
                  </a:cubicBezTo>
                  <a:cubicBezTo>
                    <a:pt x="130" y="616"/>
                    <a:pt x="275" y="520"/>
                    <a:pt x="417" y="379"/>
                  </a:cubicBezTo>
                  <a:cubicBezTo>
                    <a:pt x="582" y="214"/>
                    <a:pt x="684" y="49"/>
                    <a:pt x="644" y="9"/>
                  </a:cubicBezTo>
                  <a:cubicBezTo>
                    <a:pt x="638" y="3"/>
                    <a:pt x="630" y="0"/>
                    <a:pt x="6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42"/>
            <p:cNvSpPr/>
            <p:nvPr/>
          </p:nvSpPr>
          <p:spPr>
            <a:xfrm>
              <a:off x="-885759" y="2017883"/>
              <a:ext cx="34014" cy="30587"/>
            </a:xfrm>
            <a:custGeom>
              <a:rect b="b" l="l" r="r" t="t"/>
              <a:pathLst>
                <a:path extrusionOk="0" h="616" w="685">
                  <a:moveTo>
                    <a:pt x="619" y="0"/>
                  </a:moveTo>
                  <a:cubicBezTo>
                    <a:pt x="555" y="0"/>
                    <a:pt x="409" y="96"/>
                    <a:pt x="268" y="237"/>
                  </a:cubicBezTo>
                  <a:cubicBezTo>
                    <a:pt x="103" y="402"/>
                    <a:pt x="1" y="567"/>
                    <a:pt x="41" y="607"/>
                  </a:cubicBezTo>
                  <a:cubicBezTo>
                    <a:pt x="46" y="613"/>
                    <a:pt x="55" y="616"/>
                    <a:pt x="66" y="616"/>
                  </a:cubicBezTo>
                  <a:cubicBezTo>
                    <a:pt x="129" y="616"/>
                    <a:pt x="270" y="520"/>
                    <a:pt x="411" y="379"/>
                  </a:cubicBezTo>
                  <a:cubicBezTo>
                    <a:pt x="582" y="214"/>
                    <a:pt x="684" y="49"/>
                    <a:pt x="644" y="9"/>
                  </a:cubicBezTo>
                  <a:cubicBezTo>
                    <a:pt x="638" y="3"/>
                    <a:pt x="630" y="0"/>
                    <a:pt x="6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42"/>
            <p:cNvSpPr/>
            <p:nvPr/>
          </p:nvSpPr>
          <p:spPr>
            <a:xfrm>
              <a:off x="-885759" y="2064806"/>
              <a:ext cx="34014" cy="30885"/>
            </a:xfrm>
            <a:custGeom>
              <a:rect b="b" l="l" r="r" t="t"/>
              <a:pathLst>
                <a:path extrusionOk="0" h="622" w="685">
                  <a:moveTo>
                    <a:pt x="66" y="1"/>
                  </a:moveTo>
                  <a:cubicBezTo>
                    <a:pt x="55" y="1"/>
                    <a:pt x="46" y="4"/>
                    <a:pt x="41" y="9"/>
                  </a:cubicBezTo>
                  <a:cubicBezTo>
                    <a:pt x="1" y="49"/>
                    <a:pt x="103" y="220"/>
                    <a:pt x="268" y="385"/>
                  </a:cubicBezTo>
                  <a:cubicBezTo>
                    <a:pt x="414" y="526"/>
                    <a:pt x="556" y="622"/>
                    <a:pt x="619" y="622"/>
                  </a:cubicBezTo>
                  <a:cubicBezTo>
                    <a:pt x="630" y="622"/>
                    <a:pt x="638" y="619"/>
                    <a:pt x="644" y="613"/>
                  </a:cubicBezTo>
                  <a:cubicBezTo>
                    <a:pt x="684" y="573"/>
                    <a:pt x="582" y="408"/>
                    <a:pt x="417" y="237"/>
                  </a:cubicBezTo>
                  <a:cubicBezTo>
                    <a:pt x="271" y="96"/>
                    <a:pt x="129" y="1"/>
                    <a:pt x="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42"/>
            <p:cNvSpPr/>
            <p:nvPr/>
          </p:nvSpPr>
          <p:spPr>
            <a:xfrm>
              <a:off x="-850107" y="1954971"/>
              <a:ext cx="14748" cy="12662"/>
            </a:xfrm>
            <a:custGeom>
              <a:rect b="b" l="l" r="r" t="t"/>
              <a:pathLst>
                <a:path extrusionOk="0" h="255" w="297">
                  <a:moveTo>
                    <a:pt x="171" y="0"/>
                  </a:moveTo>
                  <a:cubicBezTo>
                    <a:pt x="57" y="0"/>
                    <a:pt x="0" y="137"/>
                    <a:pt x="80" y="217"/>
                  </a:cubicBezTo>
                  <a:cubicBezTo>
                    <a:pt x="106" y="243"/>
                    <a:pt x="138" y="254"/>
                    <a:pt x="169" y="254"/>
                  </a:cubicBezTo>
                  <a:cubicBezTo>
                    <a:pt x="234" y="254"/>
                    <a:pt x="296" y="204"/>
                    <a:pt x="296" y="131"/>
                  </a:cubicBezTo>
                  <a:cubicBezTo>
                    <a:pt x="296" y="57"/>
                    <a:pt x="240" y="0"/>
                    <a:pt x="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42"/>
            <p:cNvSpPr/>
            <p:nvPr/>
          </p:nvSpPr>
          <p:spPr>
            <a:xfrm>
              <a:off x="-790422" y="2017883"/>
              <a:ext cx="33666" cy="30587"/>
            </a:xfrm>
            <a:custGeom>
              <a:rect b="b" l="l" r="r" t="t"/>
              <a:pathLst>
                <a:path extrusionOk="0" h="616" w="678">
                  <a:moveTo>
                    <a:pt x="613" y="0"/>
                  </a:moveTo>
                  <a:cubicBezTo>
                    <a:pt x="550" y="0"/>
                    <a:pt x="409" y="96"/>
                    <a:pt x="268" y="237"/>
                  </a:cubicBezTo>
                  <a:cubicBezTo>
                    <a:pt x="103" y="402"/>
                    <a:pt x="0" y="567"/>
                    <a:pt x="40" y="607"/>
                  </a:cubicBezTo>
                  <a:cubicBezTo>
                    <a:pt x="46" y="613"/>
                    <a:pt x="54" y="616"/>
                    <a:pt x="65" y="616"/>
                  </a:cubicBezTo>
                  <a:cubicBezTo>
                    <a:pt x="128" y="616"/>
                    <a:pt x="269" y="520"/>
                    <a:pt x="410" y="379"/>
                  </a:cubicBezTo>
                  <a:cubicBezTo>
                    <a:pt x="575" y="214"/>
                    <a:pt x="678" y="49"/>
                    <a:pt x="638" y="9"/>
                  </a:cubicBezTo>
                  <a:cubicBezTo>
                    <a:pt x="632" y="3"/>
                    <a:pt x="624" y="0"/>
                    <a:pt x="6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42"/>
            <p:cNvSpPr/>
            <p:nvPr/>
          </p:nvSpPr>
          <p:spPr>
            <a:xfrm>
              <a:off x="-790422" y="1972896"/>
              <a:ext cx="33666" cy="30885"/>
            </a:xfrm>
            <a:custGeom>
              <a:rect b="b" l="l" r="r" t="t"/>
              <a:pathLst>
                <a:path extrusionOk="0" h="622" w="678">
                  <a:moveTo>
                    <a:pt x="65" y="1"/>
                  </a:moveTo>
                  <a:cubicBezTo>
                    <a:pt x="54" y="1"/>
                    <a:pt x="46" y="4"/>
                    <a:pt x="40" y="10"/>
                  </a:cubicBezTo>
                  <a:cubicBezTo>
                    <a:pt x="0" y="49"/>
                    <a:pt x="103" y="220"/>
                    <a:pt x="268" y="385"/>
                  </a:cubicBezTo>
                  <a:cubicBezTo>
                    <a:pt x="409" y="526"/>
                    <a:pt x="550" y="622"/>
                    <a:pt x="613" y="622"/>
                  </a:cubicBezTo>
                  <a:cubicBezTo>
                    <a:pt x="624" y="622"/>
                    <a:pt x="632" y="619"/>
                    <a:pt x="638" y="613"/>
                  </a:cubicBezTo>
                  <a:cubicBezTo>
                    <a:pt x="678" y="573"/>
                    <a:pt x="575" y="408"/>
                    <a:pt x="410" y="237"/>
                  </a:cubicBezTo>
                  <a:cubicBezTo>
                    <a:pt x="269" y="96"/>
                    <a:pt x="128" y="1"/>
                    <a:pt x="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42"/>
            <p:cNvSpPr/>
            <p:nvPr/>
          </p:nvSpPr>
          <p:spPr>
            <a:xfrm>
              <a:off x="-885759" y="1972896"/>
              <a:ext cx="34014" cy="30885"/>
            </a:xfrm>
            <a:custGeom>
              <a:rect b="b" l="l" r="r" t="t"/>
              <a:pathLst>
                <a:path extrusionOk="0" h="622" w="685">
                  <a:moveTo>
                    <a:pt x="66" y="1"/>
                  </a:moveTo>
                  <a:cubicBezTo>
                    <a:pt x="55" y="1"/>
                    <a:pt x="46" y="4"/>
                    <a:pt x="41" y="10"/>
                  </a:cubicBezTo>
                  <a:cubicBezTo>
                    <a:pt x="1" y="49"/>
                    <a:pt x="103" y="220"/>
                    <a:pt x="268" y="385"/>
                  </a:cubicBezTo>
                  <a:cubicBezTo>
                    <a:pt x="414" y="526"/>
                    <a:pt x="556" y="622"/>
                    <a:pt x="619" y="622"/>
                  </a:cubicBezTo>
                  <a:cubicBezTo>
                    <a:pt x="630" y="622"/>
                    <a:pt x="638" y="619"/>
                    <a:pt x="644" y="613"/>
                  </a:cubicBezTo>
                  <a:cubicBezTo>
                    <a:pt x="684" y="573"/>
                    <a:pt x="582" y="408"/>
                    <a:pt x="417" y="237"/>
                  </a:cubicBezTo>
                  <a:cubicBezTo>
                    <a:pt x="271" y="96"/>
                    <a:pt x="129" y="1"/>
                    <a:pt x="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42"/>
            <p:cNvSpPr/>
            <p:nvPr/>
          </p:nvSpPr>
          <p:spPr>
            <a:xfrm>
              <a:off x="-790174" y="1939975"/>
              <a:ext cx="24679" cy="16585"/>
            </a:xfrm>
            <a:custGeom>
              <a:rect b="b" l="l" r="r" t="t"/>
              <a:pathLst>
                <a:path extrusionOk="0" h="334" w="497">
                  <a:moveTo>
                    <a:pt x="217" y="0"/>
                  </a:moveTo>
                  <a:cubicBezTo>
                    <a:pt x="80" y="149"/>
                    <a:pt x="1" y="291"/>
                    <a:pt x="35" y="325"/>
                  </a:cubicBezTo>
                  <a:cubicBezTo>
                    <a:pt x="41" y="331"/>
                    <a:pt x="49" y="334"/>
                    <a:pt x="60" y="334"/>
                  </a:cubicBezTo>
                  <a:cubicBezTo>
                    <a:pt x="123" y="334"/>
                    <a:pt x="264" y="238"/>
                    <a:pt x="405" y="97"/>
                  </a:cubicBezTo>
                  <a:cubicBezTo>
                    <a:pt x="439" y="63"/>
                    <a:pt x="468" y="35"/>
                    <a:pt x="4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42"/>
            <p:cNvSpPr/>
            <p:nvPr/>
          </p:nvSpPr>
          <p:spPr>
            <a:xfrm>
              <a:off x="-790422" y="2109793"/>
              <a:ext cx="33666" cy="30587"/>
            </a:xfrm>
            <a:custGeom>
              <a:rect b="b" l="l" r="r" t="t"/>
              <a:pathLst>
                <a:path extrusionOk="0" h="616" w="678">
                  <a:moveTo>
                    <a:pt x="613" y="0"/>
                  </a:moveTo>
                  <a:cubicBezTo>
                    <a:pt x="550" y="0"/>
                    <a:pt x="409" y="96"/>
                    <a:pt x="268" y="237"/>
                  </a:cubicBezTo>
                  <a:cubicBezTo>
                    <a:pt x="103" y="402"/>
                    <a:pt x="0" y="567"/>
                    <a:pt x="40" y="607"/>
                  </a:cubicBezTo>
                  <a:cubicBezTo>
                    <a:pt x="46" y="613"/>
                    <a:pt x="54" y="616"/>
                    <a:pt x="65" y="616"/>
                  </a:cubicBezTo>
                  <a:cubicBezTo>
                    <a:pt x="128" y="616"/>
                    <a:pt x="269" y="520"/>
                    <a:pt x="410" y="379"/>
                  </a:cubicBezTo>
                  <a:cubicBezTo>
                    <a:pt x="575" y="214"/>
                    <a:pt x="678" y="49"/>
                    <a:pt x="638" y="9"/>
                  </a:cubicBezTo>
                  <a:cubicBezTo>
                    <a:pt x="632" y="3"/>
                    <a:pt x="624" y="0"/>
                    <a:pt x="6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42"/>
            <p:cNvSpPr/>
            <p:nvPr/>
          </p:nvSpPr>
          <p:spPr>
            <a:xfrm>
              <a:off x="-1018388" y="1939975"/>
              <a:ext cx="24927" cy="16585"/>
            </a:xfrm>
            <a:custGeom>
              <a:rect b="b" l="l" r="r" t="t"/>
              <a:pathLst>
                <a:path extrusionOk="0" h="334" w="502">
                  <a:moveTo>
                    <a:pt x="1" y="0"/>
                  </a:moveTo>
                  <a:cubicBezTo>
                    <a:pt x="23" y="35"/>
                    <a:pt x="58" y="63"/>
                    <a:pt x="86" y="97"/>
                  </a:cubicBezTo>
                  <a:cubicBezTo>
                    <a:pt x="227" y="238"/>
                    <a:pt x="372" y="334"/>
                    <a:pt x="437" y="334"/>
                  </a:cubicBezTo>
                  <a:cubicBezTo>
                    <a:pt x="448" y="334"/>
                    <a:pt x="456" y="331"/>
                    <a:pt x="462" y="325"/>
                  </a:cubicBezTo>
                  <a:cubicBezTo>
                    <a:pt x="502" y="285"/>
                    <a:pt x="416" y="149"/>
                    <a:pt x="2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42"/>
            <p:cNvSpPr/>
            <p:nvPr/>
          </p:nvSpPr>
          <p:spPr>
            <a:xfrm>
              <a:off x="-828060" y="1939975"/>
              <a:ext cx="24927" cy="16585"/>
            </a:xfrm>
            <a:custGeom>
              <a:rect b="b" l="l" r="r" t="t"/>
              <a:pathLst>
                <a:path extrusionOk="0" h="334" w="502">
                  <a:moveTo>
                    <a:pt x="1" y="0"/>
                  </a:moveTo>
                  <a:cubicBezTo>
                    <a:pt x="29" y="35"/>
                    <a:pt x="58" y="63"/>
                    <a:pt x="92" y="97"/>
                  </a:cubicBezTo>
                  <a:cubicBezTo>
                    <a:pt x="233" y="238"/>
                    <a:pt x="374" y="334"/>
                    <a:pt x="437" y="334"/>
                  </a:cubicBezTo>
                  <a:cubicBezTo>
                    <a:pt x="448" y="334"/>
                    <a:pt x="456" y="331"/>
                    <a:pt x="462" y="325"/>
                  </a:cubicBezTo>
                  <a:cubicBezTo>
                    <a:pt x="502" y="285"/>
                    <a:pt x="416" y="149"/>
                    <a:pt x="2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42"/>
            <p:cNvSpPr/>
            <p:nvPr/>
          </p:nvSpPr>
          <p:spPr>
            <a:xfrm>
              <a:off x="-804871" y="2096089"/>
              <a:ext cx="14748" cy="12612"/>
            </a:xfrm>
            <a:custGeom>
              <a:rect b="b" l="l" r="r" t="t"/>
              <a:pathLst>
                <a:path extrusionOk="0" h="254" w="297">
                  <a:moveTo>
                    <a:pt x="171" y="0"/>
                  </a:moveTo>
                  <a:cubicBezTo>
                    <a:pt x="58" y="0"/>
                    <a:pt x="1" y="137"/>
                    <a:pt x="80" y="217"/>
                  </a:cubicBezTo>
                  <a:cubicBezTo>
                    <a:pt x="108" y="242"/>
                    <a:pt x="140" y="254"/>
                    <a:pt x="171" y="254"/>
                  </a:cubicBezTo>
                  <a:cubicBezTo>
                    <a:pt x="236" y="254"/>
                    <a:pt x="297" y="203"/>
                    <a:pt x="297" y="126"/>
                  </a:cubicBezTo>
                  <a:cubicBezTo>
                    <a:pt x="297" y="57"/>
                    <a:pt x="240" y="0"/>
                    <a:pt x="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42"/>
            <p:cNvSpPr/>
            <p:nvPr/>
          </p:nvSpPr>
          <p:spPr>
            <a:xfrm>
              <a:off x="-804871" y="2005022"/>
              <a:ext cx="14748" cy="12612"/>
            </a:xfrm>
            <a:custGeom>
              <a:rect b="b" l="l" r="r" t="t"/>
              <a:pathLst>
                <a:path extrusionOk="0" h="254" w="297">
                  <a:moveTo>
                    <a:pt x="171" y="0"/>
                  </a:moveTo>
                  <a:cubicBezTo>
                    <a:pt x="58" y="0"/>
                    <a:pt x="1" y="137"/>
                    <a:pt x="80" y="217"/>
                  </a:cubicBezTo>
                  <a:cubicBezTo>
                    <a:pt x="106" y="242"/>
                    <a:pt x="138" y="254"/>
                    <a:pt x="169" y="254"/>
                  </a:cubicBezTo>
                  <a:cubicBezTo>
                    <a:pt x="234" y="254"/>
                    <a:pt x="297" y="203"/>
                    <a:pt x="297" y="126"/>
                  </a:cubicBezTo>
                  <a:cubicBezTo>
                    <a:pt x="297" y="57"/>
                    <a:pt x="240" y="0"/>
                    <a:pt x="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42"/>
            <p:cNvSpPr/>
            <p:nvPr/>
          </p:nvSpPr>
          <p:spPr>
            <a:xfrm>
              <a:off x="-836800" y="2064806"/>
              <a:ext cx="33666" cy="30885"/>
            </a:xfrm>
            <a:custGeom>
              <a:rect b="b" l="l" r="r" t="t"/>
              <a:pathLst>
                <a:path extrusionOk="0" h="622" w="678">
                  <a:moveTo>
                    <a:pt x="613" y="1"/>
                  </a:moveTo>
                  <a:cubicBezTo>
                    <a:pt x="550" y="1"/>
                    <a:pt x="409" y="96"/>
                    <a:pt x="268" y="237"/>
                  </a:cubicBezTo>
                  <a:cubicBezTo>
                    <a:pt x="103" y="402"/>
                    <a:pt x="0" y="573"/>
                    <a:pt x="40" y="613"/>
                  </a:cubicBezTo>
                  <a:cubicBezTo>
                    <a:pt x="46" y="619"/>
                    <a:pt x="54" y="622"/>
                    <a:pt x="65" y="622"/>
                  </a:cubicBezTo>
                  <a:cubicBezTo>
                    <a:pt x="128" y="622"/>
                    <a:pt x="269" y="526"/>
                    <a:pt x="410" y="385"/>
                  </a:cubicBezTo>
                  <a:cubicBezTo>
                    <a:pt x="575" y="220"/>
                    <a:pt x="678" y="49"/>
                    <a:pt x="638" y="9"/>
                  </a:cubicBezTo>
                  <a:cubicBezTo>
                    <a:pt x="632" y="4"/>
                    <a:pt x="624" y="1"/>
                    <a:pt x="6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42"/>
            <p:cNvSpPr/>
            <p:nvPr/>
          </p:nvSpPr>
          <p:spPr>
            <a:xfrm>
              <a:off x="-943160" y="2152894"/>
              <a:ext cx="12513" cy="12513"/>
            </a:xfrm>
            <a:custGeom>
              <a:rect b="b" l="l" r="r" t="t"/>
              <a:pathLst>
                <a:path extrusionOk="0" h="252" w="252">
                  <a:moveTo>
                    <a:pt x="126" y="1"/>
                  </a:moveTo>
                  <a:cubicBezTo>
                    <a:pt x="58" y="1"/>
                    <a:pt x="1" y="58"/>
                    <a:pt x="1" y="126"/>
                  </a:cubicBezTo>
                  <a:cubicBezTo>
                    <a:pt x="1" y="195"/>
                    <a:pt x="58" y="252"/>
                    <a:pt x="126" y="252"/>
                  </a:cubicBezTo>
                  <a:cubicBezTo>
                    <a:pt x="194" y="252"/>
                    <a:pt x="251" y="195"/>
                    <a:pt x="251" y="126"/>
                  </a:cubicBezTo>
                  <a:cubicBezTo>
                    <a:pt x="251" y="58"/>
                    <a:pt x="194" y="1"/>
                    <a:pt x="1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42"/>
            <p:cNvSpPr/>
            <p:nvPr/>
          </p:nvSpPr>
          <p:spPr>
            <a:xfrm>
              <a:off x="-885461" y="1939975"/>
              <a:ext cx="24629" cy="16585"/>
            </a:xfrm>
            <a:custGeom>
              <a:rect b="b" l="l" r="r" t="t"/>
              <a:pathLst>
                <a:path extrusionOk="0" h="334" w="496">
                  <a:moveTo>
                    <a:pt x="217" y="0"/>
                  </a:moveTo>
                  <a:cubicBezTo>
                    <a:pt x="80" y="149"/>
                    <a:pt x="0" y="291"/>
                    <a:pt x="35" y="325"/>
                  </a:cubicBezTo>
                  <a:cubicBezTo>
                    <a:pt x="40" y="331"/>
                    <a:pt x="49" y="334"/>
                    <a:pt x="60" y="334"/>
                  </a:cubicBezTo>
                  <a:cubicBezTo>
                    <a:pt x="123" y="334"/>
                    <a:pt x="264" y="238"/>
                    <a:pt x="405" y="97"/>
                  </a:cubicBezTo>
                  <a:cubicBezTo>
                    <a:pt x="439" y="63"/>
                    <a:pt x="467" y="35"/>
                    <a:pt x="4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42"/>
            <p:cNvSpPr/>
            <p:nvPr/>
          </p:nvSpPr>
          <p:spPr>
            <a:xfrm>
              <a:off x="-981047" y="2109793"/>
              <a:ext cx="33716" cy="30587"/>
            </a:xfrm>
            <a:custGeom>
              <a:rect b="b" l="l" r="r" t="t"/>
              <a:pathLst>
                <a:path extrusionOk="0" h="616" w="679">
                  <a:moveTo>
                    <a:pt x="614" y="0"/>
                  </a:moveTo>
                  <a:cubicBezTo>
                    <a:pt x="552" y="0"/>
                    <a:pt x="414" y="96"/>
                    <a:pt x="268" y="237"/>
                  </a:cubicBezTo>
                  <a:cubicBezTo>
                    <a:pt x="103" y="402"/>
                    <a:pt x="0" y="567"/>
                    <a:pt x="40" y="607"/>
                  </a:cubicBezTo>
                  <a:cubicBezTo>
                    <a:pt x="46" y="613"/>
                    <a:pt x="55" y="616"/>
                    <a:pt x="65" y="616"/>
                  </a:cubicBezTo>
                  <a:cubicBezTo>
                    <a:pt x="128" y="616"/>
                    <a:pt x="269" y="520"/>
                    <a:pt x="411" y="379"/>
                  </a:cubicBezTo>
                  <a:cubicBezTo>
                    <a:pt x="576" y="214"/>
                    <a:pt x="678" y="49"/>
                    <a:pt x="638" y="9"/>
                  </a:cubicBezTo>
                  <a:cubicBezTo>
                    <a:pt x="633" y="3"/>
                    <a:pt x="624" y="0"/>
                    <a:pt x="6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42"/>
            <p:cNvSpPr/>
            <p:nvPr/>
          </p:nvSpPr>
          <p:spPr>
            <a:xfrm>
              <a:off x="-945395" y="1954971"/>
              <a:ext cx="14748" cy="12662"/>
            </a:xfrm>
            <a:custGeom>
              <a:rect b="b" l="l" r="r" t="t"/>
              <a:pathLst>
                <a:path extrusionOk="0" h="255" w="297">
                  <a:moveTo>
                    <a:pt x="171" y="0"/>
                  </a:moveTo>
                  <a:cubicBezTo>
                    <a:pt x="57" y="0"/>
                    <a:pt x="0" y="137"/>
                    <a:pt x="80" y="217"/>
                  </a:cubicBezTo>
                  <a:cubicBezTo>
                    <a:pt x="106" y="243"/>
                    <a:pt x="138" y="254"/>
                    <a:pt x="169" y="254"/>
                  </a:cubicBezTo>
                  <a:cubicBezTo>
                    <a:pt x="234" y="254"/>
                    <a:pt x="296" y="204"/>
                    <a:pt x="296" y="131"/>
                  </a:cubicBezTo>
                  <a:cubicBezTo>
                    <a:pt x="296" y="57"/>
                    <a:pt x="239" y="0"/>
                    <a:pt x="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42"/>
            <p:cNvSpPr/>
            <p:nvPr/>
          </p:nvSpPr>
          <p:spPr>
            <a:xfrm>
              <a:off x="-981047" y="2064806"/>
              <a:ext cx="33964" cy="30885"/>
            </a:xfrm>
            <a:custGeom>
              <a:rect b="b" l="l" r="r" t="t"/>
              <a:pathLst>
                <a:path extrusionOk="0" h="622" w="684">
                  <a:moveTo>
                    <a:pt x="66" y="1"/>
                  </a:moveTo>
                  <a:cubicBezTo>
                    <a:pt x="55" y="1"/>
                    <a:pt x="46" y="4"/>
                    <a:pt x="40" y="9"/>
                  </a:cubicBezTo>
                  <a:cubicBezTo>
                    <a:pt x="0" y="49"/>
                    <a:pt x="103" y="220"/>
                    <a:pt x="274" y="385"/>
                  </a:cubicBezTo>
                  <a:cubicBezTo>
                    <a:pt x="415" y="526"/>
                    <a:pt x="556" y="622"/>
                    <a:pt x="619" y="622"/>
                  </a:cubicBezTo>
                  <a:cubicBezTo>
                    <a:pt x="630" y="622"/>
                    <a:pt x="638" y="619"/>
                    <a:pt x="644" y="613"/>
                  </a:cubicBezTo>
                  <a:cubicBezTo>
                    <a:pt x="684" y="573"/>
                    <a:pt x="581" y="408"/>
                    <a:pt x="416" y="237"/>
                  </a:cubicBezTo>
                  <a:cubicBezTo>
                    <a:pt x="275" y="96"/>
                    <a:pt x="130" y="1"/>
                    <a:pt x="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42"/>
            <p:cNvSpPr/>
            <p:nvPr/>
          </p:nvSpPr>
          <p:spPr>
            <a:xfrm>
              <a:off x="-992915" y="2005022"/>
              <a:ext cx="12463" cy="12463"/>
            </a:xfrm>
            <a:custGeom>
              <a:rect b="b" l="l" r="r" t="t"/>
              <a:pathLst>
                <a:path extrusionOk="0" h="251" w="251">
                  <a:moveTo>
                    <a:pt x="126" y="0"/>
                  </a:moveTo>
                  <a:cubicBezTo>
                    <a:pt x="57" y="0"/>
                    <a:pt x="0" y="57"/>
                    <a:pt x="0" y="126"/>
                  </a:cubicBezTo>
                  <a:cubicBezTo>
                    <a:pt x="0" y="194"/>
                    <a:pt x="57" y="251"/>
                    <a:pt x="126" y="251"/>
                  </a:cubicBezTo>
                  <a:cubicBezTo>
                    <a:pt x="194" y="251"/>
                    <a:pt x="251" y="194"/>
                    <a:pt x="251" y="126"/>
                  </a:cubicBezTo>
                  <a:cubicBezTo>
                    <a:pt x="251" y="57"/>
                    <a:pt x="194" y="0"/>
                    <a:pt x="1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42"/>
            <p:cNvSpPr/>
            <p:nvPr/>
          </p:nvSpPr>
          <p:spPr>
            <a:xfrm>
              <a:off x="-981047" y="1972896"/>
              <a:ext cx="33964" cy="30885"/>
            </a:xfrm>
            <a:custGeom>
              <a:rect b="b" l="l" r="r" t="t"/>
              <a:pathLst>
                <a:path extrusionOk="0" h="622" w="684">
                  <a:moveTo>
                    <a:pt x="66" y="1"/>
                  </a:moveTo>
                  <a:cubicBezTo>
                    <a:pt x="55" y="1"/>
                    <a:pt x="46" y="4"/>
                    <a:pt x="40" y="10"/>
                  </a:cubicBezTo>
                  <a:cubicBezTo>
                    <a:pt x="0" y="49"/>
                    <a:pt x="103" y="220"/>
                    <a:pt x="274" y="385"/>
                  </a:cubicBezTo>
                  <a:cubicBezTo>
                    <a:pt x="415" y="526"/>
                    <a:pt x="556" y="622"/>
                    <a:pt x="619" y="622"/>
                  </a:cubicBezTo>
                  <a:cubicBezTo>
                    <a:pt x="630" y="622"/>
                    <a:pt x="638" y="619"/>
                    <a:pt x="644" y="613"/>
                  </a:cubicBezTo>
                  <a:cubicBezTo>
                    <a:pt x="684" y="573"/>
                    <a:pt x="581" y="408"/>
                    <a:pt x="416" y="237"/>
                  </a:cubicBezTo>
                  <a:cubicBezTo>
                    <a:pt x="275" y="96"/>
                    <a:pt x="130" y="1"/>
                    <a:pt x="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42"/>
            <p:cNvSpPr/>
            <p:nvPr/>
          </p:nvSpPr>
          <p:spPr>
            <a:xfrm>
              <a:off x="-992915" y="2096089"/>
              <a:ext cx="12463" cy="12463"/>
            </a:xfrm>
            <a:custGeom>
              <a:rect b="b" l="l" r="r" t="t"/>
              <a:pathLst>
                <a:path extrusionOk="0" h="251" w="251">
                  <a:moveTo>
                    <a:pt x="126" y="0"/>
                  </a:moveTo>
                  <a:cubicBezTo>
                    <a:pt x="57" y="0"/>
                    <a:pt x="0" y="57"/>
                    <a:pt x="0" y="126"/>
                  </a:cubicBezTo>
                  <a:cubicBezTo>
                    <a:pt x="0" y="194"/>
                    <a:pt x="57" y="251"/>
                    <a:pt x="126" y="251"/>
                  </a:cubicBezTo>
                  <a:cubicBezTo>
                    <a:pt x="194" y="251"/>
                    <a:pt x="251" y="194"/>
                    <a:pt x="251" y="126"/>
                  </a:cubicBezTo>
                  <a:cubicBezTo>
                    <a:pt x="251" y="57"/>
                    <a:pt x="194" y="0"/>
                    <a:pt x="1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42"/>
            <p:cNvSpPr/>
            <p:nvPr/>
          </p:nvSpPr>
          <p:spPr>
            <a:xfrm>
              <a:off x="-980749" y="1939975"/>
              <a:ext cx="24629" cy="16585"/>
            </a:xfrm>
            <a:custGeom>
              <a:rect b="b" l="l" r="r" t="t"/>
              <a:pathLst>
                <a:path extrusionOk="0" h="334" w="496">
                  <a:moveTo>
                    <a:pt x="222" y="0"/>
                  </a:moveTo>
                  <a:cubicBezTo>
                    <a:pt x="80" y="149"/>
                    <a:pt x="0" y="291"/>
                    <a:pt x="34" y="325"/>
                  </a:cubicBezTo>
                  <a:cubicBezTo>
                    <a:pt x="40" y="331"/>
                    <a:pt x="49" y="334"/>
                    <a:pt x="60" y="334"/>
                  </a:cubicBezTo>
                  <a:cubicBezTo>
                    <a:pt x="124" y="334"/>
                    <a:pt x="269" y="238"/>
                    <a:pt x="410" y="97"/>
                  </a:cubicBezTo>
                  <a:cubicBezTo>
                    <a:pt x="439" y="63"/>
                    <a:pt x="467" y="35"/>
                    <a:pt x="4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42"/>
            <p:cNvSpPr/>
            <p:nvPr/>
          </p:nvSpPr>
          <p:spPr>
            <a:xfrm>
              <a:off x="-980749" y="2017883"/>
              <a:ext cx="33666" cy="30587"/>
            </a:xfrm>
            <a:custGeom>
              <a:rect b="b" l="l" r="r" t="t"/>
              <a:pathLst>
                <a:path extrusionOk="0" h="616" w="678">
                  <a:moveTo>
                    <a:pt x="613" y="0"/>
                  </a:moveTo>
                  <a:cubicBezTo>
                    <a:pt x="550" y="0"/>
                    <a:pt x="409" y="96"/>
                    <a:pt x="268" y="237"/>
                  </a:cubicBezTo>
                  <a:cubicBezTo>
                    <a:pt x="97" y="402"/>
                    <a:pt x="0" y="567"/>
                    <a:pt x="34" y="607"/>
                  </a:cubicBezTo>
                  <a:cubicBezTo>
                    <a:pt x="40" y="613"/>
                    <a:pt x="49" y="616"/>
                    <a:pt x="60" y="616"/>
                  </a:cubicBezTo>
                  <a:cubicBezTo>
                    <a:pt x="124" y="616"/>
                    <a:pt x="269" y="520"/>
                    <a:pt x="410" y="379"/>
                  </a:cubicBezTo>
                  <a:cubicBezTo>
                    <a:pt x="575" y="214"/>
                    <a:pt x="678" y="49"/>
                    <a:pt x="638" y="9"/>
                  </a:cubicBezTo>
                  <a:cubicBezTo>
                    <a:pt x="632" y="3"/>
                    <a:pt x="624" y="0"/>
                    <a:pt x="6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42"/>
            <p:cNvSpPr/>
            <p:nvPr/>
          </p:nvSpPr>
          <p:spPr>
            <a:xfrm>
              <a:off x="-932137" y="2064806"/>
              <a:ext cx="33716" cy="30885"/>
            </a:xfrm>
            <a:custGeom>
              <a:rect b="b" l="l" r="r" t="t"/>
              <a:pathLst>
                <a:path extrusionOk="0" h="622" w="679">
                  <a:moveTo>
                    <a:pt x="614" y="1"/>
                  </a:moveTo>
                  <a:cubicBezTo>
                    <a:pt x="551" y="1"/>
                    <a:pt x="409" y="96"/>
                    <a:pt x="268" y="237"/>
                  </a:cubicBezTo>
                  <a:cubicBezTo>
                    <a:pt x="103" y="402"/>
                    <a:pt x="1" y="573"/>
                    <a:pt x="41" y="613"/>
                  </a:cubicBezTo>
                  <a:cubicBezTo>
                    <a:pt x="46" y="619"/>
                    <a:pt x="55" y="622"/>
                    <a:pt x="66" y="622"/>
                  </a:cubicBezTo>
                  <a:cubicBezTo>
                    <a:pt x="129" y="622"/>
                    <a:pt x="270" y="526"/>
                    <a:pt x="411" y="385"/>
                  </a:cubicBezTo>
                  <a:cubicBezTo>
                    <a:pt x="576" y="220"/>
                    <a:pt x="678" y="49"/>
                    <a:pt x="639" y="9"/>
                  </a:cubicBezTo>
                  <a:cubicBezTo>
                    <a:pt x="633" y="4"/>
                    <a:pt x="624" y="1"/>
                    <a:pt x="6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42"/>
            <p:cNvSpPr/>
            <p:nvPr/>
          </p:nvSpPr>
          <p:spPr>
            <a:xfrm>
              <a:off x="-923100" y="1939975"/>
              <a:ext cx="24679" cy="16585"/>
            </a:xfrm>
            <a:custGeom>
              <a:rect b="b" l="l" r="r" t="t"/>
              <a:pathLst>
                <a:path extrusionOk="0" h="334" w="497">
                  <a:moveTo>
                    <a:pt x="1" y="0"/>
                  </a:moveTo>
                  <a:cubicBezTo>
                    <a:pt x="29" y="35"/>
                    <a:pt x="52" y="63"/>
                    <a:pt x="86" y="97"/>
                  </a:cubicBezTo>
                  <a:cubicBezTo>
                    <a:pt x="227" y="238"/>
                    <a:pt x="369" y="334"/>
                    <a:pt x="432" y="334"/>
                  </a:cubicBezTo>
                  <a:cubicBezTo>
                    <a:pt x="442" y="334"/>
                    <a:pt x="451" y="331"/>
                    <a:pt x="457" y="325"/>
                  </a:cubicBezTo>
                  <a:cubicBezTo>
                    <a:pt x="496" y="285"/>
                    <a:pt x="411" y="149"/>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42"/>
            <p:cNvSpPr/>
            <p:nvPr/>
          </p:nvSpPr>
          <p:spPr>
            <a:xfrm>
              <a:off x="-899911" y="2096089"/>
              <a:ext cx="14797" cy="12612"/>
            </a:xfrm>
            <a:custGeom>
              <a:rect b="b" l="l" r="r" t="t"/>
              <a:pathLst>
                <a:path extrusionOk="0" h="254" w="298">
                  <a:moveTo>
                    <a:pt x="172" y="0"/>
                  </a:moveTo>
                  <a:cubicBezTo>
                    <a:pt x="58" y="0"/>
                    <a:pt x="1" y="137"/>
                    <a:pt x="81" y="217"/>
                  </a:cubicBezTo>
                  <a:cubicBezTo>
                    <a:pt x="106" y="242"/>
                    <a:pt x="138" y="254"/>
                    <a:pt x="169" y="254"/>
                  </a:cubicBezTo>
                  <a:cubicBezTo>
                    <a:pt x="234" y="254"/>
                    <a:pt x="297" y="203"/>
                    <a:pt x="297" y="126"/>
                  </a:cubicBezTo>
                  <a:cubicBezTo>
                    <a:pt x="297" y="57"/>
                    <a:pt x="240" y="0"/>
                    <a:pt x="1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42"/>
            <p:cNvSpPr/>
            <p:nvPr/>
          </p:nvSpPr>
          <p:spPr>
            <a:xfrm>
              <a:off x="-899911" y="2005022"/>
              <a:ext cx="14797" cy="12612"/>
            </a:xfrm>
            <a:custGeom>
              <a:rect b="b" l="l" r="r" t="t"/>
              <a:pathLst>
                <a:path extrusionOk="0" h="254" w="298">
                  <a:moveTo>
                    <a:pt x="172" y="0"/>
                  </a:moveTo>
                  <a:cubicBezTo>
                    <a:pt x="58" y="0"/>
                    <a:pt x="1" y="137"/>
                    <a:pt x="81" y="217"/>
                  </a:cubicBezTo>
                  <a:cubicBezTo>
                    <a:pt x="106" y="242"/>
                    <a:pt x="138" y="254"/>
                    <a:pt x="169" y="254"/>
                  </a:cubicBezTo>
                  <a:cubicBezTo>
                    <a:pt x="234" y="254"/>
                    <a:pt x="297" y="203"/>
                    <a:pt x="297" y="126"/>
                  </a:cubicBezTo>
                  <a:cubicBezTo>
                    <a:pt x="297" y="57"/>
                    <a:pt x="240" y="0"/>
                    <a:pt x="1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42"/>
            <p:cNvSpPr/>
            <p:nvPr/>
          </p:nvSpPr>
          <p:spPr>
            <a:xfrm>
              <a:off x="-932137" y="2017883"/>
              <a:ext cx="33716" cy="30587"/>
            </a:xfrm>
            <a:custGeom>
              <a:rect b="b" l="l" r="r" t="t"/>
              <a:pathLst>
                <a:path extrusionOk="0" h="616" w="679">
                  <a:moveTo>
                    <a:pt x="66" y="0"/>
                  </a:moveTo>
                  <a:cubicBezTo>
                    <a:pt x="55" y="0"/>
                    <a:pt x="46" y="3"/>
                    <a:pt x="41" y="9"/>
                  </a:cubicBezTo>
                  <a:cubicBezTo>
                    <a:pt x="1" y="49"/>
                    <a:pt x="103" y="214"/>
                    <a:pt x="268" y="379"/>
                  </a:cubicBezTo>
                  <a:cubicBezTo>
                    <a:pt x="409" y="520"/>
                    <a:pt x="551" y="616"/>
                    <a:pt x="614" y="616"/>
                  </a:cubicBezTo>
                  <a:cubicBezTo>
                    <a:pt x="624" y="616"/>
                    <a:pt x="633" y="613"/>
                    <a:pt x="639" y="607"/>
                  </a:cubicBezTo>
                  <a:cubicBezTo>
                    <a:pt x="678" y="567"/>
                    <a:pt x="576" y="402"/>
                    <a:pt x="411" y="237"/>
                  </a:cubicBezTo>
                  <a:cubicBezTo>
                    <a:pt x="270" y="96"/>
                    <a:pt x="129" y="0"/>
                    <a:pt x="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42"/>
            <p:cNvSpPr/>
            <p:nvPr/>
          </p:nvSpPr>
          <p:spPr>
            <a:xfrm>
              <a:off x="-932137" y="1972896"/>
              <a:ext cx="33716" cy="30885"/>
            </a:xfrm>
            <a:custGeom>
              <a:rect b="b" l="l" r="r" t="t"/>
              <a:pathLst>
                <a:path extrusionOk="0" h="622" w="679">
                  <a:moveTo>
                    <a:pt x="614" y="1"/>
                  </a:moveTo>
                  <a:cubicBezTo>
                    <a:pt x="551" y="1"/>
                    <a:pt x="409" y="96"/>
                    <a:pt x="268" y="237"/>
                  </a:cubicBezTo>
                  <a:cubicBezTo>
                    <a:pt x="103" y="408"/>
                    <a:pt x="1" y="573"/>
                    <a:pt x="41" y="613"/>
                  </a:cubicBezTo>
                  <a:cubicBezTo>
                    <a:pt x="46" y="619"/>
                    <a:pt x="55" y="622"/>
                    <a:pt x="66" y="622"/>
                  </a:cubicBezTo>
                  <a:cubicBezTo>
                    <a:pt x="129" y="622"/>
                    <a:pt x="270" y="526"/>
                    <a:pt x="411" y="385"/>
                  </a:cubicBezTo>
                  <a:cubicBezTo>
                    <a:pt x="576" y="215"/>
                    <a:pt x="678" y="49"/>
                    <a:pt x="639" y="10"/>
                  </a:cubicBezTo>
                  <a:cubicBezTo>
                    <a:pt x="633" y="4"/>
                    <a:pt x="624" y="1"/>
                    <a:pt x="6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42"/>
            <p:cNvSpPr/>
            <p:nvPr/>
          </p:nvSpPr>
          <p:spPr>
            <a:xfrm>
              <a:off x="-932137" y="2109793"/>
              <a:ext cx="33716" cy="30587"/>
            </a:xfrm>
            <a:custGeom>
              <a:rect b="b" l="l" r="r" t="t"/>
              <a:pathLst>
                <a:path extrusionOk="0" h="616" w="679">
                  <a:moveTo>
                    <a:pt x="66" y="0"/>
                  </a:moveTo>
                  <a:cubicBezTo>
                    <a:pt x="55" y="0"/>
                    <a:pt x="46" y="3"/>
                    <a:pt x="41" y="9"/>
                  </a:cubicBezTo>
                  <a:cubicBezTo>
                    <a:pt x="1" y="49"/>
                    <a:pt x="103" y="214"/>
                    <a:pt x="268" y="379"/>
                  </a:cubicBezTo>
                  <a:cubicBezTo>
                    <a:pt x="409" y="520"/>
                    <a:pt x="551" y="616"/>
                    <a:pt x="614" y="616"/>
                  </a:cubicBezTo>
                  <a:cubicBezTo>
                    <a:pt x="624" y="616"/>
                    <a:pt x="633" y="613"/>
                    <a:pt x="639" y="607"/>
                  </a:cubicBezTo>
                  <a:cubicBezTo>
                    <a:pt x="678" y="567"/>
                    <a:pt x="576" y="402"/>
                    <a:pt x="411" y="237"/>
                  </a:cubicBezTo>
                  <a:cubicBezTo>
                    <a:pt x="270" y="96"/>
                    <a:pt x="129" y="0"/>
                    <a:pt x="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42"/>
            <p:cNvSpPr/>
            <p:nvPr/>
          </p:nvSpPr>
          <p:spPr>
            <a:xfrm>
              <a:off x="-945395" y="2053932"/>
              <a:ext cx="14748" cy="12662"/>
            </a:xfrm>
            <a:custGeom>
              <a:rect b="b" l="l" r="r" t="t"/>
              <a:pathLst>
                <a:path extrusionOk="0" h="255" w="297">
                  <a:moveTo>
                    <a:pt x="171" y="1"/>
                  </a:moveTo>
                  <a:cubicBezTo>
                    <a:pt x="57" y="1"/>
                    <a:pt x="0" y="137"/>
                    <a:pt x="80" y="217"/>
                  </a:cubicBezTo>
                  <a:cubicBezTo>
                    <a:pt x="107" y="243"/>
                    <a:pt x="140" y="254"/>
                    <a:pt x="171" y="254"/>
                  </a:cubicBezTo>
                  <a:cubicBezTo>
                    <a:pt x="236" y="254"/>
                    <a:pt x="296" y="203"/>
                    <a:pt x="296" y="126"/>
                  </a:cubicBezTo>
                  <a:cubicBezTo>
                    <a:pt x="296" y="58"/>
                    <a:pt x="239" y="1"/>
                    <a:pt x="1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8" name="Google Shape;878;p42"/>
          <p:cNvSpPr/>
          <p:nvPr/>
        </p:nvSpPr>
        <p:spPr>
          <a:xfrm rot="-342006">
            <a:off x="304331" y="4390819"/>
            <a:ext cx="2168963" cy="401836"/>
          </a:xfrm>
          <a:custGeom>
            <a:rect b="b" l="l" r="r" t="t"/>
            <a:pathLst>
              <a:path extrusionOk="0" h="1396" w="13196">
                <a:moveTo>
                  <a:pt x="11353" y="0"/>
                </a:moveTo>
                <a:cubicBezTo>
                  <a:pt x="11339" y="0"/>
                  <a:pt x="11325" y="0"/>
                  <a:pt x="11311" y="1"/>
                </a:cubicBezTo>
                <a:cubicBezTo>
                  <a:pt x="10678" y="12"/>
                  <a:pt x="10046" y="12"/>
                  <a:pt x="9414" y="12"/>
                </a:cubicBezTo>
                <a:cubicBezTo>
                  <a:pt x="7620" y="12"/>
                  <a:pt x="5832" y="35"/>
                  <a:pt x="4044" y="46"/>
                </a:cubicBezTo>
                <a:cubicBezTo>
                  <a:pt x="2825" y="52"/>
                  <a:pt x="1612" y="52"/>
                  <a:pt x="393" y="58"/>
                </a:cubicBezTo>
                <a:lnTo>
                  <a:pt x="268" y="58"/>
                </a:lnTo>
                <a:cubicBezTo>
                  <a:pt x="108" y="69"/>
                  <a:pt x="85" y="103"/>
                  <a:pt x="165" y="206"/>
                </a:cubicBezTo>
                <a:cubicBezTo>
                  <a:pt x="222" y="280"/>
                  <a:pt x="347" y="337"/>
                  <a:pt x="342" y="422"/>
                </a:cubicBezTo>
                <a:cubicBezTo>
                  <a:pt x="336" y="530"/>
                  <a:pt x="171" y="536"/>
                  <a:pt x="85" y="593"/>
                </a:cubicBezTo>
                <a:cubicBezTo>
                  <a:pt x="11" y="639"/>
                  <a:pt x="11" y="678"/>
                  <a:pt x="80" y="724"/>
                </a:cubicBezTo>
                <a:lnTo>
                  <a:pt x="234" y="826"/>
                </a:lnTo>
                <a:cubicBezTo>
                  <a:pt x="404" y="940"/>
                  <a:pt x="404" y="940"/>
                  <a:pt x="262" y="1083"/>
                </a:cubicBezTo>
                <a:cubicBezTo>
                  <a:pt x="205" y="1140"/>
                  <a:pt x="148" y="1191"/>
                  <a:pt x="97" y="1242"/>
                </a:cubicBezTo>
                <a:cubicBezTo>
                  <a:pt x="63" y="1276"/>
                  <a:pt x="0" y="1305"/>
                  <a:pt x="40" y="1362"/>
                </a:cubicBezTo>
                <a:lnTo>
                  <a:pt x="592" y="1362"/>
                </a:lnTo>
                <a:cubicBezTo>
                  <a:pt x="2215" y="1362"/>
                  <a:pt x="3833" y="1362"/>
                  <a:pt x="5456" y="1390"/>
                </a:cubicBezTo>
                <a:cubicBezTo>
                  <a:pt x="5756" y="1394"/>
                  <a:pt x="6057" y="1395"/>
                  <a:pt x="6358" y="1395"/>
                </a:cubicBezTo>
                <a:cubicBezTo>
                  <a:pt x="6960" y="1395"/>
                  <a:pt x="7563" y="1390"/>
                  <a:pt x="8167" y="1390"/>
                </a:cubicBezTo>
                <a:cubicBezTo>
                  <a:pt x="9340" y="1390"/>
                  <a:pt x="10513" y="1385"/>
                  <a:pt x="11687" y="1385"/>
                </a:cubicBezTo>
                <a:cubicBezTo>
                  <a:pt x="11766" y="1385"/>
                  <a:pt x="11852" y="1368"/>
                  <a:pt x="11926" y="1328"/>
                </a:cubicBezTo>
                <a:cubicBezTo>
                  <a:pt x="12336" y="1100"/>
                  <a:pt x="12763" y="895"/>
                  <a:pt x="13196" y="678"/>
                </a:cubicBezTo>
                <a:cubicBezTo>
                  <a:pt x="13139" y="593"/>
                  <a:pt x="13053" y="576"/>
                  <a:pt x="12979" y="547"/>
                </a:cubicBezTo>
                <a:cubicBezTo>
                  <a:pt x="12621" y="399"/>
                  <a:pt x="12250" y="263"/>
                  <a:pt x="11892" y="109"/>
                </a:cubicBezTo>
                <a:cubicBezTo>
                  <a:pt x="11722" y="35"/>
                  <a:pt x="11538" y="0"/>
                  <a:pt x="11353" y="0"/>
                </a:cubicBezTo>
                <a:close/>
              </a:path>
            </a:pathLst>
          </a:custGeom>
          <a:solidFill>
            <a:srgbClr val="E4A448"/>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2"/>
                </a:solidFill>
                <a:latin typeface="Grand Hotel"/>
                <a:ea typeface="Grand Hotel"/>
                <a:cs typeface="Grand Hotel"/>
                <a:sym typeface="Grand Hotel"/>
              </a:rPr>
              <a:t>Remember</a:t>
            </a:r>
            <a:r>
              <a:rPr lang="en" sz="1600">
                <a:solidFill>
                  <a:schemeClr val="dk2"/>
                </a:solidFill>
                <a:latin typeface="Grand Hotel"/>
                <a:ea typeface="Grand Hotel"/>
                <a:cs typeface="Grand Hotel"/>
                <a:sym typeface="Grand Hotel"/>
              </a:rPr>
              <a:t> the moments</a:t>
            </a:r>
            <a:endParaRPr sz="1600">
              <a:solidFill>
                <a:schemeClr val="dk2"/>
              </a:solidFill>
              <a:latin typeface="Grand Hotel"/>
              <a:ea typeface="Grand Hotel"/>
              <a:cs typeface="Grand Hotel"/>
              <a:sym typeface="Grand Hotel"/>
            </a:endParaRPr>
          </a:p>
        </p:txBody>
      </p:sp>
      <p:grpSp>
        <p:nvGrpSpPr>
          <p:cNvPr id="879" name="Google Shape;879;p42"/>
          <p:cNvGrpSpPr/>
          <p:nvPr/>
        </p:nvGrpSpPr>
        <p:grpSpPr>
          <a:xfrm>
            <a:off x="7100000" y="338851"/>
            <a:ext cx="1430082" cy="1211194"/>
            <a:chOff x="7100000" y="338851"/>
            <a:chExt cx="1430082" cy="1211194"/>
          </a:xfrm>
        </p:grpSpPr>
        <p:sp>
          <p:nvSpPr>
            <p:cNvPr id="880" name="Google Shape;880;p42"/>
            <p:cNvSpPr/>
            <p:nvPr/>
          </p:nvSpPr>
          <p:spPr>
            <a:xfrm rot="-2046389">
              <a:off x="7635411" y="428828"/>
              <a:ext cx="494531" cy="828136"/>
            </a:xfrm>
            <a:custGeom>
              <a:rect b="b" l="l" r="r" t="t"/>
              <a:pathLst>
                <a:path extrusionOk="0" h="1899" w="1134">
                  <a:moveTo>
                    <a:pt x="200" y="0"/>
                  </a:moveTo>
                  <a:lnTo>
                    <a:pt x="200" y="0"/>
                  </a:lnTo>
                  <a:cubicBezTo>
                    <a:pt x="101" y="577"/>
                    <a:pt x="478" y="587"/>
                    <a:pt x="506" y="587"/>
                  </a:cubicBezTo>
                  <a:cubicBezTo>
                    <a:pt x="507" y="587"/>
                    <a:pt x="507" y="587"/>
                    <a:pt x="507" y="587"/>
                  </a:cubicBezTo>
                  <a:cubicBezTo>
                    <a:pt x="547" y="661"/>
                    <a:pt x="581" y="735"/>
                    <a:pt x="604" y="815"/>
                  </a:cubicBezTo>
                  <a:cubicBezTo>
                    <a:pt x="545" y="766"/>
                    <a:pt x="467" y="749"/>
                    <a:pt x="388" y="749"/>
                  </a:cubicBezTo>
                  <a:cubicBezTo>
                    <a:pt x="231" y="749"/>
                    <a:pt x="74" y="815"/>
                    <a:pt x="74" y="815"/>
                  </a:cubicBezTo>
                  <a:cubicBezTo>
                    <a:pt x="229" y="1062"/>
                    <a:pt x="380" y="1128"/>
                    <a:pt x="494" y="1128"/>
                  </a:cubicBezTo>
                  <a:cubicBezTo>
                    <a:pt x="556" y="1128"/>
                    <a:pt x="608" y="1108"/>
                    <a:pt x="644" y="1088"/>
                  </a:cubicBezTo>
                  <a:lnTo>
                    <a:pt x="644" y="1162"/>
                  </a:lnTo>
                  <a:cubicBezTo>
                    <a:pt x="632" y="1271"/>
                    <a:pt x="604" y="1379"/>
                    <a:pt x="558" y="1481"/>
                  </a:cubicBezTo>
                  <a:cubicBezTo>
                    <a:pt x="536" y="1504"/>
                    <a:pt x="513" y="1527"/>
                    <a:pt x="501" y="1555"/>
                  </a:cubicBezTo>
                  <a:cubicBezTo>
                    <a:pt x="479" y="1271"/>
                    <a:pt x="0" y="1259"/>
                    <a:pt x="0" y="1259"/>
                  </a:cubicBezTo>
                  <a:lnTo>
                    <a:pt x="0" y="1259"/>
                  </a:lnTo>
                  <a:cubicBezTo>
                    <a:pt x="57" y="1675"/>
                    <a:pt x="262" y="1738"/>
                    <a:pt x="382" y="1738"/>
                  </a:cubicBezTo>
                  <a:cubicBezTo>
                    <a:pt x="353" y="1766"/>
                    <a:pt x="325" y="1800"/>
                    <a:pt x="296" y="1829"/>
                  </a:cubicBezTo>
                  <a:cubicBezTo>
                    <a:pt x="273" y="1852"/>
                    <a:pt x="300" y="1899"/>
                    <a:pt x="332" y="1899"/>
                  </a:cubicBezTo>
                  <a:cubicBezTo>
                    <a:pt x="339" y="1899"/>
                    <a:pt x="346" y="1896"/>
                    <a:pt x="353" y="1891"/>
                  </a:cubicBezTo>
                  <a:cubicBezTo>
                    <a:pt x="410" y="1851"/>
                    <a:pt x="462" y="1806"/>
                    <a:pt x="501" y="1749"/>
                  </a:cubicBezTo>
                  <a:cubicBezTo>
                    <a:pt x="533" y="1766"/>
                    <a:pt x="589" y="1789"/>
                    <a:pt x="657" y="1789"/>
                  </a:cubicBezTo>
                  <a:cubicBezTo>
                    <a:pt x="773" y="1789"/>
                    <a:pt x="928" y="1723"/>
                    <a:pt x="1071" y="1447"/>
                  </a:cubicBezTo>
                  <a:cubicBezTo>
                    <a:pt x="994" y="1423"/>
                    <a:pt x="913" y="1411"/>
                    <a:pt x="830" y="1411"/>
                  </a:cubicBezTo>
                  <a:cubicBezTo>
                    <a:pt x="778" y="1411"/>
                    <a:pt x="725" y="1416"/>
                    <a:pt x="672" y="1424"/>
                  </a:cubicBezTo>
                  <a:cubicBezTo>
                    <a:pt x="707" y="1339"/>
                    <a:pt x="724" y="1248"/>
                    <a:pt x="729" y="1157"/>
                  </a:cubicBezTo>
                  <a:cubicBezTo>
                    <a:pt x="729" y="1117"/>
                    <a:pt x="729" y="1088"/>
                    <a:pt x="729" y="1054"/>
                  </a:cubicBezTo>
                  <a:cubicBezTo>
                    <a:pt x="739" y="1055"/>
                    <a:pt x="751" y="1056"/>
                    <a:pt x="765" y="1056"/>
                  </a:cubicBezTo>
                  <a:cubicBezTo>
                    <a:pt x="877" y="1056"/>
                    <a:pt x="1098" y="995"/>
                    <a:pt x="1134" y="553"/>
                  </a:cubicBezTo>
                  <a:lnTo>
                    <a:pt x="1134" y="553"/>
                  </a:lnTo>
                  <a:cubicBezTo>
                    <a:pt x="1134" y="553"/>
                    <a:pt x="781" y="587"/>
                    <a:pt x="678" y="781"/>
                  </a:cubicBezTo>
                  <a:cubicBezTo>
                    <a:pt x="650" y="684"/>
                    <a:pt x="610" y="598"/>
                    <a:pt x="553" y="513"/>
                  </a:cubicBezTo>
                  <a:cubicBezTo>
                    <a:pt x="729" y="188"/>
                    <a:pt x="200" y="1"/>
                    <a:pt x="2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42"/>
            <p:cNvSpPr/>
            <p:nvPr/>
          </p:nvSpPr>
          <p:spPr>
            <a:xfrm rot="-2046389">
              <a:off x="7657946" y="406284"/>
              <a:ext cx="494531" cy="828136"/>
            </a:xfrm>
            <a:custGeom>
              <a:rect b="b" l="l" r="r" t="t"/>
              <a:pathLst>
                <a:path extrusionOk="0" h="1899" w="1134">
                  <a:moveTo>
                    <a:pt x="200" y="0"/>
                  </a:moveTo>
                  <a:lnTo>
                    <a:pt x="200" y="0"/>
                  </a:lnTo>
                  <a:cubicBezTo>
                    <a:pt x="101" y="577"/>
                    <a:pt x="478" y="587"/>
                    <a:pt x="506" y="587"/>
                  </a:cubicBezTo>
                  <a:cubicBezTo>
                    <a:pt x="507" y="587"/>
                    <a:pt x="507" y="587"/>
                    <a:pt x="507" y="587"/>
                  </a:cubicBezTo>
                  <a:cubicBezTo>
                    <a:pt x="547" y="661"/>
                    <a:pt x="581" y="735"/>
                    <a:pt x="604" y="815"/>
                  </a:cubicBezTo>
                  <a:cubicBezTo>
                    <a:pt x="545" y="766"/>
                    <a:pt x="467" y="749"/>
                    <a:pt x="388" y="749"/>
                  </a:cubicBezTo>
                  <a:cubicBezTo>
                    <a:pt x="231" y="749"/>
                    <a:pt x="74" y="815"/>
                    <a:pt x="74" y="815"/>
                  </a:cubicBezTo>
                  <a:cubicBezTo>
                    <a:pt x="229" y="1062"/>
                    <a:pt x="380" y="1128"/>
                    <a:pt x="494" y="1128"/>
                  </a:cubicBezTo>
                  <a:cubicBezTo>
                    <a:pt x="556" y="1128"/>
                    <a:pt x="608" y="1108"/>
                    <a:pt x="644" y="1088"/>
                  </a:cubicBezTo>
                  <a:lnTo>
                    <a:pt x="644" y="1162"/>
                  </a:lnTo>
                  <a:cubicBezTo>
                    <a:pt x="632" y="1271"/>
                    <a:pt x="604" y="1379"/>
                    <a:pt x="558" y="1481"/>
                  </a:cubicBezTo>
                  <a:cubicBezTo>
                    <a:pt x="536" y="1504"/>
                    <a:pt x="513" y="1527"/>
                    <a:pt x="501" y="1555"/>
                  </a:cubicBezTo>
                  <a:cubicBezTo>
                    <a:pt x="479" y="1271"/>
                    <a:pt x="0" y="1259"/>
                    <a:pt x="0" y="1259"/>
                  </a:cubicBezTo>
                  <a:lnTo>
                    <a:pt x="0" y="1259"/>
                  </a:lnTo>
                  <a:cubicBezTo>
                    <a:pt x="57" y="1675"/>
                    <a:pt x="262" y="1738"/>
                    <a:pt x="382" y="1738"/>
                  </a:cubicBezTo>
                  <a:cubicBezTo>
                    <a:pt x="353" y="1766"/>
                    <a:pt x="325" y="1800"/>
                    <a:pt x="296" y="1829"/>
                  </a:cubicBezTo>
                  <a:cubicBezTo>
                    <a:pt x="273" y="1852"/>
                    <a:pt x="300" y="1899"/>
                    <a:pt x="332" y="1899"/>
                  </a:cubicBezTo>
                  <a:cubicBezTo>
                    <a:pt x="339" y="1899"/>
                    <a:pt x="346" y="1896"/>
                    <a:pt x="353" y="1891"/>
                  </a:cubicBezTo>
                  <a:cubicBezTo>
                    <a:pt x="410" y="1851"/>
                    <a:pt x="462" y="1806"/>
                    <a:pt x="501" y="1749"/>
                  </a:cubicBezTo>
                  <a:cubicBezTo>
                    <a:pt x="533" y="1766"/>
                    <a:pt x="589" y="1789"/>
                    <a:pt x="657" y="1789"/>
                  </a:cubicBezTo>
                  <a:cubicBezTo>
                    <a:pt x="773" y="1789"/>
                    <a:pt x="928" y="1723"/>
                    <a:pt x="1071" y="1447"/>
                  </a:cubicBezTo>
                  <a:cubicBezTo>
                    <a:pt x="994" y="1423"/>
                    <a:pt x="913" y="1411"/>
                    <a:pt x="830" y="1411"/>
                  </a:cubicBezTo>
                  <a:cubicBezTo>
                    <a:pt x="778" y="1411"/>
                    <a:pt x="725" y="1416"/>
                    <a:pt x="672" y="1424"/>
                  </a:cubicBezTo>
                  <a:cubicBezTo>
                    <a:pt x="707" y="1339"/>
                    <a:pt x="724" y="1248"/>
                    <a:pt x="729" y="1157"/>
                  </a:cubicBezTo>
                  <a:cubicBezTo>
                    <a:pt x="729" y="1117"/>
                    <a:pt x="729" y="1088"/>
                    <a:pt x="729" y="1054"/>
                  </a:cubicBezTo>
                  <a:cubicBezTo>
                    <a:pt x="739" y="1055"/>
                    <a:pt x="751" y="1056"/>
                    <a:pt x="765" y="1056"/>
                  </a:cubicBezTo>
                  <a:cubicBezTo>
                    <a:pt x="877" y="1056"/>
                    <a:pt x="1098" y="995"/>
                    <a:pt x="1134" y="553"/>
                  </a:cubicBezTo>
                  <a:lnTo>
                    <a:pt x="1134" y="553"/>
                  </a:lnTo>
                  <a:cubicBezTo>
                    <a:pt x="1134" y="553"/>
                    <a:pt x="781" y="587"/>
                    <a:pt x="678" y="781"/>
                  </a:cubicBezTo>
                  <a:cubicBezTo>
                    <a:pt x="650" y="684"/>
                    <a:pt x="610" y="598"/>
                    <a:pt x="553" y="513"/>
                  </a:cubicBezTo>
                  <a:cubicBezTo>
                    <a:pt x="729" y="188"/>
                    <a:pt x="200" y="1"/>
                    <a:pt x="2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42"/>
            <p:cNvSpPr/>
            <p:nvPr/>
          </p:nvSpPr>
          <p:spPr>
            <a:xfrm rot="941997">
              <a:off x="7155118" y="1088277"/>
              <a:ext cx="1306797" cy="226557"/>
            </a:xfrm>
            <a:custGeom>
              <a:rect b="b" l="l" r="r" t="t"/>
              <a:pathLst>
                <a:path extrusionOk="0" h="2133" w="12303">
                  <a:moveTo>
                    <a:pt x="81" y="0"/>
                  </a:moveTo>
                  <a:lnTo>
                    <a:pt x="81" y="0"/>
                  </a:lnTo>
                  <a:cubicBezTo>
                    <a:pt x="314" y="313"/>
                    <a:pt x="553" y="627"/>
                    <a:pt x="781" y="940"/>
                  </a:cubicBezTo>
                  <a:cubicBezTo>
                    <a:pt x="878" y="1071"/>
                    <a:pt x="872" y="1071"/>
                    <a:pt x="776" y="1190"/>
                  </a:cubicBezTo>
                  <a:cubicBezTo>
                    <a:pt x="519" y="1498"/>
                    <a:pt x="246" y="1783"/>
                    <a:pt x="1" y="2119"/>
                  </a:cubicBezTo>
                  <a:cubicBezTo>
                    <a:pt x="364" y="2122"/>
                    <a:pt x="726" y="2132"/>
                    <a:pt x="1088" y="2132"/>
                  </a:cubicBezTo>
                  <a:cubicBezTo>
                    <a:pt x="1424" y="2132"/>
                    <a:pt x="1760" y="2123"/>
                    <a:pt x="2097" y="2090"/>
                  </a:cubicBezTo>
                  <a:cubicBezTo>
                    <a:pt x="2165" y="2085"/>
                    <a:pt x="2245" y="2085"/>
                    <a:pt x="2319" y="2085"/>
                  </a:cubicBezTo>
                  <a:cubicBezTo>
                    <a:pt x="3179" y="2085"/>
                    <a:pt x="4038" y="2091"/>
                    <a:pt x="4899" y="2091"/>
                  </a:cubicBezTo>
                  <a:cubicBezTo>
                    <a:pt x="5651" y="2091"/>
                    <a:pt x="6405" y="2086"/>
                    <a:pt x="7160" y="2067"/>
                  </a:cubicBezTo>
                  <a:cubicBezTo>
                    <a:pt x="8817" y="2028"/>
                    <a:pt x="10480" y="2045"/>
                    <a:pt x="12137" y="2028"/>
                  </a:cubicBezTo>
                  <a:cubicBezTo>
                    <a:pt x="12183" y="2028"/>
                    <a:pt x="12234" y="2016"/>
                    <a:pt x="12280" y="2016"/>
                  </a:cubicBezTo>
                  <a:cubicBezTo>
                    <a:pt x="12092" y="1731"/>
                    <a:pt x="11864" y="1509"/>
                    <a:pt x="11659" y="1259"/>
                  </a:cubicBezTo>
                  <a:cubicBezTo>
                    <a:pt x="11545" y="1116"/>
                    <a:pt x="11539" y="1122"/>
                    <a:pt x="11659" y="974"/>
                  </a:cubicBezTo>
                  <a:cubicBezTo>
                    <a:pt x="11864" y="712"/>
                    <a:pt x="12109" y="496"/>
                    <a:pt x="12303" y="211"/>
                  </a:cubicBezTo>
                  <a:cubicBezTo>
                    <a:pt x="12115" y="205"/>
                    <a:pt x="11927" y="199"/>
                    <a:pt x="11733" y="199"/>
                  </a:cubicBezTo>
                  <a:cubicBezTo>
                    <a:pt x="10594" y="165"/>
                    <a:pt x="9455" y="177"/>
                    <a:pt x="8316" y="137"/>
                  </a:cubicBezTo>
                  <a:cubicBezTo>
                    <a:pt x="7800" y="119"/>
                    <a:pt x="7284" y="118"/>
                    <a:pt x="6769" y="118"/>
                  </a:cubicBezTo>
                  <a:cubicBezTo>
                    <a:pt x="6695" y="118"/>
                    <a:pt x="6621" y="118"/>
                    <a:pt x="6548" y="118"/>
                  </a:cubicBezTo>
                  <a:cubicBezTo>
                    <a:pt x="5958" y="118"/>
                    <a:pt x="5369" y="117"/>
                    <a:pt x="4779" y="91"/>
                  </a:cubicBezTo>
                  <a:cubicBezTo>
                    <a:pt x="3606" y="40"/>
                    <a:pt x="2410" y="74"/>
                    <a:pt x="1220" y="34"/>
                  </a:cubicBezTo>
                  <a:cubicBezTo>
                    <a:pt x="844" y="23"/>
                    <a:pt x="462" y="12"/>
                    <a:pt x="8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42"/>
            <p:cNvSpPr/>
            <p:nvPr/>
          </p:nvSpPr>
          <p:spPr>
            <a:xfrm rot="941997">
              <a:off x="7080265" y="1316839"/>
              <a:ext cx="1390816" cy="45885"/>
            </a:xfrm>
            <a:custGeom>
              <a:rect b="b" l="l" r="r" t="t"/>
              <a:pathLst>
                <a:path extrusionOk="0" h="432" w="13094">
                  <a:moveTo>
                    <a:pt x="12763" y="0"/>
                  </a:moveTo>
                  <a:cubicBezTo>
                    <a:pt x="12697" y="24"/>
                    <a:pt x="12630" y="36"/>
                    <a:pt x="12564" y="36"/>
                  </a:cubicBezTo>
                  <a:cubicBezTo>
                    <a:pt x="12551" y="36"/>
                    <a:pt x="12537" y="35"/>
                    <a:pt x="12524" y="34"/>
                  </a:cubicBezTo>
                  <a:lnTo>
                    <a:pt x="11653" y="40"/>
                  </a:lnTo>
                  <a:cubicBezTo>
                    <a:pt x="8896" y="51"/>
                    <a:pt x="6134" y="91"/>
                    <a:pt x="3378" y="103"/>
                  </a:cubicBezTo>
                  <a:cubicBezTo>
                    <a:pt x="2415" y="108"/>
                    <a:pt x="1453" y="120"/>
                    <a:pt x="490" y="137"/>
                  </a:cubicBezTo>
                  <a:cubicBezTo>
                    <a:pt x="468" y="140"/>
                    <a:pt x="445" y="141"/>
                    <a:pt x="422" y="141"/>
                  </a:cubicBezTo>
                  <a:cubicBezTo>
                    <a:pt x="350" y="141"/>
                    <a:pt x="274" y="127"/>
                    <a:pt x="205" y="97"/>
                  </a:cubicBezTo>
                  <a:cubicBezTo>
                    <a:pt x="126" y="177"/>
                    <a:pt x="52" y="262"/>
                    <a:pt x="0" y="365"/>
                  </a:cubicBezTo>
                  <a:cubicBezTo>
                    <a:pt x="333" y="404"/>
                    <a:pt x="5300" y="432"/>
                    <a:pt x="9020" y="432"/>
                  </a:cubicBezTo>
                  <a:cubicBezTo>
                    <a:pt x="11228" y="432"/>
                    <a:pt x="12996" y="422"/>
                    <a:pt x="13094" y="399"/>
                  </a:cubicBezTo>
                  <a:cubicBezTo>
                    <a:pt x="13008" y="245"/>
                    <a:pt x="12894" y="108"/>
                    <a:pt x="127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42"/>
            <p:cNvSpPr/>
            <p:nvPr/>
          </p:nvSpPr>
          <p:spPr>
            <a:xfrm rot="941997">
              <a:off x="7174193" y="1054534"/>
              <a:ext cx="1375733" cy="43017"/>
            </a:xfrm>
            <a:custGeom>
              <a:rect b="b" l="l" r="r" t="t"/>
              <a:pathLst>
                <a:path extrusionOk="0" h="405" w="12952">
                  <a:moveTo>
                    <a:pt x="4710" y="0"/>
                  </a:moveTo>
                  <a:cubicBezTo>
                    <a:pt x="3213" y="0"/>
                    <a:pt x="1726" y="6"/>
                    <a:pt x="234" y="11"/>
                  </a:cubicBezTo>
                  <a:lnTo>
                    <a:pt x="132" y="11"/>
                  </a:lnTo>
                  <a:cubicBezTo>
                    <a:pt x="124" y="13"/>
                    <a:pt x="116" y="14"/>
                    <a:pt x="108" y="14"/>
                  </a:cubicBezTo>
                  <a:cubicBezTo>
                    <a:pt x="94" y="14"/>
                    <a:pt x="80" y="12"/>
                    <a:pt x="66" y="12"/>
                  </a:cubicBezTo>
                  <a:cubicBezTo>
                    <a:pt x="42" y="12"/>
                    <a:pt x="19" y="18"/>
                    <a:pt x="1" y="51"/>
                  </a:cubicBezTo>
                  <a:cubicBezTo>
                    <a:pt x="29" y="142"/>
                    <a:pt x="80" y="217"/>
                    <a:pt x="154" y="273"/>
                  </a:cubicBezTo>
                  <a:cubicBezTo>
                    <a:pt x="209" y="223"/>
                    <a:pt x="268" y="213"/>
                    <a:pt x="328" y="213"/>
                  </a:cubicBezTo>
                  <a:cubicBezTo>
                    <a:pt x="363" y="213"/>
                    <a:pt x="398" y="217"/>
                    <a:pt x="433" y="217"/>
                  </a:cubicBezTo>
                  <a:cubicBezTo>
                    <a:pt x="1415" y="217"/>
                    <a:pt x="2392" y="267"/>
                    <a:pt x="3372" y="267"/>
                  </a:cubicBezTo>
                  <a:cubicBezTo>
                    <a:pt x="3535" y="267"/>
                    <a:pt x="3698" y="265"/>
                    <a:pt x="3862" y="262"/>
                  </a:cubicBezTo>
                  <a:lnTo>
                    <a:pt x="3947" y="262"/>
                  </a:lnTo>
                  <a:cubicBezTo>
                    <a:pt x="5559" y="279"/>
                    <a:pt x="7171" y="296"/>
                    <a:pt x="8783" y="330"/>
                  </a:cubicBezTo>
                  <a:cubicBezTo>
                    <a:pt x="10001" y="353"/>
                    <a:pt x="11220" y="342"/>
                    <a:pt x="12439" y="359"/>
                  </a:cubicBezTo>
                  <a:cubicBezTo>
                    <a:pt x="12451" y="359"/>
                    <a:pt x="12464" y="359"/>
                    <a:pt x="12477" y="359"/>
                  </a:cubicBezTo>
                  <a:cubicBezTo>
                    <a:pt x="12536" y="359"/>
                    <a:pt x="12599" y="363"/>
                    <a:pt x="12655" y="404"/>
                  </a:cubicBezTo>
                  <a:cubicBezTo>
                    <a:pt x="12752" y="291"/>
                    <a:pt x="12872" y="194"/>
                    <a:pt x="12951" y="51"/>
                  </a:cubicBezTo>
                  <a:cubicBezTo>
                    <a:pt x="12920" y="20"/>
                    <a:pt x="12888" y="13"/>
                    <a:pt x="12857" y="13"/>
                  </a:cubicBezTo>
                  <a:cubicBezTo>
                    <a:pt x="12833" y="13"/>
                    <a:pt x="12809" y="17"/>
                    <a:pt x="12786" y="17"/>
                  </a:cubicBezTo>
                  <a:cubicBezTo>
                    <a:pt x="10092" y="6"/>
                    <a:pt x="7404" y="0"/>
                    <a:pt x="47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42"/>
            <p:cNvSpPr/>
            <p:nvPr/>
          </p:nvSpPr>
          <p:spPr>
            <a:xfrm rot="941997">
              <a:off x="7184666" y="1074267"/>
              <a:ext cx="1327935" cy="43336"/>
            </a:xfrm>
            <a:custGeom>
              <a:rect b="b" l="l" r="r" t="t"/>
              <a:pathLst>
                <a:path extrusionOk="0" h="408" w="12502">
                  <a:moveTo>
                    <a:pt x="174" y="0"/>
                  </a:moveTo>
                  <a:cubicBezTo>
                    <a:pt x="114" y="0"/>
                    <a:pt x="55" y="10"/>
                    <a:pt x="0" y="60"/>
                  </a:cubicBezTo>
                  <a:lnTo>
                    <a:pt x="97" y="197"/>
                  </a:lnTo>
                  <a:cubicBezTo>
                    <a:pt x="473" y="209"/>
                    <a:pt x="855" y="220"/>
                    <a:pt x="1236" y="237"/>
                  </a:cubicBezTo>
                  <a:cubicBezTo>
                    <a:pt x="2421" y="271"/>
                    <a:pt x="3605" y="237"/>
                    <a:pt x="4796" y="288"/>
                  </a:cubicBezTo>
                  <a:cubicBezTo>
                    <a:pt x="5388" y="314"/>
                    <a:pt x="5977" y="315"/>
                    <a:pt x="6566" y="315"/>
                  </a:cubicBezTo>
                  <a:cubicBezTo>
                    <a:pt x="6640" y="315"/>
                    <a:pt x="6713" y="315"/>
                    <a:pt x="6787" y="315"/>
                  </a:cubicBezTo>
                  <a:cubicBezTo>
                    <a:pt x="7302" y="315"/>
                    <a:pt x="7817" y="316"/>
                    <a:pt x="8332" y="334"/>
                  </a:cubicBezTo>
                  <a:cubicBezTo>
                    <a:pt x="9471" y="374"/>
                    <a:pt x="10610" y="362"/>
                    <a:pt x="11749" y="396"/>
                  </a:cubicBezTo>
                  <a:cubicBezTo>
                    <a:pt x="11937" y="402"/>
                    <a:pt x="12125" y="402"/>
                    <a:pt x="12319" y="408"/>
                  </a:cubicBezTo>
                  <a:cubicBezTo>
                    <a:pt x="12393" y="351"/>
                    <a:pt x="12456" y="277"/>
                    <a:pt x="12501" y="197"/>
                  </a:cubicBezTo>
                  <a:cubicBezTo>
                    <a:pt x="12433" y="140"/>
                    <a:pt x="12359" y="152"/>
                    <a:pt x="12279" y="146"/>
                  </a:cubicBezTo>
                  <a:cubicBezTo>
                    <a:pt x="11066" y="129"/>
                    <a:pt x="9847" y="140"/>
                    <a:pt x="8623" y="117"/>
                  </a:cubicBezTo>
                  <a:cubicBezTo>
                    <a:pt x="7017" y="83"/>
                    <a:pt x="5405" y="60"/>
                    <a:pt x="3793" y="49"/>
                  </a:cubicBezTo>
                  <a:lnTo>
                    <a:pt x="3708" y="49"/>
                  </a:lnTo>
                  <a:cubicBezTo>
                    <a:pt x="3533" y="53"/>
                    <a:pt x="3358" y="54"/>
                    <a:pt x="3184" y="54"/>
                  </a:cubicBezTo>
                  <a:cubicBezTo>
                    <a:pt x="2215" y="54"/>
                    <a:pt x="1249" y="8"/>
                    <a:pt x="279" y="4"/>
                  </a:cubicBezTo>
                  <a:cubicBezTo>
                    <a:pt x="244" y="4"/>
                    <a:pt x="209" y="0"/>
                    <a:pt x="174"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42"/>
            <p:cNvSpPr/>
            <p:nvPr/>
          </p:nvSpPr>
          <p:spPr>
            <a:xfrm rot="941997">
              <a:off x="7109013" y="1297170"/>
              <a:ext cx="1333989" cy="33776"/>
            </a:xfrm>
            <a:custGeom>
              <a:rect b="b" l="l" r="r" t="t"/>
              <a:pathLst>
                <a:path extrusionOk="0" h="318" w="12559">
                  <a:moveTo>
                    <a:pt x="12416" y="1"/>
                  </a:moveTo>
                  <a:cubicBezTo>
                    <a:pt x="12370" y="6"/>
                    <a:pt x="12325" y="12"/>
                    <a:pt x="12273" y="12"/>
                  </a:cubicBezTo>
                  <a:cubicBezTo>
                    <a:pt x="10622" y="35"/>
                    <a:pt x="8959" y="12"/>
                    <a:pt x="7302" y="57"/>
                  </a:cubicBezTo>
                  <a:cubicBezTo>
                    <a:pt x="6607" y="75"/>
                    <a:pt x="5911" y="79"/>
                    <a:pt x="5215" y="79"/>
                  </a:cubicBezTo>
                  <a:cubicBezTo>
                    <a:pt x="4454" y="79"/>
                    <a:pt x="3693" y="74"/>
                    <a:pt x="2933" y="74"/>
                  </a:cubicBezTo>
                  <a:cubicBezTo>
                    <a:pt x="2775" y="74"/>
                    <a:pt x="2618" y="74"/>
                    <a:pt x="2461" y="75"/>
                  </a:cubicBezTo>
                  <a:cubicBezTo>
                    <a:pt x="2387" y="75"/>
                    <a:pt x="2313" y="75"/>
                    <a:pt x="2239" y="80"/>
                  </a:cubicBezTo>
                  <a:cubicBezTo>
                    <a:pt x="1912" y="112"/>
                    <a:pt x="1587" y="122"/>
                    <a:pt x="1262" y="122"/>
                  </a:cubicBezTo>
                  <a:cubicBezTo>
                    <a:pt x="889" y="122"/>
                    <a:pt x="517" y="109"/>
                    <a:pt x="143" y="103"/>
                  </a:cubicBezTo>
                  <a:cubicBezTo>
                    <a:pt x="86" y="149"/>
                    <a:pt x="34" y="206"/>
                    <a:pt x="0" y="274"/>
                  </a:cubicBezTo>
                  <a:cubicBezTo>
                    <a:pt x="69" y="304"/>
                    <a:pt x="142" y="318"/>
                    <a:pt x="215" y="318"/>
                  </a:cubicBezTo>
                  <a:cubicBezTo>
                    <a:pt x="238" y="318"/>
                    <a:pt x="262" y="317"/>
                    <a:pt x="285" y="314"/>
                  </a:cubicBezTo>
                  <a:cubicBezTo>
                    <a:pt x="1248" y="297"/>
                    <a:pt x="2210" y="285"/>
                    <a:pt x="3173" y="280"/>
                  </a:cubicBezTo>
                  <a:cubicBezTo>
                    <a:pt x="5929" y="268"/>
                    <a:pt x="8685" y="228"/>
                    <a:pt x="11448" y="217"/>
                  </a:cubicBezTo>
                  <a:lnTo>
                    <a:pt x="12319" y="211"/>
                  </a:lnTo>
                  <a:cubicBezTo>
                    <a:pt x="12332" y="212"/>
                    <a:pt x="12346" y="213"/>
                    <a:pt x="12359" y="213"/>
                  </a:cubicBezTo>
                  <a:cubicBezTo>
                    <a:pt x="12427" y="213"/>
                    <a:pt x="12496" y="201"/>
                    <a:pt x="12558" y="177"/>
                  </a:cubicBezTo>
                  <a:cubicBezTo>
                    <a:pt x="12530" y="109"/>
                    <a:pt x="12478" y="46"/>
                    <a:pt x="12416"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825" name="Shape 8825"/>
        <p:cNvGrpSpPr/>
        <p:nvPr/>
      </p:nvGrpSpPr>
      <p:grpSpPr>
        <a:xfrm>
          <a:off x="0" y="0"/>
          <a:ext cx="0" cy="0"/>
          <a:chOff x="0" y="0"/>
          <a:chExt cx="0" cy="0"/>
        </a:xfrm>
      </p:grpSpPr>
      <p:sp>
        <p:nvSpPr>
          <p:cNvPr id="8826" name="Google Shape;8826;p87"/>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827" name="Google Shape;8827;p87"/>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sp>
        <p:nvSpPr>
          <p:cNvPr id="8828" name="Google Shape;8828;p87"/>
          <p:cNvSpPr/>
          <p:nvPr/>
        </p:nvSpPr>
        <p:spPr>
          <a:xfrm>
            <a:off x="849879" y="1532849"/>
            <a:ext cx="367261" cy="366364"/>
          </a:xfrm>
          <a:custGeom>
            <a:rect b="b" l="l" r="r" t="t"/>
            <a:pathLst>
              <a:path extrusionOk="0" h="12666" w="12697">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29" name="Google Shape;8829;p87"/>
          <p:cNvGrpSpPr/>
          <p:nvPr/>
        </p:nvGrpSpPr>
        <p:grpSpPr>
          <a:xfrm>
            <a:off x="850004" y="1975418"/>
            <a:ext cx="367261" cy="367261"/>
            <a:chOff x="-65145700" y="3727425"/>
            <a:chExt cx="317425" cy="317425"/>
          </a:xfrm>
        </p:grpSpPr>
        <p:sp>
          <p:nvSpPr>
            <p:cNvPr id="8830" name="Google Shape;8830;p87"/>
            <p:cNvSpPr/>
            <p:nvPr/>
          </p:nvSpPr>
          <p:spPr>
            <a:xfrm>
              <a:off x="-65145700" y="3769150"/>
              <a:ext cx="275675" cy="275700"/>
            </a:xfrm>
            <a:custGeom>
              <a:rect b="b" l="l" r="r" t="t"/>
              <a:pathLst>
                <a:path extrusionOk="0" h="11028" w="11027">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87"/>
            <p:cNvSpPr/>
            <p:nvPr/>
          </p:nvSpPr>
          <p:spPr>
            <a:xfrm>
              <a:off x="-64977150" y="3727425"/>
              <a:ext cx="148875" cy="147300"/>
            </a:xfrm>
            <a:custGeom>
              <a:rect b="b" l="l" r="r" t="t"/>
              <a:pathLst>
                <a:path extrusionOk="0" h="5892" w="5955">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2" name="Google Shape;8832;p87"/>
          <p:cNvGrpSpPr/>
          <p:nvPr/>
        </p:nvGrpSpPr>
        <p:grpSpPr>
          <a:xfrm>
            <a:off x="853201" y="2404333"/>
            <a:ext cx="360868" cy="367261"/>
            <a:chOff x="-65144125" y="4094450"/>
            <a:chExt cx="311900" cy="317425"/>
          </a:xfrm>
        </p:grpSpPr>
        <p:sp>
          <p:nvSpPr>
            <p:cNvPr id="8833" name="Google Shape;8833;p87"/>
            <p:cNvSpPr/>
            <p:nvPr/>
          </p:nvSpPr>
          <p:spPr>
            <a:xfrm>
              <a:off x="-65079550" y="4183450"/>
              <a:ext cx="185900" cy="185900"/>
            </a:xfrm>
            <a:custGeom>
              <a:rect b="b" l="l" r="r" t="t"/>
              <a:pathLst>
                <a:path extrusionOk="0" h="7436" w="7436">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87"/>
            <p:cNvSpPr/>
            <p:nvPr/>
          </p:nvSpPr>
          <p:spPr>
            <a:xfrm>
              <a:off x="-65039375" y="4094450"/>
              <a:ext cx="104775" cy="19700"/>
            </a:xfrm>
            <a:custGeom>
              <a:rect b="b" l="l" r="r" t="t"/>
              <a:pathLst>
                <a:path extrusionOk="0" h="788" w="4191">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87"/>
            <p:cNvSpPr/>
            <p:nvPr/>
          </p:nvSpPr>
          <p:spPr>
            <a:xfrm>
              <a:off x="-65144125" y="4121025"/>
              <a:ext cx="311900" cy="290850"/>
            </a:xfrm>
            <a:custGeom>
              <a:rect b="b" l="l" r="r" t="t"/>
              <a:pathLst>
                <a:path extrusionOk="0" h="11634" w="12476">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36" name="Google Shape;8836;p87"/>
          <p:cNvSpPr/>
          <p:nvPr/>
        </p:nvSpPr>
        <p:spPr>
          <a:xfrm>
            <a:off x="3057429" y="1531476"/>
            <a:ext cx="369083" cy="369112"/>
          </a:xfrm>
          <a:custGeom>
            <a:rect b="b" l="l" r="r" t="t"/>
            <a:pathLst>
              <a:path extrusionOk="0" h="12761" w="1276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37" name="Google Shape;8837;p87"/>
          <p:cNvGrpSpPr/>
          <p:nvPr/>
        </p:nvGrpSpPr>
        <p:grpSpPr>
          <a:xfrm>
            <a:off x="3056770" y="1975028"/>
            <a:ext cx="370645" cy="368042"/>
            <a:chOff x="-63250675" y="3744075"/>
            <a:chExt cx="320350" cy="318100"/>
          </a:xfrm>
        </p:grpSpPr>
        <p:sp>
          <p:nvSpPr>
            <p:cNvPr id="8838" name="Google Shape;8838;p87"/>
            <p:cNvSpPr/>
            <p:nvPr/>
          </p:nvSpPr>
          <p:spPr>
            <a:xfrm>
              <a:off x="-63126250" y="3744075"/>
              <a:ext cx="195925" cy="192875"/>
            </a:xfrm>
            <a:custGeom>
              <a:rect b="b" l="l" r="r" t="t"/>
              <a:pathLst>
                <a:path extrusionOk="0" h="7715" w="7837">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87"/>
            <p:cNvSpPr/>
            <p:nvPr/>
          </p:nvSpPr>
          <p:spPr>
            <a:xfrm>
              <a:off x="-63190025" y="3814050"/>
              <a:ext cx="186675" cy="185900"/>
            </a:xfrm>
            <a:custGeom>
              <a:rect b="b" l="l" r="r" t="t"/>
              <a:pathLst>
                <a:path extrusionOk="0" h="7436" w="7467">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87"/>
            <p:cNvSpPr/>
            <p:nvPr/>
          </p:nvSpPr>
          <p:spPr>
            <a:xfrm>
              <a:off x="-63250675" y="3751050"/>
              <a:ext cx="311125" cy="311125"/>
            </a:xfrm>
            <a:custGeom>
              <a:rect b="b" l="l" r="r" t="t"/>
              <a:pathLst>
                <a:path extrusionOk="0" h="12445" w="12445">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1" name="Google Shape;8841;p87"/>
          <p:cNvGrpSpPr/>
          <p:nvPr/>
        </p:nvGrpSpPr>
        <p:grpSpPr>
          <a:xfrm>
            <a:off x="3058462" y="2404333"/>
            <a:ext cx="367261" cy="367261"/>
            <a:chOff x="-63250675" y="4110200"/>
            <a:chExt cx="317425" cy="317425"/>
          </a:xfrm>
        </p:grpSpPr>
        <p:sp>
          <p:nvSpPr>
            <p:cNvPr id="8842" name="Google Shape;8842;p87"/>
            <p:cNvSpPr/>
            <p:nvPr/>
          </p:nvSpPr>
          <p:spPr>
            <a:xfrm>
              <a:off x="-63007300" y="4153725"/>
              <a:ext cx="30725" cy="29750"/>
            </a:xfrm>
            <a:custGeom>
              <a:rect b="b" l="l" r="r" t="t"/>
              <a:pathLst>
                <a:path extrusionOk="0" h="1190" w="1229">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87"/>
            <p:cNvSpPr/>
            <p:nvPr/>
          </p:nvSpPr>
          <p:spPr>
            <a:xfrm>
              <a:off x="-63203425" y="4159025"/>
              <a:ext cx="222925" cy="222150"/>
            </a:xfrm>
            <a:custGeom>
              <a:rect b="b" l="l" r="r" t="t"/>
              <a:pathLst>
                <a:path extrusionOk="0" h="8886" w="8917">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87"/>
            <p:cNvSpPr/>
            <p:nvPr/>
          </p:nvSpPr>
          <p:spPr>
            <a:xfrm>
              <a:off x="-63102600" y="4401625"/>
              <a:ext cx="20500" cy="26000"/>
            </a:xfrm>
            <a:custGeom>
              <a:rect b="b" l="l" r="r" t="t"/>
              <a:pathLst>
                <a:path extrusionOk="0" h="1040" w="82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87"/>
            <p:cNvSpPr/>
            <p:nvPr/>
          </p:nvSpPr>
          <p:spPr>
            <a:xfrm>
              <a:off x="-63006525" y="4354350"/>
              <a:ext cx="29950" cy="29975"/>
            </a:xfrm>
            <a:custGeom>
              <a:rect b="b" l="l" r="r" t="t"/>
              <a:pathLst>
                <a:path extrusionOk="0" h="1199" w="1198">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87"/>
            <p:cNvSpPr/>
            <p:nvPr/>
          </p:nvSpPr>
          <p:spPr>
            <a:xfrm>
              <a:off x="-62960825" y="4258275"/>
              <a:ext cx="27575" cy="20500"/>
            </a:xfrm>
            <a:custGeom>
              <a:rect b="b" l="l" r="r" t="t"/>
              <a:pathLst>
                <a:path extrusionOk="0" h="820" w="1103">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87"/>
            <p:cNvSpPr/>
            <p:nvPr/>
          </p:nvSpPr>
          <p:spPr>
            <a:xfrm>
              <a:off x="-63250675" y="4259050"/>
              <a:ext cx="26800" cy="20500"/>
            </a:xfrm>
            <a:custGeom>
              <a:rect b="b" l="l" r="r" t="t"/>
              <a:pathLst>
                <a:path extrusionOk="0" h="820" w="1072">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87"/>
            <p:cNvSpPr/>
            <p:nvPr/>
          </p:nvSpPr>
          <p:spPr>
            <a:xfrm>
              <a:off x="-63208950" y="4354350"/>
              <a:ext cx="29175" cy="29975"/>
            </a:xfrm>
            <a:custGeom>
              <a:rect b="b" l="l" r="r" t="t"/>
              <a:pathLst>
                <a:path extrusionOk="0" h="1199" w="1167">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87"/>
            <p:cNvSpPr/>
            <p:nvPr/>
          </p:nvSpPr>
          <p:spPr>
            <a:xfrm>
              <a:off x="-63208150" y="4153725"/>
              <a:ext cx="30725" cy="29750"/>
            </a:xfrm>
            <a:custGeom>
              <a:rect b="b" l="l" r="r" t="t"/>
              <a:pathLst>
                <a:path extrusionOk="0" h="1190" w="1229">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87"/>
            <p:cNvSpPr/>
            <p:nvPr/>
          </p:nvSpPr>
          <p:spPr>
            <a:xfrm>
              <a:off x="-63102600" y="4110200"/>
              <a:ext cx="20500" cy="27600"/>
            </a:xfrm>
            <a:custGeom>
              <a:rect b="b" l="l" r="r" t="t"/>
              <a:pathLst>
                <a:path extrusionOk="0" h="1104" w="82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1" name="Google Shape;8851;p87"/>
          <p:cNvGrpSpPr/>
          <p:nvPr/>
        </p:nvGrpSpPr>
        <p:grpSpPr>
          <a:xfrm>
            <a:off x="1737509" y="2901428"/>
            <a:ext cx="359075" cy="358844"/>
            <a:chOff x="-61351725" y="3372400"/>
            <a:chExt cx="310350" cy="310150"/>
          </a:xfrm>
        </p:grpSpPr>
        <p:sp>
          <p:nvSpPr>
            <p:cNvPr id="8852" name="Google Shape;8852;p87"/>
            <p:cNvSpPr/>
            <p:nvPr/>
          </p:nvSpPr>
          <p:spPr>
            <a:xfrm>
              <a:off x="-61165050" y="3558875"/>
              <a:ext cx="19700" cy="19700"/>
            </a:xfrm>
            <a:custGeom>
              <a:rect b="b" l="l" r="r" t="t"/>
              <a:pathLst>
                <a:path extrusionOk="0" h="788" w="788">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87"/>
            <p:cNvSpPr/>
            <p:nvPr/>
          </p:nvSpPr>
          <p:spPr>
            <a:xfrm>
              <a:off x="-61247750" y="3476175"/>
              <a:ext cx="19700" cy="19700"/>
            </a:xfrm>
            <a:custGeom>
              <a:rect b="b" l="l" r="r" t="t"/>
              <a:pathLst>
                <a:path extrusionOk="0" h="788" w="788">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87"/>
            <p:cNvSpPr/>
            <p:nvPr/>
          </p:nvSpPr>
          <p:spPr>
            <a:xfrm>
              <a:off x="-61351725" y="3372400"/>
              <a:ext cx="310350" cy="310150"/>
            </a:xfrm>
            <a:custGeom>
              <a:rect b="b" l="l" r="r" t="t"/>
              <a:pathLst>
                <a:path extrusionOk="0" h="12406" w="12414">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5" name="Google Shape;8855;p87"/>
          <p:cNvGrpSpPr/>
          <p:nvPr/>
        </p:nvGrpSpPr>
        <p:grpSpPr>
          <a:xfrm>
            <a:off x="1733864" y="3364484"/>
            <a:ext cx="366364" cy="333534"/>
            <a:chOff x="-61354875" y="3751050"/>
            <a:chExt cx="316650" cy="288275"/>
          </a:xfrm>
        </p:grpSpPr>
        <p:sp>
          <p:nvSpPr>
            <p:cNvPr id="8856" name="Google Shape;8856;p87"/>
            <p:cNvSpPr/>
            <p:nvPr/>
          </p:nvSpPr>
          <p:spPr>
            <a:xfrm>
              <a:off x="-61200500" y="3875475"/>
              <a:ext cx="41775" cy="41000"/>
            </a:xfrm>
            <a:custGeom>
              <a:rect b="b" l="l" r="r" t="t"/>
              <a:pathLst>
                <a:path extrusionOk="0" h="1640" w="1671">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87"/>
            <p:cNvSpPr/>
            <p:nvPr/>
          </p:nvSpPr>
          <p:spPr>
            <a:xfrm>
              <a:off x="-61293425" y="3813275"/>
              <a:ext cx="192975" cy="165425"/>
            </a:xfrm>
            <a:custGeom>
              <a:rect b="b" l="l" r="r" t="t"/>
              <a:pathLst>
                <a:path extrusionOk="0" h="6617" w="7719">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87"/>
            <p:cNvSpPr/>
            <p:nvPr/>
          </p:nvSpPr>
          <p:spPr>
            <a:xfrm>
              <a:off x="-61354875" y="3751050"/>
              <a:ext cx="316650" cy="288275"/>
            </a:xfrm>
            <a:custGeom>
              <a:rect b="b" l="l" r="r" t="t"/>
              <a:pathLst>
                <a:path extrusionOk="0" h="11531" w="12666">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9" name="Google Shape;8859;p87"/>
          <p:cNvGrpSpPr/>
          <p:nvPr/>
        </p:nvGrpSpPr>
        <p:grpSpPr>
          <a:xfrm>
            <a:off x="1733864" y="3806124"/>
            <a:ext cx="366364" cy="367290"/>
            <a:chOff x="-61354875" y="4101525"/>
            <a:chExt cx="316650" cy="317450"/>
          </a:xfrm>
        </p:grpSpPr>
        <p:sp>
          <p:nvSpPr>
            <p:cNvPr id="8860" name="Google Shape;8860;p87"/>
            <p:cNvSpPr/>
            <p:nvPr/>
          </p:nvSpPr>
          <p:spPr>
            <a:xfrm>
              <a:off x="-61172925" y="4240150"/>
              <a:ext cx="62225" cy="145750"/>
            </a:xfrm>
            <a:custGeom>
              <a:rect b="b" l="l" r="r" t="t"/>
              <a:pathLst>
                <a:path extrusionOk="0" h="5830" w="2489">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87"/>
            <p:cNvSpPr/>
            <p:nvPr/>
          </p:nvSpPr>
          <p:spPr>
            <a:xfrm>
              <a:off x="-61354875" y="4101525"/>
              <a:ext cx="316650" cy="317450"/>
            </a:xfrm>
            <a:custGeom>
              <a:rect b="b" l="l" r="r" t="t"/>
              <a:pathLst>
                <a:path extrusionOk="0" h="12698" w="12666">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2" name="Google Shape;8862;p87"/>
          <p:cNvGrpSpPr/>
          <p:nvPr/>
        </p:nvGrpSpPr>
        <p:grpSpPr>
          <a:xfrm>
            <a:off x="3950299" y="2898000"/>
            <a:ext cx="368157" cy="365699"/>
            <a:chOff x="-59470075" y="3308975"/>
            <a:chExt cx="318200" cy="316075"/>
          </a:xfrm>
        </p:grpSpPr>
        <p:sp>
          <p:nvSpPr>
            <p:cNvPr id="8863" name="Google Shape;8863;p87"/>
            <p:cNvSpPr/>
            <p:nvPr/>
          </p:nvSpPr>
          <p:spPr>
            <a:xfrm>
              <a:off x="-59403925" y="3522625"/>
              <a:ext cx="21275" cy="20500"/>
            </a:xfrm>
            <a:custGeom>
              <a:rect b="b" l="l" r="r" t="t"/>
              <a:pathLst>
                <a:path extrusionOk="0" h="820" w="851">
                  <a:moveTo>
                    <a:pt x="0" y="1"/>
                  </a:moveTo>
                  <a:lnTo>
                    <a:pt x="0" y="820"/>
                  </a:lnTo>
                  <a:lnTo>
                    <a:pt x="851" y="820"/>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87"/>
            <p:cNvSpPr/>
            <p:nvPr/>
          </p:nvSpPr>
          <p:spPr>
            <a:xfrm>
              <a:off x="-59362175" y="3522625"/>
              <a:ext cx="20500" cy="20500"/>
            </a:xfrm>
            <a:custGeom>
              <a:rect b="b" l="l" r="r" t="t"/>
              <a:pathLst>
                <a:path extrusionOk="0" h="820" w="820">
                  <a:moveTo>
                    <a:pt x="0" y="1"/>
                  </a:moveTo>
                  <a:lnTo>
                    <a:pt x="0" y="820"/>
                  </a:lnTo>
                  <a:lnTo>
                    <a:pt x="819" y="820"/>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87"/>
            <p:cNvSpPr/>
            <p:nvPr/>
          </p:nvSpPr>
          <p:spPr>
            <a:xfrm>
              <a:off x="-59321225" y="3522625"/>
              <a:ext cx="20500" cy="20500"/>
            </a:xfrm>
            <a:custGeom>
              <a:rect b="b" l="l" r="r" t="t"/>
              <a:pathLst>
                <a:path extrusionOk="0" h="820" w="820">
                  <a:moveTo>
                    <a:pt x="0" y="1"/>
                  </a:moveTo>
                  <a:lnTo>
                    <a:pt x="0" y="820"/>
                  </a:lnTo>
                  <a:lnTo>
                    <a:pt x="820" y="820"/>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87"/>
            <p:cNvSpPr/>
            <p:nvPr/>
          </p:nvSpPr>
          <p:spPr>
            <a:xfrm>
              <a:off x="-59279475" y="3522625"/>
              <a:ext cx="20500" cy="20500"/>
            </a:xfrm>
            <a:custGeom>
              <a:rect b="b" l="l" r="r" t="t"/>
              <a:pathLst>
                <a:path extrusionOk="0" h="820" w="820">
                  <a:moveTo>
                    <a:pt x="0" y="1"/>
                  </a:moveTo>
                  <a:lnTo>
                    <a:pt x="0" y="820"/>
                  </a:lnTo>
                  <a:lnTo>
                    <a:pt x="819" y="820"/>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87"/>
            <p:cNvSpPr/>
            <p:nvPr/>
          </p:nvSpPr>
          <p:spPr>
            <a:xfrm>
              <a:off x="-59470075" y="3418825"/>
              <a:ext cx="317425" cy="206225"/>
            </a:xfrm>
            <a:custGeom>
              <a:rect b="b" l="l" r="r" t="t"/>
              <a:pathLst>
                <a:path extrusionOk="0" h="8249" w="12697">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87"/>
            <p:cNvSpPr/>
            <p:nvPr/>
          </p:nvSpPr>
          <p:spPr>
            <a:xfrm>
              <a:off x="-59238525" y="3522625"/>
              <a:ext cx="20500" cy="20500"/>
            </a:xfrm>
            <a:custGeom>
              <a:rect b="b" l="l" r="r" t="t"/>
              <a:pathLst>
                <a:path extrusionOk="0" h="820" w="820">
                  <a:moveTo>
                    <a:pt x="0" y="1"/>
                  </a:moveTo>
                  <a:lnTo>
                    <a:pt x="0" y="820"/>
                  </a:lnTo>
                  <a:lnTo>
                    <a:pt x="820" y="820"/>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87"/>
            <p:cNvSpPr/>
            <p:nvPr/>
          </p:nvSpPr>
          <p:spPr>
            <a:xfrm>
              <a:off x="-59292875" y="3308975"/>
              <a:ext cx="106350" cy="41400"/>
            </a:xfrm>
            <a:custGeom>
              <a:rect b="b" l="l" r="r" t="t"/>
              <a:pathLst>
                <a:path extrusionOk="0" h="1656" w="4254">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87"/>
            <p:cNvSpPr/>
            <p:nvPr/>
          </p:nvSpPr>
          <p:spPr>
            <a:xfrm>
              <a:off x="-59214100" y="3371400"/>
              <a:ext cx="62225" cy="68550"/>
            </a:xfrm>
            <a:custGeom>
              <a:rect b="b" l="l" r="r" t="t"/>
              <a:pathLst>
                <a:path extrusionOk="0" h="2742" w="2489">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87"/>
            <p:cNvSpPr/>
            <p:nvPr/>
          </p:nvSpPr>
          <p:spPr>
            <a:xfrm>
              <a:off x="-59297600" y="3392600"/>
              <a:ext cx="62250" cy="48150"/>
            </a:xfrm>
            <a:custGeom>
              <a:rect b="b" l="l" r="r" t="t"/>
              <a:pathLst>
                <a:path extrusionOk="0" h="1926" w="249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2" name="Google Shape;8872;p87"/>
          <p:cNvGrpSpPr/>
          <p:nvPr/>
        </p:nvGrpSpPr>
        <p:grpSpPr>
          <a:xfrm>
            <a:off x="1295729" y="1533705"/>
            <a:ext cx="367261" cy="364686"/>
            <a:chOff x="-64781025" y="3361050"/>
            <a:chExt cx="317425" cy="315200"/>
          </a:xfrm>
        </p:grpSpPr>
        <p:sp>
          <p:nvSpPr>
            <p:cNvPr id="8873" name="Google Shape;8873;p87"/>
            <p:cNvSpPr/>
            <p:nvPr/>
          </p:nvSpPr>
          <p:spPr>
            <a:xfrm>
              <a:off x="-64764500" y="3388725"/>
              <a:ext cx="272550" cy="272550"/>
            </a:xfrm>
            <a:custGeom>
              <a:rect b="b" l="l" r="r" t="t"/>
              <a:pathLst>
                <a:path extrusionOk="0" h="10902" w="10902">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87"/>
            <p:cNvSpPr/>
            <p:nvPr/>
          </p:nvSpPr>
          <p:spPr>
            <a:xfrm>
              <a:off x="-64568375" y="3361050"/>
              <a:ext cx="104775" cy="105675"/>
            </a:xfrm>
            <a:custGeom>
              <a:rect b="b" l="l" r="r" t="t"/>
              <a:pathLst>
                <a:path extrusionOk="0" h="4227" w="4191">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87"/>
            <p:cNvSpPr/>
            <p:nvPr/>
          </p:nvSpPr>
          <p:spPr>
            <a:xfrm>
              <a:off x="-64645575" y="3596675"/>
              <a:ext cx="85100" cy="79575"/>
            </a:xfrm>
            <a:custGeom>
              <a:rect b="b" l="l" r="r" t="t"/>
              <a:pathLst>
                <a:path extrusionOk="0" h="3183" w="3404">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87"/>
            <p:cNvSpPr/>
            <p:nvPr/>
          </p:nvSpPr>
          <p:spPr>
            <a:xfrm>
              <a:off x="-64781025" y="3456475"/>
              <a:ext cx="80350" cy="85075"/>
            </a:xfrm>
            <a:custGeom>
              <a:rect b="b" l="l" r="r" t="t"/>
              <a:pathLst>
                <a:path extrusionOk="0" h="3403" w="3214">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77" name="Google Shape;8877;p87"/>
          <p:cNvSpPr/>
          <p:nvPr/>
        </p:nvSpPr>
        <p:spPr>
          <a:xfrm>
            <a:off x="1295604" y="1976311"/>
            <a:ext cx="367261" cy="365438"/>
          </a:xfrm>
          <a:custGeom>
            <a:rect b="b" l="l" r="r" t="t"/>
            <a:pathLst>
              <a:path extrusionOk="0" h="12634" w="12697">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87"/>
          <p:cNvSpPr/>
          <p:nvPr/>
        </p:nvSpPr>
        <p:spPr>
          <a:xfrm>
            <a:off x="1322938" y="2404313"/>
            <a:ext cx="312592" cy="367261"/>
          </a:xfrm>
          <a:custGeom>
            <a:rect b="b" l="l" r="r" t="t"/>
            <a:pathLst>
              <a:path extrusionOk="0" h="12697" w="10807">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87"/>
          <p:cNvSpPr/>
          <p:nvPr/>
        </p:nvSpPr>
        <p:spPr>
          <a:xfrm>
            <a:off x="3508223" y="1572954"/>
            <a:ext cx="366335" cy="286155"/>
          </a:xfrm>
          <a:custGeom>
            <a:rect b="b" l="l" r="r" t="t"/>
            <a:pathLst>
              <a:path extrusionOk="0" h="9893" w="12665">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80" name="Google Shape;8880;p87"/>
          <p:cNvGrpSpPr/>
          <p:nvPr/>
        </p:nvGrpSpPr>
        <p:grpSpPr>
          <a:xfrm>
            <a:off x="3500129" y="1975144"/>
            <a:ext cx="382765" cy="367810"/>
            <a:chOff x="-62890750" y="3747425"/>
            <a:chExt cx="330825" cy="317900"/>
          </a:xfrm>
        </p:grpSpPr>
        <p:sp>
          <p:nvSpPr>
            <p:cNvPr id="8881" name="Google Shape;8881;p87"/>
            <p:cNvSpPr/>
            <p:nvPr/>
          </p:nvSpPr>
          <p:spPr>
            <a:xfrm>
              <a:off x="-62890750" y="3747425"/>
              <a:ext cx="313500" cy="195825"/>
            </a:xfrm>
            <a:custGeom>
              <a:rect b="b" l="l" r="r" t="t"/>
              <a:pathLst>
                <a:path extrusionOk="0" h="7833" w="1254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87"/>
            <p:cNvSpPr/>
            <p:nvPr/>
          </p:nvSpPr>
          <p:spPr>
            <a:xfrm>
              <a:off x="-62874975" y="3869075"/>
              <a:ext cx="315050" cy="196250"/>
            </a:xfrm>
            <a:custGeom>
              <a:rect b="b" l="l" r="r" t="t"/>
              <a:pathLst>
                <a:path extrusionOk="0" h="7850" w="12602">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87"/>
            <p:cNvSpPr/>
            <p:nvPr/>
          </p:nvSpPr>
          <p:spPr>
            <a:xfrm>
              <a:off x="-62751325" y="3834525"/>
              <a:ext cx="15775" cy="26800"/>
            </a:xfrm>
            <a:custGeom>
              <a:rect b="b" l="l" r="r" t="t"/>
              <a:pathLst>
                <a:path extrusionOk="0" h="1072" w="631">
                  <a:moveTo>
                    <a:pt x="630" y="1"/>
                  </a:moveTo>
                  <a:cubicBezTo>
                    <a:pt x="410" y="221"/>
                    <a:pt x="158" y="599"/>
                    <a:pt x="0" y="1072"/>
                  </a:cubicBezTo>
                  <a:lnTo>
                    <a:pt x="630" y="1072"/>
                  </a:ln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87"/>
            <p:cNvSpPr/>
            <p:nvPr/>
          </p:nvSpPr>
          <p:spPr>
            <a:xfrm>
              <a:off x="-62715100" y="3950300"/>
              <a:ext cx="15775" cy="26025"/>
            </a:xfrm>
            <a:custGeom>
              <a:rect b="b" l="l" r="r" t="t"/>
              <a:pathLst>
                <a:path extrusionOk="0" h="1041" w="631">
                  <a:moveTo>
                    <a:pt x="1" y="1"/>
                  </a:moveTo>
                  <a:lnTo>
                    <a:pt x="1" y="1041"/>
                  </a:lnTo>
                  <a:cubicBezTo>
                    <a:pt x="253" y="852"/>
                    <a:pt x="473" y="47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87"/>
            <p:cNvSpPr/>
            <p:nvPr/>
          </p:nvSpPr>
          <p:spPr>
            <a:xfrm>
              <a:off x="-62751325" y="3950300"/>
              <a:ext cx="15775" cy="26025"/>
            </a:xfrm>
            <a:custGeom>
              <a:rect b="b" l="l" r="r" t="t"/>
              <a:pathLst>
                <a:path extrusionOk="0" h="1041" w="631">
                  <a:moveTo>
                    <a:pt x="0" y="1"/>
                  </a:moveTo>
                  <a:cubicBezTo>
                    <a:pt x="158" y="473"/>
                    <a:pt x="410" y="852"/>
                    <a:pt x="630" y="1041"/>
                  </a:cubicBez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87"/>
            <p:cNvSpPr/>
            <p:nvPr/>
          </p:nvSpPr>
          <p:spPr>
            <a:xfrm>
              <a:off x="-62822225" y="3881000"/>
              <a:ext cx="44125" cy="48075"/>
            </a:xfrm>
            <a:custGeom>
              <a:rect b="b" l="l" r="r" t="t"/>
              <a:pathLst>
                <a:path extrusionOk="0" h="1923" w="1765">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87"/>
            <p:cNvSpPr/>
            <p:nvPr/>
          </p:nvSpPr>
          <p:spPr>
            <a:xfrm>
              <a:off x="-62715100" y="3833750"/>
              <a:ext cx="15775" cy="26800"/>
            </a:xfrm>
            <a:custGeom>
              <a:rect b="b" l="l" r="r" t="t"/>
              <a:pathLst>
                <a:path extrusionOk="0" h="1072" w="631">
                  <a:moveTo>
                    <a:pt x="1" y="0"/>
                  </a:moveTo>
                  <a:lnTo>
                    <a:pt x="1" y="1071"/>
                  </a:lnTo>
                  <a:lnTo>
                    <a:pt x="631" y="1071"/>
                  </a:lnTo>
                  <a:cubicBezTo>
                    <a:pt x="505" y="599"/>
                    <a:pt x="253" y="189"/>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87"/>
            <p:cNvSpPr/>
            <p:nvPr/>
          </p:nvSpPr>
          <p:spPr>
            <a:xfrm>
              <a:off x="-62758425" y="3881000"/>
              <a:ext cx="22875" cy="48075"/>
            </a:xfrm>
            <a:custGeom>
              <a:rect b="b" l="l" r="r" t="t"/>
              <a:pathLst>
                <a:path extrusionOk="0" h="1923" w="915">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87"/>
            <p:cNvSpPr/>
            <p:nvPr/>
          </p:nvSpPr>
          <p:spPr>
            <a:xfrm>
              <a:off x="-62715100" y="3809325"/>
              <a:ext cx="74850" cy="51225"/>
            </a:xfrm>
            <a:custGeom>
              <a:rect b="b" l="l" r="r" t="t"/>
              <a:pathLst>
                <a:path extrusionOk="0" h="2049" w="2994">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87"/>
            <p:cNvSpPr/>
            <p:nvPr/>
          </p:nvSpPr>
          <p:spPr>
            <a:xfrm>
              <a:off x="-62715875" y="3950300"/>
              <a:ext cx="75625" cy="51225"/>
            </a:xfrm>
            <a:custGeom>
              <a:rect b="b" l="l" r="r" t="t"/>
              <a:pathLst>
                <a:path extrusionOk="0" h="2049" w="3025">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87"/>
            <p:cNvSpPr/>
            <p:nvPr/>
          </p:nvSpPr>
          <p:spPr>
            <a:xfrm>
              <a:off x="-62811200" y="3949525"/>
              <a:ext cx="75650" cy="52000"/>
            </a:xfrm>
            <a:custGeom>
              <a:rect b="b" l="l" r="r" t="t"/>
              <a:pathLst>
                <a:path extrusionOk="0" h="2080" w="3026">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87"/>
            <p:cNvSpPr/>
            <p:nvPr/>
          </p:nvSpPr>
          <p:spPr>
            <a:xfrm>
              <a:off x="-62673350" y="3881000"/>
              <a:ext cx="44125" cy="48075"/>
            </a:xfrm>
            <a:custGeom>
              <a:rect b="b" l="l" r="r" t="t"/>
              <a:pathLst>
                <a:path extrusionOk="0" h="1923" w="1765">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87"/>
            <p:cNvSpPr/>
            <p:nvPr/>
          </p:nvSpPr>
          <p:spPr>
            <a:xfrm>
              <a:off x="-62810400" y="3810125"/>
              <a:ext cx="75625" cy="51200"/>
            </a:xfrm>
            <a:custGeom>
              <a:rect b="b" l="l" r="r" t="t"/>
              <a:pathLst>
                <a:path extrusionOk="0" h="2048" w="3025">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87"/>
            <p:cNvSpPr/>
            <p:nvPr/>
          </p:nvSpPr>
          <p:spPr>
            <a:xfrm>
              <a:off x="-62715100" y="3881000"/>
              <a:ext cx="22850" cy="48075"/>
            </a:xfrm>
            <a:custGeom>
              <a:rect b="b" l="l" r="r" t="t"/>
              <a:pathLst>
                <a:path extrusionOk="0" h="1923" w="914">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5" name="Google Shape;8895;p87"/>
          <p:cNvGrpSpPr/>
          <p:nvPr/>
        </p:nvGrpSpPr>
        <p:grpSpPr>
          <a:xfrm>
            <a:off x="3507881" y="2404781"/>
            <a:ext cx="367261" cy="366364"/>
            <a:chOff x="-62884425" y="4111775"/>
            <a:chExt cx="317425" cy="316650"/>
          </a:xfrm>
        </p:grpSpPr>
        <p:sp>
          <p:nvSpPr>
            <p:cNvPr id="8896" name="Google Shape;8896;p87"/>
            <p:cNvSpPr/>
            <p:nvPr/>
          </p:nvSpPr>
          <p:spPr>
            <a:xfrm>
              <a:off x="-62884425" y="4325225"/>
              <a:ext cx="317425" cy="103200"/>
            </a:xfrm>
            <a:custGeom>
              <a:rect b="b" l="l" r="r" t="t"/>
              <a:pathLst>
                <a:path extrusionOk="0" h="4128" w="12697">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87"/>
            <p:cNvSpPr/>
            <p:nvPr/>
          </p:nvSpPr>
          <p:spPr>
            <a:xfrm>
              <a:off x="-62884425" y="4111775"/>
              <a:ext cx="317425" cy="193000"/>
            </a:xfrm>
            <a:custGeom>
              <a:rect b="b" l="l" r="r" t="t"/>
              <a:pathLst>
                <a:path extrusionOk="0" h="7720" w="12697">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8" name="Google Shape;8898;p87"/>
          <p:cNvGrpSpPr/>
          <p:nvPr/>
        </p:nvGrpSpPr>
        <p:grpSpPr>
          <a:xfrm>
            <a:off x="2180515" y="2900850"/>
            <a:ext cx="365438" cy="360001"/>
            <a:chOff x="-60991775" y="3376900"/>
            <a:chExt cx="315850" cy="311150"/>
          </a:xfrm>
        </p:grpSpPr>
        <p:sp>
          <p:nvSpPr>
            <p:cNvPr id="8899" name="Google Shape;8899;p87"/>
            <p:cNvSpPr/>
            <p:nvPr/>
          </p:nvSpPr>
          <p:spPr>
            <a:xfrm>
              <a:off x="-60991000" y="3376900"/>
              <a:ext cx="315075" cy="311150"/>
            </a:xfrm>
            <a:custGeom>
              <a:rect b="b" l="l" r="r" t="t"/>
              <a:pathLst>
                <a:path extrusionOk="0" h="12446" w="12603">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87"/>
            <p:cNvSpPr/>
            <p:nvPr/>
          </p:nvSpPr>
          <p:spPr>
            <a:xfrm>
              <a:off x="-60991775" y="3404275"/>
              <a:ext cx="174875" cy="89250"/>
            </a:xfrm>
            <a:custGeom>
              <a:rect b="b" l="l" r="r" t="t"/>
              <a:pathLst>
                <a:path extrusionOk="0" h="3570" w="6995">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87"/>
            <p:cNvSpPr/>
            <p:nvPr/>
          </p:nvSpPr>
          <p:spPr>
            <a:xfrm>
              <a:off x="-60795650" y="3513975"/>
              <a:ext cx="89000" cy="173300"/>
            </a:xfrm>
            <a:custGeom>
              <a:rect b="b" l="l" r="r" t="t"/>
              <a:pathLst>
                <a:path extrusionOk="0" h="6932" w="356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2" name="Google Shape;8902;p87"/>
          <p:cNvGrpSpPr/>
          <p:nvPr/>
        </p:nvGrpSpPr>
        <p:grpSpPr>
          <a:xfrm>
            <a:off x="2180052" y="3351714"/>
            <a:ext cx="366364" cy="359075"/>
            <a:chOff x="-60988625" y="3740800"/>
            <a:chExt cx="316650" cy="310350"/>
          </a:xfrm>
        </p:grpSpPr>
        <p:sp>
          <p:nvSpPr>
            <p:cNvPr id="8903" name="Google Shape;8903;p87"/>
            <p:cNvSpPr/>
            <p:nvPr/>
          </p:nvSpPr>
          <p:spPr>
            <a:xfrm>
              <a:off x="-60988625" y="3740800"/>
              <a:ext cx="311125" cy="310350"/>
            </a:xfrm>
            <a:custGeom>
              <a:rect b="b" l="l" r="r" t="t"/>
              <a:pathLst>
                <a:path extrusionOk="0" h="12414" w="12445">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87"/>
            <p:cNvSpPr/>
            <p:nvPr/>
          </p:nvSpPr>
          <p:spPr>
            <a:xfrm>
              <a:off x="-60742100" y="3920375"/>
              <a:ext cx="68550" cy="55175"/>
            </a:xfrm>
            <a:custGeom>
              <a:rect b="b" l="l" r="r" t="t"/>
              <a:pathLst>
                <a:path extrusionOk="0" h="2207" w="2742">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87"/>
            <p:cNvSpPr/>
            <p:nvPr/>
          </p:nvSpPr>
          <p:spPr>
            <a:xfrm>
              <a:off x="-60740525" y="3741600"/>
              <a:ext cx="68550" cy="158325"/>
            </a:xfrm>
            <a:custGeom>
              <a:rect b="b" l="l" r="r" t="t"/>
              <a:pathLst>
                <a:path extrusionOk="0" h="6333" w="2742">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6" name="Google Shape;8906;p87"/>
          <p:cNvGrpSpPr/>
          <p:nvPr/>
        </p:nvGrpSpPr>
        <p:grpSpPr>
          <a:xfrm>
            <a:off x="2180052" y="3807165"/>
            <a:ext cx="366364" cy="365207"/>
            <a:chOff x="-60987850" y="4100950"/>
            <a:chExt cx="316650" cy="315650"/>
          </a:xfrm>
        </p:grpSpPr>
        <p:sp>
          <p:nvSpPr>
            <p:cNvPr id="8907" name="Google Shape;8907;p87"/>
            <p:cNvSpPr/>
            <p:nvPr/>
          </p:nvSpPr>
          <p:spPr>
            <a:xfrm>
              <a:off x="-60987850" y="4355925"/>
              <a:ext cx="315875" cy="60675"/>
            </a:xfrm>
            <a:custGeom>
              <a:rect b="b" l="l" r="r" t="t"/>
              <a:pathLst>
                <a:path extrusionOk="0" h="2427" w="12635">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87"/>
            <p:cNvSpPr/>
            <p:nvPr/>
          </p:nvSpPr>
          <p:spPr>
            <a:xfrm>
              <a:off x="-60987050" y="4100950"/>
              <a:ext cx="315850" cy="123475"/>
            </a:xfrm>
            <a:custGeom>
              <a:rect b="b" l="l" r="r" t="t"/>
              <a:pathLst>
                <a:path extrusionOk="0" h="4939" w="12634">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87"/>
            <p:cNvSpPr/>
            <p:nvPr/>
          </p:nvSpPr>
          <p:spPr>
            <a:xfrm>
              <a:off x="-60757075" y="4245675"/>
              <a:ext cx="61475" cy="89025"/>
            </a:xfrm>
            <a:custGeom>
              <a:rect b="b" l="l" r="r" t="t"/>
              <a:pathLst>
                <a:path extrusionOk="0" h="3561" w="2459">
                  <a:moveTo>
                    <a:pt x="1" y="0"/>
                  </a:moveTo>
                  <a:lnTo>
                    <a:pt x="1" y="3560"/>
                  </a:lnTo>
                  <a:lnTo>
                    <a:pt x="2458" y="3560"/>
                  </a:lnTo>
                  <a:lnTo>
                    <a:pt x="24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87"/>
            <p:cNvSpPr/>
            <p:nvPr/>
          </p:nvSpPr>
          <p:spPr>
            <a:xfrm>
              <a:off x="-60861025" y="4245675"/>
              <a:ext cx="62225" cy="89025"/>
            </a:xfrm>
            <a:custGeom>
              <a:rect b="b" l="l" r="r" t="t"/>
              <a:pathLst>
                <a:path extrusionOk="0" h="3561" w="2489">
                  <a:moveTo>
                    <a:pt x="0" y="0"/>
                  </a:moveTo>
                  <a:lnTo>
                    <a:pt x="0" y="3560"/>
                  </a:lnTo>
                  <a:lnTo>
                    <a:pt x="2489" y="356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87"/>
            <p:cNvSpPr/>
            <p:nvPr/>
          </p:nvSpPr>
          <p:spPr>
            <a:xfrm>
              <a:off x="-60964200" y="4245675"/>
              <a:ext cx="62225" cy="89025"/>
            </a:xfrm>
            <a:custGeom>
              <a:rect b="b" l="l" r="r" t="t"/>
              <a:pathLst>
                <a:path extrusionOk="0" h="3561" w="2489">
                  <a:moveTo>
                    <a:pt x="0" y="0"/>
                  </a:moveTo>
                  <a:lnTo>
                    <a:pt x="0" y="3560"/>
                  </a:lnTo>
                  <a:lnTo>
                    <a:pt x="2489" y="356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2" name="Google Shape;8912;p87"/>
          <p:cNvGrpSpPr/>
          <p:nvPr/>
        </p:nvGrpSpPr>
        <p:grpSpPr>
          <a:xfrm>
            <a:off x="3949836" y="3352625"/>
            <a:ext cx="369083" cy="357253"/>
            <a:chOff x="-59447250" y="3706150"/>
            <a:chExt cx="319000" cy="308775"/>
          </a:xfrm>
        </p:grpSpPr>
        <p:sp>
          <p:nvSpPr>
            <p:cNvPr id="8913" name="Google Shape;8913;p87"/>
            <p:cNvSpPr/>
            <p:nvPr/>
          </p:nvSpPr>
          <p:spPr>
            <a:xfrm>
              <a:off x="-59381875" y="3922750"/>
              <a:ext cx="79575" cy="29950"/>
            </a:xfrm>
            <a:custGeom>
              <a:rect b="b" l="l" r="r" t="t"/>
              <a:pathLst>
                <a:path extrusionOk="0" h="1198" w="3183">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87"/>
            <p:cNvSpPr/>
            <p:nvPr/>
          </p:nvSpPr>
          <p:spPr>
            <a:xfrm>
              <a:off x="-59364550" y="3861525"/>
              <a:ext cx="43350" cy="40900"/>
            </a:xfrm>
            <a:custGeom>
              <a:rect b="b" l="l" r="r" t="t"/>
              <a:pathLst>
                <a:path extrusionOk="0" h="1636" w="1734">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87"/>
            <p:cNvSpPr/>
            <p:nvPr/>
          </p:nvSpPr>
          <p:spPr>
            <a:xfrm>
              <a:off x="-59447250" y="3706150"/>
              <a:ext cx="319000" cy="308775"/>
            </a:xfrm>
            <a:custGeom>
              <a:rect b="b" l="l" r="r" t="t"/>
              <a:pathLst>
                <a:path extrusionOk="0" h="12351" w="1276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87"/>
            <p:cNvSpPr/>
            <p:nvPr/>
          </p:nvSpPr>
          <p:spPr>
            <a:xfrm>
              <a:off x="-59293650" y="3740025"/>
              <a:ext cx="14175" cy="14200"/>
            </a:xfrm>
            <a:custGeom>
              <a:rect b="b" l="l" r="r" t="t"/>
              <a:pathLst>
                <a:path extrusionOk="0" h="568" w="567">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7" name="Google Shape;8917;p87"/>
          <p:cNvGrpSpPr/>
          <p:nvPr/>
        </p:nvGrpSpPr>
        <p:grpSpPr>
          <a:xfrm>
            <a:off x="1738564" y="1533936"/>
            <a:ext cx="368186" cy="364224"/>
            <a:chOff x="-64406125" y="3362225"/>
            <a:chExt cx="318225" cy="314800"/>
          </a:xfrm>
        </p:grpSpPr>
        <p:sp>
          <p:nvSpPr>
            <p:cNvPr id="8918" name="Google Shape;8918;p87"/>
            <p:cNvSpPr/>
            <p:nvPr/>
          </p:nvSpPr>
          <p:spPr>
            <a:xfrm>
              <a:off x="-64332100" y="3362225"/>
              <a:ext cx="170150" cy="199025"/>
            </a:xfrm>
            <a:custGeom>
              <a:rect b="b" l="l" r="r" t="t"/>
              <a:pathLst>
                <a:path extrusionOk="0" h="7961" w="6806">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87"/>
            <p:cNvSpPr/>
            <p:nvPr/>
          </p:nvSpPr>
          <p:spPr>
            <a:xfrm>
              <a:off x="-64406125" y="3559050"/>
              <a:ext cx="318225" cy="117975"/>
            </a:xfrm>
            <a:custGeom>
              <a:rect b="b" l="l" r="r" t="t"/>
              <a:pathLst>
                <a:path extrusionOk="0" h="4719" w="12729">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20" name="Google Shape;8920;p87"/>
          <p:cNvSpPr/>
          <p:nvPr/>
        </p:nvSpPr>
        <p:spPr>
          <a:xfrm>
            <a:off x="1801771" y="1975400"/>
            <a:ext cx="241524" cy="367261"/>
          </a:xfrm>
          <a:custGeom>
            <a:rect b="b" l="l" r="r" t="t"/>
            <a:pathLst>
              <a:path extrusionOk="0" h="12697" w="835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21" name="Google Shape;8921;p87"/>
          <p:cNvGrpSpPr/>
          <p:nvPr/>
        </p:nvGrpSpPr>
        <p:grpSpPr>
          <a:xfrm>
            <a:off x="1739027" y="2404781"/>
            <a:ext cx="367261" cy="366364"/>
            <a:chOff x="-64410850" y="4094450"/>
            <a:chExt cx="317425" cy="316650"/>
          </a:xfrm>
        </p:grpSpPr>
        <p:sp>
          <p:nvSpPr>
            <p:cNvPr id="8922" name="Google Shape;8922;p87"/>
            <p:cNvSpPr/>
            <p:nvPr/>
          </p:nvSpPr>
          <p:spPr>
            <a:xfrm>
              <a:off x="-64410850" y="4348850"/>
              <a:ext cx="317425" cy="62250"/>
            </a:xfrm>
            <a:custGeom>
              <a:rect b="b" l="l" r="r" t="t"/>
              <a:pathLst>
                <a:path extrusionOk="0" h="2490" w="12697">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87"/>
            <p:cNvSpPr/>
            <p:nvPr/>
          </p:nvSpPr>
          <p:spPr>
            <a:xfrm>
              <a:off x="-64315550" y="4094450"/>
              <a:ext cx="122100" cy="192200"/>
            </a:xfrm>
            <a:custGeom>
              <a:rect b="b" l="l" r="r" t="t"/>
              <a:pathLst>
                <a:path extrusionOk="0" h="7688" w="4884">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87"/>
            <p:cNvSpPr/>
            <p:nvPr/>
          </p:nvSpPr>
          <p:spPr>
            <a:xfrm>
              <a:off x="-64335250" y="4307100"/>
              <a:ext cx="161500" cy="21300"/>
            </a:xfrm>
            <a:custGeom>
              <a:rect b="b" l="l" r="r" t="t"/>
              <a:pathLst>
                <a:path extrusionOk="0" h="852" w="646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25" name="Google Shape;8925;p87"/>
          <p:cNvSpPr/>
          <p:nvPr/>
        </p:nvSpPr>
        <p:spPr>
          <a:xfrm>
            <a:off x="3983247" y="1532300"/>
            <a:ext cx="319882" cy="367463"/>
          </a:xfrm>
          <a:custGeom>
            <a:rect b="b" l="l" r="r" t="t"/>
            <a:pathLst>
              <a:path extrusionOk="0" h="12704" w="11059">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26" name="Google Shape;8926;p87"/>
          <p:cNvGrpSpPr/>
          <p:nvPr/>
        </p:nvGrpSpPr>
        <p:grpSpPr>
          <a:xfrm>
            <a:off x="3960575" y="1974854"/>
            <a:ext cx="365467" cy="368389"/>
            <a:chOff x="-62516625" y="3743175"/>
            <a:chExt cx="315875" cy="318400"/>
          </a:xfrm>
        </p:grpSpPr>
        <p:sp>
          <p:nvSpPr>
            <p:cNvPr id="8927" name="Google Shape;8927;p87"/>
            <p:cNvSpPr/>
            <p:nvPr/>
          </p:nvSpPr>
          <p:spPr>
            <a:xfrm>
              <a:off x="-62334675" y="3884950"/>
              <a:ext cx="62250" cy="145725"/>
            </a:xfrm>
            <a:custGeom>
              <a:rect b="b" l="l" r="r" t="t"/>
              <a:pathLst>
                <a:path extrusionOk="0" h="5829" w="249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87"/>
            <p:cNvSpPr/>
            <p:nvPr/>
          </p:nvSpPr>
          <p:spPr>
            <a:xfrm>
              <a:off x="-62516625" y="3743175"/>
              <a:ext cx="315875" cy="318400"/>
            </a:xfrm>
            <a:custGeom>
              <a:rect b="b" l="l" r="r" t="t"/>
              <a:pathLst>
                <a:path extrusionOk="0" h="12736" w="12635">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9" name="Google Shape;8929;p87"/>
          <p:cNvGrpSpPr/>
          <p:nvPr/>
        </p:nvGrpSpPr>
        <p:grpSpPr>
          <a:xfrm>
            <a:off x="3967415" y="2424826"/>
            <a:ext cx="351786" cy="326274"/>
            <a:chOff x="-62511900" y="4129100"/>
            <a:chExt cx="304050" cy="282000"/>
          </a:xfrm>
        </p:grpSpPr>
        <p:sp>
          <p:nvSpPr>
            <p:cNvPr id="8930" name="Google Shape;8930;p87"/>
            <p:cNvSpPr/>
            <p:nvPr/>
          </p:nvSpPr>
          <p:spPr>
            <a:xfrm>
              <a:off x="-62414225" y="4203925"/>
              <a:ext cx="206375" cy="207175"/>
            </a:xfrm>
            <a:custGeom>
              <a:rect b="b" l="l" r="r" t="t"/>
              <a:pathLst>
                <a:path extrusionOk="0" h="8287" w="8255">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87"/>
            <p:cNvSpPr/>
            <p:nvPr/>
          </p:nvSpPr>
          <p:spPr>
            <a:xfrm>
              <a:off x="-62511100" y="4129100"/>
              <a:ext cx="159900" cy="74850"/>
            </a:xfrm>
            <a:custGeom>
              <a:rect b="b" l="l" r="r" t="t"/>
              <a:pathLst>
                <a:path extrusionOk="0" h="2994" w="6396">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87"/>
            <p:cNvSpPr/>
            <p:nvPr/>
          </p:nvSpPr>
          <p:spPr>
            <a:xfrm>
              <a:off x="-62511100" y="4207075"/>
              <a:ext cx="110275" cy="59875"/>
            </a:xfrm>
            <a:custGeom>
              <a:rect b="b" l="l" r="r" t="t"/>
              <a:pathLst>
                <a:path extrusionOk="0" h="2395" w="4411">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87"/>
            <p:cNvSpPr/>
            <p:nvPr/>
          </p:nvSpPr>
          <p:spPr>
            <a:xfrm>
              <a:off x="-62511100" y="4329950"/>
              <a:ext cx="106350" cy="59875"/>
            </a:xfrm>
            <a:custGeom>
              <a:rect b="b" l="l" r="r" t="t"/>
              <a:pathLst>
                <a:path extrusionOk="0" h="2395" w="4254">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87"/>
            <p:cNvSpPr/>
            <p:nvPr/>
          </p:nvSpPr>
          <p:spPr>
            <a:xfrm>
              <a:off x="-62511900" y="4268500"/>
              <a:ext cx="78000" cy="60675"/>
            </a:xfrm>
            <a:custGeom>
              <a:rect b="b" l="l" r="r" t="t"/>
              <a:pathLst>
                <a:path extrusionOk="0" h="2427" w="312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5" name="Google Shape;8935;p87"/>
          <p:cNvGrpSpPr/>
          <p:nvPr/>
        </p:nvGrpSpPr>
        <p:grpSpPr>
          <a:xfrm>
            <a:off x="2645537" y="2897220"/>
            <a:ext cx="310770" cy="367261"/>
            <a:chOff x="-60597975" y="3367475"/>
            <a:chExt cx="268600" cy="317425"/>
          </a:xfrm>
        </p:grpSpPr>
        <p:sp>
          <p:nvSpPr>
            <p:cNvPr id="8936" name="Google Shape;8936;p87"/>
            <p:cNvSpPr/>
            <p:nvPr/>
          </p:nvSpPr>
          <p:spPr>
            <a:xfrm>
              <a:off x="-60535750" y="3495075"/>
              <a:ext cx="206375" cy="82725"/>
            </a:xfrm>
            <a:custGeom>
              <a:rect b="b" l="l" r="r" t="t"/>
              <a:pathLst>
                <a:path extrusionOk="0" h="3309" w="8255">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87"/>
            <p:cNvSpPr/>
            <p:nvPr/>
          </p:nvSpPr>
          <p:spPr>
            <a:xfrm>
              <a:off x="-60432575" y="3367475"/>
              <a:ext cx="20500" cy="47275"/>
            </a:xfrm>
            <a:custGeom>
              <a:rect b="b" l="l" r="r" t="t"/>
              <a:pathLst>
                <a:path extrusionOk="0" h="1891" w="82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87"/>
            <p:cNvSpPr/>
            <p:nvPr/>
          </p:nvSpPr>
          <p:spPr>
            <a:xfrm>
              <a:off x="-60535750" y="3367475"/>
              <a:ext cx="206375" cy="107150"/>
            </a:xfrm>
            <a:custGeom>
              <a:rect b="b" l="l" r="r" t="t"/>
              <a:pathLst>
                <a:path extrusionOk="0" h="4286" w="8255">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87"/>
            <p:cNvSpPr/>
            <p:nvPr/>
          </p:nvSpPr>
          <p:spPr>
            <a:xfrm>
              <a:off x="-60597975" y="3368175"/>
              <a:ext cx="40200" cy="316725"/>
            </a:xfrm>
            <a:custGeom>
              <a:rect b="b" l="l" r="r" t="t"/>
              <a:pathLst>
                <a:path extrusionOk="0" h="12669" w="1608">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87"/>
            <p:cNvSpPr/>
            <p:nvPr/>
          </p:nvSpPr>
          <p:spPr>
            <a:xfrm>
              <a:off x="-60535750" y="3597450"/>
              <a:ext cx="206375" cy="86675"/>
            </a:xfrm>
            <a:custGeom>
              <a:rect b="b" l="l" r="r" t="t"/>
              <a:pathLst>
                <a:path extrusionOk="0" h="3467" w="8255">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41" name="Google Shape;8941;p87"/>
          <p:cNvSpPr/>
          <p:nvPr/>
        </p:nvSpPr>
        <p:spPr>
          <a:xfrm>
            <a:off x="2616264" y="3348731"/>
            <a:ext cx="369083" cy="365005"/>
          </a:xfrm>
          <a:custGeom>
            <a:rect b="b" l="l" r="r" t="t"/>
            <a:pathLst>
              <a:path extrusionOk="0" h="12619" w="1276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42" name="Google Shape;8942;p87"/>
          <p:cNvGrpSpPr/>
          <p:nvPr/>
        </p:nvGrpSpPr>
        <p:grpSpPr>
          <a:xfrm>
            <a:off x="2617740" y="3858536"/>
            <a:ext cx="366364" cy="262465"/>
            <a:chOff x="-60621600" y="4145650"/>
            <a:chExt cx="316650" cy="226850"/>
          </a:xfrm>
        </p:grpSpPr>
        <p:sp>
          <p:nvSpPr>
            <p:cNvPr id="8943" name="Google Shape;8943;p87"/>
            <p:cNvSpPr/>
            <p:nvPr/>
          </p:nvSpPr>
          <p:spPr>
            <a:xfrm>
              <a:off x="-60463275" y="4249600"/>
              <a:ext cx="61450" cy="60675"/>
            </a:xfrm>
            <a:custGeom>
              <a:rect b="b" l="l" r="r" t="t"/>
              <a:pathLst>
                <a:path extrusionOk="0" h="2427" w="2458">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87"/>
            <p:cNvSpPr/>
            <p:nvPr/>
          </p:nvSpPr>
          <p:spPr>
            <a:xfrm>
              <a:off x="-60526300" y="4249600"/>
              <a:ext cx="48075" cy="60675"/>
            </a:xfrm>
            <a:custGeom>
              <a:rect b="b" l="l" r="r" t="t"/>
              <a:pathLst>
                <a:path extrusionOk="0" h="2427" w="1923">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87"/>
            <p:cNvSpPr/>
            <p:nvPr/>
          </p:nvSpPr>
          <p:spPr>
            <a:xfrm>
              <a:off x="-60621600" y="4145650"/>
              <a:ext cx="316650" cy="226850"/>
            </a:xfrm>
            <a:custGeom>
              <a:rect b="b" l="l" r="r" t="t"/>
              <a:pathLst>
                <a:path extrusionOk="0" h="9074" w="12666">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6" name="Google Shape;8946;p87"/>
          <p:cNvGrpSpPr/>
          <p:nvPr/>
        </p:nvGrpSpPr>
        <p:grpSpPr>
          <a:xfrm>
            <a:off x="3954392" y="3807035"/>
            <a:ext cx="359972" cy="365467"/>
            <a:chOff x="-59400775" y="4084200"/>
            <a:chExt cx="311125" cy="315875"/>
          </a:xfrm>
        </p:grpSpPr>
        <p:sp>
          <p:nvSpPr>
            <p:cNvPr id="8947" name="Google Shape;8947;p87"/>
            <p:cNvSpPr/>
            <p:nvPr/>
          </p:nvSpPr>
          <p:spPr>
            <a:xfrm>
              <a:off x="-59400775" y="4317350"/>
              <a:ext cx="89800" cy="82725"/>
            </a:xfrm>
            <a:custGeom>
              <a:rect b="b" l="l" r="r" t="t"/>
              <a:pathLst>
                <a:path extrusionOk="0" h="3309" w="3592">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87"/>
            <p:cNvSpPr/>
            <p:nvPr/>
          </p:nvSpPr>
          <p:spPr>
            <a:xfrm>
              <a:off x="-59400000" y="4084200"/>
              <a:ext cx="89825" cy="212700"/>
            </a:xfrm>
            <a:custGeom>
              <a:rect b="b" l="l" r="r" t="t"/>
              <a:pathLst>
                <a:path extrusionOk="0" h="8508" w="3593">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87"/>
            <p:cNvSpPr/>
            <p:nvPr/>
          </p:nvSpPr>
          <p:spPr>
            <a:xfrm>
              <a:off x="-59290500" y="4317350"/>
              <a:ext cx="89800" cy="82725"/>
            </a:xfrm>
            <a:custGeom>
              <a:rect b="b" l="l" r="r" t="t"/>
              <a:pathLst>
                <a:path extrusionOk="0" h="3309" w="3592">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87"/>
            <p:cNvSpPr/>
            <p:nvPr/>
          </p:nvSpPr>
          <p:spPr>
            <a:xfrm>
              <a:off x="-59290500" y="4084200"/>
              <a:ext cx="89800" cy="212700"/>
            </a:xfrm>
            <a:custGeom>
              <a:rect b="b" l="l" r="r" t="t"/>
              <a:pathLst>
                <a:path extrusionOk="0" h="8508" w="3592">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87"/>
            <p:cNvSpPr/>
            <p:nvPr/>
          </p:nvSpPr>
          <p:spPr>
            <a:xfrm>
              <a:off x="-59181025" y="4317350"/>
              <a:ext cx="89800" cy="82725"/>
            </a:xfrm>
            <a:custGeom>
              <a:rect b="b" l="l" r="r" t="t"/>
              <a:pathLst>
                <a:path extrusionOk="0" h="3309" w="3592">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87"/>
            <p:cNvSpPr/>
            <p:nvPr/>
          </p:nvSpPr>
          <p:spPr>
            <a:xfrm>
              <a:off x="-59179450" y="4084200"/>
              <a:ext cx="89800" cy="212700"/>
            </a:xfrm>
            <a:custGeom>
              <a:rect b="b" l="l" r="r" t="t"/>
              <a:pathLst>
                <a:path extrusionOk="0" h="8508" w="3592">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3" name="Google Shape;8953;p87"/>
          <p:cNvGrpSpPr/>
          <p:nvPr/>
        </p:nvGrpSpPr>
        <p:grpSpPr>
          <a:xfrm>
            <a:off x="2178486" y="1532866"/>
            <a:ext cx="365438" cy="366364"/>
            <a:chOff x="-64044600" y="3360375"/>
            <a:chExt cx="315850" cy="316650"/>
          </a:xfrm>
        </p:grpSpPr>
        <p:sp>
          <p:nvSpPr>
            <p:cNvPr id="8954" name="Google Shape;8954;p87"/>
            <p:cNvSpPr/>
            <p:nvPr/>
          </p:nvSpPr>
          <p:spPr>
            <a:xfrm>
              <a:off x="-63980025" y="3532875"/>
              <a:ext cx="185900" cy="144150"/>
            </a:xfrm>
            <a:custGeom>
              <a:rect b="b" l="l" r="r" t="t"/>
              <a:pathLst>
                <a:path extrusionOk="0" h="5766" w="7436">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87"/>
            <p:cNvSpPr/>
            <p:nvPr/>
          </p:nvSpPr>
          <p:spPr>
            <a:xfrm>
              <a:off x="-64044600" y="3360375"/>
              <a:ext cx="315850" cy="152825"/>
            </a:xfrm>
            <a:custGeom>
              <a:rect b="b" l="l" r="r" t="t"/>
              <a:pathLst>
                <a:path extrusionOk="0" h="6113" w="12634">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87"/>
            <p:cNvSpPr/>
            <p:nvPr/>
          </p:nvSpPr>
          <p:spPr>
            <a:xfrm>
              <a:off x="-63945375" y="3408425"/>
              <a:ext cx="117375" cy="103200"/>
            </a:xfrm>
            <a:custGeom>
              <a:rect b="b" l="l" r="r" t="t"/>
              <a:pathLst>
                <a:path extrusionOk="0" h="4128" w="4695">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7" name="Google Shape;8957;p87"/>
          <p:cNvGrpSpPr/>
          <p:nvPr/>
        </p:nvGrpSpPr>
        <p:grpSpPr>
          <a:xfrm>
            <a:off x="2204909" y="1975418"/>
            <a:ext cx="312592" cy="367261"/>
            <a:chOff x="-64022550" y="3727425"/>
            <a:chExt cx="270175" cy="317425"/>
          </a:xfrm>
        </p:grpSpPr>
        <p:sp>
          <p:nvSpPr>
            <p:cNvPr id="8958" name="Google Shape;8958;p87"/>
            <p:cNvSpPr/>
            <p:nvPr/>
          </p:nvSpPr>
          <p:spPr>
            <a:xfrm>
              <a:off x="-64022550" y="3912500"/>
              <a:ext cx="270175" cy="90600"/>
            </a:xfrm>
            <a:custGeom>
              <a:rect b="b" l="l" r="r" t="t"/>
              <a:pathLst>
                <a:path extrusionOk="0" h="3624" w="10807">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87"/>
            <p:cNvSpPr/>
            <p:nvPr/>
          </p:nvSpPr>
          <p:spPr>
            <a:xfrm>
              <a:off x="-64000500" y="4023550"/>
              <a:ext cx="227650" cy="21300"/>
            </a:xfrm>
            <a:custGeom>
              <a:rect b="b" l="l" r="r" t="t"/>
              <a:pathLst>
                <a:path extrusionOk="0" h="852" w="9106">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87"/>
            <p:cNvSpPr/>
            <p:nvPr/>
          </p:nvSpPr>
          <p:spPr>
            <a:xfrm>
              <a:off x="-63960325" y="3727425"/>
              <a:ext cx="144925" cy="165425"/>
            </a:xfrm>
            <a:custGeom>
              <a:rect b="b" l="l" r="r" t="t"/>
              <a:pathLst>
                <a:path extrusionOk="0" h="6617" w="5797">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1" name="Google Shape;8961;p87"/>
          <p:cNvGrpSpPr/>
          <p:nvPr/>
        </p:nvGrpSpPr>
        <p:grpSpPr>
          <a:xfrm>
            <a:off x="2229047" y="2404318"/>
            <a:ext cx="264317" cy="367290"/>
            <a:chOff x="-64001300" y="4093650"/>
            <a:chExt cx="228450" cy="317450"/>
          </a:xfrm>
        </p:grpSpPr>
        <p:sp>
          <p:nvSpPr>
            <p:cNvPr id="8962" name="Google Shape;8962;p87"/>
            <p:cNvSpPr/>
            <p:nvPr/>
          </p:nvSpPr>
          <p:spPr>
            <a:xfrm>
              <a:off x="-63933550" y="4328375"/>
              <a:ext cx="93750" cy="40975"/>
            </a:xfrm>
            <a:custGeom>
              <a:rect b="b" l="l" r="r" t="t"/>
              <a:pathLst>
                <a:path extrusionOk="0" h="1639" w="375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87"/>
            <p:cNvSpPr/>
            <p:nvPr/>
          </p:nvSpPr>
          <p:spPr>
            <a:xfrm>
              <a:off x="-63980025" y="4135400"/>
              <a:ext cx="185900" cy="234725"/>
            </a:xfrm>
            <a:custGeom>
              <a:rect b="b" l="l" r="r" t="t"/>
              <a:pathLst>
                <a:path extrusionOk="0" h="9389" w="7436">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87"/>
            <p:cNvSpPr/>
            <p:nvPr/>
          </p:nvSpPr>
          <p:spPr>
            <a:xfrm>
              <a:off x="-64001300" y="4389800"/>
              <a:ext cx="228450" cy="21300"/>
            </a:xfrm>
            <a:custGeom>
              <a:rect b="b" l="l" r="r" t="t"/>
              <a:pathLst>
                <a:path extrusionOk="0" h="852" w="9138">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87"/>
            <p:cNvSpPr/>
            <p:nvPr/>
          </p:nvSpPr>
          <p:spPr>
            <a:xfrm>
              <a:off x="-64001300" y="4093650"/>
              <a:ext cx="226875" cy="20500"/>
            </a:xfrm>
            <a:custGeom>
              <a:rect b="b" l="l" r="r" t="t"/>
              <a:pathLst>
                <a:path extrusionOk="0" h="820" w="9075">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6" name="Google Shape;8966;p87"/>
          <p:cNvGrpSpPr/>
          <p:nvPr/>
        </p:nvGrpSpPr>
        <p:grpSpPr>
          <a:xfrm>
            <a:off x="848051" y="2897610"/>
            <a:ext cx="359972" cy="366480"/>
            <a:chOff x="-62148800" y="3377700"/>
            <a:chExt cx="311125" cy="316750"/>
          </a:xfrm>
        </p:grpSpPr>
        <p:sp>
          <p:nvSpPr>
            <p:cNvPr id="8967" name="Google Shape;8967;p87"/>
            <p:cNvSpPr/>
            <p:nvPr/>
          </p:nvSpPr>
          <p:spPr>
            <a:xfrm>
              <a:off x="-62085775" y="3653375"/>
              <a:ext cx="185875" cy="41075"/>
            </a:xfrm>
            <a:custGeom>
              <a:rect b="b" l="l" r="r" t="t"/>
              <a:pathLst>
                <a:path extrusionOk="0" h="1643" w="7435">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87"/>
            <p:cNvSpPr/>
            <p:nvPr/>
          </p:nvSpPr>
          <p:spPr>
            <a:xfrm>
              <a:off x="-62148800" y="3377700"/>
              <a:ext cx="311125" cy="254425"/>
            </a:xfrm>
            <a:custGeom>
              <a:rect b="b" l="l" r="r" t="t"/>
              <a:pathLst>
                <a:path extrusionOk="0" h="10177" w="12445">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9" name="Google Shape;8969;p87"/>
          <p:cNvGrpSpPr/>
          <p:nvPr/>
        </p:nvGrpSpPr>
        <p:grpSpPr>
          <a:xfrm>
            <a:off x="843958" y="3347607"/>
            <a:ext cx="368157" cy="367290"/>
            <a:chOff x="-62154300" y="3743950"/>
            <a:chExt cx="318200" cy="317450"/>
          </a:xfrm>
        </p:grpSpPr>
        <p:sp>
          <p:nvSpPr>
            <p:cNvPr id="8970" name="Google Shape;8970;p87"/>
            <p:cNvSpPr/>
            <p:nvPr/>
          </p:nvSpPr>
          <p:spPr>
            <a:xfrm>
              <a:off x="-61992850" y="3743950"/>
              <a:ext cx="63825" cy="69150"/>
            </a:xfrm>
            <a:custGeom>
              <a:rect b="b" l="l" r="r" t="t"/>
              <a:pathLst>
                <a:path extrusionOk="0" h="2766" w="2553">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87"/>
            <p:cNvSpPr/>
            <p:nvPr/>
          </p:nvSpPr>
          <p:spPr>
            <a:xfrm>
              <a:off x="-62154300" y="3785700"/>
              <a:ext cx="318200" cy="275700"/>
            </a:xfrm>
            <a:custGeom>
              <a:rect b="b" l="l" r="r" t="t"/>
              <a:pathLst>
                <a:path extrusionOk="0" h="11028" w="12728">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2" name="Google Shape;8972;p87"/>
          <p:cNvGrpSpPr/>
          <p:nvPr/>
        </p:nvGrpSpPr>
        <p:grpSpPr>
          <a:xfrm>
            <a:off x="843944" y="3806587"/>
            <a:ext cx="368186" cy="366364"/>
            <a:chOff x="-62151950" y="4111775"/>
            <a:chExt cx="318225" cy="316650"/>
          </a:xfrm>
        </p:grpSpPr>
        <p:sp>
          <p:nvSpPr>
            <p:cNvPr id="8973" name="Google Shape;8973;p87"/>
            <p:cNvSpPr/>
            <p:nvPr/>
          </p:nvSpPr>
          <p:spPr>
            <a:xfrm>
              <a:off x="-62151950" y="4407925"/>
              <a:ext cx="318225" cy="20500"/>
            </a:xfrm>
            <a:custGeom>
              <a:rect b="b" l="l" r="r" t="t"/>
              <a:pathLst>
                <a:path extrusionOk="0" h="820" w="12729">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87"/>
            <p:cNvSpPr/>
            <p:nvPr/>
          </p:nvSpPr>
          <p:spPr>
            <a:xfrm>
              <a:off x="-62151950" y="4283475"/>
              <a:ext cx="84300" cy="104000"/>
            </a:xfrm>
            <a:custGeom>
              <a:rect b="b" l="l" r="r" t="t"/>
              <a:pathLst>
                <a:path extrusionOk="0" h="4160" w="3372">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87"/>
            <p:cNvSpPr/>
            <p:nvPr/>
          </p:nvSpPr>
          <p:spPr>
            <a:xfrm>
              <a:off x="-62033800" y="4111775"/>
              <a:ext cx="82725" cy="275700"/>
            </a:xfrm>
            <a:custGeom>
              <a:rect b="b" l="l" r="r" t="t"/>
              <a:pathLst>
                <a:path extrusionOk="0" h="11028" w="3309">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87"/>
            <p:cNvSpPr/>
            <p:nvPr/>
          </p:nvSpPr>
          <p:spPr>
            <a:xfrm>
              <a:off x="-61916450" y="4200775"/>
              <a:ext cx="82725" cy="186700"/>
            </a:xfrm>
            <a:custGeom>
              <a:rect b="b" l="l" r="r" t="t"/>
              <a:pathLst>
                <a:path extrusionOk="0" h="7468" w="3309">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7" name="Google Shape;8977;p87"/>
          <p:cNvGrpSpPr/>
          <p:nvPr/>
        </p:nvGrpSpPr>
        <p:grpSpPr>
          <a:xfrm>
            <a:off x="3062568" y="2897133"/>
            <a:ext cx="368157" cy="367434"/>
            <a:chOff x="-60254550" y="3367325"/>
            <a:chExt cx="318200" cy="317575"/>
          </a:xfrm>
        </p:grpSpPr>
        <p:sp>
          <p:nvSpPr>
            <p:cNvPr id="8978" name="Google Shape;8978;p87"/>
            <p:cNvSpPr/>
            <p:nvPr/>
          </p:nvSpPr>
          <p:spPr>
            <a:xfrm>
              <a:off x="-60219125" y="3367325"/>
              <a:ext cx="51225" cy="103575"/>
            </a:xfrm>
            <a:custGeom>
              <a:rect b="b" l="l" r="r" t="t"/>
              <a:pathLst>
                <a:path extrusionOk="0" h="4143" w="2049">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87"/>
            <p:cNvSpPr/>
            <p:nvPr/>
          </p:nvSpPr>
          <p:spPr>
            <a:xfrm>
              <a:off x="-60156900" y="3367325"/>
              <a:ext cx="51225" cy="103575"/>
            </a:xfrm>
            <a:custGeom>
              <a:rect b="b" l="l" r="r" t="t"/>
              <a:pathLst>
                <a:path extrusionOk="0" h="4143" w="2049">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87"/>
            <p:cNvSpPr/>
            <p:nvPr/>
          </p:nvSpPr>
          <p:spPr>
            <a:xfrm>
              <a:off x="-60094675" y="3367325"/>
              <a:ext cx="51225" cy="103575"/>
            </a:xfrm>
            <a:custGeom>
              <a:rect b="b" l="l" r="r" t="t"/>
              <a:pathLst>
                <a:path extrusionOk="0" h="4143" w="2049">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87"/>
            <p:cNvSpPr/>
            <p:nvPr/>
          </p:nvSpPr>
          <p:spPr>
            <a:xfrm>
              <a:off x="-60254550" y="3478525"/>
              <a:ext cx="318200" cy="206375"/>
            </a:xfrm>
            <a:custGeom>
              <a:rect b="b" l="l" r="r" t="t"/>
              <a:pathLst>
                <a:path extrusionOk="0" h="8255" w="12728">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2" name="Google Shape;8982;p87"/>
          <p:cNvGrpSpPr/>
          <p:nvPr/>
        </p:nvGrpSpPr>
        <p:grpSpPr>
          <a:xfrm>
            <a:off x="3063465" y="3348127"/>
            <a:ext cx="366364" cy="366248"/>
            <a:chOff x="-60255350" y="3733825"/>
            <a:chExt cx="316650" cy="316550"/>
          </a:xfrm>
        </p:grpSpPr>
        <p:sp>
          <p:nvSpPr>
            <p:cNvPr id="8983" name="Google Shape;8983;p87"/>
            <p:cNvSpPr/>
            <p:nvPr/>
          </p:nvSpPr>
          <p:spPr>
            <a:xfrm>
              <a:off x="-60218325" y="3733825"/>
              <a:ext cx="235525" cy="316550"/>
            </a:xfrm>
            <a:custGeom>
              <a:rect b="b" l="l" r="r" t="t"/>
              <a:pathLst>
                <a:path extrusionOk="0" h="12662" w="9421">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87"/>
            <p:cNvSpPr/>
            <p:nvPr/>
          </p:nvSpPr>
          <p:spPr>
            <a:xfrm>
              <a:off x="-60255350" y="3844775"/>
              <a:ext cx="34675" cy="20500"/>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87"/>
            <p:cNvSpPr/>
            <p:nvPr/>
          </p:nvSpPr>
          <p:spPr>
            <a:xfrm>
              <a:off x="-59974175" y="3844775"/>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87"/>
            <p:cNvSpPr/>
            <p:nvPr/>
          </p:nvSpPr>
          <p:spPr>
            <a:xfrm>
              <a:off x="-60212825" y="3939475"/>
              <a:ext cx="32325" cy="30350"/>
            </a:xfrm>
            <a:custGeom>
              <a:rect b="b" l="l" r="r" t="t"/>
              <a:pathLst>
                <a:path extrusionOk="0" h="1214" w="1293">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87"/>
            <p:cNvSpPr/>
            <p:nvPr/>
          </p:nvSpPr>
          <p:spPr>
            <a:xfrm>
              <a:off x="-60012750" y="3739425"/>
              <a:ext cx="32300" cy="30350"/>
            </a:xfrm>
            <a:custGeom>
              <a:rect b="b" l="l" r="r" t="t"/>
              <a:pathLst>
                <a:path extrusionOk="0" h="1214" w="1292">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87"/>
            <p:cNvSpPr/>
            <p:nvPr/>
          </p:nvSpPr>
          <p:spPr>
            <a:xfrm>
              <a:off x="-60012750" y="3939475"/>
              <a:ext cx="32300" cy="30350"/>
            </a:xfrm>
            <a:custGeom>
              <a:rect b="b" l="l" r="r" t="t"/>
              <a:pathLst>
                <a:path extrusionOk="0" h="1214" w="1292">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87"/>
            <p:cNvSpPr/>
            <p:nvPr/>
          </p:nvSpPr>
          <p:spPr>
            <a:xfrm>
              <a:off x="-60212825" y="3739425"/>
              <a:ext cx="32325" cy="30350"/>
            </a:xfrm>
            <a:custGeom>
              <a:rect b="b" l="l" r="r" t="t"/>
              <a:pathLst>
                <a:path extrusionOk="0" h="1214" w="1293">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0" name="Google Shape;8990;p87"/>
          <p:cNvGrpSpPr/>
          <p:nvPr/>
        </p:nvGrpSpPr>
        <p:grpSpPr>
          <a:xfrm>
            <a:off x="3091262" y="3807035"/>
            <a:ext cx="310770" cy="365467"/>
            <a:chOff x="-60232500" y="4101525"/>
            <a:chExt cx="268600" cy="315875"/>
          </a:xfrm>
        </p:grpSpPr>
        <p:sp>
          <p:nvSpPr>
            <p:cNvPr id="8991" name="Google Shape;8991;p87"/>
            <p:cNvSpPr/>
            <p:nvPr/>
          </p:nvSpPr>
          <p:spPr>
            <a:xfrm>
              <a:off x="-60222275" y="4273225"/>
              <a:ext cx="63025" cy="144175"/>
            </a:xfrm>
            <a:custGeom>
              <a:rect b="b" l="l" r="r" t="t"/>
              <a:pathLst>
                <a:path extrusionOk="0" h="5767" w="2521">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87"/>
            <p:cNvSpPr/>
            <p:nvPr/>
          </p:nvSpPr>
          <p:spPr>
            <a:xfrm>
              <a:off x="-60232500" y="4101525"/>
              <a:ext cx="268600" cy="315875"/>
            </a:xfrm>
            <a:custGeom>
              <a:rect b="b" l="l" r="r" t="t"/>
              <a:pathLst>
                <a:path extrusionOk="0" h="12635" w="10744">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93" name="Google Shape;8993;p87"/>
          <p:cNvSpPr/>
          <p:nvPr/>
        </p:nvSpPr>
        <p:spPr>
          <a:xfrm>
            <a:off x="2179036" y="4275969"/>
            <a:ext cx="366335" cy="367290"/>
          </a:xfrm>
          <a:custGeom>
            <a:rect b="b" l="l" r="r" t="t"/>
            <a:pathLst>
              <a:path extrusionOk="0" h="12698" w="12665">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94" name="Google Shape;8994;p87"/>
          <p:cNvGrpSpPr/>
          <p:nvPr/>
        </p:nvGrpSpPr>
        <p:grpSpPr>
          <a:xfrm>
            <a:off x="2624262" y="1532866"/>
            <a:ext cx="368186" cy="366364"/>
            <a:chOff x="-63679950" y="3360375"/>
            <a:chExt cx="318225" cy="316650"/>
          </a:xfrm>
        </p:grpSpPr>
        <p:sp>
          <p:nvSpPr>
            <p:cNvPr id="8995" name="Google Shape;8995;p87"/>
            <p:cNvSpPr/>
            <p:nvPr/>
          </p:nvSpPr>
          <p:spPr>
            <a:xfrm>
              <a:off x="-63497200" y="3423400"/>
              <a:ext cx="40975" cy="40975"/>
            </a:xfrm>
            <a:custGeom>
              <a:rect b="b" l="l" r="r" t="t"/>
              <a:pathLst>
                <a:path extrusionOk="0" h="1639" w="1639">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87"/>
            <p:cNvSpPr/>
            <p:nvPr/>
          </p:nvSpPr>
          <p:spPr>
            <a:xfrm>
              <a:off x="-63516900" y="3485625"/>
              <a:ext cx="79575" cy="29950"/>
            </a:xfrm>
            <a:custGeom>
              <a:rect b="b" l="l" r="r" t="t"/>
              <a:pathLst>
                <a:path extrusionOk="0" h="1198" w="3183">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87"/>
            <p:cNvSpPr/>
            <p:nvPr/>
          </p:nvSpPr>
          <p:spPr>
            <a:xfrm>
              <a:off x="-63618500" y="3360375"/>
              <a:ext cx="256775" cy="256600"/>
            </a:xfrm>
            <a:custGeom>
              <a:rect b="b" l="l" r="r" t="t"/>
              <a:pathLst>
                <a:path extrusionOk="0" h="10264" w="10271">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87"/>
            <p:cNvSpPr/>
            <p:nvPr/>
          </p:nvSpPr>
          <p:spPr>
            <a:xfrm>
              <a:off x="-63679950" y="3576200"/>
              <a:ext cx="102425" cy="100825"/>
            </a:xfrm>
            <a:custGeom>
              <a:rect b="b" l="l" r="r" t="t"/>
              <a:pathLst>
                <a:path extrusionOk="0" h="4033" w="4097">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99" name="Google Shape;8999;p87"/>
          <p:cNvSpPr/>
          <p:nvPr/>
        </p:nvSpPr>
        <p:spPr>
          <a:xfrm>
            <a:off x="2623229" y="1975169"/>
            <a:ext cx="370009" cy="367724"/>
          </a:xfrm>
          <a:custGeom>
            <a:rect b="b" l="l" r="r" t="t"/>
            <a:pathLst>
              <a:path extrusionOk="0" h="12713" w="12792">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00" name="Google Shape;9000;p87"/>
          <p:cNvGrpSpPr/>
          <p:nvPr/>
        </p:nvGrpSpPr>
        <p:grpSpPr>
          <a:xfrm>
            <a:off x="2622889" y="2404203"/>
            <a:ext cx="370934" cy="367521"/>
            <a:chOff x="-63679950" y="4093450"/>
            <a:chExt cx="320600" cy="317650"/>
          </a:xfrm>
        </p:grpSpPr>
        <p:sp>
          <p:nvSpPr>
            <p:cNvPr id="9001" name="Google Shape;9001;p87"/>
            <p:cNvSpPr/>
            <p:nvPr/>
          </p:nvSpPr>
          <p:spPr>
            <a:xfrm>
              <a:off x="-63595650" y="4093450"/>
              <a:ext cx="236300" cy="230425"/>
            </a:xfrm>
            <a:custGeom>
              <a:rect b="b" l="l" r="r" t="t"/>
              <a:pathLst>
                <a:path extrusionOk="0" h="9217" w="9452">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87"/>
            <p:cNvSpPr/>
            <p:nvPr/>
          </p:nvSpPr>
          <p:spPr>
            <a:xfrm>
              <a:off x="-63679950" y="4233850"/>
              <a:ext cx="177250" cy="177250"/>
            </a:xfrm>
            <a:custGeom>
              <a:rect b="b" l="l" r="r" t="t"/>
              <a:pathLst>
                <a:path extrusionOk="0" h="7090" w="709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87"/>
            <p:cNvSpPr/>
            <p:nvPr/>
          </p:nvSpPr>
          <p:spPr>
            <a:xfrm>
              <a:off x="-63548400" y="4348850"/>
              <a:ext cx="185900" cy="62250"/>
            </a:xfrm>
            <a:custGeom>
              <a:rect b="b" l="l" r="r" t="t"/>
              <a:pathLst>
                <a:path extrusionOk="0" h="2490" w="7436">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4" name="Google Shape;9004;p87"/>
          <p:cNvGrpSpPr/>
          <p:nvPr/>
        </p:nvGrpSpPr>
        <p:grpSpPr>
          <a:xfrm>
            <a:off x="1283006" y="2897205"/>
            <a:ext cx="366364" cy="367290"/>
            <a:chOff x="-61784125" y="3377700"/>
            <a:chExt cx="316650" cy="317450"/>
          </a:xfrm>
        </p:grpSpPr>
        <p:sp>
          <p:nvSpPr>
            <p:cNvPr id="9005" name="Google Shape;9005;p87"/>
            <p:cNvSpPr/>
            <p:nvPr/>
          </p:nvSpPr>
          <p:spPr>
            <a:xfrm>
              <a:off x="-61688025" y="3460400"/>
              <a:ext cx="124450" cy="51225"/>
            </a:xfrm>
            <a:custGeom>
              <a:rect b="b" l="l" r="r" t="t"/>
              <a:pathLst>
                <a:path extrusionOk="0" h="2049" w="4978">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87"/>
            <p:cNvSpPr/>
            <p:nvPr/>
          </p:nvSpPr>
          <p:spPr>
            <a:xfrm>
              <a:off x="-61677800" y="3518900"/>
              <a:ext cx="104775" cy="61850"/>
            </a:xfrm>
            <a:custGeom>
              <a:rect b="b" l="l" r="r" t="t"/>
              <a:pathLst>
                <a:path extrusionOk="0" h="2474" w="4191">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87"/>
            <p:cNvSpPr/>
            <p:nvPr/>
          </p:nvSpPr>
          <p:spPr>
            <a:xfrm>
              <a:off x="-61667550" y="3377700"/>
              <a:ext cx="82700" cy="82725"/>
            </a:xfrm>
            <a:custGeom>
              <a:rect b="b" l="l" r="r" t="t"/>
              <a:pathLst>
                <a:path extrusionOk="0" h="3309" w="3308">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87"/>
            <p:cNvSpPr/>
            <p:nvPr/>
          </p:nvSpPr>
          <p:spPr>
            <a:xfrm>
              <a:off x="-61591150" y="3643150"/>
              <a:ext cx="123675" cy="51200"/>
            </a:xfrm>
            <a:custGeom>
              <a:rect b="b" l="l" r="r" t="t"/>
              <a:pathLst>
                <a:path extrusionOk="0" h="2048" w="4947">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87"/>
            <p:cNvSpPr/>
            <p:nvPr/>
          </p:nvSpPr>
          <p:spPr>
            <a:xfrm>
              <a:off x="-61570675" y="3560450"/>
              <a:ext cx="82725" cy="82725"/>
            </a:xfrm>
            <a:custGeom>
              <a:rect b="b" l="l" r="r" t="t"/>
              <a:pathLst>
                <a:path extrusionOk="0" h="3309" w="3309">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87"/>
            <p:cNvSpPr/>
            <p:nvPr/>
          </p:nvSpPr>
          <p:spPr>
            <a:xfrm>
              <a:off x="-61784125" y="3643925"/>
              <a:ext cx="124450" cy="51225"/>
            </a:xfrm>
            <a:custGeom>
              <a:rect b="b" l="l" r="r" t="t"/>
              <a:pathLst>
                <a:path extrusionOk="0" h="2049" w="4978">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87"/>
            <p:cNvSpPr/>
            <p:nvPr/>
          </p:nvSpPr>
          <p:spPr>
            <a:xfrm>
              <a:off x="-61763650" y="3560450"/>
              <a:ext cx="82725" cy="82725"/>
            </a:xfrm>
            <a:custGeom>
              <a:rect b="b" l="l" r="r" t="t"/>
              <a:pathLst>
                <a:path extrusionOk="0" h="3309" w="3309">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2" name="Google Shape;9012;p87"/>
          <p:cNvGrpSpPr/>
          <p:nvPr/>
        </p:nvGrpSpPr>
        <p:grpSpPr>
          <a:xfrm>
            <a:off x="1283006" y="3347607"/>
            <a:ext cx="366364" cy="367290"/>
            <a:chOff x="-61783350" y="3743950"/>
            <a:chExt cx="316650" cy="317450"/>
          </a:xfrm>
        </p:grpSpPr>
        <p:sp>
          <p:nvSpPr>
            <p:cNvPr id="9013" name="Google Shape;9013;p87"/>
            <p:cNvSpPr/>
            <p:nvPr/>
          </p:nvSpPr>
          <p:spPr>
            <a:xfrm>
              <a:off x="-61783350" y="3743950"/>
              <a:ext cx="316650" cy="317450"/>
            </a:xfrm>
            <a:custGeom>
              <a:rect b="b" l="l" r="r" t="t"/>
              <a:pathLst>
                <a:path extrusionOk="0" h="12698" w="12666">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87"/>
            <p:cNvSpPr/>
            <p:nvPr/>
          </p:nvSpPr>
          <p:spPr>
            <a:xfrm>
              <a:off x="-61739225" y="3833750"/>
              <a:ext cx="272525" cy="149675"/>
            </a:xfrm>
            <a:custGeom>
              <a:rect b="b" l="l" r="r" t="t"/>
              <a:pathLst>
                <a:path extrusionOk="0" h="5987" w="10901">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15" name="Google Shape;9015;p87"/>
          <p:cNvSpPr/>
          <p:nvPr/>
        </p:nvSpPr>
        <p:spPr>
          <a:xfrm>
            <a:off x="1282887" y="3806407"/>
            <a:ext cx="366364" cy="366682"/>
          </a:xfrm>
          <a:custGeom>
            <a:rect b="b" l="l" r="r" t="t"/>
            <a:pathLst>
              <a:path extrusionOk="0" h="12677" w="12666">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87"/>
          <p:cNvSpPr/>
          <p:nvPr/>
        </p:nvSpPr>
        <p:spPr>
          <a:xfrm>
            <a:off x="3505689" y="2907052"/>
            <a:ext cx="366364" cy="347563"/>
          </a:xfrm>
          <a:custGeom>
            <a:rect b="b" l="l" r="r" t="t"/>
            <a:pathLst>
              <a:path extrusionOk="0" h="12016" w="12666">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87"/>
          <p:cNvSpPr/>
          <p:nvPr/>
        </p:nvSpPr>
        <p:spPr>
          <a:xfrm>
            <a:off x="3504778" y="3387693"/>
            <a:ext cx="368186" cy="287081"/>
          </a:xfrm>
          <a:custGeom>
            <a:rect b="b" l="l" r="r" t="t"/>
            <a:pathLst>
              <a:path extrusionOk="0" h="9925" w="12729">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18" name="Google Shape;9018;p87"/>
          <p:cNvGrpSpPr/>
          <p:nvPr/>
        </p:nvGrpSpPr>
        <p:grpSpPr>
          <a:xfrm>
            <a:off x="3504430" y="3807440"/>
            <a:ext cx="369112" cy="364657"/>
            <a:chOff x="-59869425" y="4102225"/>
            <a:chExt cx="319025" cy="315175"/>
          </a:xfrm>
        </p:grpSpPr>
        <p:sp>
          <p:nvSpPr>
            <p:cNvPr id="9019" name="Google Shape;9019;p87"/>
            <p:cNvSpPr/>
            <p:nvPr/>
          </p:nvSpPr>
          <p:spPr>
            <a:xfrm>
              <a:off x="-59869425" y="4102225"/>
              <a:ext cx="149675" cy="256825"/>
            </a:xfrm>
            <a:custGeom>
              <a:rect b="b" l="l" r="r" t="t"/>
              <a:pathLst>
                <a:path extrusionOk="0" h="10273" w="5987">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87"/>
            <p:cNvSpPr/>
            <p:nvPr/>
          </p:nvSpPr>
          <p:spPr>
            <a:xfrm>
              <a:off x="-59811125" y="4322075"/>
              <a:ext cx="201650" cy="95325"/>
            </a:xfrm>
            <a:custGeom>
              <a:rect b="b" l="l" r="r" t="t"/>
              <a:pathLst>
                <a:path extrusionOk="0" h="3813" w="8066">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87"/>
            <p:cNvSpPr/>
            <p:nvPr/>
          </p:nvSpPr>
          <p:spPr>
            <a:xfrm>
              <a:off x="-59700075" y="4102225"/>
              <a:ext cx="149675" cy="256525"/>
            </a:xfrm>
            <a:custGeom>
              <a:rect b="b" l="l" r="r" t="t"/>
              <a:pathLst>
                <a:path extrusionOk="0" h="10261" w="5987">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87"/>
            <p:cNvSpPr/>
            <p:nvPr/>
          </p:nvSpPr>
          <p:spPr>
            <a:xfrm>
              <a:off x="-59742600" y="4187375"/>
              <a:ext cx="63025" cy="144950"/>
            </a:xfrm>
            <a:custGeom>
              <a:rect b="b" l="l" r="r" t="t"/>
              <a:pathLst>
                <a:path extrusionOk="0" h="5798" w="2521">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3" name="Google Shape;9023;p87"/>
          <p:cNvGrpSpPr/>
          <p:nvPr/>
        </p:nvGrpSpPr>
        <p:grpSpPr>
          <a:xfrm>
            <a:off x="2623233" y="4276262"/>
            <a:ext cx="366364" cy="365467"/>
            <a:chOff x="-59029025" y="3711650"/>
            <a:chExt cx="316650" cy="315875"/>
          </a:xfrm>
        </p:grpSpPr>
        <p:sp>
          <p:nvSpPr>
            <p:cNvPr id="9024" name="Google Shape;9024;p87"/>
            <p:cNvSpPr/>
            <p:nvPr/>
          </p:nvSpPr>
          <p:spPr>
            <a:xfrm>
              <a:off x="-59029025" y="3712450"/>
              <a:ext cx="70125" cy="70125"/>
            </a:xfrm>
            <a:custGeom>
              <a:rect b="b" l="l" r="r" t="t"/>
              <a:pathLst>
                <a:path extrusionOk="0" h="2805" w="2805">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87"/>
            <p:cNvSpPr/>
            <p:nvPr/>
          </p:nvSpPr>
          <p:spPr>
            <a:xfrm>
              <a:off x="-58782500" y="3958175"/>
              <a:ext cx="70125" cy="69350"/>
            </a:xfrm>
            <a:custGeom>
              <a:rect b="b" l="l" r="r" t="t"/>
              <a:pathLst>
                <a:path extrusionOk="0" h="2774" w="2805">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87"/>
            <p:cNvSpPr/>
            <p:nvPr/>
          </p:nvSpPr>
          <p:spPr>
            <a:xfrm>
              <a:off x="-58782500" y="3711650"/>
              <a:ext cx="70125" cy="70125"/>
            </a:xfrm>
            <a:custGeom>
              <a:rect b="b" l="l" r="r" t="t"/>
              <a:pathLst>
                <a:path extrusionOk="0" h="2805" w="2805">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87"/>
            <p:cNvSpPr/>
            <p:nvPr/>
          </p:nvSpPr>
          <p:spPr>
            <a:xfrm>
              <a:off x="-58911650" y="3880200"/>
              <a:ext cx="79550" cy="30750"/>
            </a:xfrm>
            <a:custGeom>
              <a:rect b="b" l="l" r="r" t="t"/>
              <a:pathLst>
                <a:path extrusionOk="0" h="1230" w="3182">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87"/>
            <p:cNvSpPr/>
            <p:nvPr/>
          </p:nvSpPr>
          <p:spPr>
            <a:xfrm>
              <a:off x="-58891975" y="3818000"/>
              <a:ext cx="41775" cy="41750"/>
            </a:xfrm>
            <a:custGeom>
              <a:rect b="b" l="l" r="r" t="t"/>
              <a:pathLst>
                <a:path extrusionOk="0" h="1670" w="1671">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87"/>
            <p:cNvSpPr/>
            <p:nvPr/>
          </p:nvSpPr>
          <p:spPr>
            <a:xfrm>
              <a:off x="-58983325" y="3755775"/>
              <a:ext cx="227625" cy="226850"/>
            </a:xfrm>
            <a:custGeom>
              <a:rect b="b" l="l" r="r" t="t"/>
              <a:pathLst>
                <a:path extrusionOk="0" h="9074" w="9105">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87"/>
            <p:cNvSpPr/>
            <p:nvPr/>
          </p:nvSpPr>
          <p:spPr>
            <a:xfrm>
              <a:off x="-59029025" y="3956600"/>
              <a:ext cx="70900" cy="70925"/>
            </a:xfrm>
            <a:custGeom>
              <a:rect b="b" l="l" r="r" t="t"/>
              <a:pathLst>
                <a:path extrusionOk="0" h="2837" w="2836">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1" name="Google Shape;9031;p87"/>
          <p:cNvGrpSpPr/>
          <p:nvPr/>
        </p:nvGrpSpPr>
        <p:grpSpPr>
          <a:xfrm>
            <a:off x="4859311" y="1532317"/>
            <a:ext cx="351940" cy="348188"/>
            <a:chOff x="581525" y="3254850"/>
            <a:chExt cx="297750" cy="294575"/>
          </a:xfrm>
        </p:grpSpPr>
        <p:sp>
          <p:nvSpPr>
            <p:cNvPr id="9032" name="Google Shape;9032;p87"/>
            <p:cNvSpPr/>
            <p:nvPr/>
          </p:nvSpPr>
          <p:spPr>
            <a:xfrm>
              <a:off x="616950" y="3358025"/>
              <a:ext cx="89025" cy="86650"/>
            </a:xfrm>
            <a:custGeom>
              <a:rect b="b" l="l" r="r" t="t"/>
              <a:pathLst>
                <a:path extrusionOk="0" h="3466" w="3561">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87"/>
            <p:cNvSpPr/>
            <p:nvPr/>
          </p:nvSpPr>
          <p:spPr>
            <a:xfrm>
              <a:off x="721725" y="3254850"/>
              <a:ext cx="157550" cy="155975"/>
            </a:xfrm>
            <a:custGeom>
              <a:rect b="b" l="l" r="r" t="t"/>
              <a:pathLst>
                <a:path extrusionOk="0" h="6239" w="6302">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87"/>
            <p:cNvSpPr/>
            <p:nvPr/>
          </p:nvSpPr>
          <p:spPr>
            <a:xfrm>
              <a:off x="581525" y="3440725"/>
              <a:ext cx="157550" cy="108700"/>
            </a:xfrm>
            <a:custGeom>
              <a:rect b="b" l="l" r="r" t="t"/>
              <a:pathLst>
                <a:path extrusionOk="0" h="4348" w="6302">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5" name="Google Shape;9035;p87"/>
          <p:cNvGrpSpPr/>
          <p:nvPr/>
        </p:nvGrpSpPr>
        <p:grpSpPr>
          <a:xfrm>
            <a:off x="4858380" y="1971253"/>
            <a:ext cx="353802" cy="351497"/>
            <a:chOff x="580725" y="3617925"/>
            <a:chExt cx="299325" cy="297375"/>
          </a:xfrm>
        </p:grpSpPr>
        <p:sp>
          <p:nvSpPr>
            <p:cNvPr id="9036" name="Google Shape;9036;p87"/>
            <p:cNvSpPr/>
            <p:nvPr/>
          </p:nvSpPr>
          <p:spPr>
            <a:xfrm>
              <a:off x="609075" y="3662050"/>
              <a:ext cx="51225" cy="51200"/>
            </a:xfrm>
            <a:custGeom>
              <a:rect b="b" l="l" r="r" t="t"/>
              <a:pathLst>
                <a:path extrusionOk="0" h="2048" w="2049">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87"/>
            <p:cNvSpPr/>
            <p:nvPr/>
          </p:nvSpPr>
          <p:spPr>
            <a:xfrm>
              <a:off x="668950" y="3617925"/>
              <a:ext cx="122875" cy="104475"/>
            </a:xfrm>
            <a:custGeom>
              <a:rect b="b" l="l" r="r" t="t"/>
              <a:pathLst>
                <a:path extrusionOk="0" h="4179" w="4915">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87"/>
            <p:cNvSpPr/>
            <p:nvPr/>
          </p:nvSpPr>
          <p:spPr>
            <a:xfrm>
              <a:off x="580725" y="3721900"/>
              <a:ext cx="141800" cy="192025"/>
            </a:xfrm>
            <a:custGeom>
              <a:rect b="b" l="l" r="r" t="t"/>
              <a:pathLst>
                <a:path extrusionOk="0" h="7681" w="5672">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87"/>
            <p:cNvSpPr/>
            <p:nvPr/>
          </p:nvSpPr>
          <p:spPr>
            <a:xfrm>
              <a:off x="800475" y="3662050"/>
              <a:ext cx="51225" cy="51200"/>
            </a:xfrm>
            <a:custGeom>
              <a:rect b="b" l="l" r="r" t="t"/>
              <a:pathLst>
                <a:path extrusionOk="0" h="2048" w="2049">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87"/>
            <p:cNvSpPr/>
            <p:nvPr/>
          </p:nvSpPr>
          <p:spPr>
            <a:xfrm>
              <a:off x="738250" y="3722700"/>
              <a:ext cx="141800" cy="192600"/>
            </a:xfrm>
            <a:custGeom>
              <a:rect b="b" l="l" r="r" t="t"/>
              <a:pathLst>
                <a:path extrusionOk="0" h="7704" w="5672">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1" name="Google Shape;9041;p87"/>
          <p:cNvGrpSpPr/>
          <p:nvPr/>
        </p:nvGrpSpPr>
        <p:grpSpPr>
          <a:xfrm>
            <a:off x="4860242" y="2418443"/>
            <a:ext cx="350079" cy="350079"/>
            <a:chOff x="583100" y="3982600"/>
            <a:chExt cx="296175" cy="296175"/>
          </a:xfrm>
        </p:grpSpPr>
        <p:sp>
          <p:nvSpPr>
            <p:cNvPr id="9042" name="Google Shape;9042;p87"/>
            <p:cNvSpPr/>
            <p:nvPr/>
          </p:nvSpPr>
          <p:spPr>
            <a:xfrm>
              <a:off x="694925" y="3982600"/>
              <a:ext cx="70925" cy="68550"/>
            </a:xfrm>
            <a:custGeom>
              <a:rect b="b" l="l" r="r" t="t"/>
              <a:pathLst>
                <a:path extrusionOk="0" h="2742" w="2837">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87"/>
            <p:cNvSpPr/>
            <p:nvPr/>
          </p:nvSpPr>
          <p:spPr>
            <a:xfrm>
              <a:off x="609075" y="4139350"/>
              <a:ext cx="69350" cy="68525"/>
            </a:xfrm>
            <a:custGeom>
              <a:rect b="b" l="l" r="r" t="t"/>
              <a:pathLst>
                <a:path extrusionOk="0" h="2741"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87"/>
            <p:cNvSpPr/>
            <p:nvPr/>
          </p:nvSpPr>
          <p:spPr>
            <a:xfrm>
              <a:off x="783925" y="4140125"/>
              <a:ext cx="68550" cy="68550"/>
            </a:xfrm>
            <a:custGeom>
              <a:rect b="b" l="l" r="r" t="t"/>
              <a:pathLst>
                <a:path extrusionOk="0" h="2742" w="2742">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87"/>
            <p:cNvSpPr/>
            <p:nvPr/>
          </p:nvSpPr>
          <p:spPr>
            <a:xfrm>
              <a:off x="583100" y="4207075"/>
              <a:ext cx="122100" cy="71700"/>
            </a:xfrm>
            <a:custGeom>
              <a:rect b="b" l="l" r="r" t="t"/>
              <a:pathLst>
                <a:path extrusionOk="0" h="2868" w="4884">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87"/>
            <p:cNvSpPr/>
            <p:nvPr/>
          </p:nvSpPr>
          <p:spPr>
            <a:xfrm>
              <a:off x="669725" y="4049550"/>
              <a:ext cx="122900" cy="72475"/>
            </a:xfrm>
            <a:custGeom>
              <a:rect b="b" l="l" r="r" t="t"/>
              <a:pathLst>
                <a:path extrusionOk="0" h="2899" w="4916">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87"/>
            <p:cNvSpPr/>
            <p:nvPr/>
          </p:nvSpPr>
          <p:spPr>
            <a:xfrm>
              <a:off x="757150" y="4207075"/>
              <a:ext cx="122125" cy="71700"/>
            </a:xfrm>
            <a:custGeom>
              <a:rect b="b" l="l" r="r" t="t"/>
              <a:pathLst>
                <a:path extrusionOk="0" h="2868" w="4885">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87"/>
            <p:cNvSpPr/>
            <p:nvPr/>
          </p:nvSpPr>
          <p:spPr>
            <a:xfrm>
              <a:off x="691775" y="4139350"/>
              <a:ext cx="77225" cy="64600"/>
            </a:xfrm>
            <a:custGeom>
              <a:rect b="b" l="l" r="r" t="t"/>
              <a:pathLst>
                <a:path extrusionOk="0" h="2584" w="3089">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9" name="Google Shape;9049;p87"/>
          <p:cNvGrpSpPr/>
          <p:nvPr/>
        </p:nvGrpSpPr>
        <p:grpSpPr>
          <a:xfrm>
            <a:off x="7092856" y="1532067"/>
            <a:ext cx="307231" cy="348690"/>
            <a:chOff x="2423775" y="3226875"/>
            <a:chExt cx="259925" cy="295000"/>
          </a:xfrm>
        </p:grpSpPr>
        <p:sp>
          <p:nvSpPr>
            <p:cNvPr id="9050" name="Google Shape;9050;p87"/>
            <p:cNvSpPr/>
            <p:nvPr/>
          </p:nvSpPr>
          <p:spPr>
            <a:xfrm>
              <a:off x="2509625" y="3365900"/>
              <a:ext cx="86650" cy="52000"/>
            </a:xfrm>
            <a:custGeom>
              <a:rect b="b" l="l" r="r" t="t"/>
              <a:pathLst>
                <a:path extrusionOk="0" h="2080" w="3466">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87"/>
            <p:cNvSpPr/>
            <p:nvPr/>
          </p:nvSpPr>
          <p:spPr>
            <a:xfrm>
              <a:off x="2534825" y="3313925"/>
              <a:ext cx="35475" cy="35450"/>
            </a:xfrm>
            <a:custGeom>
              <a:rect b="b" l="l" r="r" t="t"/>
              <a:pathLst>
                <a:path extrusionOk="0" h="1418" w="1419">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87"/>
            <p:cNvSpPr/>
            <p:nvPr/>
          </p:nvSpPr>
          <p:spPr>
            <a:xfrm>
              <a:off x="2423775" y="3226875"/>
              <a:ext cx="259925" cy="295000"/>
            </a:xfrm>
            <a:custGeom>
              <a:rect b="b" l="l" r="r" t="t"/>
              <a:pathLst>
                <a:path extrusionOk="0" h="11800" w="10397">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3" name="Google Shape;9053;p87"/>
          <p:cNvGrpSpPr/>
          <p:nvPr/>
        </p:nvGrpSpPr>
        <p:grpSpPr>
          <a:xfrm>
            <a:off x="7070043" y="1973352"/>
            <a:ext cx="352857" cy="347301"/>
            <a:chOff x="2404875" y="3592725"/>
            <a:chExt cx="298525" cy="293825"/>
          </a:xfrm>
        </p:grpSpPr>
        <p:sp>
          <p:nvSpPr>
            <p:cNvPr id="9054" name="Google Shape;9054;p87"/>
            <p:cNvSpPr/>
            <p:nvPr/>
          </p:nvSpPr>
          <p:spPr>
            <a:xfrm>
              <a:off x="2404875" y="3747900"/>
              <a:ext cx="52775" cy="138650"/>
            </a:xfrm>
            <a:custGeom>
              <a:rect b="b" l="l" r="r" t="t"/>
              <a:pathLst>
                <a:path extrusionOk="0" h="5546" w="2111">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87"/>
            <p:cNvSpPr/>
            <p:nvPr/>
          </p:nvSpPr>
          <p:spPr>
            <a:xfrm>
              <a:off x="2458425" y="3592725"/>
              <a:ext cx="190625" cy="160700"/>
            </a:xfrm>
            <a:custGeom>
              <a:rect b="b" l="l" r="r" t="t"/>
              <a:pathLst>
                <a:path extrusionOk="0" h="6428" w="7625">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87"/>
            <p:cNvSpPr/>
            <p:nvPr/>
          </p:nvSpPr>
          <p:spPr>
            <a:xfrm>
              <a:off x="2474975" y="3742775"/>
              <a:ext cx="228425" cy="125650"/>
            </a:xfrm>
            <a:custGeom>
              <a:rect b="b" l="l" r="r" t="t"/>
              <a:pathLst>
                <a:path extrusionOk="0" h="5026" w="9137">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7" name="Google Shape;9057;p87"/>
          <p:cNvGrpSpPr/>
          <p:nvPr/>
        </p:nvGrpSpPr>
        <p:grpSpPr>
          <a:xfrm>
            <a:off x="7070974" y="2418917"/>
            <a:ext cx="350995" cy="349133"/>
            <a:chOff x="2404875" y="3955825"/>
            <a:chExt cx="296950" cy="295375"/>
          </a:xfrm>
        </p:grpSpPr>
        <p:sp>
          <p:nvSpPr>
            <p:cNvPr id="9058" name="Google Shape;9058;p87"/>
            <p:cNvSpPr/>
            <p:nvPr/>
          </p:nvSpPr>
          <p:spPr>
            <a:xfrm>
              <a:off x="2404875" y="3955825"/>
              <a:ext cx="219775" cy="224500"/>
            </a:xfrm>
            <a:custGeom>
              <a:rect b="b" l="l" r="r" t="t"/>
              <a:pathLst>
                <a:path extrusionOk="0" h="8980" w="8791">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87"/>
            <p:cNvSpPr/>
            <p:nvPr/>
          </p:nvSpPr>
          <p:spPr>
            <a:xfrm>
              <a:off x="2510400" y="4024075"/>
              <a:ext cx="191425" cy="87575"/>
            </a:xfrm>
            <a:custGeom>
              <a:rect b="b" l="l" r="r" t="t"/>
              <a:pathLst>
                <a:path extrusionOk="0" h="3503" w="7657">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87"/>
            <p:cNvSpPr/>
            <p:nvPr/>
          </p:nvSpPr>
          <p:spPr>
            <a:xfrm>
              <a:off x="2424550" y="4188175"/>
              <a:ext cx="189050" cy="63025"/>
            </a:xfrm>
            <a:custGeom>
              <a:rect b="b" l="l" r="r" t="t"/>
              <a:pathLst>
                <a:path extrusionOk="0" h="2521" w="7562">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87"/>
            <p:cNvSpPr/>
            <p:nvPr/>
          </p:nvSpPr>
          <p:spPr>
            <a:xfrm>
              <a:off x="2457625" y="4007025"/>
              <a:ext cx="115025" cy="122100"/>
            </a:xfrm>
            <a:custGeom>
              <a:rect b="b" l="l" r="r" t="t"/>
              <a:pathLst>
                <a:path extrusionOk="0" h="4884" w="4601">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2" name="Google Shape;9062;p87"/>
          <p:cNvGrpSpPr/>
          <p:nvPr/>
        </p:nvGrpSpPr>
        <p:grpSpPr>
          <a:xfrm>
            <a:off x="5764954" y="2883111"/>
            <a:ext cx="349163" cy="350079"/>
            <a:chOff x="4263650" y="3235150"/>
            <a:chExt cx="295400" cy="296175"/>
          </a:xfrm>
        </p:grpSpPr>
        <p:sp>
          <p:nvSpPr>
            <p:cNvPr id="9063" name="Google Shape;9063;p87"/>
            <p:cNvSpPr/>
            <p:nvPr/>
          </p:nvSpPr>
          <p:spPr>
            <a:xfrm>
              <a:off x="4393625" y="3391100"/>
              <a:ext cx="35450" cy="35475"/>
            </a:xfrm>
            <a:custGeom>
              <a:rect b="b" l="l" r="r" t="t"/>
              <a:pathLst>
                <a:path extrusionOk="0" h="1419" w="1418">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87"/>
            <p:cNvSpPr/>
            <p:nvPr/>
          </p:nvSpPr>
          <p:spPr>
            <a:xfrm>
              <a:off x="4377075" y="3443875"/>
              <a:ext cx="70125" cy="34675"/>
            </a:xfrm>
            <a:custGeom>
              <a:rect b="b" l="l" r="r" t="t"/>
              <a:pathLst>
                <a:path extrusionOk="0" h="1387" w="2805">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87"/>
            <p:cNvSpPr/>
            <p:nvPr/>
          </p:nvSpPr>
          <p:spPr>
            <a:xfrm>
              <a:off x="4333750" y="3357225"/>
              <a:ext cx="156775" cy="174100"/>
            </a:xfrm>
            <a:custGeom>
              <a:rect b="b" l="l" r="r" t="t"/>
              <a:pathLst>
                <a:path extrusionOk="0" h="6964" w="6271">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87"/>
            <p:cNvSpPr/>
            <p:nvPr/>
          </p:nvSpPr>
          <p:spPr>
            <a:xfrm>
              <a:off x="4316425" y="3235150"/>
              <a:ext cx="191425" cy="35475"/>
            </a:xfrm>
            <a:custGeom>
              <a:rect b="b" l="l" r="r" t="t"/>
              <a:pathLst>
                <a:path extrusionOk="0" h="1419" w="7657">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87"/>
            <p:cNvSpPr/>
            <p:nvPr/>
          </p:nvSpPr>
          <p:spPr>
            <a:xfrm>
              <a:off x="4263650" y="3288700"/>
              <a:ext cx="295400" cy="137875"/>
            </a:xfrm>
            <a:custGeom>
              <a:rect b="b" l="l" r="r" t="t"/>
              <a:pathLst>
                <a:path extrusionOk="0" h="5515" w="11816">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8" name="Google Shape;9068;p87"/>
          <p:cNvGrpSpPr/>
          <p:nvPr/>
        </p:nvGrpSpPr>
        <p:grpSpPr>
          <a:xfrm>
            <a:off x="5762634" y="3342272"/>
            <a:ext cx="353802" cy="327739"/>
            <a:chOff x="4266025" y="3609275"/>
            <a:chExt cx="299325" cy="277275"/>
          </a:xfrm>
        </p:grpSpPr>
        <p:sp>
          <p:nvSpPr>
            <p:cNvPr id="9069" name="Google Shape;9069;p87"/>
            <p:cNvSpPr/>
            <p:nvPr/>
          </p:nvSpPr>
          <p:spPr>
            <a:xfrm>
              <a:off x="4266025" y="3609275"/>
              <a:ext cx="299325" cy="224500"/>
            </a:xfrm>
            <a:custGeom>
              <a:rect b="b" l="l" r="r" t="t"/>
              <a:pathLst>
                <a:path extrusionOk="0" h="8980" w="11973">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87"/>
            <p:cNvSpPr/>
            <p:nvPr/>
          </p:nvSpPr>
          <p:spPr>
            <a:xfrm>
              <a:off x="4332975" y="3851850"/>
              <a:ext cx="157550" cy="34700"/>
            </a:xfrm>
            <a:custGeom>
              <a:rect b="b" l="l" r="r" t="t"/>
              <a:pathLst>
                <a:path extrusionOk="0" h="1388" w="6302">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1" name="Google Shape;9071;p87"/>
          <p:cNvGrpSpPr/>
          <p:nvPr/>
        </p:nvGrpSpPr>
        <p:grpSpPr>
          <a:xfrm>
            <a:off x="5763092" y="3807659"/>
            <a:ext cx="352886" cy="349133"/>
            <a:chOff x="4263650" y="3963700"/>
            <a:chExt cx="298550" cy="295375"/>
          </a:xfrm>
        </p:grpSpPr>
        <p:sp>
          <p:nvSpPr>
            <p:cNvPr id="9072" name="Google Shape;9072;p87"/>
            <p:cNvSpPr/>
            <p:nvPr/>
          </p:nvSpPr>
          <p:spPr>
            <a:xfrm>
              <a:off x="4384950" y="3963700"/>
              <a:ext cx="53575" cy="51225"/>
            </a:xfrm>
            <a:custGeom>
              <a:rect b="b" l="l" r="r" t="t"/>
              <a:pathLst>
                <a:path extrusionOk="0" h="2049" w="2143">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87"/>
            <p:cNvSpPr/>
            <p:nvPr/>
          </p:nvSpPr>
          <p:spPr>
            <a:xfrm>
              <a:off x="43156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87"/>
            <p:cNvSpPr/>
            <p:nvPr/>
          </p:nvSpPr>
          <p:spPr>
            <a:xfrm>
              <a:off x="44558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87"/>
            <p:cNvSpPr/>
            <p:nvPr/>
          </p:nvSpPr>
          <p:spPr>
            <a:xfrm>
              <a:off x="4263650" y="4085000"/>
              <a:ext cx="298550" cy="122100"/>
            </a:xfrm>
            <a:custGeom>
              <a:rect b="b" l="l" r="r" t="t"/>
              <a:pathLst>
                <a:path extrusionOk="0" h="4884" w="11942">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87"/>
            <p:cNvSpPr/>
            <p:nvPr/>
          </p:nvSpPr>
          <p:spPr>
            <a:xfrm>
              <a:off x="4431425" y="4196825"/>
              <a:ext cx="104000" cy="62250"/>
            </a:xfrm>
            <a:custGeom>
              <a:rect b="b" l="l" r="r" t="t"/>
              <a:pathLst>
                <a:path extrusionOk="0" h="2490" w="416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87"/>
            <p:cNvSpPr/>
            <p:nvPr/>
          </p:nvSpPr>
          <p:spPr>
            <a:xfrm>
              <a:off x="4359750" y="4022775"/>
              <a:ext cx="104775" cy="44125"/>
            </a:xfrm>
            <a:custGeom>
              <a:rect b="b" l="l" r="r" t="t"/>
              <a:pathLst>
                <a:path extrusionOk="0" h="1765" w="4191">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87"/>
            <p:cNvSpPr/>
            <p:nvPr/>
          </p:nvSpPr>
          <p:spPr>
            <a:xfrm>
              <a:off x="4291225" y="4196825"/>
              <a:ext cx="102425" cy="62250"/>
            </a:xfrm>
            <a:custGeom>
              <a:rect b="b" l="l" r="r" t="t"/>
              <a:pathLst>
                <a:path extrusionOk="0" h="2490" w="4097">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9" name="Google Shape;9079;p87"/>
          <p:cNvGrpSpPr/>
          <p:nvPr/>
        </p:nvGrpSpPr>
        <p:grpSpPr>
          <a:xfrm>
            <a:off x="8041429" y="2883111"/>
            <a:ext cx="226264" cy="350079"/>
            <a:chOff x="6164975" y="3211525"/>
            <a:chExt cx="191425" cy="296175"/>
          </a:xfrm>
        </p:grpSpPr>
        <p:sp>
          <p:nvSpPr>
            <p:cNvPr id="9080" name="Google Shape;9080;p87"/>
            <p:cNvSpPr/>
            <p:nvPr/>
          </p:nvSpPr>
          <p:spPr>
            <a:xfrm>
              <a:off x="6269750" y="3371400"/>
              <a:ext cx="68525" cy="84300"/>
            </a:xfrm>
            <a:custGeom>
              <a:rect b="b" l="l" r="r" t="t"/>
              <a:pathLst>
                <a:path extrusionOk="0" h="3372" w="2741">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87"/>
            <p:cNvSpPr/>
            <p:nvPr/>
          </p:nvSpPr>
          <p:spPr>
            <a:xfrm>
              <a:off x="6228775" y="3424175"/>
              <a:ext cx="62250" cy="30750"/>
            </a:xfrm>
            <a:custGeom>
              <a:rect b="b" l="l" r="r" t="t"/>
              <a:pathLst>
                <a:path extrusionOk="0" h="1230" w="2490">
                  <a:moveTo>
                    <a:pt x="1229" y="1"/>
                  </a:moveTo>
                  <a:lnTo>
                    <a:pt x="1" y="1229"/>
                  </a:lnTo>
                  <a:lnTo>
                    <a:pt x="2490" y="1229"/>
                  </a:ln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87"/>
            <p:cNvSpPr/>
            <p:nvPr/>
          </p:nvSpPr>
          <p:spPr>
            <a:xfrm>
              <a:off x="6182300" y="3369825"/>
              <a:ext cx="69350" cy="85100"/>
            </a:xfrm>
            <a:custGeom>
              <a:rect b="b" l="l" r="r" t="t"/>
              <a:pathLst>
                <a:path extrusionOk="0" h="3404" w="2774">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87"/>
            <p:cNvSpPr/>
            <p:nvPr/>
          </p:nvSpPr>
          <p:spPr>
            <a:xfrm>
              <a:off x="6164975" y="3472225"/>
              <a:ext cx="191425" cy="35475"/>
            </a:xfrm>
            <a:custGeom>
              <a:rect b="b" l="l" r="r" t="t"/>
              <a:pathLst>
                <a:path extrusionOk="0" h="1419" w="7657">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87"/>
            <p:cNvSpPr/>
            <p:nvPr/>
          </p:nvSpPr>
          <p:spPr>
            <a:xfrm>
              <a:off x="6164975" y="3211525"/>
              <a:ext cx="191425" cy="35475"/>
            </a:xfrm>
            <a:custGeom>
              <a:rect b="b" l="l" r="r" t="t"/>
              <a:pathLst>
                <a:path extrusionOk="0" h="1419" w="7657">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87"/>
            <p:cNvSpPr/>
            <p:nvPr/>
          </p:nvSpPr>
          <p:spPr>
            <a:xfrm>
              <a:off x="6183100" y="3262725"/>
              <a:ext cx="155175" cy="35650"/>
            </a:xfrm>
            <a:custGeom>
              <a:rect b="b" l="l" r="r" t="t"/>
              <a:pathLst>
                <a:path extrusionOk="0" h="1426" w="6207">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87"/>
            <p:cNvSpPr/>
            <p:nvPr/>
          </p:nvSpPr>
          <p:spPr>
            <a:xfrm>
              <a:off x="6181525" y="3294225"/>
              <a:ext cx="155975" cy="74050"/>
            </a:xfrm>
            <a:custGeom>
              <a:rect b="b" l="l" r="r" t="t"/>
              <a:pathLst>
                <a:path extrusionOk="0" h="2962" w="6239">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7" name="Google Shape;9087;p87"/>
          <p:cNvGrpSpPr/>
          <p:nvPr/>
        </p:nvGrpSpPr>
        <p:grpSpPr>
          <a:xfrm>
            <a:off x="5303466" y="1531387"/>
            <a:ext cx="352886" cy="350049"/>
            <a:chOff x="946175" y="3253275"/>
            <a:chExt cx="298550" cy="296150"/>
          </a:xfrm>
        </p:grpSpPr>
        <p:sp>
          <p:nvSpPr>
            <p:cNvPr id="9088" name="Google Shape;9088;p87"/>
            <p:cNvSpPr/>
            <p:nvPr/>
          </p:nvSpPr>
          <p:spPr>
            <a:xfrm>
              <a:off x="946175" y="3253275"/>
              <a:ext cx="209550" cy="261500"/>
            </a:xfrm>
            <a:custGeom>
              <a:rect b="b" l="l" r="r" t="t"/>
              <a:pathLst>
                <a:path extrusionOk="0" h="10460" w="8382">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87"/>
            <p:cNvSpPr/>
            <p:nvPr/>
          </p:nvSpPr>
          <p:spPr>
            <a:xfrm>
              <a:off x="986350" y="3293425"/>
              <a:ext cx="47300" cy="48075"/>
            </a:xfrm>
            <a:custGeom>
              <a:rect b="b" l="l" r="r" t="t"/>
              <a:pathLst>
                <a:path extrusionOk="0" h="1923" w="1892">
                  <a:moveTo>
                    <a:pt x="1891" y="1"/>
                  </a:moveTo>
                  <a:lnTo>
                    <a:pt x="1" y="1923"/>
                  </a:lnTo>
                  <a:lnTo>
                    <a:pt x="1891" y="1923"/>
                  </a:lnTo>
                  <a:lnTo>
                    <a:pt x="18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87"/>
            <p:cNvSpPr/>
            <p:nvPr/>
          </p:nvSpPr>
          <p:spPr>
            <a:xfrm>
              <a:off x="1051725" y="3359600"/>
              <a:ext cx="122100" cy="121325"/>
            </a:xfrm>
            <a:custGeom>
              <a:rect b="b" l="l" r="r" t="t"/>
              <a:pathLst>
                <a:path extrusionOk="0" h="4853" w="4884">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87"/>
            <p:cNvSpPr/>
            <p:nvPr/>
          </p:nvSpPr>
          <p:spPr>
            <a:xfrm>
              <a:off x="980050" y="3289500"/>
              <a:ext cx="192200" cy="242600"/>
            </a:xfrm>
            <a:custGeom>
              <a:rect b="b" l="l" r="r" t="t"/>
              <a:pathLst>
                <a:path extrusionOk="0" h="9704" w="7688">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87"/>
            <p:cNvSpPr/>
            <p:nvPr/>
          </p:nvSpPr>
          <p:spPr>
            <a:xfrm>
              <a:off x="1154125" y="3460400"/>
              <a:ext cx="90600" cy="89025"/>
            </a:xfrm>
            <a:custGeom>
              <a:rect b="b" l="l" r="r" t="t"/>
              <a:pathLst>
                <a:path extrusionOk="0" h="3561" w="3624">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3" name="Google Shape;9093;p87"/>
          <p:cNvGrpSpPr/>
          <p:nvPr/>
        </p:nvGrpSpPr>
        <p:grpSpPr>
          <a:xfrm>
            <a:off x="5304397" y="1973351"/>
            <a:ext cx="351024" cy="347301"/>
            <a:chOff x="946175" y="3619500"/>
            <a:chExt cx="296975" cy="293825"/>
          </a:xfrm>
        </p:grpSpPr>
        <p:sp>
          <p:nvSpPr>
            <p:cNvPr id="9094" name="Google Shape;9094;p87"/>
            <p:cNvSpPr/>
            <p:nvPr/>
          </p:nvSpPr>
          <p:spPr>
            <a:xfrm>
              <a:off x="963525" y="3619500"/>
              <a:ext cx="207950" cy="293825"/>
            </a:xfrm>
            <a:custGeom>
              <a:rect b="b" l="l" r="r" t="t"/>
              <a:pathLst>
                <a:path extrusionOk="0" h="11753" w="8318">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87"/>
            <p:cNvSpPr/>
            <p:nvPr/>
          </p:nvSpPr>
          <p:spPr>
            <a:xfrm>
              <a:off x="1185625" y="3688025"/>
              <a:ext cx="57525" cy="55950"/>
            </a:xfrm>
            <a:custGeom>
              <a:rect b="b" l="l" r="r" t="t"/>
              <a:pathLst>
                <a:path extrusionOk="0" h="2238" w="2301">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87"/>
            <p:cNvSpPr/>
            <p:nvPr/>
          </p:nvSpPr>
          <p:spPr>
            <a:xfrm>
              <a:off x="1088075" y="3795925"/>
              <a:ext cx="46375" cy="45025"/>
            </a:xfrm>
            <a:custGeom>
              <a:rect b="b" l="l" r="r" t="t"/>
              <a:pathLst>
                <a:path extrusionOk="0" h="1801" w="1855">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87"/>
            <p:cNvSpPr/>
            <p:nvPr/>
          </p:nvSpPr>
          <p:spPr>
            <a:xfrm>
              <a:off x="1112375" y="3720325"/>
              <a:ext cx="97700" cy="97700"/>
            </a:xfrm>
            <a:custGeom>
              <a:rect b="b" l="l" r="r" t="t"/>
              <a:pathLst>
                <a:path extrusionOk="0" h="3908" w="3908">
                  <a:moveTo>
                    <a:pt x="2426" y="1"/>
                  </a:moveTo>
                  <a:lnTo>
                    <a:pt x="1" y="2458"/>
                  </a:lnTo>
                  <a:lnTo>
                    <a:pt x="1450" y="3907"/>
                  </a:lnTo>
                  <a:lnTo>
                    <a:pt x="3907" y="1481"/>
                  </a:lnTo>
                  <a:lnTo>
                    <a:pt x="24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87"/>
            <p:cNvSpPr/>
            <p:nvPr/>
          </p:nvSpPr>
          <p:spPr>
            <a:xfrm>
              <a:off x="1120250" y="3623450"/>
              <a:ext cx="47275" cy="47275"/>
            </a:xfrm>
            <a:custGeom>
              <a:rect b="b" l="l" r="r" t="t"/>
              <a:pathLst>
                <a:path extrusionOk="0" h="1891" w="1891">
                  <a:moveTo>
                    <a:pt x="1" y="0"/>
                  </a:moveTo>
                  <a:lnTo>
                    <a:pt x="1" y="1891"/>
                  </a:lnTo>
                  <a:lnTo>
                    <a:pt x="1891" y="189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87"/>
            <p:cNvSpPr/>
            <p:nvPr/>
          </p:nvSpPr>
          <p:spPr>
            <a:xfrm>
              <a:off x="946175" y="3879425"/>
              <a:ext cx="166225" cy="33900"/>
            </a:xfrm>
            <a:custGeom>
              <a:rect b="b" l="l" r="r" t="t"/>
              <a:pathLst>
                <a:path extrusionOk="0" h="1356" w="6649">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0" name="Google Shape;9100;p87"/>
          <p:cNvGrpSpPr/>
          <p:nvPr/>
        </p:nvGrpSpPr>
        <p:grpSpPr>
          <a:xfrm>
            <a:off x="5303939" y="2417985"/>
            <a:ext cx="351940" cy="350995"/>
            <a:chOff x="944600" y="3981825"/>
            <a:chExt cx="297750" cy="296950"/>
          </a:xfrm>
        </p:grpSpPr>
        <p:sp>
          <p:nvSpPr>
            <p:cNvPr id="9101" name="Google Shape;9101;p87"/>
            <p:cNvSpPr/>
            <p:nvPr/>
          </p:nvSpPr>
          <p:spPr>
            <a:xfrm>
              <a:off x="944600" y="3981825"/>
              <a:ext cx="297750" cy="296950"/>
            </a:xfrm>
            <a:custGeom>
              <a:rect b="b" l="l" r="r" t="t"/>
              <a:pathLst>
                <a:path extrusionOk="0" h="11878" w="1191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87"/>
            <p:cNvSpPr/>
            <p:nvPr/>
          </p:nvSpPr>
          <p:spPr>
            <a:xfrm>
              <a:off x="1058025" y="4155875"/>
              <a:ext cx="72500" cy="52000"/>
            </a:xfrm>
            <a:custGeom>
              <a:rect b="b" l="l" r="r" t="t"/>
              <a:pathLst>
                <a:path extrusionOk="0" h="2080" w="290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87"/>
            <p:cNvSpPr/>
            <p:nvPr/>
          </p:nvSpPr>
          <p:spPr>
            <a:xfrm>
              <a:off x="1076150" y="4103900"/>
              <a:ext cx="35475" cy="35475"/>
            </a:xfrm>
            <a:custGeom>
              <a:rect b="b" l="l" r="r" t="t"/>
              <a:pathLst>
                <a:path extrusionOk="0" h="1419" w="1419">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87"/>
            <p:cNvSpPr/>
            <p:nvPr/>
          </p:nvSpPr>
          <p:spPr>
            <a:xfrm>
              <a:off x="1016275" y="4051125"/>
              <a:ext cx="155975" cy="137075"/>
            </a:xfrm>
            <a:custGeom>
              <a:rect b="b" l="l" r="r" t="t"/>
              <a:pathLst>
                <a:path extrusionOk="0" h="5483" w="6239">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5" name="Google Shape;9105;p87"/>
          <p:cNvGrpSpPr/>
          <p:nvPr/>
        </p:nvGrpSpPr>
        <p:grpSpPr>
          <a:xfrm>
            <a:off x="7520875" y="1531845"/>
            <a:ext cx="350079" cy="349133"/>
            <a:chOff x="2768750" y="3227275"/>
            <a:chExt cx="296175" cy="295375"/>
          </a:xfrm>
        </p:grpSpPr>
        <p:sp>
          <p:nvSpPr>
            <p:cNvPr id="9106" name="Google Shape;9106;p87"/>
            <p:cNvSpPr/>
            <p:nvPr/>
          </p:nvSpPr>
          <p:spPr>
            <a:xfrm>
              <a:off x="2882950" y="3227275"/>
              <a:ext cx="68550" cy="69325"/>
            </a:xfrm>
            <a:custGeom>
              <a:rect b="b" l="l" r="r" t="t"/>
              <a:pathLst>
                <a:path extrusionOk="0" h="2773" w="2742">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87"/>
            <p:cNvSpPr/>
            <p:nvPr/>
          </p:nvSpPr>
          <p:spPr>
            <a:xfrm>
              <a:off x="2856175" y="3436000"/>
              <a:ext cx="17350" cy="34675"/>
            </a:xfrm>
            <a:custGeom>
              <a:rect b="b" l="l" r="r" t="t"/>
              <a:pathLst>
                <a:path extrusionOk="0" h="1387" w="694">
                  <a:moveTo>
                    <a:pt x="0" y="0"/>
                  </a:moveTo>
                  <a:lnTo>
                    <a:pt x="0" y="1386"/>
                  </a:lnTo>
                  <a:lnTo>
                    <a:pt x="694" y="1386"/>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87"/>
            <p:cNvSpPr/>
            <p:nvPr/>
          </p:nvSpPr>
          <p:spPr>
            <a:xfrm>
              <a:off x="2890050" y="3436000"/>
              <a:ext cx="18125" cy="34675"/>
            </a:xfrm>
            <a:custGeom>
              <a:rect b="b" l="l" r="r" t="t"/>
              <a:pathLst>
                <a:path extrusionOk="0" h="1387" w="725">
                  <a:moveTo>
                    <a:pt x="0" y="0"/>
                  </a:moveTo>
                  <a:lnTo>
                    <a:pt x="0" y="1386"/>
                  </a:lnTo>
                  <a:lnTo>
                    <a:pt x="725" y="138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87"/>
            <p:cNvSpPr/>
            <p:nvPr/>
          </p:nvSpPr>
          <p:spPr>
            <a:xfrm>
              <a:off x="2821525" y="3436000"/>
              <a:ext cx="17350" cy="34675"/>
            </a:xfrm>
            <a:custGeom>
              <a:rect b="b" l="l" r="r" t="t"/>
              <a:pathLst>
                <a:path extrusionOk="0" h="1387" w="694">
                  <a:moveTo>
                    <a:pt x="0" y="0"/>
                  </a:moveTo>
                  <a:lnTo>
                    <a:pt x="0" y="1386"/>
                  </a:lnTo>
                  <a:lnTo>
                    <a:pt x="693" y="1386"/>
                  </a:ln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87"/>
            <p:cNvSpPr/>
            <p:nvPr/>
          </p:nvSpPr>
          <p:spPr>
            <a:xfrm>
              <a:off x="2924700" y="3436000"/>
              <a:ext cx="34675" cy="34675"/>
            </a:xfrm>
            <a:custGeom>
              <a:rect b="b" l="l" r="r" t="t"/>
              <a:pathLst>
                <a:path extrusionOk="0" h="1387" w="1387">
                  <a:moveTo>
                    <a:pt x="0" y="0"/>
                  </a:moveTo>
                  <a:lnTo>
                    <a:pt x="0" y="1386"/>
                  </a:lnTo>
                  <a:lnTo>
                    <a:pt x="1387" y="1386"/>
                  </a:ln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87"/>
            <p:cNvSpPr/>
            <p:nvPr/>
          </p:nvSpPr>
          <p:spPr>
            <a:xfrm>
              <a:off x="2768750" y="3384800"/>
              <a:ext cx="244175" cy="137850"/>
            </a:xfrm>
            <a:custGeom>
              <a:rect b="b" l="l" r="r" t="t"/>
              <a:pathLst>
                <a:path extrusionOk="0" h="5514" w="9767">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87"/>
            <p:cNvSpPr/>
            <p:nvPr/>
          </p:nvSpPr>
          <p:spPr>
            <a:xfrm>
              <a:off x="3030250" y="3419450"/>
              <a:ext cx="34675" cy="68550"/>
            </a:xfrm>
            <a:custGeom>
              <a:rect b="b" l="l" r="r" t="t"/>
              <a:pathLst>
                <a:path extrusionOk="0" h="2742" w="1387">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87"/>
            <p:cNvSpPr/>
            <p:nvPr/>
          </p:nvSpPr>
          <p:spPr>
            <a:xfrm>
              <a:off x="2856175" y="3294225"/>
              <a:ext cx="122100" cy="73275"/>
            </a:xfrm>
            <a:custGeom>
              <a:rect b="b" l="l" r="r" t="t"/>
              <a:pathLst>
                <a:path extrusionOk="0" h="2931" w="4884">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4" name="Google Shape;9114;p87"/>
          <p:cNvGrpSpPr/>
          <p:nvPr/>
        </p:nvGrpSpPr>
        <p:grpSpPr>
          <a:xfrm>
            <a:off x="7541826" y="1972717"/>
            <a:ext cx="308177" cy="348572"/>
            <a:chOff x="2786075" y="3591800"/>
            <a:chExt cx="260725" cy="294900"/>
          </a:xfrm>
        </p:grpSpPr>
        <p:sp>
          <p:nvSpPr>
            <p:cNvPr id="9115" name="Google Shape;9115;p87"/>
            <p:cNvSpPr/>
            <p:nvPr/>
          </p:nvSpPr>
          <p:spPr>
            <a:xfrm>
              <a:off x="2898700" y="3677000"/>
              <a:ext cx="35475" cy="35475"/>
            </a:xfrm>
            <a:custGeom>
              <a:rect b="b" l="l" r="r" t="t"/>
              <a:pathLst>
                <a:path extrusionOk="0" h="1419" w="1419">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87"/>
            <p:cNvSpPr/>
            <p:nvPr/>
          </p:nvSpPr>
          <p:spPr>
            <a:xfrm>
              <a:off x="2883750" y="3729775"/>
              <a:ext cx="66975" cy="33900"/>
            </a:xfrm>
            <a:custGeom>
              <a:rect b="b" l="l" r="r" t="t"/>
              <a:pathLst>
                <a:path extrusionOk="0" h="1356" w="2679">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87"/>
            <p:cNvSpPr/>
            <p:nvPr/>
          </p:nvSpPr>
          <p:spPr>
            <a:xfrm>
              <a:off x="2855375" y="3643150"/>
              <a:ext cx="122125" cy="98475"/>
            </a:xfrm>
            <a:custGeom>
              <a:rect b="b" l="l" r="r" t="t"/>
              <a:pathLst>
                <a:path extrusionOk="0" h="3939" w="4885">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87"/>
            <p:cNvSpPr/>
            <p:nvPr/>
          </p:nvSpPr>
          <p:spPr>
            <a:xfrm>
              <a:off x="2801050" y="3591800"/>
              <a:ext cx="229225" cy="258500"/>
            </a:xfrm>
            <a:custGeom>
              <a:rect b="b" l="l" r="r" t="t"/>
              <a:pathLst>
                <a:path extrusionOk="0" h="10340" w="9169">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87"/>
            <p:cNvSpPr/>
            <p:nvPr/>
          </p:nvSpPr>
          <p:spPr>
            <a:xfrm>
              <a:off x="2786075" y="3800675"/>
              <a:ext cx="260725" cy="86025"/>
            </a:xfrm>
            <a:custGeom>
              <a:rect b="b" l="l" r="r" t="t"/>
              <a:pathLst>
                <a:path extrusionOk="0" h="3441" w="10429">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0" name="Google Shape;9120;p87"/>
          <p:cNvGrpSpPr/>
          <p:nvPr/>
        </p:nvGrpSpPr>
        <p:grpSpPr>
          <a:xfrm>
            <a:off x="7582324" y="2418444"/>
            <a:ext cx="227180" cy="350079"/>
            <a:chOff x="2819150" y="3955025"/>
            <a:chExt cx="192200" cy="296175"/>
          </a:xfrm>
        </p:grpSpPr>
        <p:sp>
          <p:nvSpPr>
            <p:cNvPr id="9121" name="Google Shape;9121;p87"/>
            <p:cNvSpPr/>
            <p:nvPr/>
          </p:nvSpPr>
          <p:spPr>
            <a:xfrm>
              <a:off x="2856175" y="4007025"/>
              <a:ext cx="122100" cy="70125"/>
            </a:xfrm>
            <a:custGeom>
              <a:rect b="b" l="l" r="r" t="t"/>
              <a:pathLst>
                <a:path extrusionOk="0" h="2805" w="4884">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87"/>
            <p:cNvSpPr/>
            <p:nvPr/>
          </p:nvSpPr>
          <p:spPr>
            <a:xfrm>
              <a:off x="2819150" y="4180300"/>
              <a:ext cx="192200" cy="70900"/>
            </a:xfrm>
            <a:custGeom>
              <a:rect b="b" l="l" r="r" t="t"/>
              <a:pathLst>
                <a:path extrusionOk="0" h="2836" w="7688">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87"/>
            <p:cNvSpPr/>
            <p:nvPr/>
          </p:nvSpPr>
          <p:spPr>
            <a:xfrm>
              <a:off x="2882950" y="3955025"/>
              <a:ext cx="68550" cy="35475"/>
            </a:xfrm>
            <a:custGeom>
              <a:rect b="b" l="l" r="r" t="t"/>
              <a:pathLst>
                <a:path extrusionOk="0" h="1419" w="2742">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87"/>
            <p:cNvSpPr/>
            <p:nvPr/>
          </p:nvSpPr>
          <p:spPr>
            <a:xfrm>
              <a:off x="2856975" y="4093650"/>
              <a:ext cx="118950" cy="70125"/>
            </a:xfrm>
            <a:custGeom>
              <a:rect b="b" l="l" r="r" t="t"/>
              <a:pathLst>
                <a:path extrusionOk="0" h="2805" w="4758">
                  <a:moveTo>
                    <a:pt x="473" y="1"/>
                  </a:moveTo>
                  <a:lnTo>
                    <a:pt x="0" y="2805"/>
                  </a:lnTo>
                  <a:lnTo>
                    <a:pt x="4757" y="2805"/>
                  </a:lnTo>
                  <a:lnTo>
                    <a:pt x="42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5" name="Google Shape;9125;p87"/>
          <p:cNvGrpSpPr/>
          <p:nvPr/>
        </p:nvGrpSpPr>
        <p:grpSpPr>
          <a:xfrm>
            <a:off x="6206097" y="2884042"/>
            <a:ext cx="349133" cy="348217"/>
            <a:chOff x="4629125" y="3235150"/>
            <a:chExt cx="295375" cy="294600"/>
          </a:xfrm>
        </p:grpSpPr>
        <p:sp>
          <p:nvSpPr>
            <p:cNvPr id="9126" name="Google Shape;9126;p87"/>
            <p:cNvSpPr/>
            <p:nvPr/>
          </p:nvSpPr>
          <p:spPr>
            <a:xfrm>
              <a:off x="4696850" y="3391100"/>
              <a:ext cx="35475" cy="35475"/>
            </a:xfrm>
            <a:custGeom>
              <a:rect b="b" l="l" r="r" t="t"/>
              <a:pathLst>
                <a:path extrusionOk="0" h="1419" w="1419">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87"/>
            <p:cNvSpPr/>
            <p:nvPr/>
          </p:nvSpPr>
          <p:spPr>
            <a:xfrm>
              <a:off x="4680300" y="3443875"/>
              <a:ext cx="69350" cy="34675"/>
            </a:xfrm>
            <a:custGeom>
              <a:rect b="b" l="l" r="r" t="t"/>
              <a:pathLst>
                <a:path extrusionOk="0" h="1387" w="2774">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87"/>
            <p:cNvSpPr/>
            <p:nvPr/>
          </p:nvSpPr>
          <p:spPr>
            <a:xfrm>
              <a:off x="4629125" y="3339900"/>
              <a:ext cx="295375" cy="189850"/>
            </a:xfrm>
            <a:custGeom>
              <a:rect b="b" l="l" r="r" t="t"/>
              <a:pathLst>
                <a:path extrusionOk="0" h="7594" w="11815">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87"/>
            <p:cNvSpPr/>
            <p:nvPr/>
          </p:nvSpPr>
          <p:spPr>
            <a:xfrm>
              <a:off x="4714975" y="3287125"/>
              <a:ext cx="122100" cy="70125"/>
            </a:xfrm>
            <a:custGeom>
              <a:rect b="b" l="l" r="r" t="t"/>
              <a:pathLst>
                <a:path extrusionOk="0" h="2805" w="4884">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87"/>
            <p:cNvSpPr/>
            <p:nvPr/>
          </p:nvSpPr>
          <p:spPr>
            <a:xfrm>
              <a:off x="4732300" y="3235150"/>
              <a:ext cx="86650" cy="35475"/>
            </a:xfrm>
            <a:custGeom>
              <a:rect b="b" l="l" r="r" t="t"/>
              <a:pathLst>
                <a:path extrusionOk="0" h="1419" w="3466">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1" name="Google Shape;9131;p87"/>
          <p:cNvGrpSpPr/>
          <p:nvPr/>
        </p:nvGrpSpPr>
        <p:grpSpPr>
          <a:xfrm>
            <a:off x="6206082" y="3331575"/>
            <a:ext cx="349163" cy="349133"/>
            <a:chOff x="4628325" y="3599825"/>
            <a:chExt cx="295400" cy="295375"/>
          </a:xfrm>
        </p:grpSpPr>
        <p:sp>
          <p:nvSpPr>
            <p:cNvPr id="9132" name="Google Shape;9132;p87"/>
            <p:cNvSpPr/>
            <p:nvPr/>
          </p:nvSpPr>
          <p:spPr>
            <a:xfrm>
              <a:off x="4679525" y="3686450"/>
              <a:ext cx="17350" cy="86675"/>
            </a:xfrm>
            <a:custGeom>
              <a:rect b="b" l="l" r="r" t="t"/>
              <a:pathLst>
                <a:path extrusionOk="0" h="3467" w="694">
                  <a:moveTo>
                    <a:pt x="0" y="1"/>
                  </a:moveTo>
                  <a:lnTo>
                    <a:pt x="0" y="3466"/>
                  </a:lnTo>
                  <a:lnTo>
                    <a:pt x="694" y="3466"/>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87"/>
            <p:cNvSpPr/>
            <p:nvPr/>
          </p:nvSpPr>
          <p:spPr>
            <a:xfrm>
              <a:off x="4854375" y="3686450"/>
              <a:ext cx="18150" cy="86675"/>
            </a:xfrm>
            <a:custGeom>
              <a:rect b="b" l="l" r="r" t="t"/>
              <a:pathLst>
                <a:path extrusionOk="0" h="3467" w="726">
                  <a:moveTo>
                    <a:pt x="1" y="1"/>
                  </a:moveTo>
                  <a:lnTo>
                    <a:pt x="1" y="3466"/>
                  </a:lnTo>
                  <a:lnTo>
                    <a:pt x="725" y="3466"/>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87"/>
            <p:cNvSpPr/>
            <p:nvPr/>
          </p:nvSpPr>
          <p:spPr>
            <a:xfrm>
              <a:off x="4679525" y="3790425"/>
              <a:ext cx="17350" cy="104000"/>
            </a:xfrm>
            <a:custGeom>
              <a:rect b="b" l="l" r="r" t="t"/>
              <a:pathLst>
                <a:path extrusionOk="0" h="4160" w="694">
                  <a:moveTo>
                    <a:pt x="0" y="0"/>
                  </a:moveTo>
                  <a:lnTo>
                    <a:pt x="0" y="4159"/>
                  </a:lnTo>
                  <a:lnTo>
                    <a:pt x="694" y="4159"/>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87"/>
            <p:cNvSpPr/>
            <p:nvPr/>
          </p:nvSpPr>
          <p:spPr>
            <a:xfrm>
              <a:off x="4854375" y="3790425"/>
              <a:ext cx="18150" cy="104000"/>
            </a:xfrm>
            <a:custGeom>
              <a:rect b="b" l="l" r="r" t="t"/>
              <a:pathLst>
                <a:path extrusionOk="0" h="4160" w="726">
                  <a:moveTo>
                    <a:pt x="1" y="0"/>
                  </a:moveTo>
                  <a:lnTo>
                    <a:pt x="1" y="4159"/>
                  </a:lnTo>
                  <a:lnTo>
                    <a:pt x="725" y="4159"/>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87"/>
            <p:cNvSpPr/>
            <p:nvPr/>
          </p:nvSpPr>
          <p:spPr>
            <a:xfrm>
              <a:off x="4628325" y="3686450"/>
              <a:ext cx="34675" cy="86675"/>
            </a:xfrm>
            <a:custGeom>
              <a:rect b="b" l="l" r="r" t="t"/>
              <a:pathLst>
                <a:path extrusionOk="0" h="3467" w="1387">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87"/>
            <p:cNvSpPr/>
            <p:nvPr/>
          </p:nvSpPr>
          <p:spPr>
            <a:xfrm>
              <a:off x="4714975" y="3686450"/>
              <a:ext cx="122100" cy="86675"/>
            </a:xfrm>
            <a:custGeom>
              <a:rect b="b" l="l" r="r" t="t"/>
              <a:pathLst>
                <a:path extrusionOk="0" h="3467" w="4884">
                  <a:moveTo>
                    <a:pt x="0" y="1"/>
                  </a:moveTo>
                  <a:lnTo>
                    <a:pt x="0" y="3466"/>
                  </a:lnTo>
                  <a:lnTo>
                    <a:pt x="4883" y="3466"/>
                  </a:lnTo>
                  <a:lnTo>
                    <a:pt x="4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87"/>
            <p:cNvSpPr/>
            <p:nvPr/>
          </p:nvSpPr>
          <p:spPr>
            <a:xfrm>
              <a:off x="4889025" y="3777825"/>
              <a:ext cx="34700" cy="117375"/>
            </a:xfrm>
            <a:custGeom>
              <a:rect b="b" l="l" r="r" t="t"/>
              <a:pathLst>
                <a:path extrusionOk="0" h="4695" w="1388">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87"/>
            <p:cNvSpPr/>
            <p:nvPr/>
          </p:nvSpPr>
          <p:spPr>
            <a:xfrm>
              <a:off x="4628325" y="3777825"/>
              <a:ext cx="34675" cy="116600"/>
            </a:xfrm>
            <a:custGeom>
              <a:rect b="b" l="l" r="r" t="t"/>
              <a:pathLst>
                <a:path extrusionOk="0" h="4664" w="1387">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87"/>
            <p:cNvSpPr/>
            <p:nvPr/>
          </p:nvSpPr>
          <p:spPr>
            <a:xfrm>
              <a:off x="4766950" y="3790425"/>
              <a:ext cx="17350" cy="18150"/>
            </a:xfrm>
            <a:custGeom>
              <a:rect b="b" l="l" r="r" t="t"/>
              <a:pathLst>
                <a:path extrusionOk="0" h="726" w="694">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87"/>
            <p:cNvSpPr/>
            <p:nvPr/>
          </p:nvSpPr>
          <p:spPr>
            <a:xfrm>
              <a:off x="4889025" y="3686450"/>
              <a:ext cx="34700" cy="86675"/>
            </a:xfrm>
            <a:custGeom>
              <a:rect b="b" l="l" r="r" t="t"/>
              <a:pathLst>
                <a:path extrusionOk="0" h="3467" w="1388">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87"/>
            <p:cNvSpPr/>
            <p:nvPr/>
          </p:nvSpPr>
          <p:spPr>
            <a:xfrm>
              <a:off x="4714975" y="3790425"/>
              <a:ext cx="122100" cy="104000"/>
            </a:xfrm>
            <a:custGeom>
              <a:rect b="b" l="l" r="r" t="t"/>
              <a:pathLst>
                <a:path extrusionOk="0" h="4160" w="4884">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87"/>
            <p:cNvSpPr/>
            <p:nvPr/>
          </p:nvSpPr>
          <p:spPr>
            <a:xfrm>
              <a:off x="4714175" y="3599825"/>
              <a:ext cx="122100" cy="69325"/>
            </a:xfrm>
            <a:custGeom>
              <a:rect b="b" l="l" r="r" t="t"/>
              <a:pathLst>
                <a:path extrusionOk="0" h="2773" w="4884">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4" name="Google Shape;9144;p87"/>
          <p:cNvGrpSpPr/>
          <p:nvPr/>
        </p:nvGrpSpPr>
        <p:grpSpPr>
          <a:xfrm>
            <a:off x="6227033" y="3807186"/>
            <a:ext cx="307261" cy="350079"/>
            <a:chOff x="4645650" y="3962900"/>
            <a:chExt cx="259950" cy="296175"/>
          </a:xfrm>
        </p:grpSpPr>
        <p:sp>
          <p:nvSpPr>
            <p:cNvPr id="9145" name="Google Shape;9145;p87"/>
            <p:cNvSpPr/>
            <p:nvPr/>
          </p:nvSpPr>
          <p:spPr>
            <a:xfrm>
              <a:off x="4853600" y="4155100"/>
              <a:ext cx="52000" cy="103975"/>
            </a:xfrm>
            <a:custGeom>
              <a:rect b="b" l="l" r="r" t="t"/>
              <a:pathLst>
                <a:path extrusionOk="0" h="4159" w="208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87"/>
            <p:cNvSpPr/>
            <p:nvPr/>
          </p:nvSpPr>
          <p:spPr>
            <a:xfrm>
              <a:off x="4714975" y="4155100"/>
              <a:ext cx="121300" cy="50625"/>
            </a:xfrm>
            <a:custGeom>
              <a:rect b="b" l="l" r="r" t="t"/>
              <a:pathLst>
                <a:path extrusionOk="0" h="2025" w="4852">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87"/>
            <p:cNvSpPr/>
            <p:nvPr/>
          </p:nvSpPr>
          <p:spPr>
            <a:xfrm>
              <a:off x="4714975" y="4211025"/>
              <a:ext cx="121300" cy="48050"/>
            </a:xfrm>
            <a:custGeom>
              <a:rect b="b" l="l" r="r" t="t"/>
              <a:pathLst>
                <a:path extrusionOk="0" h="1922" w="4852">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87"/>
            <p:cNvSpPr/>
            <p:nvPr/>
          </p:nvSpPr>
          <p:spPr>
            <a:xfrm>
              <a:off x="4645650" y="4154300"/>
              <a:ext cx="52025" cy="104775"/>
            </a:xfrm>
            <a:custGeom>
              <a:rect b="b" l="l" r="r" t="t"/>
              <a:pathLst>
                <a:path extrusionOk="0" h="4191" w="2081">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87"/>
            <p:cNvSpPr/>
            <p:nvPr/>
          </p:nvSpPr>
          <p:spPr>
            <a:xfrm>
              <a:off x="4722850" y="4049550"/>
              <a:ext cx="103975" cy="105575"/>
            </a:xfrm>
            <a:custGeom>
              <a:rect b="b" l="l" r="r" t="t"/>
              <a:pathLst>
                <a:path extrusionOk="0" h="4223" w="4159">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87"/>
            <p:cNvSpPr/>
            <p:nvPr/>
          </p:nvSpPr>
          <p:spPr>
            <a:xfrm>
              <a:off x="4678725" y="3962900"/>
              <a:ext cx="190650" cy="174100"/>
            </a:xfrm>
            <a:custGeom>
              <a:rect b="b" l="l" r="r" t="t"/>
              <a:pathLst>
                <a:path extrusionOk="0" h="6964" w="7626">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1" name="Google Shape;9151;p87"/>
          <p:cNvGrpSpPr/>
          <p:nvPr/>
        </p:nvGrpSpPr>
        <p:grpSpPr>
          <a:xfrm>
            <a:off x="7979994" y="3332048"/>
            <a:ext cx="349133" cy="348188"/>
            <a:chOff x="6143725" y="3582500"/>
            <a:chExt cx="295375" cy="294575"/>
          </a:xfrm>
        </p:grpSpPr>
        <p:sp>
          <p:nvSpPr>
            <p:cNvPr id="9152" name="Google Shape;9152;p87"/>
            <p:cNvSpPr/>
            <p:nvPr/>
          </p:nvSpPr>
          <p:spPr>
            <a:xfrm>
              <a:off x="6143725" y="3720325"/>
              <a:ext cx="295375" cy="156750"/>
            </a:xfrm>
            <a:custGeom>
              <a:rect b="b" l="l" r="r" t="t"/>
              <a:pathLst>
                <a:path extrusionOk="0" h="6270" w="11815">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87"/>
            <p:cNvSpPr/>
            <p:nvPr/>
          </p:nvSpPr>
          <p:spPr>
            <a:xfrm>
              <a:off x="6246900" y="3773100"/>
              <a:ext cx="88225" cy="17350"/>
            </a:xfrm>
            <a:custGeom>
              <a:rect b="b" l="l" r="r" t="t"/>
              <a:pathLst>
                <a:path extrusionOk="0" h="694" w="3529">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87"/>
            <p:cNvSpPr/>
            <p:nvPr/>
          </p:nvSpPr>
          <p:spPr>
            <a:xfrm>
              <a:off x="6161050" y="3582500"/>
              <a:ext cx="86650" cy="34675"/>
            </a:xfrm>
            <a:custGeom>
              <a:rect b="b" l="l" r="r" t="t"/>
              <a:pathLst>
                <a:path extrusionOk="0" h="1387" w="3466">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87"/>
            <p:cNvSpPr/>
            <p:nvPr/>
          </p:nvSpPr>
          <p:spPr>
            <a:xfrm>
              <a:off x="6160250" y="3633675"/>
              <a:ext cx="86675" cy="69350"/>
            </a:xfrm>
            <a:custGeom>
              <a:rect b="b" l="l" r="r" t="t"/>
              <a:pathLst>
                <a:path extrusionOk="0" h="2774" w="3467">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87"/>
            <p:cNvSpPr/>
            <p:nvPr/>
          </p:nvSpPr>
          <p:spPr>
            <a:xfrm>
              <a:off x="6336675" y="3599025"/>
              <a:ext cx="85875" cy="69350"/>
            </a:xfrm>
            <a:custGeom>
              <a:rect b="b" l="l" r="r" t="t"/>
              <a:pathLst>
                <a:path extrusionOk="0" h="2774" w="3435">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87"/>
            <p:cNvSpPr/>
            <p:nvPr/>
          </p:nvSpPr>
          <p:spPr>
            <a:xfrm>
              <a:off x="6335100" y="3686450"/>
              <a:ext cx="86675" cy="17350"/>
            </a:xfrm>
            <a:custGeom>
              <a:rect b="b" l="l" r="r" t="t"/>
              <a:pathLst>
                <a:path extrusionOk="0" h="694" w="3467">
                  <a:moveTo>
                    <a:pt x="1" y="1"/>
                  </a:moveTo>
                  <a:lnTo>
                    <a:pt x="1" y="694"/>
                  </a:lnTo>
                  <a:lnTo>
                    <a:pt x="3466" y="694"/>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87"/>
            <p:cNvSpPr/>
            <p:nvPr/>
          </p:nvSpPr>
          <p:spPr>
            <a:xfrm>
              <a:off x="6264225" y="3617150"/>
              <a:ext cx="53575" cy="86650"/>
            </a:xfrm>
            <a:custGeom>
              <a:rect b="b" l="l" r="r" t="t"/>
              <a:pathLst>
                <a:path extrusionOk="0" h="3466" w="2143">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9" name="Google Shape;9159;p87"/>
          <p:cNvGrpSpPr/>
          <p:nvPr/>
        </p:nvGrpSpPr>
        <p:grpSpPr>
          <a:xfrm>
            <a:off x="5748820" y="1531387"/>
            <a:ext cx="350995" cy="350049"/>
            <a:chOff x="1310075" y="3253275"/>
            <a:chExt cx="296950" cy="296150"/>
          </a:xfrm>
        </p:grpSpPr>
        <p:sp>
          <p:nvSpPr>
            <p:cNvPr id="9160" name="Google Shape;9160;p87"/>
            <p:cNvSpPr/>
            <p:nvPr/>
          </p:nvSpPr>
          <p:spPr>
            <a:xfrm>
              <a:off x="1423475" y="3359600"/>
              <a:ext cx="69350" cy="68550"/>
            </a:xfrm>
            <a:custGeom>
              <a:rect b="b" l="l" r="r" t="t"/>
              <a:pathLst>
                <a:path extrusionOk="0" h="2742"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87"/>
            <p:cNvSpPr/>
            <p:nvPr/>
          </p:nvSpPr>
          <p:spPr>
            <a:xfrm>
              <a:off x="1310075" y="3253275"/>
              <a:ext cx="296950" cy="296150"/>
            </a:xfrm>
            <a:custGeom>
              <a:rect b="b" l="l" r="r" t="t"/>
              <a:pathLst>
                <a:path extrusionOk="0" h="11846" w="11878">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87"/>
            <p:cNvSpPr/>
            <p:nvPr/>
          </p:nvSpPr>
          <p:spPr>
            <a:xfrm>
              <a:off x="1399850" y="3426550"/>
              <a:ext cx="116600" cy="52800"/>
            </a:xfrm>
            <a:custGeom>
              <a:rect b="b" l="l" r="r" t="t"/>
              <a:pathLst>
                <a:path extrusionOk="0" h="2112" w="4664">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63" name="Google Shape;9163;p87"/>
          <p:cNvSpPr/>
          <p:nvPr/>
        </p:nvSpPr>
        <p:spPr>
          <a:xfrm>
            <a:off x="5750241" y="1973475"/>
            <a:ext cx="348217" cy="347272"/>
          </a:xfrm>
          <a:custGeom>
            <a:rect b="b" l="l" r="r" t="t"/>
            <a:pathLst>
              <a:path extrusionOk="0" h="11752" w="11784">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64" name="Google Shape;9164;p87"/>
          <p:cNvGrpSpPr/>
          <p:nvPr/>
        </p:nvGrpSpPr>
        <p:grpSpPr>
          <a:xfrm>
            <a:off x="5748347" y="2417646"/>
            <a:ext cx="351941" cy="351675"/>
            <a:chOff x="1310075" y="3980250"/>
            <a:chExt cx="297750" cy="297525"/>
          </a:xfrm>
        </p:grpSpPr>
        <p:sp>
          <p:nvSpPr>
            <p:cNvPr id="9165" name="Google Shape;9165;p87"/>
            <p:cNvSpPr/>
            <p:nvPr/>
          </p:nvSpPr>
          <p:spPr>
            <a:xfrm>
              <a:off x="1310075" y="3980250"/>
              <a:ext cx="297750" cy="297525"/>
            </a:xfrm>
            <a:custGeom>
              <a:rect b="b" l="l" r="r" t="t"/>
              <a:pathLst>
                <a:path extrusionOk="0" h="11901" w="1191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87"/>
            <p:cNvSpPr/>
            <p:nvPr/>
          </p:nvSpPr>
          <p:spPr>
            <a:xfrm>
              <a:off x="1449475" y="4086575"/>
              <a:ext cx="17350" cy="52000"/>
            </a:xfrm>
            <a:custGeom>
              <a:rect b="b" l="l" r="r" t="t"/>
              <a:pathLst>
                <a:path extrusionOk="0" h="2080" w="694">
                  <a:moveTo>
                    <a:pt x="1" y="0"/>
                  </a:moveTo>
                  <a:lnTo>
                    <a:pt x="1" y="2080"/>
                  </a:lnTo>
                  <a:lnTo>
                    <a:pt x="694" y="2080"/>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87"/>
            <p:cNvSpPr/>
            <p:nvPr/>
          </p:nvSpPr>
          <p:spPr>
            <a:xfrm>
              <a:off x="1380175" y="4121225"/>
              <a:ext cx="17350" cy="17350"/>
            </a:xfrm>
            <a:custGeom>
              <a:rect b="b" l="l" r="r" t="t"/>
              <a:pathLst>
                <a:path extrusionOk="0" h="694" w="694">
                  <a:moveTo>
                    <a:pt x="0" y="0"/>
                  </a:moveTo>
                  <a:lnTo>
                    <a:pt x="0" y="694"/>
                  </a:lnTo>
                  <a:lnTo>
                    <a:pt x="693" y="694"/>
                  </a:ln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87"/>
            <p:cNvSpPr/>
            <p:nvPr/>
          </p:nvSpPr>
          <p:spPr>
            <a:xfrm>
              <a:off x="1518800" y="4051925"/>
              <a:ext cx="18125" cy="86650"/>
            </a:xfrm>
            <a:custGeom>
              <a:rect b="b" l="l" r="r" t="t"/>
              <a:pathLst>
                <a:path extrusionOk="0" h="3466" w="725">
                  <a:moveTo>
                    <a:pt x="0" y="0"/>
                  </a:moveTo>
                  <a:lnTo>
                    <a:pt x="0" y="3466"/>
                  </a:lnTo>
                  <a:lnTo>
                    <a:pt x="725" y="346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9" name="Google Shape;9169;p87"/>
          <p:cNvGrpSpPr/>
          <p:nvPr/>
        </p:nvGrpSpPr>
        <p:grpSpPr>
          <a:xfrm>
            <a:off x="8013136" y="1531845"/>
            <a:ext cx="266305" cy="349133"/>
            <a:chOff x="3167275" y="3227275"/>
            <a:chExt cx="225300" cy="295375"/>
          </a:xfrm>
        </p:grpSpPr>
        <p:sp>
          <p:nvSpPr>
            <p:cNvPr id="9170" name="Google Shape;9170;p87"/>
            <p:cNvSpPr/>
            <p:nvPr/>
          </p:nvSpPr>
          <p:spPr>
            <a:xfrm>
              <a:off x="3167275" y="3227275"/>
              <a:ext cx="225300" cy="207950"/>
            </a:xfrm>
            <a:custGeom>
              <a:rect b="b" l="l" r="r" t="t"/>
              <a:pathLst>
                <a:path extrusionOk="0" h="8318" w="9012">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87"/>
            <p:cNvSpPr/>
            <p:nvPr/>
          </p:nvSpPr>
          <p:spPr>
            <a:xfrm>
              <a:off x="3262600" y="3278475"/>
              <a:ext cx="35450" cy="35475"/>
            </a:xfrm>
            <a:custGeom>
              <a:rect b="b" l="l" r="r" t="t"/>
              <a:pathLst>
                <a:path extrusionOk="0" h="1419" w="1418">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87"/>
            <p:cNvSpPr/>
            <p:nvPr/>
          </p:nvSpPr>
          <p:spPr>
            <a:xfrm>
              <a:off x="3220050" y="3452525"/>
              <a:ext cx="121325" cy="35475"/>
            </a:xfrm>
            <a:custGeom>
              <a:rect b="b" l="l" r="r" t="t"/>
              <a:pathLst>
                <a:path extrusionOk="0" h="1419" w="4853">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87"/>
            <p:cNvSpPr/>
            <p:nvPr/>
          </p:nvSpPr>
          <p:spPr>
            <a:xfrm>
              <a:off x="3237375" y="3332025"/>
              <a:ext cx="86675" cy="52000"/>
            </a:xfrm>
            <a:custGeom>
              <a:rect b="b" l="l" r="r" t="t"/>
              <a:pathLst>
                <a:path extrusionOk="0" h="2080" w="3467">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87"/>
            <p:cNvSpPr/>
            <p:nvPr/>
          </p:nvSpPr>
          <p:spPr>
            <a:xfrm>
              <a:off x="3237375" y="3505300"/>
              <a:ext cx="87450" cy="17350"/>
            </a:xfrm>
            <a:custGeom>
              <a:rect b="b" l="l" r="r" t="t"/>
              <a:pathLst>
                <a:path extrusionOk="0" h="694" w="3498">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75" name="Google Shape;9175;p87"/>
          <p:cNvSpPr/>
          <p:nvPr/>
        </p:nvSpPr>
        <p:spPr>
          <a:xfrm>
            <a:off x="7962474" y="1971731"/>
            <a:ext cx="367779" cy="350758"/>
          </a:xfrm>
          <a:custGeom>
            <a:rect b="b" l="l" r="r" t="t"/>
            <a:pathLst>
              <a:path extrusionOk="0" h="11870" w="12446">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76" name="Google Shape;9176;p87"/>
          <p:cNvGrpSpPr/>
          <p:nvPr/>
        </p:nvGrpSpPr>
        <p:grpSpPr>
          <a:xfrm>
            <a:off x="7970318" y="2418902"/>
            <a:ext cx="351940" cy="349163"/>
            <a:chOff x="3133425" y="3955025"/>
            <a:chExt cx="297750" cy="295400"/>
          </a:xfrm>
        </p:grpSpPr>
        <p:sp>
          <p:nvSpPr>
            <p:cNvPr id="9177" name="Google Shape;9177;p87"/>
            <p:cNvSpPr/>
            <p:nvPr/>
          </p:nvSpPr>
          <p:spPr>
            <a:xfrm>
              <a:off x="3133425" y="4058225"/>
              <a:ext cx="297750" cy="192200"/>
            </a:xfrm>
            <a:custGeom>
              <a:rect b="b" l="l" r="r" t="t"/>
              <a:pathLst>
                <a:path extrusionOk="0" h="7688" w="1191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87"/>
            <p:cNvSpPr/>
            <p:nvPr/>
          </p:nvSpPr>
          <p:spPr>
            <a:xfrm>
              <a:off x="3263375" y="4007025"/>
              <a:ext cx="35475" cy="35450"/>
            </a:xfrm>
            <a:custGeom>
              <a:rect b="b" l="l" r="r" t="t"/>
              <a:pathLst>
                <a:path extrusionOk="0" h="1418" w="1419">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87"/>
            <p:cNvSpPr/>
            <p:nvPr/>
          </p:nvSpPr>
          <p:spPr>
            <a:xfrm>
              <a:off x="3203525" y="3955025"/>
              <a:ext cx="155175" cy="135500"/>
            </a:xfrm>
            <a:custGeom>
              <a:rect b="b" l="l" r="r" t="t"/>
              <a:pathLst>
                <a:path extrusionOk="0" h="5420" w="6207">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0" name="Google Shape;9180;p87"/>
          <p:cNvGrpSpPr/>
          <p:nvPr/>
        </p:nvGrpSpPr>
        <p:grpSpPr>
          <a:xfrm>
            <a:off x="6650491" y="2882490"/>
            <a:ext cx="350079" cy="351320"/>
            <a:chOff x="4991425" y="3234750"/>
            <a:chExt cx="296175" cy="297225"/>
          </a:xfrm>
        </p:grpSpPr>
        <p:sp>
          <p:nvSpPr>
            <p:cNvPr id="9181" name="Google Shape;9181;p87"/>
            <p:cNvSpPr/>
            <p:nvPr/>
          </p:nvSpPr>
          <p:spPr>
            <a:xfrm>
              <a:off x="5077275" y="3304450"/>
              <a:ext cx="122100" cy="99275"/>
            </a:xfrm>
            <a:custGeom>
              <a:rect b="b" l="l" r="r" t="t"/>
              <a:pathLst>
                <a:path extrusionOk="0" h="3971" w="4884">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87"/>
            <p:cNvSpPr/>
            <p:nvPr/>
          </p:nvSpPr>
          <p:spPr>
            <a:xfrm>
              <a:off x="5121375" y="3339900"/>
              <a:ext cx="35475" cy="35475"/>
            </a:xfrm>
            <a:custGeom>
              <a:rect b="b" l="l" r="r" t="t"/>
              <a:pathLst>
                <a:path extrusionOk="0" h="1419" w="1419">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87"/>
            <p:cNvSpPr/>
            <p:nvPr/>
          </p:nvSpPr>
          <p:spPr>
            <a:xfrm>
              <a:off x="5009550" y="3234750"/>
              <a:ext cx="259150" cy="261125"/>
            </a:xfrm>
            <a:custGeom>
              <a:rect b="b" l="l" r="r" t="t"/>
              <a:pathLst>
                <a:path extrusionOk="0" h="10445" w="10366">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87"/>
            <p:cNvSpPr/>
            <p:nvPr/>
          </p:nvSpPr>
          <p:spPr>
            <a:xfrm>
              <a:off x="5105625" y="3391900"/>
              <a:ext cx="66975" cy="34675"/>
            </a:xfrm>
            <a:custGeom>
              <a:rect b="b" l="l" r="r" t="t"/>
              <a:pathLst>
                <a:path extrusionOk="0" h="1387" w="2679">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87"/>
            <p:cNvSpPr/>
            <p:nvPr/>
          </p:nvSpPr>
          <p:spPr>
            <a:xfrm>
              <a:off x="5192275" y="3443075"/>
              <a:ext cx="95325" cy="86975"/>
            </a:xfrm>
            <a:custGeom>
              <a:rect b="b" l="l" r="r" t="t"/>
              <a:pathLst>
                <a:path extrusionOk="0" h="3479" w="3813">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87"/>
            <p:cNvSpPr/>
            <p:nvPr/>
          </p:nvSpPr>
          <p:spPr>
            <a:xfrm>
              <a:off x="4991425" y="3444650"/>
              <a:ext cx="95325" cy="87325"/>
            </a:xfrm>
            <a:custGeom>
              <a:rect b="b" l="l" r="r" t="t"/>
              <a:pathLst>
                <a:path extrusionOk="0" h="3493" w="3813">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7" name="Google Shape;9187;p87"/>
          <p:cNvGrpSpPr/>
          <p:nvPr/>
        </p:nvGrpSpPr>
        <p:grpSpPr>
          <a:xfrm>
            <a:off x="6650491" y="3352053"/>
            <a:ext cx="350079" cy="308177"/>
            <a:chOff x="4991425" y="3617150"/>
            <a:chExt cx="296175" cy="260725"/>
          </a:xfrm>
        </p:grpSpPr>
        <p:sp>
          <p:nvSpPr>
            <p:cNvPr id="9188" name="Google Shape;9188;p87"/>
            <p:cNvSpPr/>
            <p:nvPr/>
          </p:nvSpPr>
          <p:spPr>
            <a:xfrm>
              <a:off x="5069400" y="3738450"/>
              <a:ext cx="139425" cy="139425"/>
            </a:xfrm>
            <a:custGeom>
              <a:rect b="b" l="l" r="r" t="t"/>
              <a:pathLst>
                <a:path extrusionOk="0" h="5577" w="5577">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87"/>
            <p:cNvSpPr/>
            <p:nvPr/>
          </p:nvSpPr>
          <p:spPr>
            <a:xfrm>
              <a:off x="5200150" y="3617150"/>
              <a:ext cx="69325" cy="69325"/>
            </a:xfrm>
            <a:custGeom>
              <a:rect b="b" l="l" r="r" t="t"/>
              <a:pathLst>
                <a:path extrusionOk="0" h="2773" w="2773">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87"/>
            <p:cNvSpPr/>
            <p:nvPr/>
          </p:nvSpPr>
          <p:spPr>
            <a:xfrm>
              <a:off x="5009550" y="3617150"/>
              <a:ext cx="68525" cy="69325"/>
            </a:xfrm>
            <a:custGeom>
              <a:rect b="b" l="l" r="r" t="t"/>
              <a:pathLst>
                <a:path extrusionOk="0" h="2773" w="2741">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87"/>
            <p:cNvSpPr/>
            <p:nvPr/>
          </p:nvSpPr>
          <p:spPr>
            <a:xfrm>
              <a:off x="4991425" y="3686450"/>
              <a:ext cx="104775" cy="52025"/>
            </a:xfrm>
            <a:custGeom>
              <a:rect b="b" l="l" r="r" t="t"/>
              <a:pathLst>
                <a:path extrusionOk="0" h="2081" w="4191">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87"/>
            <p:cNvSpPr/>
            <p:nvPr/>
          </p:nvSpPr>
          <p:spPr>
            <a:xfrm>
              <a:off x="5183600" y="3686450"/>
              <a:ext cx="104000" cy="52025"/>
            </a:xfrm>
            <a:custGeom>
              <a:rect b="b" l="l" r="r" t="t"/>
              <a:pathLst>
                <a:path extrusionOk="0" h="2081" w="416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87"/>
            <p:cNvSpPr/>
            <p:nvPr/>
          </p:nvSpPr>
          <p:spPr>
            <a:xfrm>
              <a:off x="5187550" y="3755775"/>
              <a:ext cx="100050" cy="52800"/>
            </a:xfrm>
            <a:custGeom>
              <a:rect b="b" l="l" r="r" t="t"/>
              <a:pathLst>
                <a:path extrusionOk="0" h="2112" w="4002">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87"/>
            <p:cNvSpPr/>
            <p:nvPr/>
          </p:nvSpPr>
          <p:spPr>
            <a:xfrm>
              <a:off x="4991425" y="3755775"/>
              <a:ext cx="100850" cy="52000"/>
            </a:xfrm>
            <a:custGeom>
              <a:rect b="b" l="l" r="r" t="t"/>
              <a:pathLst>
                <a:path extrusionOk="0" h="2080" w="4034">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5" name="Google Shape;9195;p87"/>
          <p:cNvGrpSpPr/>
          <p:nvPr/>
        </p:nvGrpSpPr>
        <p:grpSpPr>
          <a:xfrm>
            <a:off x="6727764" y="3807644"/>
            <a:ext cx="195532" cy="349163"/>
            <a:chOff x="5056800" y="3962900"/>
            <a:chExt cx="165425" cy="295400"/>
          </a:xfrm>
        </p:grpSpPr>
        <p:sp>
          <p:nvSpPr>
            <p:cNvPr id="9196" name="Google Shape;9196;p87"/>
            <p:cNvSpPr/>
            <p:nvPr/>
          </p:nvSpPr>
          <p:spPr>
            <a:xfrm>
              <a:off x="5155250" y="4042450"/>
              <a:ext cx="66975" cy="104800"/>
            </a:xfrm>
            <a:custGeom>
              <a:rect b="b" l="l" r="r" t="t"/>
              <a:pathLst>
                <a:path extrusionOk="0" h="4192" w="2679">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87"/>
            <p:cNvSpPr/>
            <p:nvPr/>
          </p:nvSpPr>
          <p:spPr>
            <a:xfrm>
              <a:off x="5065450" y="3962900"/>
              <a:ext cx="88250" cy="52025"/>
            </a:xfrm>
            <a:custGeom>
              <a:rect b="b" l="l" r="r" t="t"/>
              <a:pathLst>
                <a:path extrusionOk="0" h="2081" w="353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87"/>
            <p:cNvSpPr/>
            <p:nvPr/>
          </p:nvSpPr>
          <p:spPr>
            <a:xfrm>
              <a:off x="5056800" y="4032225"/>
              <a:ext cx="104000" cy="226075"/>
            </a:xfrm>
            <a:custGeom>
              <a:rect b="b" l="l" r="r" t="t"/>
              <a:pathLst>
                <a:path extrusionOk="0" h="9043" w="416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9" name="Google Shape;9199;p87"/>
          <p:cNvGrpSpPr/>
          <p:nvPr/>
        </p:nvGrpSpPr>
        <p:grpSpPr>
          <a:xfrm>
            <a:off x="7979062" y="3807660"/>
            <a:ext cx="350995" cy="349133"/>
            <a:chOff x="6168925" y="3936925"/>
            <a:chExt cx="296950" cy="295375"/>
          </a:xfrm>
        </p:grpSpPr>
        <p:sp>
          <p:nvSpPr>
            <p:cNvPr id="9200" name="Google Shape;9200;p87"/>
            <p:cNvSpPr/>
            <p:nvPr/>
          </p:nvSpPr>
          <p:spPr>
            <a:xfrm>
              <a:off x="6220900" y="4164550"/>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87"/>
            <p:cNvSpPr/>
            <p:nvPr/>
          </p:nvSpPr>
          <p:spPr>
            <a:xfrm>
              <a:off x="6168925" y="3972375"/>
              <a:ext cx="227650" cy="259925"/>
            </a:xfrm>
            <a:custGeom>
              <a:rect b="b" l="l" r="r" t="t"/>
              <a:pathLst>
                <a:path extrusionOk="0" h="10397" w="9106">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87"/>
            <p:cNvSpPr/>
            <p:nvPr/>
          </p:nvSpPr>
          <p:spPr>
            <a:xfrm>
              <a:off x="6228775" y="3936925"/>
              <a:ext cx="106350" cy="53575"/>
            </a:xfrm>
            <a:custGeom>
              <a:rect b="b" l="l" r="r" t="t"/>
              <a:pathLst>
                <a:path extrusionOk="0" h="2143" w="4254">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87"/>
            <p:cNvSpPr/>
            <p:nvPr/>
          </p:nvSpPr>
          <p:spPr>
            <a:xfrm>
              <a:off x="6412300" y="4059000"/>
              <a:ext cx="52000" cy="105575"/>
            </a:xfrm>
            <a:custGeom>
              <a:rect b="b" l="l" r="r" t="t"/>
              <a:pathLst>
                <a:path extrusionOk="0" h="4223" w="208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87"/>
            <p:cNvSpPr/>
            <p:nvPr/>
          </p:nvSpPr>
          <p:spPr>
            <a:xfrm>
              <a:off x="6413875" y="4007025"/>
              <a:ext cx="52000" cy="34675"/>
            </a:xfrm>
            <a:custGeom>
              <a:rect b="b" l="l" r="r" t="t"/>
              <a:pathLst>
                <a:path extrusionOk="0" h="1387" w="208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87"/>
            <p:cNvSpPr/>
            <p:nvPr/>
          </p:nvSpPr>
          <p:spPr>
            <a:xfrm>
              <a:off x="6417800" y="4173200"/>
              <a:ext cx="43350" cy="43350"/>
            </a:xfrm>
            <a:custGeom>
              <a:rect b="b" l="l" r="r" t="t"/>
              <a:pathLst>
                <a:path extrusionOk="0" h="1734" w="1734">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6" name="Google Shape;9206;p87"/>
          <p:cNvGrpSpPr/>
          <p:nvPr/>
        </p:nvGrpSpPr>
        <p:grpSpPr>
          <a:xfrm>
            <a:off x="6192756" y="1531845"/>
            <a:ext cx="348188" cy="349133"/>
            <a:chOff x="1674750" y="3254050"/>
            <a:chExt cx="294575" cy="295375"/>
          </a:xfrm>
        </p:grpSpPr>
        <p:sp>
          <p:nvSpPr>
            <p:cNvPr id="9207" name="Google Shape;9207;p87"/>
            <p:cNvSpPr/>
            <p:nvPr/>
          </p:nvSpPr>
          <p:spPr>
            <a:xfrm>
              <a:off x="1691275" y="3351700"/>
              <a:ext cx="278050" cy="197725"/>
            </a:xfrm>
            <a:custGeom>
              <a:rect b="b" l="l" r="r" t="t"/>
              <a:pathLst>
                <a:path extrusionOk="0" h="7909" w="11122">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87"/>
            <p:cNvSpPr/>
            <p:nvPr/>
          </p:nvSpPr>
          <p:spPr>
            <a:xfrm>
              <a:off x="1674750" y="3254050"/>
              <a:ext cx="277250" cy="197900"/>
            </a:xfrm>
            <a:custGeom>
              <a:rect b="b" l="l" r="r" t="t"/>
              <a:pathLst>
                <a:path extrusionOk="0" h="7916" w="1109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87"/>
            <p:cNvSpPr/>
            <p:nvPr/>
          </p:nvSpPr>
          <p:spPr>
            <a:xfrm>
              <a:off x="1727500" y="3306825"/>
              <a:ext cx="189075" cy="189050"/>
            </a:xfrm>
            <a:custGeom>
              <a:rect b="b" l="l" r="r" t="t"/>
              <a:pathLst>
                <a:path extrusionOk="0" h="7562" w="7563">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0" name="Google Shape;9210;p87"/>
          <p:cNvGrpSpPr/>
          <p:nvPr/>
        </p:nvGrpSpPr>
        <p:grpSpPr>
          <a:xfrm>
            <a:off x="6207177" y="1972435"/>
            <a:ext cx="319347" cy="349133"/>
            <a:chOff x="1687350" y="3618725"/>
            <a:chExt cx="270175" cy="295375"/>
          </a:xfrm>
        </p:grpSpPr>
        <p:sp>
          <p:nvSpPr>
            <p:cNvPr id="9211" name="Google Shape;9211;p87"/>
            <p:cNvSpPr/>
            <p:nvPr/>
          </p:nvSpPr>
          <p:spPr>
            <a:xfrm>
              <a:off x="1829900" y="3808550"/>
              <a:ext cx="18150" cy="35450"/>
            </a:xfrm>
            <a:custGeom>
              <a:rect b="b" l="l" r="r" t="t"/>
              <a:pathLst>
                <a:path extrusionOk="0" h="1418" w="726">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87"/>
            <p:cNvSpPr/>
            <p:nvPr/>
          </p:nvSpPr>
          <p:spPr>
            <a:xfrm>
              <a:off x="1795250" y="3755775"/>
              <a:ext cx="18125" cy="35450"/>
            </a:xfrm>
            <a:custGeom>
              <a:rect b="b" l="l" r="r" t="t"/>
              <a:pathLst>
                <a:path extrusionOk="0" h="1418" w="725">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87"/>
            <p:cNvSpPr/>
            <p:nvPr/>
          </p:nvSpPr>
          <p:spPr>
            <a:xfrm>
              <a:off x="1687350" y="3618725"/>
              <a:ext cx="270175" cy="295375"/>
            </a:xfrm>
            <a:custGeom>
              <a:rect b="b" l="l" r="r" t="t"/>
              <a:pathLst>
                <a:path extrusionOk="0" h="11815" w="10807">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4" name="Google Shape;9214;p87"/>
          <p:cNvGrpSpPr/>
          <p:nvPr/>
        </p:nvGrpSpPr>
        <p:grpSpPr>
          <a:xfrm>
            <a:off x="6190880" y="2418916"/>
            <a:ext cx="351940" cy="349133"/>
            <a:chOff x="1672375" y="3982600"/>
            <a:chExt cx="297750" cy="295375"/>
          </a:xfrm>
        </p:grpSpPr>
        <p:sp>
          <p:nvSpPr>
            <p:cNvPr id="9215" name="Google Shape;9215;p87"/>
            <p:cNvSpPr/>
            <p:nvPr/>
          </p:nvSpPr>
          <p:spPr>
            <a:xfrm>
              <a:off x="1796825" y="3982600"/>
              <a:ext cx="51225" cy="51225"/>
            </a:xfrm>
            <a:custGeom>
              <a:rect b="b" l="l" r="r" t="t"/>
              <a:pathLst>
                <a:path extrusionOk="0" h="2049" w="2049">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87"/>
            <p:cNvSpPr/>
            <p:nvPr/>
          </p:nvSpPr>
          <p:spPr>
            <a:xfrm>
              <a:off x="1672375" y="4092075"/>
              <a:ext cx="297750" cy="185900"/>
            </a:xfrm>
            <a:custGeom>
              <a:rect b="b" l="l" r="r" t="t"/>
              <a:pathLst>
                <a:path extrusionOk="0" h="7436" w="1191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87"/>
            <p:cNvSpPr/>
            <p:nvPr/>
          </p:nvSpPr>
          <p:spPr>
            <a:xfrm>
              <a:off x="1778700" y="4051125"/>
              <a:ext cx="86675" cy="69325"/>
            </a:xfrm>
            <a:custGeom>
              <a:rect b="b" l="l" r="r" t="t"/>
              <a:pathLst>
                <a:path extrusionOk="0" h="2773" w="3467">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8" name="Google Shape;9218;p87"/>
          <p:cNvGrpSpPr/>
          <p:nvPr/>
        </p:nvGrpSpPr>
        <p:grpSpPr>
          <a:xfrm>
            <a:off x="4882872" y="2883111"/>
            <a:ext cx="350079" cy="350079"/>
            <a:chOff x="3497300" y="3227275"/>
            <a:chExt cx="296175" cy="296175"/>
          </a:xfrm>
        </p:grpSpPr>
        <p:sp>
          <p:nvSpPr>
            <p:cNvPr id="9219" name="Google Shape;9219;p87"/>
            <p:cNvSpPr/>
            <p:nvPr/>
          </p:nvSpPr>
          <p:spPr>
            <a:xfrm>
              <a:off x="3609925" y="3339900"/>
              <a:ext cx="69350" cy="68550"/>
            </a:xfrm>
            <a:custGeom>
              <a:rect b="b" l="l" r="r" t="t"/>
              <a:pathLst>
                <a:path extrusionOk="0" h="2742" w="2774">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87"/>
            <p:cNvSpPr/>
            <p:nvPr/>
          </p:nvSpPr>
          <p:spPr>
            <a:xfrm>
              <a:off x="3531175" y="3227275"/>
              <a:ext cx="86650" cy="86675"/>
            </a:xfrm>
            <a:custGeom>
              <a:rect b="b" l="l" r="r" t="t"/>
              <a:pathLst>
                <a:path extrusionOk="0" h="3467" w="3466">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87"/>
            <p:cNvSpPr/>
            <p:nvPr/>
          </p:nvSpPr>
          <p:spPr>
            <a:xfrm>
              <a:off x="3670575" y="3227275"/>
              <a:ext cx="86675" cy="86675"/>
            </a:xfrm>
            <a:custGeom>
              <a:rect b="b" l="l" r="r" t="t"/>
              <a:pathLst>
                <a:path extrusionOk="0" h="3467" w="3467">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87"/>
            <p:cNvSpPr/>
            <p:nvPr/>
          </p:nvSpPr>
          <p:spPr>
            <a:xfrm>
              <a:off x="3622525" y="3421825"/>
              <a:ext cx="41775" cy="25225"/>
            </a:xfrm>
            <a:custGeom>
              <a:rect b="b" l="l" r="r" t="t"/>
              <a:pathLst>
                <a:path extrusionOk="0" h="1009" w="1671">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87"/>
            <p:cNvSpPr/>
            <p:nvPr/>
          </p:nvSpPr>
          <p:spPr>
            <a:xfrm>
              <a:off x="3566600" y="3416300"/>
              <a:ext cx="70125" cy="106350"/>
            </a:xfrm>
            <a:custGeom>
              <a:rect b="b" l="l" r="r" t="t"/>
              <a:pathLst>
                <a:path extrusionOk="0" h="4254" w="2805">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87"/>
            <p:cNvSpPr/>
            <p:nvPr/>
          </p:nvSpPr>
          <p:spPr>
            <a:xfrm>
              <a:off x="3653250" y="3417100"/>
              <a:ext cx="70125" cy="106350"/>
            </a:xfrm>
            <a:custGeom>
              <a:rect b="b" l="l" r="r" t="t"/>
              <a:pathLst>
                <a:path extrusionOk="0" h="4254" w="2805">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87"/>
            <p:cNvSpPr/>
            <p:nvPr/>
          </p:nvSpPr>
          <p:spPr>
            <a:xfrm>
              <a:off x="3655625" y="3310775"/>
              <a:ext cx="137850" cy="108700"/>
            </a:xfrm>
            <a:custGeom>
              <a:rect b="b" l="l" r="r" t="t"/>
              <a:pathLst>
                <a:path extrusionOk="0" h="4348" w="5514">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87"/>
            <p:cNvSpPr/>
            <p:nvPr/>
          </p:nvSpPr>
          <p:spPr>
            <a:xfrm>
              <a:off x="3497300" y="3309975"/>
              <a:ext cx="136275" cy="108725"/>
            </a:xfrm>
            <a:custGeom>
              <a:rect b="b" l="l" r="r" t="t"/>
              <a:pathLst>
                <a:path extrusionOk="0" h="4349" w="5451">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7" name="Google Shape;9227;p87"/>
          <p:cNvGrpSpPr/>
          <p:nvPr/>
        </p:nvGrpSpPr>
        <p:grpSpPr>
          <a:xfrm>
            <a:off x="4883345" y="3332506"/>
            <a:ext cx="349133" cy="347272"/>
            <a:chOff x="3497300" y="3591950"/>
            <a:chExt cx="295375" cy="293800"/>
          </a:xfrm>
        </p:grpSpPr>
        <p:sp>
          <p:nvSpPr>
            <p:cNvPr id="9228" name="Google Shape;9228;p87"/>
            <p:cNvSpPr/>
            <p:nvPr/>
          </p:nvSpPr>
          <p:spPr>
            <a:xfrm>
              <a:off x="3628825" y="3724275"/>
              <a:ext cx="18150" cy="16550"/>
            </a:xfrm>
            <a:custGeom>
              <a:rect b="b" l="l" r="r" t="t"/>
              <a:pathLst>
                <a:path extrusionOk="0" h="662" w="726">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87"/>
            <p:cNvSpPr/>
            <p:nvPr/>
          </p:nvSpPr>
          <p:spPr>
            <a:xfrm>
              <a:off x="3590250" y="3689400"/>
              <a:ext cx="94525" cy="86675"/>
            </a:xfrm>
            <a:custGeom>
              <a:rect b="b" l="l" r="r" t="t"/>
              <a:pathLst>
                <a:path extrusionOk="0" h="3467" w="3781">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87"/>
            <p:cNvSpPr/>
            <p:nvPr/>
          </p:nvSpPr>
          <p:spPr>
            <a:xfrm>
              <a:off x="3674525" y="3601400"/>
              <a:ext cx="118150" cy="118950"/>
            </a:xfrm>
            <a:custGeom>
              <a:rect b="b" l="l" r="r" t="t"/>
              <a:pathLst>
                <a:path extrusionOk="0" h="4758" w="4726">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87"/>
            <p:cNvSpPr/>
            <p:nvPr/>
          </p:nvSpPr>
          <p:spPr>
            <a:xfrm>
              <a:off x="3631200" y="3774675"/>
              <a:ext cx="103200" cy="102400"/>
            </a:xfrm>
            <a:custGeom>
              <a:rect b="b" l="l" r="r" t="t"/>
              <a:pathLst>
                <a:path extrusionOk="0" h="4096" w="4128">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87"/>
            <p:cNvSpPr/>
            <p:nvPr/>
          </p:nvSpPr>
          <p:spPr>
            <a:xfrm>
              <a:off x="3691850" y="3726625"/>
              <a:ext cx="89800" cy="89050"/>
            </a:xfrm>
            <a:custGeom>
              <a:rect b="b" l="l" r="r" t="t"/>
              <a:pathLst>
                <a:path extrusionOk="0" h="3562" w="3592">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87"/>
            <p:cNvSpPr/>
            <p:nvPr/>
          </p:nvSpPr>
          <p:spPr>
            <a:xfrm>
              <a:off x="3505175" y="3767575"/>
              <a:ext cx="120525" cy="118175"/>
            </a:xfrm>
            <a:custGeom>
              <a:rect b="b" l="l" r="r" t="t"/>
              <a:pathLst>
                <a:path extrusionOk="0" h="4727" w="4821">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87"/>
            <p:cNvSpPr/>
            <p:nvPr/>
          </p:nvSpPr>
          <p:spPr>
            <a:xfrm>
              <a:off x="3631200" y="3591950"/>
              <a:ext cx="104000" cy="84300"/>
            </a:xfrm>
            <a:custGeom>
              <a:rect b="b" l="l" r="r" t="t"/>
              <a:pathLst>
                <a:path extrusionOk="0" h="3372" w="416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87"/>
            <p:cNvSpPr/>
            <p:nvPr/>
          </p:nvSpPr>
          <p:spPr>
            <a:xfrm>
              <a:off x="3497300" y="3721900"/>
              <a:ext cx="84300" cy="107150"/>
            </a:xfrm>
            <a:custGeom>
              <a:rect b="b" l="l" r="r" t="t"/>
              <a:pathLst>
                <a:path extrusionOk="0" h="4286" w="3372">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6" name="Google Shape;9236;p87"/>
          <p:cNvGrpSpPr/>
          <p:nvPr/>
        </p:nvGrpSpPr>
        <p:grpSpPr>
          <a:xfrm>
            <a:off x="4883345" y="3807644"/>
            <a:ext cx="349133" cy="349163"/>
            <a:chOff x="3497300" y="3955025"/>
            <a:chExt cx="295375" cy="295400"/>
          </a:xfrm>
        </p:grpSpPr>
        <p:sp>
          <p:nvSpPr>
            <p:cNvPr id="9237" name="Google Shape;9237;p87"/>
            <p:cNvSpPr/>
            <p:nvPr/>
          </p:nvSpPr>
          <p:spPr>
            <a:xfrm>
              <a:off x="3660350" y="4035375"/>
              <a:ext cx="132325" cy="155175"/>
            </a:xfrm>
            <a:custGeom>
              <a:rect b="b" l="l" r="r" t="t"/>
              <a:pathLst>
                <a:path extrusionOk="0" h="6207" w="5293">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87"/>
            <p:cNvSpPr/>
            <p:nvPr/>
          </p:nvSpPr>
          <p:spPr>
            <a:xfrm>
              <a:off x="3653250" y="3955025"/>
              <a:ext cx="114225" cy="133150"/>
            </a:xfrm>
            <a:custGeom>
              <a:rect b="b" l="l" r="r" t="t"/>
              <a:pathLst>
                <a:path extrusionOk="0" h="5326" w="4569">
                  <a:moveTo>
                    <a:pt x="1" y="1"/>
                  </a:moveTo>
                  <a:lnTo>
                    <a:pt x="1" y="5325"/>
                  </a:lnTo>
                  <a:lnTo>
                    <a:pt x="4569" y="2679"/>
                  </a:lnTo>
                  <a:cubicBezTo>
                    <a:pt x="3561" y="1167"/>
                    <a:pt x="1891"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87"/>
            <p:cNvSpPr/>
            <p:nvPr/>
          </p:nvSpPr>
          <p:spPr>
            <a:xfrm>
              <a:off x="3497300" y="3955025"/>
              <a:ext cx="256000" cy="295400"/>
            </a:xfrm>
            <a:custGeom>
              <a:rect b="b" l="l" r="r" t="t"/>
              <a:pathLst>
                <a:path extrusionOk="0" h="11816" w="1024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0" name="Google Shape;9240;p87"/>
          <p:cNvGrpSpPr/>
          <p:nvPr/>
        </p:nvGrpSpPr>
        <p:grpSpPr>
          <a:xfrm>
            <a:off x="7107917" y="2883835"/>
            <a:ext cx="327739" cy="348631"/>
            <a:chOff x="5364750" y="3235150"/>
            <a:chExt cx="277275" cy="294950"/>
          </a:xfrm>
        </p:grpSpPr>
        <p:sp>
          <p:nvSpPr>
            <p:cNvPr id="9241" name="Google Shape;9241;p87"/>
            <p:cNvSpPr/>
            <p:nvPr/>
          </p:nvSpPr>
          <p:spPr>
            <a:xfrm>
              <a:off x="5502600" y="32351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87"/>
            <p:cNvSpPr/>
            <p:nvPr/>
          </p:nvSpPr>
          <p:spPr>
            <a:xfrm>
              <a:off x="5555375" y="3253850"/>
              <a:ext cx="35450" cy="34100"/>
            </a:xfrm>
            <a:custGeom>
              <a:rect b="b" l="l" r="r" t="t"/>
              <a:pathLst>
                <a:path extrusionOk="0" h="1364" w="1418">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87"/>
            <p:cNvSpPr/>
            <p:nvPr/>
          </p:nvSpPr>
          <p:spPr>
            <a:xfrm>
              <a:off x="5606550" y="3357225"/>
              <a:ext cx="35475" cy="18150"/>
            </a:xfrm>
            <a:custGeom>
              <a:rect b="b" l="l" r="r" t="t"/>
              <a:pathLst>
                <a:path extrusionOk="0" h="726" w="1419">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87"/>
            <p:cNvSpPr/>
            <p:nvPr/>
          </p:nvSpPr>
          <p:spPr>
            <a:xfrm>
              <a:off x="5364750" y="3357225"/>
              <a:ext cx="35475" cy="17350"/>
            </a:xfrm>
            <a:custGeom>
              <a:rect b="b" l="l" r="r" t="t"/>
              <a:pathLst>
                <a:path extrusionOk="0" h="694" w="1419">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87"/>
            <p:cNvSpPr/>
            <p:nvPr/>
          </p:nvSpPr>
          <p:spPr>
            <a:xfrm>
              <a:off x="5433275" y="3253850"/>
              <a:ext cx="35475" cy="34100"/>
            </a:xfrm>
            <a:custGeom>
              <a:rect b="b" l="l" r="r" t="t"/>
              <a:pathLst>
                <a:path extrusionOk="0" h="1364" w="1419">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87"/>
            <p:cNvSpPr/>
            <p:nvPr/>
          </p:nvSpPr>
          <p:spPr>
            <a:xfrm>
              <a:off x="5380500" y="3287775"/>
              <a:ext cx="37050" cy="25975"/>
            </a:xfrm>
            <a:custGeom>
              <a:rect b="b" l="l" r="r" t="t"/>
              <a:pathLst>
                <a:path extrusionOk="0" h="1039" w="1482">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87"/>
            <p:cNvSpPr/>
            <p:nvPr/>
          </p:nvSpPr>
          <p:spPr>
            <a:xfrm>
              <a:off x="5588450" y="3288075"/>
              <a:ext cx="37025" cy="26800"/>
            </a:xfrm>
            <a:custGeom>
              <a:rect b="b" l="l" r="r" t="t"/>
              <a:pathLst>
                <a:path extrusionOk="0" h="1072" w="1481">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87"/>
            <p:cNvSpPr/>
            <p:nvPr/>
          </p:nvSpPr>
          <p:spPr>
            <a:xfrm>
              <a:off x="5412025" y="3286350"/>
              <a:ext cx="177225" cy="243750"/>
            </a:xfrm>
            <a:custGeom>
              <a:rect b="b" l="l" r="r" t="t"/>
              <a:pathLst>
                <a:path extrusionOk="0" h="9750" w="7089">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9" name="Google Shape;9249;p87"/>
          <p:cNvGrpSpPr/>
          <p:nvPr/>
        </p:nvGrpSpPr>
        <p:grpSpPr>
          <a:xfrm>
            <a:off x="7096274" y="3330171"/>
            <a:ext cx="351024" cy="351940"/>
            <a:chOff x="5355300" y="3598250"/>
            <a:chExt cx="296975" cy="297750"/>
          </a:xfrm>
        </p:grpSpPr>
        <p:sp>
          <p:nvSpPr>
            <p:cNvPr id="9250" name="Google Shape;9250;p87"/>
            <p:cNvSpPr/>
            <p:nvPr/>
          </p:nvSpPr>
          <p:spPr>
            <a:xfrm>
              <a:off x="5355300" y="3703000"/>
              <a:ext cx="35475" cy="191425"/>
            </a:xfrm>
            <a:custGeom>
              <a:rect b="b" l="l" r="r" t="t"/>
              <a:pathLst>
                <a:path extrusionOk="0" h="7657" w="1419">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87"/>
            <p:cNvSpPr/>
            <p:nvPr/>
          </p:nvSpPr>
          <p:spPr>
            <a:xfrm>
              <a:off x="5389175" y="3773100"/>
              <a:ext cx="122900" cy="122900"/>
            </a:xfrm>
            <a:custGeom>
              <a:rect b="b" l="l" r="r" t="t"/>
              <a:pathLst>
                <a:path extrusionOk="0" h="4916" w="4916">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87"/>
            <p:cNvSpPr/>
            <p:nvPr/>
          </p:nvSpPr>
          <p:spPr>
            <a:xfrm>
              <a:off x="5527800" y="3598250"/>
              <a:ext cx="105550" cy="35450"/>
            </a:xfrm>
            <a:custGeom>
              <a:rect b="b" l="l" r="r" t="t"/>
              <a:pathLst>
                <a:path extrusionOk="0" h="1418" w="4222">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87"/>
            <p:cNvSpPr/>
            <p:nvPr/>
          </p:nvSpPr>
          <p:spPr>
            <a:xfrm>
              <a:off x="5545900" y="3651800"/>
              <a:ext cx="104800" cy="35475"/>
            </a:xfrm>
            <a:custGeom>
              <a:rect b="b" l="l" r="r" t="t"/>
              <a:pathLst>
                <a:path extrusionOk="0" h="1419" w="4192">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87"/>
            <p:cNvSpPr/>
            <p:nvPr/>
          </p:nvSpPr>
          <p:spPr>
            <a:xfrm>
              <a:off x="5529375" y="3754975"/>
              <a:ext cx="122100" cy="35475"/>
            </a:xfrm>
            <a:custGeom>
              <a:rect b="b" l="l" r="r" t="t"/>
              <a:pathLst>
                <a:path extrusionOk="0" h="1419" w="4884">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87"/>
            <p:cNvSpPr/>
            <p:nvPr/>
          </p:nvSpPr>
          <p:spPr>
            <a:xfrm>
              <a:off x="5511250" y="3703000"/>
              <a:ext cx="140225" cy="33900"/>
            </a:xfrm>
            <a:custGeom>
              <a:rect b="b" l="l" r="r" t="t"/>
              <a:pathLst>
                <a:path extrusionOk="0" h="1356" w="5609">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87"/>
            <p:cNvSpPr/>
            <p:nvPr/>
          </p:nvSpPr>
          <p:spPr>
            <a:xfrm>
              <a:off x="5529375" y="3808550"/>
              <a:ext cx="122900" cy="87450"/>
            </a:xfrm>
            <a:custGeom>
              <a:rect b="b" l="l" r="r" t="t"/>
              <a:pathLst>
                <a:path extrusionOk="0" h="3498" w="4916">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87"/>
            <p:cNvSpPr/>
            <p:nvPr/>
          </p:nvSpPr>
          <p:spPr>
            <a:xfrm>
              <a:off x="5408075" y="3651025"/>
              <a:ext cx="86675" cy="103975"/>
            </a:xfrm>
            <a:custGeom>
              <a:rect b="b" l="l" r="r" t="t"/>
              <a:pathLst>
                <a:path extrusionOk="0" h="4159" w="3467">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8" name="Google Shape;9258;p87"/>
          <p:cNvGrpSpPr/>
          <p:nvPr/>
        </p:nvGrpSpPr>
        <p:grpSpPr>
          <a:xfrm>
            <a:off x="7100470" y="3869093"/>
            <a:ext cx="342632" cy="226264"/>
            <a:chOff x="5358450" y="4015675"/>
            <a:chExt cx="289875" cy="191425"/>
          </a:xfrm>
        </p:grpSpPr>
        <p:sp>
          <p:nvSpPr>
            <p:cNvPr id="9259" name="Google Shape;9259;p87"/>
            <p:cNvSpPr/>
            <p:nvPr/>
          </p:nvSpPr>
          <p:spPr>
            <a:xfrm>
              <a:off x="5358450" y="4015675"/>
              <a:ext cx="289875" cy="89025"/>
            </a:xfrm>
            <a:custGeom>
              <a:rect b="b" l="l" r="r" t="t"/>
              <a:pathLst>
                <a:path extrusionOk="0" h="3561" w="11595">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87"/>
            <p:cNvSpPr/>
            <p:nvPr/>
          </p:nvSpPr>
          <p:spPr>
            <a:xfrm>
              <a:off x="5494725" y="4101525"/>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87"/>
            <p:cNvSpPr/>
            <p:nvPr/>
          </p:nvSpPr>
          <p:spPr>
            <a:xfrm>
              <a:off x="5460050" y="4077125"/>
              <a:ext cx="86675" cy="78000"/>
            </a:xfrm>
            <a:custGeom>
              <a:rect b="b" l="l" r="r" t="t"/>
              <a:pathLst>
                <a:path extrusionOk="0" h="3120" w="3467">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87"/>
            <p:cNvSpPr/>
            <p:nvPr/>
          </p:nvSpPr>
          <p:spPr>
            <a:xfrm>
              <a:off x="5362400" y="4084200"/>
              <a:ext cx="282000" cy="122900"/>
            </a:xfrm>
            <a:custGeom>
              <a:rect b="b" l="l" r="r" t="t"/>
              <a:pathLst>
                <a:path extrusionOk="0" h="4916" w="1128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3" name="Google Shape;9263;p87"/>
          <p:cNvGrpSpPr/>
          <p:nvPr/>
        </p:nvGrpSpPr>
        <p:grpSpPr>
          <a:xfrm>
            <a:off x="6226953" y="4251624"/>
            <a:ext cx="351024" cy="325464"/>
            <a:chOff x="6543825" y="3202075"/>
            <a:chExt cx="296975" cy="275350"/>
          </a:xfrm>
        </p:grpSpPr>
        <p:sp>
          <p:nvSpPr>
            <p:cNvPr id="9264" name="Google Shape;9264;p87"/>
            <p:cNvSpPr/>
            <p:nvPr/>
          </p:nvSpPr>
          <p:spPr>
            <a:xfrm>
              <a:off x="6683250" y="3202075"/>
              <a:ext cx="17350" cy="43350"/>
            </a:xfrm>
            <a:custGeom>
              <a:rect b="b" l="l" r="r" t="t"/>
              <a:pathLst>
                <a:path extrusionOk="0" h="1734" w="694">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87"/>
            <p:cNvSpPr/>
            <p:nvPr/>
          </p:nvSpPr>
          <p:spPr>
            <a:xfrm>
              <a:off x="6613925" y="3236125"/>
              <a:ext cx="35475" cy="34700"/>
            </a:xfrm>
            <a:custGeom>
              <a:rect b="b" l="l" r="r" t="t"/>
              <a:pathLst>
                <a:path extrusionOk="0" h="1388" w="1419">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87"/>
            <p:cNvSpPr/>
            <p:nvPr/>
          </p:nvSpPr>
          <p:spPr>
            <a:xfrm>
              <a:off x="6734425" y="3236425"/>
              <a:ext cx="35475" cy="34400"/>
            </a:xfrm>
            <a:custGeom>
              <a:rect b="b" l="l" r="r" t="t"/>
              <a:pathLst>
                <a:path extrusionOk="0" h="1376" w="1419">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87"/>
            <p:cNvSpPr/>
            <p:nvPr/>
          </p:nvSpPr>
          <p:spPr>
            <a:xfrm>
              <a:off x="6805325" y="3322575"/>
              <a:ext cx="35475" cy="121325"/>
            </a:xfrm>
            <a:custGeom>
              <a:rect b="b" l="l" r="r" t="t"/>
              <a:pathLst>
                <a:path extrusionOk="0" h="4853" w="1419">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87"/>
            <p:cNvSpPr/>
            <p:nvPr/>
          </p:nvSpPr>
          <p:spPr>
            <a:xfrm>
              <a:off x="6543825" y="3323275"/>
              <a:ext cx="35475" cy="121400"/>
            </a:xfrm>
            <a:custGeom>
              <a:rect b="b" l="l" r="r" t="t"/>
              <a:pathLst>
                <a:path extrusionOk="0" h="4856" w="1419">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87"/>
            <p:cNvSpPr/>
            <p:nvPr/>
          </p:nvSpPr>
          <p:spPr>
            <a:xfrm>
              <a:off x="6643075" y="3332025"/>
              <a:ext cx="143375" cy="104000"/>
            </a:xfrm>
            <a:custGeom>
              <a:rect b="b" l="l" r="r" t="t"/>
              <a:pathLst>
                <a:path extrusionOk="0" h="4160" w="5735">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87"/>
            <p:cNvSpPr/>
            <p:nvPr/>
          </p:nvSpPr>
          <p:spPr>
            <a:xfrm>
              <a:off x="6595025" y="3288700"/>
              <a:ext cx="175675" cy="188725"/>
            </a:xfrm>
            <a:custGeom>
              <a:rect b="b" l="l" r="r" t="t"/>
              <a:pathLst>
                <a:path extrusionOk="0" h="7549" w="7027">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1" name="Google Shape;9271;p87"/>
          <p:cNvGrpSpPr/>
          <p:nvPr/>
        </p:nvGrpSpPr>
        <p:grpSpPr>
          <a:xfrm>
            <a:off x="6633934" y="1531372"/>
            <a:ext cx="350079" cy="350079"/>
            <a:chOff x="2037825" y="3254050"/>
            <a:chExt cx="296175" cy="296175"/>
          </a:xfrm>
        </p:grpSpPr>
        <p:sp>
          <p:nvSpPr>
            <p:cNvPr id="9272" name="Google Shape;9272;p87"/>
            <p:cNvSpPr/>
            <p:nvPr/>
          </p:nvSpPr>
          <p:spPr>
            <a:xfrm>
              <a:off x="2063825" y="3254050"/>
              <a:ext cx="86675" cy="86675"/>
            </a:xfrm>
            <a:custGeom>
              <a:rect b="b" l="l" r="r" t="t"/>
              <a:pathLst>
                <a:path extrusionOk="0" h="3467" w="3467">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87"/>
            <p:cNvSpPr/>
            <p:nvPr/>
          </p:nvSpPr>
          <p:spPr>
            <a:xfrm>
              <a:off x="2178025" y="3289500"/>
              <a:ext cx="104000" cy="67950"/>
            </a:xfrm>
            <a:custGeom>
              <a:rect b="b" l="l" r="r" t="t"/>
              <a:pathLst>
                <a:path extrusionOk="0" h="2718" w="416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87"/>
            <p:cNvSpPr/>
            <p:nvPr/>
          </p:nvSpPr>
          <p:spPr>
            <a:xfrm>
              <a:off x="2070125" y="3444225"/>
              <a:ext cx="106350" cy="69075"/>
            </a:xfrm>
            <a:custGeom>
              <a:rect b="b" l="l" r="r" t="t"/>
              <a:pathLst>
                <a:path extrusionOk="0" h="2763" w="4254">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87"/>
            <p:cNvSpPr/>
            <p:nvPr/>
          </p:nvSpPr>
          <p:spPr>
            <a:xfrm>
              <a:off x="2219775" y="3375350"/>
              <a:ext cx="89025" cy="85875"/>
            </a:xfrm>
            <a:custGeom>
              <a:rect b="b" l="l" r="r" t="t"/>
              <a:pathLst>
                <a:path extrusionOk="0" h="3435" w="3561">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87"/>
            <p:cNvSpPr/>
            <p:nvPr/>
          </p:nvSpPr>
          <p:spPr>
            <a:xfrm>
              <a:off x="2037825" y="3339125"/>
              <a:ext cx="138650" cy="88225"/>
            </a:xfrm>
            <a:custGeom>
              <a:rect b="b" l="l" r="r" t="t"/>
              <a:pathLst>
                <a:path extrusionOk="0" h="3529" w="5546">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87"/>
            <p:cNvSpPr/>
            <p:nvPr/>
          </p:nvSpPr>
          <p:spPr>
            <a:xfrm>
              <a:off x="2193775" y="3460400"/>
              <a:ext cx="140225" cy="89825"/>
            </a:xfrm>
            <a:custGeom>
              <a:rect b="b" l="l" r="r" t="t"/>
              <a:pathLst>
                <a:path extrusionOk="0" h="3593" w="5609">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8" name="Google Shape;9278;p87"/>
          <p:cNvGrpSpPr/>
          <p:nvPr/>
        </p:nvGrpSpPr>
        <p:grpSpPr>
          <a:xfrm>
            <a:off x="6632072" y="1972539"/>
            <a:ext cx="353802" cy="348926"/>
            <a:chOff x="2034675" y="3617925"/>
            <a:chExt cx="299325" cy="295200"/>
          </a:xfrm>
        </p:grpSpPr>
        <p:sp>
          <p:nvSpPr>
            <p:cNvPr id="9279" name="Google Shape;9279;p87"/>
            <p:cNvSpPr/>
            <p:nvPr/>
          </p:nvSpPr>
          <p:spPr>
            <a:xfrm>
              <a:off x="2195350" y="3721900"/>
              <a:ext cx="69350" cy="33900"/>
            </a:xfrm>
            <a:custGeom>
              <a:rect b="b" l="l" r="r" t="t"/>
              <a:pathLst>
                <a:path extrusionOk="0" h="1356" w="2774">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87"/>
            <p:cNvSpPr/>
            <p:nvPr/>
          </p:nvSpPr>
          <p:spPr>
            <a:xfrm>
              <a:off x="2211900" y="3669125"/>
              <a:ext cx="35475" cy="35475"/>
            </a:xfrm>
            <a:custGeom>
              <a:rect b="b" l="l" r="r" t="t"/>
              <a:pathLst>
                <a:path extrusionOk="0" h="1419" w="1419">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87"/>
            <p:cNvSpPr/>
            <p:nvPr/>
          </p:nvSpPr>
          <p:spPr>
            <a:xfrm>
              <a:off x="2125250" y="3617925"/>
              <a:ext cx="208750" cy="208750"/>
            </a:xfrm>
            <a:custGeom>
              <a:rect b="b" l="l" r="r" t="t"/>
              <a:pathLst>
                <a:path extrusionOk="0" h="8350" w="835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87"/>
            <p:cNvSpPr/>
            <p:nvPr/>
          </p:nvSpPr>
          <p:spPr>
            <a:xfrm>
              <a:off x="2107150" y="3771525"/>
              <a:ext cx="73275" cy="72475"/>
            </a:xfrm>
            <a:custGeom>
              <a:rect b="b" l="l" r="r" t="t"/>
              <a:pathLst>
                <a:path extrusionOk="0" h="2899" w="2931">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87"/>
            <p:cNvSpPr/>
            <p:nvPr/>
          </p:nvSpPr>
          <p:spPr>
            <a:xfrm>
              <a:off x="2034675" y="3816425"/>
              <a:ext cx="100050" cy="96700"/>
            </a:xfrm>
            <a:custGeom>
              <a:rect b="b" l="l" r="r" t="t"/>
              <a:pathLst>
                <a:path extrusionOk="0" h="3868" w="4002">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4" name="Google Shape;9284;p87"/>
          <p:cNvGrpSpPr/>
          <p:nvPr/>
        </p:nvGrpSpPr>
        <p:grpSpPr>
          <a:xfrm>
            <a:off x="6633934" y="2418916"/>
            <a:ext cx="350079" cy="349133"/>
            <a:chOff x="2037825" y="3981825"/>
            <a:chExt cx="296175" cy="295375"/>
          </a:xfrm>
        </p:grpSpPr>
        <p:sp>
          <p:nvSpPr>
            <p:cNvPr id="9285" name="Google Shape;9285;p87"/>
            <p:cNvSpPr/>
            <p:nvPr/>
          </p:nvSpPr>
          <p:spPr>
            <a:xfrm>
              <a:off x="2072500" y="4085775"/>
              <a:ext cx="88225" cy="86675"/>
            </a:xfrm>
            <a:custGeom>
              <a:rect b="b" l="l" r="r" t="t"/>
              <a:pathLst>
                <a:path extrusionOk="0" h="3467" w="3529">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87"/>
            <p:cNvSpPr/>
            <p:nvPr/>
          </p:nvSpPr>
          <p:spPr>
            <a:xfrm>
              <a:off x="2176450" y="3981825"/>
              <a:ext cx="157550" cy="155975"/>
            </a:xfrm>
            <a:custGeom>
              <a:rect b="b" l="l" r="r" t="t"/>
              <a:pathLst>
                <a:path extrusionOk="0" h="6239" w="6302">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87"/>
            <p:cNvSpPr/>
            <p:nvPr/>
          </p:nvSpPr>
          <p:spPr>
            <a:xfrm>
              <a:off x="2037825" y="4168475"/>
              <a:ext cx="157550" cy="108725"/>
            </a:xfrm>
            <a:custGeom>
              <a:rect b="b" l="l" r="r" t="t"/>
              <a:pathLst>
                <a:path extrusionOk="0" h="4349" w="6302">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8" name="Google Shape;9288;p87"/>
          <p:cNvGrpSpPr/>
          <p:nvPr/>
        </p:nvGrpSpPr>
        <p:grpSpPr>
          <a:xfrm>
            <a:off x="5318952" y="2915232"/>
            <a:ext cx="350079" cy="285837"/>
            <a:chOff x="3860400" y="3254050"/>
            <a:chExt cx="296175" cy="241825"/>
          </a:xfrm>
        </p:grpSpPr>
        <p:sp>
          <p:nvSpPr>
            <p:cNvPr id="9289" name="Google Shape;9289;p87"/>
            <p:cNvSpPr/>
            <p:nvPr/>
          </p:nvSpPr>
          <p:spPr>
            <a:xfrm>
              <a:off x="4112425" y="3358025"/>
              <a:ext cx="44150" cy="18125"/>
            </a:xfrm>
            <a:custGeom>
              <a:rect b="b" l="l" r="r" t="t"/>
              <a:pathLst>
                <a:path extrusionOk="0" h="725" w="1766">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87"/>
            <p:cNvSpPr/>
            <p:nvPr/>
          </p:nvSpPr>
          <p:spPr>
            <a:xfrm>
              <a:off x="4102200" y="3393475"/>
              <a:ext cx="37050" cy="33875"/>
            </a:xfrm>
            <a:custGeom>
              <a:rect b="b" l="l" r="r" t="t"/>
              <a:pathLst>
                <a:path extrusionOk="0" h="1355" w="1482">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87"/>
            <p:cNvSpPr/>
            <p:nvPr/>
          </p:nvSpPr>
          <p:spPr>
            <a:xfrm>
              <a:off x="4103775" y="3306025"/>
              <a:ext cx="35475" cy="34500"/>
            </a:xfrm>
            <a:custGeom>
              <a:rect b="b" l="l" r="r" t="t"/>
              <a:pathLst>
                <a:path extrusionOk="0" h="1380" w="1419">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87"/>
            <p:cNvSpPr/>
            <p:nvPr/>
          </p:nvSpPr>
          <p:spPr>
            <a:xfrm>
              <a:off x="3860400" y="3306025"/>
              <a:ext cx="105550" cy="104800"/>
            </a:xfrm>
            <a:custGeom>
              <a:rect b="b" l="l" r="r" t="t"/>
              <a:pathLst>
                <a:path extrusionOk="0" h="4192" w="4222">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87"/>
            <p:cNvSpPr/>
            <p:nvPr/>
          </p:nvSpPr>
          <p:spPr>
            <a:xfrm>
              <a:off x="4050225" y="3254050"/>
              <a:ext cx="35450" cy="208750"/>
            </a:xfrm>
            <a:custGeom>
              <a:rect b="b" l="l" r="r" t="t"/>
              <a:pathLst>
                <a:path extrusionOk="0" h="8350" w="1418">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87"/>
            <p:cNvSpPr/>
            <p:nvPr/>
          </p:nvSpPr>
          <p:spPr>
            <a:xfrm>
              <a:off x="3912375" y="3426550"/>
              <a:ext cx="51225" cy="69325"/>
            </a:xfrm>
            <a:custGeom>
              <a:rect b="b" l="l" r="r" t="t"/>
              <a:pathLst>
                <a:path extrusionOk="0" h="2773" w="2049">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87"/>
            <p:cNvSpPr/>
            <p:nvPr/>
          </p:nvSpPr>
          <p:spPr>
            <a:xfrm>
              <a:off x="3982475" y="3275325"/>
              <a:ext cx="52000" cy="163850"/>
            </a:xfrm>
            <a:custGeom>
              <a:rect b="b" l="l" r="r" t="t"/>
              <a:pathLst>
                <a:path extrusionOk="0" h="6554" w="208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6" name="Google Shape;9296;p87"/>
          <p:cNvGrpSpPr/>
          <p:nvPr/>
        </p:nvGrpSpPr>
        <p:grpSpPr>
          <a:xfrm>
            <a:off x="5318479" y="3331102"/>
            <a:ext cx="351024" cy="350079"/>
            <a:chOff x="3859600" y="3591950"/>
            <a:chExt cx="296975" cy="296175"/>
          </a:xfrm>
        </p:grpSpPr>
        <p:sp>
          <p:nvSpPr>
            <p:cNvPr id="9297" name="Google Shape;9297;p87"/>
            <p:cNvSpPr/>
            <p:nvPr/>
          </p:nvSpPr>
          <p:spPr>
            <a:xfrm>
              <a:off x="4034450" y="3766000"/>
              <a:ext cx="122125" cy="122125"/>
            </a:xfrm>
            <a:custGeom>
              <a:rect b="b" l="l" r="r" t="t"/>
              <a:pathLst>
                <a:path extrusionOk="0" h="4885" w="4885">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87"/>
            <p:cNvSpPr/>
            <p:nvPr/>
          </p:nvSpPr>
          <p:spPr>
            <a:xfrm>
              <a:off x="3860400" y="3679375"/>
              <a:ext cx="260725" cy="173300"/>
            </a:xfrm>
            <a:custGeom>
              <a:rect b="b" l="l" r="r" t="t"/>
              <a:pathLst>
                <a:path extrusionOk="0" h="6932" w="10429">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87"/>
            <p:cNvSpPr/>
            <p:nvPr/>
          </p:nvSpPr>
          <p:spPr>
            <a:xfrm>
              <a:off x="3859600" y="3591950"/>
              <a:ext cx="261525" cy="70900"/>
            </a:xfrm>
            <a:custGeom>
              <a:rect b="b" l="l" r="r" t="t"/>
              <a:pathLst>
                <a:path extrusionOk="0" h="2836" w="10461">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0" name="Google Shape;9300;p87"/>
          <p:cNvGrpSpPr/>
          <p:nvPr/>
        </p:nvGrpSpPr>
        <p:grpSpPr>
          <a:xfrm>
            <a:off x="5318952" y="3807186"/>
            <a:ext cx="350079" cy="350079"/>
            <a:chOff x="3860400" y="3955025"/>
            <a:chExt cx="296175" cy="296175"/>
          </a:xfrm>
        </p:grpSpPr>
        <p:sp>
          <p:nvSpPr>
            <p:cNvPr id="9301" name="Google Shape;9301;p87"/>
            <p:cNvSpPr/>
            <p:nvPr/>
          </p:nvSpPr>
          <p:spPr>
            <a:xfrm>
              <a:off x="3973825" y="3955025"/>
              <a:ext cx="68525" cy="68550"/>
            </a:xfrm>
            <a:custGeom>
              <a:rect b="b" l="l" r="r" t="t"/>
              <a:pathLst>
                <a:path extrusionOk="0" h="2742" w="2741">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87"/>
            <p:cNvSpPr/>
            <p:nvPr/>
          </p:nvSpPr>
          <p:spPr>
            <a:xfrm>
              <a:off x="3947025" y="4021975"/>
              <a:ext cx="122125" cy="71700"/>
            </a:xfrm>
            <a:custGeom>
              <a:rect b="b" l="l" r="r" t="t"/>
              <a:pathLst>
                <a:path extrusionOk="0" h="2868" w="4885">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87"/>
            <p:cNvSpPr/>
            <p:nvPr/>
          </p:nvSpPr>
          <p:spPr>
            <a:xfrm>
              <a:off x="4086450" y="4145650"/>
              <a:ext cx="70125" cy="104775"/>
            </a:xfrm>
            <a:custGeom>
              <a:rect b="b" l="l" r="r" t="t"/>
              <a:pathLst>
                <a:path extrusionOk="0" h="4191" w="2805">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87"/>
            <p:cNvSpPr/>
            <p:nvPr/>
          </p:nvSpPr>
          <p:spPr>
            <a:xfrm>
              <a:off x="3860400" y="4180300"/>
              <a:ext cx="70125" cy="70125"/>
            </a:xfrm>
            <a:custGeom>
              <a:rect b="b" l="l" r="r" t="t"/>
              <a:pathLst>
                <a:path extrusionOk="0" h="2805" w="2805">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87"/>
            <p:cNvSpPr/>
            <p:nvPr/>
          </p:nvSpPr>
          <p:spPr>
            <a:xfrm>
              <a:off x="3947025" y="4111775"/>
              <a:ext cx="122125" cy="139425"/>
            </a:xfrm>
            <a:custGeom>
              <a:rect b="b" l="l" r="r" t="t"/>
              <a:pathLst>
                <a:path extrusionOk="0" h="5577" w="4885">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6" name="Google Shape;9306;p87"/>
          <p:cNvGrpSpPr/>
          <p:nvPr/>
        </p:nvGrpSpPr>
        <p:grpSpPr>
          <a:xfrm>
            <a:off x="7534167" y="2883584"/>
            <a:ext cx="355664" cy="349133"/>
            <a:chOff x="5716825" y="3235950"/>
            <a:chExt cx="300900" cy="295375"/>
          </a:xfrm>
        </p:grpSpPr>
        <p:sp>
          <p:nvSpPr>
            <p:cNvPr id="9307" name="Google Shape;9307;p87"/>
            <p:cNvSpPr/>
            <p:nvPr/>
          </p:nvSpPr>
          <p:spPr>
            <a:xfrm>
              <a:off x="5716825" y="3309975"/>
              <a:ext cx="137075" cy="146525"/>
            </a:xfrm>
            <a:custGeom>
              <a:rect b="b" l="l" r="r" t="t"/>
              <a:pathLst>
                <a:path extrusionOk="0" h="5861" w="5483">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87"/>
            <p:cNvSpPr/>
            <p:nvPr/>
          </p:nvSpPr>
          <p:spPr>
            <a:xfrm>
              <a:off x="5794025" y="3235950"/>
              <a:ext cx="145725" cy="133900"/>
            </a:xfrm>
            <a:custGeom>
              <a:rect b="b" l="l" r="r" t="t"/>
              <a:pathLst>
                <a:path extrusionOk="0" h="5356" w="5829">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87"/>
            <p:cNvSpPr/>
            <p:nvPr/>
          </p:nvSpPr>
          <p:spPr>
            <a:xfrm>
              <a:off x="5880650" y="3309975"/>
              <a:ext cx="137075" cy="145725"/>
            </a:xfrm>
            <a:custGeom>
              <a:rect b="b" l="l" r="r" t="t"/>
              <a:pathLst>
                <a:path extrusionOk="0" h="5829" w="5483">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87"/>
            <p:cNvSpPr/>
            <p:nvPr/>
          </p:nvSpPr>
          <p:spPr>
            <a:xfrm>
              <a:off x="5794025" y="3396625"/>
              <a:ext cx="147300" cy="134700"/>
            </a:xfrm>
            <a:custGeom>
              <a:rect b="b" l="l" r="r" t="t"/>
              <a:pathLst>
                <a:path extrusionOk="0" h="5388" w="5892">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1" name="Google Shape;9311;p87"/>
          <p:cNvGrpSpPr/>
          <p:nvPr/>
        </p:nvGrpSpPr>
        <p:grpSpPr>
          <a:xfrm>
            <a:off x="7547199" y="3342272"/>
            <a:ext cx="329601" cy="327739"/>
            <a:chOff x="5727850" y="3609275"/>
            <a:chExt cx="278850" cy="277275"/>
          </a:xfrm>
        </p:grpSpPr>
        <p:sp>
          <p:nvSpPr>
            <p:cNvPr id="9312" name="Google Shape;9312;p87"/>
            <p:cNvSpPr/>
            <p:nvPr/>
          </p:nvSpPr>
          <p:spPr>
            <a:xfrm>
              <a:off x="5884600" y="3765225"/>
              <a:ext cx="122100" cy="121325"/>
            </a:xfrm>
            <a:custGeom>
              <a:rect b="b" l="l" r="r" t="t"/>
              <a:pathLst>
                <a:path extrusionOk="0" h="4853" w="4884">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87"/>
            <p:cNvSpPr/>
            <p:nvPr/>
          </p:nvSpPr>
          <p:spPr>
            <a:xfrm>
              <a:off x="5727850" y="3669125"/>
              <a:ext cx="35475" cy="216625"/>
            </a:xfrm>
            <a:custGeom>
              <a:rect b="b" l="l" r="r" t="t"/>
              <a:pathLst>
                <a:path extrusionOk="0" h="8665" w="1419">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87"/>
            <p:cNvSpPr/>
            <p:nvPr/>
          </p:nvSpPr>
          <p:spPr>
            <a:xfrm>
              <a:off x="5779825" y="3677800"/>
              <a:ext cx="174900" cy="207950"/>
            </a:xfrm>
            <a:custGeom>
              <a:rect b="b" l="l" r="r" t="t"/>
              <a:pathLst>
                <a:path extrusionOk="0" h="8318" w="6996">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87"/>
            <p:cNvSpPr/>
            <p:nvPr/>
          </p:nvSpPr>
          <p:spPr>
            <a:xfrm>
              <a:off x="5815275" y="3781750"/>
              <a:ext cx="66200" cy="17350"/>
            </a:xfrm>
            <a:custGeom>
              <a:rect b="b" l="l" r="r" t="t"/>
              <a:pathLst>
                <a:path extrusionOk="0" h="694" w="2648">
                  <a:moveTo>
                    <a:pt x="1" y="1"/>
                  </a:moveTo>
                  <a:lnTo>
                    <a:pt x="1" y="694"/>
                  </a:lnTo>
                  <a:lnTo>
                    <a:pt x="2301" y="694"/>
                  </a:lnTo>
                  <a:cubicBezTo>
                    <a:pt x="2364" y="473"/>
                    <a:pt x="2490" y="221"/>
                    <a:pt x="2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87"/>
            <p:cNvSpPr/>
            <p:nvPr/>
          </p:nvSpPr>
          <p:spPr>
            <a:xfrm>
              <a:off x="5727850" y="3609275"/>
              <a:ext cx="226075" cy="51225"/>
            </a:xfrm>
            <a:custGeom>
              <a:rect b="b" l="l" r="r" t="t"/>
              <a:pathLst>
                <a:path extrusionOk="0" h="2049" w="9043">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7" name="Google Shape;9317;p87"/>
          <p:cNvGrpSpPr/>
          <p:nvPr/>
        </p:nvGrpSpPr>
        <p:grpSpPr>
          <a:xfrm>
            <a:off x="7558383" y="3807659"/>
            <a:ext cx="307231" cy="349133"/>
            <a:chOff x="5736525" y="3963700"/>
            <a:chExt cx="259925" cy="295375"/>
          </a:xfrm>
        </p:grpSpPr>
        <p:sp>
          <p:nvSpPr>
            <p:cNvPr id="9318" name="Google Shape;9318;p87"/>
            <p:cNvSpPr/>
            <p:nvPr/>
          </p:nvSpPr>
          <p:spPr>
            <a:xfrm>
              <a:off x="5736525" y="4153525"/>
              <a:ext cx="121300" cy="105550"/>
            </a:xfrm>
            <a:custGeom>
              <a:rect b="b" l="l" r="r" t="t"/>
              <a:pathLst>
                <a:path extrusionOk="0" h="4222" w="4852">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87"/>
            <p:cNvSpPr/>
            <p:nvPr/>
          </p:nvSpPr>
          <p:spPr>
            <a:xfrm>
              <a:off x="5833400" y="4168475"/>
              <a:ext cx="66975" cy="33900"/>
            </a:xfrm>
            <a:custGeom>
              <a:rect b="b" l="l" r="r" t="t"/>
              <a:pathLst>
                <a:path extrusionOk="0" h="1356" w="2679">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87"/>
            <p:cNvSpPr/>
            <p:nvPr/>
          </p:nvSpPr>
          <p:spPr>
            <a:xfrm>
              <a:off x="5875925" y="4153525"/>
              <a:ext cx="120525" cy="105550"/>
            </a:xfrm>
            <a:custGeom>
              <a:rect b="b" l="l" r="r" t="t"/>
              <a:pathLst>
                <a:path extrusionOk="0" h="4222" w="4821">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87"/>
            <p:cNvSpPr/>
            <p:nvPr/>
          </p:nvSpPr>
          <p:spPr>
            <a:xfrm>
              <a:off x="5754625" y="3963700"/>
              <a:ext cx="224500" cy="154400"/>
            </a:xfrm>
            <a:custGeom>
              <a:rect b="b" l="l" r="r" t="t"/>
              <a:pathLst>
                <a:path extrusionOk="0" h="6176" w="898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87"/>
            <p:cNvSpPr/>
            <p:nvPr/>
          </p:nvSpPr>
          <p:spPr>
            <a:xfrm>
              <a:off x="5806625" y="3998350"/>
              <a:ext cx="69325" cy="52025"/>
            </a:xfrm>
            <a:custGeom>
              <a:rect b="b" l="l" r="r" t="t"/>
              <a:pathLst>
                <a:path extrusionOk="0" h="2081" w="2773">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87"/>
            <p:cNvSpPr/>
            <p:nvPr/>
          </p:nvSpPr>
          <p:spPr>
            <a:xfrm>
              <a:off x="5893250" y="3999150"/>
              <a:ext cx="34675" cy="51225"/>
            </a:xfrm>
            <a:custGeom>
              <a:rect b="b" l="l" r="r" t="t"/>
              <a:pathLst>
                <a:path extrusionOk="0" h="2049" w="1387">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87"/>
            <p:cNvSpPr/>
            <p:nvPr/>
          </p:nvSpPr>
          <p:spPr>
            <a:xfrm>
              <a:off x="5806625" y="4049550"/>
              <a:ext cx="121300" cy="104000"/>
            </a:xfrm>
            <a:custGeom>
              <a:rect b="b" l="l" r="r" t="t"/>
              <a:pathLst>
                <a:path extrusionOk="0" h="4160" w="4852">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5" name="Google Shape;9325;p87"/>
          <p:cNvGrpSpPr/>
          <p:nvPr/>
        </p:nvGrpSpPr>
        <p:grpSpPr>
          <a:xfrm>
            <a:off x="6649963" y="4256985"/>
            <a:ext cx="351024" cy="350079"/>
            <a:chOff x="6553275" y="3604550"/>
            <a:chExt cx="296975" cy="296175"/>
          </a:xfrm>
        </p:grpSpPr>
        <p:sp>
          <p:nvSpPr>
            <p:cNvPr id="9326" name="Google Shape;9326;p87"/>
            <p:cNvSpPr/>
            <p:nvPr/>
          </p:nvSpPr>
          <p:spPr>
            <a:xfrm>
              <a:off x="6657250" y="3604550"/>
              <a:ext cx="86650" cy="86650"/>
            </a:xfrm>
            <a:custGeom>
              <a:rect b="b" l="l" r="r" t="t"/>
              <a:pathLst>
                <a:path extrusionOk="0" h="3466" w="3466">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87"/>
            <p:cNvSpPr/>
            <p:nvPr/>
          </p:nvSpPr>
          <p:spPr>
            <a:xfrm>
              <a:off x="6553275" y="3777825"/>
              <a:ext cx="296975" cy="122900"/>
            </a:xfrm>
            <a:custGeom>
              <a:rect b="b" l="l" r="r" t="t"/>
              <a:pathLst>
                <a:path extrusionOk="0" h="4916" w="11879">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87"/>
            <p:cNvSpPr/>
            <p:nvPr/>
          </p:nvSpPr>
          <p:spPr>
            <a:xfrm>
              <a:off x="6755700" y="3640000"/>
              <a:ext cx="74850" cy="121300"/>
            </a:xfrm>
            <a:custGeom>
              <a:rect b="b" l="l" r="r" t="t"/>
              <a:pathLst>
                <a:path extrusionOk="0" h="4852" w="2994">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87"/>
            <p:cNvSpPr/>
            <p:nvPr/>
          </p:nvSpPr>
          <p:spPr>
            <a:xfrm>
              <a:off x="6570600" y="3640000"/>
              <a:ext cx="74850" cy="121300"/>
            </a:xfrm>
            <a:custGeom>
              <a:rect b="b" l="l" r="r" t="t"/>
              <a:pathLst>
                <a:path extrusionOk="0" h="4852" w="2994">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87"/>
            <p:cNvSpPr/>
            <p:nvPr/>
          </p:nvSpPr>
          <p:spPr>
            <a:xfrm>
              <a:off x="6707650" y="3688025"/>
              <a:ext cx="70925" cy="70925"/>
            </a:xfrm>
            <a:custGeom>
              <a:rect b="b" l="l" r="r" t="t"/>
              <a:pathLst>
                <a:path extrusionOk="0" h="2837" w="2837">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87"/>
            <p:cNvSpPr/>
            <p:nvPr/>
          </p:nvSpPr>
          <p:spPr>
            <a:xfrm>
              <a:off x="6621025" y="3688825"/>
              <a:ext cx="70900" cy="73275"/>
            </a:xfrm>
            <a:custGeom>
              <a:rect b="b" l="l" r="r" t="t"/>
              <a:pathLst>
                <a:path extrusionOk="0" h="2931" w="2836">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335" name="Shape 9335"/>
        <p:cNvGrpSpPr/>
        <p:nvPr/>
      </p:nvGrpSpPr>
      <p:grpSpPr>
        <a:xfrm>
          <a:off x="0" y="0"/>
          <a:ext cx="0" cy="0"/>
          <a:chOff x="0" y="0"/>
          <a:chExt cx="0" cy="0"/>
        </a:xfrm>
      </p:grpSpPr>
      <p:sp>
        <p:nvSpPr>
          <p:cNvPr id="9336" name="Google Shape;9336;p88"/>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337" name="Google Shape;9337;p88"/>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9338" name="Google Shape;9338;p88"/>
          <p:cNvGrpSpPr/>
          <p:nvPr/>
        </p:nvGrpSpPr>
        <p:grpSpPr>
          <a:xfrm>
            <a:off x="877057" y="1532946"/>
            <a:ext cx="294401" cy="353645"/>
            <a:chOff x="-35814600" y="3202075"/>
            <a:chExt cx="242625" cy="291450"/>
          </a:xfrm>
        </p:grpSpPr>
        <p:sp>
          <p:nvSpPr>
            <p:cNvPr id="9339" name="Google Shape;9339;p88"/>
            <p:cNvSpPr/>
            <p:nvPr/>
          </p:nvSpPr>
          <p:spPr>
            <a:xfrm>
              <a:off x="-35814600" y="3202075"/>
              <a:ext cx="51225" cy="202450"/>
            </a:xfrm>
            <a:custGeom>
              <a:rect b="b" l="l" r="r" t="t"/>
              <a:pathLst>
                <a:path extrusionOk="0" h="8098" w="2049">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88"/>
            <p:cNvSpPr/>
            <p:nvPr/>
          </p:nvSpPr>
          <p:spPr>
            <a:xfrm>
              <a:off x="-35814600" y="3407650"/>
              <a:ext cx="242625" cy="68550"/>
            </a:xfrm>
            <a:custGeom>
              <a:rect b="b" l="l" r="r" t="t"/>
              <a:pathLst>
                <a:path extrusionOk="0" h="2742" w="9705">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88"/>
            <p:cNvSpPr/>
            <p:nvPr/>
          </p:nvSpPr>
          <p:spPr>
            <a:xfrm>
              <a:off x="-35627125" y="3450950"/>
              <a:ext cx="55150" cy="25250"/>
            </a:xfrm>
            <a:custGeom>
              <a:rect b="b" l="l" r="r" t="t"/>
              <a:pathLst>
                <a:path extrusionOk="0" h="1010" w="2206">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88"/>
            <p:cNvSpPr/>
            <p:nvPr/>
          </p:nvSpPr>
          <p:spPr>
            <a:xfrm>
              <a:off x="-35703525" y="3305250"/>
              <a:ext cx="84300" cy="34675"/>
            </a:xfrm>
            <a:custGeom>
              <a:rect b="b" l="l" r="r" t="t"/>
              <a:pathLst>
                <a:path extrusionOk="0" h="1387" w="3372">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88"/>
            <p:cNvSpPr/>
            <p:nvPr/>
          </p:nvSpPr>
          <p:spPr>
            <a:xfrm>
              <a:off x="-35677550" y="3254050"/>
              <a:ext cx="33100" cy="33100"/>
            </a:xfrm>
            <a:custGeom>
              <a:rect b="b" l="l" r="r" t="t"/>
              <a:pathLst>
                <a:path extrusionOk="0" h="1324" w="1324">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88"/>
            <p:cNvSpPr/>
            <p:nvPr/>
          </p:nvSpPr>
          <p:spPr>
            <a:xfrm>
              <a:off x="-35746850" y="3202075"/>
              <a:ext cx="171725" cy="189050"/>
            </a:xfrm>
            <a:custGeom>
              <a:rect b="b" l="l" r="r" t="t"/>
              <a:pathLst>
                <a:path extrusionOk="0" h="7562" w="6869">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88"/>
            <p:cNvSpPr/>
            <p:nvPr/>
          </p:nvSpPr>
          <p:spPr>
            <a:xfrm>
              <a:off x="-35677550" y="3450950"/>
              <a:ext cx="34675" cy="42575"/>
            </a:xfrm>
            <a:custGeom>
              <a:rect b="b" l="l" r="r" t="t"/>
              <a:pathLst>
                <a:path extrusionOk="0" h="1703" w="1387">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6" name="Google Shape;9346;p88"/>
          <p:cNvGrpSpPr/>
          <p:nvPr/>
        </p:nvGrpSpPr>
        <p:grpSpPr>
          <a:xfrm>
            <a:off x="847435" y="1973866"/>
            <a:ext cx="353645" cy="353888"/>
            <a:chOff x="-35839800" y="3561025"/>
            <a:chExt cx="291450" cy="291650"/>
          </a:xfrm>
        </p:grpSpPr>
        <p:sp>
          <p:nvSpPr>
            <p:cNvPr id="9347" name="Google Shape;9347;p88"/>
            <p:cNvSpPr/>
            <p:nvPr/>
          </p:nvSpPr>
          <p:spPr>
            <a:xfrm>
              <a:off x="-35772850" y="3612425"/>
              <a:ext cx="155200" cy="142575"/>
            </a:xfrm>
            <a:custGeom>
              <a:rect b="b" l="l" r="r" t="t"/>
              <a:pathLst>
                <a:path extrusionOk="0" h="5703" w="6208">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88"/>
            <p:cNvSpPr/>
            <p:nvPr/>
          </p:nvSpPr>
          <p:spPr>
            <a:xfrm>
              <a:off x="-35621625" y="3694325"/>
              <a:ext cx="73275" cy="143375"/>
            </a:xfrm>
            <a:custGeom>
              <a:rect b="b" l="l" r="r" t="t"/>
              <a:pathLst>
                <a:path extrusionOk="0" h="5735" w="2931">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88"/>
            <p:cNvSpPr/>
            <p:nvPr/>
          </p:nvSpPr>
          <p:spPr>
            <a:xfrm>
              <a:off x="-35827200" y="3748675"/>
              <a:ext cx="263100" cy="104000"/>
            </a:xfrm>
            <a:custGeom>
              <a:rect b="b" l="l" r="r" t="t"/>
              <a:pathLst>
                <a:path extrusionOk="0" h="4160" w="10524">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88"/>
            <p:cNvSpPr/>
            <p:nvPr/>
          </p:nvSpPr>
          <p:spPr>
            <a:xfrm>
              <a:off x="-35831925" y="3635275"/>
              <a:ext cx="41775" cy="85075"/>
            </a:xfrm>
            <a:custGeom>
              <a:rect b="b" l="l" r="r" t="t"/>
              <a:pathLst>
                <a:path extrusionOk="0" h="3403" w="1671">
                  <a:moveTo>
                    <a:pt x="1671" y="0"/>
                  </a:moveTo>
                  <a:lnTo>
                    <a:pt x="1" y="1701"/>
                  </a:lnTo>
                  <a:lnTo>
                    <a:pt x="1671" y="3403"/>
                  </a:lnTo>
                  <a:lnTo>
                    <a:pt x="167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88"/>
            <p:cNvSpPr/>
            <p:nvPr/>
          </p:nvSpPr>
          <p:spPr>
            <a:xfrm>
              <a:off x="-35601150" y="3635275"/>
              <a:ext cx="43350" cy="85075"/>
            </a:xfrm>
            <a:custGeom>
              <a:rect b="b" l="l" r="r" t="t"/>
              <a:pathLst>
                <a:path extrusionOk="0" h="3403" w="1734">
                  <a:moveTo>
                    <a:pt x="1" y="0"/>
                  </a:moveTo>
                  <a:lnTo>
                    <a:pt x="1" y="3403"/>
                  </a:lnTo>
                  <a:lnTo>
                    <a:pt x="1734" y="170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88"/>
            <p:cNvSpPr/>
            <p:nvPr/>
          </p:nvSpPr>
          <p:spPr>
            <a:xfrm>
              <a:off x="-35750000" y="3561025"/>
              <a:ext cx="111075" cy="35675"/>
            </a:xfrm>
            <a:custGeom>
              <a:rect b="b" l="l" r="r" t="t"/>
              <a:pathLst>
                <a:path extrusionOk="0" h="1427" w="4443">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88"/>
            <p:cNvSpPr/>
            <p:nvPr/>
          </p:nvSpPr>
          <p:spPr>
            <a:xfrm>
              <a:off x="-35839800" y="3694325"/>
              <a:ext cx="72500" cy="143375"/>
            </a:xfrm>
            <a:custGeom>
              <a:rect b="b" l="l" r="r" t="t"/>
              <a:pathLst>
                <a:path extrusionOk="0" h="5735" w="2900">
                  <a:moveTo>
                    <a:pt x="1" y="1"/>
                  </a:moveTo>
                  <a:lnTo>
                    <a:pt x="1" y="5294"/>
                  </a:lnTo>
                  <a:cubicBezTo>
                    <a:pt x="1" y="5451"/>
                    <a:pt x="32" y="5609"/>
                    <a:pt x="95" y="5735"/>
                  </a:cubicBezTo>
                  <a:lnTo>
                    <a:pt x="2899" y="2899"/>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54" name="Google Shape;9354;p88"/>
          <p:cNvSpPr/>
          <p:nvPr/>
        </p:nvSpPr>
        <p:spPr>
          <a:xfrm>
            <a:off x="845859" y="2409404"/>
            <a:ext cx="355557" cy="353645"/>
          </a:xfrm>
          <a:custGeom>
            <a:rect b="b" l="l" r="r" t="t"/>
            <a:pathLst>
              <a:path extrusionOk="0" h="11658" w="11721">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55" name="Google Shape;9355;p88"/>
          <p:cNvGrpSpPr/>
          <p:nvPr/>
        </p:nvGrpSpPr>
        <p:grpSpPr>
          <a:xfrm>
            <a:off x="3084980" y="1532946"/>
            <a:ext cx="353645" cy="353645"/>
            <a:chOff x="-34003850" y="3227275"/>
            <a:chExt cx="291450" cy="291450"/>
          </a:xfrm>
        </p:grpSpPr>
        <p:sp>
          <p:nvSpPr>
            <p:cNvPr id="9356" name="Google Shape;9356;p88"/>
            <p:cNvSpPr/>
            <p:nvPr/>
          </p:nvSpPr>
          <p:spPr>
            <a:xfrm>
              <a:off x="-33852625" y="3313925"/>
              <a:ext cx="128425" cy="49625"/>
            </a:xfrm>
            <a:custGeom>
              <a:rect b="b" l="l" r="r" t="t"/>
              <a:pathLst>
                <a:path extrusionOk="0" h="1985" w="5137">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88"/>
            <p:cNvSpPr/>
            <p:nvPr/>
          </p:nvSpPr>
          <p:spPr>
            <a:xfrm>
              <a:off x="-33866000" y="3328875"/>
              <a:ext cx="153600" cy="103200"/>
            </a:xfrm>
            <a:custGeom>
              <a:rect b="b" l="l" r="r" t="t"/>
              <a:pathLst>
                <a:path extrusionOk="0" h="4128" w="6144">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88"/>
            <p:cNvSpPr/>
            <p:nvPr/>
          </p:nvSpPr>
          <p:spPr>
            <a:xfrm>
              <a:off x="-34003850" y="3279250"/>
              <a:ext cx="189050" cy="188275"/>
            </a:xfrm>
            <a:custGeom>
              <a:rect b="b" l="l" r="r" t="t"/>
              <a:pathLst>
                <a:path extrusionOk="0" h="7531" w="7562">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88"/>
            <p:cNvSpPr/>
            <p:nvPr/>
          </p:nvSpPr>
          <p:spPr>
            <a:xfrm>
              <a:off x="-34003850" y="3227275"/>
              <a:ext cx="189050" cy="34675"/>
            </a:xfrm>
            <a:custGeom>
              <a:rect b="b" l="l" r="r" t="t"/>
              <a:pathLst>
                <a:path extrusionOk="0" h="1387" w="7562">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88"/>
            <p:cNvSpPr/>
            <p:nvPr/>
          </p:nvSpPr>
          <p:spPr>
            <a:xfrm>
              <a:off x="-34003850" y="3484050"/>
              <a:ext cx="189050" cy="34675"/>
            </a:xfrm>
            <a:custGeom>
              <a:rect b="b" l="l" r="r" t="t"/>
              <a:pathLst>
                <a:path extrusionOk="0" h="1387" w="7562">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1" name="Google Shape;9361;p88"/>
          <p:cNvGrpSpPr/>
          <p:nvPr/>
        </p:nvGrpSpPr>
        <p:grpSpPr>
          <a:xfrm>
            <a:off x="3084510" y="1973638"/>
            <a:ext cx="354586" cy="354343"/>
            <a:chOff x="-34004625" y="3585850"/>
            <a:chExt cx="292225" cy="292025"/>
          </a:xfrm>
        </p:grpSpPr>
        <p:sp>
          <p:nvSpPr>
            <p:cNvPr id="9362" name="Google Shape;9362;p88"/>
            <p:cNvSpPr/>
            <p:nvPr/>
          </p:nvSpPr>
          <p:spPr>
            <a:xfrm>
              <a:off x="-33832150" y="3585850"/>
              <a:ext cx="103200" cy="154200"/>
            </a:xfrm>
            <a:custGeom>
              <a:rect b="b" l="l" r="r" t="t"/>
              <a:pathLst>
                <a:path extrusionOk="0" h="6168" w="4128">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88"/>
            <p:cNvSpPr/>
            <p:nvPr/>
          </p:nvSpPr>
          <p:spPr>
            <a:xfrm>
              <a:off x="-34004625" y="3690400"/>
              <a:ext cx="155175" cy="187475"/>
            </a:xfrm>
            <a:custGeom>
              <a:rect b="b" l="l" r="r" t="t"/>
              <a:pathLst>
                <a:path extrusionOk="0" h="7499" w="6207">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88"/>
            <p:cNvSpPr/>
            <p:nvPr/>
          </p:nvSpPr>
          <p:spPr>
            <a:xfrm>
              <a:off x="-33936100" y="3621075"/>
              <a:ext cx="51200" cy="51225"/>
            </a:xfrm>
            <a:custGeom>
              <a:rect b="b" l="l" r="r" t="t"/>
              <a:pathLst>
                <a:path extrusionOk="0" h="2049" w="2048">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88"/>
            <p:cNvSpPr/>
            <p:nvPr/>
          </p:nvSpPr>
          <p:spPr>
            <a:xfrm>
              <a:off x="-33952650" y="3690125"/>
              <a:ext cx="155975" cy="186950"/>
            </a:xfrm>
            <a:custGeom>
              <a:rect b="b" l="l" r="r" t="t"/>
              <a:pathLst>
                <a:path extrusionOk="0" h="7478" w="6239">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88"/>
            <p:cNvSpPr/>
            <p:nvPr/>
          </p:nvSpPr>
          <p:spPr>
            <a:xfrm>
              <a:off x="-33849475" y="3758125"/>
              <a:ext cx="137075" cy="33100"/>
            </a:xfrm>
            <a:custGeom>
              <a:rect b="b" l="l" r="r" t="t"/>
              <a:pathLst>
                <a:path extrusionOk="0" h="1324" w="5483">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7" name="Google Shape;9367;p88"/>
          <p:cNvGrpSpPr/>
          <p:nvPr/>
        </p:nvGrpSpPr>
        <p:grpSpPr>
          <a:xfrm>
            <a:off x="3084025" y="2408839"/>
            <a:ext cx="355557" cy="354616"/>
            <a:chOff x="-34005425" y="3945575"/>
            <a:chExt cx="293025" cy="292250"/>
          </a:xfrm>
        </p:grpSpPr>
        <p:sp>
          <p:nvSpPr>
            <p:cNvPr id="9368" name="Google Shape;9368;p88"/>
            <p:cNvSpPr/>
            <p:nvPr/>
          </p:nvSpPr>
          <p:spPr>
            <a:xfrm>
              <a:off x="-33952650" y="3998350"/>
              <a:ext cx="186700" cy="186700"/>
            </a:xfrm>
            <a:custGeom>
              <a:rect b="b" l="l" r="r" t="t"/>
              <a:pathLst>
                <a:path extrusionOk="0" h="7468" w="7468">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88"/>
            <p:cNvSpPr/>
            <p:nvPr/>
          </p:nvSpPr>
          <p:spPr>
            <a:xfrm>
              <a:off x="-33944775" y="3945575"/>
              <a:ext cx="232375" cy="247350"/>
            </a:xfrm>
            <a:custGeom>
              <a:rect b="b" l="l" r="r" t="t"/>
              <a:pathLst>
                <a:path extrusionOk="0" h="9894" w="9295">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88"/>
            <p:cNvSpPr/>
            <p:nvPr/>
          </p:nvSpPr>
          <p:spPr>
            <a:xfrm>
              <a:off x="-34005425" y="3987325"/>
              <a:ext cx="237100" cy="250500"/>
            </a:xfrm>
            <a:custGeom>
              <a:rect b="b" l="l" r="r" t="t"/>
              <a:pathLst>
                <a:path extrusionOk="0" h="10020" w="9484">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1" name="Google Shape;9371;p88"/>
          <p:cNvGrpSpPr/>
          <p:nvPr/>
        </p:nvGrpSpPr>
        <p:grpSpPr>
          <a:xfrm>
            <a:off x="1731124" y="2882015"/>
            <a:ext cx="358408" cy="355557"/>
            <a:chOff x="-32174975" y="3192625"/>
            <a:chExt cx="295375" cy="293025"/>
          </a:xfrm>
        </p:grpSpPr>
        <p:sp>
          <p:nvSpPr>
            <p:cNvPr id="9372" name="Google Shape;9372;p88"/>
            <p:cNvSpPr/>
            <p:nvPr/>
          </p:nvSpPr>
          <p:spPr>
            <a:xfrm>
              <a:off x="-32171050" y="3279250"/>
              <a:ext cx="291450" cy="153625"/>
            </a:xfrm>
            <a:custGeom>
              <a:rect b="b" l="l" r="r" t="t"/>
              <a:pathLst>
                <a:path extrusionOk="0" h="6145" w="11658">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88"/>
            <p:cNvSpPr/>
            <p:nvPr/>
          </p:nvSpPr>
          <p:spPr>
            <a:xfrm>
              <a:off x="-32067075" y="3313925"/>
              <a:ext cx="84300" cy="85075"/>
            </a:xfrm>
            <a:custGeom>
              <a:rect b="b" l="l" r="r" t="t"/>
              <a:pathLst>
                <a:path extrusionOk="0" h="3403" w="3372">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88"/>
            <p:cNvSpPr/>
            <p:nvPr/>
          </p:nvSpPr>
          <p:spPr>
            <a:xfrm>
              <a:off x="-32171050" y="3450950"/>
              <a:ext cx="291450" cy="34700"/>
            </a:xfrm>
            <a:custGeom>
              <a:rect b="b" l="l" r="r" t="t"/>
              <a:pathLst>
                <a:path extrusionOk="0" h="1388" w="11658">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88"/>
            <p:cNvSpPr/>
            <p:nvPr/>
          </p:nvSpPr>
          <p:spPr>
            <a:xfrm>
              <a:off x="-32174975" y="3192625"/>
              <a:ext cx="295375" cy="70125"/>
            </a:xfrm>
            <a:custGeom>
              <a:rect b="b" l="l" r="r" t="t"/>
              <a:pathLst>
                <a:path extrusionOk="0" h="2805" w="11815">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76" name="Google Shape;9376;p88"/>
          <p:cNvSpPr/>
          <p:nvPr/>
        </p:nvSpPr>
        <p:spPr>
          <a:xfrm>
            <a:off x="1728170" y="3353079"/>
            <a:ext cx="363201" cy="354859"/>
          </a:xfrm>
          <a:custGeom>
            <a:rect b="b" l="l" r="r" t="t"/>
            <a:pathLst>
              <a:path extrusionOk="0" h="11698" w="11973">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88"/>
          <p:cNvSpPr/>
          <p:nvPr/>
        </p:nvSpPr>
        <p:spPr>
          <a:xfrm>
            <a:off x="1732948" y="3818164"/>
            <a:ext cx="353645" cy="354586"/>
          </a:xfrm>
          <a:custGeom>
            <a:rect b="b" l="l" r="r" t="t"/>
            <a:pathLst>
              <a:path extrusionOk="0" h="11689" w="11658">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78" name="Google Shape;9378;p88"/>
          <p:cNvGrpSpPr/>
          <p:nvPr/>
        </p:nvGrpSpPr>
        <p:grpSpPr>
          <a:xfrm>
            <a:off x="3970274" y="2882970"/>
            <a:ext cx="354586" cy="353645"/>
            <a:chOff x="-30345325" y="3184750"/>
            <a:chExt cx="292225" cy="291450"/>
          </a:xfrm>
        </p:grpSpPr>
        <p:sp>
          <p:nvSpPr>
            <p:cNvPr id="9379" name="Google Shape;9379;p88"/>
            <p:cNvSpPr/>
            <p:nvPr/>
          </p:nvSpPr>
          <p:spPr>
            <a:xfrm>
              <a:off x="-30328000" y="3184750"/>
              <a:ext cx="258375" cy="120950"/>
            </a:xfrm>
            <a:custGeom>
              <a:rect b="b" l="l" r="r" t="t"/>
              <a:pathLst>
                <a:path extrusionOk="0" h="4838" w="10335">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88"/>
            <p:cNvSpPr/>
            <p:nvPr/>
          </p:nvSpPr>
          <p:spPr>
            <a:xfrm>
              <a:off x="-30310675" y="3322575"/>
              <a:ext cx="68550" cy="69350"/>
            </a:xfrm>
            <a:custGeom>
              <a:rect b="b" l="l" r="r" t="t"/>
              <a:pathLst>
                <a:path extrusionOk="0" h="2774" w="2742">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88"/>
            <p:cNvSpPr/>
            <p:nvPr/>
          </p:nvSpPr>
          <p:spPr>
            <a:xfrm>
              <a:off x="-30345325" y="3408425"/>
              <a:ext cx="137075" cy="67775"/>
            </a:xfrm>
            <a:custGeom>
              <a:rect b="b" l="l" r="r" t="t"/>
              <a:pathLst>
                <a:path extrusionOk="0" h="2711" w="5483">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88"/>
            <p:cNvSpPr/>
            <p:nvPr/>
          </p:nvSpPr>
          <p:spPr>
            <a:xfrm>
              <a:off x="-30156300" y="3322575"/>
              <a:ext cx="68550" cy="69350"/>
            </a:xfrm>
            <a:custGeom>
              <a:rect b="b" l="l" r="r" t="t"/>
              <a:pathLst>
                <a:path extrusionOk="0" h="2774" w="2742">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88"/>
            <p:cNvSpPr/>
            <p:nvPr/>
          </p:nvSpPr>
          <p:spPr>
            <a:xfrm>
              <a:off x="-30190950" y="3408425"/>
              <a:ext cx="137850" cy="67775"/>
            </a:xfrm>
            <a:custGeom>
              <a:rect b="b" l="l" r="r" t="t"/>
              <a:pathLst>
                <a:path extrusionOk="0" h="2711" w="5514">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4" name="Google Shape;9384;p88"/>
          <p:cNvGrpSpPr/>
          <p:nvPr/>
        </p:nvGrpSpPr>
        <p:grpSpPr>
          <a:xfrm>
            <a:off x="1295026" y="1532946"/>
            <a:ext cx="353645" cy="353645"/>
            <a:chOff x="-35481425" y="3202075"/>
            <a:chExt cx="291450" cy="291450"/>
          </a:xfrm>
        </p:grpSpPr>
        <p:sp>
          <p:nvSpPr>
            <p:cNvPr id="9385" name="Google Shape;9385;p88"/>
            <p:cNvSpPr/>
            <p:nvPr/>
          </p:nvSpPr>
          <p:spPr>
            <a:xfrm>
              <a:off x="-35414475" y="3304600"/>
              <a:ext cx="154400" cy="85975"/>
            </a:xfrm>
            <a:custGeom>
              <a:rect b="b" l="l" r="r" t="t"/>
              <a:pathLst>
                <a:path extrusionOk="0" h="3439" w="6176">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88"/>
            <p:cNvSpPr/>
            <p:nvPr/>
          </p:nvSpPr>
          <p:spPr>
            <a:xfrm>
              <a:off x="-35413700" y="3202075"/>
              <a:ext cx="34700" cy="103200"/>
            </a:xfrm>
            <a:custGeom>
              <a:rect b="b" l="l" r="r" t="t"/>
              <a:pathLst>
                <a:path extrusionOk="0" h="4128" w="1388">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88"/>
            <p:cNvSpPr/>
            <p:nvPr/>
          </p:nvSpPr>
          <p:spPr>
            <a:xfrm>
              <a:off x="-35413700" y="3389525"/>
              <a:ext cx="34700" cy="103250"/>
            </a:xfrm>
            <a:custGeom>
              <a:rect b="b" l="l" r="r" t="t"/>
              <a:pathLst>
                <a:path extrusionOk="0" h="4130" w="1388">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88"/>
            <p:cNvSpPr/>
            <p:nvPr/>
          </p:nvSpPr>
          <p:spPr>
            <a:xfrm>
              <a:off x="-35292400" y="3202075"/>
              <a:ext cx="33900" cy="103200"/>
            </a:xfrm>
            <a:custGeom>
              <a:rect b="b" l="l" r="r" t="t"/>
              <a:pathLst>
                <a:path extrusionOk="0" h="4128" w="1356">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88"/>
            <p:cNvSpPr/>
            <p:nvPr/>
          </p:nvSpPr>
          <p:spPr>
            <a:xfrm>
              <a:off x="-35241200" y="3202850"/>
              <a:ext cx="51225" cy="290675"/>
            </a:xfrm>
            <a:custGeom>
              <a:rect b="b" l="l" r="r" t="t"/>
              <a:pathLst>
                <a:path extrusionOk="0" h="11627" w="2049">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88"/>
            <p:cNvSpPr/>
            <p:nvPr/>
          </p:nvSpPr>
          <p:spPr>
            <a:xfrm>
              <a:off x="-35292400" y="3389525"/>
              <a:ext cx="33900" cy="104000"/>
            </a:xfrm>
            <a:custGeom>
              <a:rect b="b" l="l" r="r" t="t"/>
              <a:pathLst>
                <a:path extrusionOk="0" h="4160" w="1356">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88"/>
            <p:cNvSpPr/>
            <p:nvPr/>
          </p:nvSpPr>
          <p:spPr>
            <a:xfrm>
              <a:off x="-35481425" y="3202075"/>
              <a:ext cx="51225" cy="289875"/>
            </a:xfrm>
            <a:custGeom>
              <a:rect b="b" l="l" r="r" t="t"/>
              <a:pathLst>
                <a:path extrusionOk="0" h="11595" w="2049">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2" name="Google Shape;9392;p88"/>
          <p:cNvGrpSpPr/>
          <p:nvPr/>
        </p:nvGrpSpPr>
        <p:grpSpPr>
          <a:xfrm>
            <a:off x="1294556" y="1974472"/>
            <a:ext cx="354586" cy="352675"/>
            <a:chOff x="-35482200" y="3561225"/>
            <a:chExt cx="292225" cy="290650"/>
          </a:xfrm>
        </p:grpSpPr>
        <p:sp>
          <p:nvSpPr>
            <p:cNvPr id="9393" name="Google Shape;9393;p88"/>
            <p:cNvSpPr/>
            <p:nvPr/>
          </p:nvSpPr>
          <p:spPr>
            <a:xfrm>
              <a:off x="-35482200" y="3749475"/>
              <a:ext cx="292225" cy="102400"/>
            </a:xfrm>
            <a:custGeom>
              <a:rect b="b" l="l" r="r" t="t"/>
              <a:pathLst>
                <a:path extrusionOk="0" h="4096" w="11689">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88"/>
            <p:cNvSpPr/>
            <p:nvPr/>
          </p:nvSpPr>
          <p:spPr>
            <a:xfrm>
              <a:off x="-35371150" y="3561225"/>
              <a:ext cx="68550" cy="68550"/>
            </a:xfrm>
            <a:custGeom>
              <a:rect b="b" l="l" r="r" t="t"/>
              <a:pathLst>
                <a:path extrusionOk="0" h="2742" w="2742">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88"/>
            <p:cNvSpPr/>
            <p:nvPr/>
          </p:nvSpPr>
          <p:spPr>
            <a:xfrm>
              <a:off x="-35405025" y="3647075"/>
              <a:ext cx="136275" cy="119750"/>
            </a:xfrm>
            <a:custGeom>
              <a:rect b="b" l="l" r="r" t="t"/>
              <a:pathLst>
                <a:path extrusionOk="0" h="4790" w="5451">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6" name="Google Shape;9396;p88"/>
          <p:cNvGrpSpPr/>
          <p:nvPr/>
        </p:nvGrpSpPr>
        <p:grpSpPr>
          <a:xfrm>
            <a:off x="1295026" y="2409340"/>
            <a:ext cx="353645" cy="353615"/>
            <a:chOff x="-35481425" y="3919600"/>
            <a:chExt cx="291450" cy="291425"/>
          </a:xfrm>
        </p:grpSpPr>
        <p:sp>
          <p:nvSpPr>
            <p:cNvPr id="9397" name="Google Shape;9397;p88"/>
            <p:cNvSpPr/>
            <p:nvPr/>
          </p:nvSpPr>
          <p:spPr>
            <a:xfrm>
              <a:off x="-35327050" y="4125150"/>
              <a:ext cx="84300" cy="85100"/>
            </a:xfrm>
            <a:custGeom>
              <a:rect b="b" l="l" r="r" t="t"/>
              <a:pathLst>
                <a:path extrusionOk="0" h="3404" w="3372">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88"/>
            <p:cNvSpPr/>
            <p:nvPr/>
          </p:nvSpPr>
          <p:spPr>
            <a:xfrm>
              <a:off x="-35429450" y="3921175"/>
              <a:ext cx="84300" cy="85075"/>
            </a:xfrm>
            <a:custGeom>
              <a:rect b="b" l="l" r="r" t="t"/>
              <a:pathLst>
                <a:path extrusionOk="0" h="3403" w="3372">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88"/>
            <p:cNvSpPr/>
            <p:nvPr/>
          </p:nvSpPr>
          <p:spPr>
            <a:xfrm>
              <a:off x="-35481425" y="4021975"/>
              <a:ext cx="137075" cy="35475"/>
            </a:xfrm>
            <a:custGeom>
              <a:rect b="b" l="l" r="r" t="t"/>
              <a:pathLst>
                <a:path extrusionOk="0" h="1419" w="5483">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88"/>
            <p:cNvSpPr/>
            <p:nvPr/>
          </p:nvSpPr>
          <p:spPr>
            <a:xfrm>
              <a:off x="-35481425" y="4073975"/>
              <a:ext cx="136275" cy="85875"/>
            </a:xfrm>
            <a:custGeom>
              <a:rect b="b" l="l" r="r" t="t"/>
              <a:pathLst>
                <a:path extrusionOk="0" h="3435" w="5451">
                  <a:moveTo>
                    <a:pt x="1" y="0"/>
                  </a:moveTo>
                  <a:lnTo>
                    <a:pt x="1" y="3434"/>
                  </a:lnTo>
                  <a:lnTo>
                    <a:pt x="5451" y="3434"/>
                  </a:lnTo>
                  <a:lnTo>
                    <a:pt x="54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88"/>
            <p:cNvSpPr/>
            <p:nvPr/>
          </p:nvSpPr>
          <p:spPr>
            <a:xfrm>
              <a:off x="-35481425" y="4176350"/>
              <a:ext cx="136275" cy="34675"/>
            </a:xfrm>
            <a:custGeom>
              <a:rect b="b" l="l" r="r" t="t"/>
              <a:pathLst>
                <a:path extrusionOk="0" h="1387" w="5451">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88"/>
            <p:cNvSpPr/>
            <p:nvPr/>
          </p:nvSpPr>
          <p:spPr>
            <a:xfrm>
              <a:off x="-35327050" y="3919600"/>
              <a:ext cx="137075" cy="33875"/>
            </a:xfrm>
            <a:custGeom>
              <a:rect b="b" l="l" r="r" t="t"/>
              <a:pathLst>
                <a:path extrusionOk="0" h="1355" w="5483">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88"/>
            <p:cNvSpPr/>
            <p:nvPr/>
          </p:nvSpPr>
          <p:spPr>
            <a:xfrm>
              <a:off x="-35327825" y="3970800"/>
              <a:ext cx="136275" cy="85875"/>
            </a:xfrm>
            <a:custGeom>
              <a:rect b="b" l="l" r="r" t="t"/>
              <a:pathLst>
                <a:path extrusionOk="0" h="3435" w="5451">
                  <a:moveTo>
                    <a:pt x="0" y="0"/>
                  </a:moveTo>
                  <a:lnTo>
                    <a:pt x="0" y="3434"/>
                  </a:lnTo>
                  <a:lnTo>
                    <a:pt x="5450" y="3434"/>
                  </a:lnTo>
                  <a:lnTo>
                    <a:pt x="5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88"/>
            <p:cNvSpPr/>
            <p:nvPr/>
          </p:nvSpPr>
          <p:spPr>
            <a:xfrm>
              <a:off x="-35327825" y="4073975"/>
              <a:ext cx="136275" cy="35450"/>
            </a:xfrm>
            <a:custGeom>
              <a:rect b="b" l="l" r="r" t="t"/>
              <a:pathLst>
                <a:path extrusionOk="0" h="1418" w="5451">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5" name="Google Shape;9405;p88"/>
          <p:cNvGrpSpPr/>
          <p:nvPr/>
        </p:nvGrpSpPr>
        <p:grpSpPr>
          <a:xfrm>
            <a:off x="3530661" y="1533431"/>
            <a:ext cx="357468" cy="352675"/>
            <a:chOff x="-33645475" y="3228075"/>
            <a:chExt cx="294600" cy="290650"/>
          </a:xfrm>
        </p:grpSpPr>
        <p:sp>
          <p:nvSpPr>
            <p:cNvPr id="9406" name="Google Shape;9406;p88"/>
            <p:cNvSpPr/>
            <p:nvPr/>
          </p:nvSpPr>
          <p:spPr>
            <a:xfrm>
              <a:off x="-33456450" y="3261925"/>
              <a:ext cx="84300" cy="85100"/>
            </a:xfrm>
            <a:custGeom>
              <a:rect b="b" l="l" r="r" t="t"/>
              <a:pathLst>
                <a:path extrusionOk="0" h="3404" w="3372">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88"/>
            <p:cNvSpPr/>
            <p:nvPr/>
          </p:nvSpPr>
          <p:spPr>
            <a:xfrm>
              <a:off x="-33575375" y="3433625"/>
              <a:ext cx="85075" cy="85100"/>
            </a:xfrm>
            <a:custGeom>
              <a:rect b="b" l="l" r="r" t="t"/>
              <a:pathLst>
                <a:path extrusionOk="0" h="3404" w="3403">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88"/>
            <p:cNvSpPr/>
            <p:nvPr/>
          </p:nvSpPr>
          <p:spPr>
            <a:xfrm>
              <a:off x="-33645475" y="3228075"/>
              <a:ext cx="206375" cy="153600"/>
            </a:xfrm>
            <a:custGeom>
              <a:rect b="b" l="l" r="r" t="t"/>
              <a:pathLst>
                <a:path extrusionOk="0" h="6144" w="8255">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88"/>
            <p:cNvSpPr/>
            <p:nvPr/>
          </p:nvSpPr>
          <p:spPr>
            <a:xfrm>
              <a:off x="-33593500" y="3279250"/>
              <a:ext cx="104775" cy="52275"/>
            </a:xfrm>
            <a:custGeom>
              <a:rect b="b" l="l" r="r" t="t"/>
              <a:pathLst>
                <a:path extrusionOk="0" h="2091" w="4191">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88"/>
            <p:cNvSpPr/>
            <p:nvPr/>
          </p:nvSpPr>
          <p:spPr>
            <a:xfrm>
              <a:off x="-33593500" y="3341475"/>
              <a:ext cx="104775" cy="74075"/>
            </a:xfrm>
            <a:custGeom>
              <a:rect b="b" l="l" r="r" t="t"/>
              <a:pathLst>
                <a:path extrusionOk="0" h="2963" w="4191">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88"/>
            <p:cNvSpPr/>
            <p:nvPr/>
          </p:nvSpPr>
          <p:spPr>
            <a:xfrm>
              <a:off x="-33455650" y="3381650"/>
              <a:ext cx="104775" cy="52250"/>
            </a:xfrm>
            <a:custGeom>
              <a:rect b="b" l="l" r="r" t="t"/>
              <a:pathLst>
                <a:path extrusionOk="0" h="2090" w="4191">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88"/>
            <p:cNvSpPr/>
            <p:nvPr/>
          </p:nvSpPr>
          <p:spPr>
            <a:xfrm>
              <a:off x="-33456450" y="3443875"/>
              <a:ext cx="102425" cy="74850"/>
            </a:xfrm>
            <a:custGeom>
              <a:rect b="b" l="l" r="r" t="t"/>
              <a:pathLst>
                <a:path extrusionOk="0" h="2994" w="4097">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3" name="Google Shape;9413;p88"/>
          <p:cNvGrpSpPr/>
          <p:nvPr/>
        </p:nvGrpSpPr>
        <p:grpSpPr>
          <a:xfrm>
            <a:off x="3531631" y="1973516"/>
            <a:ext cx="355526" cy="354586"/>
            <a:chOff x="-33646250" y="3586425"/>
            <a:chExt cx="293000" cy="292225"/>
          </a:xfrm>
        </p:grpSpPr>
        <p:sp>
          <p:nvSpPr>
            <p:cNvPr id="9414" name="Google Shape;9414;p88"/>
            <p:cNvSpPr/>
            <p:nvPr/>
          </p:nvSpPr>
          <p:spPr>
            <a:xfrm>
              <a:off x="-33646250" y="3739225"/>
              <a:ext cx="141775" cy="139425"/>
            </a:xfrm>
            <a:custGeom>
              <a:rect b="b" l="l" r="r" t="t"/>
              <a:pathLst>
                <a:path extrusionOk="0" h="5577" w="5671">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88"/>
            <p:cNvSpPr/>
            <p:nvPr/>
          </p:nvSpPr>
          <p:spPr>
            <a:xfrm>
              <a:off x="-33541500" y="3586425"/>
              <a:ext cx="188250" cy="187475"/>
            </a:xfrm>
            <a:custGeom>
              <a:rect b="b" l="l" r="r" t="t"/>
              <a:pathLst>
                <a:path extrusionOk="0" h="7499" w="753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6" name="Google Shape;9416;p88"/>
          <p:cNvGrpSpPr/>
          <p:nvPr/>
        </p:nvGrpSpPr>
        <p:grpSpPr>
          <a:xfrm>
            <a:off x="3532101" y="2408369"/>
            <a:ext cx="354586" cy="355557"/>
            <a:chOff x="-33645475" y="3944800"/>
            <a:chExt cx="292225" cy="293025"/>
          </a:xfrm>
        </p:grpSpPr>
        <p:sp>
          <p:nvSpPr>
            <p:cNvPr id="9417" name="Google Shape;9417;p88"/>
            <p:cNvSpPr/>
            <p:nvPr/>
          </p:nvSpPr>
          <p:spPr>
            <a:xfrm>
              <a:off x="-33549375" y="3944800"/>
              <a:ext cx="98475" cy="70900"/>
            </a:xfrm>
            <a:custGeom>
              <a:rect b="b" l="l" r="r" t="t"/>
              <a:pathLst>
                <a:path extrusionOk="0" h="2836" w="3939">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88"/>
            <p:cNvSpPr/>
            <p:nvPr/>
          </p:nvSpPr>
          <p:spPr>
            <a:xfrm>
              <a:off x="-33645475" y="4041675"/>
              <a:ext cx="70900" cy="98475"/>
            </a:xfrm>
            <a:custGeom>
              <a:rect b="b" l="l" r="r" t="t"/>
              <a:pathLst>
                <a:path extrusionOk="0" h="3939" w="2836">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88"/>
            <p:cNvSpPr/>
            <p:nvPr/>
          </p:nvSpPr>
          <p:spPr>
            <a:xfrm>
              <a:off x="-33424150" y="4042450"/>
              <a:ext cx="70900" cy="52025"/>
            </a:xfrm>
            <a:custGeom>
              <a:rect b="b" l="l" r="r" t="t"/>
              <a:pathLst>
                <a:path extrusionOk="0" h="2081" w="2836">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88"/>
            <p:cNvSpPr/>
            <p:nvPr/>
          </p:nvSpPr>
          <p:spPr>
            <a:xfrm>
              <a:off x="-33549375" y="4165325"/>
              <a:ext cx="86650" cy="70925"/>
            </a:xfrm>
            <a:custGeom>
              <a:rect b="b" l="l" r="r" t="t"/>
              <a:pathLst>
                <a:path extrusionOk="0" h="2837" w="3466">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88"/>
            <p:cNvSpPr/>
            <p:nvPr/>
          </p:nvSpPr>
          <p:spPr>
            <a:xfrm>
              <a:off x="-33558825" y="4030650"/>
              <a:ext cx="118950" cy="120525"/>
            </a:xfrm>
            <a:custGeom>
              <a:rect b="b" l="l" r="r" t="t"/>
              <a:pathLst>
                <a:path extrusionOk="0" h="4821" w="4758">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88"/>
            <p:cNvSpPr/>
            <p:nvPr/>
          </p:nvSpPr>
          <p:spPr>
            <a:xfrm>
              <a:off x="-33639950" y="4129900"/>
              <a:ext cx="100825" cy="100825"/>
            </a:xfrm>
            <a:custGeom>
              <a:rect b="b" l="l" r="r" t="t"/>
              <a:pathLst>
                <a:path extrusionOk="0" h="4033" w="4033">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88"/>
            <p:cNvSpPr/>
            <p:nvPr/>
          </p:nvSpPr>
          <p:spPr>
            <a:xfrm>
              <a:off x="-33459600" y="3951875"/>
              <a:ext cx="100850" cy="100075"/>
            </a:xfrm>
            <a:custGeom>
              <a:rect b="b" l="l" r="r" t="t"/>
              <a:pathLst>
                <a:path extrusionOk="0" h="4003" w="4034">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88"/>
            <p:cNvSpPr/>
            <p:nvPr/>
          </p:nvSpPr>
          <p:spPr>
            <a:xfrm>
              <a:off x="-33639950" y="3951100"/>
              <a:ext cx="100825" cy="100050"/>
            </a:xfrm>
            <a:custGeom>
              <a:rect b="b" l="l" r="r" t="t"/>
              <a:pathLst>
                <a:path extrusionOk="0" h="4002" w="4033">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88"/>
            <p:cNvSpPr/>
            <p:nvPr/>
          </p:nvSpPr>
          <p:spPr>
            <a:xfrm>
              <a:off x="-33472975" y="4082625"/>
              <a:ext cx="119725" cy="155200"/>
            </a:xfrm>
            <a:custGeom>
              <a:rect b="b" l="l" r="r" t="t"/>
              <a:pathLst>
                <a:path extrusionOk="0" h="6208" w="4789">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88"/>
            <p:cNvSpPr/>
            <p:nvPr/>
          </p:nvSpPr>
          <p:spPr>
            <a:xfrm>
              <a:off x="-33421775" y="41338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7" name="Google Shape;9427;p88"/>
          <p:cNvGrpSpPr/>
          <p:nvPr/>
        </p:nvGrpSpPr>
        <p:grpSpPr>
          <a:xfrm>
            <a:off x="2185320" y="2882106"/>
            <a:ext cx="352675" cy="355375"/>
            <a:chOff x="-31809525" y="3192625"/>
            <a:chExt cx="290650" cy="292875"/>
          </a:xfrm>
        </p:grpSpPr>
        <p:sp>
          <p:nvSpPr>
            <p:cNvPr id="9428" name="Google Shape;9428;p88"/>
            <p:cNvSpPr/>
            <p:nvPr/>
          </p:nvSpPr>
          <p:spPr>
            <a:xfrm>
              <a:off x="-31767775" y="3192625"/>
              <a:ext cx="204800" cy="153600"/>
            </a:xfrm>
            <a:custGeom>
              <a:rect b="b" l="l" r="r" t="t"/>
              <a:pathLst>
                <a:path extrusionOk="0" h="6144" w="8192">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88"/>
            <p:cNvSpPr/>
            <p:nvPr/>
          </p:nvSpPr>
          <p:spPr>
            <a:xfrm>
              <a:off x="-31715000" y="3244600"/>
              <a:ext cx="101625" cy="52450"/>
            </a:xfrm>
            <a:custGeom>
              <a:rect b="b" l="l" r="r" t="t"/>
              <a:pathLst>
                <a:path extrusionOk="0" h="2098" w="4065">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88"/>
            <p:cNvSpPr/>
            <p:nvPr/>
          </p:nvSpPr>
          <p:spPr>
            <a:xfrm>
              <a:off x="-31716575" y="3308400"/>
              <a:ext cx="102400" cy="73275"/>
            </a:xfrm>
            <a:custGeom>
              <a:rect b="b" l="l" r="r" t="t"/>
              <a:pathLst>
                <a:path extrusionOk="0" h="2931" w="4096">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88"/>
            <p:cNvSpPr/>
            <p:nvPr/>
          </p:nvSpPr>
          <p:spPr>
            <a:xfrm>
              <a:off x="-31809525" y="3386375"/>
              <a:ext cx="290650" cy="99125"/>
            </a:xfrm>
            <a:custGeom>
              <a:rect b="b" l="l" r="r" t="t"/>
              <a:pathLst>
                <a:path extrusionOk="0" h="3965" w="11626">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2" name="Google Shape;9432;p88"/>
          <p:cNvGrpSpPr/>
          <p:nvPr/>
        </p:nvGrpSpPr>
        <p:grpSpPr>
          <a:xfrm>
            <a:off x="2184835" y="3352658"/>
            <a:ext cx="353645" cy="355557"/>
            <a:chOff x="-31811100" y="3550975"/>
            <a:chExt cx="291450" cy="293025"/>
          </a:xfrm>
        </p:grpSpPr>
        <p:sp>
          <p:nvSpPr>
            <p:cNvPr id="9433" name="Google Shape;9433;p88"/>
            <p:cNvSpPr/>
            <p:nvPr/>
          </p:nvSpPr>
          <p:spPr>
            <a:xfrm>
              <a:off x="-31554325" y="3595875"/>
              <a:ext cx="34675" cy="33900"/>
            </a:xfrm>
            <a:custGeom>
              <a:rect b="b" l="l" r="r" t="t"/>
              <a:pathLst>
                <a:path extrusionOk="0" h="1356" w="1387">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88"/>
            <p:cNvSpPr/>
            <p:nvPr/>
          </p:nvSpPr>
          <p:spPr>
            <a:xfrm>
              <a:off x="-31659075" y="3628650"/>
              <a:ext cx="139425" cy="71650"/>
            </a:xfrm>
            <a:custGeom>
              <a:rect b="b" l="l" r="r" t="t"/>
              <a:pathLst>
                <a:path extrusionOk="0" h="2866" w="5577">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88"/>
            <p:cNvSpPr/>
            <p:nvPr/>
          </p:nvSpPr>
          <p:spPr>
            <a:xfrm>
              <a:off x="-31811100" y="3647075"/>
              <a:ext cx="33100" cy="33100"/>
            </a:xfrm>
            <a:custGeom>
              <a:rect b="b" l="l" r="r" t="t"/>
              <a:pathLst>
                <a:path extrusionOk="0" h="1324" w="1324">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88"/>
            <p:cNvSpPr/>
            <p:nvPr/>
          </p:nvSpPr>
          <p:spPr>
            <a:xfrm>
              <a:off x="-31811100" y="3678325"/>
              <a:ext cx="138650" cy="72250"/>
            </a:xfrm>
            <a:custGeom>
              <a:rect b="b" l="l" r="r" t="t"/>
              <a:pathLst>
                <a:path extrusionOk="0" h="2890" w="5546">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88"/>
            <p:cNvSpPr/>
            <p:nvPr/>
          </p:nvSpPr>
          <p:spPr>
            <a:xfrm>
              <a:off x="-31759900" y="3791200"/>
              <a:ext cx="187475" cy="52800"/>
            </a:xfrm>
            <a:custGeom>
              <a:rect b="b" l="l" r="r" t="t"/>
              <a:pathLst>
                <a:path extrusionOk="0" h="2112" w="7499">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88"/>
            <p:cNvSpPr/>
            <p:nvPr/>
          </p:nvSpPr>
          <p:spPr>
            <a:xfrm>
              <a:off x="-31759900" y="3550975"/>
              <a:ext cx="187475" cy="35475"/>
            </a:xfrm>
            <a:custGeom>
              <a:rect b="b" l="l" r="r" t="t"/>
              <a:pathLst>
                <a:path extrusionOk="0" h="1419" w="7499">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88"/>
            <p:cNvSpPr/>
            <p:nvPr/>
          </p:nvSpPr>
          <p:spPr>
            <a:xfrm>
              <a:off x="-31759100" y="3602975"/>
              <a:ext cx="188250" cy="172500"/>
            </a:xfrm>
            <a:custGeom>
              <a:rect b="b" l="l" r="r" t="t"/>
              <a:pathLst>
                <a:path extrusionOk="0" h="6900" w="753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0" name="Google Shape;9440;p88"/>
          <p:cNvGrpSpPr/>
          <p:nvPr/>
        </p:nvGrpSpPr>
        <p:grpSpPr>
          <a:xfrm>
            <a:off x="2178631" y="3816962"/>
            <a:ext cx="366052" cy="356831"/>
            <a:chOff x="-31817400" y="3910025"/>
            <a:chExt cx="301675" cy="294075"/>
          </a:xfrm>
        </p:grpSpPr>
        <p:sp>
          <p:nvSpPr>
            <p:cNvPr id="9441" name="Google Shape;9441;p88"/>
            <p:cNvSpPr/>
            <p:nvPr/>
          </p:nvSpPr>
          <p:spPr>
            <a:xfrm>
              <a:off x="-31817400" y="3911550"/>
              <a:ext cx="301675" cy="292550"/>
            </a:xfrm>
            <a:custGeom>
              <a:rect b="b" l="l" r="r" t="t"/>
              <a:pathLst>
                <a:path extrusionOk="0" h="11702" w="12067">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88"/>
            <p:cNvSpPr/>
            <p:nvPr/>
          </p:nvSpPr>
          <p:spPr>
            <a:xfrm>
              <a:off x="-31816600" y="4062950"/>
              <a:ext cx="144150" cy="140600"/>
            </a:xfrm>
            <a:custGeom>
              <a:rect b="b" l="l" r="r" t="t"/>
              <a:pathLst>
                <a:path extrusionOk="0" h="5624" w="5766">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88"/>
            <p:cNvSpPr/>
            <p:nvPr/>
          </p:nvSpPr>
          <p:spPr>
            <a:xfrm>
              <a:off x="-31648050" y="3910025"/>
              <a:ext cx="129175" cy="127725"/>
            </a:xfrm>
            <a:custGeom>
              <a:rect b="b" l="l" r="r" t="t"/>
              <a:pathLst>
                <a:path extrusionOk="0" h="5109" w="5167">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4" name="Google Shape;9444;p88"/>
          <p:cNvGrpSpPr/>
          <p:nvPr/>
        </p:nvGrpSpPr>
        <p:grpSpPr>
          <a:xfrm>
            <a:off x="3970259" y="3353143"/>
            <a:ext cx="354616" cy="354586"/>
            <a:chOff x="-30354000" y="3569100"/>
            <a:chExt cx="292250" cy="292225"/>
          </a:xfrm>
        </p:grpSpPr>
        <p:sp>
          <p:nvSpPr>
            <p:cNvPr id="9445" name="Google Shape;9445;p88"/>
            <p:cNvSpPr/>
            <p:nvPr/>
          </p:nvSpPr>
          <p:spPr>
            <a:xfrm>
              <a:off x="-30354000" y="3604550"/>
              <a:ext cx="137875" cy="256000"/>
            </a:xfrm>
            <a:custGeom>
              <a:rect b="b" l="l" r="r" t="t"/>
              <a:pathLst>
                <a:path extrusionOk="0" h="10240" w="5515">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88"/>
            <p:cNvSpPr/>
            <p:nvPr/>
          </p:nvSpPr>
          <p:spPr>
            <a:xfrm>
              <a:off x="-30198825" y="3604550"/>
              <a:ext cx="137075" cy="256775"/>
            </a:xfrm>
            <a:custGeom>
              <a:rect b="b" l="l" r="r" t="t"/>
              <a:pathLst>
                <a:path extrusionOk="0" h="10271" w="5483">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88"/>
            <p:cNvSpPr/>
            <p:nvPr/>
          </p:nvSpPr>
          <p:spPr>
            <a:xfrm>
              <a:off x="-30139750" y="3636850"/>
              <a:ext cx="26000" cy="37825"/>
            </a:xfrm>
            <a:custGeom>
              <a:rect b="b" l="l" r="r" t="t"/>
              <a:pathLst>
                <a:path extrusionOk="0" h="1513" w="104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88"/>
            <p:cNvSpPr/>
            <p:nvPr/>
          </p:nvSpPr>
          <p:spPr>
            <a:xfrm>
              <a:off x="-30302800" y="3638950"/>
              <a:ext cx="25225" cy="36500"/>
            </a:xfrm>
            <a:custGeom>
              <a:rect b="b" l="l" r="r" t="t"/>
              <a:pathLst>
                <a:path extrusionOk="0" h="1460" w="1009">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88"/>
            <p:cNvSpPr/>
            <p:nvPr/>
          </p:nvSpPr>
          <p:spPr>
            <a:xfrm>
              <a:off x="-30242925" y="3569100"/>
              <a:ext cx="68525" cy="68550"/>
            </a:xfrm>
            <a:custGeom>
              <a:rect b="b" l="l" r="r" t="t"/>
              <a:pathLst>
                <a:path extrusionOk="0" h="2742" w="2741">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88"/>
            <p:cNvSpPr/>
            <p:nvPr/>
          </p:nvSpPr>
          <p:spPr>
            <a:xfrm>
              <a:off x="-30262625" y="3654950"/>
              <a:ext cx="107925" cy="68550"/>
            </a:xfrm>
            <a:custGeom>
              <a:rect b="b" l="l" r="r" t="t"/>
              <a:pathLst>
                <a:path extrusionOk="0" h="2742" w="4317">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1" name="Google Shape;9451;p88"/>
          <p:cNvGrpSpPr/>
          <p:nvPr/>
        </p:nvGrpSpPr>
        <p:grpSpPr>
          <a:xfrm>
            <a:off x="1748837" y="1532946"/>
            <a:ext cx="342148" cy="353645"/>
            <a:chOff x="-35118325" y="3202075"/>
            <a:chExt cx="281975" cy="291450"/>
          </a:xfrm>
        </p:grpSpPr>
        <p:sp>
          <p:nvSpPr>
            <p:cNvPr id="9452" name="Google Shape;9452;p88"/>
            <p:cNvSpPr/>
            <p:nvPr/>
          </p:nvSpPr>
          <p:spPr>
            <a:xfrm>
              <a:off x="-35008050" y="3202075"/>
              <a:ext cx="171700" cy="171250"/>
            </a:xfrm>
            <a:custGeom>
              <a:rect b="b" l="l" r="r" t="t"/>
              <a:pathLst>
                <a:path extrusionOk="0" h="6850" w="6868">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88"/>
            <p:cNvSpPr/>
            <p:nvPr/>
          </p:nvSpPr>
          <p:spPr>
            <a:xfrm>
              <a:off x="-34937975" y="3254050"/>
              <a:ext cx="33125" cy="67775"/>
            </a:xfrm>
            <a:custGeom>
              <a:rect b="b" l="l" r="r" t="t"/>
              <a:pathLst>
                <a:path extrusionOk="0" h="2711" w="1325">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88"/>
            <p:cNvSpPr/>
            <p:nvPr/>
          </p:nvSpPr>
          <p:spPr>
            <a:xfrm>
              <a:off x="-35085250" y="3338325"/>
              <a:ext cx="69325" cy="69350"/>
            </a:xfrm>
            <a:custGeom>
              <a:rect b="b" l="l" r="r" t="t"/>
              <a:pathLst>
                <a:path extrusionOk="0" h="2774" w="2773">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88"/>
            <p:cNvSpPr/>
            <p:nvPr/>
          </p:nvSpPr>
          <p:spPr>
            <a:xfrm>
              <a:off x="-35118325" y="3424175"/>
              <a:ext cx="137075" cy="69350"/>
            </a:xfrm>
            <a:custGeom>
              <a:rect b="b" l="l" r="r" t="t"/>
              <a:pathLst>
                <a:path extrusionOk="0" h="2774" w="5483">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6" name="Google Shape;9456;p88"/>
          <p:cNvGrpSpPr/>
          <p:nvPr/>
        </p:nvGrpSpPr>
        <p:grpSpPr>
          <a:xfrm>
            <a:off x="1742618" y="1974199"/>
            <a:ext cx="354586" cy="353221"/>
            <a:chOff x="-35123050" y="3561225"/>
            <a:chExt cx="292225" cy="291100"/>
          </a:xfrm>
        </p:grpSpPr>
        <p:sp>
          <p:nvSpPr>
            <p:cNvPr id="9457" name="Google Shape;9457;p88"/>
            <p:cNvSpPr/>
            <p:nvPr/>
          </p:nvSpPr>
          <p:spPr>
            <a:xfrm>
              <a:off x="-35123050" y="3629750"/>
              <a:ext cx="205575" cy="222575"/>
            </a:xfrm>
            <a:custGeom>
              <a:rect b="b" l="l" r="r" t="t"/>
              <a:pathLst>
                <a:path extrusionOk="0" h="8903" w="8223">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88"/>
            <p:cNvSpPr/>
            <p:nvPr/>
          </p:nvSpPr>
          <p:spPr>
            <a:xfrm>
              <a:off x="-35053750" y="3561225"/>
              <a:ext cx="222925" cy="221825"/>
            </a:xfrm>
            <a:custGeom>
              <a:rect b="b" l="l" r="r" t="t"/>
              <a:pathLst>
                <a:path extrusionOk="0" h="8873" w="8917">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9" name="Google Shape;9459;p88"/>
          <p:cNvGrpSpPr/>
          <p:nvPr/>
        </p:nvGrpSpPr>
        <p:grpSpPr>
          <a:xfrm>
            <a:off x="1784677" y="2409340"/>
            <a:ext cx="270467" cy="353615"/>
            <a:chOff x="-35089175" y="3919600"/>
            <a:chExt cx="222900" cy="291425"/>
          </a:xfrm>
        </p:grpSpPr>
        <p:sp>
          <p:nvSpPr>
            <p:cNvPr id="9460" name="Google Shape;9460;p88"/>
            <p:cNvSpPr/>
            <p:nvPr/>
          </p:nvSpPr>
          <p:spPr>
            <a:xfrm>
              <a:off x="-35089175" y="3919600"/>
              <a:ext cx="222900" cy="291425"/>
            </a:xfrm>
            <a:custGeom>
              <a:rect b="b" l="l" r="r" t="t"/>
              <a:pathLst>
                <a:path extrusionOk="0" h="11657" w="8916">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88"/>
            <p:cNvSpPr/>
            <p:nvPr/>
          </p:nvSpPr>
          <p:spPr>
            <a:xfrm>
              <a:off x="-35038000" y="3971575"/>
              <a:ext cx="120525" cy="120525"/>
            </a:xfrm>
            <a:custGeom>
              <a:rect b="b" l="l" r="r" t="t"/>
              <a:pathLst>
                <a:path extrusionOk="0" h="4821" w="4821">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2" name="Google Shape;9462;p88"/>
          <p:cNvGrpSpPr/>
          <p:nvPr/>
        </p:nvGrpSpPr>
        <p:grpSpPr>
          <a:xfrm>
            <a:off x="3981673" y="1532703"/>
            <a:ext cx="336445" cy="354131"/>
            <a:chOff x="-33277650" y="3226875"/>
            <a:chExt cx="277275" cy="291850"/>
          </a:xfrm>
        </p:grpSpPr>
        <p:sp>
          <p:nvSpPr>
            <p:cNvPr id="9463" name="Google Shape;9463;p88"/>
            <p:cNvSpPr/>
            <p:nvPr/>
          </p:nvSpPr>
          <p:spPr>
            <a:xfrm>
              <a:off x="-33071300" y="3440725"/>
              <a:ext cx="33100" cy="33900"/>
            </a:xfrm>
            <a:custGeom>
              <a:rect b="b" l="l" r="r" t="t"/>
              <a:pathLst>
                <a:path extrusionOk="0" h="1356" w="1324">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88"/>
            <p:cNvSpPr/>
            <p:nvPr/>
          </p:nvSpPr>
          <p:spPr>
            <a:xfrm>
              <a:off x="-33157925" y="3227275"/>
              <a:ext cx="17350" cy="103200"/>
            </a:xfrm>
            <a:custGeom>
              <a:rect b="b" l="l" r="r" t="t"/>
              <a:pathLst>
                <a:path extrusionOk="0" h="4128" w="694">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88"/>
            <p:cNvSpPr/>
            <p:nvPr/>
          </p:nvSpPr>
          <p:spPr>
            <a:xfrm>
              <a:off x="-33175250" y="3347650"/>
              <a:ext cx="51200" cy="51350"/>
            </a:xfrm>
            <a:custGeom>
              <a:rect b="b" l="l" r="r" t="t"/>
              <a:pathLst>
                <a:path extrusionOk="0" h="2054" w="2048">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88"/>
            <p:cNvSpPr/>
            <p:nvPr/>
          </p:nvSpPr>
          <p:spPr>
            <a:xfrm>
              <a:off x="-33224875" y="3404500"/>
              <a:ext cx="159900" cy="114225"/>
            </a:xfrm>
            <a:custGeom>
              <a:rect b="b" l="l" r="r" t="t"/>
              <a:pathLst>
                <a:path extrusionOk="0" h="4569" w="6396">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88"/>
            <p:cNvSpPr/>
            <p:nvPr/>
          </p:nvSpPr>
          <p:spPr>
            <a:xfrm>
              <a:off x="-33141400" y="3312350"/>
              <a:ext cx="127625" cy="138625"/>
            </a:xfrm>
            <a:custGeom>
              <a:rect b="b" l="l" r="r" t="t"/>
              <a:pathLst>
                <a:path extrusionOk="0" h="5545" w="5105">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88"/>
            <p:cNvSpPr/>
            <p:nvPr/>
          </p:nvSpPr>
          <p:spPr>
            <a:xfrm>
              <a:off x="-33122500" y="3226875"/>
              <a:ext cx="122125" cy="83925"/>
            </a:xfrm>
            <a:custGeom>
              <a:rect b="b" l="l" r="r" t="t"/>
              <a:pathLst>
                <a:path extrusionOk="0" h="3357" w="4885">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88"/>
            <p:cNvSpPr/>
            <p:nvPr/>
          </p:nvSpPr>
          <p:spPr>
            <a:xfrm>
              <a:off x="-33277650" y="3245400"/>
              <a:ext cx="102400" cy="198500"/>
            </a:xfrm>
            <a:custGeom>
              <a:rect b="b" l="l" r="r" t="t"/>
              <a:pathLst>
                <a:path extrusionOk="0" h="7940" w="4096">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0" name="Google Shape;9470;p88"/>
          <p:cNvGrpSpPr/>
          <p:nvPr/>
        </p:nvGrpSpPr>
        <p:grpSpPr>
          <a:xfrm>
            <a:off x="3973073" y="1973987"/>
            <a:ext cx="353645" cy="353645"/>
            <a:chOff x="-33286325" y="3586425"/>
            <a:chExt cx="291450" cy="291450"/>
          </a:xfrm>
        </p:grpSpPr>
        <p:sp>
          <p:nvSpPr>
            <p:cNvPr id="9471" name="Google Shape;9471;p88"/>
            <p:cNvSpPr/>
            <p:nvPr/>
          </p:nvSpPr>
          <p:spPr>
            <a:xfrm>
              <a:off x="-33114625" y="3586425"/>
              <a:ext cx="119750" cy="120525"/>
            </a:xfrm>
            <a:custGeom>
              <a:rect b="b" l="l" r="r" t="t"/>
              <a:pathLst>
                <a:path extrusionOk="0" h="4821" w="479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88"/>
            <p:cNvSpPr/>
            <p:nvPr/>
          </p:nvSpPr>
          <p:spPr>
            <a:xfrm>
              <a:off x="-33286325" y="3825875"/>
              <a:ext cx="241050" cy="52000"/>
            </a:xfrm>
            <a:custGeom>
              <a:rect b="b" l="l" r="r" t="t"/>
              <a:pathLst>
                <a:path extrusionOk="0" h="2080" w="9642">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88"/>
            <p:cNvSpPr/>
            <p:nvPr/>
          </p:nvSpPr>
          <p:spPr>
            <a:xfrm>
              <a:off x="-33183925" y="3756550"/>
              <a:ext cx="103200" cy="52025"/>
            </a:xfrm>
            <a:custGeom>
              <a:rect b="b" l="l" r="r" t="t"/>
              <a:pathLst>
                <a:path extrusionOk="0" h="2081" w="4128">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88"/>
            <p:cNvSpPr/>
            <p:nvPr/>
          </p:nvSpPr>
          <p:spPr>
            <a:xfrm>
              <a:off x="-33252450" y="3636850"/>
              <a:ext cx="68550" cy="69325"/>
            </a:xfrm>
            <a:custGeom>
              <a:rect b="b" l="l" r="r" t="t"/>
              <a:pathLst>
                <a:path extrusionOk="0" h="2773" w="2742">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88"/>
            <p:cNvSpPr/>
            <p:nvPr/>
          </p:nvSpPr>
          <p:spPr>
            <a:xfrm>
              <a:off x="-33286325" y="3723050"/>
              <a:ext cx="116600" cy="85525"/>
            </a:xfrm>
            <a:custGeom>
              <a:rect b="b" l="l" r="r" t="t"/>
              <a:pathLst>
                <a:path extrusionOk="0" h="3421" w="4664">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6" name="Google Shape;9476;p88"/>
          <p:cNvGrpSpPr/>
          <p:nvPr/>
        </p:nvGrpSpPr>
        <p:grpSpPr>
          <a:xfrm>
            <a:off x="3973073" y="2408369"/>
            <a:ext cx="353645" cy="355557"/>
            <a:chOff x="-33286325" y="3944800"/>
            <a:chExt cx="291450" cy="293025"/>
          </a:xfrm>
        </p:grpSpPr>
        <p:sp>
          <p:nvSpPr>
            <p:cNvPr id="9477" name="Google Shape;9477;p88"/>
            <p:cNvSpPr/>
            <p:nvPr/>
          </p:nvSpPr>
          <p:spPr>
            <a:xfrm>
              <a:off x="-33194950" y="3996000"/>
              <a:ext cx="200075" cy="241825"/>
            </a:xfrm>
            <a:custGeom>
              <a:rect b="b" l="l" r="r" t="t"/>
              <a:pathLst>
                <a:path extrusionOk="0" h="9673" w="8003">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88"/>
            <p:cNvSpPr/>
            <p:nvPr/>
          </p:nvSpPr>
          <p:spPr>
            <a:xfrm>
              <a:off x="-33027975" y="3962900"/>
              <a:ext cx="33100" cy="105575"/>
            </a:xfrm>
            <a:custGeom>
              <a:rect b="b" l="l" r="r" t="t"/>
              <a:pathLst>
                <a:path extrusionOk="0" h="4223" w="1324">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88"/>
            <p:cNvSpPr/>
            <p:nvPr/>
          </p:nvSpPr>
          <p:spPr>
            <a:xfrm>
              <a:off x="-33286325" y="3962125"/>
              <a:ext cx="96125" cy="205600"/>
            </a:xfrm>
            <a:custGeom>
              <a:rect b="b" l="l" r="r" t="t"/>
              <a:pathLst>
                <a:path extrusionOk="0" h="8224" w="3845">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88"/>
            <p:cNvSpPr/>
            <p:nvPr/>
          </p:nvSpPr>
          <p:spPr>
            <a:xfrm>
              <a:off x="-33235125" y="3944800"/>
              <a:ext cx="189050" cy="171725"/>
            </a:xfrm>
            <a:custGeom>
              <a:rect b="b" l="l" r="r" t="t"/>
              <a:pathLst>
                <a:path extrusionOk="0" h="6869" w="7562">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1" name="Google Shape;9481;p88"/>
          <p:cNvGrpSpPr/>
          <p:nvPr/>
        </p:nvGrpSpPr>
        <p:grpSpPr>
          <a:xfrm>
            <a:off x="2631470" y="2881529"/>
            <a:ext cx="353645" cy="356527"/>
            <a:chOff x="-31452725" y="3191825"/>
            <a:chExt cx="291450" cy="293825"/>
          </a:xfrm>
        </p:grpSpPr>
        <p:sp>
          <p:nvSpPr>
            <p:cNvPr id="9482" name="Google Shape;9482;p88"/>
            <p:cNvSpPr/>
            <p:nvPr/>
          </p:nvSpPr>
          <p:spPr>
            <a:xfrm>
              <a:off x="-31314900" y="3278475"/>
              <a:ext cx="103200" cy="18125"/>
            </a:xfrm>
            <a:custGeom>
              <a:rect b="b" l="l" r="r" t="t"/>
              <a:pathLst>
                <a:path extrusionOk="0" h="725" w="4128">
                  <a:moveTo>
                    <a:pt x="1" y="0"/>
                  </a:moveTo>
                  <a:lnTo>
                    <a:pt x="1" y="725"/>
                  </a:lnTo>
                  <a:lnTo>
                    <a:pt x="4128" y="725"/>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88"/>
            <p:cNvSpPr/>
            <p:nvPr/>
          </p:nvSpPr>
          <p:spPr>
            <a:xfrm>
              <a:off x="-31367675" y="3227275"/>
              <a:ext cx="206400" cy="221350"/>
            </a:xfrm>
            <a:custGeom>
              <a:rect b="b" l="l" r="r" t="t"/>
              <a:pathLst>
                <a:path extrusionOk="0" h="8854" w="8256">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88"/>
            <p:cNvSpPr/>
            <p:nvPr/>
          </p:nvSpPr>
          <p:spPr>
            <a:xfrm>
              <a:off x="-31452725" y="3191825"/>
              <a:ext cx="86650" cy="259150"/>
            </a:xfrm>
            <a:custGeom>
              <a:rect b="b" l="l" r="r" t="t"/>
              <a:pathLst>
                <a:path extrusionOk="0" h="10366" w="3466">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88"/>
            <p:cNvSpPr/>
            <p:nvPr/>
          </p:nvSpPr>
          <p:spPr>
            <a:xfrm>
              <a:off x="-31409400" y="3468275"/>
              <a:ext cx="92950" cy="17375"/>
            </a:xfrm>
            <a:custGeom>
              <a:rect b="b" l="l" r="r" t="t"/>
              <a:pathLst>
                <a:path extrusionOk="0" h="695" w="3718">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6" name="Google Shape;9486;p88"/>
          <p:cNvGrpSpPr/>
          <p:nvPr/>
        </p:nvGrpSpPr>
        <p:grpSpPr>
          <a:xfrm>
            <a:off x="2631000" y="3353144"/>
            <a:ext cx="354586" cy="354586"/>
            <a:chOff x="-31452725" y="3551775"/>
            <a:chExt cx="292225" cy="292225"/>
          </a:xfrm>
        </p:grpSpPr>
        <p:sp>
          <p:nvSpPr>
            <p:cNvPr id="9487" name="Google Shape;9487;p88"/>
            <p:cNvSpPr/>
            <p:nvPr/>
          </p:nvSpPr>
          <p:spPr>
            <a:xfrm>
              <a:off x="-31452725" y="3756550"/>
              <a:ext cx="155175" cy="34675"/>
            </a:xfrm>
            <a:custGeom>
              <a:rect b="b" l="l" r="r" t="t"/>
              <a:pathLst>
                <a:path extrusionOk="0" h="1387" w="6207">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88"/>
            <p:cNvSpPr/>
            <p:nvPr/>
          </p:nvSpPr>
          <p:spPr>
            <a:xfrm>
              <a:off x="-31452725" y="3551775"/>
              <a:ext cx="183525" cy="188275"/>
            </a:xfrm>
            <a:custGeom>
              <a:rect b="b" l="l" r="r" t="t"/>
              <a:pathLst>
                <a:path extrusionOk="0" h="7531" w="7341">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88"/>
            <p:cNvSpPr/>
            <p:nvPr/>
          </p:nvSpPr>
          <p:spPr>
            <a:xfrm>
              <a:off x="-31366100" y="3808550"/>
              <a:ext cx="52025" cy="35450"/>
            </a:xfrm>
            <a:custGeom>
              <a:rect b="b" l="l" r="r" t="t"/>
              <a:pathLst>
                <a:path extrusionOk="0" h="1418" w="2081">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88"/>
            <p:cNvSpPr/>
            <p:nvPr/>
          </p:nvSpPr>
          <p:spPr>
            <a:xfrm>
              <a:off x="-31281025" y="3621075"/>
              <a:ext cx="120525" cy="171725"/>
            </a:xfrm>
            <a:custGeom>
              <a:rect b="b" l="l" r="r" t="t"/>
              <a:pathLst>
                <a:path extrusionOk="0" h="6869" w="4821">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1" name="Google Shape;9491;p88"/>
          <p:cNvGrpSpPr/>
          <p:nvPr/>
        </p:nvGrpSpPr>
        <p:grpSpPr>
          <a:xfrm>
            <a:off x="2629559" y="3817129"/>
            <a:ext cx="357468" cy="356497"/>
            <a:chOff x="-31455100" y="3909350"/>
            <a:chExt cx="294600" cy="293800"/>
          </a:xfrm>
        </p:grpSpPr>
        <p:sp>
          <p:nvSpPr>
            <p:cNvPr id="9492" name="Google Shape;9492;p88"/>
            <p:cNvSpPr/>
            <p:nvPr/>
          </p:nvSpPr>
          <p:spPr>
            <a:xfrm>
              <a:off x="-31455100" y="3909350"/>
              <a:ext cx="294600" cy="293800"/>
            </a:xfrm>
            <a:custGeom>
              <a:rect b="b" l="l" r="r" t="t"/>
              <a:pathLst>
                <a:path extrusionOk="0" h="11752" w="11784">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88"/>
            <p:cNvSpPr/>
            <p:nvPr/>
          </p:nvSpPr>
          <p:spPr>
            <a:xfrm>
              <a:off x="-31455100" y="3997350"/>
              <a:ext cx="215050" cy="205025"/>
            </a:xfrm>
            <a:custGeom>
              <a:rect b="b" l="l" r="r" t="t"/>
              <a:pathLst>
                <a:path extrusionOk="0" h="8201" w="8602">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4" name="Google Shape;9494;p88"/>
          <p:cNvGrpSpPr/>
          <p:nvPr/>
        </p:nvGrpSpPr>
        <p:grpSpPr>
          <a:xfrm>
            <a:off x="3970744" y="3818084"/>
            <a:ext cx="353645" cy="354586"/>
            <a:chOff x="-30345325" y="3918800"/>
            <a:chExt cx="291450" cy="292225"/>
          </a:xfrm>
        </p:grpSpPr>
        <p:sp>
          <p:nvSpPr>
            <p:cNvPr id="9495" name="Google Shape;9495;p88"/>
            <p:cNvSpPr/>
            <p:nvPr/>
          </p:nvSpPr>
          <p:spPr>
            <a:xfrm>
              <a:off x="-30174425" y="3988125"/>
              <a:ext cx="120550" cy="120175"/>
            </a:xfrm>
            <a:custGeom>
              <a:rect b="b" l="l" r="r" t="t"/>
              <a:pathLst>
                <a:path extrusionOk="0" h="4807" w="4822">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88"/>
            <p:cNvSpPr/>
            <p:nvPr/>
          </p:nvSpPr>
          <p:spPr>
            <a:xfrm>
              <a:off x="-30345325" y="3988125"/>
              <a:ext cx="119750" cy="120175"/>
            </a:xfrm>
            <a:custGeom>
              <a:rect b="b" l="l" r="r" t="t"/>
              <a:pathLst>
                <a:path extrusionOk="0" h="4807" w="479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88"/>
            <p:cNvSpPr/>
            <p:nvPr/>
          </p:nvSpPr>
          <p:spPr>
            <a:xfrm>
              <a:off x="-30293350" y="4159025"/>
              <a:ext cx="188275" cy="52000"/>
            </a:xfrm>
            <a:custGeom>
              <a:rect b="b" l="l" r="r" t="t"/>
              <a:pathLst>
                <a:path extrusionOk="0" h="2080" w="7531">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88"/>
            <p:cNvSpPr/>
            <p:nvPr/>
          </p:nvSpPr>
          <p:spPr>
            <a:xfrm>
              <a:off x="-30293350" y="3918800"/>
              <a:ext cx="188275" cy="34675"/>
            </a:xfrm>
            <a:custGeom>
              <a:rect b="b" l="l" r="r" t="t"/>
              <a:pathLst>
                <a:path extrusionOk="0" h="1387" w="7531">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88"/>
            <p:cNvSpPr/>
            <p:nvPr/>
          </p:nvSpPr>
          <p:spPr>
            <a:xfrm>
              <a:off x="-30294125" y="3970800"/>
              <a:ext cx="188250" cy="170925"/>
            </a:xfrm>
            <a:custGeom>
              <a:rect b="b" l="l" r="r" t="t"/>
              <a:pathLst>
                <a:path extrusionOk="0" h="6837" w="753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0" name="Google Shape;9500;p88"/>
          <p:cNvGrpSpPr/>
          <p:nvPr/>
        </p:nvGrpSpPr>
        <p:grpSpPr>
          <a:xfrm>
            <a:off x="2200736" y="1532946"/>
            <a:ext cx="332593" cy="353645"/>
            <a:chOff x="-34755225" y="3202075"/>
            <a:chExt cx="274100" cy="291450"/>
          </a:xfrm>
        </p:grpSpPr>
        <p:sp>
          <p:nvSpPr>
            <p:cNvPr id="9501" name="Google Shape;9501;p88"/>
            <p:cNvSpPr/>
            <p:nvPr/>
          </p:nvSpPr>
          <p:spPr>
            <a:xfrm>
              <a:off x="-34703250" y="3389525"/>
              <a:ext cx="84300" cy="34675"/>
            </a:xfrm>
            <a:custGeom>
              <a:rect b="b" l="l" r="r" t="t"/>
              <a:pathLst>
                <a:path extrusionOk="0" h="1387" w="3372">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88"/>
            <p:cNvSpPr/>
            <p:nvPr/>
          </p:nvSpPr>
          <p:spPr>
            <a:xfrm>
              <a:off x="-34636300" y="3348575"/>
              <a:ext cx="69325" cy="75625"/>
            </a:xfrm>
            <a:custGeom>
              <a:rect b="b" l="l" r="r" t="t"/>
              <a:pathLst>
                <a:path extrusionOk="0" h="3025" w="2773">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88"/>
            <p:cNvSpPr/>
            <p:nvPr/>
          </p:nvSpPr>
          <p:spPr>
            <a:xfrm>
              <a:off x="-34752875" y="3253275"/>
              <a:ext cx="126050" cy="170925"/>
            </a:xfrm>
            <a:custGeom>
              <a:rect b="b" l="l" r="r" t="t"/>
              <a:pathLst>
                <a:path extrusionOk="0" h="6837" w="5042">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88"/>
            <p:cNvSpPr/>
            <p:nvPr/>
          </p:nvSpPr>
          <p:spPr>
            <a:xfrm>
              <a:off x="-34677250" y="3338325"/>
              <a:ext cx="33875" cy="33900"/>
            </a:xfrm>
            <a:custGeom>
              <a:rect b="b" l="l" r="r" t="t"/>
              <a:pathLst>
                <a:path extrusionOk="0" h="1356" w="1355">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88"/>
            <p:cNvSpPr/>
            <p:nvPr/>
          </p:nvSpPr>
          <p:spPr>
            <a:xfrm>
              <a:off x="-34618200" y="3202500"/>
              <a:ext cx="137075" cy="135850"/>
            </a:xfrm>
            <a:custGeom>
              <a:rect b="b" l="l" r="r" t="t"/>
              <a:pathLst>
                <a:path extrusionOk="0" h="5434" w="5483">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88"/>
            <p:cNvSpPr/>
            <p:nvPr/>
          </p:nvSpPr>
          <p:spPr>
            <a:xfrm>
              <a:off x="-34755225" y="3440725"/>
              <a:ext cx="188250" cy="52800"/>
            </a:xfrm>
            <a:custGeom>
              <a:rect b="b" l="l" r="r" t="t"/>
              <a:pathLst>
                <a:path extrusionOk="0" h="2112" w="753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88"/>
            <p:cNvSpPr/>
            <p:nvPr/>
          </p:nvSpPr>
          <p:spPr>
            <a:xfrm>
              <a:off x="-34754450" y="3202075"/>
              <a:ext cx="153600" cy="33900"/>
            </a:xfrm>
            <a:custGeom>
              <a:rect b="b" l="l" r="r" t="t"/>
              <a:pathLst>
                <a:path extrusionOk="0" h="1356" w="6144">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8" name="Google Shape;9508;p88"/>
          <p:cNvGrpSpPr/>
          <p:nvPr/>
        </p:nvGrpSpPr>
        <p:grpSpPr>
          <a:xfrm>
            <a:off x="2190209" y="1973987"/>
            <a:ext cx="353645" cy="353645"/>
            <a:chOff x="-34763900" y="3561225"/>
            <a:chExt cx="291450" cy="291450"/>
          </a:xfrm>
        </p:grpSpPr>
        <p:sp>
          <p:nvSpPr>
            <p:cNvPr id="9509" name="Google Shape;9509;p88"/>
            <p:cNvSpPr/>
            <p:nvPr/>
          </p:nvSpPr>
          <p:spPr>
            <a:xfrm>
              <a:off x="-34693800" y="3629750"/>
              <a:ext cx="152025" cy="152825"/>
            </a:xfrm>
            <a:custGeom>
              <a:rect b="b" l="l" r="r" t="t"/>
              <a:pathLst>
                <a:path extrusionOk="0" h="6113" w="6081">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88"/>
            <p:cNvSpPr/>
            <p:nvPr/>
          </p:nvSpPr>
          <p:spPr>
            <a:xfrm>
              <a:off x="-34763900" y="3561225"/>
              <a:ext cx="291450" cy="291450"/>
            </a:xfrm>
            <a:custGeom>
              <a:rect b="b" l="l" r="r" t="t"/>
              <a:pathLst>
                <a:path extrusionOk="0" h="11658" w="11658">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88"/>
            <p:cNvSpPr/>
            <p:nvPr/>
          </p:nvSpPr>
          <p:spPr>
            <a:xfrm>
              <a:off x="-34644175" y="3680950"/>
              <a:ext cx="51225" cy="51225"/>
            </a:xfrm>
            <a:custGeom>
              <a:rect b="b" l="l" r="r" t="t"/>
              <a:pathLst>
                <a:path extrusionOk="0" h="2049" w="2049">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12" name="Google Shape;9512;p88"/>
          <p:cNvSpPr/>
          <p:nvPr/>
        </p:nvSpPr>
        <p:spPr>
          <a:xfrm>
            <a:off x="2189608" y="2409419"/>
            <a:ext cx="353645" cy="353615"/>
          </a:xfrm>
          <a:custGeom>
            <a:rect b="b" l="l" r="r" t="t"/>
            <a:pathLst>
              <a:path extrusionOk="0" h="11657" w="11658">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13" name="Google Shape;9513;p88"/>
          <p:cNvGrpSpPr/>
          <p:nvPr/>
        </p:nvGrpSpPr>
        <p:grpSpPr>
          <a:xfrm>
            <a:off x="845106" y="2882499"/>
            <a:ext cx="354586" cy="354586"/>
            <a:chOff x="-32927950" y="3227275"/>
            <a:chExt cx="292225" cy="292225"/>
          </a:xfrm>
        </p:grpSpPr>
        <p:sp>
          <p:nvSpPr>
            <p:cNvPr id="9514" name="Google Shape;9514;p88"/>
            <p:cNvSpPr/>
            <p:nvPr/>
          </p:nvSpPr>
          <p:spPr>
            <a:xfrm>
              <a:off x="-32927950" y="3228075"/>
              <a:ext cx="69325" cy="291425"/>
            </a:xfrm>
            <a:custGeom>
              <a:rect b="b" l="l" r="r" t="t"/>
              <a:pathLst>
                <a:path extrusionOk="0" h="11657" w="2773">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88"/>
            <p:cNvSpPr/>
            <p:nvPr/>
          </p:nvSpPr>
          <p:spPr>
            <a:xfrm>
              <a:off x="-32841300" y="3227275"/>
              <a:ext cx="154400" cy="291450"/>
            </a:xfrm>
            <a:custGeom>
              <a:rect b="b" l="l" r="r" t="t"/>
              <a:pathLst>
                <a:path extrusionOk="0" h="11658" w="6176">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88"/>
            <p:cNvSpPr/>
            <p:nvPr/>
          </p:nvSpPr>
          <p:spPr>
            <a:xfrm>
              <a:off x="-32669600" y="3261925"/>
              <a:ext cx="33875" cy="51225"/>
            </a:xfrm>
            <a:custGeom>
              <a:rect b="b" l="l" r="r" t="t"/>
              <a:pathLst>
                <a:path extrusionOk="0" h="2049" w="1355">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88"/>
            <p:cNvSpPr/>
            <p:nvPr/>
          </p:nvSpPr>
          <p:spPr>
            <a:xfrm>
              <a:off x="-32669600" y="3329675"/>
              <a:ext cx="33875" cy="35450"/>
            </a:xfrm>
            <a:custGeom>
              <a:rect b="b" l="l" r="r" t="t"/>
              <a:pathLst>
                <a:path extrusionOk="0" h="1418" w="1355">
                  <a:moveTo>
                    <a:pt x="0" y="0"/>
                  </a:moveTo>
                  <a:lnTo>
                    <a:pt x="0" y="1418"/>
                  </a:lnTo>
                  <a:lnTo>
                    <a:pt x="1355" y="1418"/>
                  </a:ln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88"/>
            <p:cNvSpPr/>
            <p:nvPr/>
          </p:nvSpPr>
          <p:spPr>
            <a:xfrm>
              <a:off x="-32669600" y="3381650"/>
              <a:ext cx="33875" cy="51225"/>
            </a:xfrm>
            <a:custGeom>
              <a:rect b="b" l="l" r="r" t="t"/>
              <a:pathLst>
                <a:path extrusionOk="0" h="2049" w="1355">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9" name="Google Shape;9519;p88"/>
          <p:cNvGrpSpPr/>
          <p:nvPr/>
        </p:nvGrpSpPr>
        <p:grpSpPr>
          <a:xfrm>
            <a:off x="844621" y="3353613"/>
            <a:ext cx="355557" cy="353645"/>
            <a:chOff x="-32927950" y="3586425"/>
            <a:chExt cx="293025" cy="291450"/>
          </a:xfrm>
        </p:grpSpPr>
        <p:sp>
          <p:nvSpPr>
            <p:cNvPr id="9520" name="Google Shape;9520;p88"/>
            <p:cNvSpPr/>
            <p:nvPr/>
          </p:nvSpPr>
          <p:spPr>
            <a:xfrm>
              <a:off x="-32927950" y="3843975"/>
              <a:ext cx="293025" cy="33900"/>
            </a:xfrm>
            <a:custGeom>
              <a:rect b="b" l="l" r="r" t="t"/>
              <a:pathLst>
                <a:path extrusionOk="0" h="1356" w="11721">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88"/>
            <p:cNvSpPr/>
            <p:nvPr/>
          </p:nvSpPr>
          <p:spPr>
            <a:xfrm>
              <a:off x="-32872025" y="3723475"/>
              <a:ext cx="180400" cy="52000"/>
            </a:xfrm>
            <a:custGeom>
              <a:rect b="b" l="l" r="r" t="t"/>
              <a:pathLst>
                <a:path extrusionOk="0" h="2080" w="7216">
                  <a:moveTo>
                    <a:pt x="757" y="1"/>
                  </a:moveTo>
                  <a:lnTo>
                    <a:pt x="0" y="2080"/>
                  </a:lnTo>
                  <a:lnTo>
                    <a:pt x="7215" y="2080"/>
                  </a:lnTo>
                  <a:lnTo>
                    <a:pt x="65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88"/>
            <p:cNvSpPr/>
            <p:nvPr/>
          </p:nvSpPr>
          <p:spPr>
            <a:xfrm>
              <a:off x="-32890150" y="3792775"/>
              <a:ext cx="217425" cy="33900"/>
            </a:xfrm>
            <a:custGeom>
              <a:rect b="b" l="l" r="r" t="t"/>
              <a:pathLst>
                <a:path extrusionOk="0" h="1356" w="8697">
                  <a:moveTo>
                    <a:pt x="505" y="1"/>
                  </a:moveTo>
                  <a:lnTo>
                    <a:pt x="1" y="1356"/>
                  </a:lnTo>
                  <a:lnTo>
                    <a:pt x="8696" y="1356"/>
                  </a:lnTo>
                  <a:lnTo>
                    <a:pt x="822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88"/>
            <p:cNvSpPr/>
            <p:nvPr/>
          </p:nvSpPr>
          <p:spPr>
            <a:xfrm>
              <a:off x="-32822400" y="3586425"/>
              <a:ext cx="82725" cy="52800"/>
            </a:xfrm>
            <a:custGeom>
              <a:rect b="b" l="l" r="r" t="t"/>
              <a:pathLst>
                <a:path extrusionOk="0" h="2112" w="3309">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88"/>
            <p:cNvSpPr/>
            <p:nvPr/>
          </p:nvSpPr>
          <p:spPr>
            <a:xfrm>
              <a:off x="-32846825" y="3655750"/>
              <a:ext cx="131550" cy="51200"/>
            </a:xfrm>
            <a:custGeom>
              <a:rect b="b" l="l" r="r" t="t"/>
              <a:pathLst>
                <a:path extrusionOk="0" h="2048" w="5262">
                  <a:moveTo>
                    <a:pt x="694" y="0"/>
                  </a:moveTo>
                  <a:lnTo>
                    <a:pt x="1" y="2048"/>
                  </a:lnTo>
                  <a:lnTo>
                    <a:pt x="5262" y="2048"/>
                  </a:lnTo>
                  <a:lnTo>
                    <a:pt x="45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5" name="Google Shape;9525;p88"/>
          <p:cNvGrpSpPr/>
          <p:nvPr/>
        </p:nvGrpSpPr>
        <p:grpSpPr>
          <a:xfrm>
            <a:off x="845106" y="3817598"/>
            <a:ext cx="354586" cy="355557"/>
            <a:chOff x="-32927950" y="3944800"/>
            <a:chExt cx="292225" cy="293025"/>
          </a:xfrm>
        </p:grpSpPr>
        <p:sp>
          <p:nvSpPr>
            <p:cNvPr id="9526" name="Google Shape;9526;p88"/>
            <p:cNvSpPr/>
            <p:nvPr/>
          </p:nvSpPr>
          <p:spPr>
            <a:xfrm>
              <a:off x="-32927950" y="3944800"/>
              <a:ext cx="69325" cy="292225"/>
            </a:xfrm>
            <a:custGeom>
              <a:rect b="b" l="l" r="r" t="t"/>
              <a:pathLst>
                <a:path extrusionOk="0" h="11689" w="2773">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88"/>
            <p:cNvSpPr/>
            <p:nvPr/>
          </p:nvSpPr>
          <p:spPr>
            <a:xfrm>
              <a:off x="-32720800" y="4057425"/>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88"/>
            <p:cNvSpPr/>
            <p:nvPr/>
          </p:nvSpPr>
          <p:spPr>
            <a:xfrm>
              <a:off x="-32720800" y="4099950"/>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88"/>
            <p:cNvSpPr/>
            <p:nvPr/>
          </p:nvSpPr>
          <p:spPr>
            <a:xfrm>
              <a:off x="-32720800" y="4141700"/>
              <a:ext cx="67750" cy="26025"/>
            </a:xfrm>
            <a:custGeom>
              <a:rect b="b" l="l" r="r" t="t"/>
              <a:pathLst>
                <a:path extrusionOk="0" h="1041" w="271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88"/>
            <p:cNvSpPr/>
            <p:nvPr/>
          </p:nvSpPr>
          <p:spPr>
            <a:xfrm>
              <a:off x="-32754675" y="3944800"/>
              <a:ext cx="51225" cy="52000"/>
            </a:xfrm>
            <a:custGeom>
              <a:rect b="b" l="l" r="r" t="t"/>
              <a:pathLst>
                <a:path extrusionOk="0" h="2080" w="2049">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88"/>
            <p:cNvSpPr/>
            <p:nvPr/>
          </p:nvSpPr>
          <p:spPr>
            <a:xfrm>
              <a:off x="-32687725" y="3944800"/>
              <a:ext cx="34675" cy="55150"/>
            </a:xfrm>
            <a:custGeom>
              <a:rect b="b" l="l" r="r" t="t"/>
              <a:pathLst>
                <a:path extrusionOk="0" h="2206" w="1387">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88"/>
            <p:cNvSpPr/>
            <p:nvPr/>
          </p:nvSpPr>
          <p:spPr>
            <a:xfrm>
              <a:off x="-32860200" y="4014100"/>
              <a:ext cx="207150" cy="153625"/>
            </a:xfrm>
            <a:custGeom>
              <a:rect b="b" l="l" r="r" t="t"/>
              <a:pathLst>
                <a:path extrusionOk="0" h="6145" w="8286">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88"/>
            <p:cNvSpPr/>
            <p:nvPr/>
          </p:nvSpPr>
          <p:spPr>
            <a:xfrm>
              <a:off x="-32755450" y="4055850"/>
              <a:ext cx="51200" cy="181175"/>
            </a:xfrm>
            <a:custGeom>
              <a:rect b="b" l="l" r="r" t="t"/>
              <a:pathLst>
                <a:path extrusionOk="0" h="7247" w="2048">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88"/>
            <p:cNvSpPr/>
            <p:nvPr/>
          </p:nvSpPr>
          <p:spPr>
            <a:xfrm>
              <a:off x="-32686925" y="4182650"/>
              <a:ext cx="34675" cy="55175"/>
            </a:xfrm>
            <a:custGeom>
              <a:rect b="b" l="l" r="r" t="t"/>
              <a:pathLst>
                <a:path extrusionOk="0" h="2207" w="1387">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5" name="Google Shape;9535;p88"/>
          <p:cNvGrpSpPr/>
          <p:nvPr/>
        </p:nvGrpSpPr>
        <p:grpSpPr>
          <a:xfrm>
            <a:off x="3073898" y="2882849"/>
            <a:ext cx="354586" cy="353888"/>
            <a:chOff x="-31094350" y="3194000"/>
            <a:chExt cx="292225" cy="291650"/>
          </a:xfrm>
        </p:grpSpPr>
        <p:sp>
          <p:nvSpPr>
            <p:cNvPr id="9536" name="Google Shape;9536;p88"/>
            <p:cNvSpPr/>
            <p:nvPr/>
          </p:nvSpPr>
          <p:spPr>
            <a:xfrm>
              <a:off x="-31033700" y="3194000"/>
              <a:ext cx="103200" cy="34100"/>
            </a:xfrm>
            <a:custGeom>
              <a:rect b="b" l="l" r="r" t="t"/>
              <a:pathLst>
                <a:path extrusionOk="0" h="1364" w="4128">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88"/>
            <p:cNvSpPr/>
            <p:nvPr/>
          </p:nvSpPr>
          <p:spPr>
            <a:xfrm>
              <a:off x="-31042375" y="3346200"/>
              <a:ext cx="16550" cy="18150"/>
            </a:xfrm>
            <a:custGeom>
              <a:rect b="b" l="l" r="r" t="t"/>
              <a:pathLst>
                <a:path extrusionOk="0" h="726" w="662">
                  <a:moveTo>
                    <a:pt x="1" y="1"/>
                  </a:moveTo>
                  <a:lnTo>
                    <a:pt x="1" y="725"/>
                  </a:lnTo>
                  <a:lnTo>
                    <a:pt x="662" y="725"/>
                  </a:ln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88"/>
            <p:cNvSpPr/>
            <p:nvPr/>
          </p:nvSpPr>
          <p:spPr>
            <a:xfrm>
              <a:off x="-31042375" y="3278475"/>
              <a:ext cx="16550" cy="16550"/>
            </a:xfrm>
            <a:custGeom>
              <a:rect b="b" l="l" r="r" t="t"/>
              <a:pathLst>
                <a:path extrusionOk="0" h="662" w="662">
                  <a:moveTo>
                    <a:pt x="1" y="0"/>
                  </a:moveTo>
                  <a:lnTo>
                    <a:pt x="1" y="662"/>
                  </a:lnTo>
                  <a:lnTo>
                    <a:pt x="662" y="662"/>
                  </a:lnTo>
                  <a:lnTo>
                    <a:pt x="6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88"/>
            <p:cNvSpPr/>
            <p:nvPr/>
          </p:nvSpPr>
          <p:spPr>
            <a:xfrm>
              <a:off x="-31042375" y="3416300"/>
              <a:ext cx="16550" cy="16575"/>
            </a:xfrm>
            <a:custGeom>
              <a:rect b="b" l="l" r="r" t="t"/>
              <a:pathLst>
                <a:path extrusionOk="0" h="663" w="662">
                  <a:moveTo>
                    <a:pt x="1" y="1"/>
                  </a:moveTo>
                  <a:lnTo>
                    <a:pt x="1" y="662"/>
                  </a:lnTo>
                  <a:lnTo>
                    <a:pt x="662" y="662"/>
                  </a:ln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88"/>
            <p:cNvSpPr/>
            <p:nvPr/>
          </p:nvSpPr>
          <p:spPr>
            <a:xfrm>
              <a:off x="-31094350" y="3210725"/>
              <a:ext cx="222900" cy="274925"/>
            </a:xfrm>
            <a:custGeom>
              <a:rect b="b" l="l" r="r" t="t"/>
              <a:pathLst>
                <a:path extrusionOk="0" h="10997" w="8916">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88"/>
            <p:cNvSpPr/>
            <p:nvPr/>
          </p:nvSpPr>
          <p:spPr>
            <a:xfrm>
              <a:off x="-30853350" y="3295000"/>
              <a:ext cx="51225" cy="104000"/>
            </a:xfrm>
            <a:custGeom>
              <a:rect b="b" l="l" r="r" t="t"/>
              <a:pathLst>
                <a:path extrusionOk="0" h="4160" w="2049">
                  <a:moveTo>
                    <a:pt x="1" y="1"/>
                  </a:moveTo>
                  <a:lnTo>
                    <a:pt x="1" y="4160"/>
                  </a:lnTo>
                  <a:lnTo>
                    <a:pt x="2049" y="4160"/>
                  </a:lnTo>
                  <a:lnTo>
                    <a:pt x="2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88"/>
            <p:cNvSpPr/>
            <p:nvPr/>
          </p:nvSpPr>
          <p:spPr>
            <a:xfrm>
              <a:off x="-30853350" y="3227275"/>
              <a:ext cx="51225" cy="51225"/>
            </a:xfrm>
            <a:custGeom>
              <a:rect b="b" l="l" r="r" t="t"/>
              <a:pathLst>
                <a:path extrusionOk="0" h="2049" w="2049">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88"/>
            <p:cNvSpPr/>
            <p:nvPr/>
          </p:nvSpPr>
          <p:spPr>
            <a:xfrm>
              <a:off x="-30851775" y="3416300"/>
              <a:ext cx="46500" cy="51225"/>
            </a:xfrm>
            <a:custGeom>
              <a:rect b="b" l="l" r="r" t="t"/>
              <a:pathLst>
                <a:path extrusionOk="0" h="2049" w="186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4" name="Google Shape;9544;p88"/>
          <p:cNvGrpSpPr/>
          <p:nvPr/>
        </p:nvGrpSpPr>
        <p:grpSpPr>
          <a:xfrm>
            <a:off x="3074368" y="3353341"/>
            <a:ext cx="353645" cy="354191"/>
            <a:chOff x="-31093575" y="3552550"/>
            <a:chExt cx="291450" cy="291900"/>
          </a:xfrm>
        </p:grpSpPr>
        <p:sp>
          <p:nvSpPr>
            <p:cNvPr id="9545" name="Google Shape;9545;p88"/>
            <p:cNvSpPr/>
            <p:nvPr/>
          </p:nvSpPr>
          <p:spPr>
            <a:xfrm>
              <a:off x="-31011650" y="3745525"/>
              <a:ext cx="7900" cy="12625"/>
            </a:xfrm>
            <a:custGeom>
              <a:rect b="b" l="l" r="r" t="t"/>
              <a:pathLst>
                <a:path extrusionOk="0" h="505" w="316">
                  <a:moveTo>
                    <a:pt x="158" y="1"/>
                  </a:moveTo>
                  <a:lnTo>
                    <a:pt x="0" y="505"/>
                  </a:lnTo>
                  <a:lnTo>
                    <a:pt x="315" y="505"/>
                  </a:lnTo>
                  <a:lnTo>
                    <a:pt x="1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88"/>
            <p:cNvSpPr/>
            <p:nvPr/>
          </p:nvSpPr>
          <p:spPr>
            <a:xfrm>
              <a:off x="-31093575" y="3671500"/>
              <a:ext cx="171725" cy="172950"/>
            </a:xfrm>
            <a:custGeom>
              <a:rect b="b" l="l" r="r" t="t"/>
              <a:pathLst>
                <a:path extrusionOk="0" h="6918" w="6869">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88"/>
            <p:cNvSpPr/>
            <p:nvPr/>
          </p:nvSpPr>
          <p:spPr>
            <a:xfrm>
              <a:off x="-30895875" y="3621075"/>
              <a:ext cx="15775" cy="26025"/>
            </a:xfrm>
            <a:custGeom>
              <a:rect b="b" l="l" r="r" t="t"/>
              <a:pathLst>
                <a:path extrusionOk="0" h="1041" w="631">
                  <a:moveTo>
                    <a:pt x="0" y="1"/>
                  </a:moveTo>
                  <a:cubicBezTo>
                    <a:pt x="32" y="410"/>
                    <a:pt x="126" y="694"/>
                    <a:pt x="315" y="1041"/>
                  </a:cubicBezTo>
                  <a:cubicBezTo>
                    <a:pt x="473" y="694"/>
                    <a:pt x="599" y="347"/>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88"/>
            <p:cNvSpPr/>
            <p:nvPr/>
          </p:nvSpPr>
          <p:spPr>
            <a:xfrm>
              <a:off x="-30974650" y="3552550"/>
              <a:ext cx="172525" cy="172400"/>
            </a:xfrm>
            <a:custGeom>
              <a:rect b="b" l="l" r="r" t="t"/>
              <a:pathLst>
                <a:path extrusionOk="0" h="6896" w="6901">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9" name="Google Shape;9549;p88"/>
          <p:cNvGrpSpPr/>
          <p:nvPr/>
        </p:nvGrpSpPr>
        <p:grpSpPr>
          <a:xfrm>
            <a:off x="3074368" y="3818569"/>
            <a:ext cx="353645" cy="353615"/>
            <a:chOff x="-31093575" y="3911725"/>
            <a:chExt cx="291450" cy="291425"/>
          </a:xfrm>
        </p:grpSpPr>
        <p:sp>
          <p:nvSpPr>
            <p:cNvPr id="9550" name="Google Shape;9550;p88"/>
            <p:cNvSpPr/>
            <p:nvPr/>
          </p:nvSpPr>
          <p:spPr>
            <a:xfrm>
              <a:off x="-31093575" y="3911725"/>
              <a:ext cx="291450" cy="291425"/>
            </a:xfrm>
            <a:custGeom>
              <a:rect b="b" l="l" r="r" t="t"/>
              <a:pathLst>
                <a:path extrusionOk="0" h="11657" w="11658">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88"/>
            <p:cNvSpPr/>
            <p:nvPr/>
          </p:nvSpPr>
          <p:spPr>
            <a:xfrm>
              <a:off x="-31025825" y="3980250"/>
              <a:ext cx="156750" cy="154250"/>
            </a:xfrm>
            <a:custGeom>
              <a:rect b="b" l="l" r="r" t="t"/>
              <a:pathLst>
                <a:path extrusionOk="0" h="6170" w="627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2" name="Google Shape;9552;p88"/>
          <p:cNvGrpSpPr/>
          <p:nvPr/>
        </p:nvGrpSpPr>
        <p:grpSpPr>
          <a:xfrm>
            <a:off x="2183798" y="4275536"/>
            <a:ext cx="356497" cy="354586"/>
            <a:chOff x="-29946000" y="3183175"/>
            <a:chExt cx="293800" cy="292225"/>
          </a:xfrm>
        </p:grpSpPr>
        <p:sp>
          <p:nvSpPr>
            <p:cNvPr id="9553" name="Google Shape;9553;p88"/>
            <p:cNvSpPr/>
            <p:nvPr/>
          </p:nvSpPr>
          <p:spPr>
            <a:xfrm>
              <a:off x="-29839675" y="3355650"/>
              <a:ext cx="186700" cy="33900"/>
            </a:xfrm>
            <a:custGeom>
              <a:rect b="b" l="l" r="r" t="t"/>
              <a:pathLst>
                <a:path extrusionOk="0" h="1356" w="7468">
                  <a:moveTo>
                    <a:pt x="568" y="1"/>
                  </a:moveTo>
                  <a:cubicBezTo>
                    <a:pt x="568" y="505"/>
                    <a:pt x="379" y="977"/>
                    <a:pt x="1" y="1356"/>
                  </a:cubicBezTo>
                  <a:lnTo>
                    <a:pt x="7467" y="1356"/>
                  </a:lnTo>
                  <a:lnTo>
                    <a:pt x="7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88"/>
            <p:cNvSpPr/>
            <p:nvPr/>
          </p:nvSpPr>
          <p:spPr>
            <a:xfrm>
              <a:off x="-29824700" y="3406850"/>
              <a:ext cx="172500" cy="68550"/>
            </a:xfrm>
            <a:custGeom>
              <a:rect b="b" l="l" r="r" t="t"/>
              <a:pathLst>
                <a:path extrusionOk="0" h="2742" w="690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88"/>
            <p:cNvSpPr/>
            <p:nvPr/>
          </p:nvSpPr>
          <p:spPr>
            <a:xfrm>
              <a:off x="-29756975" y="3183175"/>
              <a:ext cx="69325" cy="68550"/>
            </a:xfrm>
            <a:custGeom>
              <a:rect b="b" l="l" r="r" t="t"/>
              <a:pathLst>
                <a:path extrusionOk="0" h="2742" w="2773">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88"/>
            <p:cNvSpPr/>
            <p:nvPr/>
          </p:nvSpPr>
          <p:spPr>
            <a:xfrm>
              <a:off x="-29790850" y="3269025"/>
              <a:ext cx="137875" cy="68550"/>
            </a:xfrm>
            <a:custGeom>
              <a:rect b="b" l="l" r="r" t="t"/>
              <a:pathLst>
                <a:path extrusionOk="0" h="2742" w="5515">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88"/>
            <p:cNvSpPr/>
            <p:nvPr/>
          </p:nvSpPr>
          <p:spPr>
            <a:xfrm>
              <a:off x="-29911350" y="3321000"/>
              <a:ext cx="69325" cy="68550"/>
            </a:xfrm>
            <a:custGeom>
              <a:rect b="b" l="l" r="r" t="t"/>
              <a:pathLst>
                <a:path extrusionOk="0" h="2742" w="2773">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88"/>
            <p:cNvSpPr/>
            <p:nvPr/>
          </p:nvSpPr>
          <p:spPr>
            <a:xfrm>
              <a:off x="-29946000" y="3406850"/>
              <a:ext cx="137075" cy="67775"/>
            </a:xfrm>
            <a:custGeom>
              <a:rect b="b" l="l" r="r" t="t"/>
              <a:pathLst>
                <a:path extrusionOk="0" h="2711" w="5483">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9" name="Google Shape;9559;p88"/>
          <p:cNvGrpSpPr/>
          <p:nvPr/>
        </p:nvGrpSpPr>
        <p:grpSpPr>
          <a:xfrm>
            <a:off x="2628330" y="1532689"/>
            <a:ext cx="358408" cy="354161"/>
            <a:chOff x="-34408675" y="3202075"/>
            <a:chExt cx="295375" cy="291875"/>
          </a:xfrm>
        </p:grpSpPr>
        <p:sp>
          <p:nvSpPr>
            <p:cNvPr id="9560" name="Google Shape;9560;p88"/>
            <p:cNvSpPr/>
            <p:nvPr/>
          </p:nvSpPr>
          <p:spPr>
            <a:xfrm>
              <a:off x="-34274775" y="3202075"/>
              <a:ext cx="161475" cy="161475"/>
            </a:xfrm>
            <a:custGeom>
              <a:rect b="b" l="l" r="r" t="t"/>
              <a:pathLst>
                <a:path extrusionOk="0" h="6459" w="6459">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88"/>
            <p:cNvSpPr/>
            <p:nvPr/>
          </p:nvSpPr>
          <p:spPr>
            <a:xfrm>
              <a:off x="-34378750" y="3263175"/>
              <a:ext cx="76425" cy="73600"/>
            </a:xfrm>
            <a:custGeom>
              <a:rect b="b" l="l" r="r" t="t"/>
              <a:pathLst>
                <a:path extrusionOk="0" h="2944" w="3057">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88"/>
            <p:cNvSpPr/>
            <p:nvPr/>
          </p:nvSpPr>
          <p:spPr>
            <a:xfrm>
              <a:off x="-34250375" y="3392300"/>
              <a:ext cx="77225" cy="74425"/>
            </a:xfrm>
            <a:custGeom>
              <a:rect b="b" l="l" r="r" t="t"/>
              <a:pathLst>
                <a:path extrusionOk="0" h="2977" w="3089">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88"/>
            <p:cNvSpPr/>
            <p:nvPr/>
          </p:nvSpPr>
          <p:spPr>
            <a:xfrm>
              <a:off x="-34408675" y="3290275"/>
              <a:ext cx="207150" cy="203675"/>
            </a:xfrm>
            <a:custGeom>
              <a:rect b="b" l="l" r="r" t="t"/>
              <a:pathLst>
                <a:path extrusionOk="0" h="8147" w="8286">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4" name="Google Shape;9564;p88"/>
          <p:cNvGrpSpPr/>
          <p:nvPr/>
        </p:nvGrpSpPr>
        <p:grpSpPr>
          <a:xfrm>
            <a:off x="2630241" y="1972683"/>
            <a:ext cx="354586" cy="356254"/>
            <a:chOff x="-34405525" y="3558075"/>
            <a:chExt cx="292225" cy="293600"/>
          </a:xfrm>
        </p:grpSpPr>
        <p:sp>
          <p:nvSpPr>
            <p:cNvPr id="9565" name="Google Shape;9565;p88"/>
            <p:cNvSpPr/>
            <p:nvPr/>
          </p:nvSpPr>
          <p:spPr>
            <a:xfrm>
              <a:off x="-34303150" y="3663825"/>
              <a:ext cx="189850" cy="187850"/>
            </a:xfrm>
            <a:custGeom>
              <a:rect b="b" l="l" r="r" t="t"/>
              <a:pathLst>
                <a:path extrusionOk="0" h="7514" w="7594">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88"/>
            <p:cNvSpPr/>
            <p:nvPr/>
          </p:nvSpPr>
          <p:spPr>
            <a:xfrm>
              <a:off x="-34250375" y="3565950"/>
              <a:ext cx="46500" cy="46500"/>
            </a:xfrm>
            <a:custGeom>
              <a:rect b="b" l="l" r="r" t="t"/>
              <a:pathLst>
                <a:path extrusionOk="0" h="1860" w="1860">
                  <a:moveTo>
                    <a:pt x="1" y="1"/>
                  </a:moveTo>
                  <a:lnTo>
                    <a:pt x="1" y="1859"/>
                  </a:lnTo>
                  <a:lnTo>
                    <a:pt x="1860" y="1859"/>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88"/>
            <p:cNvSpPr/>
            <p:nvPr/>
          </p:nvSpPr>
          <p:spPr>
            <a:xfrm>
              <a:off x="-34405525" y="3558075"/>
              <a:ext cx="206375" cy="276475"/>
            </a:xfrm>
            <a:custGeom>
              <a:rect b="b" l="l" r="r" t="t"/>
              <a:pathLst>
                <a:path extrusionOk="0" h="11059" w="8255">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8" name="Google Shape;9568;p88"/>
          <p:cNvGrpSpPr/>
          <p:nvPr/>
        </p:nvGrpSpPr>
        <p:grpSpPr>
          <a:xfrm>
            <a:off x="2629755" y="2409340"/>
            <a:ext cx="355557" cy="353615"/>
            <a:chOff x="-34406325" y="3919600"/>
            <a:chExt cx="293025" cy="291425"/>
          </a:xfrm>
        </p:grpSpPr>
        <p:sp>
          <p:nvSpPr>
            <p:cNvPr id="9569" name="Google Shape;9569;p88"/>
            <p:cNvSpPr/>
            <p:nvPr/>
          </p:nvSpPr>
          <p:spPr>
            <a:xfrm>
              <a:off x="-34167675" y="3932000"/>
              <a:ext cx="42550" cy="40575"/>
            </a:xfrm>
            <a:custGeom>
              <a:rect b="b" l="l" r="r" t="t"/>
              <a:pathLst>
                <a:path extrusionOk="0" h="1623" w="1702">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88"/>
            <p:cNvSpPr/>
            <p:nvPr/>
          </p:nvSpPr>
          <p:spPr>
            <a:xfrm>
              <a:off x="-34286600" y="3922950"/>
              <a:ext cx="171725" cy="167575"/>
            </a:xfrm>
            <a:custGeom>
              <a:rect b="b" l="l" r="r" t="t"/>
              <a:pathLst>
                <a:path extrusionOk="0" h="6703" w="6869">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88"/>
            <p:cNvSpPr/>
            <p:nvPr/>
          </p:nvSpPr>
          <p:spPr>
            <a:xfrm>
              <a:off x="-34406325" y="4115900"/>
              <a:ext cx="98475" cy="95125"/>
            </a:xfrm>
            <a:custGeom>
              <a:rect b="b" l="l" r="r" t="t"/>
              <a:pathLst>
                <a:path extrusionOk="0" h="3805" w="3939">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88"/>
            <p:cNvSpPr/>
            <p:nvPr/>
          </p:nvSpPr>
          <p:spPr>
            <a:xfrm>
              <a:off x="-34364575" y="3966850"/>
              <a:ext cx="204025" cy="204025"/>
            </a:xfrm>
            <a:custGeom>
              <a:rect b="b" l="l" r="r" t="t"/>
              <a:pathLst>
                <a:path extrusionOk="0" h="8161" w="8161">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88"/>
            <p:cNvSpPr/>
            <p:nvPr/>
          </p:nvSpPr>
          <p:spPr>
            <a:xfrm>
              <a:off x="-34200750" y="3919600"/>
              <a:ext cx="17350" cy="33875"/>
            </a:xfrm>
            <a:custGeom>
              <a:rect b="b" l="l" r="r" t="t"/>
              <a:pathLst>
                <a:path extrusionOk="0" h="1355" w="694">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88"/>
            <p:cNvSpPr/>
            <p:nvPr/>
          </p:nvSpPr>
          <p:spPr>
            <a:xfrm>
              <a:off x="-34147975" y="3989700"/>
              <a:ext cx="34675" cy="17350"/>
            </a:xfrm>
            <a:custGeom>
              <a:rect b="b" l="l" r="r" t="t"/>
              <a:pathLst>
                <a:path extrusionOk="0" h="694" w="1387">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88"/>
            <p:cNvSpPr/>
            <p:nvPr/>
          </p:nvSpPr>
          <p:spPr>
            <a:xfrm>
              <a:off x="-34278725" y="4116500"/>
              <a:ext cx="116600" cy="68600"/>
            </a:xfrm>
            <a:custGeom>
              <a:rect b="b" l="l" r="r" t="t"/>
              <a:pathLst>
                <a:path extrusionOk="0" h="2744" w="4664">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6" name="Google Shape;9576;p88"/>
          <p:cNvGrpSpPr/>
          <p:nvPr/>
        </p:nvGrpSpPr>
        <p:grpSpPr>
          <a:xfrm>
            <a:off x="1293653" y="2888703"/>
            <a:ext cx="353645" cy="342179"/>
            <a:chOff x="-32568800" y="3232000"/>
            <a:chExt cx="291450" cy="282000"/>
          </a:xfrm>
        </p:grpSpPr>
        <p:sp>
          <p:nvSpPr>
            <p:cNvPr id="9577" name="Google Shape;9577;p88"/>
            <p:cNvSpPr/>
            <p:nvPr/>
          </p:nvSpPr>
          <p:spPr>
            <a:xfrm>
              <a:off x="-32545150" y="3232000"/>
              <a:ext cx="244175" cy="246550"/>
            </a:xfrm>
            <a:custGeom>
              <a:rect b="b" l="l" r="r" t="t"/>
              <a:pathLst>
                <a:path extrusionOk="0" h="9862" w="9767">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88"/>
            <p:cNvSpPr/>
            <p:nvPr/>
          </p:nvSpPr>
          <p:spPr>
            <a:xfrm>
              <a:off x="-32568800" y="3392675"/>
              <a:ext cx="291450" cy="121325"/>
            </a:xfrm>
            <a:custGeom>
              <a:rect b="b" l="l" r="r" t="t"/>
              <a:pathLst>
                <a:path extrusionOk="0" h="4853" w="11658">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9" name="Google Shape;9579;p88"/>
          <p:cNvGrpSpPr/>
          <p:nvPr/>
        </p:nvGrpSpPr>
        <p:grpSpPr>
          <a:xfrm>
            <a:off x="1293183" y="3353613"/>
            <a:ext cx="354586" cy="353645"/>
            <a:chOff x="-32569575" y="3586425"/>
            <a:chExt cx="292225" cy="291450"/>
          </a:xfrm>
        </p:grpSpPr>
        <p:sp>
          <p:nvSpPr>
            <p:cNvPr id="9580" name="Google Shape;9580;p88"/>
            <p:cNvSpPr/>
            <p:nvPr/>
          </p:nvSpPr>
          <p:spPr>
            <a:xfrm>
              <a:off x="-32569575" y="3672275"/>
              <a:ext cx="292225" cy="205600"/>
            </a:xfrm>
            <a:custGeom>
              <a:rect b="b" l="l" r="r" t="t"/>
              <a:pathLst>
                <a:path extrusionOk="0" h="8224" w="11689">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88"/>
            <p:cNvSpPr/>
            <p:nvPr/>
          </p:nvSpPr>
          <p:spPr>
            <a:xfrm>
              <a:off x="-32456950" y="3586425"/>
              <a:ext cx="68550" cy="69350"/>
            </a:xfrm>
            <a:custGeom>
              <a:rect b="b" l="l" r="r" t="t"/>
              <a:pathLst>
                <a:path extrusionOk="0" h="2774" w="2742">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2" name="Google Shape;9582;p88"/>
          <p:cNvGrpSpPr/>
          <p:nvPr/>
        </p:nvGrpSpPr>
        <p:grpSpPr>
          <a:xfrm>
            <a:off x="1284098" y="3818205"/>
            <a:ext cx="372756" cy="354343"/>
            <a:chOff x="-32576675" y="3944600"/>
            <a:chExt cx="307200" cy="292025"/>
          </a:xfrm>
        </p:grpSpPr>
        <p:sp>
          <p:nvSpPr>
            <p:cNvPr id="9583" name="Google Shape;9583;p88"/>
            <p:cNvSpPr/>
            <p:nvPr/>
          </p:nvSpPr>
          <p:spPr>
            <a:xfrm>
              <a:off x="-32482950" y="3944600"/>
              <a:ext cx="213475" cy="214650"/>
            </a:xfrm>
            <a:custGeom>
              <a:rect b="b" l="l" r="r" t="t"/>
              <a:pathLst>
                <a:path extrusionOk="0" h="8586" w="8539">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88"/>
            <p:cNvSpPr/>
            <p:nvPr/>
          </p:nvSpPr>
          <p:spPr>
            <a:xfrm>
              <a:off x="-32576675" y="4020200"/>
              <a:ext cx="215850" cy="216425"/>
            </a:xfrm>
            <a:custGeom>
              <a:rect b="b" l="l" r="r" t="t"/>
              <a:pathLst>
                <a:path extrusionOk="0" h="8657" w="8634">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5" name="Google Shape;9585;p88"/>
          <p:cNvGrpSpPr/>
          <p:nvPr/>
        </p:nvGrpSpPr>
        <p:grpSpPr>
          <a:xfrm>
            <a:off x="3529065" y="2882500"/>
            <a:ext cx="354586" cy="354586"/>
            <a:chOff x="-30735200" y="3192625"/>
            <a:chExt cx="292225" cy="292225"/>
          </a:xfrm>
        </p:grpSpPr>
        <p:sp>
          <p:nvSpPr>
            <p:cNvPr id="9586" name="Google Shape;9586;p88"/>
            <p:cNvSpPr/>
            <p:nvPr/>
          </p:nvSpPr>
          <p:spPr>
            <a:xfrm>
              <a:off x="-30665100" y="3192625"/>
              <a:ext cx="175650" cy="223700"/>
            </a:xfrm>
            <a:custGeom>
              <a:rect b="b" l="l" r="r" t="t"/>
              <a:pathLst>
                <a:path extrusionOk="0" h="8948" w="7026">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88"/>
            <p:cNvSpPr/>
            <p:nvPr/>
          </p:nvSpPr>
          <p:spPr>
            <a:xfrm>
              <a:off x="-30615475" y="3278475"/>
              <a:ext cx="52775" cy="52000"/>
            </a:xfrm>
            <a:custGeom>
              <a:rect b="b" l="l" r="r" t="t"/>
              <a:pathLst>
                <a:path extrusionOk="0" h="2080" w="2111">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88"/>
            <p:cNvSpPr/>
            <p:nvPr/>
          </p:nvSpPr>
          <p:spPr>
            <a:xfrm>
              <a:off x="-30528850" y="3296575"/>
              <a:ext cx="85875" cy="25250"/>
            </a:xfrm>
            <a:custGeom>
              <a:rect b="b" l="l" r="r" t="t"/>
              <a:pathLst>
                <a:path extrusionOk="0" h="1010" w="3435">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88"/>
            <p:cNvSpPr/>
            <p:nvPr/>
          </p:nvSpPr>
          <p:spPr>
            <a:xfrm>
              <a:off x="-30546175" y="3338325"/>
              <a:ext cx="85875" cy="26025"/>
            </a:xfrm>
            <a:custGeom>
              <a:rect b="b" l="l" r="r" t="t"/>
              <a:pathLst>
                <a:path extrusionOk="0" h="1041" w="3435">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88"/>
            <p:cNvSpPr/>
            <p:nvPr/>
          </p:nvSpPr>
          <p:spPr>
            <a:xfrm>
              <a:off x="-30546175" y="3381650"/>
              <a:ext cx="67750" cy="26025"/>
            </a:xfrm>
            <a:custGeom>
              <a:rect b="b" l="l" r="r" t="t"/>
              <a:pathLst>
                <a:path extrusionOk="0" h="1041" w="271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88"/>
            <p:cNvSpPr/>
            <p:nvPr/>
          </p:nvSpPr>
          <p:spPr>
            <a:xfrm>
              <a:off x="-30546175" y="3424175"/>
              <a:ext cx="51225" cy="26025"/>
            </a:xfrm>
            <a:custGeom>
              <a:rect b="b" l="l" r="r" t="t"/>
              <a:pathLst>
                <a:path extrusionOk="0" h="1041" w="2049">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88"/>
            <p:cNvSpPr/>
            <p:nvPr/>
          </p:nvSpPr>
          <p:spPr>
            <a:xfrm>
              <a:off x="-30735200" y="3209325"/>
              <a:ext cx="174075" cy="275525"/>
            </a:xfrm>
            <a:custGeom>
              <a:rect b="b" l="l" r="r" t="t"/>
              <a:pathLst>
                <a:path extrusionOk="0" h="11021" w="6963">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3" name="Google Shape;9593;p88"/>
          <p:cNvGrpSpPr/>
          <p:nvPr/>
        </p:nvGrpSpPr>
        <p:grpSpPr>
          <a:xfrm>
            <a:off x="3529065" y="3353932"/>
            <a:ext cx="354586" cy="353008"/>
            <a:chOff x="-30735200" y="3552550"/>
            <a:chExt cx="292225" cy="290925"/>
          </a:xfrm>
        </p:grpSpPr>
        <p:sp>
          <p:nvSpPr>
            <p:cNvPr id="9594" name="Google Shape;9594;p88"/>
            <p:cNvSpPr/>
            <p:nvPr/>
          </p:nvSpPr>
          <p:spPr>
            <a:xfrm>
              <a:off x="-30613900" y="3655750"/>
              <a:ext cx="170925" cy="187725"/>
            </a:xfrm>
            <a:custGeom>
              <a:rect b="b" l="l" r="r" t="t"/>
              <a:pathLst>
                <a:path extrusionOk="0" h="7509" w="6837">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88"/>
            <p:cNvSpPr/>
            <p:nvPr/>
          </p:nvSpPr>
          <p:spPr>
            <a:xfrm>
              <a:off x="-30735200" y="3552550"/>
              <a:ext cx="188275" cy="205075"/>
            </a:xfrm>
            <a:custGeom>
              <a:rect b="b" l="l" r="r" t="t"/>
              <a:pathLst>
                <a:path extrusionOk="0" h="8203" w="7531">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6" name="Google Shape;9596;p88"/>
          <p:cNvGrpSpPr/>
          <p:nvPr/>
        </p:nvGrpSpPr>
        <p:grpSpPr>
          <a:xfrm>
            <a:off x="3529065" y="3818554"/>
            <a:ext cx="354586" cy="353645"/>
            <a:chOff x="-30735200" y="3910925"/>
            <a:chExt cx="292225" cy="291450"/>
          </a:xfrm>
        </p:grpSpPr>
        <p:sp>
          <p:nvSpPr>
            <p:cNvPr id="9597" name="Google Shape;9597;p88"/>
            <p:cNvSpPr/>
            <p:nvPr/>
          </p:nvSpPr>
          <p:spPr>
            <a:xfrm>
              <a:off x="-30683225" y="3962900"/>
              <a:ext cx="188275" cy="186700"/>
            </a:xfrm>
            <a:custGeom>
              <a:rect b="b" l="l" r="r" t="t"/>
              <a:pathLst>
                <a:path extrusionOk="0" h="7468" w="7531">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88"/>
            <p:cNvSpPr/>
            <p:nvPr/>
          </p:nvSpPr>
          <p:spPr>
            <a:xfrm>
              <a:off x="-30735200" y="3910925"/>
              <a:ext cx="292225" cy="291450"/>
            </a:xfrm>
            <a:custGeom>
              <a:rect b="b" l="l" r="r" t="t"/>
              <a:pathLst>
                <a:path extrusionOk="0" h="11658" w="11689">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99" name="Google Shape;9599;p88"/>
          <p:cNvSpPr/>
          <p:nvPr/>
        </p:nvSpPr>
        <p:spPr>
          <a:xfrm>
            <a:off x="2632180" y="4275642"/>
            <a:ext cx="354586" cy="353645"/>
          </a:xfrm>
          <a:custGeom>
            <a:rect b="b" l="l" r="r" t="t"/>
            <a:pathLst>
              <a:path extrusionOk="0" h="11658" w="11689">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00" name="Google Shape;9600;p88"/>
          <p:cNvGrpSpPr/>
          <p:nvPr/>
        </p:nvGrpSpPr>
        <p:grpSpPr>
          <a:xfrm>
            <a:off x="4882910" y="1531421"/>
            <a:ext cx="358971" cy="359224"/>
            <a:chOff x="-57956275" y="3197925"/>
            <a:chExt cx="319000" cy="319225"/>
          </a:xfrm>
        </p:grpSpPr>
        <p:sp>
          <p:nvSpPr>
            <p:cNvPr id="9601" name="Google Shape;9601;p88"/>
            <p:cNvSpPr/>
            <p:nvPr/>
          </p:nvSpPr>
          <p:spPr>
            <a:xfrm>
              <a:off x="-57940525" y="3353300"/>
              <a:ext cx="18150" cy="65400"/>
            </a:xfrm>
            <a:custGeom>
              <a:rect b="b" l="l" r="r" t="t"/>
              <a:pathLst>
                <a:path extrusionOk="0" h="2616" w="726">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88"/>
            <p:cNvSpPr/>
            <p:nvPr/>
          </p:nvSpPr>
          <p:spPr>
            <a:xfrm>
              <a:off x="-57679825" y="3353300"/>
              <a:ext cx="18925" cy="65400"/>
            </a:xfrm>
            <a:custGeom>
              <a:rect b="b" l="l" r="r" t="t"/>
              <a:pathLst>
                <a:path extrusionOk="0" h="2616" w="757">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88"/>
            <p:cNvSpPr/>
            <p:nvPr/>
          </p:nvSpPr>
          <p:spPr>
            <a:xfrm>
              <a:off x="-57956275" y="3255625"/>
              <a:ext cx="319000" cy="55175"/>
            </a:xfrm>
            <a:custGeom>
              <a:rect b="b" l="l" r="r" t="t"/>
              <a:pathLst>
                <a:path extrusionOk="0" h="2207" w="1276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88"/>
            <p:cNvSpPr/>
            <p:nvPr/>
          </p:nvSpPr>
          <p:spPr>
            <a:xfrm>
              <a:off x="-57868050" y="3494275"/>
              <a:ext cx="18900" cy="22875"/>
            </a:xfrm>
            <a:custGeom>
              <a:rect b="b" l="l" r="r" t="t"/>
              <a:pathLst>
                <a:path extrusionOk="0" h="915" w="756">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88"/>
            <p:cNvSpPr/>
            <p:nvPr/>
          </p:nvSpPr>
          <p:spPr>
            <a:xfrm>
              <a:off x="-57755425" y="3494275"/>
              <a:ext cx="18125" cy="22875"/>
            </a:xfrm>
            <a:custGeom>
              <a:rect b="b" l="l" r="r" t="t"/>
              <a:pathLst>
                <a:path extrusionOk="0" h="915" w="725">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88"/>
            <p:cNvSpPr/>
            <p:nvPr/>
          </p:nvSpPr>
          <p:spPr>
            <a:xfrm>
              <a:off x="-57903500" y="3329675"/>
              <a:ext cx="204800" cy="187475"/>
            </a:xfrm>
            <a:custGeom>
              <a:rect b="b" l="l" r="r" t="t"/>
              <a:pathLst>
                <a:path extrusionOk="0" h="7499" w="8192">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88"/>
            <p:cNvSpPr/>
            <p:nvPr/>
          </p:nvSpPr>
          <p:spPr>
            <a:xfrm>
              <a:off x="-57860975" y="3197925"/>
              <a:ext cx="119750" cy="37250"/>
            </a:xfrm>
            <a:custGeom>
              <a:rect b="b" l="l" r="r" t="t"/>
              <a:pathLst>
                <a:path extrusionOk="0" h="1490" w="479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8" name="Google Shape;9608;p88"/>
          <p:cNvGrpSpPr/>
          <p:nvPr/>
        </p:nvGrpSpPr>
        <p:grpSpPr>
          <a:xfrm>
            <a:off x="4905064" y="1987846"/>
            <a:ext cx="314662" cy="358971"/>
            <a:chOff x="-57940525" y="3590375"/>
            <a:chExt cx="279625" cy="319000"/>
          </a:xfrm>
        </p:grpSpPr>
        <p:sp>
          <p:nvSpPr>
            <p:cNvPr id="9609" name="Google Shape;9609;p88"/>
            <p:cNvSpPr/>
            <p:nvPr/>
          </p:nvSpPr>
          <p:spPr>
            <a:xfrm>
              <a:off x="-57940525" y="3727425"/>
              <a:ext cx="18150" cy="63800"/>
            </a:xfrm>
            <a:custGeom>
              <a:rect b="b" l="l" r="r" t="t"/>
              <a:pathLst>
                <a:path extrusionOk="0" h="2552" w="726">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88"/>
            <p:cNvSpPr/>
            <p:nvPr/>
          </p:nvSpPr>
          <p:spPr>
            <a:xfrm>
              <a:off x="-57904300" y="3686450"/>
              <a:ext cx="205600" cy="111075"/>
            </a:xfrm>
            <a:custGeom>
              <a:rect b="b" l="l" r="r" t="t"/>
              <a:pathLst>
                <a:path extrusionOk="0" h="4443" w="8224">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88"/>
            <p:cNvSpPr/>
            <p:nvPr/>
          </p:nvSpPr>
          <p:spPr>
            <a:xfrm>
              <a:off x="-57903500" y="3590375"/>
              <a:ext cx="205575" cy="117375"/>
            </a:xfrm>
            <a:custGeom>
              <a:rect b="b" l="l" r="r" t="t"/>
              <a:pathLst>
                <a:path extrusionOk="0" h="4695" w="8223">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88"/>
            <p:cNvSpPr/>
            <p:nvPr/>
          </p:nvSpPr>
          <p:spPr>
            <a:xfrm>
              <a:off x="-57903500" y="3798700"/>
              <a:ext cx="204800" cy="110675"/>
            </a:xfrm>
            <a:custGeom>
              <a:rect b="b" l="l" r="r" t="t"/>
              <a:pathLst>
                <a:path extrusionOk="0" h="4427" w="8192">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88"/>
            <p:cNvSpPr/>
            <p:nvPr/>
          </p:nvSpPr>
          <p:spPr>
            <a:xfrm>
              <a:off x="-57679825" y="3726625"/>
              <a:ext cx="18925" cy="63825"/>
            </a:xfrm>
            <a:custGeom>
              <a:rect b="b" l="l" r="r" t="t"/>
              <a:pathLst>
                <a:path extrusionOk="0" h="2553" w="757">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4" name="Google Shape;9614;p88"/>
          <p:cNvGrpSpPr/>
          <p:nvPr/>
        </p:nvGrpSpPr>
        <p:grpSpPr>
          <a:xfrm>
            <a:off x="4875945" y="2429217"/>
            <a:ext cx="358099" cy="358999"/>
            <a:chOff x="-57959425" y="3982600"/>
            <a:chExt cx="318225" cy="319025"/>
          </a:xfrm>
        </p:grpSpPr>
        <p:sp>
          <p:nvSpPr>
            <p:cNvPr id="9615" name="Google Shape;9615;p88"/>
            <p:cNvSpPr/>
            <p:nvPr/>
          </p:nvSpPr>
          <p:spPr>
            <a:xfrm>
              <a:off x="-57771975" y="4150375"/>
              <a:ext cx="17350" cy="18125"/>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88"/>
            <p:cNvSpPr/>
            <p:nvPr/>
          </p:nvSpPr>
          <p:spPr>
            <a:xfrm>
              <a:off x="-57959425" y="3982600"/>
              <a:ext cx="318225" cy="130775"/>
            </a:xfrm>
            <a:custGeom>
              <a:rect b="b" l="l" r="r" t="t"/>
              <a:pathLst>
                <a:path extrusionOk="0" h="5231" w="12729">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88"/>
            <p:cNvSpPr/>
            <p:nvPr/>
          </p:nvSpPr>
          <p:spPr>
            <a:xfrm>
              <a:off x="-57903500" y="4125950"/>
              <a:ext cx="204800" cy="175675"/>
            </a:xfrm>
            <a:custGeom>
              <a:rect b="b" l="l" r="r" t="t"/>
              <a:pathLst>
                <a:path extrusionOk="0" h="7027" w="8192">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88"/>
            <p:cNvSpPr/>
            <p:nvPr/>
          </p:nvSpPr>
          <p:spPr>
            <a:xfrm>
              <a:off x="-57835775" y="4113350"/>
              <a:ext cx="138650" cy="70125"/>
            </a:xfrm>
            <a:custGeom>
              <a:rect b="b" l="l" r="r" t="t"/>
              <a:pathLst>
                <a:path extrusionOk="0" h="2805" w="5546">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9" name="Google Shape;9619;p88"/>
          <p:cNvGrpSpPr/>
          <p:nvPr/>
        </p:nvGrpSpPr>
        <p:grpSpPr>
          <a:xfrm>
            <a:off x="7076112" y="1532546"/>
            <a:ext cx="357226" cy="357226"/>
            <a:chOff x="-55987225" y="3198925"/>
            <a:chExt cx="317450" cy="317450"/>
          </a:xfrm>
        </p:grpSpPr>
        <p:sp>
          <p:nvSpPr>
            <p:cNvPr id="9620" name="Google Shape;9620;p88"/>
            <p:cNvSpPr/>
            <p:nvPr/>
          </p:nvSpPr>
          <p:spPr>
            <a:xfrm>
              <a:off x="-55987225" y="3261925"/>
              <a:ext cx="173300" cy="198500"/>
            </a:xfrm>
            <a:custGeom>
              <a:rect b="b" l="l" r="r" t="t"/>
              <a:pathLst>
                <a:path extrusionOk="0" h="7940" w="6932">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88"/>
            <p:cNvSpPr/>
            <p:nvPr/>
          </p:nvSpPr>
          <p:spPr>
            <a:xfrm>
              <a:off x="-55837575" y="3198925"/>
              <a:ext cx="167800" cy="298525"/>
            </a:xfrm>
            <a:custGeom>
              <a:rect b="b" l="l" r="r" t="t"/>
              <a:pathLst>
                <a:path extrusionOk="0" h="11941" w="6712">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88"/>
            <p:cNvSpPr/>
            <p:nvPr/>
          </p:nvSpPr>
          <p:spPr>
            <a:xfrm>
              <a:off x="-55931300" y="3435200"/>
              <a:ext cx="194575" cy="81175"/>
            </a:xfrm>
            <a:custGeom>
              <a:rect b="b" l="l" r="r" t="t"/>
              <a:pathLst>
                <a:path extrusionOk="0" h="3247" w="7783">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88"/>
            <p:cNvSpPr/>
            <p:nvPr/>
          </p:nvSpPr>
          <p:spPr>
            <a:xfrm>
              <a:off x="-55927350" y="3202850"/>
              <a:ext cx="70900" cy="71200"/>
            </a:xfrm>
            <a:custGeom>
              <a:rect b="b" l="l" r="r" t="t"/>
              <a:pathLst>
                <a:path extrusionOk="0" h="2848" w="2836">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4" name="Google Shape;9624;p88"/>
          <p:cNvGrpSpPr/>
          <p:nvPr/>
        </p:nvGrpSpPr>
        <p:grpSpPr>
          <a:xfrm>
            <a:off x="7076112" y="1988578"/>
            <a:ext cx="357226" cy="357367"/>
            <a:chOff x="-55987225" y="3591025"/>
            <a:chExt cx="317450" cy="317575"/>
          </a:xfrm>
        </p:grpSpPr>
        <p:sp>
          <p:nvSpPr>
            <p:cNvPr id="9625" name="Google Shape;9625;p88"/>
            <p:cNvSpPr/>
            <p:nvPr/>
          </p:nvSpPr>
          <p:spPr>
            <a:xfrm>
              <a:off x="-55950200" y="3740025"/>
              <a:ext cx="204800" cy="168575"/>
            </a:xfrm>
            <a:custGeom>
              <a:rect b="b" l="l" r="r" t="t"/>
              <a:pathLst>
                <a:path extrusionOk="0" h="6743" w="8192">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88"/>
            <p:cNvSpPr/>
            <p:nvPr/>
          </p:nvSpPr>
          <p:spPr>
            <a:xfrm>
              <a:off x="-55967525" y="3591025"/>
              <a:ext cx="297750" cy="131700"/>
            </a:xfrm>
            <a:custGeom>
              <a:rect b="b" l="l" r="r" t="t"/>
              <a:pathLst>
                <a:path extrusionOk="0" h="5268" w="1191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88"/>
            <p:cNvSpPr/>
            <p:nvPr/>
          </p:nvSpPr>
          <p:spPr>
            <a:xfrm>
              <a:off x="-55875375" y="3703000"/>
              <a:ext cx="55950" cy="17350"/>
            </a:xfrm>
            <a:custGeom>
              <a:rect b="b" l="l" r="r" t="t"/>
              <a:pathLst>
                <a:path extrusionOk="0" h="694" w="2238">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88"/>
            <p:cNvSpPr/>
            <p:nvPr/>
          </p:nvSpPr>
          <p:spPr>
            <a:xfrm>
              <a:off x="-55987225" y="3746325"/>
              <a:ext cx="18150" cy="63825"/>
            </a:xfrm>
            <a:custGeom>
              <a:rect b="b" l="l" r="r" t="t"/>
              <a:pathLst>
                <a:path extrusionOk="0" h="2553" w="726">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88"/>
            <p:cNvSpPr/>
            <p:nvPr/>
          </p:nvSpPr>
          <p:spPr>
            <a:xfrm>
              <a:off x="-55725725"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0" name="Google Shape;9630;p88"/>
          <p:cNvGrpSpPr/>
          <p:nvPr/>
        </p:nvGrpSpPr>
        <p:grpSpPr>
          <a:xfrm>
            <a:off x="7090027" y="2429217"/>
            <a:ext cx="358999" cy="358999"/>
            <a:chOff x="-55988800" y="3982600"/>
            <a:chExt cx="319025" cy="319025"/>
          </a:xfrm>
        </p:grpSpPr>
        <p:sp>
          <p:nvSpPr>
            <p:cNvPr id="9631" name="Google Shape;9631;p88"/>
            <p:cNvSpPr/>
            <p:nvPr/>
          </p:nvSpPr>
          <p:spPr>
            <a:xfrm>
              <a:off x="-55791875" y="3982600"/>
              <a:ext cx="102400" cy="102425"/>
            </a:xfrm>
            <a:custGeom>
              <a:rect b="b" l="l" r="r" t="t"/>
              <a:pathLst>
                <a:path extrusionOk="0" h="4097" w="4096">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88"/>
            <p:cNvSpPr/>
            <p:nvPr/>
          </p:nvSpPr>
          <p:spPr>
            <a:xfrm>
              <a:off x="-55969100" y="3982600"/>
              <a:ext cx="102400" cy="102425"/>
            </a:xfrm>
            <a:custGeom>
              <a:rect b="b" l="l" r="r" t="t"/>
              <a:pathLst>
                <a:path extrusionOk="0" h="4097" w="4096">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88"/>
            <p:cNvSpPr/>
            <p:nvPr/>
          </p:nvSpPr>
          <p:spPr>
            <a:xfrm>
              <a:off x="-55819450" y="4021200"/>
              <a:ext cx="92950" cy="92175"/>
            </a:xfrm>
            <a:custGeom>
              <a:rect b="b" l="l" r="r" t="t"/>
              <a:pathLst>
                <a:path extrusionOk="0" h="3687" w="3718">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88"/>
            <p:cNvSpPr/>
            <p:nvPr/>
          </p:nvSpPr>
          <p:spPr>
            <a:xfrm>
              <a:off x="-55930500" y="4021200"/>
              <a:ext cx="92950" cy="92175"/>
            </a:xfrm>
            <a:custGeom>
              <a:rect b="b" l="l" r="r" t="t"/>
              <a:pathLst>
                <a:path extrusionOk="0" h="3687" w="3718">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88"/>
            <p:cNvSpPr/>
            <p:nvPr/>
          </p:nvSpPr>
          <p:spPr>
            <a:xfrm>
              <a:off x="-55988800" y="4086575"/>
              <a:ext cx="319025" cy="215050"/>
            </a:xfrm>
            <a:custGeom>
              <a:rect b="b" l="l" r="r" t="t"/>
              <a:pathLst>
                <a:path extrusionOk="0" h="8602" w="12761">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6" name="Google Shape;9636;p88"/>
          <p:cNvGrpSpPr/>
          <p:nvPr/>
        </p:nvGrpSpPr>
        <p:grpSpPr>
          <a:xfrm>
            <a:off x="5748546" y="2887174"/>
            <a:ext cx="356326" cy="358971"/>
            <a:chOff x="-54026025" y="3192625"/>
            <a:chExt cx="316650" cy="319000"/>
          </a:xfrm>
        </p:grpSpPr>
        <p:sp>
          <p:nvSpPr>
            <p:cNvPr id="9637" name="Google Shape;9637;p88"/>
            <p:cNvSpPr/>
            <p:nvPr/>
          </p:nvSpPr>
          <p:spPr>
            <a:xfrm>
              <a:off x="-54026025" y="3312350"/>
              <a:ext cx="18125" cy="63800"/>
            </a:xfrm>
            <a:custGeom>
              <a:rect b="b" l="l" r="r" t="t"/>
              <a:pathLst>
                <a:path extrusionOk="0" h="2552" w="725">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88"/>
            <p:cNvSpPr/>
            <p:nvPr/>
          </p:nvSpPr>
          <p:spPr>
            <a:xfrm>
              <a:off x="-53890550" y="3192625"/>
              <a:ext cx="125250" cy="56725"/>
            </a:xfrm>
            <a:custGeom>
              <a:rect b="b" l="l" r="r" t="t"/>
              <a:pathLst>
                <a:path extrusionOk="0" h="2269" w="501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88"/>
            <p:cNvSpPr/>
            <p:nvPr/>
          </p:nvSpPr>
          <p:spPr>
            <a:xfrm>
              <a:off x="-53839375" y="3306025"/>
              <a:ext cx="55175" cy="55175"/>
            </a:xfrm>
            <a:custGeom>
              <a:rect b="b" l="l" r="r" t="t"/>
              <a:pathLst>
                <a:path extrusionOk="0" h="2207" w="2207">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88"/>
            <p:cNvSpPr/>
            <p:nvPr/>
          </p:nvSpPr>
          <p:spPr>
            <a:xfrm>
              <a:off x="-53950425" y="3306025"/>
              <a:ext cx="55150" cy="55175"/>
            </a:xfrm>
            <a:custGeom>
              <a:rect b="b" l="l" r="r" t="t"/>
              <a:pathLst>
                <a:path extrusionOk="0" h="2207" w="2206">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88"/>
            <p:cNvSpPr/>
            <p:nvPr/>
          </p:nvSpPr>
          <p:spPr>
            <a:xfrm>
              <a:off x="-53985075" y="3400950"/>
              <a:ext cx="236300" cy="110675"/>
            </a:xfrm>
            <a:custGeom>
              <a:rect b="b" l="l" r="r" t="t"/>
              <a:pathLst>
                <a:path extrusionOk="0" h="4427" w="9452">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88"/>
            <p:cNvSpPr/>
            <p:nvPr/>
          </p:nvSpPr>
          <p:spPr>
            <a:xfrm>
              <a:off x="-53986650" y="3342275"/>
              <a:ext cx="241025" cy="55150"/>
            </a:xfrm>
            <a:custGeom>
              <a:rect b="b" l="l" r="r" t="t"/>
              <a:pathLst>
                <a:path extrusionOk="0" h="2206" w="9641">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88"/>
            <p:cNvSpPr/>
            <p:nvPr/>
          </p:nvSpPr>
          <p:spPr>
            <a:xfrm>
              <a:off x="-53989000" y="3199700"/>
              <a:ext cx="241800" cy="123700"/>
            </a:xfrm>
            <a:custGeom>
              <a:rect b="b" l="l" r="r" t="t"/>
              <a:pathLst>
                <a:path extrusionOk="0" h="4948" w="9672">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88"/>
            <p:cNvSpPr/>
            <p:nvPr/>
          </p:nvSpPr>
          <p:spPr>
            <a:xfrm>
              <a:off x="-53728300" y="3310775"/>
              <a:ext cx="18925" cy="64600"/>
            </a:xfrm>
            <a:custGeom>
              <a:rect b="b" l="l" r="r" t="t"/>
              <a:pathLst>
                <a:path extrusionOk="0" h="2584" w="757">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5" name="Google Shape;9645;p88"/>
          <p:cNvGrpSpPr/>
          <p:nvPr/>
        </p:nvGrpSpPr>
        <p:grpSpPr>
          <a:xfrm>
            <a:off x="5768492" y="3358148"/>
            <a:ext cx="316434" cy="358099"/>
            <a:chOff x="-54007925" y="3584850"/>
            <a:chExt cx="281200" cy="318225"/>
          </a:xfrm>
        </p:grpSpPr>
        <p:sp>
          <p:nvSpPr>
            <p:cNvPr id="9646" name="Google Shape;9646;p88"/>
            <p:cNvSpPr/>
            <p:nvPr/>
          </p:nvSpPr>
          <p:spPr>
            <a:xfrm>
              <a:off x="-53943325" y="3716375"/>
              <a:ext cx="151250" cy="18950"/>
            </a:xfrm>
            <a:custGeom>
              <a:rect b="b" l="l" r="r" t="t"/>
              <a:pathLst>
                <a:path extrusionOk="0" h="758" w="605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88"/>
            <p:cNvSpPr/>
            <p:nvPr/>
          </p:nvSpPr>
          <p:spPr>
            <a:xfrm>
              <a:off x="-53970100" y="3679375"/>
              <a:ext cx="205575" cy="18125"/>
            </a:xfrm>
            <a:custGeom>
              <a:rect b="b" l="l" r="r" t="t"/>
              <a:pathLst>
                <a:path extrusionOk="0" h="725" w="8223">
                  <a:moveTo>
                    <a:pt x="0" y="0"/>
                  </a:moveTo>
                  <a:lnTo>
                    <a:pt x="0" y="725"/>
                  </a:lnTo>
                  <a:lnTo>
                    <a:pt x="8223" y="725"/>
                  </a:lnTo>
                  <a:lnTo>
                    <a:pt x="82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88"/>
            <p:cNvSpPr/>
            <p:nvPr/>
          </p:nvSpPr>
          <p:spPr>
            <a:xfrm>
              <a:off x="-53970100" y="3715600"/>
              <a:ext cx="204800" cy="187475"/>
            </a:xfrm>
            <a:custGeom>
              <a:rect b="b" l="l" r="r" t="t"/>
              <a:pathLst>
                <a:path extrusionOk="0" h="7499" w="8192">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88"/>
            <p:cNvSpPr/>
            <p:nvPr/>
          </p:nvSpPr>
          <p:spPr>
            <a:xfrm>
              <a:off x="-54007125" y="3584850"/>
              <a:ext cx="278825" cy="74850"/>
            </a:xfrm>
            <a:custGeom>
              <a:rect b="b" l="l" r="r" t="t"/>
              <a:pathLst>
                <a:path extrusionOk="0" h="2994" w="11153">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88"/>
            <p:cNvSpPr/>
            <p:nvPr/>
          </p:nvSpPr>
          <p:spPr>
            <a:xfrm>
              <a:off x="-54007925"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88"/>
            <p:cNvSpPr/>
            <p:nvPr/>
          </p:nvSpPr>
          <p:spPr>
            <a:xfrm>
              <a:off x="-53745625" y="3740025"/>
              <a:ext cx="18900" cy="64600"/>
            </a:xfrm>
            <a:custGeom>
              <a:rect b="b" l="l" r="r" t="t"/>
              <a:pathLst>
                <a:path extrusionOk="0" h="2584" w="756">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2" name="Google Shape;9652;p88"/>
          <p:cNvGrpSpPr/>
          <p:nvPr/>
        </p:nvGrpSpPr>
        <p:grpSpPr>
          <a:xfrm>
            <a:off x="5768492" y="3820033"/>
            <a:ext cx="316434" cy="358914"/>
            <a:chOff x="-54007925" y="3975575"/>
            <a:chExt cx="281200" cy="318950"/>
          </a:xfrm>
        </p:grpSpPr>
        <p:sp>
          <p:nvSpPr>
            <p:cNvPr id="9653" name="Google Shape;9653;p88"/>
            <p:cNvSpPr/>
            <p:nvPr/>
          </p:nvSpPr>
          <p:spPr>
            <a:xfrm>
              <a:off x="-53988225" y="3975575"/>
              <a:ext cx="244175" cy="142825"/>
            </a:xfrm>
            <a:custGeom>
              <a:rect b="b" l="l" r="r" t="t"/>
              <a:pathLst>
                <a:path extrusionOk="0" h="5713" w="9767">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88"/>
            <p:cNvSpPr/>
            <p:nvPr/>
          </p:nvSpPr>
          <p:spPr>
            <a:xfrm>
              <a:off x="-53970100" y="4100750"/>
              <a:ext cx="204800" cy="193775"/>
            </a:xfrm>
            <a:custGeom>
              <a:rect b="b" l="l" r="r" t="t"/>
              <a:pathLst>
                <a:path extrusionOk="0" h="7751" w="8192">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88"/>
            <p:cNvSpPr/>
            <p:nvPr/>
          </p:nvSpPr>
          <p:spPr>
            <a:xfrm>
              <a:off x="-53745625" y="4132250"/>
              <a:ext cx="18900" cy="63825"/>
            </a:xfrm>
            <a:custGeom>
              <a:rect b="b" l="l" r="r" t="t"/>
              <a:pathLst>
                <a:path extrusionOk="0" h="2553" w="756">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88"/>
            <p:cNvSpPr/>
            <p:nvPr/>
          </p:nvSpPr>
          <p:spPr>
            <a:xfrm>
              <a:off x="-54007925"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7" name="Google Shape;9657;p88"/>
          <p:cNvGrpSpPr/>
          <p:nvPr/>
        </p:nvGrpSpPr>
        <p:grpSpPr>
          <a:xfrm>
            <a:off x="8003359" y="2904504"/>
            <a:ext cx="274770" cy="358492"/>
            <a:chOff x="-52005775" y="3208025"/>
            <a:chExt cx="244175" cy="318575"/>
          </a:xfrm>
        </p:grpSpPr>
        <p:sp>
          <p:nvSpPr>
            <p:cNvPr id="9658" name="Google Shape;9658;p88"/>
            <p:cNvSpPr/>
            <p:nvPr/>
          </p:nvSpPr>
          <p:spPr>
            <a:xfrm>
              <a:off x="-51800200" y="3469850"/>
              <a:ext cx="38600" cy="56750"/>
            </a:xfrm>
            <a:custGeom>
              <a:rect b="b" l="l" r="r" t="t"/>
              <a:pathLst>
                <a:path extrusionOk="0" h="2270" w="1544">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88"/>
            <p:cNvSpPr/>
            <p:nvPr/>
          </p:nvSpPr>
          <p:spPr>
            <a:xfrm>
              <a:off x="-52005775" y="3208025"/>
              <a:ext cx="111875" cy="131900"/>
            </a:xfrm>
            <a:custGeom>
              <a:rect b="b" l="l" r="r" t="t"/>
              <a:pathLst>
                <a:path extrusionOk="0" h="5276" w="4475">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88"/>
            <p:cNvSpPr/>
            <p:nvPr/>
          </p:nvSpPr>
          <p:spPr>
            <a:xfrm>
              <a:off x="-51800200" y="3385575"/>
              <a:ext cx="37025" cy="37850"/>
            </a:xfrm>
            <a:custGeom>
              <a:rect b="b" l="l" r="r" t="t"/>
              <a:pathLst>
                <a:path extrusionOk="0" h="1514" w="1481">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88"/>
            <p:cNvSpPr/>
            <p:nvPr/>
          </p:nvSpPr>
          <p:spPr>
            <a:xfrm>
              <a:off x="-51800200" y="3348575"/>
              <a:ext cx="37025" cy="37025"/>
            </a:xfrm>
            <a:custGeom>
              <a:rect b="b" l="l" r="r" t="t"/>
              <a:pathLst>
                <a:path extrusionOk="0" h="1481" w="1481">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88"/>
            <p:cNvSpPr/>
            <p:nvPr/>
          </p:nvSpPr>
          <p:spPr>
            <a:xfrm>
              <a:off x="-51800200" y="3423400"/>
              <a:ext cx="37025" cy="37025"/>
            </a:xfrm>
            <a:custGeom>
              <a:rect b="b" l="l" r="r" t="t"/>
              <a:pathLst>
                <a:path extrusionOk="0" h="1481" w="1481">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88"/>
            <p:cNvSpPr/>
            <p:nvPr/>
          </p:nvSpPr>
          <p:spPr>
            <a:xfrm>
              <a:off x="-51875025" y="3208025"/>
              <a:ext cx="111850" cy="131125"/>
            </a:xfrm>
            <a:custGeom>
              <a:rect b="b" l="l" r="r" t="t"/>
              <a:pathLst>
                <a:path extrusionOk="0" h="5245" w="4474">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88"/>
            <p:cNvSpPr/>
            <p:nvPr/>
          </p:nvSpPr>
          <p:spPr>
            <a:xfrm>
              <a:off x="-52005000" y="3469850"/>
              <a:ext cx="38625" cy="56750"/>
            </a:xfrm>
            <a:custGeom>
              <a:rect b="b" l="l" r="r" t="t"/>
              <a:pathLst>
                <a:path extrusionOk="0" h="2270" w="1545">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88"/>
            <p:cNvSpPr/>
            <p:nvPr/>
          </p:nvSpPr>
          <p:spPr>
            <a:xfrm>
              <a:off x="-52005000" y="3423400"/>
              <a:ext cx="37050" cy="37025"/>
            </a:xfrm>
            <a:custGeom>
              <a:rect b="b" l="l" r="r" t="t"/>
              <a:pathLst>
                <a:path extrusionOk="0" h="1481" w="1482">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88"/>
            <p:cNvSpPr/>
            <p:nvPr/>
          </p:nvSpPr>
          <p:spPr>
            <a:xfrm>
              <a:off x="-52005000" y="3385575"/>
              <a:ext cx="37050" cy="37850"/>
            </a:xfrm>
            <a:custGeom>
              <a:rect b="b" l="l" r="r" t="t"/>
              <a:pathLst>
                <a:path extrusionOk="0" h="1514" w="1482">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88"/>
            <p:cNvSpPr/>
            <p:nvPr/>
          </p:nvSpPr>
          <p:spPr>
            <a:xfrm>
              <a:off x="-51957725" y="3298150"/>
              <a:ext cx="148100" cy="209550"/>
            </a:xfrm>
            <a:custGeom>
              <a:rect b="b" l="l" r="r" t="t"/>
              <a:pathLst>
                <a:path extrusionOk="0" h="8382" w="5924">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88"/>
            <p:cNvSpPr/>
            <p:nvPr/>
          </p:nvSpPr>
          <p:spPr>
            <a:xfrm>
              <a:off x="-52005000" y="3348575"/>
              <a:ext cx="37050" cy="37025"/>
            </a:xfrm>
            <a:custGeom>
              <a:rect b="b" l="l" r="r" t="t"/>
              <a:pathLst>
                <a:path extrusionOk="0" h="1481" w="1482">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9" name="Google Shape;9669;p88"/>
          <p:cNvGrpSpPr/>
          <p:nvPr/>
        </p:nvGrpSpPr>
        <p:grpSpPr>
          <a:xfrm>
            <a:off x="5309825" y="1532546"/>
            <a:ext cx="358099" cy="358099"/>
            <a:chOff x="-57568775" y="3198925"/>
            <a:chExt cx="318225" cy="318225"/>
          </a:xfrm>
        </p:grpSpPr>
        <p:sp>
          <p:nvSpPr>
            <p:cNvPr id="9670" name="Google Shape;9670;p88"/>
            <p:cNvSpPr/>
            <p:nvPr/>
          </p:nvSpPr>
          <p:spPr>
            <a:xfrm>
              <a:off x="-57530950" y="3373775"/>
              <a:ext cx="18125" cy="64600"/>
            </a:xfrm>
            <a:custGeom>
              <a:rect b="b" l="l" r="r" t="t"/>
              <a:pathLst>
                <a:path extrusionOk="0" h="2584" w="725">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88"/>
            <p:cNvSpPr/>
            <p:nvPr/>
          </p:nvSpPr>
          <p:spPr>
            <a:xfrm>
              <a:off x="-57568775" y="3406850"/>
              <a:ext cx="99275" cy="110300"/>
            </a:xfrm>
            <a:custGeom>
              <a:rect b="b" l="l" r="r" t="t"/>
              <a:pathLst>
                <a:path extrusionOk="0" h="4412" w="3971">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88"/>
            <p:cNvSpPr/>
            <p:nvPr/>
          </p:nvSpPr>
          <p:spPr>
            <a:xfrm>
              <a:off x="-57494725" y="3254850"/>
              <a:ext cx="207175" cy="262300"/>
            </a:xfrm>
            <a:custGeom>
              <a:rect b="b" l="l" r="r" t="t"/>
              <a:pathLst>
                <a:path extrusionOk="0" h="10492" w="8287">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88"/>
            <p:cNvSpPr/>
            <p:nvPr/>
          </p:nvSpPr>
          <p:spPr>
            <a:xfrm>
              <a:off x="-57269475" y="3372975"/>
              <a:ext cx="18925" cy="63825"/>
            </a:xfrm>
            <a:custGeom>
              <a:rect b="b" l="l" r="r" t="t"/>
              <a:pathLst>
                <a:path extrusionOk="0" h="2553" w="757">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88"/>
            <p:cNvSpPr/>
            <p:nvPr/>
          </p:nvSpPr>
          <p:spPr>
            <a:xfrm>
              <a:off x="-57436450" y="3198925"/>
              <a:ext cx="185900" cy="154400"/>
            </a:xfrm>
            <a:custGeom>
              <a:rect b="b" l="l" r="r" t="t"/>
              <a:pathLst>
                <a:path extrusionOk="0" h="6176" w="7436">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88"/>
            <p:cNvSpPr/>
            <p:nvPr/>
          </p:nvSpPr>
          <p:spPr>
            <a:xfrm>
              <a:off x="-57532525" y="3215450"/>
              <a:ext cx="77975" cy="148900"/>
            </a:xfrm>
            <a:custGeom>
              <a:rect b="b" l="l" r="r" t="t"/>
              <a:pathLst>
                <a:path extrusionOk="0" h="5956" w="3119">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6" name="Google Shape;9676;p88"/>
          <p:cNvGrpSpPr/>
          <p:nvPr/>
        </p:nvGrpSpPr>
        <p:grpSpPr>
          <a:xfrm>
            <a:off x="5331543" y="1987846"/>
            <a:ext cx="314662" cy="358099"/>
            <a:chOff x="-57549075" y="3590375"/>
            <a:chExt cx="279625" cy="318225"/>
          </a:xfrm>
        </p:grpSpPr>
        <p:sp>
          <p:nvSpPr>
            <p:cNvPr id="9677" name="Google Shape;9677;p88"/>
            <p:cNvSpPr/>
            <p:nvPr/>
          </p:nvSpPr>
          <p:spPr>
            <a:xfrm>
              <a:off x="-57493150" y="3777825"/>
              <a:ext cx="167000" cy="74850"/>
            </a:xfrm>
            <a:custGeom>
              <a:rect b="b" l="l" r="r" t="t"/>
              <a:pathLst>
                <a:path extrusionOk="0" h="2994" w="668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88"/>
            <p:cNvSpPr/>
            <p:nvPr/>
          </p:nvSpPr>
          <p:spPr>
            <a:xfrm>
              <a:off x="-57478975" y="3647075"/>
              <a:ext cx="139425" cy="37050"/>
            </a:xfrm>
            <a:custGeom>
              <a:rect b="b" l="l" r="r" t="t"/>
              <a:pathLst>
                <a:path extrusionOk="0" h="1482" w="5577">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88"/>
            <p:cNvSpPr/>
            <p:nvPr/>
          </p:nvSpPr>
          <p:spPr>
            <a:xfrm>
              <a:off x="-57493950" y="3703775"/>
              <a:ext cx="168575" cy="55175"/>
            </a:xfrm>
            <a:custGeom>
              <a:rect b="b" l="l" r="r" t="t"/>
              <a:pathLst>
                <a:path extrusionOk="0" h="2207" w="6743">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88"/>
            <p:cNvSpPr/>
            <p:nvPr/>
          </p:nvSpPr>
          <p:spPr>
            <a:xfrm>
              <a:off x="-57549075" y="3590375"/>
              <a:ext cx="279625" cy="318225"/>
            </a:xfrm>
            <a:custGeom>
              <a:rect b="b" l="l" r="r" t="t"/>
              <a:pathLst>
                <a:path extrusionOk="0" h="12729" w="11185">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1" name="Google Shape;9681;p88"/>
          <p:cNvGrpSpPr/>
          <p:nvPr/>
        </p:nvGrpSpPr>
        <p:grpSpPr>
          <a:xfrm>
            <a:off x="5323740" y="2429217"/>
            <a:ext cx="359871" cy="359871"/>
            <a:chOff x="-57570350" y="3982600"/>
            <a:chExt cx="319800" cy="319800"/>
          </a:xfrm>
        </p:grpSpPr>
        <p:sp>
          <p:nvSpPr>
            <p:cNvPr id="9682" name="Google Shape;9682;p88"/>
            <p:cNvSpPr/>
            <p:nvPr/>
          </p:nvSpPr>
          <p:spPr>
            <a:xfrm>
              <a:off x="-57570350" y="4033000"/>
              <a:ext cx="319800" cy="269400"/>
            </a:xfrm>
            <a:custGeom>
              <a:rect b="b" l="l" r="r" t="t"/>
              <a:pathLst>
                <a:path extrusionOk="0" h="10776" w="12792">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88"/>
            <p:cNvSpPr/>
            <p:nvPr/>
          </p:nvSpPr>
          <p:spPr>
            <a:xfrm>
              <a:off x="-57493150" y="4151150"/>
              <a:ext cx="55150" cy="36250"/>
            </a:xfrm>
            <a:custGeom>
              <a:rect b="b" l="l" r="r" t="t"/>
              <a:pathLst>
                <a:path extrusionOk="0" h="1450" w="2206">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88"/>
            <p:cNvSpPr/>
            <p:nvPr/>
          </p:nvSpPr>
          <p:spPr>
            <a:xfrm>
              <a:off x="-57381300" y="4151150"/>
              <a:ext cx="55925" cy="36250"/>
            </a:xfrm>
            <a:custGeom>
              <a:rect b="b" l="l" r="r" t="t"/>
              <a:pathLst>
                <a:path extrusionOk="0" h="1450" w="2237">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88"/>
            <p:cNvSpPr/>
            <p:nvPr/>
          </p:nvSpPr>
          <p:spPr>
            <a:xfrm>
              <a:off x="-57442750" y="3982600"/>
              <a:ext cx="65400" cy="93750"/>
            </a:xfrm>
            <a:custGeom>
              <a:rect b="b" l="l" r="r" t="t"/>
              <a:pathLst>
                <a:path extrusionOk="0" h="3750" w="2616">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6" name="Google Shape;9686;p88"/>
          <p:cNvGrpSpPr/>
          <p:nvPr/>
        </p:nvGrpSpPr>
        <p:grpSpPr>
          <a:xfrm>
            <a:off x="7538779" y="1531646"/>
            <a:ext cx="314662" cy="358999"/>
            <a:chOff x="-55576850" y="3198125"/>
            <a:chExt cx="279625" cy="319025"/>
          </a:xfrm>
        </p:grpSpPr>
        <p:sp>
          <p:nvSpPr>
            <p:cNvPr id="9687" name="Google Shape;9687;p88"/>
            <p:cNvSpPr/>
            <p:nvPr/>
          </p:nvSpPr>
          <p:spPr>
            <a:xfrm>
              <a:off x="-55576850" y="3335975"/>
              <a:ext cx="18900" cy="63825"/>
            </a:xfrm>
            <a:custGeom>
              <a:rect b="b" l="l" r="r" t="t"/>
              <a:pathLst>
                <a:path extrusionOk="0" h="2553" w="756">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88"/>
            <p:cNvSpPr/>
            <p:nvPr/>
          </p:nvSpPr>
          <p:spPr>
            <a:xfrm>
              <a:off x="-55539850" y="3198125"/>
              <a:ext cx="206375" cy="99275"/>
            </a:xfrm>
            <a:custGeom>
              <a:rect b="b" l="l" r="r" t="t"/>
              <a:pathLst>
                <a:path extrusionOk="0" h="3971" w="8255">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88"/>
            <p:cNvSpPr/>
            <p:nvPr/>
          </p:nvSpPr>
          <p:spPr>
            <a:xfrm>
              <a:off x="-55539850" y="3275325"/>
              <a:ext cx="204800" cy="241825"/>
            </a:xfrm>
            <a:custGeom>
              <a:rect b="b" l="l" r="r" t="t"/>
              <a:pathLst>
                <a:path extrusionOk="0" h="9673" w="8192">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88"/>
            <p:cNvSpPr/>
            <p:nvPr/>
          </p:nvSpPr>
          <p:spPr>
            <a:xfrm>
              <a:off x="-55316150" y="3335975"/>
              <a:ext cx="18925" cy="63825"/>
            </a:xfrm>
            <a:custGeom>
              <a:rect b="b" l="l" r="r" t="t"/>
              <a:pathLst>
                <a:path extrusionOk="0" h="2553" w="757">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1" name="Google Shape;9691;p88"/>
          <p:cNvGrpSpPr/>
          <p:nvPr/>
        </p:nvGrpSpPr>
        <p:grpSpPr>
          <a:xfrm>
            <a:off x="7516174" y="1987621"/>
            <a:ext cx="359871" cy="358324"/>
            <a:chOff x="-55596550" y="3590175"/>
            <a:chExt cx="319800" cy="318425"/>
          </a:xfrm>
        </p:grpSpPr>
        <p:sp>
          <p:nvSpPr>
            <p:cNvPr id="9692" name="Google Shape;9692;p88"/>
            <p:cNvSpPr/>
            <p:nvPr/>
          </p:nvSpPr>
          <p:spPr>
            <a:xfrm>
              <a:off x="-55596550" y="3590175"/>
              <a:ext cx="319800" cy="112850"/>
            </a:xfrm>
            <a:custGeom>
              <a:rect b="b" l="l" r="r" t="t"/>
              <a:pathLst>
                <a:path extrusionOk="0" h="4514" w="12792">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88"/>
            <p:cNvSpPr/>
            <p:nvPr/>
          </p:nvSpPr>
          <p:spPr>
            <a:xfrm>
              <a:off x="-55539850" y="3721900"/>
              <a:ext cx="204800" cy="186700"/>
            </a:xfrm>
            <a:custGeom>
              <a:rect b="b" l="l" r="r" t="t"/>
              <a:pathLst>
                <a:path extrusionOk="0" h="7468" w="8192">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88"/>
            <p:cNvSpPr/>
            <p:nvPr/>
          </p:nvSpPr>
          <p:spPr>
            <a:xfrm>
              <a:off x="-55316150" y="3726625"/>
              <a:ext cx="18925" cy="63825"/>
            </a:xfrm>
            <a:custGeom>
              <a:rect b="b" l="l" r="r" t="t"/>
              <a:pathLst>
                <a:path extrusionOk="0" h="2553" w="757">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88"/>
            <p:cNvSpPr/>
            <p:nvPr/>
          </p:nvSpPr>
          <p:spPr>
            <a:xfrm>
              <a:off x="-55576850" y="3727425"/>
              <a:ext cx="18900" cy="63800"/>
            </a:xfrm>
            <a:custGeom>
              <a:rect b="b" l="l" r="r" t="t"/>
              <a:pathLst>
                <a:path extrusionOk="0" h="2552" w="756">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6" name="Google Shape;9696;p88"/>
          <p:cNvGrpSpPr/>
          <p:nvPr/>
        </p:nvGrpSpPr>
        <p:grpSpPr>
          <a:xfrm>
            <a:off x="7531412" y="2428964"/>
            <a:ext cx="358999" cy="359252"/>
            <a:chOff x="-55595775" y="3982375"/>
            <a:chExt cx="319025" cy="319250"/>
          </a:xfrm>
        </p:grpSpPr>
        <p:sp>
          <p:nvSpPr>
            <p:cNvPr id="9697" name="Google Shape;9697;p88"/>
            <p:cNvSpPr/>
            <p:nvPr/>
          </p:nvSpPr>
          <p:spPr>
            <a:xfrm>
              <a:off x="-55441400" y="3982375"/>
              <a:ext cx="125250" cy="145175"/>
            </a:xfrm>
            <a:custGeom>
              <a:rect b="b" l="l" r="r" t="t"/>
              <a:pathLst>
                <a:path extrusionOk="0" h="5807" w="501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88"/>
            <p:cNvSpPr/>
            <p:nvPr/>
          </p:nvSpPr>
          <p:spPr>
            <a:xfrm>
              <a:off x="-55343725" y="4203125"/>
              <a:ext cx="66975" cy="41000"/>
            </a:xfrm>
            <a:custGeom>
              <a:rect b="b" l="l" r="r" t="t"/>
              <a:pathLst>
                <a:path extrusionOk="0" h="1640" w="2679">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88"/>
            <p:cNvSpPr/>
            <p:nvPr/>
          </p:nvSpPr>
          <p:spPr>
            <a:xfrm>
              <a:off x="-55557950" y="4019625"/>
              <a:ext cx="147300" cy="94525"/>
            </a:xfrm>
            <a:custGeom>
              <a:rect b="b" l="l" r="r" t="t"/>
              <a:pathLst>
                <a:path extrusionOk="0" h="3781" w="5892">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88"/>
            <p:cNvSpPr/>
            <p:nvPr/>
          </p:nvSpPr>
          <p:spPr>
            <a:xfrm>
              <a:off x="-55557950" y="4042450"/>
              <a:ext cx="206375" cy="259175"/>
            </a:xfrm>
            <a:custGeom>
              <a:rect b="b" l="l" r="r" t="t"/>
              <a:pathLst>
                <a:path extrusionOk="0" h="10367" w="8255">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88"/>
            <p:cNvSpPr/>
            <p:nvPr/>
          </p:nvSpPr>
          <p:spPr>
            <a:xfrm>
              <a:off x="-55335050" y="4136200"/>
              <a:ext cx="18900" cy="64600"/>
            </a:xfrm>
            <a:custGeom>
              <a:rect b="b" l="l" r="r" t="t"/>
              <a:pathLst>
                <a:path extrusionOk="0" h="2584" w="756">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88"/>
            <p:cNvSpPr/>
            <p:nvPr/>
          </p:nvSpPr>
          <p:spPr>
            <a:xfrm>
              <a:off x="-55595775" y="4136975"/>
              <a:ext cx="18925" cy="65400"/>
            </a:xfrm>
            <a:custGeom>
              <a:rect b="b" l="l" r="r" t="t"/>
              <a:pathLst>
                <a:path extrusionOk="0" h="2616" w="757">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3" name="Google Shape;9703;p88"/>
          <p:cNvGrpSpPr/>
          <p:nvPr/>
        </p:nvGrpSpPr>
        <p:grpSpPr>
          <a:xfrm>
            <a:off x="6188595" y="2887174"/>
            <a:ext cx="358999" cy="358099"/>
            <a:chOff x="-53635375" y="3192625"/>
            <a:chExt cx="319025" cy="318225"/>
          </a:xfrm>
        </p:grpSpPr>
        <p:sp>
          <p:nvSpPr>
            <p:cNvPr id="9704" name="Google Shape;9704;p88"/>
            <p:cNvSpPr/>
            <p:nvPr/>
          </p:nvSpPr>
          <p:spPr>
            <a:xfrm>
              <a:off x="-53560550" y="3342275"/>
              <a:ext cx="167000" cy="151250"/>
            </a:xfrm>
            <a:custGeom>
              <a:rect b="b" l="l" r="r" t="t"/>
              <a:pathLst>
                <a:path extrusionOk="0" h="6050" w="668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88"/>
            <p:cNvSpPr/>
            <p:nvPr/>
          </p:nvSpPr>
          <p:spPr>
            <a:xfrm>
              <a:off x="-53559750" y="3305250"/>
              <a:ext cx="168575" cy="18150"/>
            </a:xfrm>
            <a:custGeom>
              <a:rect b="b" l="l" r="r" t="t"/>
              <a:pathLst>
                <a:path extrusionOk="0" h="726" w="6743">
                  <a:moveTo>
                    <a:pt x="0" y="0"/>
                  </a:moveTo>
                  <a:lnTo>
                    <a:pt x="0" y="725"/>
                  </a:lnTo>
                  <a:lnTo>
                    <a:pt x="6742" y="725"/>
                  </a:lnTo>
                  <a:lnTo>
                    <a:pt x="67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88"/>
            <p:cNvSpPr/>
            <p:nvPr/>
          </p:nvSpPr>
          <p:spPr>
            <a:xfrm>
              <a:off x="-53635375" y="3192625"/>
              <a:ext cx="319025" cy="318225"/>
            </a:xfrm>
            <a:custGeom>
              <a:rect b="b" l="l" r="r" t="t"/>
              <a:pathLst>
                <a:path extrusionOk="0" h="12729" w="12761">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7" name="Google Shape;9707;p88"/>
          <p:cNvGrpSpPr/>
          <p:nvPr/>
        </p:nvGrpSpPr>
        <p:grpSpPr>
          <a:xfrm>
            <a:off x="6210763" y="3358148"/>
            <a:ext cx="314662" cy="358999"/>
            <a:chOff x="-53615675" y="3584850"/>
            <a:chExt cx="279625" cy="319025"/>
          </a:xfrm>
        </p:grpSpPr>
        <p:sp>
          <p:nvSpPr>
            <p:cNvPr id="9708" name="Google Shape;9708;p88"/>
            <p:cNvSpPr/>
            <p:nvPr/>
          </p:nvSpPr>
          <p:spPr>
            <a:xfrm>
              <a:off x="-53577075" y="3584850"/>
              <a:ext cx="204800" cy="319025"/>
            </a:xfrm>
            <a:custGeom>
              <a:rect b="b" l="l" r="r" t="t"/>
              <a:pathLst>
                <a:path extrusionOk="0" h="12761" w="8192">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88"/>
            <p:cNvSpPr/>
            <p:nvPr/>
          </p:nvSpPr>
          <p:spPr>
            <a:xfrm>
              <a:off x="-53615675" y="3739225"/>
              <a:ext cx="20500" cy="65400"/>
            </a:xfrm>
            <a:custGeom>
              <a:rect b="b" l="l" r="r" t="t"/>
              <a:pathLst>
                <a:path extrusionOk="0" h="2616" w="82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88"/>
            <p:cNvSpPr/>
            <p:nvPr/>
          </p:nvSpPr>
          <p:spPr>
            <a:xfrm>
              <a:off x="-53356550" y="3738450"/>
              <a:ext cx="20500" cy="64600"/>
            </a:xfrm>
            <a:custGeom>
              <a:rect b="b" l="l" r="r" t="t"/>
              <a:pathLst>
                <a:path extrusionOk="0" h="2584" w="82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1" name="Google Shape;9711;p88"/>
          <p:cNvGrpSpPr/>
          <p:nvPr/>
        </p:nvGrpSpPr>
        <p:grpSpPr>
          <a:xfrm>
            <a:off x="6188609" y="3821074"/>
            <a:ext cx="358971" cy="357874"/>
            <a:chOff x="-53634575" y="3976500"/>
            <a:chExt cx="319000" cy="318025"/>
          </a:xfrm>
        </p:grpSpPr>
        <p:sp>
          <p:nvSpPr>
            <p:cNvPr id="9712" name="Google Shape;9712;p88"/>
            <p:cNvSpPr/>
            <p:nvPr/>
          </p:nvSpPr>
          <p:spPr>
            <a:xfrm>
              <a:off x="-53634575" y="3976500"/>
              <a:ext cx="319000" cy="93550"/>
            </a:xfrm>
            <a:custGeom>
              <a:rect b="b" l="l" r="r" t="t"/>
              <a:pathLst>
                <a:path extrusionOk="0" h="3742" w="1276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88"/>
            <p:cNvSpPr/>
            <p:nvPr/>
          </p:nvSpPr>
          <p:spPr>
            <a:xfrm>
              <a:off x="-53614900" y="4163750"/>
              <a:ext cx="140225" cy="130775"/>
            </a:xfrm>
            <a:custGeom>
              <a:rect b="b" l="l" r="r" t="t"/>
              <a:pathLst>
                <a:path extrusionOk="0" h="5231" w="5609">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88"/>
            <p:cNvSpPr/>
            <p:nvPr/>
          </p:nvSpPr>
          <p:spPr>
            <a:xfrm>
              <a:off x="-53616475" y="4088925"/>
              <a:ext cx="126050" cy="74850"/>
            </a:xfrm>
            <a:custGeom>
              <a:rect b="b" l="l" r="r" t="t"/>
              <a:pathLst>
                <a:path extrusionOk="0" h="2994" w="5042">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88"/>
            <p:cNvSpPr/>
            <p:nvPr/>
          </p:nvSpPr>
          <p:spPr>
            <a:xfrm>
              <a:off x="-53475475" y="4163750"/>
              <a:ext cx="139425" cy="130775"/>
            </a:xfrm>
            <a:custGeom>
              <a:rect b="b" l="l" r="r" t="t"/>
              <a:pathLst>
                <a:path extrusionOk="0" h="5231" w="5577">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88"/>
            <p:cNvSpPr/>
            <p:nvPr/>
          </p:nvSpPr>
          <p:spPr>
            <a:xfrm>
              <a:off x="-53559750" y="4100750"/>
              <a:ext cx="167775" cy="174875"/>
            </a:xfrm>
            <a:custGeom>
              <a:rect b="b" l="l" r="r" t="t"/>
              <a:pathLst>
                <a:path extrusionOk="0" h="6995" w="6711">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88"/>
            <p:cNvSpPr/>
            <p:nvPr/>
          </p:nvSpPr>
          <p:spPr>
            <a:xfrm>
              <a:off x="-53373875" y="4144850"/>
              <a:ext cx="18925" cy="37825"/>
            </a:xfrm>
            <a:custGeom>
              <a:rect b="b" l="l" r="r" t="t"/>
              <a:pathLst>
                <a:path extrusionOk="0" h="1513" w="757">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88"/>
            <p:cNvSpPr/>
            <p:nvPr/>
          </p:nvSpPr>
          <p:spPr>
            <a:xfrm>
              <a:off x="-53596775" y="4144850"/>
              <a:ext cx="18125" cy="37825"/>
            </a:xfrm>
            <a:custGeom>
              <a:rect b="b" l="l" r="r" t="t"/>
              <a:pathLst>
                <a:path extrusionOk="0" h="1513" w="725">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88"/>
            <p:cNvSpPr/>
            <p:nvPr/>
          </p:nvSpPr>
          <p:spPr>
            <a:xfrm>
              <a:off x="-53461300" y="4088925"/>
              <a:ext cx="125250" cy="74850"/>
            </a:xfrm>
            <a:custGeom>
              <a:rect b="b" l="l" r="r" t="t"/>
              <a:pathLst>
                <a:path extrusionOk="0" h="2994" w="501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0" name="Google Shape;9720;p88"/>
          <p:cNvGrpSpPr/>
          <p:nvPr/>
        </p:nvGrpSpPr>
        <p:grpSpPr>
          <a:xfrm>
            <a:off x="7983413" y="3364028"/>
            <a:ext cx="314662" cy="358436"/>
            <a:chOff x="-52023900" y="3590075"/>
            <a:chExt cx="279625" cy="318525"/>
          </a:xfrm>
        </p:grpSpPr>
        <p:sp>
          <p:nvSpPr>
            <p:cNvPr id="9721" name="Google Shape;9721;p88"/>
            <p:cNvSpPr/>
            <p:nvPr/>
          </p:nvSpPr>
          <p:spPr>
            <a:xfrm>
              <a:off x="-52005000" y="3611625"/>
              <a:ext cx="92175" cy="92175"/>
            </a:xfrm>
            <a:custGeom>
              <a:rect b="b" l="l" r="r" t="t"/>
              <a:pathLst>
                <a:path extrusionOk="0" h="3687" w="3687">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88"/>
            <p:cNvSpPr/>
            <p:nvPr/>
          </p:nvSpPr>
          <p:spPr>
            <a:xfrm>
              <a:off x="-51894725" y="3614000"/>
              <a:ext cx="121325" cy="106350"/>
            </a:xfrm>
            <a:custGeom>
              <a:rect b="b" l="l" r="r" t="t"/>
              <a:pathLst>
                <a:path extrusionOk="0" h="4254" w="4853">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88"/>
            <p:cNvSpPr/>
            <p:nvPr/>
          </p:nvSpPr>
          <p:spPr>
            <a:xfrm>
              <a:off x="-51838000" y="3590075"/>
              <a:ext cx="76400" cy="74350"/>
            </a:xfrm>
            <a:custGeom>
              <a:rect b="b" l="l" r="r" t="t"/>
              <a:pathLst>
                <a:path extrusionOk="0" h="2974" w="3056">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88"/>
            <p:cNvSpPr/>
            <p:nvPr/>
          </p:nvSpPr>
          <p:spPr>
            <a:xfrm>
              <a:off x="-51988450" y="3666775"/>
              <a:ext cx="204800" cy="241825"/>
            </a:xfrm>
            <a:custGeom>
              <a:rect b="b" l="l" r="r" t="t"/>
              <a:pathLst>
                <a:path extrusionOk="0" h="9673" w="8192">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88"/>
            <p:cNvSpPr/>
            <p:nvPr/>
          </p:nvSpPr>
          <p:spPr>
            <a:xfrm>
              <a:off x="-51893150" y="3797500"/>
              <a:ext cx="18150" cy="17375"/>
            </a:xfrm>
            <a:custGeom>
              <a:rect b="b" l="l" r="r" t="t"/>
              <a:pathLst>
                <a:path extrusionOk="0" h="695" w="726">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88"/>
            <p:cNvSpPr/>
            <p:nvPr/>
          </p:nvSpPr>
          <p:spPr>
            <a:xfrm>
              <a:off x="-51763200"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88"/>
            <p:cNvSpPr/>
            <p:nvPr/>
          </p:nvSpPr>
          <p:spPr>
            <a:xfrm>
              <a:off x="-52023900" y="3746325"/>
              <a:ext cx="18925" cy="63825"/>
            </a:xfrm>
            <a:custGeom>
              <a:rect b="b" l="l" r="r" t="t"/>
              <a:pathLst>
                <a:path extrusionOk="0" h="2553" w="757">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8" name="Google Shape;9728;p88"/>
          <p:cNvGrpSpPr/>
          <p:nvPr/>
        </p:nvGrpSpPr>
        <p:grpSpPr>
          <a:xfrm>
            <a:off x="5746654" y="1532546"/>
            <a:ext cx="358971" cy="358971"/>
            <a:chOff x="-57173375" y="3198925"/>
            <a:chExt cx="319000" cy="319000"/>
          </a:xfrm>
        </p:grpSpPr>
        <p:sp>
          <p:nvSpPr>
            <p:cNvPr id="9729" name="Google Shape;9729;p88"/>
            <p:cNvSpPr/>
            <p:nvPr/>
          </p:nvSpPr>
          <p:spPr>
            <a:xfrm>
              <a:off x="-57120600" y="3237525"/>
              <a:ext cx="204800" cy="92825"/>
            </a:xfrm>
            <a:custGeom>
              <a:rect b="b" l="l" r="r" t="t"/>
              <a:pathLst>
                <a:path extrusionOk="0" h="3713" w="8192">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88"/>
            <p:cNvSpPr/>
            <p:nvPr/>
          </p:nvSpPr>
          <p:spPr>
            <a:xfrm>
              <a:off x="-57053650" y="3273750"/>
              <a:ext cx="70100" cy="74850"/>
            </a:xfrm>
            <a:custGeom>
              <a:rect b="b" l="l" r="r" t="t"/>
              <a:pathLst>
                <a:path extrusionOk="0" h="2994" w="2804">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88"/>
            <p:cNvSpPr/>
            <p:nvPr/>
          </p:nvSpPr>
          <p:spPr>
            <a:xfrm>
              <a:off x="-57058375" y="3198925"/>
              <a:ext cx="82700" cy="26800"/>
            </a:xfrm>
            <a:custGeom>
              <a:rect b="b" l="l" r="r" t="t"/>
              <a:pathLst>
                <a:path extrusionOk="0" h="1072" w="3308">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88"/>
            <p:cNvSpPr/>
            <p:nvPr/>
          </p:nvSpPr>
          <p:spPr>
            <a:xfrm>
              <a:off x="-57173375" y="3338325"/>
              <a:ext cx="319000" cy="179600"/>
            </a:xfrm>
            <a:custGeom>
              <a:rect b="b" l="l" r="r" t="t"/>
              <a:pathLst>
                <a:path extrusionOk="0" h="7184" w="1276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3" name="Google Shape;9733;p88"/>
          <p:cNvGrpSpPr/>
          <p:nvPr/>
        </p:nvGrpSpPr>
        <p:grpSpPr>
          <a:xfrm>
            <a:off x="5747541" y="2009987"/>
            <a:ext cx="357198" cy="314690"/>
            <a:chOff x="-57176525" y="3610050"/>
            <a:chExt cx="317425" cy="279650"/>
          </a:xfrm>
        </p:grpSpPr>
        <p:sp>
          <p:nvSpPr>
            <p:cNvPr id="9734" name="Google Shape;9734;p88"/>
            <p:cNvSpPr/>
            <p:nvPr/>
          </p:nvSpPr>
          <p:spPr>
            <a:xfrm>
              <a:off x="-57109575" y="3610050"/>
              <a:ext cx="181950" cy="56750"/>
            </a:xfrm>
            <a:custGeom>
              <a:rect b="b" l="l" r="r" t="t"/>
              <a:pathLst>
                <a:path extrusionOk="0" h="2270" w="7278">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88"/>
            <p:cNvSpPr/>
            <p:nvPr/>
          </p:nvSpPr>
          <p:spPr>
            <a:xfrm>
              <a:off x="-57120600" y="3684100"/>
              <a:ext cx="88225" cy="36375"/>
            </a:xfrm>
            <a:custGeom>
              <a:rect b="b" l="l" r="r" t="t"/>
              <a:pathLst>
                <a:path extrusionOk="0" h="1455" w="3529">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88"/>
            <p:cNvSpPr/>
            <p:nvPr/>
          </p:nvSpPr>
          <p:spPr>
            <a:xfrm>
              <a:off x="-57176525" y="3747100"/>
              <a:ext cx="28375" cy="67775"/>
            </a:xfrm>
            <a:custGeom>
              <a:rect b="b" l="l" r="r" t="t"/>
              <a:pathLst>
                <a:path extrusionOk="0" h="2711" w="1135">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88"/>
            <p:cNvSpPr/>
            <p:nvPr/>
          </p:nvSpPr>
          <p:spPr>
            <a:xfrm>
              <a:off x="-57139500" y="3743175"/>
              <a:ext cx="37825" cy="89025"/>
            </a:xfrm>
            <a:custGeom>
              <a:rect b="b" l="l" r="r" t="t"/>
              <a:pathLst>
                <a:path extrusionOk="0" h="3561" w="1513">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88"/>
            <p:cNvSpPr/>
            <p:nvPr/>
          </p:nvSpPr>
          <p:spPr>
            <a:xfrm>
              <a:off x="-57104075" y="3684875"/>
              <a:ext cx="244975" cy="204825"/>
            </a:xfrm>
            <a:custGeom>
              <a:rect b="b" l="l" r="r" t="t"/>
              <a:pathLst>
                <a:path extrusionOk="0" h="8193" w="9799">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9" name="Google Shape;9739;p88"/>
          <p:cNvGrpSpPr/>
          <p:nvPr/>
        </p:nvGrpSpPr>
        <p:grpSpPr>
          <a:xfrm>
            <a:off x="7957995" y="1532546"/>
            <a:ext cx="358099" cy="356326"/>
            <a:chOff x="-55202750" y="3198925"/>
            <a:chExt cx="318225" cy="316650"/>
          </a:xfrm>
        </p:grpSpPr>
        <p:sp>
          <p:nvSpPr>
            <p:cNvPr id="9740" name="Google Shape;9740;p88"/>
            <p:cNvSpPr/>
            <p:nvPr/>
          </p:nvSpPr>
          <p:spPr>
            <a:xfrm>
              <a:off x="-55130275" y="3293425"/>
              <a:ext cx="167775" cy="168575"/>
            </a:xfrm>
            <a:custGeom>
              <a:rect b="b" l="l" r="r" t="t"/>
              <a:pathLst>
                <a:path extrusionOk="0" h="6743" w="6711">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88"/>
            <p:cNvSpPr/>
            <p:nvPr/>
          </p:nvSpPr>
          <p:spPr>
            <a:xfrm>
              <a:off x="-55202750" y="3198925"/>
              <a:ext cx="318225" cy="316650"/>
            </a:xfrm>
            <a:custGeom>
              <a:rect b="b" l="l" r="r" t="t"/>
              <a:pathLst>
                <a:path extrusionOk="0" h="12666" w="12729">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2" name="Google Shape;9742;p88"/>
          <p:cNvGrpSpPr/>
          <p:nvPr/>
        </p:nvGrpSpPr>
        <p:grpSpPr>
          <a:xfrm>
            <a:off x="7968629" y="1987846"/>
            <a:ext cx="336830" cy="358099"/>
            <a:chOff x="-55194875" y="3590375"/>
            <a:chExt cx="299325" cy="318225"/>
          </a:xfrm>
        </p:grpSpPr>
        <p:sp>
          <p:nvSpPr>
            <p:cNvPr id="9743" name="Google Shape;9743;p88"/>
            <p:cNvSpPr/>
            <p:nvPr/>
          </p:nvSpPr>
          <p:spPr>
            <a:xfrm>
              <a:off x="-55194875" y="3667550"/>
              <a:ext cx="37050" cy="241050"/>
            </a:xfrm>
            <a:custGeom>
              <a:rect b="b" l="l" r="r" t="t"/>
              <a:pathLst>
                <a:path extrusionOk="0" h="9642" w="1482">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88"/>
            <p:cNvSpPr/>
            <p:nvPr/>
          </p:nvSpPr>
          <p:spPr>
            <a:xfrm>
              <a:off x="-55065700" y="3643925"/>
              <a:ext cx="132350" cy="40200"/>
            </a:xfrm>
            <a:custGeom>
              <a:rect b="b" l="l" r="r" t="t"/>
              <a:pathLst>
                <a:path extrusionOk="0" h="1608" w="5294">
                  <a:moveTo>
                    <a:pt x="5294" y="1"/>
                  </a:moveTo>
                  <a:lnTo>
                    <a:pt x="1" y="1607"/>
                  </a:lnTo>
                  <a:lnTo>
                    <a:pt x="5294" y="1607"/>
                  </a:lnTo>
                  <a:lnTo>
                    <a:pt x="52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88"/>
            <p:cNvSpPr/>
            <p:nvPr/>
          </p:nvSpPr>
          <p:spPr>
            <a:xfrm>
              <a:off x="-55138950" y="3703000"/>
              <a:ext cx="204800" cy="168575"/>
            </a:xfrm>
            <a:custGeom>
              <a:rect b="b" l="l" r="r" t="t"/>
              <a:pathLst>
                <a:path extrusionOk="0" h="6743" w="8192">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88"/>
            <p:cNvSpPr/>
            <p:nvPr/>
          </p:nvSpPr>
          <p:spPr>
            <a:xfrm>
              <a:off x="-55138950" y="3590375"/>
              <a:ext cx="204025" cy="92950"/>
            </a:xfrm>
            <a:custGeom>
              <a:rect b="b" l="l" r="r" t="t"/>
              <a:pathLst>
                <a:path extrusionOk="0" h="3718" w="8161">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88"/>
            <p:cNvSpPr/>
            <p:nvPr/>
          </p:nvSpPr>
          <p:spPr>
            <a:xfrm>
              <a:off x="-54914475" y="3688825"/>
              <a:ext cx="18925" cy="64600"/>
            </a:xfrm>
            <a:custGeom>
              <a:rect b="b" l="l" r="r" t="t"/>
              <a:pathLst>
                <a:path extrusionOk="0" h="2584" w="757">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8" name="Google Shape;9748;p88"/>
          <p:cNvGrpSpPr/>
          <p:nvPr/>
        </p:nvGrpSpPr>
        <p:grpSpPr>
          <a:xfrm>
            <a:off x="7973247" y="2430117"/>
            <a:ext cx="357198" cy="357198"/>
            <a:chOff x="-55203525" y="3983400"/>
            <a:chExt cx="317425" cy="317425"/>
          </a:xfrm>
        </p:grpSpPr>
        <p:sp>
          <p:nvSpPr>
            <p:cNvPr id="9749" name="Google Shape;9749;p88"/>
            <p:cNvSpPr/>
            <p:nvPr/>
          </p:nvSpPr>
          <p:spPr>
            <a:xfrm>
              <a:off x="-55147600" y="4094450"/>
              <a:ext cx="204800" cy="206375"/>
            </a:xfrm>
            <a:custGeom>
              <a:rect b="b" l="l" r="r" t="t"/>
              <a:pathLst>
                <a:path extrusionOk="0" h="8255" w="8192">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88"/>
            <p:cNvSpPr/>
            <p:nvPr/>
          </p:nvSpPr>
          <p:spPr>
            <a:xfrm>
              <a:off x="-55203525" y="4027500"/>
              <a:ext cx="317425" cy="196925"/>
            </a:xfrm>
            <a:custGeom>
              <a:rect b="b" l="l" r="r" t="t"/>
              <a:pathLst>
                <a:path extrusionOk="0" h="7877" w="12697">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88"/>
            <p:cNvSpPr/>
            <p:nvPr/>
          </p:nvSpPr>
          <p:spPr>
            <a:xfrm>
              <a:off x="-55128700" y="3983400"/>
              <a:ext cx="166200" cy="54350"/>
            </a:xfrm>
            <a:custGeom>
              <a:rect b="b" l="l" r="r" t="t"/>
              <a:pathLst>
                <a:path extrusionOk="0" h="2174" w="6648">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2" name="Google Shape;9752;p88"/>
          <p:cNvGrpSpPr/>
          <p:nvPr/>
        </p:nvGrpSpPr>
        <p:grpSpPr>
          <a:xfrm>
            <a:off x="6639727" y="2887174"/>
            <a:ext cx="335930" cy="358971"/>
            <a:chOff x="-53232900" y="3192625"/>
            <a:chExt cx="298525" cy="319000"/>
          </a:xfrm>
        </p:grpSpPr>
        <p:sp>
          <p:nvSpPr>
            <p:cNvPr id="9753" name="Google Shape;9753;p88"/>
            <p:cNvSpPr/>
            <p:nvPr/>
          </p:nvSpPr>
          <p:spPr>
            <a:xfrm>
              <a:off x="-52972975" y="3315500"/>
              <a:ext cx="37825" cy="55925"/>
            </a:xfrm>
            <a:custGeom>
              <a:rect b="b" l="l" r="r" t="t"/>
              <a:pathLst>
                <a:path extrusionOk="0" h="2237" w="1513">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88"/>
            <p:cNvSpPr/>
            <p:nvPr/>
          </p:nvSpPr>
          <p:spPr>
            <a:xfrm>
              <a:off x="-52978500" y="3259575"/>
              <a:ext cx="44125" cy="55950"/>
            </a:xfrm>
            <a:custGeom>
              <a:rect b="b" l="l" r="r" t="t"/>
              <a:pathLst>
                <a:path extrusionOk="0" h="2238" w="1765">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88"/>
            <p:cNvSpPr/>
            <p:nvPr/>
          </p:nvSpPr>
          <p:spPr>
            <a:xfrm>
              <a:off x="-53232900" y="3324950"/>
              <a:ext cx="242625" cy="55925"/>
            </a:xfrm>
            <a:custGeom>
              <a:rect b="b" l="l" r="r" t="t"/>
              <a:pathLst>
                <a:path extrusionOk="0" h="2237" w="9705">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88"/>
            <p:cNvSpPr/>
            <p:nvPr/>
          </p:nvSpPr>
          <p:spPr>
            <a:xfrm>
              <a:off x="-53232100" y="3399775"/>
              <a:ext cx="241825" cy="111850"/>
            </a:xfrm>
            <a:custGeom>
              <a:rect b="b" l="l" r="r" t="t"/>
              <a:pathLst>
                <a:path extrusionOk="0" h="4474" w="9673">
                  <a:moveTo>
                    <a:pt x="0" y="0"/>
                  </a:moveTo>
                  <a:cubicBezTo>
                    <a:pt x="158" y="2457"/>
                    <a:pt x="2269" y="4474"/>
                    <a:pt x="4821" y="4474"/>
                  </a:cubicBezTo>
                  <a:cubicBezTo>
                    <a:pt x="7372" y="4474"/>
                    <a:pt x="9452" y="2457"/>
                    <a:pt x="96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88"/>
            <p:cNvSpPr/>
            <p:nvPr/>
          </p:nvSpPr>
          <p:spPr>
            <a:xfrm>
              <a:off x="-53134450" y="3287125"/>
              <a:ext cx="44125" cy="18925"/>
            </a:xfrm>
            <a:custGeom>
              <a:rect b="b" l="l" r="r" t="t"/>
              <a:pathLst>
                <a:path extrusionOk="0" h="757" w="1765">
                  <a:moveTo>
                    <a:pt x="1" y="1"/>
                  </a:moveTo>
                  <a:lnTo>
                    <a:pt x="410" y="757"/>
                  </a:lnTo>
                  <a:lnTo>
                    <a:pt x="1419" y="757"/>
                  </a:lnTo>
                  <a:lnTo>
                    <a:pt x="17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88"/>
            <p:cNvSpPr/>
            <p:nvPr/>
          </p:nvSpPr>
          <p:spPr>
            <a:xfrm>
              <a:off x="-53232900" y="3287125"/>
              <a:ext cx="86675" cy="18925"/>
            </a:xfrm>
            <a:custGeom>
              <a:rect b="b" l="l" r="r" t="t"/>
              <a:pathLst>
                <a:path extrusionOk="0" h="757" w="3467">
                  <a:moveTo>
                    <a:pt x="127" y="1"/>
                  </a:moveTo>
                  <a:cubicBezTo>
                    <a:pt x="95" y="253"/>
                    <a:pt x="32" y="473"/>
                    <a:pt x="1" y="757"/>
                  </a:cubicBezTo>
                  <a:lnTo>
                    <a:pt x="3466" y="757"/>
                  </a:lnTo>
                  <a:lnTo>
                    <a:pt x="31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88"/>
            <p:cNvSpPr/>
            <p:nvPr/>
          </p:nvSpPr>
          <p:spPr>
            <a:xfrm>
              <a:off x="-53078525" y="3287125"/>
              <a:ext cx="86675" cy="18925"/>
            </a:xfrm>
            <a:custGeom>
              <a:rect b="b" l="l" r="r" t="t"/>
              <a:pathLst>
                <a:path extrusionOk="0" h="757" w="3467">
                  <a:moveTo>
                    <a:pt x="379" y="1"/>
                  </a:moveTo>
                  <a:lnTo>
                    <a:pt x="1" y="757"/>
                  </a:lnTo>
                  <a:lnTo>
                    <a:pt x="3466" y="757"/>
                  </a:lnTo>
                  <a:cubicBezTo>
                    <a:pt x="3466" y="536"/>
                    <a:pt x="3435" y="253"/>
                    <a:pt x="3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88"/>
            <p:cNvSpPr/>
            <p:nvPr/>
          </p:nvSpPr>
          <p:spPr>
            <a:xfrm>
              <a:off x="-53224225" y="3192625"/>
              <a:ext cx="223700" cy="74850"/>
            </a:xfrm>
            <a:custGeom>
              <a:rect b="b" l="l" r="r" t="t"/>
              <a:pathLst>
                <a:path extrusionOk="0" h="2994" w="8948">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1" name="Google Shape;9761;p88"/>
          <p:cNvGrpSpPr/>
          <p:nvPr/>
        </p:nvGrpSpPr>
        <p:grpSpPr>
          <a:xfrm>
            <a:off x="6629093" y="3358148"/>
            <a:ext cx="357198" cy="356326"/>
            <a:chOff x="-53242350" y="3584850"/>
            <a:chExt cx="317425" cy="316650"/>
          </a:xfrm>
        </p:grpSpPr>
        <p:sp>
          <p:nvSpPr>
            <p:cNvPr id="9762" name="Google Shape;9762;p88"/>
            <p:cNvSpPr/>
            <p:nvPr/>
          </p:nvSpPr>
          <p:spPr>
            <a:xfrm>
              <a:off x="-53202975" y="3584850"/>
              <a:ext cx="237900" cy="98475"/>
            </a:xfrm>
            <a:custGeom>
              <a:rect b="b" l="l" r="r" t="t"/>
              <a:pathLst>
                <a:path extrusionOk="0" h="3939" w="9516">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88"/>
            <p:cNvSpPr/>
            <p:nvPr/>
          </p:nvSpPr>
          <p:spPr>
            <a:xfrm>
              <a:off x="-53242350" y="3711650"/>
              <a:ext cx="80350" cy="155975"/>
            </a:xfrm>
            <a:custGeom>
              <a:rect b="b" l="l" r="r" t="t"/>
              <a:pathLst>
                <a:path extrusionOk="0" h="6239" w="3214">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88"/>
            <p:cNvSpPr/>
            <p:nvPr/>
          </p:nvSpPr>
          <p:spPr>
            <a:xfrm>
              <a:off x="-53206125" y="3686850"/>
              <a:ext cx="243400" cy="84700"/>
            </a:xfrm>
            <a:custGeom>
              <a:rect b="b" l="l" r="r" t="t"/>
              <a:pathLst>
                <a:path extrusionOk="0" h="3388" w="9736">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88"/>
            <p:cNvSpPr/>
            <p:nvPr/>
          </p:nvSpPr>
          <p:spPr>
            <a:xfrm>
              <a:off x="-53186425" y="3775450"/>
              <a:ext cx="205600" cy="126050"/>
            </a:xfrm>
            <a:custGeom>
              <a:rect b="b" l="l" r="r" t="t"/>
              <a:pathLst>
                <a:path extrusionOk="0" h="5042" w="8224">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88"/>
            <p:cNvSpPr/>
            <p:nvPr/>
          </p:nvSpPr>
          <p:spPr>
            <a:xfrm>
              <a:off x="-52962725" y="3710875"/>
              <a:ext cx="37800" cy="95325"/>
            </a:xfrm>
            <a:custGeom>
              <a:rect b="b" l="l" r="r" t="t"/>
              <a:pathLst>
                <a:path extrusionOk="0" h="3813" w="1512">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7" name="Google Shape;9767;p88"/>
          <p:cNvGrpSpPr/>
          <p:nvPr/>
        </p:nvGrpSpPr>
        <p:grpSpPr>
          <a:xfrm>
            <a:off x="6650362" y="3820849"/>
            <a:ext cx="314662" cy="358999"/>
            <a:chOff x="-53224225" y="3976300"/>
            <a:chExt cx="279625" cy="319025"/>
          </a:xfrm>
        </p:grpSpPr>
        <p:sp>
          <p:nvSpPr>
            <p:cNvPr id="9768" name="Google Shape;9768;p88"/>
            <p:cNvSpPr/>
            <p:nvPr/>
          </p:nvSpPr>
          <p:spPr>
            <a:xfrm>
              <a:off x="-53224225" y="4132250"/>
              <a:ext cx="18925" cy="63825"/>
            </a:xfrm>
            <a:custGeom>
              <a:rect b="b" l="l" r="r" t="t"/>
              <a:pathLst>
                <a:path extrusionOk="0" h="2553" w="757">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88"/>
            <p:cNvSpPr/>
            <p:nvPr/>
          </p:nvSpPr>
          <p:spPr>
            <a:xfrm>
              <a:off x="-53185625" y="4014900"/>
              <a:ext cx="204800" cy="117375"/>
            </a:xfrm>
            <a:custGeom>
              <a:rect b="b" l="l" r="r" t="t"/>
              <a:pathLst>
                <a:path extrusionOk="0" h="4695" w="8192">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88"/>
            <p:cNvSpPr/>
            <p:nvPr/>
          </p:nvSpPr>
          <p:spPr>
            <a:xfrm>
              <a:off x="-53187200" y="4110200"/>
              <a:ext cx="205575" cy="185125"/>
            </a:xfrm>
            <a:custGeom>
              <a:rect b="b" l="l" r="r" t="t"/>
              <a:pathLst>
                <a:path extrusionOk="0" h="7405" w="8223">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88"/>
            <p:cNvSpPr/>
            <p:nvPr/>
          </p:nvSpPr>
          <p:spPr>
            <a:xfrm>
              <a:off x="-53020225" y="4211800"/>
              <a:ext cx="74825" cy="83525"/>
            </a:xfrm>
            <a:custGeom>
              <a:rect b="b" l="l" r="r" t="t"/>
              <a:pathLst>
                <a:path extrusionOk="0" h="3341" w="2993">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88"/>
            <p:cNvSpPr/>
            <p:nvPr/>
          </p:nvSpPr>
          <p:spPr>
            <a:xfrm>
              <a:off x="-53224225" y="4211025"/>
              <a:ext cx="74850" cy="83500"/>
            </a:xfrm>
            <a:custGeom>
              <a:rect b="b" l="l" r="r" t="t"/>
              <a:pathLst>
                <a:path extrusionOk="0" h="3340" w="2994">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88"/>
            <p:cNvSpPr/>
            <p:nvPr/>
          </p:nvSpPr>
          <p:spPr>
            <a:xfrm>
              <a:off x="-52962725" y="4131475"/>
              <a:ext cx="18125" cy="63800"/>
            </a:xfrm>
            <a:custGeom>
              <a:rect b="b" l="l" r="r" t="t"/>
              <a:pathLst>
                <a:path extrusionOk="0" h="2552" w="725">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88"/>
            <p:cNvSpPr/>
            <p:nvPr/>
          </p:nvSpPr>
          <p:spPr>
            <a:xfrm>
              <a:off x="-53125775" y="3976300"/>
              <a:ext cx="82725" cy="26800"/>
            </a:xfrm>
            <a:custGeom>
              <a:rect b="b" l="l" r="r" t="t"/>
              <a:pathLst>
                <a:path extrusionOk="0" h="1072" w="3309">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5" name="Google Shape;9775;p88"/>
          <p:cNvGrpSpPr/>
          <p:nvPr/>
        </p:nvGrpSpPr>
        <p:grpSpPr>
          <a:xfrm>
            <a:off x="7961258" y="3828529"/>
            <a:ext cx="358971" cy="358408"/>
            <a:chOff x="-52043575" y="3983125"/>
            <a:chExt cx="319000" cy="318500"/>
          </a:xfrm>
        </p:grpSpPr>
        <p:sp>
          <p:nvSpPr>
            <p:cNvPr id="9776" name="Google Shape;9776;p88"/>
            <p:cNvSpPr/>
            <p:nvPr/>
          </p:nvSpPr>
          <p:spPr>
            <a:xfrm>
              <a:off x="-52043575" y="3983200"/>
              <a:ext cx="55150" cy="105750"/>
            </a:xfrm>
            <a:custGeom>
              <a:rect b="b" l="l" r="r" t="t"/>
              <a:pathLst>
                <a:path extrusionOk="0" h="4230" w="2206">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88"/>
            <p:cNvSpPr/>
            <p:nvPr/>
          </p:nvSpPr>
          <p:spPr>
            <a:xfrm>
              <a:off x="-51985300" y="3983400"/>
              <a:ext cx="204800" cy="129975"/>
            </a:xfrm>
            <a:custGeom>
              <a:rect b="b" l="l" r="r" t="t"/>
              <a:pathLst>
                <a:path extrusionOk="0" h="5199" w="8192">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88"/>
            <p:cNvSpPr/>
            <p:nvPr/>
          </p:nvSpPr>
          <p:spPr>
            <a:xfrm>
              <a:off x="-51855350" y="3987325"/>
              <a:ext cx="74075" cy="89825"/>
            </a:xfrm>
            <a:custGeom>
              <a:rect b="b" l="l" r="r" t="t"/>
              <a:pathLst>
                <a:path extrusionOk="0" h="3593" w="2963">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88"/>
            <p:cNvSpPr/>
            <p:nvPr/>
          </p:nvSpPr>
          <p:spPr>
            <a:xfrm>
              <a:off x="-51985300" y="3987325"/>
              <a:ext cx="74050" cy="89825"/>
            </a:xfrm>
            <a:custGeom>
              <a:rect b="b" l="l" r="r" t="t"/>
              <a:pathLst>
                <a:path extrusionOk="0" h="3593" w="2962">
                  <a:moveTo>
                    <a:pt x="2962" y="1"/>
                  </a:moveTo>
                  <a:cubicBezTo>
                    <a:pt x="1324" y="473"/>
                    <a:pt x="158" y="1891"/>
                    <a:pt x="1" y="3592"/>
                  </a:cubicBezTo>
                  <a:lnTo>
                    <a:pt x="2962" y="3592"/>
                  </a:ln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88"/>
            <p:cNvSpPr/>
            <p:nvPr/>
          </p:nvSpPr>
          <p:spPr>
            <a:xfrm>
              <a:off x="-51985300" y="4190350"/>
              <a:ext cx="204800" cy="111275"/>
            </a:xfrm>
            <a:custGeom>
              <a:rect b="b" l="l" r="r" t="t"/>
              <a:pathLst>
                <a:path extrusionOk="0" h="4451" w="8192">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88"/>
            <p:cNvSpPr/>
            <p:nvPr/>
          </p:nvSpPr>
          <p:spPr>
            <a:xfrm>
              <a:off x="-51985300" y="4133050"/>
              <a:ext cx="204800" cy="55925"/>
            </a:xfrm>
            <a:custGeom>
              <a:rect b="b" l="l" r="r" t="t"/>
              <a:pathLst>
                <a:path extrusionOk="0" h="2237" w="8192">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88"/>
            <p:cNvSpPr/>
            <p:nvPr/>
          </p:nvSpPr>
          <p:spPr>
            <a:xfrm>
              <a:off x="-51780525" y="3983125"/>
              <a:ext cx="55950" cy="105825"/>
            </a:xfrm>
            <a:custGeom>
              <a:rect b="b" l="l" r="r" t="t"/>
              <a:pathLst>
                <a:path extrusionOk="0" h="4233" w="2238">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88"/>
            <p:cNvSpPr/>
            <p:nvPr/>
          </p:nvSpPr>
          <p:spPr>
            <a:xfrm>
              <a:off x="-52023900" y="4139350"/>
              <a:ext cx="18925" cy="63800"/>
            </a:xfrm>
            <a:custGeom>
              <a:rect b="b" l="l" r="r" t="t"/>
              <a:pathLst>
                <a:path extrusionOk="0" h="2552" w="757">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88"/>
            <p:cNvSpPr/>
            <p:nvPr/>
          </p:nvSpPr>
          <p:spPr>
            <a:xfrm>
              <a:off x="-51763200" y="4139350"/>
              <a:ext cx="18925" cy="63800"/>
            </a:xfrm>
            <a:custGeom>
              <a:rect b="b" l="l" r="r" t="t"/>
              <a:pathLst>
                <a:path extrusionOk="0" h="2552" w="757">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5" name="Google Shape;9785;p88"/>
          <p:cNvGrpSpPr/>
          <p:nvPr/>
        </p:nvGrpSpPr>
        <p:grpSpPr>
          <a:xfrm>
            <a:off x="6215199" y="1532546"/>
            <a:ext cx="314662" cy="358971"/>
            <a:chOff x="-56766175" y="3198925"/>
            <a:chExt cx="279625" cy="319000"/>
          </a:xfrm>
        </p:grpSpPr>
        <p:sp>
          <p:nvSpPr>
            <p:cNvPr id="9786" name="Google Shape;9786;p88"/>
            <p:cNvSpPr/>
            <p:nvPr/>
          </p:nvSpPr>
          <p:spPr>
            <a:xfrm>
              <a:off x="-56766175" y="3335975"/>
              <a:ext cx="18925" cy="63825"/>
            </a:xfrm>
            <a:custGeom>
              <a:rect b="b" l="l" r="r" t="t"/>
              <a:pathLst>
                <a:path extrusionOk="0" h="2553" w="757">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88"/>
            <p:cNvSpPr/>
            <p:nvPr/>
          </p:nvSpPr>
          <p:spPr>
            <a:xfrm>
              <a:off x="-56747275" y="3198925"/>
              <a:ext cx="222925" cy="93750"/>
            </a:xfrm>
            <a:custGeom>
              <a:rect b="b" l="l" r="r" t="t"/>
              <a:pathLst>
                <a:path extrusionOk="0" h="3750" w="8917">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88"/>
            <p:cNvSpPr/>
            <p:nvPr/>
          </p:nvSpPr>
          <p:spPr>
            <a:xfrm>
              <a:off x="-56710250" y="3348575"/>
              <a:ext cx="55150" cy="55150"/>
            </a:xfrm>
            <a:custGeom>
              <a:rect b="b" l="l" r="r" t="t"/>
              <a:pathLst>
                <a:path extrusionOk="0" h="2206" w="2206">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88"/>
            <p:cNvSpPr/>
            <p:nvPr/>
          </p:nvSpPr>
          <p:spPr>
            <a:xfrm>
              <a:off x="-56597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88"/>
            <p:cNvSpPr/>
            <p:nvPr/>
          </p:nvSpPr>
          <p:spPr>
            <a:xfrm>
              <a:off x="-56727575" y="3376925"/>
              <a:ext cx="204800" cy="141000"/>
            </a:xfrm>
            <a:custGeom>
              <a:rect b="b" l="l" r="r" t="t"/>
              <a:pathLst>
                <a:path extrusionOk="0" h="5640" w="8192">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88"/>
            <p:cNvSpPr/>
            <p:nvPr/>
          </p:nvSpPr>
          <p:spPr>
            <a:xfrm>
              <a:off x="-56729150" y="3289500"/>
              <a:ext cx="204000" cy="87450"/>
            </a:xfrm>
            <a:custGeom>
              <a:rect b="b" l="l" r="r" t="t"/>
              <a:pathLst>
                <a:path extrusionOk="0" h="3498" w="816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88"/>
            <p:cNvSpPr/>
            <p:nvPr/>
          </p:nvSpPr>
          <p:spPr>
            <a:xfrm>
              <a:off x="-56505475" y="3335975"/>
              <a:ext cx="18925" cy="63825"/>
            </a:xfrm>
            <a:custGeom>
              <a:rect b="b" l="l" r="r" t="t"/>
              <a:pathLst>
                <a:path extrusionOk="0" h="2553" w="757">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3" name="Google Shape;9793;p88"/>
          <p:cNvGrpSpPr/>
          <p:nvPr/>
        </p:nvGrpSpPr>
        <p:grpSpPr>
          <a:xfrm>
            <a:off x="6214313" y="1987846"/>
            <a:ext cx="316434" cy="358099"/>
            <a:chOff x="-56766175" y="3590375"/>
            <a:chExt cx="281200" cy="318225"/>
          </a:xfrm>
        </p:grpSpPr>
        <p:sp>
          <p:nvSpPr>
            <p:cNvPr id="9794" name="Google Shape;9794;p88"/>
            <p:cNvSpPr/>
            <p:nvPr/>
          </p:nvSpPr>
          <p:spPr>
            <a:xfrm>
              <a:off x="-56766175" y="3632900"/>
              <a:ext cx="281200" cy="275700"/>
            </a:xfrm>
            <a:custGeom>
              <a:rect b="b" l="l" r="r" t="t"/>
              <a:pathLst>
                <a:path extrusionOk="0" h="11028" w="11248">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88"/>
            <p:cNvSpPr/>
            <p:nvPr/>
          </p:nvSpPr>
          <p:spPr>
            <a:xfrm>
              <a:off x="-56709475" y="3722700"/>
              <a:ext cx="167800" cy="153600"/>
            </a:xfrm>
            <a:custGeom>
              <a:rect b="b" l="l" r="r" t="t"/>
              <a:pathLst>
                <a:path extrusionOk="0" h="6144" w="6712">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88"/>
            <p:cNvSpPr/>
            <p:nvPr/>
          </p:nvSpPr>
          <p:spPr>
            <a:xfrm>
              <a:off x="-56654325" y="3833750"/>
              <a:ext cx="55150" cy="55950"/>
            </a:xfrm>
            <a:custGeom>
              <a:rect b="b" l="l" r="r" t="t"/>
              <a:pathLst>
                <a:path extrusionOk="0" h="2238" w="2206">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88"/>
            <p:cNvSpPr/>
            <p:nvPr/>
          </p:nvSpPr>
          <p:spPr>
            <a:xfrm>
              <a:off x="-56710250" y="3590375"/>
              <a:ext cx="167775" cy="74850"/>
            </a:xfrm>
            <a:custGeom>
              <a:rect b="b" l="l" r="r" t="t"/>
              <a:pathLst>
                <a:path extrusionOk="0" h="2994" w="6711">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8" name="Google Shape;9798;p88"/>
          <p:cNvGrpSpPr/>
          <p:nvPr/>
        </p:nvGrpSpPr>
        <p:grpSpPr>
          <a:xfrm>
            <a:off x="6251269" y="2429217"/>
            <a:ext cx="272126" cy="358099"/>
            <a:chOff x="-56747275" y="3982600"/>
            <a:chExt cx="241825" cy="318225"/>
          </a:xfrm>
        </p:grpSpPr>
        <p:sp>
          <p:nvSpPr>
            <p:cNvPr id="9799" name="Google Shape;9799;p88"/>
            <p:cNvSpPr/>
            <p:nvPr/>
          </p:nvSpPr>
          <p:spPr>
            <a:xfrm>
              <a:off x="-56635425" y="4076325"/>
              <a:ext cx="18125" cy="37050"/>
            </a:xfrm>
            <a:custGeom>
              <a:rect b="b" l="l" r="r" t="t"/>
              <a:pathLst>
                <a:path extrusionOk="0" h="1482" w="725">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88"/>
            <p:cNvSpPr/>
            <p:nvPr/>
          </p:nvSpPr>
          <p:spPr>
            <a:xfrm>
              <a:off x="-56618900" y="3991275"/>
              <a:ext cx="113450" cy="136250"/>
            </a:xfrm>
            <a:custGeom>
              <a:rect b="b" l="l" r="r" t="t"/>
              <a:pathLst>
                <a:path extrusionOk="0" h="5450" w="4538">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88"/>
            <p:cNvSpPr/>
            <p:nvPr/>
          </p:nvSpPr>
          <p:spPr>
            <a:xfrm>
              <a:off x="-56601550" y="4094450"/>
              <a:ext cx="31525" cy="19700"/>
            </a:xfrm>
            <a:custGeom>
              <a:rect b="b" l="l" r="r" t="t"/>
              <a:pathLst>
                <a:path extrusionOk="0" h="788" w="1261">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88"/>
            <p:cNvSpPr/>
            <p:nvPr/>
          </p:nvSpPr>
          <p:spPr>
            <a:xfrm>
              <a:off x="-56688200" y="4085775"/>
              <a:ext cx="37050" cy="27600"/>
            </a:xfrm>
            <a:custGeom>
              <a:rect b="b" l="l" r="r" t="t"/>
              <a:pathLst>
                <a:path extrusionOk="0" h="1104" w="1482">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88"/>
            <p:cNvSpPr/>
            <p:nvPr/>
          </p:nvSpPr>
          <p:spPr>
            <a:xfrm>
              <a:off x="-56747275" y="3982600"/>
              <a:ext cx="189850" cy="143850"/>
            </a:xfrm>
            <a:custGeom>
              <a:rect b="b" l="l" r="r" t="t"/>
              <a:pathLst>
                <a:path extrusionOk="0" h="5754" w="7594">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88"/>
            <p:cNvSpPr/>
            <p:nvPr/>
          </p:nvSpPr>
          <p:spPr>
            <a:xfrm>
              <a:off x="-56654325" y="4217500"/>
              <a:ext cx="55150" cy="83325"/>
            </a:xfrm>
            <a:custGeom>
              <a:rect b="b" l="l" r="r" t="t"/>
              <a:pathLst>
                <a:path extrusionOk="0" h="3333" w="2206">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88"/>
            <p:cNvSpPr/>
            <p:nvPr/>
          </p:nvSpPr>
          <p:spPr>
            <a:xfrm>
              <a:off x="-56729150" y="4132250"/>
              <a:ext cx="204800" cy="157550"/>
            </a:xfrm>
            <a:custGeom>
              <a:rect b="b" l="l" r="r" t="t"/>
              <a:pathLst>
                <a:path extrusionOk="0" h="6302" w="8192">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6" name="Google Shape;9806;p88"/>
          <p:cNvGrpSpPr/>
          <p:nvPr/>
        </p:nvGrpSpPr>
        <p:grpSpPr>
          <a:xfrm>
            <a:off x="4859020" y="3371455"/>
            <a:ext cx="358999" cy="342991"/>
            <a:chOff x="-54812875" y="3596675"/>
            <a:chExt cx="319025" cy="304800"/>
          </a:xfrm>
        </p:grpSpPr>
        <p:sp>
          <p:nvSpPr>
            <p:cNvPr id="9807" name="Google Shape;9807;p88"/>
            <p:cNvSpPr/>
            <p:nvPr/>
          </p:nvSpPr>
          <p:spPr>
            <a:xfrm>
              <a:off x="-54812875" y="3607700"/>
              <a:ext cx="74850" cy="293775"/>
            </a:xfrm>
            <a:custGeom>
              <a:rect b="b" l="l" r="r" t="t"/>
              <a:pathLst>
                <a:path extrusionOk="0" h="11751" w="2994">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88"/>
            <p:cNvSpPr/>
            <p:nvPr/>
          </p:nvSpPr>
          <p:spPr>
            <a:xfrm>
              <a:off x="-54662425" y="3621875"/>
              <a:ext cx="18125" cy="61450"/>
            </a:xfrm>
            <a:custGeom>
              <a:rect b="b" l="l" r="r" t="t"/>
              <a:pathLst>
                <a:path extrusionOk="0" h="2458" w="725">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88"/>
            <p:cNvSpPr/>
            <p:nvPr/>
          </p:nvSpPr>
          <p:spPr>
            <a:xfrm>
              <a:off x="-54737250" y="3652600"/>
              <a:ext cx="66175" cy="37825"/>
            </a:xfrm>
            <a:custGeom>
              <a:rect b="b" l="l" r="r" t="t"/>
              <a:pathLst>
                <a:path extrusionOk="0" h="1513" w="2647">
                  <a:moveTo>
                    <a:pt x="0" y="0"/>
                  </a:moveTo>
                  <a:lnTo>
                    <a:pt x="599" y="1512"/>
                  </a:lnTo>
                  <a:lnTo>
                    <a:pt x="2647" y="1512"/>
                  </a:lnTo>
                  <a:cubicBezTo>
                    <a:pt x="2458" y="1103"/>
                    <a:pt x="2206" y="599"/>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88"/>
            <p:cNvSpPr/>
            <p:nvPr/>
          </p:nvSpPr>
          <p:spPr>
            <a:xfrm>
              <a:off x="-54568700" y="3608475"/>
              <a:ext cx="74850" cy="293000"/>
            </a:xfrm>
            <a:custGeom>
              <a:rect b="b" l="l" r="r" t="t"/>
              <a:pathLst>
                <a:path extrusionOk="0" h="11720" w="2994">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88"/>
            <p:cNvSpPr/>
            <p:nvPr/>
          </p:nvSpPr>
          <p:spPr>
            <a:xfrm>
              <a:off x="-54636450" y="3652600"/>
              <a:ext cx="66975" cy="37825"/>
            </a:xfrm>
            <a:custGeom>
              <a:rect b="b" l="l" r="r" t="t"/>
              <a:pathLst>
                <a:path extrusionOk="0" h="1513" w="2679">
                  <a:moveTo>
                    <a:pt x="411" y="0"/>
                  </a:moveTo>
                  <a:cubicBezTo>
                    <a:pt x="411" y="599"/>
                    <a:pt x="221" y="1103"/>
                    <a:pt x="1" y="1512"/>
                  </a:cubicBezTo>
                  <a:lnTo>
                    <a:pt x="2080" y="1512"/>
                  </a:lnTo>
                  <a:lnTo>
                    <a:pt x="2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88"/>
            <p:cNvSpPr/>
            <p:nvPr/>
          </p:nvSpPr>
          <p:spPr>
            <a:xfrm>
              <a:off x="-54760100" y="3596675"/>
              <a:ext cx="212675" cy="37025"/>
            </a:xfrm>
            <a:custGeom>
              <a:rect b="b" l="l" r="r" t="t"/>
              <a:pathLst>
                <a:path extrusionOk="0" h="1481" w="8507">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88"/>
            <p:cNvSpPr/>
            <p:nvPr/>
          </p:nvSpPr>
          <p:spPr>
            <a:xfrm>
              <a:off x="-54738050" y="3708500"/>
              <a:ext cx="169375" cy="186700"/>
            </a:xfrm>
            <a:custGeom>
              <a:rect b="b" l="l" r="r" t="t"/>
              <a:pathLst>
                <a:path extrusionOk="0" h="7468" w="6775">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14" name="Google Shape;9814;p88"/>
          <p:cNvSpPr/>
          <p:nvPr/>
        </p:nvSpPr>
        <p:spPr>
          <a:xfrm>
            <a:off x="5033910" y="3745725"/>
            <a:ext cx="8018" cy="900"/>
          </a:xfrm>
          <a:custGeom>
            <a:rect b="b" l="l" r="r" t="t"/>
            <a:pathLst>
              <a:path extrusionOk="0" h="32" w="285">
                <a:moveTo>
                  <a:pt x="1" y="0"/>
                </a:moveTo>
                <a:cubicBezTo>
                  <a:pt x="95" y="32"/>
                  <a:pt x="158" y="32"/>
                  <a:pt x="284" y="32"/>
                </a:cubicBezTo>
                <a:cubicBezTo>
                  <a:pt x="221" y="32"/>
                  <a:pt x="127"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88"/>
          <p:cNvSpPr/>
          <p:nvPr/>
        </p:nvSpPr>
        <p:spPr>
          <a:xfrm>
            <a:off x="5034361" y="3746598"/>
            <a:ext cx="7118" cy="928"/>
          </a:xfrm>
          <a:custGeom>
            <a:rect b="b" l="l" r="r" t="t"/>
            <a:pathLst>
              <a:path extrusionOk="0" h="33" w="253">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16" name="Google Shape;9816;p88"/>
          <p:cNvGrpSpPr/>
          <p:nvPr/>
        </p:nvGrpSpPr>
        <p:grpSpPr>
          <a:xfrm>
            <a:off x="4881188" y="3827938"/>
            <a:ext cx="314662" cy="358099"/>
            <a:chOff x="-54793175" y="3982600"/>
            <a:chExt cx="279625" cy="318225"/>
          </a:xfrm>
        </p:grpSpPr>
        <p:sp>
          <p:nvSpPr>
            <p:cNvPr id="9817" name="Google Shape;9817;p88"/>
            <p:cNvSpPr/>
            <p:nvPr/>
          </p:nvSpPr>
          <p:spPr>
            <a:xfrm>
              <a:off x="-54646675" y="3982600"/>
              <a:ext cx="113425" cy="111075"/>
            </a:xfrm>
            <a:custGeom>
              <a:rect b="b" l="l" r="r" t="t"/>
              <a:pathLst>
                <a:path extrusionOk="0" h="4443" w="4537">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88"/>
            <p:cNvSpPr/>
            <p:nvPr/>
          </p:nvSpPr>
          <p:spPr>
            <a:xfrm>
              <a:off x="-54644325" y="4003075"/>
              <a:ext cx="36250" cy="90600"/>
            </a:xfrm>
            <a:custGeom>
              <a:rect b="b" l="l" r="r" t="t"/>
              <a:pathLst>
                <a:path extrusionOk="0" h="3624" w="1450">
                  <a:moveTo>
                    <a:pt x="1" y="1"/>
                  </a:moveTo>
                  <a:lnTo>
                    <a:pt x="1" y="3624"/>
                  </a:lnTo>
                  <a:lnTo>
                    <a:pt x="1450" y="3624"/>
                  </a:lnTo>
                  <a:cubicBezTo>
                    <a:pt x="1419" y="1765"/>
                    <a:pt x="726" y="379"/>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88"/>
            <p:cNvSpPr/>
            <p:nvPr/>
          </p:nvSpPr>
          <p:spPr>
            <a:xfrm>
              <a:off x="-54773475" y="3983400"/>
              <a:ext cx="113425" cy="111075"/>
            </a:xfrm>
            <a:custGeom>
              <a:rect b="b" l="l" r="r" t="t"/>
              <a:pathLst>
                <a:path extrusionOk="0" h="4443" w="4537">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88"/>
            <p:cNvSpPr/>
            <p:nvPr/>
          </p:nvSpPr>
          <p:spPr>
            <a:xfrm>
              <a:off x="-54699450" y="4003075"/>
              <a:ext cx="36250" cy="90600"/>
            </a:xfrm>
            <a:custGeom>
              <a:rect b="b" l="l" r="r" t="t"/>
              <a:pathLst>
                <a:path extrusionOk="0" h="3624" w="1450">
                  <a:moveTo>
                    <a:pt x="1450" y="1"/>
                  </a:moveTo>
                  <a:cubicBezTo>
                    <a:pt x="725" y="379"/>
                    <a:pt x="64" y="1765"/>
                    <a:pt x="1" y="3624"/>
                  </a:cubicBezTo>
                  <a:lnTo>
                    <a:pt x="1450" y="3624"/>
                  </a:lnTo>
                  <a:lnTo>
                    <a:pt x="14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88"/>
            <p:cNvSpPr/>
            <p:nvPr/>
          </p:nvSpPr>
          <p:spPr>
            <a:xfrm>
              <a:off x="-54756150" y="4112550"/>
              <a:ext cx="204800" cy="188275"/>
            </a:xfrm>
            <a:custGeom>
              <a:rect b="b" l="l" r="r" t="t"/>
              <a:pathLst>
                <a:path extrusionOk="0" h="7531" w="8192">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88"/>
            <p:cNvSpPr/>
            <p:nvPr/>
          </p:nvSpPr>
          <p:spPr>
            <a:xfrm>
              <a:off x="-54532475" y="4136975"/>
              <a:ext cx="18925" cy="63825"/>
            </a:xfrm>
            <a:custGeom>
              <a:rect b="b" l="l" r="r" t="t"/>
              <a:pathLst>
                <a:path extrusionOk="0" h="2553" w="757">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88"/>
            <p:cNvSpPr/>
            <p:nvPr/>
          </p:nvSpPr>
          <p:spPr>
            <a:xfrm>
              <a:off x="-54793175" y="4136975"/>
              <a:ext cx="18925" cy="65400"/>
            </a:xfrm>
            <a:custGeom>
              <a:rect b="b" l="l" r="r" t="t"/>
              <a:pathLst>
                <a:path extrusionOk="0" h="2616" w="757">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4" name="Google Shape;9824;p88"/>
          <p:cNvGrpSpPr/>
          <p:nvPr/>
        </p:nvGrpSpPr>
        <p:grpSpPr>
          <a:xfrm>
            <a:off x="7092647" y="2887174"/>
            <a:ext cx="314662" cy="358099"/>
            <a:chOff x="-52832000" y="3192625"/>
            <a:chExt cx="279625" cy="318225"/>
          </a:xfrm>
        </p:grpSpPr>
        <p:sp>
          <p:nvSpPr>
            <p:cNvPr id="9825" name="Google Shape;9825;p88"/>
            <p:cNvSpPr/>
            <p:nvPr/>
          </p:nvSpPr>
          <p:spPr>
            <a:xfrm>
              <a:off x="-52574450" y="3306025"/>
              <a:ext cx="22075" cy="110300"/>
            </a:xfrm>
            <a:custGeom>
              <a:rect b="b" l="l" r="r" t="t"/>
              <a:pathLst>
                <a:path extrusionOk="0" h="4412" w="883">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88"/>
            <p:cNvSpPr/>
            <p:nvPr/>
          </p:nvSpPr>
          <p:spPr>
            <a:xfrm>
              <a:off x="-52826475" y="3192625"/>
              <a:ext cx="267800" cy="100050"/>
            </a:xfrm>
            <a:custGeom>
              <a:rect b="b" l="l" r="r" t="t"/>
              <a:pathLst>
                <a:path extrusionOk="0" h="4002" w="10712">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88"/>
            <p:cNvSpPr/>
            <p:nvPr/>
          </p:nvSpPr>
          <p:spPr>
            <a:xfrm>
              <a:off x="-52794975" y="3361175"/>
              <a:ext cx="204800" cy="149675"/>
            </a:xfrm>
            <a:custGeom>
              <a:rect b="b" l="l" r="r" t="t"/>
              <a:pathLst>
                <a:path extrusionOk="0" h="5987" w="8192">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88"/>
            <p:cNvSpPr/>
            <p:nvPr/>
          </p:nvSpPr>
          <p:spPr>
            <a:xfrm>
              <a:off x="-52791025" y="3231225"/>
              <a:ext cx="137850" cy="74825"/>
            </a:xfrm>
            <a:custGeom>
              <a:rect b="b" l="l" r="r" t="t"/>
              <a:pathLst>
                <a:path extrusionOk="0" h="2993" w="5514">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88"/>
            <p:cNvSpPr/>
            <p:nvPr/>
          </p:nvSpPr>
          <p:spPr>
            <a:xfrm>
              <a:off x="-52683125" y="3361950"/>
              <a:ext cx="74825" cy="37850"/>
            </a:xfrm>
            <a:custGeom>
              <a:rect b="b" l="l" r="r" t="t"/>
              <a:pathLst>
                <a:path extrusionOk="0" h="1514" w="2993">
                  <a:moveTo>
                    <a:pt x="0" y="1"/>
                  </a:moveTo>
                  <a:cubicBezTo>
                    <a:pt x="0" y="851"/>
                    <a:pt x="662" y="1513"/>
                    <a:pt x="1481" y="1513"/>
                  </a:cubicBezTo>
                  <a:cubicBezTo>
                    <a:pt x="2300" y="1513"/>
                    <a:pt x="2993" y="820"/>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88"/>
            <p:cNvSpPr/>
            <p:nvPr/>
          </p:nvSpPr>
          <p:spPr>
            <a:xfrm>
              <a:off x="-52794975" y="3247750"/>
              <a:ext cx="204800" cy="104000"/>
            </a:xfrm>
            <a:custGeom>
              <a:rect b="b" l="l" r="r" t="t"/>
              <a:pathLst>
                <a:path extrusionOk="0" h="4160" w="8192">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88"/>
            <p:cNvSpPr/>
            <p:nvPr/>
          </p:nvSpPr>
          <p:spPr>
            <a:xfrm>
              <a:off x="-52776850" y="3361950"/>
              <a:ext cx="74825" cy="37850"/>
            </a:xfrm>
            <a:custGeom>
              <a:rect b="b" l="l" r="r" t="t"/>
              <a:pathLst>
                <a:path extrusionOk="0" h="1514" w="2993">
                  <a:moveTo>
                    <a:pt x="0" y="1"/>
                  </a:moveTo>
                  <a:cubicBezTo>
                    <a:pt x="0" y="851"/>
                    <a:pt x="662" y="1513"/>
                    <a:pt x="1481" y="1513"/>
                  </a:cubicBezTo>
                  <a:cubicBezTo>
                    <a:pt x="2332" y="1513"/>
                    <a:pt x="2993" y="820"/>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88"/>
            <p:cNvSpPr/>
            <p:nvPr/>
          </p:nvSpPr>
          <p:spPr>
            <a:xfrm>
              <a:off x="-52832000" y="3306025"/>
              <a:ext cx="21300" cy="110300"/>
            </a:xfrm>
            <a:custGeom>
              <a:rect b="b" l="l" r="r" t="t"/>
              <a:pathLst>
                <a:path extrusionOk="0" h="4412" w="852">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3" name="Google Shape;9833;p88"/>
          <p:cNvGrpSpPr/>
          <p:nvPr/>
        </p:nvGrpSpPr>
        <p:grpSpPr>
          <a:xfrm>
            <a:off x="5779179" y="2428542"/>
            <a:ext cx="323524" cy="358774"/>
            <a:chOff x="-57162350" y="3982000"/>
            <a:chExt cx="287500" cy="318825"/>
          </a:xfrm>
        </p:grpSpPr>
        <p:sp>
          <p:nvSpPr>
            <p:cNvPr id="9834" name="Google Shape;9834;p88"/>
            <p:cNvSpPr/>
            <p:nvPr/>
          </p:nvSpPr>
          <p:spPr>
            <a:xfrm>
              <a:off x="-56989850" y="4151150"/>
              <a:ext cx="55150" cy="55150"/>
            </a:xfrm>
            <a:custGeom>
              <a:rect b="b" l="l" r="r" t="t"/>
              <a:pathLst>
                <a:path extrusionOk="0" h="2206" w="2206">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88"/>
            <p:cNvSpPr/>
            <p:nvPr/>
          </p:nvSpPr>
          <p:spPr>
            <a:xfrm>
              <a:off x="-57162350" y="3982000"/>
              <a:ext cx="287500" cy="161300"/>
            </a:xfrm>
            <a:custGeom>
              <a:rect b="b" l="l" r="r" t="t"/>
              <a:pathLst>
                <a:path extrusionOk="0" h="6452" w="1150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88"/>
            <p:cNvSpPr/>
            <p:nvPr/>
          </p:nvSpPr>
          <p:spPr>
            <a:xfrm>
              <a:off x="-57119850" y="4066875"/>
              <a:ext cx="126075" cy="111875"/>
            </a:xfrm>
            <a:custGeom>
              <a:rect b="b" l="l" r="r" t="t"/>
              <a:pathLst>
                <a:path extrusionOk="0" h="4475" w="5043">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88"/>
            <p:cNvSpPr/>
            <p:nvPr/>
          </p:nvSpPr>
          <p:spPr>
            <a:xfrm>
              <a:off x="-57100925" y="4151150"/>
              <a:ext cx="55175" cy="55150"/>
            </a:xfrm>
            <a:custGeom>
              <a:rect b="b" l="l" r="r" t="t"/>
              <a:pathLst>
                <a:path extrusionOk="0" h="2206" w="2207">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88"/>
            <p:cNvSpPr/>
            <p:nvPr/>
          </p:nvSpPr>
          <p:spPr>
            <a:xfrm>
              <a:off x="-57119825" y="4179500"/>
              <a:ext cx="204800" cy="121325"/>
            </a:xfrm>
            <a:custGeom>
              <a:rect b="b" l="l" r="r" t="t"/>
              <a:pathLst>
                <a:path extrusionOk="0" h="4853" w="8192">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88"/>
            <p:cNvSpPr/>
            <p:nvPr/>
          </p:nvSpPr>
          <p:spPr>
            <a:xfrm>
              <a:off x="-57158400" y="4156675"/>
              <a:ext cx="18900" cy="63825"/>
            </a:xfrm>
            <a:custGeom>
              <a:rect b="b" l="l" r="r" t="t"/>
              <a:pathLst>
                <a:path extrusionOk="0" h="2553" w="756">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88"/>
            <p:cNvSpPr/>
            <p:nvPr/>
          </p:nvSpPr>
          <p:spPr>
            <a:xfrm>
              <a:off x="-56896125" y="4155875"/>
              <a:ext cx="18925" cy="63825"/>
            </a:xfrm>
            <a:custGeom>
              <a:rect b="b" l="l" r="r" t="t"/>
              <a:pathLst>
                <a:path extrusionOk="0" h="2553" w="757">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88"/>
            <p:cNvSpPr/>
            <p:nvPr/>
          </p:nvSpPr>
          <p:spPr>
            <a:xfrm>
              <a:off x="-56924475" y="4149575"/>
              <a:ext cx="9450" cy="29175"/>
            </a:xfrm>
            <a:custGeom>
              <a:rect b="b" l="l" r="r" t="t"/>
              <a:pathLst>
                <a:path extrusionOk="0" h="1167" w="378">
                  <a:moveTo>
                    <a:pt x="0" y="1"/>
                  </a:moveTo>
                  <a:cubicBezTo>
                    <a:pt x="221" y="379"/>
                    <a:pt x="378" y="757"/>
                    <a:pt x="378" y="1166"/>
                  </a:cubicBezTo>
                  <a:lnTo>
                    <a:pt x="378" y="883"/>
                  </a:lnTo>
                  <a:lnTo>
                    <a:pt x="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2" name="Google Shape;9842;p88"/>
          <p:cNvGrpSpPr/>
          <p:nvPr/>
        </p:nvGrpSpPr>
        <p:grpSpPr>
          <a:xfrm>
            <a:off x="7070492" y="3359048"/>
            <a:ext cx="358971" cy="357198"/>
            <a:chOff x="-52851675" y="3585650"/>
            <a:chExt cx="319000" cy="317425"/>
          </a:xfrm>
        </p:grpSpPr>
        <p:sp>
          <p:nvSpPr>
            <p:cNvPr id="9843" name="Google Shape;9843;p88"/>
            <p:cNvSpPr/>
            <p:nvPr/>
          </p:nvSpPr>
          <p:spPr>
            <a:xfrm>
              <a:off x="-52851675" y="3641575"/>
              <a:ext cx="319000" cy="106350"/>
            </a:xfrm>
            <a:custGeom>
              <a:rect b="b" l="l" r="r" t="t"/>
              <a:pathLst>
                <a:path extrusionOk="0" h="4254" w="1276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88"/>
            <p:cNvSpPr/>
            <p:nvPr/>
          </p:nvSpPr>
          <p:spPr>
            <a:xfrm>
              <a:off x="-52787100" y="3585650"/>
              <a:ext cx="189050" cy="52000"/>
            </a:xfrm>
            <a:custGeom>
              <a:rect b="b" l="l" r="r" t="t"/>
              <a:pathLst>
                <a:path extrusionOk="0" h="2080" w="7562">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88"/>
            <p:cNvSpPr/>
            <p:nvPr/>
          </p:nvSpPr>
          <p:spPr>
            <a:xfrm>
              <a:off x="-52794975" y="3696700"/>
              <a:ext cx="127625" cy="74850"/>
            </a:xfrm>
            <a:custGeom>
              <a:rect b="b" l="l" r="r" t="t"/>
              <a:pathLst>
                <a:path extrusionOk="0" h="2994" w="5105">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88"/>
            <p:cNvSpPr/>
            <p:nvPr/>
          </p:nvSpPr>
          <p:spPr>
            <a:xfrm>
              <a:off x="-52795750" y="3700625"/>
              <a:ext cx="204800" cy="202450"/>
            </a:xfrm>
            <a:custGeom>
              <a:rect b="b" l="l" r="r" t="t"/>
              <a:pathLst>
                <a:path extrusionOk="0" h="8098" w="8192">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88"/>
            <p:cNvSpPr/>
            <p:nvPr/>
          </p:nvSpPr>
          <p:spPr>
            <a:xfrm>
              <a:off x="-52832775" y="3740025"/>
              <a:ext cx="18125" cy="64600"/>
            </a:xfrm>
            <a:custGeom>
              <a:rect b="b" l="l" r="r" t="t"/>
              <a:pathLst>
                <a:path extrusionOk="0" h="2584" w="725">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88"/>
            <p:cNvSpPr/>
            <p:nvPr/>
          </p:nvSpPr>
          <p:spPr>
            <a:xfrm>
              <a:off x="-52570500" y="3740025"/>
              <a:ext cx="18925" cy="64600"/>
            </a:xfrm>
            <a:custGeom>
              <a:rect b="b" l="l" r="r" t="t"/>
              <a:pathLst>
                <a:path extrusionOk="0" h="2584" w="757">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9" name="Google Shape;9849;p88"/>
          <p:cNvGrpSpPr/>
          <p:nvPr/>
        </p:nvGrpSpPr>
        <p:grpSpPr>
          <a:xfrm>
            <a:off x="7092647" y="3820849"/>
            <a:ext cx="314662" cy="358999"/>
            <a:chOff x="-52832000" y="3976300"/>
            <a:chExt cx="279625" cy="319025"/>
          </a:xfrm>
        </p:grpSpPr>
        <p:sp>
          <p:nvSpPr>
            <p:cNvPr id="9850" name="Google Shape;9850;p88"/>
            <p:cNvSpPr/>
            <p:nvPr/>
          </p:nvSpPr>
          <p:spPr>
            <a:xfrm>
              <a:off x="-52794975" y="3976300"/>
              <a:ext cx="204800" cy="112650"/>
            </a:xfrm>
            <a:custGeom>
              <a:rect b="b" l="l" r="r" t="t"/>
              <a:pathLst>
                <a:path extrusionOk="0" h="4506" w="8192">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88"/>
            <p:cNvSpPr/>
            <p:nvPr/>
          </p:nvSpPr>
          <p:spPr>
            <a:xfrm>
              <a:off x="-52757175" y="4051125"/>
              <a:ext cx="167000" cy="94550"/>
            </a:xfrm>
            <a:custGeom>
              <a:rect b="b" l="l" r="r" t="t"/>
              <a:pathLst>
                <a:path extrusionOk="0" h="3782" w="668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88"/>
            <p:cNvSpPr/>
            <p:nvPr/>
          </p:nvSpPr>
          <p:spPr>
            <a:xfrm>
              <a:off x="-52794975" y="4088925"/>
              <a:ext cx="204025" cy="206400"/>
            </a:xfrm>
            <a:custGeom>
              <a:rect b="b" l="l" r="r" t="t"/>
              <a:pathLst>
                <a:path extrusionOk="0" h="8256" w="8161">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88"/>
            <p:cNvSpPr/>
            <p:nvPr/>
          </p:nvSpPr>
          <p:spPr>
            <a:xfrm>
              <a:off x="-52832000"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88"/>
            <p:cNvSpPr/>
            <p:nvPr/>
          </p:nvSpPr>
          <p:spPr>
            <a:xfrm>
              <a:off x="-52571300" y="4132250"/>
              <a:ext cx="18925" cy="63825"/>
            </a:xfrm>
            <a:custGeom>
              <a:rect b="b" l="l" r="r" t="t"/>
              <a:pathLst>
                <a:path extrusionOk="0" h="2553" w="757">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5" name="Google Shape;9855;p88"/>
          <p:cNvGrpSpPr/>
          <p:nvPr/>
        </p:nvGrpSpPr>
        <p:grpSpPr>
          <a:xfrm>
            <a:off x="6209853" y="4275497"/>
            <a:ext cx="316434" cy="358099"/>
            <a:chOff x="-51633225" y="3198925"/>
            <a:chExt cx="281200" cy="318225"/>
          </a:xfrm>
        </p:grpSpPr>
        <p:sp>
          <p:nvSpPr>
            <p:cNvPr id="9856" name="Google Shape;9856;p88"/>
            <p:cNvSpPr/>
            <p:nvPr/>
          </p:nvSpPr>
          <p:spPr>
            <a:xfrm>
              <a:off x="-51633225" y="3353300"/>
              <a:ext cx="18925" cy="63825"/>
            </a:xfrm>
            <a:custGeom>
              <a:rect b="b" l="l" r="r" t="t"/>
              <a:pathLst>
                <a:path extrusionOk="0" h="2553" w="757">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88"/>
            <p:cNvSpPr/>
            <p:nvPr/>
          </p:nvSpPr>
          <p:spPr>
            <a:xfrm>
              <a:off x="-51595425" y="3348575"/>
              <a:ext cx="204800" cy="168575"/>
            </a:xfrm>
            <a:custGeom>
              <a:rect b="b" l="l" r="r" t="t"/>
              <a:pathLst>
                <a:path extrusionOk="0" h="6743" w="8192">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88"/>
            <p:cNvSpPr/>
            <p:nvPr/>
          </p:nvSpPr>
          <p:spPr>
            <a:xfrm>
              <a:off x="-51633225" y="3292650"/>
              <a:ext cx="279625" cy="37050"/>
            </a:xfrm>
            <a:custGeom>
              <a:rect b="b" l="l" r="r" t="t"/>
              <a:pathLst>
                <a:path extrusionOk="0" h="1482" w="11185">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88"/>
            <p:cNvSpPr/>
            <p:nvPr/>
          </p:nvSpPr>
          <p:spPr>
            <a:xfrm>
              <a:off x="-51492250" y="3198925"/>
              <a:ext cx="98475" cy="74850"/>
            </a:xfrm>
            <a:custGeom>
              <a:rect b="b" l="l" r="r" t="t"/>
              <a:pathLst>
                <a:path extrusionOk="0" h="2994" w="3939">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88"/>
            <p:cNvSpPr/>
            <p:nvPr/>
          </p:nvSpPr>
          <p:spPr>
            <a:xfrm>
              <a:off x="-51590700" y="3198925"/>
              <a:ext cx="98475" cy="74850"/>
            </a:xfrm>
            <a:custGeom>
              <a:rect b="b" l="l" r="r" t="t"/>
              <a:pathLst>
                <a:path extrusionOk="0" h="2994" w="3939">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88"/>
            <p:cNvSpPr/>
            <p:nvPr/>
          </p:nvSpPr>
          <p:spPr>
            <a:xfrm>
              <a:off x="-51517450" y="3218600"/>
              <a:ext cx="52000" cy="55950"/>
            </a:xfrm>
            <a:custGeom>
              <a:rect b="b" l="l" r="r" t="t"/>
              <a:pathLst>
                <a:path extrusionOk="0" h="2238" w="208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88"/>
            <p:cNvSpPr/>
            <p:nvPr/>
          </p:nvSpPr>
          <p:spPr>
            <a:xfrm>
              <a:off x="-51370950" y="3354075"/>
              <a:ext cx="18925" cy="64625"/>
            </a:xfrm>
            <a:custGeom>
              <a:rect b="b" l="l" r="r" t="t"/>
              <a:pathLst>
                <a:path extrusionOk="0" h="2585" w="757">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3" name="Google Shape;9863;p88"/>
          <p:cNvGrpSpPr/>
          <p:nvPr/>
        </p:nvGrpSpPr>
        <p:grpSpPr>
          <a:xfrm>
            <a:off x="6628676" y="1533418"/>
            <a:ext cx="365188" cy="357226"/>
            <a:chOff x="-56396775" y="3199700"/>
            <a:chExt cx="324525" cy="317450"/>
          </a:xfrm>
        </p:grpSpPr>
        <p:sp>
          <p:nvSpPr>
            <p:cNvPr id="9864" name="Google Shape;9864;p88"/>
            <p:cNvSpPr/>
            <p:nvPr/>
          </p:nvSpPr>
          <p:spPr>
            <a:xfrm>
              <a:off x="-56374725" y="3353300"/>
              <a:ext cx="18925" cy="63825"/>
            </a:xfrm>
            <a:custGeom>
              <a:rect b="b" l="l" r="r" t="t"/>
              <a:pathLst>
                <a:path extrusionOk="0" h="2553" w="757">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88"/>
            <p:cNvSpPr/>
            <p:nvPr/>
          </p:nvSpPr>
          <p:spPr>
            <a:xfrm>
              <a:off x="-56333775" y="3199700"/>
              <a:ext cx="198500" cy="73275"/>
            </a:xfrm>
            <a:custGeom>
              <a:rect b="b" l="l" r="r" t="t"/>
              <a:pathLst>
                <a:path extrusionOk="0" h="2931" w="794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88"/>
            <p:cNvSpPr/>
            <p:nvPr/>
          </p:nvSpPr>
          <p:spPr>
            <a:xfrm>
              <a:off x="-56396775" y="3273325"/>
              <a:ext cx="324525" cy="58725"/>
            </a:xfrm>
            <a:custGeom>
              <a:rect b="b" l="l" r="r" t="t"/>
              <a:pathLst>
                <a:path extrusionOk="0" h="2349" w="12981">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88"/>
            <p:cNvSpPr/>
            <p:nvPr/>
          </p:nvSpPr>
          <p:spPr>
            <a:xfrm>
              <a:off x="-56336925" y="3346200"/>
              <a:ext cx="204800" cy="78800"/>
            </a:xfrm>
            <a:custGeom>
              <a:rect b="b" l="l" r="r" t="t"/>
              <a:pathLst>
                <a:path extrusionOk="0" h="3152" w="8192">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88"/>
            <p:cNvSpPr/>
            <p:nvPr/>
          </p:nvSpPr>
          <p:spPr>
            <a:xfrm>
              <a:off x="-56332200" y="3406850"/>
              <a:ext cx="193775" cy="110300"/>
            </a:xfrm>
            <a:custGeom>
              <a:rect b="b" l="l" r="r" t="t"/>
              <a:pathLst>
                <a:path extrusionOk="0" h="4412" w="7751">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88"/>
            <p:cNvSpPr/>
            <p:nvPr/>
          </p:nvSpPr>
          <p:spPr>
            <a:xfrm>
              <a:off x="-56113225" y="3354075"/>
              <a:ext cx="18125" cy="64625"/>
            </a:xfrm>
            <a:custGeom>
              <a:rect b="b" l="l" r="r" t="t"/>
              <a:pathLst>
                <a:path extrusionOk="0" h="2585" w="725">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0" name="Google Shape;9870;p88"/>
          <p:cNvGrpSpPr/>
          <p:nvPr/>
        </p:nvGrpSpPr>
        <p:grpSpPr>
          <a:xfrm>
            <a:off x="6631771" y="1999353"/>
            <a:ext cx="358999" cy="335958"/>
            <a:chOff x="-56394425" y="3600600"/>
            <a:chExt cx="319025" cy="298550"/>
          </a:xfrm>
        </p:grpSpPr>
        <p:sp>
          <p:nvSpPr>
            <p:cNvPr id="9871" name="Google Shape;9871;p88"/>
            <p:cNvSpPr/>
            <p:nvPr/>
          </p:nvSpPr>
          <p:spPr>
            <a:xfrm>
              <a:off x="-56272325" y="3861300"/>
              <a:ext cx="74825" cy="37850"/>
            </a:xfrm>
            <a:custGeom>
              <a:rect b="b" l="l" r="r" t="t"/>
              <a:pathLst>
                <a:path extrusionOk="0" h="1514" w="2993">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88"/>
            <p:cNvSpPr/>
            <p:nvPr/>
          </p:nvSpPr>
          <p:spPr>
            <a:xfrm>
              <a:off x="-56297550" y="3600600"/>
              <a:ext cx="126050" cy="71700"/>
            </a:xfrm>
            <a:custGeom>
              <a:rect b="b" l="l" r="r" t="t"/>
              <a:pathLst>
                <a:path extrusionOk="0" h="2868" w="5042">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88"/>
            <p:cNvSpPr/>
            <p:nvPr/>
          </p:nvSpPr>
          <p:spPr>
            <a:xfrm>
              <a:off x="-56394425" y="3635275"/>
              <a:ext cx="319025" cy="233925"/>
            </a:xfrm>
            <a:custGeom>
              <a:rect b="b" l="l" r="r" t="t"/>
              <a:pathLst>
                <a:path extrusionOk="0" h="9357" w="12761">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4" name="Google Shape;9874;p88"/>
          <p:cNvGrpSpPr/>
          <p:nvPr/>
        </p:nvGrpSpPr>
        <p:grpSpPr>
          <a:xfrm>
            <a:off x="6662538" y="2430117"/>
            <a:ext cx="327068" cy="357198"/>
            <a:chOff x="-56379450" y="3983400"/>
            <a:chExt cx="290650" cy="317425"/>
          </a:xfrm>
        </p:grpSpPr>
        <p:sp>
          <p:nvSpPr>
            <p:cNvPr id="9875" name="Google Shape;9875;p88"/>
            <p:cNvSpPr/>
            <p:nvPr/>
          </p:nvSpPr>
          <p:spPr>
            <a:xfrm>
              <a:off x="-56330625" y="3983400"/>
              <a:ext cx="241825" cy="111075"/>
            </a:xfrm>
            <a:custGeom>
              <a:rect b="b" l="l" r="r" t="t"/>
              <a:pathLst>
                <a:path extrusionOk="0" h="4443" w="9673">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88"/>
            <p:cNvSpPr/>
            <p:nvPr/>
          </p:nvSpPr>
          <p:spPr>
            <a:xfrm>
              <a:off x="-56350300" y="4058225"/>
              <a:ext cx="186675" cy="55150"/>
            </a:xfrm>
            <a:custGeom>
              <a:rect b="b" l="l" r="r" t="t"/>
              <a:pathLst>
                <a:path extrusionOk="0" h="2206" w="7467">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88"/>
            <p:cNvSpPr/>
            <p:nvPr/>
          </p:nvSpPr>
          <p:spPr>
            <a:xfrm>
              <a:off x="-56245550" y="4168275"/>
              <a:ext cx="78000" cy="26600"/>
            </a:xfrm>
            <a:custGeom>
              <a:rect b="b" l="l" r="r" t="t"/>
              <a:pathLst>
                <a:path extrusionOk="0" h="1064" w="312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88"/>
            <p:cNvSpPr/>
            <p:nvPr/>
          </p:nvSpPr>
          <p:spPr>
            <a:xfrm>
              <a:off x="-56359750" y="4112550"/>
              <a:ext cx="204800" cy="53100"/>
            </a:xfrm>
            <a:custGeom>
              <a:rect b="b" l="l" r="r" t="t"/>
              <a:pathLst>
                <a:path extrusionOk="0" h="2124" w="8192">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88"/>
            <p:cNvSpPr/>
            <p:nvPr/>
          </p:nvSpPr>
          <p:spPr>
            <a:xfrm>
              <a:off x="-56345575" y="4169000"/>
              <a:ext cx="77200" cy="26325"/>
            </a:xfrm>
            <a:custGeom>
              <a:rect b="b" l="l" r="r" t="t"/>
              <a:pathLst>
                <a:path extrusionOk="0" h="1053" w="3088">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88"/>
            <p:cNvSpPr/>
            <p:nvPr/>
          </p:nvSpPr>
          <p:spPr>
            <a:xfrm>
              <a:off x="-56379450" y="4180300"/>
              <a:ext cx="242600" cy="120525"/>
            </a:xfrm>
            <a:custGeom>
              <a:rect b="b" l="l" r="r" t="t"/>
              <a:pathLst>
                <a:path extrusionOk="0" h="4821" w="9704">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88"/>
            <p:cNvSpPr/>
            <p:nvPr/>
          </p:nvSpPr>
          <p:spPr>
            <a:xfrm>
              <a:off x="-56181750" y="4039300"/>
              <a:ext cx="0" cy="25"/>
            </a:xfrm>
            <a:custGeom>
              <a:rect b="b" l="l" r="r" t="t"/>
              <a:pathLst>
                <a:path extrusionOk="0" h="1" w="0">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88"/>
            <p:cNvSpPr/>
            <p:nvPr/>
          </p:nvSpPr>
          <p:spPr>
            <a:xfrm>
              <a:off x="-56332200" y="4039300"/>
              <a:ext cx="25" cy="25"/>
            </a:xfrm>
            <a:custGeom>
              <a:rect b="b" l="l" r="r" t="t"/>
              <a:pathLst>
                <a:path extrusionOk="0" h="1" w="1">
                  <a:moveTo>
                    <a:pt x="1"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3" name="Google Shape;9883;p88"/>
          <p:cNvGrpSpPr/>
          <p:nvPr/>
        </p:nvGrpSpPr>
        <p:grpSpPr>
          <a:xfrm>
            <a:off x="5326242" y="2894264"/>
            <a:ext cx="316434" cy="358971"/>
            <a:chOff x="-54401725" y="3198925"/>
            <a:chExt cx="281200" cy="319000"/>
          </a:xfrm>
        </p:grpSpPr>
        <p:sp>
          <p:nvSpPr>
            <p:cNvPr id="9884" name="Google Shape;9884;p88"/>
            <p:cNvSpPr/>
            <p:nvPr/>
          </p:nvSpPr>
          <p:spPr>
            <a:xfrm>
              <a:off x="-54159150" y="3465925"/>
              <a:ext cx="38625" cy="52000"/>
            </a:xfrm>
            <a:custGeom>
              <a:rect b="b" l="l" r="r" t="t"/>
              <a:pathLst>
                <a:path extrusionOk="0" h="2080" w="1545">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88"/>
            <p:cNvSpPr/>
            <p:nvPr/>
          </p:nvSpPr>
          <p:spPr>
            <a:xfrm>
              <a:off x="-54401725" y="3465925"/>
              <a:ext cx="38600" cy="52000"/>
            </a:xfrm>
            <a:custGeom>
              <a:rect b="b" l="l" r="r" t="t"/>
              <a:pathLst>
                <a:path extrusionOk="0" h="2080" w="1544">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88"/>
            <p:cNvSpPr/>
            <p:nvPr/>
          </p:nvSpPr>
          <p:spPr>
            <a:xfrm>
              <a:off x="-54176475" y="3224125"/>
              <a:ext cx="17350" cy="61450"/>
            </a:xfrm>
            <a:custGeom>
              <a:rect b="b" l="l" r="r" t="t"/>
              <a:pathLst>
                <a:path extrusionOk="0" h="2458" w="694">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88"/>
            <p:cNvSpPr/>
            <p:nvPr/>
          </p:nvSpPr>
          <p:spPr>
            <a:xfrm>
              <a:off x="-54385975" y="3198925"/>
              <a:ext cx="198500" cy="74850"/>
            </a:xfrm>
            <a:custGeom>
              <a:rect b="b" l="l" r="r" t="t"/>
              <a:pathLst>
                <a:path extrusionOk="0" h="2994" w="794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88"/>
            <p:cNvSpPr/>
            <p:nvPr/>
          </p:nvSpPr>
          <p:spPr>
            <a:xfrm>
              <a:off x="-54400950" y="3385575"/>
              <a:ext cx="37050" cy="19725"/>
            </a:xfrm>
            <a:custGeom>
              <a:rect b="b" l="l" r="r" t="t"/>
              <a:pathLst>
                <a:path extrusionOk="0" h="789" w="1482">
                  <a:moveTo>
                    <a:pt x="1" y="1"/>
                  </a:moveTo>
                  <a:lnTo>
                    <a:pt x="1" y="789"/>
                  </a:lnTo>
                  <a:lnTo>
                    <a:pt x="1482" y="78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88"/>
            <p:cNvSpPr/>
            <p:nvPr/>
          </p:nvSpPr>
          <p:spPr>
            <a:xfrm>
              <a:off x="-54401725" y="3292650"/>
              <a:ext cx="128400" cy="74850"/>
            </a:xfrm>
            <a:custGeom>
              <a:rect b="b" l="l" r="r" t="t"/>
              <a:pathLst>
                <a:path extrusionOk="0" h="2994" w="5136">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88"/>
            <p:cNvSpPr/>
            <p:nvPr/>
          </p:nvSpPr>
          <p:spPr>
            <a:xfrm>
              <a:off x="-54250500" y="3266650"/>
              <a:ext cx="128400" cy="99275"/>
            </a:xfrm>
            <a:custGeom>
              <a:rect b="b" l="l" r="r" t="t"/>
              <a:pathLst>
                <a:path extrusionOk="0" h="3971" w="5136">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88"/>
            <p:cNvSpPr/>
            <p:nvPr/>
          </p:nvSpPr>
          <p:spPr>
            <a:xfrm>
              <a:off x="-54159150" y="3385575"/>
              <a:ext cx="37050" cy="19725"/>
            </a:xfrm>
            <a:custGeom>
              <a:rect b="b" l="l" r="r" t="t"/>
              <a:pathLst>
                <a:path extrusionOk="0" h="789" w="1482">
                  <a:moveTo>
                    <a:pt x="1" y="1"/>
                  </a:moveTo>
                  <a:lnTo>
                    <a:pt x="1" y="789"/>
                  </a:lnTo>
                  <a:lnTo>
                    <a:pt x="1482" y="78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88"/>
            <p:cNvSpPr/>
            <p:nvPr/>
          </p:nvSpPr>
          <p:spPr>
            <a:xfrm>
              <a:off x="-54345025" y="3309975"/>
              <a:ext cx="167000" cy="207175"/>
            </a:xfrm>
            <a:custGeom>
              <a:rect b="b" l="l" r="r" t="t"/>
              <a:pathLst>
                <a:path extrusionOk="0" h="8287" w="668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88"/>
            <p:cNvSpPr/>
            <p:nvPr/>
          </p:nvSpPr>
          <p:spPr>
            <a:xfrm>
              <a:off x="-54401725" y="3424175"/>
              <a:ext cx="37825" cy="40975"/>
            </a:xfrm>
            <a:custGeom>
              <a:rect b="b" l="l" r="r" t="t"/>
              <a:pathLst>
                <a:path extrusionOk="0" h="1639" w="1513">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88"/>
            <p:cNvSpPr/>
            <p:nvPr/>
          </p:nvSpPr>
          <p:spPr>
            <a:xfrm>
              <a:off x="-54159150" y="3424175"/>
              <a:ext cx="37050" cy="40975"/>
            </a:xfrm>
            <a:custGeom>
              <a:rect b="b" l="l" r="r" t="t"/>
              <a:pathLst>
                <a:path extrusionOk="0" h="1639" w="1482">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5" name="Google Shape;9895;p88"/>
          <p:cNvGrpSpPr/>
          <p:nvPr/>
        </p:nvGrpSpPr>
        <p:grpSpPr>
          <a:xfrm>
            <a:off x="5327128" y="3364365"/>
            <a:ext cx="314662" cy="358099"/>
            <a:chOff x="-54401725" y="3590375"/>
            <a:chExt cx="279625" cy="318225"/>
          </a:xfrm>
        </p:grpSpPr>
        <p:sp>
          <p:nvSpPr>
            <p:cNvPr id="9896" name="Google Shape;9896;p88"/>
            <p:cNvSpPr/>
            <p:nvPr/>
          </p:nvSpPr>
          <p:spPr>
            <a:xfrm>
              <a:off x="-54194575" y="3721900"/>
              <a:ext cx="35450" cy="19725"/>
            </a:xfrm>
            <a:custGeom>
              <a:rect b="b" l="l" r="r" t="t"/>
              <a:pathLst>
                <a:path extrusionOk="0" h="789" w="1418">
                  <a:moveTo>
                    <a:pt x="0" y="1"/>
                  </a:moveTo>
                  <a:cubicBezTo>
                    <a:pt x="158" y="410"/>
                    <a:pt x="536" y="788"/>
                    <a:pt x="1071" y="788"/>
                  </a:cubicBezTo>
                  <a:lnTo>
                    <a:pt x="1418" y="788"/>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88"/>
            <p:cNvSpPr/>
            <p:nvPr/>
          </p:nvSpPr>
          <p:spPr>
            <a:xfrm>
              <a:off x="-54380450" y="3590375"/>
              <a:ext cx="237075" cy="112650"/>
            </a:xfrm>
            <a:custGeom>
              <a:rect b="b" l="l" r="r" t="t"/>
              <a:pathLst>
                <a:path extrusionOk="0" h="4506" w="9483">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88"/>
            <p:cNvSpPr/>
            <p:nvPr/>
          </p:nvSpPr>
          <p:spPr>
            <a:xfrm>
              <a:off x="-54363925" y="3721900"/>
              <a:ext cx="35475" cy="19725"/>
            </a:xfrm>
            <a:custGeom>
              <a:rect b="b" l="l" r="r" t="t"/>
              <a:pathLst>
                <a:path extrusionOk="0" h="789" w="1419">
                  <a:moveTo>
                    <a:pt x="1" y="1"/>
                  </a:moveTo>
                  <a:lnTo>
                    <a:pt x="1" y="788"/>
                  </a:lnTo>
                  <a:lnTo>
                    <a:pt x="347" y="788"/>
                  </a:lnTo>
                  <a:cubicBezTo>
                    <a:pt x="820" y="788"/>
                    <a:pt x="1261" y="410"/>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88"/>
            <p:cNvSpPr/>
            <p:nvPr/>
          </p:nvSpPr>
          <p:spPr>
            <a:xfrm>
              <a:off x="-54363925" y="3721900"/>
              <a:ext cx="204800" cy="186700"/>
            </a:xfrm>
            <a:custGeom>
              <a:rect b="b" l="l" r="r" t="t"/>
              <a:pathLst>
                <a:path extrusionOk="0" h="7468" w="8192">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88"/>
            <p:cNvSpPr/>
            <p:nvPr/>
          </p:nvSpPr>
          <p:spPr>
            <a:xfrm>
              <a:off x="-54401725" y="3747100"/>
              <a:ext cx="18925" cy="63825"/>
            </a:xfrm>
            <a:custGeom>
              <a:rect b="b" l="l" r="r" t="t"/>
              <a:pathLst>
                <a:path extrusionOk="0" h="2553" w="757">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88"/>
            <p:cNvSpPr/>
            <p:nvPr/>
          </p:nvSpPr>
          <p:spPr>
            <a:xfrm>
              <a:off x="-54140225" y="3746325"/>
              <a:ext cx="18125" cy="63825"/>
            </a:xfrm>
            <a:custGeom>
              <a:rect b="b" l="l" r="r" t="t"/>
              <a:pathLst>
                <a:path extrusionOk="0" h="2553" w="725">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2" name="Google Shape;9902;p88"/>
          <p:cNvGrpSpPr/>
          <p:nvPr/>
        </p:nvGrpSpPr>
        <p:grpSpPr>
          <a:xfrm>
            <a:off x="5324920" y="3827938"/>
            <a:ext cx="319079" cy="358099"/>
            <a:chOff x="-54403300" y="3982600"/>
            <a:chExt cx="283550" cy="318225"/>
          </a:xfrm>
        </p:grpSpPr>
        <p:sp>
          <p:nvSpPr>
            <p:cNvPr id="9903" name="Google Shape;9903;p88"/>
            <p:cNvSpPr/>
            <p:nvPr/>
          </p:nvSpPr>
          <p:spPr>
            <a:xfrm>
              <a:off x="-54273350" y="4036950"/>
              <a:ext cx="27600" cy="27600"/>
            </a:xfrm>
            <a:custGeom>
              <a:rect b="b" l="l" r="r" t="t"/>
              <a:pathLst>
                <a:path extrusionOk="0" h="1104" w="1104">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88"/>
            <p:cNvSpPr/>
            <p:nvPr/>
          </p:nvSpPr>
          <p:spPr>
            <a:xfrm>
              <a:off x="-54383600" y="3982600"/>
              <a:ext cx="241800" cy="130775"/>
            </a:xfrm>
            <a:custGeom>
              <a:rect b="b" l="l" r="r" t="t"/>
              <a:pathLst>
                <a:path extrusionOk="0" h="5231" w="9672">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88"/>
            <p:cNvSpPr/>
            <p:nvPr/>
          </p:nvSpPr>
          <p:spPr>
            <a:xfrm>
              <a:off x="-54403300" y="4122000"/>
              <a:ext cx="58300" cy="140225"/>
            </a:xfrm>
            <a:custGeom>
              <a:rect b="b" l="l" r="r" t="t"/>
              <a:pathLst>
                <a:path extrusionOk="0" h="5609" w="2332">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88"/>
            <p:cNvSpPr/>
            <p:nvPr/>
          </p:nvSpPr>
          <p:spPr>
            <a:xfrm>
              <a:off x="-54346600" y="4132250"/>
              <a:ext cx="167800" cy="168575"/>
            </a:xfrm>
            <a:custGeom>
              <a:rect b="b" l="l" r="r" t="t"/>
              <a:pathLst>
                <a:path extrusionOk="0" h="6743" w="6712">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88"/>
            <p:cNvSpPr/>
            <p:nvPr/>
          </p:nvSpPr>
          <p:spPr>
            <a:xfrm>
              <a:off x="-54177250" y="4122000"/>
              <a:ext cx="57500" cy="141025"/>
            </a:xfrm>
            <a:custGeom>
              <a:rect b="b" l="l" r="r" t="t"/>
              <a:pathLst>
                <a:path extrusionOk="0" h="5641" w="230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8" name="Google Shape;9908;p88"/>
          <p:cNvGrpSpPr/>
          <p:nvPr/>
        </p:nvGrpSpPr>
        <p:grpSpPr>
          <a:xfrm>
            <a:off x="7512313" y="2889172"/>
            <a:ext cx="356298" cy="356973"/>
            <a:chOff x="-52458650" y="3194400"/>
            <a:chExt cx="316625" cy="317225"/>
          </a:xfrm>
        </p:grpSpPr>
        <p:sp>
          <p:nvSpPr>
            <p:cNvPr id="9909" name="Google Shape;9909;p88"/>
            <p:cNvSpPr/>
            <p:nvPr/>
          </p:nvSpPr>
          <p:spPr>
            <a:xfrm>
              <a:off x="-52458650" y="3194400"/>
              <a:ext cx="316625" cy="166000"/>
            </a:xfrm>
            <a:custGeom>
              <a:rect b="b" l="l" r="r" t="t"/>
              <a:pathLst>
                <a:path extrusionOk="0" h="6640" w="12665">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88"/>
            <p:cNvSpPr/>
            <p:nvPr/>
          </p:nvSpPr>
          <p:spPr>
            <a:xfrm>
              <a:off x="-52379100" y="3287125"/>
              <a:ext cx="156750" cy="18925"/>
            </a:xfrm>
            <a:custGeom>
              <a:rect b="b" l="l" r="r" t="t"/>
              <a:pathLst>
                <a:path extrusionOk="0" h="757" w="6270">
                  <a:moveTo>
                    <a:pt x="378" y="1"/>
                  </a:moveTo>
                  <a:lnTo>
                    <a:pt x="0" y="757"/>
                  </a:lnTo>
                  <a:lnTo>
                    <a:pt x="6270" y="757"/>
                  </a:lnTo>
                  <a:lnTo>
                    <a:pt x="58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88"/>
            <p:cNvSpPr/>
            <p:nvPr/>
          </p:nvSpPr>
          <p:spPr>
            <a:xfrm>
              <a:off x="-52383825" y="3361950"/>
              <a:ext cx="55150" cy="37050"/>
            </a:xfrm>
            <a:custGeom>
              <a:rect b="b" l="l" r="r" t="t"/>
              <a:pathLst>
                <a:path extrusionOk="0" h="1482" w="2206">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88"/>
            <p:cNvSpPr/>
            <p:nvPr/>
          </p:nvSpPr>
          <p:spPr>
            <a:xfrm>
              <a:off x="-52401950" y="3380075"/>
              <a:ext cx="204800" cy="131550"/>
            </a:xfrm>
            <a:custGeom>
              <a:rect b="b" l="l" r="r" t="t"/>
              <a:pathLst>
                <a:path extrusionOk="0" h="5262" w="8192">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88"/>
            <p:cNvSpPr/>
            <p:nvPr/>
          </p:nvSpPr>
          <p:spPr>
            <a:xfrm>
              <a:off x="-52272000" y="3361950"/>
              <a:ext cx="55175" cy="37050"/>
            </a:xfrm>
            <a:custGeom>
              <a:rect b="b" l="l" r="r" t="t"/>
              <a:pathLst>
                <a:path extrusionOk="0" h="1482" w="2207">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88"/>
            <p:cNvSpPr/>
            <p:nvPr/>
          </p:nvSpPr>
          <p:spPr>
            <a:xfrm>
              <a:off x="-52402750" y="3324950"/>
              <a:ext cx="204825" cy="46475"/>
            </a:xfrm>
            <a:custGeom>
              <a:rect b="b" l="l" r="r" t="t"/>
              <a:pathLst>
                <a:path extrusionOk="0" h="1859" w="8193">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88"/>
            <p:cNvSpPr/>
            <p:nvPr/>
          </p:nvSpPr>
          <p:spPr>
            <a:xfrm>
              <a:off x="-52440550" y="3349350"/>
              <a:ext cx="18925" cy="63825"/>
            </a:xfrm>
            <a:custGeom>
              <a:rect b="b" l="l" r="r" t="t"/>
              <a:pathLst>
                <a:path extrusionOk="0" h="2553" w="757">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88"/>
            <p:cNvSpPr/>
            <p:nvPr/>
          </p:nvSpPr>
          <p:spPr>
            <a:xfrm>
              <a:off x="-52179050" y="3348575"/>
              <a:ext cx="18125" cy="63825"/>
            </a:xfrm>
            <a:custGeom>
              <a:rect b="b" l="l" r="r" t="t"/>
              <a:pathLst>
                <a:path extrusionOk="0" h="2553" w="725">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7" name="Google Shape;9917;p88"/>
          <p:cNvGrpSpPr/>
          <p:nvPr/>
        </p:nvGrpSpPr>
        <p:grpSpPr>
          <a:xfrm>
            <a:off x="4881188" y="2894264"/>
            <a:ext cx="314662" cy="358971"/>
            <a:chOff x="-54793175" y="3198925"/>
            <a:chExt cx="279625" cy="319000"/>
          </a:xfrm>
        </p:grpSpPr>
        <p:sp>
          <p:nvSpPr>
            <p:cNvPr id="9918" name="Google Shape;9918;p88"/>
            <p:cNvSpPr/>
            <p:nvPr/>
          </p:nvSpPr>
          <p:spPr>
            <a:xfrm>
              <a:off x="-54532475" y="3354075"/>
              <a:ext cx="18925" cy="60675"/>
            </a:xfrm>
            <a:custGeom>
              <a:rect b="b" l="l" r="r" t="t"/>
              <a:pathLst>
                <a:path extrusionOk="0" h="2427" w="757">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88"/>
            <p:cNvSpPr/>
            <p:nvPr/>
          </p:nvSpPr>
          <p:spPr>
            <a:xfrm>
              <a:off x="-54793175" y="3198925"/>
              <a:ext cx="97675" cy="126050"/>
            </a:xfrm>
            <a:custGeom>
              <a:rect b="b" l="l" r="r" t="t"/>
              <a:pathLst>
                <a:path extrusionOk="0" h="5042" w="3907">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88"/>
            <p:cNvSpPr/>
            <p:nvPr/>
          </p:nvSpPr>
          <p:spPr>
            <a:xfrm>
              <a:off x="-54624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88"/>
            <p:cNvSpPr/>
            <p:nvPr/>
          </p:nvSpPr>
          <p:spPr>
            <a:xfrm>
              <a:off x="-54737250" y="3349350"/>
              <a:ext cx="55150" cy="55175"/>
            </a:xfrm>
            <a:custGeom>
              <a:rect b="b" l="l" r="r" t="t"/>
              <a:pathLst>
                <a:path extrusionOk="0" h="2207" w="2206">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88"/>
            <p:cNvSpPr/>
            <p:nvPr/>
          </p:nvSpPr>
          <p:spPr>
            <a:xfrm>
              <a:off x="-54770325" y="3218600"/>
              <a:ext cx="233925" cy="299325"/>
            </a:xfrm>
            <a:custGeom>
              <a:rect b="b" l="l" r="r" t="t"/>
              <a:pathLst>
                <a:path extrusionOk="0" h="11973" w="9357">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88"/>
            <p:cNvSpPr/>
            <p:nvPr/>
          </p:nvSpPr>
          <p:spPr>
            <a:xfrm>
              <a:off x="-54612025" y="3198925"/>
              <a:ext cx="96100" cy="123675"/>
            </a:xfrm>
            <a:custGeom>
              <a:rect b="b" l="l" r="r" t="t"/>
              <a:pathLst>
                <a:path extrusionOk="0" h="4947" w="3844">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88"/>
            <p:cNvSpPr/>
            <p:nvPr/>
          </p:nvSpPr>
          <p:spPr>
            <a:xfrm>
              <a:off x="-54793175" y="3353300"/>
              <a:ext cx="18925" cy="60675"/>
            </a:xfrm>
            <a:custGeom>
              <a:rect b="b" l="l" r="r" t="t"/>
              <a:pathLst>
                <a:path extrusionOk="0" h="2427" w="757">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5" name="Google Shape;9925;p88"/>
          <p:cNvGrpSpPr/>
          <p:nvPr/>
        </p:nvGrpSpPr>
        <p:grpSpPr>
          <a:xfrm>
            <a:off x="7521611" y="3358148"/>
            <a:ext cx="337703" cy="357845"/>
            <a:chOff x="-52450000" y="3584850"/>
            <a:chExt cx="300100" cy="318000"/>
          </a:xfrm>
        </p:grpSpPr>
        <p:sp>
          <p:nvSpPr>
            <p:cNvPr id="9926" name="Google Shape;9926;p88"/>
            <p:cNvSpPr/>
            <p:nvPr/>
          </p:nvSpPr>
          <p:spPr>
            <a:xfrm>
              <a:off x="-52206625" y="3601400"/>
              <a:ext cx="55150" cy="55950"/>
            </a:xfrm>
            <a:custGeom>
              <a:rect b="b" l="l" r="r" t="t"/>
              <a:pathLst>
                <a:path extrusionOk="0" h="2238" w="2206">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88"/>
            <p:cNvSpPr/>
            <p:nvPr/>
          </p:nvSpPr>
          <p:spPr>
            <a:xfrm>
              <a:off x="-52271200" y="3601700"/>
              <a:ext cx="29950" cy="11525"/>
            </a:xfrm>
            <a:custGeom>
              <a:rect b="b" l="l" r="r" t="t"/>
              <a:pathLst>
                <a:path extrusionOk="0" h="461" w="1198">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88"/>
            <p:cNvSpPr/>
            <p:nvPr/>
          </p:nvSpPr>
          <p:spPr>
            <a:xfrm>
              <a:off x="-52225525" y="3584850"/>
              <a:ext cx="30750" cy="44925"/>
            </a:xfrm>
            <a:custGeom>
              <a:rect b="b" l="l" r="r" t="t"/>
              <a:pathLst>
                <a:path extrusionOk="0" h="1797" w="123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88"/>
            <p:cNvSpPr/>
            <p:nvPr/>
          </p:nvSpPr>
          <p:spPr>
            <a:xfrm>
              <a:off x="-52412200" y="3694325"/>
              <a:ext cx="205600" cy="208525"/>
            </a:xfrm>
            <a:custGeom>
              <a:rect b="b" l="l" r="r" t="t"/>
              <a:pathLst>
                <a:path extrusionOk="0" h="8341" w="8224">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88"/>
            <p:cNvSpPr/>
            <p:nvPr/>
          </p:nvSpPr>
          <p:spPr>
            <a:xfrm>
              <a:off x="-52430300" y="3619500"/>
              <a:ext cx="219775" cy="92975"/>
            </a:xfrm>
            <a:custGeom>
              <a:rect b="b" l="l" r="r" t="t"/>
              <a:pathLst>
                <a:path extrusionOk="0" h="3719" w="8791">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88"/>
            <p:cNvSpPr/>
            <p:nvPr/>
          </p:nvSpPr>
          <p:spPr>
            <a:xfrm>
              <a:off x="-52192450" y="3666775"/>
              <a:ext cx="42550" cy="120525"/>
            </a:xfrm>
            <a:custGeom>
              <a:rect b="b" l="l" r="r" t="t"/>
              <a:pathLst>
                <a:path extrusionOk="0" h="4821" w="1702">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88"/>
            <p:cNvSpPr/>
            <p:nvPr/>
          </p:nvSpPr>
          <p:spPr>
            <a:xfrm>
              <a:off x="-52450000"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3" name="Google Shape;9933;p88"/>
          <p:cNvGrpSpPr/>
          <p:nvPr/>
        </p:nvGrpSpPr>
        <p:grpSpPr>
          <a:xfrm>
            <a:off x="7533131" y="3822621"/>
            <a:ext cx="314662" cy="357226"/>
            <a:chOff x="-52440550" y="3977875"/>
            <a:chExt cx="279625" cy="317450"/>
          </a:xfrm>
        </p:grpSpPr>
        <p:sp>
          <p:nvSpPr>
            <p:cNvPr id="9934" name="Google Shape;9934;p88"/>
            <p:cNvSpPr/>
            <p:nvPr/>
          </p:nvSpPr>
          <p:spPr>
            <a:xfrm>
              <a:off x="-52403525" y="4052700"/>
              <a:ext cx="76425" cy="18150"/>
            </a:xfrm>
            <a:custGeom>
              <a:rect b="b" l="l" r="r" t="t"/>
              <a:pathLst>
                <a:path extrusionOk="0" h="726" w="3057">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88"/>
            <p:cNvSpPr/>
            <p:nvPr/>
          </p:nvSpPr>
          <p:spPr>
            <a:xfrm>
              <a:off x="-52357850" y="4088925"/>
              <a:ext cx="168575" cy="33075"/>
            </a:xfrm>
            <a:custGeom>
              <a:rect b="b" l="l" r="r" t="t"/>
              <a:pathLst>
                <a:path extrusionOk="0" h="1323" w="6743">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88"/>
            <p:cNvSpPr/>
            <p:nvPr/>
          </p:nvSpPr>
          <p:spPr>
            <a:xfrm>
              <a:off x="-52309000" y="40519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88"/>
            <p:cNvSpPr/>
            <p:nvPr/>
          </p:nvSpPr>
          <p:spPr>
            <a:xfrm>
              <a:off x="-52402750" y="3977875"/>
              <a:ext cx="204825" cy="55950"/>
            </a:xfrm>
            <a:custGeom>
              <a:rect b="b" l="l" r="r" t="t"/>
              <a:pathLst>
                <a:path extrusionOk="0" h="2238" w="8193">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88"/>
            <p:cNvSpPr/>
            <p:nvPr/>
          </p:nvSpPr>
          <p:spPr>
            <a:xfrm>
              <a:off x="-52275150" y="4052700"/>
              <a:ext cx="77225" cy="17350"/>
            </a:xfrm>
            <a:custGeom>
              <a:rect b="b" l="l" r="r" t="t"/>
              <a:pathLst>
                <a:path extrusionOk="0" h="694" w="3089">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88"/>
            <p:cNvSpPr/>
            <p:nvPr/>
          </p:nvSpPr>
          <p:spPr>
            <a:xfrm>
              <a:off x="-52403525" y="4089725"/>
              <a:ext cx="204800" cy="205600"/>
            </a:xfrm>
            <a:custGeom>
              <a:rect b="b" l="l" r="r" t="t"/>
              <a:pathLst>
                <a:path extrusionOk="0" h="8224" w="8192">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88"/>
            <p:cNvSpPr/>
            <p:nvPr/>
          </p:nvSpPr>
          <p:spPr>
            <a:xfrm>
              <a:off x="-52179050" y="4132250"/>
              <a:ext cx="18125" cy="63825"/>
            </a:xfrm>
            <a:custGeom>
              <a:rect b="b" l="l" r="r" t="t"/>
              <a:pathLst>
                <a:path extrusionOk="0" h="2553" w="725">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88"/>
            <p:cNvSpPr/>
            <p:nvPr/>
          </p:nvSpPr>
          <p:spPr>
            <a:xfrm>
              <a:off x="-52440550" y="4132250"/>
              <a:ext cx="18925" cy="63825"/>
            </a:xfrm>
            <a:custGeom>
              <a:rect b="b" l="l" r="r" t="t"/>
              <a:pathLst>
                <a:path extrusionOk="0" h="2553" w="757">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2" name="Google Shape;9942;p88"/>
          <p:cNvGrpSpPr/>
          <p:nvPr/>
        </p:nvGrpSpPr>
        <p:grpSpPr>
          <a:xfrm>
            <a:off x="6645066" y="4278827"/>
            <a:ext cx="314662" cy="358999"/>
            <a:chOff x="-51623775" y="3584850"/>
            <a:chExt cx="279625" cy="319025"/>
          </a:xfrm>
        </p:grpSpPr>
        <p:sp>
          <p:nvSpPr>
            <p:cNvPr id="9943" name="Google Shape;9943;p88"/>
            <p:cNvSpPr/>
            <p:nvPr/>
          </p:nvSpPr>
          <p:spPr>
            <a:xfrm>
              <a:off x="-51497750" y="3832175"/>
              <a:ext cx="26000" cy="13200"/>
            </a:xfrm>
            <a:custGeom>
              <a:rect b="b" l="l" r="r" t="t"/>
              <a:pathLst>
                <a:path extrusionOk="0" h="528" w="104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88"/>
            <p:cNvSpPr/>
            <p:nvPr/>
          </p:nvSpPr>
          <p:spPr>
            <a:xfrm>
              <a:off x="-51574150" y="3809300"/>
              <a:ext cx="78000" cy="26550"/>
            </a:xfrm>
            <a:custGeom>
              <a:rect b="b" l="l" r="r" t="t"/>
              <a:pathLst>
                <a:path extrusionOk="0" h="1062" w="312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88"/>
            <p:cNvSpPr/>
            <p:nvPr/>
          </p:nvSpPr>
          <p:spPr>
            <a:xfrm>
              <a:off x="-51579675" y="3837675"/>
              <a:ext cx="190625" cy="66200"/>
            </a:xfrm>
            <a:custGeom>
              <a:rect b="b" l="l" r="r" t="t"/>
              <a:pathLst>
                <a:path extrusionOk="0" h="2648" w="7625">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88"/>
            <p:cNvSpPr/>
            <p:nvPr/>
          </p:nvSpPr>
          <p:spPr>
            <a:xfrm>
              <a:off x="-51473350" y="3809250"/>
              <a:ext cx="78000" cy="26500"/>
            </a:xfrm>
            <a:custGeom>
              <a:rect b="b" l="l" r="r" t="t"/>
              <a:pathLst>
                <a:path extrusionOk="0" h="1060" w="312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88"/>
            <p:cNvSpPr/>
            <p:nvPr/>
          </p:nvSpPr>
          <p:spPr>
            <a:xfrm>
              <a:off x="-51598575" y="3584850"/>
              <a:ext cx="226850" cy="111875"/>
            </a:xfrm>
            <a:custGeom>
              <a:rect b="b" l="l" r="r" t="t"/>
              <a:pathLst>
                <a:path extrusionOk="0" h="4475" w="9074">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88"/>
            <p:cNvSpPr/>
            <p:nvPr/>
          </p:nvSpPr>
          <p:spPr>
            <a:xfrm>
              <a:off x="-51623775" y="3703775"/>
              <a:ext cx="18125" cy="63825"/>
            </a:xfrm>
            <a:custGeom>
              <a:rect b="b" l="l" r="r" t="t"/>
              <a:pathLst>
                <a:path extrusionOk="0" h="2553" w="725">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88"/>
            <p:cNvSpPr/>
            <p:nvPr/>
          </p:nvSpPr>
          <p:spPr>
            <a:xfrm>
              <a:off x="-51363075" y="3703000"/>
              <a:ext cx="18925" cy="63825"/>
            </a:xfrm>
            <a:custGeom>
              <a:rect b="b" l="l" r="r" t="t"/>
              <a:pathLst>
                <a:path extrusionOk="0" h="2553" w="757">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88"/>
            <p:cNvSpPr/>
            <p:nvPr/>
          </p:nvSpPr>
          <p:spPr>
            <a:xfrm>
              <a:off x="-51586750" y="3716375"/>
              <a:ext cx="207150" cy="89775"/>
            </a:xfrm>
            <a:custGeom>
              <a:rect b="b" l="l" r="r" t="t"/>
              <a:pathLst>
                <a:path extrusionOk="0" h="3591" w="8286">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88"/>
            <p:cNvSpPr/>
            <p:nvPr/>
          </p:nvSpPr>
          <p:spPr>
            <a:xfrm>
              <a:off x="-51497750" y="3666775"/>
              <a:ext cx="26000" cy="26800"/>
            </a:xfrm>
            <a:custGeom>
              <a:rect b="b" l="l" r="r" t="t"/>
              <a:pathLst>
                <a:path extrusionOk="0" h="1072" w="1040">
                  <a:moveTo>
                    <a:pt x="536" y="0"/>
                  </a:moveTo>
                  <a:lnTo>
                    <a:pt x="0" y="536"/>
                  </a:lnTo>
                  <a:lnTo>
                    <a:pt x="536" y="1071"/>
                  </a:lnTo>
                  <a:lnTo>
                    <a:pt x="1040" y="536"/>
                  </a:lnTo>
                  <a:lnTo>
                    <a:pt x="5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955" name="Shape 9955"/>
        <p:cNvGrpSpPr/>
        <p:nvPr/>
      </p:nvGrpSpPr>
      <p:grpSpPr>
        <a:xfrm>
          <a:off x="0" y="0"/>
          <a:ext cx="0" cy="0"/>
          <a:chOff x="0" y="0"/>
          <a:chExt cx="0" cy="0"/>
        </a:xfrm>
      </p:grpSpPr>
      <p:sp>
        <p:nvSpPr>
          <p:cNvPr id="9956" name="Google Shape;9956;p89"/>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957" name="Google Shape;9957;p89"/>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9958" name="Google Shape;9958;p89"/>
          <p:cNvGrpSpPr/>
          <p:nvPr/>
        </p:nvGrpSpPr>
        <p:grpSpPr>
          <a:xfrm>
            <a:off x="885675" y="1539249"/>
            <a:ext cx="276003" cy="357300"/>
            <a:chOff x="-50469125" y="3183175"/>
            <a:chExt cx="233150" cy="301825"/>
          </a:xfrm>
        </p:grpSpPr>
        <p:sp>
          <p:nvSpPr>
            <p:cNvPr id="9959" name="Google Shape;9959;p89"/>
            <p:cNvSpPr/>
            <p:nvPr/>
          </p:nvSpPr>
          <p:spPr>
            <a:xfrm>
              <a:off x="-50388775" y="3227275"/>
              <a:ext cx="70900" cy="70900"/>
            </a:xfrm>
            <a:custGeom>
              <a:rect b="b" l="l" r="r" t="t"/>
              <a:pathLst>
                <a:path extrusionOk="0" h="2836" w="2836">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89"/>
            <p:cNvSpPr/>
            <p:nvPr/>
          </p:nvSpPr>
          <p:spPr>
            <a:xfrm>
              <a:off x="-50469125" y="3290275"/>
              <a:ext cx="233150" cy="194725"/>
            </a:xfrm>
            <a:custGeom>
              <a:rect b="b" l="l" r="r" t="t"/>
              <a:pathLst>
                <a:path extrusionOk="0" h="7789" w="9326">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89"/>
            <p:cNvSpPr/>
            <p:nvPr/>
          </p:nvSpPr>
          <p:spPr>
            <a:xfrm>
              <a:off x="-50379325" y="3183175"/>
              <a:ext cx="52775" cy="34675"/>
            </a:xfrm>
            <a:custGeom>
              <a:rect b="b" l="l" r="r" t="t"/>
              <a:pathLst>
                <a:path extrusionOk="0" h="1387" w="2111">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2" name="Google Shape;9962;p89"/>
          <p:cNvGrpSpPr/>
          <p:nvPr/>
        </p:nvGrpSpPr>
        <p:grpSpPr>
          <a:xfrm>
            <a:off x="845574" y="1974651"/>
            <a:ext cx="356205" cy="355288"/>
            <a:chOff x="-50504575" y="3550975"/>
            <a:chExt cx="300900" cy="300125"/>
          </a:xfrm>
        </p:grpSpPr>
        <p:sp>
          <p:nvSpPr>
            <p:cNvPr id="9963" name="Google Shape;9963;p89"/>
            <p:cNvSpPr/>
            <p:nvPr/>
          </p:nvSpPr>
          <p:spPr>
            <a:xfrm>
              <a:off x="-50504575" y="3550975"/>
              <a:ext cx="300900" cy="176475"/>
            </a:xfrm>
            <a:custGeom>
              <a:rect b="b" l="l" r="r" t="t"/>
              <a:pathLst>
                <a:path extrusionOk="0" h="7059" w="12036">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89"/>
            <p:cNvSpPr/>
            <p:nvPr/>
          </p:nvSpPr>
          <p:spPr>
            <a:xfrm>
              <a:off x="-50432100" y="3622650"/>
              <a:ext cx="157550" cy="175675"/>
            </a:xfrm>
            <a:custGeom>
              <a:rect b="b" l="l" r="r" t="t"/>
              <a:pathLst>
                <a:path extrusionOk="0" h="7027" w="6302">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89"/>
            <p:cNvSpPr/>
            <p:nvPr/>
          </p:nvSpPr>
          <p:spPr>
            <a:xfrm>
              <a:off x="-50414775" y="3815625"/>
              <a:ext cx="122900" cy="35475"/>
            </a:xfrm>
            <a:custGeom>
              <a:rect b="b" l="l" r="r" t="t"/>
              <a:pathLst>
                <a:path extrusionOk="0" h="1419" w="4916">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89"/>
            <p:cNvSpPr/>
            <p:nvPr/>
          </p:nvSpPr>
          <p:spPr>
            <a:xfrm>
              <a:off x="-50362000" y="3727425"/>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7" name="Google Shape;9967;p89"/>
          <p:cNvGrpSpPr/>
          <p:nvPr/>
        </p:nvGrpSpPr>
        <p:grpSpPr>
          <a:xfrm>
            <a:off x="845574" y="2412893"/>
            <a:ext cx="356205" cy="354341"/>
            <a:chOff x="-50503000" y="3921175"/>
            <a:chExt cx="300900" cy="299325"/>
          </a:xfrm>
        </p:grpSpPr>
        <p:sp>
          <p:nvSpPr>
            <p:cNvPr id="9968" name="Google Shape;9968;p89"/>
            <p:cNvSpPr/>
            <p:nvPr/>
          </p:nvSpPr>
          <p:spPr>
            <a:xfrm>
              <a:off x="-50432900" y="3921175"/>
              <a:ext cx="177250" cy="53575"/>
            </a:xfrm>
            <a:custGeom>
              <a:rect b="b" l="l" r="r" t="t"/>
              <a:pathLst>
                <a:path extrusionOk="0" h="2143" w="7090">
                  <a:moveTo>
                    <a:pt x="1" y="0"/>
                  </a:moveTo>
                  <a:lnTo>
                    <a:pt x="1" y="2143"/>
                  </a:lnTo>
                  <a:lnTo>
                    <a:pt x="7089" y="2143"/>
                  </a:lnTo>
                  <a:lnTo>
                    <a:pt x="7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89"/>
            <p:cNvSpPr/>
            <p:nvPr/>
          </p:nvSpPr>
          <p:spPr>
            <a:xfrm>
              <a:off x="-50503000" y="3921175"/>
              <a:ext cx="52800" cy="53575"/>
            </a:xfrm>
            <a:custGeom>
              <a:rect b="b" l="l" r="r" t="t"/>
              <a:pathLst>
                <a:path extrusionOk="0" h="2143" w="2112">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89"/>
            <p:cNvSpPr/>
            <p:nvPr/>
          </p:nvSpPr>
          <p:spPr>
            <a:xfrm>
              <a:off x="-50237550" y="3921175"/>
              <a:ext cx="35450" cy="53575"/>
            </a:xfrm>
            <a:custGeom>
              <a:rect b="b" l="l" r="r" t="t"/>
              <a:pathLst>
                <a:path extrusionOk="0" h="2143" w="1418">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89"/>
            <p:cNvSpPr/>
            <p:nvPr/>
          </p:nvSpPr>
          <p:spPr>
            <a:xfrm>
              <a:off x="-50414775" y="4045625"/>
              <a:ext cx="159125" cy="122875"/>
            </a:xfrm>
            <a:custGeom>
              <a:rect b="b" l="l" r="r" t="t"/>
              <a:pathLst>
                <a:path extrusionOk="0" h="4915" w="6365">
                  <a:moveTo>
                    <a:pt x="0" y="0"/>
                  </a:moveTo>
                  <a:lnTo>
                    <a:pt x="0" y="4915"/>
                  </a:lnTo>
                  <a:lnTo>
                    <a:pt x="6364" y="4915"/>
                  </a:lnTo>
                  <a:lnTo>
                    <a:pt x="6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89"/>
            <p:cNvSpPr/>
            <p:nvPr/>
          </p:nvSpPr>
          <p:spPr>
            <a:xfrm>
              <a:off x="-50503000" y="3992050"/>
              <a:ext cx="300900" cy="228450"/>
            </a:xfrm>
            <a:custGeom>
              <a:rect b="b" l="l" r="r" t="t"/>
              <a:pathLst>
                <a:path extrusionOk="0" h="9138" w="12036">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3" name="Google Shape;9973;p89"/>
          <p:cNvGrpSpPr/>
          <p:nvPr/>
        </p:nvGrpSpPr>
        <p:grpSpPr>
          <a:xfrm>
            <a:off x="3049627" y="1558811"/>
            <a:ext cx="355258" cy="356205"/>
            <a:chOff x="-48630025" y="3199700"/>
            <a:chExt cx="300100" cy="300900"/>
          </a:xfrm>
        </p:grpSpPr>
        <p:sp>
          <p:nvSpPr>
            <p:cNvPr id="9974" name="Google Shape;9974;p89"/>
            <p:cNvSpPr/>
            <p:nvPr/>
          </p:nvSpPr>
          <p:spPr>
            <a:xfrm>
              <a:off x="-48630025" y="3199700"/>
              <a:ext cx="300100" cy="300900"/>
            </a:xfrm>
            <a:custGeom>
              <a:rect b="b" l="l" r="r" t="t"/>
              <a:pathLst>
                <a:path extrusionOk="0" h="12036" w="12004">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89"/>
            <p:cNvSpPr/>
            <p:nvPr/>
          </p:nvSpPr>
          <p:spPr>
            <a:xfrm>
              <a:off x="-48524475" y="3306025"/>
              <a:ext cx="88225" cy="89050"/>
            </a:xfrm>
            <a:custGeom>
              <a:rect b="b" l="l" r="r" t="t"/>
              <a:pathLst>
                <a:path extrusionOk="0" h="3562" w="3529">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89"/>
            <p:cNvSpPr/>
            <p:nvPr/>
          </p:nvSpPr>
          <p:spPr>
            <a:xfrm>
              <a:off x="-48489025" y="3341475"/>
              <a:ext cx="17350" cy="18150"/>
            </a:xfrm>
            <a:custGeom>
              <a:rect b="b" l="l" r="r" t="t"/>
              <a:pathLst>
                <a:path extrusionOk="0" h="726" w="694">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7" name="Google Shape;9977;p89"/>
          <p:cNvGrpSpPr/>
          <p:nvPr/>
        </p:nvGrpSpPr>
        <p:grpSpPr>
          <a:xfrm>
            <a:off x="3049627" y="1996107"/>
            <a:ext cx="355258" cy="355258"/>
            <a:chOff x="-48630025" y="3569100"/>
            <a:chExt cx="300100" cy="300100"/>
          </a:xfrm>
        </p:grpSpPr>
        <p:sp>
          <p:nvSpPr>
            <p:cNvPr id="9978" name="Google Shape;9978;p89"/>
            <p:cNvSpPr/>
            <p:nvPr/>
          </p:nvSpPr>
          <p:spPr>
            <a:xfrm>
              <a:off x="-48400825" y="3710875"/>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89"/>
            <p:cNvSpPr/>
            <p:nvPr/>
          </p:nvSpPr>
          <p:spPr>
            <a:xfrm>
              <a:off x="-48400825" y="37817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89"/>
            <p:cNvSpPr/>
            <p:nvPr/>
          </p:nvSpPr>
          <p:spPr>
            <a:xfrm>
              <a:off x="-48488250" y="3710875"/>
              <a:ext cx="18150" cy="17350"/>
            </a:xfrm>
            <a:custGeom>
              <a:rect b="b" l="l" r="r" t="t"/>
              <a:pathLst>
                <a:path extrusionOk="0" h="694" w="726">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89"/>
            <p:cNvSpPr/>
            <p:nvPr/>
          </p:nvSpPr>
          <p:spPr>
            <a:xfrm>
              <a:off x="-48488250" y="3640000"/>
              <a:ext cx="18150" cy="17350"/>
            </a:xfrm>
            <a:custGeom>
              <a:rect b="b" l="l" r="r" t="t"/>
              <a:pathLst>
                <a:path extrusionOk="0" h="694" w="726">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89"/>
            <p:cNvSpPr/>
            <p:nvPr/>
          </p:nvSpPr>
          <p:spPr>
            <a:xfrm>
              <a:off x="-48400825" y="36400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89"/>
            <p:cNvSpPr/>
            <p:nvPr/>
          </p:nvSpPr>
          <p:spPr>
            <a:xfrm>
              <a:off x="-48541800" y="3569100"/>
              <a:ext cx="211875" cy="300100"/>
            </a:xfrm>
            <a:custGeom>
              <a:rect b="b" l="l" r="r" t="t"/>
              <a:pathLst>
                <a:path extrusionOk="0" h="12004" w="8475">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89"/>
            <p:cNvSpPr/>
            <p:nvPr/>
          </p:nvSpPr>
          <p:spPr>
            <a:xfrm>
              <a:off x="-48488250" y="3781750"/>
              <a:ext cx="18150" cy="17350"/>
            </a:xfrm>
            <a:custGeom>
              <a:rect b="b" l="l" r="r" t="t"/>
              <a:pathLst>
                <a:path extrusionOk="0" h="694" w="726">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89"/>
            <p:cNvSpPr/>
            <p:nvPr/>
          </p:nvSpPr>
          <p:spPr>
            <a:xfrm>
              <a:off x="-48630025" y="3569900"/>
              <a:ext cx="71700" cy="87450"/>
            </a:xfrm>
            <a:custGeom>
              <a:rect b="b" l="l" r="r" t="t"/>
              <a:pathLst>
                <a:path extrusionOk="0" h="3498" w="2868">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89"/>
            <p:cNvSpPr/>
            <p:nvPr/>
          </p:nvSpPr>
          <p:spPr>
            <a:xfrm>
              <a:off x="-48626875" y="3668350"/>
              <a:ext cx="64625" cy="42550"/>
            </a:xfrm>
            <a:custGeom>
              <a:rect b="b" l="l" r="r" t="t"/>
              <a:pathLst>
                <a:path extrusionOk="0" h="1702" w="2585">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89"/>
            <p:cNvSpPr/>
            <p:nvPr/>
          </p:nvSpPr>
          <p:spPr>
            <a:xfrm>
              <a:off x="-48630025" y="3727425"/>
              <a:ext cx="70925" cy="141775"/>
            </a:xfrm>
            <a:custGeom>
              <a:rect b="b" l="l" r="r" t="t"/>
              <a:pathLst>
                <a:path extrusionOk="0" h="5671" w="2837">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8" name="Google Shape;9988;p89"/>
          <p:cNvGrpSpPr/>
          <p:nvPr/>
        </p:nvGrpSpPr>
        <p:grpSpPr>
          <a:xfrm>
            <a:off x="3050101" y="2433403"/>
            <a:ext cx="354311" cy="353394"/>
            <a:chOff x="-48629225" y="3938500"/>
            <a:chExt cx="299300" cy="298525"/>
          </a:xfrm>
        </p:grpSpPr>
        <p:sp>
          <p:nvSpPr>
            <p:cNvPr id="9989" name="Google Shape;9989;p89"/>
            <p:cNvSpPr/>
            <p:nvPr/>
          </p:nvSpPr>
          <p:spPr>
            <a:xfrm>
              <a:off x="-48629225" y="3938500"/>
              <a:ext cx="299300" cy="298525"/>
            </a:xfrm>
            <a:custGeom>
              <a:rect b="b" l="l" r="r" t="t"/>
              <a:pathLst>
                <a:path extrusionOk="0" h="11941" w="11972">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89"/>
            <p:cNvSpPr/>
            <p:nvPr/>
          </p:nvSpPr>
          <p:spPr>
            <a:xfrm>
              <a:off x="-48496900" y="4119650"/>
              <a:ext cx="35450" cy="47275"/>
            </a:xfrm>
            <a:custGeom>
              <a:rect b="b" l="l" r="r" t="t"/>
              <a:pathLst>
                <a:path extrusionOk="0" h="1891" w="1418">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89"/>
            <p:cNvSpPr/>
            <p:nvPr/>
          </p:nvSpPr>
          <p:spPr>
            <a:xfrm>
              <a:off x="-48495325" y="4073175"/>
              <a:ext cx="29950" cy="31325"/>
            </a:xfrm>
            <a:custGeom>
              <a:rect b="b" l="l" r="r" t="t"/>
              <a:pathLst>
                <a:path extrusionOk="0" h="1253" w="1198">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89"/>
            <p:cNvSpPr/>
            <p:nvPr/>
          </p:nvSpPr>
          <p:spPr>
            <a:xfrm>
              <a:off x="-48559125" y="4009375"/>
              <a:ext cx="159900" cy="149675"/>
            </a:xfrm>
            <a:custGeom>
              <a:rect b="b" l="l" r="r" t="t"/>
              <a:pathLst>
                <a:path extrusionOk="0" h="5987" w="6396">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3" name="Google Shape;9993;p89"/>
          <p:cNvGrpSpPr/>
          <p:nvPr/>
        </p:nvGrpSpPr>
        <p:grpSpPr>
          <a:xfrm>
            <a:off x="1785504" y="2904744"/>
            <a:ext cx="311458" cy="354341"/>
            <a:chOff x="-46762575" y="3200500"/>
            <a:chExt cx="263100" cy="299325"/>
          </a:xfrm>
        </p:grpSpPr>
        <p:sp>
          <p:nvSpPr>
            <p:cNvPr id="9994" name="Google Shape;9994;p89"/>
            <p:cNvSpPr/>
            <p:nvPr/>
          </p:nvSpPr>
          <p:spPr>
            <a:xfrm>
              <a:off x="-46762575" y="3393475"/>
              <a:ext cx="263100" cy="106350"/>
            </a:xfrm>
            <a:custGeom>
              <a:rect b="b" l="l" r="r" t="t"/>
              <a:pathLst>
                <a:path extrusionOk="0" h="4254" w="10524">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89"/>
            <p:cNvSpPr/>
            <p:nvPr/>
          </p:nvSpPr>
          <p:spPr>
            <a:xfrm>
              <a:off x="-46743650" y="3200500"/>
              <a:ext cx="228425" cy="176450"/>
            </a:xfrm>
            <a:custGeom>
              <a:rect b="b" l="l" r="r" t="t"/>
              <a:pathLst>
                <a:path extrusionOk="0" h="7058" w="9137">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89"/>
            <p:cNvSpPr/>
            <p:nvPr/>
          </p:nvSpPr>
          <p:spPr>
            <a:xfrm>
              <a:off x="-46638125" y="32895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89"/>
            <p:cNvSpPr/>
            <p:nvPr/>
          </p:nvSpPr>
          <p:spPr>
            <a:xfrm>
              <a:off x="-46696400" y="3345425"/>
              <a:ext cx="63025" cy="31525"/>
            </a:xfrm>
            <a:custGeom>
              <a:rect b="b" l="l" r="r" t="t"/>
              <a:pathLst>
                <a:path extrusionOk="0" h="1261" w="2521">
                  <a:moveTo>
                    <a:pt x="1261" y="0"/>
                  </a:moveTo>
                  <a:lnTo>
                    <a:pt x="0" y="1260"/>
                  </a:lnTo>
                  <a:lnTo>
                    <a:pt x="2521" y="1260"/>
                  </a:lnTo>
                  <a:lnTo>
                    <a:pt x="1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89"/>
            <p:cNvSpPr/>
            <p:nvPr/>
          </p:nvSpPr>
          <p:spPr>
            <a:xfrm>
              <a:off x="-46616850" y="3345425"/>
              <a:ext cx="53575" cy="31525"/>
            </a:xfrm>
            <a:custGeom>
              <a:rect b="b" l="l" r="r" t="t"/>
              <a:pathLst>
                <a:path extrusionOk="0" h="1261" w="2143">
                  <a:moveTo>
                    <a:pt x="883" y="0"/>
                  </a:moveTo>
                  <a:lnTo>
                    <a:pt x="0" y="945"/>
                  </a:lnTo>
                  <a:lnTo>
                    <a:pt x="315" y="1260"/>
                  </a:lnTo>
                  <a:lnTo>
                    <a:pt x="2143" y="1260"/>
                  </a:lnTo>
                  <a:lnTo>
                    <a:pt x="8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9" name="Google Shape;9999;p89"/>
          <p:cNvGrpSpPr/>
          <p:nvPr/>
        </p:nvGrpSpPr>
        <p:grpSpPr>
          <a:xfrm>
            <a:off x="1763589" y="3363466"/>
            <a:ext cx="355288" cy="312375"/>
            <a:chOff x="-46779900" y="3588000"/>
            <a:chExt cx="300125" cy="263875"/>
          </a:xfrm>
        </p:grpSpPr>
        <p:sp>
          <p:nvSpPr>
            <p:cNvPr id="10000" name="Google Shape;10000;p89"/>
            <p:cNvSpPr/>
            <p:nvPr/>
          </p:nvSpPr>
          <p:spPr>
            <a:xfrm>
              <a:off x="-46746025" y="3588000"/>
              <a:ext cx="230800" cy="263875"/>
            </a:xfrm>
            <a:custGeom>
              <a:rect b="b" l="l" r="r" t="t"/>
              <a:pathLst>
                <a:path extrusionOk="0" h="10555" w="9232">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89"/>
            <p:cNvSpPr/>
            <p:nvPr/>
          </p:nvSpPr>
          <p:spPr>
            <a:xfrm>
              <a:off x="-46674350" y="3710075"/>
              <a:ext cx="91400" cy="122900"/>
            </a:xfrm>
            <a:custGeom>
              <a:rect b="b" l="l" r="r" t="t"/>
              <a:pathLst>
                <a:path extrusionOk="0" h="4916" w="3656">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89"/>
            <p:cNvSpPr/>
            <p:nvPr/>
          </p:nvSpPr>
          <p:spPr>
            <a:xfrm>
              <a:off x="-46779900" y="3754200"/>
              <a:ext cx="17350" cy="70125"/>
            </a:xfrm>
            <a:custGeom>
              <a:rect b="b" l="l" r="r" t="t"/>
              <a:pathLst>
                <a:path extrusionOk="0" h="2805" w="694">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89"/>
            <p:cNvSpPr/>
            <p:nvPr/>
          </p:nvSpPr>
          <p:spPr>
            <a:xfrm>
              <a:off x="-46497925" y="3754200"/>
              <a:ext cx="18150" cy="70125"/>
            </a:xfrm>
            <a:custGeom>
              <a:rect b="b" l="l" r="r" t="t"/>
              <a:pathLst>
                <a:path extrusionOk="0" h="2805" w="726">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4" name="Google Shape;10004;p89"/>
          <p:cNvGrpSpPr/>
          <p:nvPr/>
        </p:nvGrpSpPr>
        <p:grpSpPr>
          <a:xfrm>
            <a:off x="1764062" y="3778388"/>
            <a:ext cx="354341" cy="353394"/>
            <a:chOff x="-46779100" y="3938500"/>
            <a:chExt cx="299325" cy="298525"/>
          </a:xfrm>
        </p:grpSpPr>
        <p:sp>
          <p:nvSpPr>
            <p:cNvPr id="10005" name="Google Shape;10005;p89"/>
            <p:cNvSpPr/>
            <p:nvPr/>
          </p:nvSpPr>
          <p:spPr>
            <a:xfrm>
              <a:off x="-46656225" y="4061375"/>
              <a:ext cx="53575" cy="52775"/>
            </a:xfrm>
            <a:custGeom>
              <a:rect b="b" l="l" r="r" t="t"/>
              <a:pathLst>
                <a:path extrusionOk="0" h="2111" w="2143">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89"/>
            <p:cNvSpPr/>
            <p:nvPr/>
          </p:nvSpPr>
          <p:spPr>
            <a:xfrm>
              <a:off x="-46779100" y="3938500"/>
              <a:ext cx="299325" cy="298525"/>
            </a:xfrm>
            <a:custGeom>
              <a:rect b="b" l="l" r="r" t="t"/>
              <a:pathLst>
                <a:path extrusionOk="0" h="11941" w="11973">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7" name="Google Shape;10007;p89"/>
          <p:cNvGrpSpPr/>
          <p:nvPr/>
        </p:nvGrpSpPr>
        <p:grpSpPr>
          <a:xfrm>
            <a:off x="3971800" y="2911255"/>
            <a:ext cx="355258" cy="355288"/>
            <a:chOff x="-44924250" y="3206000"/>
            <a:chExt cx="300100" cy="300125"/>
          </a:xfrm>
        </p:grpSpPr>
        <p:sp>
          <p:nvSpPr>
            <p:cNvPr id="10008" name="Google Shape;10008;p89"/>
            <p:cNvSpPr/>
            <p:nvPr/>
          </p:nvSpPr>
          <p:spPr>
            <a:xfrm>
              <a:off x="-44747025" y="3365100"/>
              <a:ext cx="122875" cy="87450"/>
            </a:xfrm>
            <a:custGeom>
              <a:rect b="b" l="l" r="r" t="t"/>
              <a:pathLst>
                <a:path extrusionOk="0" h="3498" w="4915">
                  <a:moveTo>
                    <a:pt x="0" y="1"/>
                  </a:moveTo>
                  <a:lnTo>
                    <a:pt x="0" y="3498"/>
                  </a:lnTo>
                  <a:lnTo>
                    <a:pt x="4915" y="3498"/>
                  </a:lnTo>
                  <a:lnTo>
                    <a:pt x="49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89"/>
            <p:cNvSpPr/>
            <p:nvPr/>
          </p:nvSpPr>
          <p:spPr>
            <a:xfrm>
              <a:off x="-44747025" y="3470650"/>
              <a:ext cx="122875" cy="35475"/>
            </a:xfrm>
            <a:custGeom>
              <a:rect b="b" l="l" r="r" t="t"/>
              <a:pathLst>
                <a:path extrusionOk="0" h="1419" w="4915">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89"/>
            <p:cNvSpPr/>
            <p:nvPr/>
          </p:nvSpPr>
          <p:spPr>
            <a:xfrm>
              <a:off x="-44747025" y="3313125"/>
              <a:ext cx="122875" cy="35475"/>
            </a:xfrm>
            <a:custGeom>
              <a:rect b="b" l="l" r="r" t="t"/>
              <a:pathLst>
                <a:path extrusionOk="0" h="1419" w="4915">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89"/>
            <p:cNvSpPr/>
            <p:nvPr/>
          </p:nvSpPr>
          <p:spPr>
            <a:xfrm>
              <a:off x="-44924250" y="3384000"/>
              <a:ext cx="159125" cy="69350"/>
            </a:xfrm>
            <a:custGeom>
              <a:rect b="b" l="l" r="r" t="t"/>
              <a:pathLst>
                <a:path extrusionOk="0" h="2774" w="6365">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89"/>
            <p:cNvSpPr/>
            <p:nvPr/>
          </p:nvSpPr>
          <p:spPr>
            <a:xfrm>
              <a:off x="-44924250" y="3206000"/>
              <a:ext cx="264675" cy="159125"/>
            </a:xfrm>
            <a:custGeom>
              <a:rect b="b" l="l" r="r" t="t"/>
              <a:pathLst>
                <a:path extrusionOk="0" h="6365" w="10587">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3" name="Google Shape;10013;p89"/>
          <p:cNvGrpSpPr/>
          <p:nvPr/>
        </p:nvGrpSpPr>
        <p:grpSpPr>
          <a:xfrm>
            <a:off x="1286286" y="1539249"/>
            <a:ext cx="355258" cy="355258"/>
            <a:chOff x="-50134375" y="3183175"/>
            <a:chExt cx="300100" cy="300100"/>
          </a:xfrm>
        </p:grpSpPr>
        <p:sp>
          <p:nvSpPr>
            <p:cNvPr id="10014" name="Google Shape;10014;p89"/>
            <p:cNvSpPr/>
            <p:nvPr/>
          </p:nvSpPr>
          <p:spPr>
            <a:xfrm>
              <a:off x="-50134375" y="3270600"/>
              <a:ext cx="87450" cy="53575"/>
            </a:xfrm>
            <a:custGeom>
              <a:rect b="b" l="l" r="r" t="t"/>
              <a:pathLst>
                <a:path extrusionOk="0" h="2143" w="3498">
                  <a:moveTo>
                    <a:pt x="0" y="0"/>
                  </a:moveTo>
                  <a:lnTo>
                    <a:pt x="0" y="2143"/>
                  </a:lnTo>
                  <a:lnTo>
                    <a:pt x="3497" y="2143"/>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89"/>
            <p:cNvSpPr/>
            <p:nvPr/>
          </p:nvSpPr>
          <p:spPr>
            <a:xfrm>
              <a:off x="-50134375" y="3340700"/>
              <a:ext cx="87450" cy="54375"/>
            </a:xfrm>
            <a:custGeom>
              <a:rect b="b" l="l" r="r" t="t"/>
              <a:pathLst>
                <a:path extrusionOk="0" h="2175" w="3498">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89"/>
            <p:cNvSpPr/>
            <p:nvPr/>
          </p:nvSpPr>
          <p:spPr>
            <a:xfrm>
              <a:off x="-50134375" y="3183175"/>
              <a:ext cx="87450" cy="70125"/>
            </a:xfrm>
            <a:custGeom>
              <a:rect b="b" l="l" r="r" t="t"/>
              <a:pathLst>
                <a:path extrusionOk="0" h="2805" w="3498">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89"/>
            <p:cNvSpPr/>
            <p:nvPr/>
          </p:nvSpPr>
          <p:spPr>
            <a:xfrm>
              <a:off x="-50028050" y="3363525"/>
              <a:ext cx="37050" cy="75650"/>
            </a:xfrm>
            <a:custGeom>
              <a:rect b="b" l="l" r="r" t="t"/>
              <a:pathLst>
                <a:path extrusionOk="0" h="3026" w="1482">
                  <a:moveTo>
                    <a:pt x="0" y="1"/>
                  </a:moveTo>
                  <a:lnTo>
                    <a:pt x="0" y="3025"/>
                  </a:lnTo>
                  <a:lnTo>
                    <a:pt x="1481" y="1482"/>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89"/>
            <p:cNvSpPr/>
            <p:nvPr/>
          </p:nvSpPr>
          <p:spPr>
            <a:xfrm>
              <a:off x="-50028050" y="3287125"/>
              <a:ext cx="88225" cy="101625"/>
            </a:xfrm>
            <a:custGeom>
              <a:rect b="b" l="l" r="r" t="t"/>
              <a:pathLst>
                <a:path extrusionOk="0" h="4065" w="3529">
                  <a:moveTo>
                    <a:pt x="1072" y="1"/>
                  </a:moveTo>
                  <a:lnTo>
                    <a:pt x="0" y="1104"/>
                  </a:lnTo>
                  <a:lnTo>
                    <a:pt x="0" y="2049"/>
                  </a:lnTo>
                  <a:lnTo>
                    <a:pt x="2017" y="4065"/>
                  </a:lnTo>
                  <a:lnTo>
                    <a:pt x="3529" y="2490"/>
                  </a:lnTo>
                  <a:lnTo>
                    <a:pt x="1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89"/>
            <p:cNvSpPr/>
            <p:nvPr/>
          </p:nvSpPr>
          <p:spPr>
            <a:xfrm>
              <a:off x="-49988675" y="3225700"/>
              <a:ext cx="111875" cy="111875"/>
            </a:xfrm>
            <a:custGeom>
              <a:rect b="b" l="l" r="r" t="t"/>
              <a:pathLst>
                <a:path extrusionOk="0" h="4475" w="4475">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89"/>
            <p:cNvSpPr/>
            <p:nvPr/>
          </p:nvSpPr>
          <p:spPr>
            <a:xfrm>
              <a:off x="-50134375" y="3395050"/>
              <a:ext cx="89025" cy="88225"/>
            </a:xfrm>
            <a:custGeom>
              <a:rect b="b" l="l" r="r" t="t"/>
              <a:pathLst>
                <a:path extrusionOk="0" h="3529" w="3561">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89"/>
            <p:cNvSpPr/>
            <p:nvPr/>
          </p:nvSpPr>
          <p:spPr>
            <a:xfrm>
              <a:off x="-50045375" y="3428900"/>
              <a:ext cx="52800" cy="53600"/>
            </a:xfrm>
            <a:custGeom>
              <a:rect b="b" l="l" r="r" t="t"/>
              <a:pathLst>
                <a:path extrusionOk="0" h="2144" w="2112">
                  <a:moveTo>
                    <a:pt x="2111" y="1"/>
                  </a:moveTo>
                  <a:lnTo>
                    <a:pt x="0"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89"/>
            <p:cNvSpPr/>
            <p:nvPr/>
          </p:nvSpPr>
          <p:spPr>
            <a:xfrm>
              <a:off x="-49975275" y="3395050"/>
              <a:ext cx="52775" cy="87450"/>
            </a:xfrm>
            <a:custGeom>
              <a:rect b="b" l="l" r="r" t="t"/>
              <a:pathLst>
                <a:path extrusionOk="0" h="3498" w="2111">
                  <a:moveTo>
                    <a:pt x="693" y="0"/>
                  </a:moveTo>
                  <a:lnTo>
                    <a:pt x="0" y="662"/>
                  </a:lnTo>
                  <a:lnTo>
                    <a:pt x="0" y="3497"/>
                  </a:lnTo>
                  <a:lnTo>
                    <a:pt x="2111" y="3497"/>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89"/>
            <p:cNvSpPr/>
            <p:nvPr/>
          </p:nvSpPr>
          <p:spPr>
            <a:xfrm>
              <a:off x="-49905175" y="3395050"/>
              <a:ext cx="70900" cy="87450"/>
            </a:xfrm>
            <a:custGeom>
              <a:rect b="b" l="l" r="r" t="t"/>
              <a:pathLst>
                <a:path extrusionOk="0" h="3498" w="2836">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4" name="Google Shape;10024;p89"/>
          <p:cNvGrpSpPr/>
          <p:nvPr/>
        </p:nvGrpSpPr>
        <p:grpSpPr>
          <a:xfrm>
            <a:off x="1286286" y="1974651"/>
            <a:ext cx="355258" cy="355288"/>
            <a:chOff x="-50134375" y="3550975"/>
            <a:chExt cx="300100" cy="300125"/>
          </a:xfrm>
        </p:grpSpPr>
        <p:sp>
          <p:nvSpPr>
            <p:cNvPr id="10025" name="Google Shape;10025;p89"/>
            <p:cNvSpPr/>
            <p:nvPr/>
          </p:nvSpPr>
          <p:spPr>
            <a:xfrm>
              <a:off x="-50134375" y="3550975"/>
              <a:ext cx="300100" cy="300125"/>
            </a:xfrm>
            <a:custGeom>
              <a:rect b="b" l="l" r="r" t="t"/>
              <a:pathLst>
                <a:path extrusionOk="0" h="12005" w="12004">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89"/>
            <p:cNvSpPr/>
            <p:nvPr/>
          </p:nvSpPr>
          <p:spPr>
            <a:xfrm>
              <a:off x="-50054825" y="3603750"/>
              <a:ext cx="141800" cy="194575"/>
            </a:xfrm>
            <a:custGeom>
              <a:rect b="b" l="l" r="r" t="t"/>
              <a:pathLst>
                <a:path extrusionOk="0" h="7783" w="5672">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7" name="Google Shape;10027;p89"/>
          <p:cNvGrpSpPr/>
          <p:nvPr/>
        </p:nvGrpSpPr>
        <p:grpSpPr>
          <a:xfrm>
            <a:off x="1286286" y="2412183"/>
            <a:ext cx="355258" cy="355051"/>
            <a:chOff x="-50134375" y="3920575"/>
            <a:chExt cx="300100" cy="299925"/>
          </a:xfrm>
        </p:grpSpPr>
        <p:sp>
          <p:nvSpPr>
            <p:cNvPr id="10028" name="Google Shape;10028;p89"/>
            <p:cNvSpPr/>
            <p:nvPr/>
          </p:nvSpPr>
          <p:spPr>
            <a:xfrm>
              <a:off x="-49985525" y="3920575"/>
              <a:ext cx="151250" cy="151850"/>
            </a:xfrm>
            <a:custGeom>
              <a:rect b="b" l="l" r="r" t="t"/>
              <a:pathLst>
                <a:path extrusionOk="0" h="6074" w="605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89"/>
            <p:cNvSpPr/>
            <p:nvPr/>
          </p:nvSpPr>
          <p:spPr>
            <a:xfrm>
              <a:off x="-50134375" y="4069250"/>
              <a:ext cx="151250" cy="151250"/>
            </a:xfrm>
            <a:custGeom>
              <a:rect b="b" l="l" r="r" t="t"/>
              <a:pathLst>
                <a:path extrusionOk="0" h="6050" w="605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89"/>
            <p:cNvSpPr/>
            <p:nvPr/>
          </p:nvSpPr>
          <p:spPr>
            <a:xfrm>
              <a:off x="-50090275" y="3964500"/>
              <a:ext cx="211100" cy="211100"/>
            </a:xfrm>
            <a:custGeom>
              <a:rect b="b" l="l" r="r" t="t"/>
              <a:pathLst>
                <a:path extrusionOk="0" h="8444" w="8444">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1" name="Google Shape;10031;p89"/>
          <p:cNvGrpSpPr/>
          <p:nvPr/>
        </p:nvGrpSpPr>
        <p:grpSpPr>
          <a:xfrm>
            <a:off x="3497010" y="1559758"/>
            <a:ext cx="357123" cy="355258"/>
            <a:chOff x="-48262200" y="3200500"/>
            <a:chExt cx="301675" cy="300100"/>
          </a:xfrm>
        </p:grpSpPr>
        <p:sp>
          <p:nvSpPr>
            <p:cNvPr id="10032" name="Google Shape;10032;p89"/>
            <p:cNvSpPr/>
            <p:nvPr/>
          </p:nvSpPr>
          <p:spPr>
            <a:xfrm>
              <a:off x="-48191325" y="3288700"/>
              <a:ext cx="51225" cy="51225"/>
            </a:xfrm>
            <a:custGeom>
              <a:rect b="b" l="l" r="r" t="t"/>
              <a:pathLst>
                <a:path extrusionOk="0" h="2049" w="2049">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89"/>
            <p:cNvSpPr/>
            <p:nvPr/>
          </p:nvSpPr>
          <p:spPr>
            <a:xfrm>
              <a:off x="-48155875" y="3324150"/>
              <a:ext cx="15775" cy="15775"/>
            </a:xfrm>
            <a:custGeom>
              <a:rect b="b" l="l" r="r" t="t"/>
              <a:pathLst>
                <a:path extrusionOk="0" h="631" w="631">
                  <a:moveTo>
                    <a:pt x="1" y="1"/>
                  </a:moveTo>
                  <a:lnTo>
                    <a:pt x="1" y="631"/>
                  </a:lnTo>
                  <a:cubicBezTo>
                    <a:pt x="284" y="505"/>
                    <a:pt x="536" y="25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89"/>
            <p:cNvSpPr/>
            <p:nvPr/>
          </p:nvSpPr>
          <p:spPr>
            <a:xfrm>
              <a:off x="-48085775" y="3206000"/>
              <a:ext cx="47275" cy="47300"/>
            </a:xfrm>
            <a:custGeom>
              <a:rect b="b" l="l" r="r" t="t"/>
              <a:pathLst>
                <a:path extrusionOk="0" h="1892" w="1891">
                  <a:moveTo>
                    <a:pt x="1" y="1"/>
                  </a:moveTo>
                  <a:lnTo>
                    <a:pt x="1" y="1891"/>
                  </a:lnTo>
                  <a:lnTo>
                    <a:pt x="1891" y="189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89"/>
            <p:cNvSpPr/>
            <p:nvPr/>
          </p:nvSpPr>
          <p:spPr>
            <a:xfrm>
              <a:off x="-48262200" y="3200500"/>
              <a:ext cx="228425" cy="300100"/>
            </a:xfrm>
            <a:custGeom>
              <a:rect b="b" l="l" r="r" t="t"/>
              <a:pathLst>
                <a:path extrusionOk="0" h="12004" w="9137">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89"/>
            <p:cNvSpPr/>
            <p:nvPr/>
          </p:nvSpPr>
          <p:spPr>
            <a:xfrm>
              <a:off x="-48155075" y="3322575"/>
              <a:ext cx="52775" cy="53575"/>
            </a:xfrm>
            <a:custGeom>
              <a:rect b="b" l="l" r="r" t="t"/>
              <a:pathLst>
                <a:path extrusionOk="0" h="2143" w="2111">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89"/>
            <p:cNvSpPr/>
            <p:nvPr/>
          </p:nvSpPr>
          <p:spPr>
            <a:xfrm>
              <a:off x="-48014100" y="3417100"/>
              <a:ext cx="53575" cy="18125"/>
            </a:xfrm>
            <a:custGeom>
              <a:rect b="b" l="l" r="r" t="t"/>
              <a:pathLst>
                <a:path extrusionOk="0" h="725" w="2143">
                  <a:moveTo>
                    <a:pt x="1" y="0"/>
                  </a:moveTo>
                  <a:lnTo>
                    <a:pt x="1" y="725"/>
                  </a:lnTo>
                  <a:lnTo>
                    <a:pt x="2143" y="725"/>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89"/>
            <p:cNvSpPr/>
            <p:nvPr/>
          </p:nvSpPr>
          <p:spPr>
            <a:xfrm>
              <a:off x="-48014100" y="3289500"/>
              <a:ext cx="53575" cy="110300"/>
            </a:xfrm>
            <a:custGeom>
              <a:rect b="b" l="l" r="r" t="t"/>
              <a:pathLst>
                <a:path extrusionOk="0" h="4412" w="2143">
                  <a:moveTo>
                    <a:pt x="1" y="0"/>
                  </a:moveTo>
                  <a:lnTo>
                    <a:pt x="1" y="4411"/>
                  </a:lnTo>
                  <a:lnTo>
                    <a:pt x="2143" y="4411"/>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89"/>
            <p:cNvSpPr/>
            <p:nvPr/>
          </p:nvSpPr>
          <p:spPr>
            <a:xfrm>
              <a:off x="-48014100" y="3451750"/>
              <a:ext cx="53575" cy="48075"/>
            </a:xfrm>
            <a:custGeom>
              <a:rect b="b" l="l" r="r" t="t"/>
              <a:pathLst>
                <a:path extrusionOk="0" h="1923" w="2143">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89"/>
            <p:cNvSpPr/>
            <p:nvPr/>
          </p:nvSpPr>
          <p:spPr>
            <a:xfrm>
              <a:off x="-48011725" y="3220375"/>
              <a:ext cx="48050" cy="51025"/>
            </a:xfrm>
            <a:custGeom>
              <a:rect b="b" l="l" r="r" t="t"/>
              <a:pathLst>
                <a:path extrusionOk="0" h="2041" w="1922">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1" name="Google Shape;10041;p89"/>
          <p:cNvGrpSpPr/>
          <p:nvPr/>
        </p:nvGrpSpPr>
        <p:grpSpPr>
          <a:xfrm>
            <a:off x="3526383" y="1996847"/>
            <a:ext cx="298377" cy="354519"/>
            <a:chOff x="-48233050" y="3569725"/>
            <a:chExt cx="252050" cy="299475"/>
          </a:xfrm>
        </p:grpSpPr>
        <p:sp>
          <p:nvSpPr>
            <p:cNvPr id="10042" name="Google Shape;10042;p89"/>
            <p:cNvSpPr/>
            <p:nvPr/>
          </p:nvSpPr>
          <p:spPr>
            <a:xfrm>
              <a:off x="-48233050" y="3569725"/>
              <a:ext cx="252050" cy="299475"/>
            </a:xfrm>
            <a:custGeom>
              <a:rect b="b" l="l" r="r" t="t"/>
              <a:pathLst>
                <a:path extrusionOk="0" h="11979" w="10082">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89"/>
            <p:cNvSpPr/>
            <p:nvPr/>
          </p:nvSpPr>
          <p:spPr>
            <a:xfrm>
              <a:off x="-48170050" y="3622650"/>
              <a:ext cx="100050" cy="103225"/>
            </a:xfrm>
            <a:custGeom>
              <a:rect b="b" l="l" r="r" t="t"/>
              <a:pathLst>
                <a:path extrusionOk="0" h="4129" w="4002">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89"/>
            <p:cNvSpPr/>
            <p:nvPr/>
          </p:nvSpPr>
          <p:spPr>
            <a:xfrm>
              <a:off x="-48129100" y="3665200"/>
              <a:ext cx="18150" cy="18125"/>
            </a:xfrm>
            <a:custGeom>
              <a:rect b="b" l="l" r="r" t="t"/>
              <a:pathLst>
                <a:path extrusionOk="0" h="725" w="726">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5" name="Google Shape;10045;p89"/>
          <p:cNvGrpSpPr/>
          <p:nvPr/>
        </p:nvGrpSpPr>
        <p:grpSpPr>
          <a:xfrm>
            <a:off x="3550148" y="2430591"/>
            <a:ext cx="250847" cy="358070"/>
            <a:chOff x="-48216525" y="3936125"/>
            <a:chExt cx="211900" cy="302475"/>
          </a:xfrm>
        </p:grpSpPr>
        <p:sp>
          <p:nvSpPr>
            <p:cNvPr id="10046" name="Google Shape;10046;p89"/>
            <p:cNvSpPr/>
            <p:nvPr/>
          </p:nvSpPr>
          <p:spPr>
            <a:xfrm>
              <a:off x="-48207850" y="3955825"/>
              <a:ext cx="105550" cy="158325"/>
            </a:xfrm>
            <a:custGeom>
              <a:rect b="b" l="l" r="r" t="t"/>
              <a:pathLst>
                <a:path extrusionOk="0" h="6333" w="4222">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89"/>
            <p:cNvSpPr/>
            <p:nvPr/>
          </p:nvSpPr>
          <p:spPr>
            <a:xfrm>
              <a:off x="-48192100" y="4184225"/>
              <a:ext cx="163850" cy="54375"/>
            </a:xfrm>
            <a:custGeom>
              <a:rect b="b" l="l" r="r" t="t"/>
              <a:pathLst>
                <a:path extrusionOk="0" h="2175" w="6554">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89"/>
            <p:cNvSpPr/>
            <p:nvPr/>
          </p:nvSpPr>
          <p:spPr>
            <a:xfrm>
              <a:off x="-48216525" y="4131475"/>
              <a:ext cx="211900" cy="34675"/>
            </a:xfrm>
            <a:custGeom>
              <a:rect b="b" l="l" r="r" t="t"/>
              <a:pathLst>
                <a:path extrusionOk="0" h="1387" w="8476">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89"/>
            <p:cNvSpPr/>
            <p:nvPr/>
          </p:nvSpPr>
          <p:spPr>
            <a:xfrm>
              <a:off x="-48113350" y="3936125"/>
              <a:ext cx="98475" cy="178025"/>
            </a:xfrm>
            <a:custGeom>
              <a:rect b="b" l="l" r="r" t="t"/>
              <a:pathLst>
                <a:path extrusionOk="0" h="7121" w="3939">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0" name="Google Shape;10050;p89"/>
          <p:cNvGrpSpPr/>
          <p:nvPr/>
        </p:nvGrpSpPr>
        <p:grpSpPr>
          <a:xfrm>
            <a:off x="2205866" y="2905661"/>
            <a:ext cx="355258" cy="355288"/>
            <a:chOff x="-46410500" y="3201275"/>
            <a:chExt cx="300100" cy="300125"/>
          </a:xfrm>
        </p:grpSpPr>
        <p:sp>
          <p:nvSpPr>
            <p:cNvPr id="10051" name="Google Shape;10051;p89"/>
            <p:cNvSpPr/>
            <p:nvPr/>
          </p:nvSpPr>
          <p:spPr>
            <a:xfrm>
              <a:off x="-46358500" y="3201275"/>
              <a:ext cx="37825" cy="87450"/>
            </a:xfrm>
            <a:custGeom>
              <a:rect b="b" l="l" r="r" t="t"/>
              <a:pathLst>
                <a:path extrusionOk="0" h="3498" w="1513">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89"/>
            <p:cNvSpPr/>
            <p:nvPr/>
          </p:nvSpPr>
          <p:spPr>
            <a:xfrm>
              <a:off x="-46307325" y="3201275"/>
              <a:ext cx="38625" cy="88250"/>
            </a:xfrm>
            <a:custGeom>
              <a:rect b="b" l="l" r="r" t="t"/>
              <a:pathLst>
                <a:path extrusionOk="0" h="3530" w="1545">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89"/>
            <p:cNvSpPr/>
            <p:nvPr/>
          </p:nvSpPr>
          <p:spPr>
            <a:xfrm>
              <a:off x="-46253750" y="3201275"/>
              <a:ext cx="38600" cy="87450"/>
            </a:xfrm>
            <a:custGeom>
              <a:rect b="b" l="l" r="r" t="t"/>
              <a:pathLst>
                <a:path extrusionOk="0" h="3498" w="1544">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89"/>
            <p:cNvSpPr/>
            <p:nvPr/>
          </p:nvSpPr>
          <p:spPr>
            <a:xfrm>
              <a:off x="-46410500" y="3306025"/>
              <a:ext cx="300100" cy="141025"/>
            </a:xfrm>
            <a:custGeom>
              <a:rect b="b" l="l" r="r" t="t"/>
              <a:pathLst>
                <a:path extrusionOk="0" h="5641" w="12004">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89"/>
            <p:cNvSpPr/>
            <p:nvPr/>
          </p:nvSpPr>
          <p:spPr>
            <a:xfrm>
              <a:off x="-46401050" y="3465925"/>
              <a:ext cx="226075" cy="35475"/>
            </a:xfrm>
            <a:custGeom>
              <a:rect b="b" l="l" r="r" t="t"/>
              <a:pathLst>
                <a:path extrusionOk="0" h="1419" w="9043">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6" name="Google Shape;10056;p89"/>
          <p:cNvGrpSpPr/>
          <p:nvPr/>
        </p:nvGrpSpPr>
        <p:grpSpPr>
          <a:xfrm>
            <a:off x="2205866" y="3341092"/>
            <a:ext cx="355258" cy="356205"/>
            <a:chOff x="-46409700" y="3569100"/>
            <a:chExt cx="300100" cy="300900"/>
          </a:xfrm>
        </p:grpSpPr>
        <p:sp>
          <p:nvSpPr>
            <p:cNvPr id="10057" name="Google Shape;10057;p89"/>
            <p:cNvSpPr/>
            <p:nvPr/>
          </p:nvSpPr>
          <p:spPr>
            <a:xfrm>
              <a:off x="-46234850" y="3569100"/>
              <a:ext cx="18125" cy="52800"/>
            </a:xfrm>
            <a:custGeom>
              <a:rect b="b" l="l" r="r" t="t"/>
              <a:pathLst>
                <a:path extrusionOk="0" h="2112" w="725">
                  <a:moveTo>
                    <a:pt x="0" y="1"/>
                  </a:moveTo>
                  <a:lnTo>
                    <a:pt x="0" y="2111"/>
                  </a:lnTo>
                  <a:lnTo>
                    <a:pt x="725" y="2111"/>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89"/>
            <p:cNvSpPr/>
            <p:nvPr/>
          </p:nvSpPr>
          <p:spPr>
            <a:xfrm>
              <a:off x="-46270300" y="374552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89"/>
            <p:cNvSpPr/>
            <p:nvPr/>
          </p:nvSpPr>
          <p:spPr>
            <a:xfrm>
              <a:off x="-46305750" y="3710875"/>
              <a:ext cx="89025" cy="88225"/>
            </a:xfrm>
            <a:custGeom>
              <a:rect b="b" l="l" r="r" t="t"/>
              <a:pathLst>
                <a:path extrusionOk="0" h="3529" w="3561">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89"/>
            <p:cNvSpPr/>
            <p:nvPr/>
          </p:nvSpPr>
          <p:spPr>
            <a:xfrm>
              <a:off x="-46409700" y="3569900"/>
              <a:ext cx="300100" cy="300100"/>
            </a:xfrm>
            <a:custGeom>
              <a:rect b="b" l="l" r="r" t="t"/>
              <a:pathLst>
                <a:path extrusionOk="0" h="12004" w="12004">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89"/>
            <p:cNvSpPr/>
            <p:nvPr/>
          </p:nvSpPr>
          <p:spPr>
            <a:xfrm>
              <a:off x="-46341175" y="3569100"/>
              <a:ext cx="159125" cy="87450"/>
            </a:xfrm>
            <a:custGeom>
              <a:rect b="b" l="l" r="r" t="t"/>
              <a:pathLst>
                <a:path extrusionOk="0" h="3498" w="6365">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2" name="Google Shape;10062;p89"/>
          <p:cNvGrpSpPr/>
          <p:nvPr/>
        </p:nvGrpSpPr>
        <p:grpSpPr>
          <a:xfrm>
            <a:off x="2193747" y="3776524"/>
            <a:ext cx="379497" cy="358070"/>
            <a:chOff x="-46422300" y="3936925"/>
            <a:chExt cx="320575" cy="302475"/>
          </a:xfrm>
        </p:grpSpPr>
        <p:sp>
          <p:nvSpPr>
            <p:cNvPr id="10063" name="Google Shape;10063;p89"/>
            <p:cNvSpPr/>
            <p:nvPr/>
          </p:nvSpPr>
          <p:spPr>
            <a:xfrm>
              <a:off x="-46254550" y="3936925"/>
              <a:ext cx="152825" cy="300900"/>
            </a:xfrm>
            <a:custGeom>
              <a:rect b="b" l="l" r="r" t="t"/>
              <a:pathLst>
                <a:path extrusionOk="0" h="12036" w="6113">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89"/>
            <p:cNvSpPr/>
            <p:nvPr/>
          </p:nvSpPr>
          <p:spPr>
            <a:xfrm>
              <a:off x="-46422300" y="3938500"/>
              <a:ext cx="152025" cy="300900"/>
            </a:xfrm>
            <a:custGeom>
              <a:rect b="b" l="l" r="r" t="t"/>
              <a:pathLst>
                <a:path extrusionOk="0" h="12036" w="6081">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5" name="Google Shape;10065;p89"/>
          <p:cNvGrpSpPr/>
          <p:nvPr/>
        </p:nvGrpSpPr>
        <p:grpSpPr>
          <a:xfrm>
            <a:off x="3971326" y="3330852"/>
            <a:ext cx="356205" cy="355258"/>
            <a:chOff x="-44914800" y="3560450"/>
            <a:chExt cx="300900" cy="300100"/>
          </a:xfrm>
        </p:grpSpPr>
        <p:sp>
          <p:nvSpPr>
            <p:cNvPr id="10066" name="Google Shape;10066;p89"/>
            <p:cNvSpPr/>
            <p:nvPr/>
          </p:nvSpPr>
          <p:spPr>
            <a:xfrm>
              <a:off x="-44914800" y="3560450"/>
              <a:ext cx="300900" cy="300100"/>
            </a:xfrm>
            <a:custGeom>
              <a:rect b="b" l="l" r="r" t="t"/>
              <a:pathLst>
                <a:path extrusionOk="0" h="12004" w="12036">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89"/>
            <p:cNvSpPr/>
            <p:nvPr/>
          </p:nvSpPr>
          <p:spPr>
            <a:xfrm>
              <a:off x="-44861250" y="3632100"/>
              <a:ext cx="193800" cy="146525"/>
            </a:xfrm>
            <a:custGeom>
              <a:rect b="b" l="l" r="r" t="t"/>
              <a:pathLst>
                <a:path extrusionOk="0" h="5861" w="7752">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89"/>
            <p:cNvSpPr/>
            <p:nvPr/>
          </p:nvSpPr>
          <p:spPr>
            <a:xfrm>
              <a:off x="-44773800" y="3675425"/>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89"/>
            <p:cNvSpPr/>
            <p:nvPr/>
          </p:nvSpPr>
          <p:spPr>
            <a:xfrm>
              <a:off x="-44750975" y="3741600"/>
              <a:ext cx="70900" cy="48050"/>
            </a:xfrm>
            <a:custGeom>
              <a:rect b="b" l="l" r="r" t="t"/>
              <a:pathLst>
                <a:path extrusionOk="0" h="1922" w="2836">
                  <a:moveTo>
                    <a:pt x="883" y="0"/>
                  </a:moveTo>
                  <a:lnTo>
                    <a:pt x="1" y="945"/>
                  </a:lnTo>
                  <a:lnTo>
                    <a:pt x="1009" y="1922"/>
                  </a:lnTo>
                  <a:lnTo>
                    <a:pt x="2836" y="1922"/>
                  </a:lnTo>
                  <a:lnTo>
                    <a:pt x="8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89"/>
            <p:cNvSpPr/>
            <p:nvPr/>
          </p:nvSpPr>
          <p:spPr>
            <a:xfrm>
              <a:off x="-44848625" y="3740025"/>
              <a:ext cx="97675" cy="49625"/>
            </a:xfrm>
            <a:custGeom>
              <a:rect b="b" l="l" r="r" t="t"/>
              <a:pathLst>
                <a:path extrusionOk="0" h="1985" w="3907">
                  <a:moveTo>
                    <a:pt x="1985" y="0"/>
                  </a:moveTo>
                  <a:lnTo>
                    <a:pt x="0" y="1985"/>
                  </a:lnTo>
                  <a:lnTo>
                    <a:pt x="3907" y="1985"/>
                  </a:lnTo>
                  <a:lnTo>
                    <a:pt x="198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1" name="Google Shape;10071;p89"/>
          <p:cNvGrpSpPr/>
          <p:nvPr/>
        </p:nvGrpSpPr>
        <p:grpSpPr>
          <a:xfrm>
            <a:off x="1726378" y="1539486"/>
            <a:ext cx="354311" cy="354104"/>
            <a:chOff x="-49764975" y="3183375"/>
            <a:chExt cx="299300" cy="299125"/>
          </a:xfrm>
        </p:grpSpPr>
        <p:sp>
          <p:nvSpPr>
            <p:cNvPr id="10072" name="Google Shape;10072;p89"/>
            <p:cNvSpPr/>
            <p:nvPr/>
          </p:nvSpPr>
          <p:spPr>
            <a:xfrm>
              <a:off x="-49606675" y="3233575"/>
              <a:ext cx="70125" cy="103200"/>
            </a:xfrm>
            <a:custGeom>
              <a:rect b="b" l="l" r="r" t="t"/>
              <a:pathLst>
                <a:path extrusionOk="0" h="4128" w="2805">
                  <a:moveTo>
                    <a:pt x="2805" y="1"/>
                  </a:moveTo>
                  <a:lnTo>
                    <a:pt x="1" y="1355"/>
                  </a:lnTo>
                  <a:lnTo>
                    <a:pt x="1" y="4128"/>
                  </a:lnTo>
                  <a:lnTo>
                    <a:pt x="2805" y="2710"/>
                  </a:lnTo>
                  <a:lnTo>
                    <a:pt x="28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89"/>
            <p:cNvSpPr/>
            <p:nvPr/>
          </p:nvSpPr>
          <p:spPr>
            <a:xfrm>
              <a:off x="-49676775" y="3364325"/>
              <a:ext cx="52000" cy="118175"/>
            </a:xfrm>
            <a:custGeom>
              <a:rect b="b" l="l" r="r" t="t"/>
              <a:pathLst>
                <a:path extrusionOk="0" h="4727" w="2080">
                  <a:moveTo>
                    <a:pt x="2080" y="0"/>
                  </a:moveTo>
                  <a:lnTo>
                    <a:pt x="1" y="1072"/>
                  </a:lnTo>
                  <a:lnTo>
                    <a:pt x="1" y="4726"/>
                  </a:lnTo>
                  <a:lnTo>
                    <a:pt x="2080" y="3529"/>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89"/>
            <p:cNvSpPr/>
            <p:nvPr/>
          </p:nvSpPr>
          <p:spPr>
            <a:xfrm>
              <a:off x="-49694100" y="3233575"/>
              <a:ext cx="69325" cy="103200"/>
            </a:xfrm>
            <a:custGeom>
              <a:rect b="b" l="l" r="r" t="t"/>
              <a:pathLst>
                <a:path extrusionOk="0" h="4128" w="2773">
                  <a:moveTo>
                    <a:pt x="1" y="1"/>
                  </a:moveTo>
                  <a:lnTo>
                    <a:pt x="1" y="2710"/>
                  </a:lnTo>
                  <a:lnTo>
                    <a:pt x="2773" y="4128"/>
                  </a:lnTo>
                  <a:lnTo>
                    <a:pt x="2773" y="1355"/>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89"/>
            <p:cNvSpPr/>
            <p:nvPr/>
          </p:nvSpPr>
          <p:spPr>
            <a:xfrm>
              <a:off x="-49756325" y="3314700"/>
              <a:ext cx="121325" cy="61450"/>
            </a:xfrm>
            <a:custGeom>
              <a:rect b="b" l="l" r="r" t="t"/>
              <a:pathLst>
                <a:path extrusionOk="0" h="2458" w="4853">
                  <a:moveTo>
                    <a:pt x="2048" y="1"/>
                  </a:moveTo>
                  <a:lnTo>
                    <a:pt x="1" y="1040"/>
                  </a:lnTo>
                  <a:lnTo>
                    <a:pt x="2836" y="2458"/>
                  </a:lnTo>
                  <a:lnTo>
                    <a:pt x="4852" y="1418"/>
                  </a:lnTo>
                  <a:lnTo>
                    <a:pt x="204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89"/>
            <p:cNvSpPr/>
            <p:nvPr/>
          </p:nvSpPr>
          <p:spPr>
            <a:xfrm>
              <a:off x="-49606675" y="3364325"/>
              <a:ext cx="52000" cy="118175"/>
            </a:xfrm>
            <a:custGeom>
              <a:rect b="b" l="l" r="r" t="t"/>
              <a:pathLst>
                <a:path extrusionOk="0" h="4727" w="2080">
                  <a:moveTo>
                    <a:pt x="1" y="0"/>
                  </a:moveTo>
                  <a:lnTo>
                    <a:pt x="1" y="3529"/>
                  </a:lnTo>
                  <a:lnTo>
                    <a:pt x="2080" y="4726"/>
                  </a:lnTo>
                  <a:lnTo>
                    <a:pt x="2080" y="1072"/>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89"/>
            <p:cNvSpPr/>
            <p:nvPr/>
          </p:nvSpPr>
          <p:spPr>
            <a:xfrm>
              <a:off x="-49595650" y="3314700"/>
              <a:ext cx="121325" cy="61450"/>
            </a:xfrm>
            <a:custGeom>
              <a:rect b="b" l="l" r="r" t="t"/>
              <a:pathLst>
                <a:path extrusionOk="0" h="2458" w="4853">
                  <a:moveTo>
                    <a:pt x="2773" y="1"/>
                  </a:moveTo>
                  <a:lnTo>
                    <a:pt x="1" y="1418"/>
                  </a:lnTo>
                  <a:lnTo>
                    <a:pt x="1985" y="2458"/>
                  </a:lnTo>
                  <a:lnTo>
                    <a:pt x="4852" y="1040"/>
                  </a:ln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89"/>
            <p:cNvSpPr/>
            <p:nvPr/>
          </p:nvSpPr>
          <p:spPr>
            <a:xfrm>
              <a:off x="-49764975" y="3355650"/>
              <a:ext cx="70100" cy="126850"/>
            </a:xfrm>
            <a:custGeom>
              <a:rect b="b" l="l" r="r" t="t"/>
              <a:pathLst>
                <a:path extrusionOk="0" h="5074" w="2804">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89"/>
            <p:cNvSpPr/>
            <p:nvPr/>
          </p:nvSpPr>
          <p:spPr>
            <a:xfrm>
              <a:off x="-49535775" y="3355650"/>
              <a:ext cx="70100" cy="126850"/>
            </a:xfrm>
            <a:custGeom>
              <a:rect b="b" l="l" r="r" t="t"/>
              <a:pathLst>
                <a:path extrusionOk="0" h="5074" w="2804">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89"/>
            <p:cNvSpPr/>
            <p:nvPr/>
          </p:nvSpPr>
          <p:spPr>
            <a:xfrm>
              <a:off x="-49685425" y="3183375"/>
              <a:ext cx="140200" cy="69925"/>
            </a:xfrm>
            <a:custGeom>
              <a:rect b="b" l="l" r="r" t="t"/>
              <a:pathLst>
                <a:path extrusionOk="0" h="2797" w="5608">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1" name="Google Shape;10081;p89"/>
          <p:cNvGrpSpPr/>
          <p:nvPr/>
        </p:nvGrpSpPr>
        <p:grpSpPr>
          <a:xfrm>
            <a:off x="1726378" y="1974947"/>
            <a:ext cx="354311" cy="355909"/>
            <a:chOff x="-49764975" y="3551225"/>
            <a:chExt cx="299300" cy="300650"/>
          </a:xfrm>
        </p:grpSpPr>
        <p:sp>
          <p:nvSpPr>
            <p:cNvPr id="10082" name="Google Shape;10082;p89"/>
            <p:cNvSpPr/>
            <p:nvPr/>
          </p:nvSpPr>
          <p:spPr>
            <a:xfrm>
              <a:off x="-49764975" y="3657325"/>
              <a:ext cx="35450" cy="18125"/>
            </a:xfrm>
            <a:custGeom>
              <a:rect b="b" l="l" r="r" t="t"/>
              <a:pathLst>
                <a:path extrusionOk="0" h="725" w="1418">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89"/>
            <p:cNvSpPr/>
            <p:nvPr/>
          </p:nvSpPr>
          <p:spPr>
            <a:xfrm>
              <a:off x="-49763400" y="3598250"/>
              <a:ext cx="31525" cy="29950"/>
            </a:xfrm>
            <a:custGeom>
              <a:rect b="b" l="l" r="r" t="t"/>
              <a:pathLst>
                <a:path extrusionOk="0" h="1198" w="1261">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89"/>
            <p:cNvSpPr/>
            <p:nvPr/>
          </p:nvSpPr>
          <p:spPr>
            <a:xfrm>
              <a:off x="-49763400" y="3703975"/>
              <a:ext cx="31525" cy="30550"/>
            </a:xfrm>
            <a:custGeom>
              <a:rect b="b" l="l" r="r" t="t"/>
              <a:pathLst>
                <a:path extrusionOk="0" h="1222" w="1261">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89"/>
            <p:cNvSpPr/>
            <p:nvPr/>
          </p:nvSpPr>
          <p:spPr>
            <a:xfrm>
              <a:off x="-49501125" y="3657325"/>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89"/>
            <p:cNvSpPr/>
            <p:nvPr/>
          </p:nvSpPr>
          <p:spPr>
            <a:xfrm>
              <a:off x="-49499550" y="3598250"/>
              <a:ext cx="31525" cy="30550"/>
            </a:xfrm>
            <a:custGeom>
              <a:rect b="b" l="l" r="r" t="t"/>
              <a:pathLst>
                <a:path extrusionOk="0" h="1222" w="1261">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89"/>
            <p:cNvSpPr/>
            <p:nvPr/>
          </p:nvSpPr>
          <p:spPr>
            <a:xfrm>
              <a:off x="-49499550" y="3704575"/>
              <a:ext cx="31525" cy="29950"/>
            </a:xfrm>
            <a:custGeom>
              <a:rect b="b" l="l" r="r" t="t"/>
              <a:pathLst>
                <a:path extrusionOk="0" h="1198" w="1261">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89"/>
            <p:cNvSpPr/>
            <p:nvPr/>
          </p:nvSpPr>
          <p:spPr>
            <a:xfrm>
              <a:off x="-49725600" y="3551225"/>
              <a:ext cx="215050" cy="210875"/>
            </a:xfrm>
            <a:custGeom>
              <a:rect b="b" l="l" r="r" t="t"/>
              <a:pathLst>
                <a:path extrusionOk="0" h="8435" w="8602">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89"/>
            <p:cNvSpPr/>
            <p:nvPr/>
          </p:nvSpPr>
          <p:spPr>
            <a:xfrm>
              <a:off x="-49633450" y="3697475"/>
              <a:ext cx="35475" cy="65400"/>
            </a:xfrm>
            <a:custGeom>
              <a:rect b="b" l="l" r="r" t="t"/>
              <a:pathLst>
                <a:path extrusionOk="0" h="2616" w="1419">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89"/>
            <p:cNvSpPr/>
            <p:nvPr/>
          </p:nvSpPr>
          <p:spPr>
            <a:xfrm>
              <a:off x="-49676775" y="3780975"/>
              <a:ext cx="123675" cy="34675"/>
            </a:xfrm>
            <a:custGeom>
              <a:rect b="b" l="l" r="r" t="t"/>
              <a:pathLst>
                <a:path extrusionOk="0" h="1387" w="4947">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89"/>
            <p:cNvSpPr/>
            <p:nvPr/>
          </p:nvSpPr>
          <p:spPr>
            <a:xfrm>
              <a:off x="-49630300" y="3651800"/>
              <a:ext cx="29150" cy="31325"/>
            </a:xfrm>
            <a:custGeom>
              <a:rect b="b" l="l" r="r" t="t"/>
              <a:pathLst>
                <a:path extrusionOk="0" h="1253" w="1166">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89"/>
            <p:cNvSpPr/>
            <p:nvPr/>
          </p:nvSpPr>
          <p:spPr>
            <a:xfrm>
              <a:off x="-49657875" y="3833750"/>
              <a:ext cx="85100" cy="18125"/>
            </a:xfrm>
            <a:custGeom>
              <a:rect b="b" l="l" r="r" t="t"/>
              <a:pathLst>
                <a:path extrusionOk="0" h="725" w="3404">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3" name="Google Shape;10093;p89"/>
          <p:cNvGrpSpPr/>
          <p:nvPr/>
        </p:nvGrpSpPr>
        <p:grpSpPr>
          <a:xfrm>
            <a:off x="1724040" y="2411710"/>
            <a:ext cx="358987" cy="355525"/>
            <a:chOff x="-49766550" y="3920175"/>
            <a:chExt cx="303250" cy="300325"/>
          </a:xfrm>
        </p:grpSpPr>
        <p:sp>
          <p:nvSpPr>
            <p:cNvPr id="10094" name="Google Shape;10094;p89"/>
            <p:cNvSpPr/>
            <p:nvPr/>
          </p:nvSpPr>
          <p:spPr>
            <a:xfrm>
              <a:off x="-49764975" y="3920175"/>
              <a:ext cx="228425" cy="89225"/>
            </a:xfrm>
            <a:custGeom>
              <a:rect b="b" l="l" r="r" t="t"/>
              <a:pathLst>
                <a:path extrusionOk="0" h="3569" w="9137">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89"/>
            <p:cNvSpPr/>
            <p:nvPr/>
          </p:nvSpPr>
          <p:spPr>
            <a:xfrm>
              <a:off x="-49764975" y="3998350"/>
              <a:ext cx="141775" cy="115800"/>
            </a:xfrm>
            <a:custGeom>
              <a:rect b="b" l="l" r="r" t="t"/>
              <a:pathLst>
                <a:path extrusionOk="0" h="4632" w="5671">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89"/>
            <p:cNvSpPr/>
            <p:nvPr/>
          </p:nvSpPr>
          <p:spPr>
            <a:xfrm>
              <a:off x="-49627150" y="3996000"/>
              <a:ext cx="163850" cy="148100"/>
            </a:xfrm>
            <a:custGeom>
              <a:rect b="b" l="l" r="r" t="t"/>
              <a:pathLst>
                <a:path extrusionOk="0" h="5924" w="6554">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89"/>
            <p:cNvSpPr/>
            <p:nvPr/>
          </p:nvSpPr>
          <p:spPr>
            <a:xfrm>
              <a:off x="-49766550" y="4061375"/>
              <a:ext cx="230000" cy="159125"/>
            </a:xfrm>
            <a:custGeom>
              <a:rect b="b" l="l" r="r" t="t"/>
              <a:pathLst>
                <a:path extrusionOk="0" h="6365" w="920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8" name="Google Shape;10098;p89"/>
          <p:cNvGrpSpPr/>
          <p:nvPr/>
        </p:nvGrpSpPr>
        <p:grpSpPr>
          <a:xfrm>
            <a:off x="3939571" y="1559758"/>
            <a:ext cx="357123" cy="354341"/>
            <a:chOff x="-47892800" y="3200500"/>
            <a:chExt cx="301675" cy="299325"/>
          </a:xfrm>
        </p:grpSpPr>
        <p:sp>
          <p:nvSpPr>
            <p:cNvPr id="10099" name="Google Shape;10099;p89"/>
            <p:cNvSpPr/>
            <p:nvPr/>
          </p:nvSpPr>
          <p:spPr>
            <a:xfrm>
              <a:off x="-47892800" y="3200500"/>
              <a:ext cx="301675" cy="177225"/>
            </a:xfrm>
            <a:custGeom>
              <a:rect b="b" l="l" r="r" t="t"/>
              <a:pathLst>
                <a:path extrusionOk="0" h="7089" w="12067">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89"/>
            <p:cNvSpPr/>
            <p:nvPr/>
          </p:nvSpPr>
          <p:spPr>
            <a:xfrm>
              <a:off x="-47751825" y="3306025"/>
              <a:ext cx="17350" cy="18150"/>
            </a:xfrm>
            <a:custGeom>
              <a:rect b="b" l="l" r="r" t="t"/>
              <a:pathLst>
                <a:path extrusionOk="0" h="726" w="694">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89"/>
            <p:cNvSpPr/>
            <p:nvPr/>
          </p:nvSpPr>
          <p:spPr>
            <a:xfrm>
              <a:off x="-47786475" y="3395050"/>
              <a:ext cx="87450" cy="17350"/>
            </a:xfrm>
            <a:custGeom>
              <a:rect b="b" l="l" r="r" t="t"/>
              <a:pathLst>
                <a:path extrusionOk="0" h="694" w="3498">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89"/>
            <p:cNvSpPr/>
            <p:nvPr/>
          </p:nvSpPr>
          <p:spPr>
            <a:xfrm>
              <a:off x="-47692750" y="3271375"/>
              <a:ext cx="101625" cy="140225"/>
            </a:xfrm>
            <a:custGeom>
              <a:rect b="b" l="l" r="r" t="t"/>
              <a:pathLst>
                <a:path extrusionOk="0" h="5609" w="4065">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89"/>
            <p:cNvSpPr/>
            <p:nvPr/>
          </p:nvSpPr>
          <p:spPr>
            <a:xfrm>
              <a:off x="-47891225" y="3272950"/>
              <a:ext cx="100050" cy="140225"/>
            </a:xfrm>
            <a:custGeom>
              <a:rect b="b" l="l" r="r" t="t"/>
              <a:pathLst>
                <a:path extrusionOk="0" h="5609" w="4002">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89"/>
            <p:cNvSpPr/>
            <p:nvPr/>
          </p:nvSpPr>
          <p:spPr>
            <a:xfrm>
              <a:off x="-47892800" y="3428900"/>
              <a:ext cx="300100" cy="70925"/>
            </a:xfrm>
            <a:custGeom>
              <a:rect b="b" l="l" r="r" t="t"/>
              <a:pathLst>
                <a:path extrusionOk="0" h="2837" w="12004">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5" name="Google Shape;10105;p89"/>
          <p:cNvGrpSpPr/>
          <p:nvPr/>
        </p:nvGrpSpPr>
        <p:grpSpPr>
          <a:xfrm>
            <a:off x="4003437" y="1996107"/>
            <a:ext cx="229391" cy="355258"/>
            <a:chOff x="-47839250" y="3569100"/>
            <a:chExt cx="193775" cy="300100"/>
          </a:xfrm>
        </p:grpSpPr>
        <p:sp>
          <p:nvSpPr>
            <p:cNvPr id="10106" name="Google Shape;10106;p89"/>
            <p:cNvSpPr/>
            <p:nvPr/>
          </p:nvSpPr>
          <p:spPr>
            <a:xfrm>
              <a:off x="-47786475" y="3657325"/>
              <a:ext cx="51225" cy="51200"/>
            </a:xfrm>
            <a:custGeom>
              <a:rect b="b" l="l" r="r" t="t"/>
              <a:pathLst>
                <a:path extrusionOk="0" h="2048" w="2049">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89"/>
            <p:cNvSpPr/>
            <p:nvPr/>
          </p:nvSpPr>
          <p:spPr>
            <a:xfrm>
              <a:off x="-47751025" y="3692750"/>
              <a:ext cx="15775" cy="15775"/>
            </a:xfrm>
            <a:custGeom>
              <a:rect b="b" l="l" r="r" t="t"/>
              <a:pathLst>
                <a:path extrusionOk="0" h="631" w="631">
                  <a:moveTo>
                    <a:pt x="0" y="1"/>
                  </a:moveTo>
                  <a:lnTo>
                    <a:pt x="0" y="631"/>
                  </a:lnTo>
                  <a:cubicBezTo>
                    <a:pt x="315" y="536"/>
                    <a:pt x="504" y="284"/>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89"/>
            <p:cNvSpPr/>
            <p:nvPr/>
          </p:nvSpPr>
          <p:spPr>
            <a:xfrm>
              <a:off x="-47838450" y="3569100"/>
              <a:ext cx="192975" cy="35475"/>
            </a:xfrm>
            <a:custGeom>
              <a:rect b="b" l="l" r="r" t="t"/>
              <a:pathLst>
                <a:path extrusionOk="0" h="1419" w="7719">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89"/>
            <p:cNvSpPr/>
            <p:nvPr/>
          </p:nvSpPr>
          <p:spPr>
            <a:xfrm>
              <a:off x="-47751025" y="3691975"/>
              <a:ext cx="53575" cy="53575"/>
            </a:xfrm>
            <a:custGeom>
              <a:rect b="b" l="l" r="r" t="t"/>
              <a:pathLst>
                <a:path extrusionOk="0" h="2143" w="2143">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89"/>
            <p:cNvSpPr/>
            <p:nvPr/>
          </p:nvSpPr>
          <p:spPr>
            <a:xfrm>
              <a:off x="-47839250" y="3621875"/>
              <a:ext cx="193000" cy="159125"/>
            </a:xfrm>
            <a:custGeom>
              <a:rect b="b" l="l" r="r" t="t"/>
              <a:pathLst>
                <a:path extrusionOk="0" h="6365" w="772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89"/>
            <p:cNvSpPr/>
            <p:nvPr/>
          </p:nvSpPr>
          <p:spPr>
            <a:xfrm>
              <a:off x="-47839250" y="3799075"/>
              <a:ext cx="193000" cy="70125"/>
            </a:xfrm>
            <a:custGeom>
              <a:rect b="b" l="l" r="r" t="t"/>
              <a:pathLst>
                <a:path extrusionOk="0" h="2805" w="772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2" name="Google Shape;10112;p89"/>
          <p:cNvGrpSpPr/>
          <p:nvPr/>
        </p:nvGrpSpPr>
        <p:grpSpPr>
          <a:xfrm>
            <a:off x="3940503" y="2432456"/>
            <a:ext cx="355258" cy="356205"/>
            <a:chOff x="-47892800" y="3937700"/>
            <a:chExt cx="300100" cy="300900"/>
          </a:xfrm>
        </p:grpSpPr>
        <p:sp>
          <p:nvSpPr>
            <p:cNvPr id="10113" name="Google Shape;10113;p89"/>
            <p:cNvSpPr/>
            <p:nvPr/>
          </p:nvSpPr>
          <p:spPr>
            <a:xfrm>
              <a:off x="-47858150" y="3937700"/>
              <a:ext cx="70900" cy="44150"/>
            </a:xfrm>
            <a:custGeom>
              <a:rect b="b" l="l" r="r" t="t"/>
              <a:pathLst>
                <a:path extrusionOk="0" h="1766" w="2836">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89"/>
            <p:cNvSpPr/>
            <p:nvPr/>
          </p:nvSpPr>
          <p:spPr>
            <a:xfrm>
              <a:off x="-47892800" y="3991275"/>
              <a:ext cx="141000" cy="105550"/>
            </a:xfrm>
            <a:custGeom>
              <a:rect b="b" l="l" r="r" t="t"/>
              <a:pathLst>
                <a:path extrusionOk="0" h="4222" w="564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89"/>
            <p:cNvSpPr/>
            <p:nvPr/>
          </p:nvSpPr>
          <p:spPr>
            <a:xfrm>
              <a:off x="-47773875" y="3956600"/>
              <a:ext cx="119750" cy="89025"/>
            </a:xfrm>
            <a:custGeom>
              <a:rect b="b" l="l" r="r" t="t"/>
              <a:pathLst>
                <a:path extrusionOk="0" h="3561" w="479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89"/>
            <p:cNvSpPr/>
            <p:nvPr/>
          </p:nvSpPr>
          <p:spPr>
            <a:xfrm>
              <a:off x="-47699050" y="4043250"/>
              <a:ext cx="71700" cy="70900"/>
            </a:xfrm>
            <a:custGeom>
              <a:rect b="b" l="l" r="r" t="t"/>
              <a:pathLst>
                <a:path extrusionOk="0" h="2836" w="2868">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89"/>
            <p:cNvSpPr/>
            <p:nvPr/>
          </p:nvSpPr>
          <p:spPr>
            <a:xfrm>
              <a:off x="-47770725" y="4124375"/>
              <a:ext cx="178025" cy="114225"/>
            </a:xfrm>
            <a:custGeom>
              <a:rect b="b" l="l" r="r" t="t"/>
              <a:pathLst>
                <a:path extrusionOk="0" h="4569" w="7121">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89"/>
            <p:cNvSpPr/>
            <p:nvPr/>
          </p:nvSpPr>
          <p:spPr>
            <a:xfrm>
              <a:off x="-47830575" y="41322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89"/>
            <p:cNvSpPr/>
            <p:nvPr/>
          </p:nvSpPr>
          <p:spPr>
            <a:xfrm>
              <a:off x="-47785675" y="4112375"/>
              <a:ext cx="37825" cy="36250"/>
            </a:xfrm>
            <a:custGeom>
              <a:rect b="b" l="l" r="r" t="t"/>
              <a:pathLst>
                <a:path extrusionOk="0" h="1450" w="1513">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89"/>
            <p:cNvSpPr/>
            <p:nvPr/>
          </p:nvSpPr>
          <p:spPr>
            <a:xfrm>
              <a:off x="-47892800" y="4112750"/>
              <a:ext cx="37825" cy="36250"/>
            </a:xfrm>
            <a:custGeom>
              <a:rect b="b" l="l" r="r" t="t"/>
              <a:pathLst>
                <a:path extrusionOk="0" h="1450" w="1513">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1" name="Google Shape;10121;p89"/>
          <p:cNvGrpSpPr/>
          <p:nvPr/>
        </p:nvGrpSpPr>
        <p:grpSpPr>
          <a:xfrm>
            <a:off x="2645798" y="2926170"/>
            <a:ext cx="355258" cy="311458"/>
            <a:chOff x="-46042675" y="3218600"/>
            <a:chExt cx="300100" cy="263100"/>
          </a:xfrm>
        </p:grpSpPr>
        <p:sp>
          <p:nvSpPr>
            <p:cNvPr id="10122" name="Google Shape;10122;p89"/>
            <p:cNvSpPr/>
            <p:nvPr/>
          </p:nvSpPr>
          <p:spPr>
            <a:xfrm>
              <a:off x="-46042675" y="3302875"/>
              <a:ext cx="35475" cy="130000"/>
            </a:xfrm>
            <a:custGeom>
              <a:rect b="b" l="l" r="r" t="t"/>
              <a:pathLst>
                <a:path extrusionOk="0" h="5200" w="1419">
                  <a:moveTo>
                    <a:pt x="1" y="1"/>
                  </a:moveTo>
                  <a:lnTo>
                    <a:pt x="1" y="5199"/>
                  </a:lnTo>
                  <a:lnTo>
                    <a:pt x="1418" y="4506"/>
                  </a:lnTo>
                  <a:lnTo>
                    <a:pt x="1418" y="72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89"/>
            <p:cNvSpPr/>
            <p:nvPr/>
          </p:nvSpPr>
          <p:spPr>
            <a:xfrm>
              <a:off x="-45919025" y="3341475"/>
              <a:ext cx="53600" cy="52800"/>
            </a:xfrm>
            <a:custGeom>
              <a:rect b="b" l="l" r="r" t="t"/>
              <a:pathLst>
                <a:path extrusionOk="0" h="2112" w="2144">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89"/>
            <p:cNvSpPr/>
            <p:nvPr/>
          </p:nvSpPr>
          <p:spPr>
            <a:xfrm>
              <a:off x="-45778025" y="3302875"/>
              <a:ext cx="35450" cy="130000"/>
            </a:xfrm>
            <a:custGeom>
              <a:rect b="b" l="l" r="r" t="t"/>
              <a:pathLst>
                <a:path extrusionOk="0" h="5200" w="1418">
                  <a:moveTo>
                    <a:pt x="1418" y="1"/>
                  </a:moveTo>
                  <a:lnTo>
                    <a:pt x="0" y="726"/>
                  </a:lnTo>
                  <a:lnTo>
                    <a:pt x="0" y="4506"/>
                  </a:lnTo>
                  <a:lnTo>
                    <a:pt x="1418" y="5199"/>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89"/>
            <p:cNvSpPr/>
            <p:nvPr/>
          </p:nvSpPr>
          <p:spPr>
            <a:xfrm>
              <a:off x="-46042675" y="3235950"/>
              <a:ext cx="300100" cy="245750"/>
            </a:xfrm>
            <a:custGeom>
              <a:rect b="b" l="l" r="r" t="t"/>
              <a:pathLst>
                <a:path extrusionOk="0" h="9830" w="12004">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89"/>
            <p:cNvSpPr/>
            <p:nvPr/>
          </p:nvSpPr>
          <p:spPr>
            <a:xfrm>
              <a:off x="-45952875" y="3306025"/>
              <a:ext cx="122100" cy="122125"/>
            </a:xfrm>
            <a:custGeom>
              <a:rect b="b" l="l" r="r" t="t"/>
              <a:pathLst>
                <a:path extrusionOk="0" h="4885" w="4884">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89"/>
            <p:cNvSpPr/>
            <p:nvPr/>
          </p:nvSpPr>
          <p:spPr>
            <a:xfrm>
              <a:off x="-45941075" y="3218600"/>
              <a:ext cx="98475" cy="17375"/>
            </a:xfrm>
            <a:custGeom>
              <a:rect b="b" l="l" r="r" t="t"/>
              <a:pathLst>
                <a:path extrusionOk="0" h="695" w="3939">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8" name="Google Shape;10128;p89"/>
          <p:cNvGrpSpPr/>
          <p:nvPr/>
        </p:nvGrpSpPr>
        <p:grpSpPr>
          <a:xfrm>
            <a:off x="2645798" y="3340619"/>
            <a:ext cx="355258" cy="323118"/>
            <a:chOff x="-46042675" y="3568700"/>
            <a:chExt cx="300100" cy="272950"/>
          </a:xfrm>
        </p:grpSpPr>
        <p:sp>
          <p:nvSpPr>
            <p:cNvPr id="10129" name="Google Shape;10129;p89"/>
            <p:cNvSpPr/>
            <p:nvPr/>
          </p:nvSpPr>
          <p:spPr>
            <a:xfrm>
              <a:off x="-46042675" y="3758125"/>
              <a:ext cx="115025" cy="83525"/>
            </a:xfrm>
            <a:custGeom>
              <a:rect b="b" l="l" r="r" t="t"/>
              <a:pathLst>
                <a:path extrusionOk="0" h="3341" w="4601">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89"/>
            <p:cNvSpPr/>
            <p:nvPr/>
          </p:nvSpPr>
          <p:spPr>
            <a:xfrm>
              <a:off x="-45866250" y="3654175"/>
              <a:ext cx="37825" cy="37825"/>
            </a:xfrm>
            <a:custGeom>
              <a:rect b="b" l="l" r="r" t="t"/>
              <a:pathLst>
                <a:path extrusionOk="0" h="1513" w="1513">
                  <a:moveTo>
                    <a:pt x="1009" y="0"/>
                  </a:moveTo>
                  <a:lnTo>
                    <a:pt x="1" y="1008"/>
                  </a:lnTo>
                  <a:lnTo>
                    <a:pt x="505" y="1512"/>
                  </a:lnTo>
                  <a:lnTo>
                    <a:pt x="1513" y="504"/>
                  </a:ln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89"/>
            <p:cNvSpPr/>
            <p:nvPr/>
          </p:nvSpPr>
          <p:spPr>
            <a:xfrm>
              <a:off x="-45828450" y="3629750"/>
              <a:ext cx="25225" cy="25225"/>
            </a:xfrm>
            <a:custGeom>
              <a:rect b="b" l="l" r="r" t="t"/>
              <a:pathLst>
                <a:path extrusionOk="0" h="1009" w="1009">
                  <a:moveTo>
                    <a:pt x="505" y="0"/>
                  </a:moveTo>
                  <a:lnTo>
                    <a:pt x="1" y="505"/>
                  </a:lnTo>
                  <a:lnTo>
                    <a:pt x="505" y="1009"/>
                  </a:lnTo>
                  <a:lnTo>
                    <a:pt x="1009" y="505"/>
                  </a:lnTo>
                  <a:lnTo>
                    <a:pt x="5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89"/>
            <p:cNvSpPr/>
            <p:nvPr/>
          </p:nvSpPr>
          <p:spPr>
            <a:xfrm>
              <a:off x="-45979675" y="3568700"/>
              <a:ext cx="237100" cy="237800"/>
            </a:xfrm>
            <a:custGeom>
              <a:rect b="b" l="l" r="r" t="t"/>
              <a:pathLst>
                <a:path extrusionOk="0" h="9512" w="9484">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3" name="Google Shape;10133;p89"/>
          <p:cNvGrpSpPr/>
          <p:nvPr/>
        </p:nvGrpSpPr>
        <p:grpSpPr>
          <a:xfrm>
            <a:off x="2687749" y="3777589"/>
            <a:ext cx="271357" cy="356057"/>
            <a:chOff x="-46007225" y="3937825"/>
            <a:chExt cx="229225" cy="300775"/>
          </a:xfrm>
        </p:grpSpPr>
        <p:sp>
          <p:nvSpPr>
            <p:cNvPr id="10134" name="Google Shape;10134;p89"/>
            <p:cNvSpPr/>
            <p:nvPr/>
          </p:nvSpPr>
          <p:spPr>
            <a:xfrm>
              <a:off x="-45813475" y="3990475"/>
              <a:ext cx="35475" cy="17350"/>
            </a:xfrm>
            <a:custGeom>
              <a:rect b="b" l="l" r="r" t="t"/>
              <a:pathLst>
                <a:path extrusionOk="0" h="694" w="1419">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89"/>
            <p:cNvSpPr/>
            <p:nvPr/>
          </p:nvSpPr>
          <p:spPr>
            <a:xfrm>
              <a:off x="-46007225" y="3990475"/>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89"/>
            <p:cNvSpPr/>
            <p:nvPr/>
          </p:nvSpPr>
          <p:spPr>
            <a:xfrm>
              <a:off x="-45826875" y="3937825"/>
              <a:ext cx="35475" cy="26750"/>
            </a:xfrm>
            <a:custGeom>
              <a:rect b="b" l="l" r="r" t="t"/>
              <a:pathLst>
                <a:path extrusionOk="0" h="1070" w="1419">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89"/>
            <p:cNvSpPr/>
            <p:nvPr/>
          </p:nvSpPr>
          <p:spPr>
            <a:xfrm>
              <a:off x="-45993850" y="4034625"/>
              <a:ext cx="35475" cy="25850"/>
            </a:xfrm>
            <a:custGeom>
              <a:rect b="b" l="l" r="r" t="t"/>
              <a:pathLst>
                <a:path extrusionOk="0" h="1034" w="1419">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89"/>
            <p:cNvSpPr/>
            <p:nvPr/>
          </p:nvSpPr>
          <p:spPr>
            <a:xfrm>
              <a:off x="-45825300" y="4034625"/>
              <a:ext cx="34675" cy="25725"/>
            </a:xfrm>
            <a:custGeom>
              <a:rect b="b" l="l" r="r" t="t"/>
              <a:pathLst>
                <a:path extrusionOk="0" h="1029" w="1387">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89"/>
            <p:cNvSpPr/>
            <p:nvPr/>
          </p:nvSpPr>
          <p:spPr>
            <a:xfrm>
              <a:off x="-45992275" y="3938175"/>
              <a:ext cx="33900" cy="25525"/>
            </a:xfrm>
            <a:custGeom>
              <a:rect b="b" l="l" r="r" t="t"/>
              <a:pathLst>
                <a:path extrusionOk="0" h="1021" w="1356">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89"/>
            <p:cNvSpPr/>
            <p:nvPr/>
          </p:nvSpPr>
          <p:spPr>
            <a:xfrm>
              <a:off x="-45953675" y="4078700"/>
              <a:ext cx="122900" cy="35450"/>
            </a:xfrm>
            <a:custGeom>
              <a:rect b="b" l="l" r="r" t="t"/>
              <a:pathLst>
                <a:path extrusionOk="0" h="1418" w="4916">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89"/>
            <p:cNvSpPr/>
            <p:nvPr/>
          </p:nvSpPr>
          <p:spPr>
            <a:xfrm>
              <a:off x="-45956025" y="3938325"/>
              <a:ext cx="126025" cy="123075"/>
            </a:xfrm>
            <a:custGeom>
              <a:rect b="b" l="l" r="r" t="t"/>
              <a:pathLst>
                <a:path extrusionOk="0" h="4923" w="5041">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89"/>
            <p:cNvSpPr/>
            <p:nvPr/>
          </p:nvSpPr>
          <p:spPr>
            <a:xfrm>
              <a:off x="-45927675" y="4132250"/>
              <a:ext cx="70125" cy="39400"/>
            </a:xfrm>
            <a:custGeom>
              <a:rect b="b" l="l" r="r" t="t"/>
              <a:pathLst>
                <a:path extrusionOk="0" h="1576" w="2805">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89"/>
            <p:cNvSpPr/>
            <p:nvPr/>
          </p:nvSpPr>
          <p:spPr>
            <a:xfrm>
              <a:off x="-45921375" y="4176950"/>
              <a:ext cx="59100" cy="61650"/>
            </a:xfrm>
            <a:custGeom>
              <a:rect b="b" l="l" r="r" t="t"/>
              <a:pathLst>
                <a:path extrusionOk="0" h="2466" w="2364">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4" name="Google Shape;10144;p89"/>
          <p:cNvGrpSpPr/>
          <p:nvPr/>
        </p:nvGrpSpPr>
        <p:grpSpPr>
          <a:xfrm>
            <a:off x="3993241" y="3767675"/>
            <a:ext cx="312375" cy="357596"/>
            <a:chOff x="-44895900" y="3929450"/>
            <a:chExt cx="263875" cy="302075"/>
          </a:xfrm>
        </p:grpSpPr>
        <p:sp>
          <p:nvSpPr>
            <p:cNvPr id="10145" name="Google Shape;10145;p89"/>
            <p:cNvSpPr/>
            <p:nvPr/>
          </p:nvSpPr>
          <p:spPr>
            <a:xfrm>
              <a:off x="-44813975" y="4100750"/>
              <a:ext cx="101625" cy="50425"/>
            </a:xfrm>
            <a:custGeom>
              <a:rect b="b" l="l" r="r" t="t"/>
              <a:pathLst>
                <a:path extrusionOk="0" h="2017" w="4065">
                  <a:moveTo>
                    <a:pt x="2017" y="0"/>
                  </a:moveTo>
                  <a:lnTo>
                    <a:pt x="0" y="977"/>
                  </a:lnTo>
                  <a:lnTo>
                    <a:pt x="2017" y="2017"/>
                  </a:lnTo>
                  <a:lnTo>
                    <a:pt x="4064" y="977"/>
                  </a:lnTo>
                  <a:lnTo>
                    <a:pt x="20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89"/>
            <p:cNvSpPr/>
            <p:nvPr/>
          </p:nvSpPr>
          <p:spPr>
            <a:xfrm>
              <a:off x="-44885650" y="3929450"/>
              <a:ext cx="244175" cy="87825"/>
            </a:xfrm>
            <a:custGeom>
              <a:rect b="b" l="l" r="r" t="t"/>
              <a:pathLst>
                <a:path extrusionOk="0" h="3513" w="9767">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89"/>
            <p:cNvSpPr/>
            <p:nvPr/>
          </p:nvSpPr>
          <p:spPr>
            <a:xfrm>
              <a:off x="-44825000" y="4006225"/>
              <a:ext cx="52000" cy="105575"/>
            </a:xfrm>
            <a:custGeom>
              <a:rect b="b" l="l" r="r" t="t"/>
              <a:pathLst>
                <a:path extrusionOk="0" h="4223" w="2080">
                  <a:moveTo>
                    <a:pt x="2080" y="1"/>
                  </a:moveTo>
                  <a:lnTo>
                    <a:pt x="0" y="1009"/>
                  </a:lnTo>
                  <a:lnTo>
                    <a:pt x="0" y="4222"/>
                  </a:lnTo>
                  <a:lnTo>
                    <a:pt x="2080" y="3151"/>
                  </a:ln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89"/>
            <p:cNvSpPr/>
            <p:nvPr/>
          </p:nvSpPr>
          <p:spPr>
            <a:xfrm>
              <a:off x="-44754900" y="4005450"/>
              <a:ext cx="122875" cy="222925"/>
            </a:xfrm>
            <a:custGeom>
              <a:rect b="b" l="l" r="r" t="t"/>
              <a:pathLst>
                <a:path extrusionOk="0" h="8917" w="4915">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89"/>
            <p:cNvSpPr/>
            <p:nvPr/>
          </p:nvSpPr>
          <p:spPr>
            <a:xfrm>
              <a:off x="-44754900" y="4006225"/>
              <a:ext cx="52775" cy="105575"/>
            </a:xfrm>
            <a:custGeom>
              <a:rect b="b" l="l" r="r" t="t"/>
              <a:pathLst>
                <a:path extrusionOk="0" h="4223" w="2111">
                  <a:moveTo>
                    <a:pt x="0" y="1"/>
                  </a:moveTo>
                  <a:lnTo>
                    <a:pt x="0" y="3151"/>
                  </a:lnTo>
                  <a:lnTo>
                    <a:pt x="2111" y="4222"/>
                  </a:lnTo>
                  <a:lnTo>
                    <a:pt x="2111" y="1009"/>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89"/>
            <p:cNvSpPr/>
            <p:nvPr/>
          </p:nvSpPr>
          <p:spPr>
            <a:xfrm>
              <a:off x="-44895900" y="4006225"/>
              <a:ext cx="122900" cy="225300"/>
            </a:xfrm>
            <a:custGeom>
              <a:rect b="b" l="l" r="r" t="t"/>
              <a:pathLst>
                <a:path extrusionOk="0" h="9012" w="4916">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1" name="Google Shape;10151;p89"/>
          <p:cNvGrpSpPr/>
          <p:nvPr/>
        </p:nvGrpSpPr>
        <p:grpSpPr>
          <a:xfrm>
            <a:off x="2167060" y="1550436"/>
            <a:ext cx="356205" cy="332885"/>
            <a:chOff x="-49397175" y="3192625"/>
            <a:chExt cx="300900" cy="281200"/>
          </a:xfrm>
        </p:grpSpPr>
        <p:sp>
          <p:nvSpPr>
            <p:cNvPr id="10152" name="Google Shape;10152;p89"/>
            <p:cNvSpPr/>
            <p:nvPr/>
          </p:nvSpPr>
          <p:spPr>
            <a:xfrm>
              <a:off x="-49325500" y="3297975"/>
              <a:ext cx="64625" cy="58500"/>
            </a:xfrm>
            <a:custGeom>
              <a:rect b="b" l="l" r="r" t="t"/>
              <a:pathLst>
                <a:path extrusionOk="0" h="2340" w="2585">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89"/>
            <p:cNvSpPr/>
            <p:nvPr/>
          </p:nvSpPr>
          <p:spPr>
            <a:xfrm>
              <a:off x="-49345975" y="3192625"/>
              <a:ext cx="199300" cy="103975"/>
            </a:xfrm>
            <a:custGeom>
              <a:rect b="b" l="l" r="r" t="t"/>
              <a:pathLst>
                <a:path extrusionOk="0" h="4159" w="7972">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89"/>
            <p:cNvSpPr/>
            <p:nvPr/>
          </p:nvSpPr>
          <p:spPr>
            <a:xfrm>
              <a:off x="-49272725" y="3381650"/>
              <a:ext cx="52800" cy="53575"/>
            </a:xfrm>
            <a:custGeom>
              <a:rect b="b" l="l" r="r" t="t"/>
              <a:pathLst>
                <a:path extrusionOk="0" h="2143" w="2112">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89"/>
            <p:cNvSpPr/>
            <p:nvPr/>
          </p:nvSpPr>
          <p:spPr>
            <a:xfrm>
              <a:off x="-49231775" y="3298075"/>
              <a:ext cx="63050" cy="58400"/>
            </a:xfrm>
            <a:custGeom>
              <a:rect b="b" l="l" r="r" t="t"/>
              <a:pathLst>
                <a:path extrusionOk="0" h="2336" w="2522">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89"/>
            <p:cNvSpPr/>
            <p:nvPr/>
          </p:nvSpPr>
          <p:spPr>
            <a:xfrm>
              <a:off x="-49271925" y="3317850"/>
              <a:ext cx="48850" cy="49850"/>
            </a:xfrm>
            <a:custGeom>
              <a:rect b="b" l="l" r="r" t="t"/>
              <a:pathLst>
                <a:path extrusionOk="0" h="1994" w="1954">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89"/>
            <p:cNvSpPr/>
            <p:nvPr/>
          </p:nvSpPr>
          <p:spPr>
            <a:xfrm>
              <a:off x="-49245950" y="3291075"/>
              <a:ext cx="149675" cy="182750"/>
            </a:xfrm>
            <a:custGeom>
              <a:rect b="b" l="l" r="r" t="t"/>
              <a:pathLst>
                <a:path extrusionOk="0" h="7310" w="5987">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89"/>
            <p:cNvSpPr/>
            <p:nvPr/>
          </p:nvSpPr>
          <p:spPr>
            <a:xfrm>
              <a:off x="-49397175" y="3291075"/>
              <a:ext cx="149675" cy="182750"/>
            </a:xfrm>
            <a:custGeom>
              <a:rect b="b" l="l" r="r" t="t"/>
              <a:pathLst>
                <a:path extrusionOk="0" h="7310" w="5987">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9" name="Google Shape;10159;p89"/>
          <p:cNvGrpSpPr/>
          <p:nvPr/>
        </p:nvGrpSpPr>
        <p:grpSpPr>
          <a:xfrm>
            <a:off x="2193163" y="1974651"/>
            <a:ext cx="304000" cy="356205"/>
            <a:chOff x="-49375900" y="3550975"/>
            <a:chExt cx="256800" cy="300900"/>
          </a:xfrm>
        </p:grpSpPr>
        <p:sp>
          <p:nvSpPr>
            <p:cNvPr id="10160" name="Google Shape;10160;p89"/>
            <p:cNvSpPr/>
            <p:nvPr/>
          </p:nvSpPr>
          <p:spPr>
            <a:xfrm>
              <a:off x="-49231775" y="3638425"/>
              <a:ext cx="59100" cy="59075"/>
            </a:xfrm>
            <a:custGeom>
              <a:rect b="b" l="l" r="r" t="t"/>
              <a:pathLst>
                <a:path extrusionOk="0" h="2363" w="2364">
                  <a:moveTo>
                    <a:pt x="1" y="0"/>
                  </a:moveTo>
                  <a:lnTo>
                    <a:pt x="1513" y="2363"/>
                  </a:lnTo>
                  <a:lnTo>
                    <a:pt x="2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89"/>
            <p:cNvSpPr/>
            <p:nvPr/>
          </p:nvSpPr>
          <p:spPr>
            <a:xfrm>
              <a:off x="-49291625" y="3726625"/>
              <a:ext cx="87450" cy="123675"/>
            </a:xfrm>
            <a:custGeom>
              <a:rect b="b" l="l" r="r" t="t"/>
              <a:pathLst>
                <a:path extrusionOk="0" h="4947" w="3498">
                  <a:moveTo>
                    <a:pt x="1" y="1"/>
                  </a:moveTo>
                  <a:lnTo>
                    <a:pt x="1733" y="4947"/>
                  </a:ln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89"/>
            <p:cNvSpPr/>
            <p:nvPr/>
          </p:nvSpPr>
          <p:spPr>
            <a:xfrm>
              <a:off x="-49288475" y="3647075"/>
              <a:ext cx="81150" cy="61450"/>
            </a:xfrm>
            <a:custGeom>
              <a:rect b="b" l="l" r="r" t="t"/>
              <a:pathLst>
                <a:path extrusionOk="0" h="2458" w="3246">
                  <a:moveTo>
                    <a:pt x="1607" y="1"/>
                  </a:moveTo>
                  <a:lnTo>
                    <a:pt x="1" y="2458"/>
                  </a:lnTo>
                  <a:lnTo>
                    <a:pt x="3246" y="2458"/>
                  </a:lnTo>
                  <a:lnTo>
                    <a:pt x="16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89"/>
            <p:cNvSpPr/>
            <p:nvPr/>
          </p:nvSpPr>
          <p:spPr>
            <a:xfrm>
              <a:off x="-49375900" y="3648650"/>
              <a:ext cx="59100" cy="59875"/>
            </a:xfrm>
            <a:custGeom>
              <a:rect b="b" l="l" r="r" t="t"/>
              <a:pathLst>
                <a:path extrusionOk="0" h="2395" w="2364">
                  <a:moveTo>
                    <a:pt x="1513" y="1"/>
                  </a:moveTo>
                  <a:lnTo>
                    <a:pt x="1" y="2395"/>
                  </a:lnTo>
                  <a:lnTo>
                    <a:pt x="2363" y="2395"/>
                  </a:ln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89"/>
            <p:cNvSpPr/>
            <p:nvPr/>
          </p:nvSpPr>
          <p:spPr>
            <a:xfrm>
              <a:off x="-49229400" y="3726625"/>
              <a:ext cx="109500" cy="125250"/>
            </a:xfrm>
            <a:custGeom>
              <a:rect b="b" l="l" r="r" t="t"/>
              <a:pathLst>
                <a:path extrusionOk="0" h="5010" w="4380">
                  <a:moveTo>
                    <a:pt x="1765" y="1"/>
                  </a:moveTo>
                  <a:lnTo>
                    <a:pt x="0" y="5010"/>
                  </a:lnTo>
                  <a:lnTo>
                    <a:pt x="43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89"/>
            <p:cNvSpPr/>
            <p:nvPr/>
          </p:nvSpPr>
          <p:spPr>
            <a:xfrm>
              <a:off x="-49179000" y="3648650"/>
              <a:ext cx="59900" cy="59875"/>
            </a:xfrm>
            <a:custGeom>
              <a:rect b="b" l="l" r="r" t="t"/>
              <a:pathLst>
                <a:path extrusionOk="0" h="2395" w="2396">
                  <a:moveTo>
                    <a:pt x="851" y="1"/>
                  </a:moveTo>
                  <a:lnTo>
                    <a:pt x="1" y="2395"/>
                  </a:lnTo>
                  <a:lnTo>
                    <a:pt x="2395" y="2395"/>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89"/>
            <p:cNvSpPr/>
            <p:nvPr/>
          </p:nvSpPr>
          <p:spPr>
            <a:xfrm>
              <a:off x="-49323125" y="3638425"/>
              <a:ext cx="59100" cy="59075"/>
            </a:xfrm>
            <a:custGeom>
              <a:rect b="b" l="l" r="r" t="t"/>
              <a:pathLst>
                <a:path extrusionOk="0" h="2363" w="2364">
                  <a:moveTo>
                    <a:pt x="0" y="0"/>
                  </a:moveTo>
                  <a:lnTo>
                    <a:pt x="819" y="2363"/>
                  </a:lnTo>
                  <a:lnTo>
                    <a:pt x="23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89"/>
            <p:cNvSpPr/>
            <p:nvPr/>
          </p:nvSpPr>
          <p:spPr>
            <a:xfrm>
              <a:off x="-49375100" y="3726625"/>
              <a:ext cx="108700" cy="125250"/>
            </a:xfrm>
            <a:custGeom>
              <a:rect b="b" l="l" r="r" t="t"/>
              <a:pathLst>
                <a:path extrusionOk="0" h="5010" w="4348">
                  <a:moveTo>
                    <a:pt x="0" y="1"/>
                  </a:moveTo>
                  <a:lnTo>
                    <a:pt x="4348" y="5010"/>
                  </a:lnTo>
                  <a:lnTo>
                    <a:pt x="2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89"/>
            <p:cNvSpPr/>
            <p:nvPr/>
          </p:nvSpPr>
          <p:spPr>
            <a:xfrm>
              <a:off x="-49256975" y="3550975"/>
              <a:ext cx="17350" cy="53600"/>
            </a:xfrm>
            <a:custGeom>
              <a:rect b="b" l="l" r="r" t="t"/>
              <a:pathLst>
                <a:path extrusionOk="0" h="2144" w="694">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89"/>
            <p:cNvSpPr/>
            <p:nvPr/>
          </p:nvSpPr>
          <p:spPr>
            <a:xfrm>
              <a:off x="-49323125" y="3575850"/>
              <a:ext cx="43350" cy="32650"/>
            </a:xfrm>
            <a:custGeom>
              <a:rect b="b" l="l" r="r" t="t"/>
              <a:pathLst>
                <a:path extrusionOk="0" h="1306" w="1734">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89"/>
            <p:cNvSpPr/>
            <p:nvPr/>
          </p:nvSpPr>
          <p:spPr>
            <a:xfrm>
              <a:off x="-49217575" y="3575525"/>
              <a:ext cx="44900" cy="32975"/>
            </a:xfrm>
            <a:custGeom>
              <a:rect b="b" l="l" r="r" t="t"/>
              <a:pathLst>
                <a:path extrusionOk="0" h="1319" w="1796">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1" name="Google Shape;10171;p89"/>
          <p:cNvGrpSpPr/>
          <p:nvPr/>
        </p:nvGrpSpPr>
        <p:grpSpPr>
          <a:xfrm>
            <a:off x="2188516" y="2411946"/>
            <a:ext cx="313293" cy="356205"/>
            <a:chOff x="-49378250" y="3920375"/>
            <a:chExt cx="264650" cy="300900"/>
          </a:xfrm>
        </p:grpSpPr>
        <p:sp>
          <p:nvSpPr>
            <p:cNvPr id="10172" name="Google Shape;10172;p89"/>
            <p:cNvSpPr/>
            <p:nvPr/>
          </p:nvSpPr>
          <p:spPr>
            <a:xfrm>
              <a:off x="-49272725" y="4185025"/>
              <a:ext cx="70925" cy="35475"/>
            </a:xfrm>
            <a:custGeom>
              <a:rect b="b" l="l" r="r" t="t"/>
              <a:pathLst>
                <a:path extrusionOk="0" h="1419" w="2837">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89"/>
            <p:cNvSpPr/>
            <p:nvPr/>
          </p:nvSpPr>
          <p:spPr>
            <a:xfrm>
              <a:off x="-49378250" y="3920375"/>
              <a:ext cx="87425" cy="300900"/>
            </a:xfrm>
            <a:custGeom>
              <a:rect b="b" l="l" r="r" t="t"/>
              <a:pathLst>
                <a:path extrusionOk="0" h="12036" w="3497">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89"/>
            <p:cNvSpPr/>
            <p:nvPr/>
          </p:nvSpPr>
          <p:spPr>
            <a:xfrm>
              <a:off x="-49185300" y="3920375"/>
              <a:ext cx="71700" cy="87450"/>
            </a:xfrm>
            <a:custGeom>
              <a:rect b="b" l="l" r="r" t="t"/>
              <a:pathLst>
                <a:path extrusionOk="0" h="3498" w="2868">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89"/>
            <p:cNvSpPr/>
            <p:nvPr/>
          </p:nvSpPr>
          <p:spPr>
            <a:xfrm>
              <a:off x="-49182150" y="4019625"/>
              <a:ext cx="64625" cy="42550"/>
            </a:xfrm>
            <a:custGeom>
              <a:rect b="b" l="l" r="r" t="t"/>
              <a:pathLst>
                <a:path extrusionOk="0" h="1702" w="2585">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89"/>
            <p:cNvSpPr/>
            <p:nvPr/>
          </p:nvSpPr>
          <p:spPr>
            <a:xfrm>
              <a:off x="-49185300" y="4078700"/>
              <a:ext cx="70925" cy="141800"/>
            </a:xfrm>
            <a:custGeom>
              <a:rect b="b" l="l" r="r" t="t"/>
              <a:pathLst>
                <a:path extrusionOk="0" h="5672" w="2837">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89"/>
            <p:cNvSpPr/>
            <p:nvPr/>
          </p:nvSpPr>
          <p:spPr>
            <a:xfrm>
              <a:off x="-49271150" y="3920375"/>
              <a:ext cx="65400" cy="70125"/>
            </a:xfrm>
            <a:custGeom>
              <a:rect b="b" l="l" r="r" t="t"/>
              <a:pathLst>
                <a:path extrusionOk="0" h="2805" w="2616">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89"/>
            <p:cNvSpPr/>
            <p:nvPr/>
          </p:nvSpPr>
          <p:spPr>
            <a:xfrm>
              <a:off x="-49272725" y="4007800"/>
              <a:ext cx="70125" cy="159925"/>
            </a:xfrm>
            <a:custGeom>
              <a:rect b="b" l="l" r="r" t="t"/>
              <a:pathLst>
                <a:path extrusionOk="0" h="6397" w="2805">
                  <a:moveTo>
                    <a:pt x="1" y="1"/>
                  </a:moveTo>
                  <a:lnTo>
                    <a:pt x="1" y="6396"/>
                  </a:lnTo>
                  <a:lnTo>
                    <a:pt x="2805" y="6396"/>
                  </a:lnTo>
                  <a:lnTo>
                    <a:pt x="28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9" name="Google Shape;10179;p89"/>
          <p:cNvGrpSpPr/>
          <p:nvPr/>
        </p:nvGrpSpPr>
        <p:grpSpPr>
          <a:xfrm>
            <a:off x="907504" y="2904744"/>
            <a:ext cx="312375" cy="357123"/>
            <a:chOff x="-47505300" y="3200500"/>
            <a:chExt cx="263875" cy="301675"/>
          </a:xfrm>
        </p:grpSpPr>
        <p:sp>
          <p:nvSpPr>
            <p:cNvPr id="10180" name="Google Shape;10180;p89"/>
            <p:cNvSpPr/>
            <p:nvPr/>
          </p:nvSpPr>
          <p:spPr>
            <a:xfrm>
              <a:off x="-47382425" y="3306025"/>
              <a:ext cx="52800" cy="53600"/>
            </a:xfrm>
            <a:custGeom>
              <a:rect b="b" l="l" r="r" t="t"/>
              <a:pathLst>
                <a:path extrusionOk="0" h="2144" w="2112">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89"/>
            <p:cNvSpPr/>
            <p:nvPr/>
          </p:nvSpPr>
          <p:spPr>
            <a:xfrm>
              <a:off x="-47382425" y="3306025"/>
              <a:ext cx="15775" cy="15800"/>
            </a:xfrm>
            <a:custGeom>
              <a:rect b="b" l="l" r="r" t="t"/>
              <a:pathLst>
                <a:path extrusionOk="0" h="632" w="631">
                  <a:moveTo>
                    <a:pt x="1" y="1"/>
                  </a:moveTo>
                  <a:lnTo>
                    <a:pt x="1" y="631"/>
                  </a:lnTo>
                  <a:cubicBezTo>
                    <a:pt x="316" y="568"/>
                    <a:pt x="536" y="316"/>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89"/>
            <p:cNvSpPr/>
            <p:nvPr/>
          </p:nvSpPr>
          <p:spPr>
            <a:xfrm>
              <a:off x="-47487975" y="3200500"/>
              <a:ext cx="210325" cy="301675"/>
            </a:xfrm>
            <a:custGeom>
              <a:rect b="b" l="l" r="r" t="t"/>
              <a:pathLst>
                <a:path extrusionOk="0" h="12067" w="8413">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89"/>
            <p:cNvSpPr/>
            <p:nvPr/>
          </p:nvSpPr>
          <p:spPr>
            <a:xfrm>
              <a:off x="-47417875" y="3271375"/>
              <a:ext cx="51225" cy="51225"/>
            </a:xfrm>
            <a:custGeom>
              <a:rect b="b" l="l" r="r" t="t"/>
              <a:pathLst>
                <a:path extrusionOk="0" h="2049" w="2049">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89"/>
            <p:cNvSpPr/>
            <p:nvPr/>
          </p:nvSpPr>
          <p:spPr>
            <a:xfrm>
              <a:off x="-47505300" y="3235950"/>
              <a:ext cx="17350" cy="18125"/>
            </a:xfrm>
            <a:custGeom>
              <a:rect b="b" l="l" r="r" t="t"/>
              <a:pathLst>
                <a:path extrusionOk="0" h="725" w="694">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89"/>
            <p:cNvSpPr/>
            <p:nvPr/>
          </p:nvSpPr>
          <p:spPr>
            <a:xfrm>
              <a:off x="-47505300" y="3447025"/>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89"/>
            <p:cNvSpPr/>
            <p:nvPr/>
          </p:nvSpPr>
          <p:spPr>
            <a:xfrm>
              <a:off x="-47505300" y="3394250"/>
              <a:ext cx="17350" cy="18150"/>
            </a:xfrm>
            <a:custGeom>
              <a:rect b="b" l="l" r="r" t="t"/>
              <a:pathLst>
                <a:path extrusionOk="0" h="726" w="694">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89"/>
            <p:cNvSpPr/>
            <p:nvPr/>
          </p:nvSpPr>
          <p:spPr>
            <a:xfrm>
              <a:off x="-47505300" y="3341475"/>
              <a:ext cx="17350" cy="18150"/>
            </a:xfrm>
            <a:custGeom>
              <a:rect b="b" l="l" r="r" t="t"/>
              <a:pathLst>
                <a:path extrusionOk="0" h="726" w="694">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89"/>
            <p:cNvSpPr/>
            <p:nvPr/>
          </p:nvSpPr>
          <p:spPr>
            <a:xfrm>
              <a:off x="-47505300" y="3289500"/>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89"/>
            <p:cNvSpPr/>
            <p:nvPr/>
          </p:nvSpPr>
          <p:spPr>
            <a:xfrm>
              <a:off x="-47259550" y="3411575"/>
              <a:ext cx="18125" cy="51225"/>
            </a:xfrm>
            <a:custGeom>
              <a:rect b="b" l="l" r="r" t="t"/>
              <a:pathLst>
                <a:path extrusionOk="0" h="2049" w="725">
                  <a:moveTo>
                    <a:pt x="0" y="1"/>
                  </a:moveTo>
                  <a:lnTo>
                    <a:pt x="0" y="2048"/>
                  </a:lnTo>
                  <a:cubicBezTo>
                    <a:pt x="410" y="1891"/>
                    <a:pt x="725" y="1481"/>
                    <a:pt x="725" y="1072"/>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89"/>
            <p:cNvSpPr/>
            <p:nvPr/>
          </p:nvSpPr>
          <p:spPr>
            <a:xfrm>
              <a:off x="-47259550" y="3306025"/>
              <a:ext cx="18125" cy="35475"/>
            </a:xfrm>
            <a:custGeom>
              <a:rect b="b" l="l" r="r" t="t"/>
              <a:pathLst>
                <a:path extrusionOk="0" h="1419" w="725">
                  <a:moveTo>
                    <a:pt x="0" y="1"/>
                  </a:moveTo>
                  <a:lnTo>
                    <a:pt x="0" y="1419"/>
                  </a:lnTo>
                  <a:lnTo>
                    <a:pt x="725" y="1419"/>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89"/>
            <p:cNvSpPr/>
            <p:nvPr/>
          </p:nvSpPr>
          <p:spPr>
            <a:xfrm>
              <a:off x="-47259550" y="3359600"/>
              <a:ext cx="18125" cy="34675"/>
            </a:xfrm>
            <a:custGeom>
              <a:rect b="b" l="l" r="r" t="t"/>
              <a:pathLst>
                <a:path extrusionOk="0" h="1387" w="725">
                  <a:moveTo>
                    <a:pt x="0" y="0"/>
                  </a:moveTo>
                  <a:lnTo>
                    <a:pt x="0" y="1387"/>
                  </a:lnTo>
                  <a:lnTo>
                    <a:pt x="725" y="1387"/>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89"/>
            <p:cNvSpPr/>
            <p:nvPr/>
          </p:nvSpPr>
          <p:spPr>
            <a:xfrm>
              <a:off x="-47259550" y="3238300"/>
              <a:ext cx="18125" cy="51225"/>
            </a:xfrm>
            <a:custGeom>
              <a:rect b="b" l="l" r="r" t="t"/>
              <a:pathLst>
                <a:path extrusionOk="0" h="2049" w="725">
                  <a:moveTo>
                    <a:pt x="0" y="1"/>
                  </a:moveTo>
                  <a:lnTo>
                    <a:pt x="0" y="2048"/>
                  </a:lnTo>
                  <a:lnTo>
                    <a:pt x="725" y="2048"/>
                  </a:lnTo>
                  <a:lnTo>
                    <a:pt x="725" y="977"/>
                  </a:lnTo>
                  <a:cubicBezTo>
                    <a:pt x="693" y="505"/>
                    <a:pt x="410" y="127"/>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3" name="Google Shape;10193;p89"/>
          <p:cNvGrpSpPr/>
          <p:nvPr/>
        </p:nvGrpSpPr>
        <p:grpSpPr>
          <a:xfrm>
            <a:off x="885604" y="3341092"/>
            <a:ext cx="356176" cy="355051"/>
            <a:chOff x="-47524975" y="3569100"/>
            <a:chExt cx="300875" cy="299925"/>
          </a:xfrm>
        </p:grpSpPr>
        <p:sp>
          <p:nvSpPr>
            <p:cNvPr id="10194" name="Google Shape;10194;p89"/>
            <p:cNvSpPr/>
            <p:nvPr/>
          </p:nvSpPr>
          <p:spPr>
            <a:xfrm>
              <a:off x="-47524975" y="3755775"/>
              <a:ext cx="115000" cy="113250"/>
            </a:xfrm>
            <a:custGeom>
              <a:rect b="b" l="l" r="r" t="t"/>
              <a:pathLst>
                <a:path extrusionOk="0" h="4530" w="460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89"/>
            <p:cNvSpPr/>
            <p:nvPr/>
          </p:nvSpPr>
          <p:spPr>
            <a:xfrm>
              <a:off x="-47346200" y="3674650"/>
              <a:ext cx="15775" cy="15775"/>
            </a:xfrm>
            <a:custGeom>
              <a:rect b="b" l="l" r="r" t="t"/>
              <a:pathLst>
                <a:path extrusionOk="0" h="631" w="631">
                  <a:moveTo>
                    <a:pt x="1" y="0"/>
                  </a:moveTo>
                  <a:lnTo>
                    <a:pt x="1" y="630"/>
                  </a:lnTo>
                  <a:cubicBezTo>
                    <a:pt x="284" y="536"/>
                    <a:pt x="505" y="315"/>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89"/>
            <p:cNvSpPr/>
            <p:nvPr/>
          </p:nvSpPr>
          <p:spPr>
            <a:xfrm>
              <a:off x="-47382425" y="3640000"/>
              <a:ext cx="51225" cy="51200"/>
            </a:xfrm>
            <a:custGeom>
              <a:rect b="b" l="l" r="r" t="t"/>
              <a:pathLst>
                <a:path extrusionOk="0" h="2048" w="2049">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89"/>
            <p:cNvSpPr/>
            <p:nvPr/>
          </p:nvSpPr>
          <p:spPr>
            <a:xfrm>
              <a:off x="-47346975" y="3674650"/>
              <a:ext cx="52800" cy="52800"/>
            </a:xfrm>
            <a:custGeom>
              <a:rect b="b" l="l" r="r" t="t"/>
              <a:pathLst>
                <a:path extrusionOk="0" h="2112" w="2112">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89"/>
            <p:cNvSpPr/>
            <p:nvPr/>
          </p:nvSpPr>
          <p:spPr>
            <a:xfrm>
              <a:off x="-47452525" y="3569100"/>
              <a:ext cx="228425" cy="228425"/>
            </a:xfrm>
            <a:custGeom>
              <a:rect b="b" l="l" r="r" t="t"/>
              <a:pathLst>
                <a:path extrusionOk="0" h="9137" w="9137">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9" name="Google Shape;10199;p89"/>
          <p:cNvGrpSpPr/>
          <p:nvPr/>
        </p:nvGrpSpPr>
        <p:grpSpPr>
          <a:xfrm>
            <a:off x="886062" y="3820354"/>
            <a:ext cx="355258" cy="270410"/>
            <a:chOff x="-47523400" y="3973950"/>
            <a:chExt cx="300100" cy="228425"/>
          </a:xfrm>
        </p:grpSpPr>
        <p:sp>
          <p:nvSpPr>
            <p:cNvPr id="10200" name="Google Shape;10200;p89"/>
            <p:cNvSpPr/>
            <p:nvPr/>
          </p:nvSpPr>
          <p:spPr>
            <a:xfrm>
              <a:off x="-47417075" y="4061375"/>
              <a:ext cx="15775" cy="15775"/>
            </a:xfrm>
            <a:custGeom>
              <a:rect b="b" l="l" r="r" t="t"/>
              <a:pathLst>
                <a:path extrusionOk="0" h="631" w="631">
                  <a:moveTo>
                    <a:pt x="0" y="0"/>
                  </a:moveTo>
                  <a:lnTo>
                    <a:pt x="0" y="630"/>
                  </a:lnTo>
                  <a:cubicBezTo>
                    <a:pt x="284" y="536"/>
                    <a:pt x="504" y="315"/>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89"/>
            <p:cNvSpPr/>
            <p:nvPr/>
          </p:nvSpPr>
          <p:spPr>
            <a:xfrm>
              <a:off x="-47417875" y="4061375"/>
              <a:ext cx="52800" cy="52775"/>
            </a:xfrm>
            <a:custGeom>
              <a:rect b="b" l="l" r="r" t="t"/>
              <a:pathLst>
                <a:path extrusionOk="0" h="2111" w="2112">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89"/>
            <p:cNvSpPr/>
            <p:nvPr/>
          </p:nvSpPr>
          <p:spPr>
            <a:xfrm>
              <a:off x="-47453300" y="4026700"/>
              <a:ext cx="51200" cy="51225"/>
            </a:xfrm>
            <a:custGeom>
              <a:rect b="b" l="l" r="r" t="t"/>
              <a:pathLst>
                <a:path extrusionOk="0" h="2049" w="2048">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89"/>
            <p:cNvSpPr/>
            <p:nvPr/>
          </p:nvSpPr>
          <p:spPr>
            <a:xfrm>
              <a:off x="-47506875" y="3973950"/>
              <a:ext cx="264675" cy="174875"/>
            </a:xfrm>
            <a:custGeom>
              <a:rect b="b" l="l" r="r" t="t"/>
              <a:pathLst>
                <a:path extrusionOk="0" h="6995" w="10587">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89"/>
            <p:cNvSpPr/>
            <p:nvPr/>
          </p:nvSpPr>
          <p:spPr>
            <a:xfrm>
              <a:off x="-47523400" y="4166900"/>
              <a:ext cx="300100" cy="35475"/>
            </a:xfrm>
            <a:custGeom>
              <a:rect b="b" l="l" r="r" t="t"/>
              <a:pathLst>
                <a:path extrusionOk="0" h="1419" w="12004">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5" name="Google Shape;10205;p89"/>
          <p:cNvGrpSpPr/>
          <p:nvPr/>
        </p:nvGrpSpPr>
        <p:grpSpPr>
          <a:xfrm>
            <a:off x="3091183" y="2903353"/>
            <a:ext cx="354341" cy="357596"/>
            <a:chOff x="-45673275" y="3199325"/>
            <a:chExt cx="299325" cy="302075"/>
          </a:xfrm>
        </p:grpSpPr>
        <p:sp>
          <p:nvSpPr>
            <p:cNvPr id="10206" name="Google Shape;10206;p89"/>
            <p:cNvSpPr/>
            <p:nvPr/>
          </p:nvSpPr>
          <p:spPr>
            <a:xfrm>
              <a:off x="-45672500" y="3199325"/>
              <a:ext cx="298550" cy="194175"/>
            </a:xfrm>
            <a:custGeom>
              <a:rect b="b" l="l" r="r" t="t"/>
              <a:pathLst>
                <a:path extrusionOk="0" h="7767" w="11942">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89"/>
            <p:cNvSpPr/>
            <p:nvPr/>
          </p:nvSpPr>
          <p:spPr>
            <a:xfrm>
              <a:off x="-45673275" y="3387150"/>
              <a:ext cx="299325" cy="114250"/>
            </a:xfrm>
            <a:custGeom>
              <a:rect b="b" l="l" r="r" t="t"/>
              <a:pathLst>
                <a:path extrusionOk="0" h="4570" w="11973">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89"/>
            <p:cNvSpPr/>
            <p:nvPr/>
          </p:nvSpPr>
          <p:spPr>
            <a:xfrm>
              <a:off x="-45673275" y="3334400"/>
              <a:ext cx="299325" cy="113425"/>
            </a:xfrm>
            <a:custGeom>
              <a:rect b="b" l="l" r="r" t="t"/>
              <a:pathLst>
                <a:path extrusionOk="0" h="4537" w="11973">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9" name="Google Shape;10209;p89"/>
          <p:cNvGrpSpPr/>
          <p:nvPr/>
        </p:nvGrpSpPr>
        <p:grpSpPr>
          <a:xfrm>
            <a:off x="3090251" y="3361602"/>
            <a:ext cx="356205" cy="314240"/>
            <a:chOff x="-45674075" y="3586425"/>
            <a:chExt cx="300900" cy="265450"/>
          </a:xfrm>
        </p:grpSpPr>
        <p:sp>
          <p:nvSpPr>
            <p:cNvPr id="10210" name="Google Shape;10210;p89"/>
            <p:cNvSpPr/>
            <p:nvPr/>
          </p:nvSpPr>
          <p:spPr>
            <a:xfrm>
              <a:off x="-45674075" y="3586425"/>
              <a:ext cx="300125" cy="70925"/>
            </a:xfrm>
            <a:custGeom>
              <a:rect b="b" l="l" r="r" t="t"/>
              <a:pathLst>
                <a:path extrusionOk="0" h="2837" w="12005">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89"/>
            <p:cNvSpPr/>
            <p:nvPr/>
          </p:nvSpPr>
          <p:spPr>
            <a:xfrm>
              <a:off x="-45673275" y="3675425"/>
              <a:ext cx="300100" cy="176450"/>
            </a:xfrm>
            <a:custGeom>
              <a:rect b="b" l="l" r="r" t="t"/>
              <a:pathLst>
                <a:path extrusionOk="0" h="7058" w="12004">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2" name="Google Shape;10212;p89"/>
          <p:cNvGrpSpPr/>
          <p:nvPr/>
        </p:nvGrpSpPr>
        <p:grpSpPr>
          <a:xfrm>
            <a:off x="3091183" y="3777441"/>
            <a:ext cx="354341" cy="356205"/>
            <a:chOff x="-45673275" y="3937700"/>
            <a:chExt cx="299325" cy="300900"/>
          </a:xfrm>
        </p:grpSpPr>
        <p:sp>
          <p:nvSpPr>
            <p:cNvPr id="10213" name="Google Shape;10213;p89"/>
            <p:cNvSpPr/>
            <p:nvPr/>
          </p:nvSpPr>
          <p:spPr>
            <a:xfrm>
              <a:off x="-45673275" y="3937700"/>
              <a:ext cx="285925" cy="135500"/>
            </a:xfrm>
            <a:custGeom>
              <a:rect b="b" l="l" r="r" t="t"/>
              <a:pathLst>
                <a:path extrusionOk="0" h="5420" w="11437">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89"/>
            <p:cNvSpPr/>
            <p:nvPr/>
          </p:nvSpPr>
          <p:spPr>
            <a:xfrm>
              <a:off x="-45577975" y="3990475"/>
              <a:ext cx="151250" cy="150925"/>
            </a:xfrm>
            <a:custGeom>
              <a:rect b="b" l="l" r="r" t="t"/>
              <a:pathLst>
                <a:path extrusionOk="0" h="6037" w="605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89"/>
            <p:cNvSpPr/>
            <p:nvPr/>
          </p:nvSpPr>
          <p:spPr>
            <a:xfrm>
              <a:off x="-45509450" y="3951100"/>
              <a:ext cx="135500" cy="286725"/>
            </a:xfrm>
            <a:custGeom>
              <a:rect b="b" l="l" r="r" t="t"/>
              <a:pathLst>
                <a:path extrusionOk="0" h="11469" w="542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89"/>
            <p:cNvSpPr/>
            <p:nvPr/>
          </p:nvSpPr>
          <p:spPr>
            <a:xfrm>
              <a:off x="-45670925" y="4114125"/>
              <a:ext cx="72500" cy="70325"/>
            </a:xfrm>
            <a:custGeom>
              <a:rect b="b" l="l" r="r" t="t"/>
              <a:pathLst>
                <a:path extrusionOk="0" h="2813" w="290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89"/>
            <p:cNvSpPr/>
            <p:nvPr/>
          </p:nvSpPr>
          <p:spPr>
            <a:xfrm>
              <a:off x="-45620500" y="4163550"/>
              <a:ext cx="70900" cy="71125"/>
            </a:xfrm>
            <a:custGeom>
              <a:rect b="b" l="l" r="r" t="t"/>
              <a:pathLst>
                <a:path extrusionOk="0" h="2845" w="2836">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89"/>
            <p:cNvSpPr/>
            <p:nvPr/>
          </p:nvSpPr>
          <p:spPr>
            <a:xfrm>
              <a:off x="-45673275" y="4159625"/>
              <a:ext cx="79575" cy="78975"/>
            </a:xfrm>
            <a:custGeom>
              <a:rect b="b" l="l" r="r" t="t"/>
              <a:pathLst>
                <a:path extrusionOk="0" h="3159" w="3183">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9" name="Google Shape;10219;p89"/>
          <p:cNvGrpSpPr/>
          <p:nvPr/>
        </p:nvGrpSpPr>
        <p:grpSpPr>
          <a:xfrm>
            <a:off x="2205349" y="4270225"/>
            <a:ext cx="356205" cy="356205"/>
            <a:chOff x="-44512325" y="3176075"/>
            <a:chExt cx="300900" cy="300900"/>
          </a:xfrm>
        </p:grpSpPr>
        <p:sp>
          <p:nvSpPr>
            <p:cNvPr id="10220" name="Google Shape;10220;p89"/>
            <p:cNvSpPr/>
            <p:nvPr/>
          </p:nvSpPr>
          <p:spPr>
            <a:xfrm>
              <a:off x="-44512325" y="3176075"/>
              <a:ext cx="300900" cy="300900"/>
            </a:xfrm>
            <a:custGeom>
              <a:rect b="b" l="l" r="r" t="t"/>
              <a:pathLst>
                <a:path extrusionOk="0" h="12036" w="12036">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89"/>
            <p:cNvSpPr/>
            <p:nvPr/>
          </p:nvSpPr>
          <p:spPr>
            <a:xfrm>
              <a:off x="-44369750" y="3317850"/>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89"/>
            <p:cNvSpPr/>
            <p:nvPr/>
          </p:nvSpPr>
          <p:spPr>
            <a:xfrm>
              <a:off x="-44411500" y="3275325"/>
              <a:ext cx="100825" cy="102400"/>
            </a:xfrm>
            <a:custGeom>
              <a:rect b="b" l="l" r="r" t="t"/>
              <a:pathLst>
                <a:path extrusionOk="0" h="4096" w="4033">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3" name="Google Shape;10223;p89"/>
          <p:cNvGrpSpPr/>
          <p:nvPr/>
        </p:nvGrpSpPr>
        <p:grpSpPr>
          <a:xfrm>
            <a:off x="2608689" y="1539249"/>
            <a:ext cx="354341" cy="354341"/>
            <a:chOff x="-49027775" y="3183175"/>
            <a:chExt cx="299325" cy="299325"/>
          </a:xfrm>
        </p:grpSpPr>
        <p:sp>
          <p:nvSpPr>
            <p:cNvPr id="10224" name="Google Shape;10224;p89"/>
            <p:cNvSpPr/>
            <p:nvPr/>
          </p:nvSpPr>
          <p:spPr>
            <a:xfrm>
              <a:off x="-48870250" y="3183175"/>
              <a:ext cx="141800" cy="185900"/>
            </a:xfrm>
            <a:custGeom>
              <a:rect b="b" l="l" r="r" t="t"/>
              <a:pathLst>
                <a:path extrusionOk="0" h="7436" w="5672">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89"/>
            <p:cNvSpPr/>
            <p:nvPr/>
          </p:nvSpPr>
          <p:spPr>
            <a:xfrm>
              <a:off x="-49027775" y="3183175"/>
              <a:ext cx="185900" cy="141800"/>
            </a:xfrm>
            <a:custGeom>
              <a:rect b="b" l="l" r="r" t="t"/>
              <a:pathLst>
                <a:path extrusionOk="0" h="5672" w="7436">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89"/>
            <p:cNvSpPr/>
            <p:nvPr/>
          </p:nvSpPr>
          <p:spPr>
            <a:xfrm>
              <a:off x="-49027775" y="3295800"/>
              <a:ext cx="141800" cy="186700"/>
            </a:xfrm>
            <a:custGeom>
              <a:rect b="b" l="l" r="r" t="t"/>
              <a:pathLst>
                <a:path extrusionOk="0" h="7468" w="5672">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89"/>
            <p:cNvSpPr/>
            <p:nvPr/>
          </p:nvSpPr>
          <p:spPr>
            <a:xfrm>
              <a:off x="-48914350" y="3340700"/>
              <a:ext cx="185900" cy="141800"/>
            </a:xfrm>
            <a:custGeom>
              <a:rect b="b" l="l" r="r" t="t"/>
              <a:pathLst>
                <a:path extrusionOk="0" h="5672" w="7436">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8" name="Google Shape;10228;p89"/>
          <p:cNvGrpSpPr/>
          <p:nvPr/>
        </p:nvGrpSpPr>
        <p:grpSpPr>
          <a:xfrm>
            <a:off x="2608230" y="1974651"/>
            <a:ext cx="355258" cy="357152"/>
            <a:chOff x="-49027775" y="3550975"/>
            <a:chExt cx="300100" cy="301700"/>
          </a:xfrm>
        </p:grpSpPr>
        <p:sp>
          <p:nvSpPr>
            <p:cNvPr id="10229" name="Google Shape;10229;p89"/>
            <p:cNvSpPr/>
            <p:nvPr/>
          </p:nvSpPr>
          <p:spPr>
            <a:xfrm>
              <a:off x="-48941125" y="3613200"/>
              <a:ext cx="74050" cy="26825"/>
            </a:xfrm>
            <a:custGeom>
              <a:rect b="b" l="l" r="r" t="t"/>
              <a:pathLst>
                <a:path extrusionOk="0" h="1073" w="2962">
                  <a:moveTo>
                    <a:pt x="1260" y="1"/>
                  </a:moveTo>
                  <a:lnTo>
                    <a:pt x="0" y="1072"/>
                  </a:lnTo>
                  <a:lnTo>
                    <a:pt x="1702" y="1072"/>
                  </a:ln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89"/>
            <p:cNvSpPr/>
            <p:nvPr/>
          </p:nvSpPr>
          <p:spPr>
            <a:xfrm>
              <a:off x="-48871025" y="3613200"/>
              <a:ext cx="73275" cy="26825"/>
            </a:xfrm>
            <a:custGeom>
              <a:rect b="b" l="l" r="r" t="t"/>
              <a:pathLst>
                <a:path extrusionOk="0" h="1073" w="2931">
                  <a:moveTo>
                    <a:pt x="1260" y="1"/>
                  </a:moveTo>
                  <a:lnTo>
                    <a:pt x="0" y="1072"/>
                  </a:lnTo>
                  <a:lnTo>
                    <a:pt x="1670" y="1072"/>
                  </a:lnTo>
                  <a:lnTo>
                    <a:pt x="29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89"/>
            <p:cNvSpPr/>
            <p:nvPr/>
          </p:nvSpPr>
          <p:spPr>
            <a:xfrm>
              <a:off x="-48893075" y="3552550"/>
              <a:ext cx="95325" cy="43350"/>
            </a:xfrm>
            <a:custGeom>
              <a:rect b="b" l="l" r="r" t="t"/>
              <a:pathLst>
                <a:path extrusionOk="0" h="1734" w="3813">
                  <a:moveTo>
                    <a:pt x="0" y="1"/>
                  </a:moveTo>
                  <a:lnTo>
                    <a:pt x="2142" y="1734"/>
                  </a:lnTo>
                  <a:lnTo>
                    <a:pt x="3812" y="1734"/>
                  </a:lnTo>
                  <a:lnTo>
                    <a:pt x="1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89"/>
            <p:cNvSpPr/>
            <p:nvPr/>
          </p:nvSpPr>
          <p:spPr>
            <a:xfrm>
              <a:off x="-49027775" y="3550975"/>
              <a:ext cx="100050" cy="87475"/>
            </a:xfrm>
            <a:custGeom>
              <a:rect b="b" l="l" r="r" t="t"/>
              <a:pathLst>
                <a:path extrusionOk="0" h="3499" w="4002">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89"/>
            <p:cNvSpPr/>
            <p:nvPr/>
          </p:nvSpPr>
          <p:spPr>
            <a:xfrm>
              <a:off x="-48962400" y="3552550"/>
              <a:ext cx="95325" cy="43350"/>
            </a:xfrm>
            <a:custGeom>
              <a:rect b="b" l="l" r="r" t="t"/>
              <a:pathLst>
                <a:path extrusionOk="0" h="1734" w="3813">
                  <a:moveTo>
                    <a:pt x="1" y="1"/>
                  </a:moveTo>
                  <a:lnTo>
                    <a:pt x="2111" y="1734"/>
                  </a:lnTo>
                  <a:lnTo>
                    <a:pt x="3813" y="1734"/>
                  </a:lnTo>
                  <a:lnTo>
                    <a:pt x="170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89"/>
            <p:cNvSpPr/>
            <p:nvPr/>
          </p:nvSpPr>
          <p:spPr>
            <a:xfrm>
              <a:off x="-49027775" y="3657325"/>
              <a:ext cx="300100" cy="195350"/>
            </a:xfrm>
            <a:custGeom>
              <a:rect b="b" l="l" r="r" t="t"/>
              <a:pathLst>
                <a:path extrusionOk="0" h="7814" w="12004">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89"/>
            <p:cNvSpPr/>
            <p:nvPr/>
          </p:nvSpPr>
          <p:spPr>
            <a:xfrm>
              <a:off x="-48886775" y="3726625"/>
              <a:ext cx="28375" cy="37050"/>
            </a:xfrm>
            <a:custGeom>
              <a:rect b="b" l="l" r="r" t="t"/>
              <a:pathLst>
                <a:path extrusionOk="0" h="1482" w="1135">
                  <a:moveTo>
                    <a:pt x="0" y="1"/>
                  </a:moveTo>
                  <a:lnTo>
                    <a:pt x="0" y="1481"/>
                  </a:lnTo>
                  <a:lnTo>
                    <a:pt x="1134" y="757"/>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89"/>
            <p:cNvSpPr/>
            <p:nvPr/>
          </p:nvSpPr>
          <p:spPr>
            <a:xfrm>
              <a:off x="-48822975" y="3550975"/>
              <a:ext cx="94525" cy="44925"/>
            </a:xfrm>
            <a:custGeom>
              <a:rect b="b" l="l" r="r" t="t"/>
              <a:pathLst>
                <a:path extrusionOk="0" h="1797" w="3781">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89"/>
            <p:cNvSpPr/>
            <p:nvPr/>
          </p:nvSpPr>
          <p:spPr>
            <a:xfrm>
              <a:off x="-48939550" y="3684100"/>
              <a:ext cx="122100" cy="122100"/>
            </a:xfrm>
            <a:custGeom>
              <a:rect b="b" l="l" r="r" t="t"/>
              <a:pathLst>
                <a:path extrusionOk="0" h="4884" w="4884">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89"/>
            <p:cNvSpPr/>
            <p:nvPr/>
          </p:nvSpPr>
          <p:spPr>
            <a:xfrm>
              <a:off x="-48801725" y="3613200"/>
              <a:ext cx="73275" cy="26825"/>
            </a:xfrm>
            <a:custGeom>
              <a:rect b="b" l="l" r="r" t="t"/>
              <a:pathLst>
                <a:path extrusionOk="0" h="1073" w="2931">
                  <a:moveTo>
                    <a:pt x="1261" y="1"/>
                  </a:moveTo>
                  <a:lnTo>
                    <a:pt x="1" y="1072"/>
                  </a:lnTo>
                  <a:lnTo>
                    <a:pt x="2931" y="1072"/>
                  </a:lnTo>
                  <a:lnTo>
                    <a:pt x="293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9" name="Google Shape;10239;p89"/>
          <p:cNvGrpSpPr/>
          <p:nvPr/>
        </p:nvGrpSpPr>
        <p:grpSpPr>
          <a:xfrm>
            <a:off x="2606306" y="2411710"/>
            <a:ext cx="359106" cy="355525"/>
            <a:chOff x="-49031025" y="3920175"/>
            <a:chExt cx="303350" cy="300325"/>
          </a:xfrm>
        </p:grpSpPr>
        <p:sp>
          <p:nvSpPr>
            <p:cNvPr id="10240" name="Google Shape;10240;p89"/>
            <p:cNvSpPr/>
            <p:nvPr/>
          </p:nvSpPr>
          <p:spPr>
            <a:xfrm>
              <a:off x="-49031025" y="4131875"/>
              <a:ext cx="109600" cy="88625"/>
            </a:xfrm>
            <a:custGeom>
              <a:rect b="b" l="l" r="r" t="t"/>
              <a:pathLst>
                <a:path extrusionOk="0" h="3545" w="4384">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89"/>
            <p:cNvSpPr/>
            <p:nvPr/>
          </p:nvSpPr>
          <p:spPr>
            <a:xfrm>
              <a:off x="-48921450" y="3920175"/>
              <a:ext cx="79575" cy="130975"/>
            </a:xfrm>
            <a:custGeom>
              <a:rect b="b" l="l" r="r" t="t"/>
              <a:pathLst>
                <a:path extrusionOk="0" h="5239" w="3183">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89"/>
            <p:cNvSpPr/>
            <p:nvPr/>
          </p:nvSpPr>
          <p:spPr>
            <a:xfrm>
              <a:off x="-48842675" y="4008100"/>
              <a:ext cx="115000" cy="53300"/>
            </a:xfrm>
            <a:custGeom>
              <a:rect b="b" l="l" r="r" t="t"/>
              <a:pathLst>
                <a:path extrusionOk="0" h="2132" w="460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89"/>
            <p:cNvSpPr/>
            <p:nvPr/>
          </p:nvSpPr>
          <p:spPr>
            <a:xfrm>
              <a:off x="-48838750" y="4078700"/>
              <a:ext cx="51225" cy="66975"/>
            </a:xfrm>
            <a:custGeom>
              <a:rect b="b" l="l" r="r" t="t"/>
              <a:pathLst>
                <a:path extrusionOk="0" h="2679" w="2049">
                  <a:moveTo>
                    <a:pt x="1" y="0"/>
                  </a:moveTo>
                  <a:lnTo>
                    <a:pt x="1734" y="2678"/>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89"/>
            <p:cNvSpPr/>
            <p:nvPr/>
          </p:nvSpPr>
          <p:spPr>
            <a:xfrm>
              <a:off x="-48975000" y="3920575"/>
              <a:ext cx="173300" cy="248725"/>
            </a:xfrm>
            <a:custGeom>
              <a:rect b="b" l="l" r="r" t="t"/>
              <a:pathLst>
                <a:path extrusionOk="0" h="9949" w="6932">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89"/>
            <p:cNvSpPr/>
            <p:nvPr/>
          </p:nvSpPr>
          <p:spPr>
            <a:xfrm>
              <a:off x="-48955300" y="4129900"/>
              <a:ext cx="151250" cy="89800"/>
            </a:xfrm>
            <a:custGeom>
              <a:rect b="b" l="l" r="r" t="t"/>
              <a:pathLst>
                <a:path extrusionOk="0" h="3592" w="605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6" name="Google Shape;10246;p89"/>
          <p:cNvGrpSpPr/>
          <p:nvPr/>
        </p:nvGrpSpPr>
        <p:grpSpPr>
          <a:xfrm>
            <a:off x="1322411" y="2904744"/>
            <a:ext cx="356176" cy="354341"/>
            <a:chOff x="-47155575" y="3200500"/>
            <a:chExt cx="300875" cy="299325"/>
          </a:xfrm>
        </p:grpSpPr>
        <p:sp>
          <p:nvSpPr>
            <p:cNvPr id="10247" name="Google Shape;10247;p89"/>
            <p:cNvSpPr/>
            <p:nvPr/>
          </p:nvSpPr>
          <p:spPr>
            <a:xfrm>
              <a:off x="-46943725" y="3206000"/>
              <a:ext cx="47300" cy="48075"/>
            </a:xfrm>
            <a:custGeom>
              <a:rect b="b" l="l" r="r" t="t"/>
              <a:pathLst>
                <a:path extrusionOk="0" h="1923" w="1892">
                  <a:moveTo>
                    <a:pt x="1" y="1"/>
                  </a:moveTo>
                  <a:lnTo>
                    <a:pt x="1" y="1923"/>
                  </a:lnTo>
                  <a:lnTo>
                    <a:pt x="1891" y="192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89"/>
            <p:cNvSpPr/>
            <p:nvPr/>
          </p:nvSpPr>
          <p:spPr>
            <a:xfrm>
              <a:off x="-47118575" y="3200500"/>
              <a:ext cx="228450" cy="89025"/>
            </a:xfrm>
            <a:custGeom>
              <a:rect b="b" l="l" r="r" t="t"/>
              <a:pathLst>
                <a:path extrusionOk="0" h="3561" w="9138">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89"/>
            <p:cNvSpPr/>
            <p:nvPr/>
          </p:nvSpPr>
          <p:spPr>
            <a:xfrm>
              <a:off x="-47013825" y="3395050"/>
              <a:ext cx="15775" cy="15775"/>
            </a:xfrm>
            <a:custGeom>
              <a:rect b="b" l="l" r="r" t="t"/>
              <a:pathLst>
                <a:path extrusionOk="0" h="631" w="631">
                  <a:moveTo>
                    <a:pt x="1" y="0"/>
                  </a:moveTo>
                  <a:lnTo>
                    <a:pt x="1" y="630"/>
                  </a:lnTo>
                  <a:cubicBezTo>
                    <a:pt x="284" y="504"/>
                    <a:pt x="536" y="252"/>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89"/>
            <p:cNvSpPr/>
            <p:nvPr/>
          </p:nvSpPr>
          <p:spPr>
            <a:xfrm>
              <a:off x="-47049250" y="3359600"/>
              <a:ext cx="51200" cy="51225"/>
            </a:xfrm>
            <a:custGeom>
              <a:rect b="b" l="l" r="r" t="t"/>
              <a:pathLst>
                <a:path extrusionOk="0" h="2049" w="2048">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89"/>
            <p:cNvSpPr/>
            <p:nvPr/>
          </p:nvSpPr>
          <p:spPr>
            <a:xfrm>
              <a:off x="-47013025" y="3393475"/>
              <a:ext cx="52800" cy="53575"/>
            </a:xfrm>
            <a:custGeom>
              <a:rect b="b" l="l" r="r" t="t"/>
              <a:pathLst>
                <a:path extrusionOk="0" h="2143" w="2112">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89"/>
            <p:cNvSpPr/>
            <p:nvPr/>
          </p:nvSpPr>
          <p:spPr>
            <a:xfrm>
              <a:off x="-47155575" y="3270600"/>
              <a:ext cx="300875" cy="229225"/>
            </a:xfrm>
            <a:custGeom>
              <a:rect b="b" l="l" r="r" t="t"/>
              <a:pathLst>
                <a:path extrusionOk="0" h="9169" w="12035">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3" name="Google Shape;10253;p89"/>
          <p:cNvGrpSpPr/>
          <p:nvPr/>
        </p:nvGrpSpPr>
        <p:grpSpPr>
          <a:xfrm>
            <a:off x="1322870" y="3341092"/>
            <a:ext cx="355258" cy="355258"/>
            <a:chOff x="-47154800" y="3569100"/>
            <a:chExt cx="300100" cy="300100"/>
          </a:xfrm>
        </p:grpSpPr>
        <p:sp>
          <p:nvSpPr>
            <p:cNvPr id="10254" name="Google Shape;10254;p89"/>
            <p:cNvSpPr/>
            <p:nvPr/>
          </p:nvSpPr>
          <p:spPr>
            <a:xfrm>
              <a:off x="-46994900" y="3728200"/>
              <a:ext cx="140200" cy="141000"/>
            </a:xfrm>
            <a:custGeom>
              <a:rect b="b" l="l" r="r" t="t"/>
              <a:pathLst>
                <a:path extrusionOk="0" h="5640" w="5608">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89"/>
            <p:cNvSpPr/>
            <p:nvPr/>
          </p:nvSpPr>
          <p:spPr>
            <a:xfrm>
              <a:off x="-46978375" y="3574625"/>
              <a:ext cx="47275" cy="47275"/>
            </a:xfrm>
            <a:custGeom>
              <a:rect b="b" l="l" r="r" t="t"/>
              <a:pathLst>
                <a:path extrusionOk="0" h="1891" w="1891">
                  <a:moveTo>
                    <a:pt x="1" y="0"/>
                  </a:moveTo>
                  <a:lnTo>
                    <a:pt x="1" y="1890"/>
                  </a:lnTo>
                  <a:lnTo>
                    <a:pt x="1891" y="1890"/>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89"/>
            <p:cNvSpPr/>
            <p:nvPr/>
          </p:nvSpPr>
          <p:spPr>
            <a:xfrm>
              <a:off x="-47075250" y="3665200"/>
              <a:ext cx="15775" cy="15775"/>
            </a:xfrm>
            <a:custGeom>
              <a:rect b="b" l="l" r="r" t="t"/>
              <a:pathLst>
                <a:path extrusionOk="0" h="631" w="631">
                  <a:moveTo>
                    <a:pt x="1" y="0"/>
                  </a:moveTo>
                  <a:lnTo>
                    <a:pt x="1" y="630"/>
                  </a:lnTo>
                  <a:cubicBezTo>
                    <a:pt x="316" y="536"/>
                    <a:pt x="505" y="284"/>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89"/>
            <p:cNvSpPr/>
            <p:nvPr/>
          </p:nvSpPr>
          <p:spPr>
            <a:xfrm>
              <a:off x="-47110700" y="3631325"/>
              <a:ext cx="51225" cy="51225"/>
            </a:xfrm>
            <a:custGeom>
              <a:rect b="b" l="l" r="r" t="t"/>
              <a:pathLst>
                <a:path extrusionOk="0" h="2049" w="2049">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89"/>
            <p:cNvSpPr/>
            <p:nvPr/>
          </p:nvSpPr>
          <p:spPr>
            <a:xfrm>
              <a:off x="-47075250" y="3665200"/>
              <a:ext cx="53575" cy="54350"/>
            </a:xfrm>
            <a:custGeom>
              <a:rect b="b" l="l" r="r" t="t"/>
              <a:pathLst>
                <a:path extrusionOk="0" h="2174" w="2143">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89"/>
            <p:cNvSpPr/>
            <p:nvPr/>
          </p:nvSpPr>
          <p:spPr>
            <a:xfrm>
              <a:off x="-47154800" y="3569100"/>
              <a:ext cx="229225" cy="300100"/>
            </a:xfrm>
            <a:custGeom>
              <a:rect b="b" l="l" r="r" t="t"/>
              <a:pathLst>
                <a:path extrusionOk="0" h="12004" w="9169">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0" name="Google Shape;10260;p89"/>
          <p:cNvGrpSpPr/>
          <p:nvPr/>
        </p:nvGrpSpPr>
        <p:grpSpPr>
          <a:xfrm>
            <a:off x="1323343" y="3779305"/>
            <a:ext cx="354311" cy="353423"/>
            <a:chOff x="-47154000" y="3939275"/>
            <a:chExt cx="299300" cy="298550"/>
          </a:xfrm>
        </p:grpSpPr>
        <p:sp>
          <p:nvSpPr>
            <p:cNvPr id="10261" name="Google Shape;10261;p89"/>
            <p:cNvSpPr/>
            <p:nvPr/>
          </p:nvSpPr>
          <p:spPr>
            <a:xfrm>
              <a:off x="-47084700" y="4131475"/>
              <a:ext cx="159125" cy="106350"/>
            </a:xfrm>
            <a:custGeom>
              <a:rect b="b" l="l" r="r" t="t"/>
              <a:pathLst>
                <a:path extrusionOk="0" h="4254" w="6365">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89"/>
            <p:cNvSpPr/>
            <p:nvPr/>
          </p:nvSpPr>
          <p:spPr>
            <a:xfrm>
              <a:off x="-46979150" y="3943225"/>
              <a:ext cx="48050" cy="47275"/>
            </a:xfrm>
            <a:custGeom>
              <a:rect b="b" l="l" r="r" t="t"/>
              <a:pathLst>
                <a:path extrusionOk="0" h="1891" w="1922">
                  <a:moveTo>
                    <a:pt x="0" y="0"/>
                  </a:moveTo>
                  <a:lnTo>
                    <a:pt x="0" y="1891"/>
                  </a:lnTo>
                  <a:lnTo>
                    <a:pt x="1922" y="1891"/>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89"/>
            <p:cNvSpPr/>
            <p:nvPr/>
          </p:nvSpPr>
          <p:spPr>
            <a:xfrm>
              <a:off x="-47154000" y="4026700"/>
              <a:ext cx="299300" cy="141025"/>
            </a:xfrm>
            <a:custGeom>
              <a:rect b="b" l="l" r="r" t="t"/>
              <a:pathLst>
                <a:path extrusionOk="0" h="5641" w="11972">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89"/>
            <p:cNvSpPr/>
            <p:nvPr/>
          </p:nvSpPr>
          <p:spPr>
            <a:xfrm>
              <a:off x="-47083125" y="3939275"/>
              <a:ext cx="158325" cy="106350"/>
            </a:xfrm>
            <a:custGeom>
              <a:rect b="b" l="l" r="r" t="t"/>
              <a:pathLst>
                <a:path extrusionOk="0" h="4254" w="6333">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5" name="Google Shape;10265;p89"/>
          <p:cNvGrpSpPr/>
          <p:nvPr/>
        </p:nvGrpSpPr>
        <p:grpSpPr>
          <a:xfrm>
            <a:off x="3548633" y="2904744"/>
            <a:ext cx="312375" cy="354341"/>
            <a:chOff x="-45286550" y="3200500"/>
            <a:chExt cx="263875" cy="299325"/>
          </a:xfrm>
        </p:grpSpPr>
        <p:sp>
          <p:nvSpPr>
            <p:cNvPr id="10266" name="Google Shape;10266;p89"/>
            <p:cNvSpPr/>
            <p:nvPr/>
          </p:nvSpPr>
          <p:spPr>
            <a:xfrm>
              <a:off x="-45233000" y="3200500"/>
              <a:ext cx="210325" cy="247325"/>
            </a:xfrm>
            <a:custGeom>
              <a:rect b="b" l="l" r="r" t="t"/>
              <a:pathLst>
                <a:path extrusionOk="0" h="9893" w="8413">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89"/>
            <p:cNvSpPr/>
            <p:nvPr/>
          </p:nvSpPr>
          <p:spPr>
            <a:xfrm>
              <a:off x="-45216450" y="33407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89"/>
            <p:cNvSpPr/>
            <p:nvPr/>
          </p:nvSpPr>
          <p:spPr>
            <a:xfrm>
              <a:off x="-45286550" y="3289500"/>
              <a:ext cx="158325" cy="210325"/>
            </a:xfrm>
            <a:custGeom>
              <a:rect b="b" l="l" r="r" t="t"/>
              <a:pathLst>
                <a:path extrusionOk="0" h="8413" w="6333">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9" name="Google Shape;10269;p89"/>
          <p:cNvGrpSpPr/>
          <p:nvPr/>
        </p:nvGrpSpPr>
        <p:grpSpPr>
          <a:xfrm>
            <a:off x="3548633" y="3342039"/>
            <a:ext cx="312375" cy="354311"/>
            <a:chOff x="-45286550" y="3569900"/>
            <a:chExt cx="263875" cy="299300"/>
          </a:xfrm>
        </p:grpSpPr>
        <p:sp>
          <p:nvSpPr>
            <p:cNvPr id="10270" name="Google Shape;10270;p89"/>
            <p:cNvSpPr/>
            <p:nvPr/>
          </p:nvSpPr>
          <p:spPr>
            <a:xfrm>
              <a:off x="-45234575" y="3728200"/>
              <a:ext cx="18150" cy="18150"/>
            </a:xfrm>
            <a:custGeom>
              <a:rect b="b" l="l" r="r" t="t"/>
              <a:pathLst>
                <a:path extrusionOk="0" h="726" w="726">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89"/>
            <p:cNvSpPr/>
            <p:nvPr/>
          </p:nvSpPr>
          <p:spPr>
            <a:xfrm>
              <a:off x="-45286550" y="3692750"/>
              <a:ext cx="263875" cy="122900"/>
            </a:xfrm>
            <a:custGeom>
              <a:rect b="b" l="l" r="r" t="t"/>
              <a:pathLst>
                <a:path extrusionOk="0" h="4916" w="10555">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89"/>
            <p:cNvSpPr/>
            <p:nvPr/>
          </p:nvSpPr>
          <p:spPr>
            <a:xfrm>
              <a:off x="-45093575" y="3728200"/>
              <a:ext cx="17325" cy="53575"/>
            </a:xfrm>
            <a:custGeom>
              <a:rect b="b" l="l" r="r" t="t"/>
              <a:pathLst>
                <a:path extrusionOk="0" h="2143" w="693">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89"/>
            <p:cNvSpPr/>
            <p:nvPr/>
          </p:nvSpPr>
          <p:spPr>
            <a:xfrm>
              <a:off x="-45268450" y="3569900"/>
              <a:ext cx="228450" cy="106350"/>
            </a:xfrm>
            <a:custGeom>
              <a:rect b="b" l="l" r="r" t="t"/>
              <a:pathLst>
                <a:path extrusionOk="0" h="4254" w="9138">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89"/>
            <p:cNvSpPr/>
            <p:nvPr/>
          </p:nvSpPr>
          <p:spPr>
            <a:xfrm>
              <a:off x="-45093575" y="3574625"/>
              <a:ext cx="47275" cy="47275"/>
            </a:xfrm>
            <a:custGeom>
              <a:rect b="b" l="l" r="r" t="t"/>
              <a:pathLst>
                <a:path extrusionOk="0" h="1891" w="1891">
                  <a:moveTo>
                    <a:pt x="0" y="0"/>
                  </a:moveTo>
                  <a:lnTo>
                    <a:pt x="0" y="1890"/>
                  </a:lnTo>
                  <a:lnTo>
                    <a:pt x="1890" y="1890"/>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89"/>
            <p:cNvSpPr/>
            <p:nvPr/>
          </p:nvSpPr>
          <p:spPr>
            <a:xfrm>
              <a:off x="-45269225" y="3833750"/>
              <a:ext cx="228425" cy="35450"/>
            </a:xfrm>
            <a:custGeom>
              <a:rect b="b" l="l" r="r" t="t"/>
              <a:pathLst>
                <a:path extrusionOk="0" h="1418" w="9137">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6" name="Google Shape;10276;p89"/>
          <p:cNvGrpSpPr/>
          <p:nvPr/>
        </p:nvGrpSpPr>
        <p:grpSpPr>
          <a:xfrm>
            <a:off x="3559820" y="3778388"/>
            <a:ext cx="290001" cy="355258"/>
            <a:chOff x="-45277900" y="3938500"/>
            <a:chExt cx="244975" cy="300100"/>
          </a:xfrm>
        </p:grpSpPr>
        <p:sp>
          <p:nvSpPr>
            <p:cNvPr id="10277" name="Google Shape;10277;p89"/>
            <p:cNvSpPr/>
            <p:nvPr/>
          </p:nvSpPr>
          <p:spPr>
            <a:xfrm>
              <a:off x="-45210950" y="4107825"/>
              <a:ext cx="23650" cy="24450"/>
            </a:xfrm>
            <a:custGeom>
              <a:rect b="b" l="l" r="r" t="t"/>
              <a:pathLst>
                <a:path extrusionOk="0" h="978" w="946">
                  <a:moveTo>
                    <a:pt x="473" y="1"/>
                  </a:moveTo>
                  <a:lnTo>
                    <a:pt x="1" y="978"/>
                  </a:lnTo>
                  <a:lnTo>
                    <a:pt x="946" y="978"/>
                  </a:lnTo>
                  <a:lnTo>
                    <a:pt x="4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89"/>
            <p:cNvSpPr/>
            <p:nvPr/>
          </p:nvSpPr>
          <p:spPr>
            <a:xfrm>
              <a:off x="-45084925" y="3943225"/>
              <a:ext cx="47275" cy="47275"/>
            </a:xfrm>
            <a:custGeom>
              <a:rect b="b" l="l" r="r" t="t"/>
              <a:pathLst>
                <a:path extrusionOk="0" h="1891" w="1891">
                  <a:moveTo>
                    <a:pt x="1" y="0"/>
                  </a:moveTo>
                  <a:lnTo>
                    <a:pt x="1" y="1891"/>
                  </a:lnTo>
                  <a:lnTo>
                    <a:pt x="1891" y="189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89"/>
            <p:cNvSpPr/>
            <p:nvPr/>
          </p:nvSpPr>
          <p:spPr>
            <a:xfrm>
              <a:off x="-45260575" y="3938500"/>
              <a:ext cx="227650" cy="300100"/>
            </a:xfrm>
            <a:custGeom>
              <a:rect b="b" l="l" r="r" t="t"/>
              <a:pathLst>
                <a:path extrusionOk="0" h="12004" w="9106">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89"/>
            <p:cNvSpPr/>
            <p:nvPr/>
          </p:nvSpPr>
          <p:spPr>
            <a:xfrm>
              <a:off x="-45277900" y="4061375"/>
              <a:ext cx="193000" cy="122875"/>
            </a:xfrm>
            <a:custGeom>
              <a:rect b="b" l="l" r="r" t="t"/>
              <a:pathLst>
                <a:path extrusionOk="0" h="4915" w="772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1" name="Google Shape;10281;p89"/>
          <p:cNvGrpSpPr/>
          <p:nvPr/>
        </p:nvGrpSpPr>
        <p:grpSpPr>
          <a:xfrm>
            <a:off x="2645769" y="4247490"/>
            <a:ext cx="355258" cy="355258"/>
            <a:chOff x="-44502875" y="3576975"/>
            <a:chExt cx="300100" cy="300100"/>
          </a:xfrm>
        </p:grpSpPr>
        <p:sp>
          <p:nvSpPr>
            <p:cNvPr id="10282" name="Google Shape;10282;p89"/>
            <p:cNvSpPr/>
            <p:nvPr/>
          </p:nvSpPr>
          <p:spPr>
            <a:xfrm>
              <a:off x="-44466650" y="3576975"/>
              <a:ext cx="53600" cy="18925"/>
            </a:xfrm>
            <a:custGeom>
              <a:rect b="b" l="l" r="r" t="t"/>
              <a:pathLst>
                <a:path extrusionOk="0" h="757" w="2144">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89"/>
            <p:cNvSpPr/>
            <p:nvPr/>
          </p:nvSpPr>
          <p:spPr>
            <a:xfrm>
              <a:off x="-44502875" y="3595100"/>
              <a:ext cx="283575" cy="281975"/>
            </a:xfrm>
            <a:custGeom>
              <a:rect b="b" l="l" r="r" t="t"/>
              <a:pathLst>
                <a:path extrusionOk="0" h="11279" w="11343">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89"/>
            <p:cNvSpPr/>
            <p:nvPr/>
          </p:nvSpPr>
          <p:spPr>
            <a:xfrm>
              <a:off x="-44221675" y="3788850"/>
              <a:ext cx="18900" cy="52800"/>
            </a:xfrm>
            <a:custGeom>
              <a:rect b="b" l="l" r="r" t="t"/>
              <a:pathLst>
                <a:path extrusionOk="0" h="2112" w="756">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5" name="Google Shape;10285;p89"/>
          <p:cNvGrpSpPr/>
          <p:nvPr/>
        </p:nvGrpSpPr>
        <p:grpSpPr>
          <a:xfrm>
            <a:off x="4858981" y="1973145"/>
            <a:ext cx="356196" cy="354670"/>
            <a:chOff x="-13946200" y="3647075"/>
            <a:chExt cx="353650" cy="352100"/>
          </a:xfrm>
        </p:grpSpPr>
        <p:sp>
          <p:nvSpPr>
            <p:cNvPr id="10286" name="Google Shape;10286;p89"/>
            <p:cNvSpPr/>
            <p:nvPr/>
          </p:nvSpPr>
          <p:spPr>
            <a:xfrm>
              <a:off x="-13717000" y="3647075"/>
              <a:ext cx="124450" cy="144150"/>
            </a:xfrm>
            <a:custGeom>
              <a:rect b="b" l="l" r="r" t="t"/>
              <a:pathLst>
                <a:path extrusionOk="0" h="5766" w="4978">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89"/>
            <p:cNvSpPr/>
            <p:nvPr/>
          </p:nvSpPr>
          <p:spPr>
            <a:xfrm>
              <a:off x="-13801275" y="3647075"/>
              <a:ext cx="63025" cy="61075"/>
            </a:xfrm>
            <a:custGeom>
              <a:rect b="b" l="l" r="r" t="t"/>
              <a:pathLst>
                <a:path extrusionOk="0" h="2443" w="2521">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89"/>
            <p:cNvSpPr/>
            <p:nvPr/>
          </p:nvSpPr>
          <p:spPr>
            <a:xfrm>
              <a:off x="-13946200" y="3647075"/>
              <a:ext cx="124450" cy="143400"/>
            </a:xfrm>
            <a:custGeom>
              <a:rect b="b" l="l" r="r" t="t"/>
              <a:pathLst>
                <a:path extrusionOk="0" h="5736" w="4978">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89"/>
            <p:cNvSpPr/>
            <p:nvPr/>
          </p:nvSpPr>
          <p:spPr>
            <a:xfrm>
              <a:off x="-13946200" y="3873900"/>
              <a:ext cx="352875" cy="125275"/>
            </a:xfrm>
            <a:custGeom>
              <a:rect b="b" l="l" r="r" t="t"/>
              <a:pathLst>
                <a:path extrusionOk="0" h="5011" w="14115">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89"/>
            <p:cNvSpPr/>
            <p:nvPr/>
          </p:nvSpPr>
          <p:spPr>
            <a:xfrm>
              <a:off x="-13713850" y="3810125"/>
              <a:ext cx="120525" cy="105075"/>
            </a:xfrm>
            <a:custGeom>
              <a:rect b="b" l="l" r="r" t="t"/>
              <a:pathLst>
                <a:path extrusionOk="0" h="4203" w="4821">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89"/>
            <p:cNvSpPr/>
            <p:nvPr/>
          </p:nvSpPr>
          <p:spPr>
            <a:xfrm>
              <a:off x="-13946200" y="3810125"/>
              <a:ext cx="121300" cy="105175"/>
            </a:xfrm>
            <a:custGeom>
              <a:rect b="b" l="l" r="r" t="t"/>
              <a:pathLst>
                <a:path extrusionOk="0" h="4207" w="4852">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2" name="Google Shape;10292;p89"/>
          <p:cNvGrpSpPr/>
          <p:nvPr/>
        </p:nvGrpSpPr>
        <p:grpSpPr>
          <a:xfrm>
            <a:off x="6642374" y="1532628"/>
            <a:ext cx="357002" cy="354267"/>
            <a:chOff x="-12163025" y="3214275"/>
            <a:chExt cx="354450" cy="351700"/>
          </a:xfrm>
        </p:grpSpPr>
        <p:sp>
          <p:nvSpPr>
            <p:cNvPr id="10293" name="Google Shape;10293;p89"/>
            <p:cNvSpPr/>
            <p:nvPr/>
          </p:nvSpPr>
          <p:spPr>
            <a:xfrm>
              <a:off x="-12163025" y="3214275"/>
              <a:ext cx="354450" cy="165025"/>
            </a:xfrm>
            <a:custGeom>
              <a:rect b="b" l="l" r="r" t="t"/>
              <a:pathLst>
                <a:path extrusionOk="0" h="6601" w="14178">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89"/>
            <p:cNvSpPr/>
            <p:nvPr/>
          </p:nvSpPr>
          <p:spPr>
            <a:xfrm>
              <a:off x="-12161450" y="3503725"/>
              <a:ext cx="41775" cy="62250"/>
            </a:xfrm>
            <a:custGeom>
              <a:rect b="b" l="l" r="r" t="t"/>
              <a:pathLst>
                <a:path extrusionOk="0" h="2490" w="1671">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89"/>
            <p:cNvSpPr/>
            <p:nvPr/>
          </p:nvSpPr>
          <p:spPr>
            <a:xfrm>
              <a:off x="-12161450" y="3350150"/>
              <a:ext cx="41775" cy="133125"/>
            </a:xfrm>
            <a:custGeom>
              <a:rect b="b" l="l" r="r" t="t"/>
              <a:pathLst>
                <a:path extrusionOk="0" h="5325" w="1671">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6" name="Google Shape;10296;p89"/>
          <p:cNvGrpSpPr/>
          <p:nvPr/>
        </p:nvGrpSpPr>
        <p:grpSpPr>
          <a:xfrm>
            <a:off x="6643154" y="1972365"/>
            <a:ext cx="355441" cy="356232"/>
            <a:chOff x="-12160675" y="3647875"/>
            <a:chExt cx="352900" cy="353650"/>
          </a:xfrm>
        </p:grpSpPr>
        <p:sp>
          <p:nvSpPr>
            <p:cNvPr id="10297" name="Google Shape;10297;p89"/>
            <p:cNvSpPr/>
            <p:nvPr/>
          </p:nvSpPr>
          <p:spPr>
            <a:xfrm>
              <a:off x="-12059850" y="3958975"/>
              <a:ext cx="149675" cy="42550"/>
            </a:xfrm>
            <a:custGeom>
              <a:rect b="b" l="l" r="r" t="t"/>
              <a:pathLst>
                <a:path extrusionOk="0" h="1702" w="5987">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89"/>
            <p:cNvSpPr/>
            <p:nvPr/>
          </p:nvSpPr>
          <p:spPr>
            <a:xfrm>
              <a:off x="-11850350" y="3749475"/>
              <a:ext cx="42575" cy="149675"/>
            </a:xfrm>
            <a:custGeom>
              <a:rect b="b" l="l" r="r" t="t"/>
              <a:pathLst>
                <a:path extrusionOk="0" h="5987" w="1703">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89"/>
            <p:cNvSpPr/>
            <p:nvPr/>
          </p:nvSpPr>
          <p:spPr>
            <a:xfrm>
              <a:off x="-12059850" y="3647875"/>
              <a:ext cx="148875" cy="42550"/>
            </a:xfrm>
            <a:custGeom>
              <a:rect b="b" l="l" r="r" t="t"/>
              <a:pathLst>
                <a:path extrusionOk="0" h="1702" w="5955">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89"/>
            <p:cNvSpPr/>
            <p:nvPr/>
          </p:nvSpPr>
          <p:spPr>
            <a:xfrm>
              <a:off x="-12160675" y="3750250"/>
              <a:ext cx="41775" cy="148900"/>
            </a:xfrm>
            <a:custGeom>
              <a:rect b="b" l="l" r="r" t="t"/>
              <a:pathLst>
                <a:path extrusionOk="0" h="5956" w="1671">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89"/>
            <p:cNvSpPr/>
            <p:nvPr/>
          </p:nvSpPr>
          <p:spPr>
            <a:xfrm>
              <a:off x="-12099225" y="3710875"/>
              <a:ext cx="228425" cy="226200"/>
            </a:xfrm>
            <a:custGeom>
              <a:rect b="b" l="l" r="r" t="t"/>
              <a:pathLst>
                <a:path extrusionOk="0" h="9048" w="9137">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89"/>
            <p:cNvSpPr/>
            <p:nvPr/>
          </p:nvSpPr>
          <p:spPr>
            <a:xfrm>
              <a:off x="-12056700" y="3751825"/>
              <a:ext cx="144950" cy="144950"/>
            </a:xfrm>
            <a:custGeom>
              <a:rect b="b" l="l" r="r" t="t"/>
              <a:pathLst>
                <a:path extrusionOk="0" h="5798" w="5798">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89"/>
            <p:cNvSpPr/>
            <p:nvPr/>
          </p:nvSpPr>
          <p:spPr>
            <a:xfrm>
              <a:off x="-12016525" y="3792775"/>
              <a:ext cx="63025" cy="63050"/>
            </a:xfrm>
            <a:custGeom>
              <a:rect b="b" l="l" r="r" t="t"/>
              <a:pathLst>
                <a:path extrusionOk="0" h="2522" w="2521">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4" name="Google Shape;10304;p89"/>
          <p:cNvGrpSpPr/>
          <p:nvPr/>
        </p:nvGrpSpPr>
        <p:grpSpPr>
          <a:xfrm>
            <a:off x="6653870" y="2416821"/>
            <a:ext cx="354635" cy="356232"/>
            <a:chOff x="-12160675" y="4081850"/>
            <a:chExt cx="352100" cy="353650"/>
          </a:xfrm>
        </p:grpSpPr>
        <p:sp>
          <p:nvSpPr>
            <p:cNvPr id="10305" name="Google Shape;10305;p89"/>
            <p:cNvSpPr/>
            <p:nvPr/>
          </p:nvSpPr>
          <p:spPr>
            <a:xfrm>
              <a:off x="-12014950" y="4081850"/>
              <a:ext cx="61450" cy="62275"/>
            </a:xfrm>
            <a:custGeom>
              <a:rect b="b" l="l" r="r" t="t"/>
              <a:pathLst>
                <a:path extrusionOk="0" h="2491" w="2458">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89"/>
            <p:cNvSpPr/>
            <p:nvPr/>
          </p:nvSpPr>
          <p:spPr>
            <a:xfrm>
              <a:off x="-12077175" y="4352000"/>
              <a:ext cx="186700" cy="83500"/>
            </a:xfrm>
            <a:custGeom>
              <a:rect b="b" l="l" r="r" t="t"/>
              <a:pathLst>
                <a:path extrusionOk="0" h="3340" w="7468">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89"/>
            <p:cNvSpPr/>
            <p:nvPr/>
          </p:nvSpPr>
          <p:spPr>
            <a:xfrm>
              <a:off x="-11911775" y="4186000"/>
              <a:ext cx="103200" cy="101425"/>
            </a:xfrm>
            <a:custGeom>
              <a:rect b="b" l="l" r="r" t="t"/>
              <a:pathLst>
                <a:path extrusionOk="0" h="4057" w="4128">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89"/>
            <p:cNvSpPr/>
            <p:nvPr/>
          </p:nvSpPr>
          <p:spPr>
            <a:xfrm>
              <a:off x="-12160675" y="4186000"/>
              <a:ext cx="104000" cy="101425"/>
            </a:xfrm>
            <a:custGeom>
              <a:rect b="b" l="l" r="r" t="t"/>
              <a:pathLst>
                <a:path extrusionOk="0" h="4057" w="416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89"/>
            <p:cNvSpPr/>
            <p:nvPr/>
          </p:nvSpPr>
          <p:spPr>
            <a:xfrm>
              <a:off x="-12049600" y="4144075"/>
              <a:ext cx="127600" cy="67750"/>
            </a:xfrm>
            <a:custGeom>
              <a:rect b="b" l="l" r="r" t="t"/>
              <a:pathLst>
                <a:path extrusionOk="0" h="2710" w="5104">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89"/>
            <p:cNvSpPr/>
            <p:nvPr/>
          </p:nvSpPr>
          <p:spPr>
            <a:xfrm>
              <a:off x="-12033850" y="4212600"/>
              <a:ext cx="99250" cy="118150"/>
            </a:xfrm>
            <a:custGeom>
              <a:rect b="b" l="l" r="r" t="t"/>
              <a:pathLst>
                <a:path extrusionOk="0" h="4726" w="397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1" name="Google Shape;10311;p89"/>
          <p:cNvGrpSpPr/>
          <p:nvPr/>
        </p:nvGrpSpPr>
        <p:grpSpPr>
          <a:xfrm>
            <a:off x="4858836" y="2891264"/>
            <a:ext cx="355416" cy="355652"/>
            <a:chOff x="-10391650" y="3180600"/>
            <a:chExt cx="352875" cy="353075"/>
          </a:xfrm>
        </p:grpSpPr>
        <p:sp>
          <p:nvSpPr>
            <p:cNvPr id="10312" name="Google Shape;10312;p89"/>
            <p:cNvSpPr/>
            <p:nvPr/>
          </p:nvSpPr>
          <p:spPr>
            <a:xfrm>
              <a:off x="-10390875" y="3263500"/>
              <a:ext cx="352100" cy="42550"/>
            </a:xfrm>
            <a:custGeom>
              <a:rect b="b" l="l" r="r" t="t"/>
              <a:pathLst>
                <a:path extrusionOk="0" h="1702" w="14084">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89"/>
            <p:cNvSpPr/>
            <p:nvPr/>
          </p:nvSpPr>
          <p:spPr>
            <a:xfrm>
              <a:off x="-10391650" y="3451750"/>
              <a:ext cx="352875" cy="81925"/>
            </a:xfrm>
            <a:custGeom>
              <a:rect b="b" l="l" r="r" t="t"/>
              <a:pathLst>
                <a:path extrusionOk="0" h="3277" w="14115">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89"/>
            <p:cNvSpPr/>
            <p:nvPr/>
          </p:nvSpPr>
          <p:spPr>
            <a:xfrm>
              <a:off x="-10327075" y="3180600"/>
              <a:ext cx="223700" cy="62450"/>
            </a:xfrm>
            <a:custGeom>
              <a:rect b="b" l="l" r="r" t="t"/>
              <a:pathLst>
                <a:path extrusionOk="0" h="2498" w="8948">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89"/>
            <p:cNvSpPr/>
            <p:nvPr/>
          </p:nvSpPr>
          <p:spPr>
            <a:xfrm>
              <a:off x="-10245950" y="3325725"/>
              <a:ext cx="61450" cy="104775"/>
            </a:xfrm>
            <a:custGeom>
              <a:rect b="b" l="l" r="r" t="t"/>
              <a:pathLst>
                <a:path extrusionOk="0" h="4191" w="2458">
                  <a:moveTo>
                    <a:pt x="0" y="1"/>
                  </a:moveTo>
                  <a:lnTo>
                    <a:pt x="0" y="4191"/>
                  </a:lnTo>
                  <a:lnTo>
                    <a:pt x="2458" y="4191"/>
                  </a:lnTo>
                  <a:lnTo>
                    <a:pt x="24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89"/>
            <p:cNvSpPr/>
            <p:nvPr/>
          </p:nvSpPr>
          <p:spPr>
            <a:xfrm>
              <a:off x="-10142775" y="3325725"/>
              <a:ext cx="63025" cy="104775"/>
            </a:xfrm>
            <a:custGeom>
              <a:rect b="b" l="l" r="r" t="t"/>
              <a:pathLst>
                <a:path extrusionOk="0" h="4191" w="2521">
                  <a:moveTo>
                    <a:pt x="1" y="1"/>
                  </a:moveTo>
                  <a:lnTo>
                    <a:pt x="1" y="4191"/>
                  </a:lnTo>
                  <a:lnTo>
                    <a:pt x="2521" y="4191"/>
                  </a:lnTo>
                  <a:lnTo>
                    <a:pt x="25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89"/>
            <p:cNvSpPr/>
            <p:nvPr/>
          </p:nvSpPr>
          <p:spPr>
            <a:xfrm>
              <a:off x="-10350700" y="3325725"/>
              <a:ext cx="62250" cy="104775"/>
            </a:xfrm>
            <a:custGeom>
              <a:rect b="b" l="l" r="r" t="t"/>
              <a:pathLst>
                <a:path extrusionOk="0" h="4191" w="2490">
                  <a:moveTo>
                    <a:pt x="0" y="1"/>
                  </a:moveTo>
                  <a:lnTo>
                    <a:pt x="0" y="4191"/>
                  </a:lnTo>
                  <a:lnTo>
                    <a:pt x="2489" y="4191"/>
                  </a:lnTo>
                  <a:lnTo>
                    <a:pt x="24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8" name="Google Shape;10318;p89"/>
          <p:cNvGrpSpPr/>
          <p:nvPr/>
        </p:nvGrpSpPr>
        <p:grpSpPr>
          <a:xfrm>
            <a:off x="4858835" y="3368062"/>
            <a:ext cx="354635" cy="353890"/>
            <a:chOff x="-10390875" y="3616350"/>
            <a:chExt cx="352100" cy="351325"/>
          </a:xfrm>
        </p:grpSpPr>
        <p:sp>
          <p:nvSpPr>
            <p:cNvPr id="10319" name="Google Shape;10319;p89"/>
            <p:cNvSpPr/>
            <p:nvPr/>
          </p:nvSpPr>
          <p:spPr>
            <a:xfrm>
              <a:off x="-10308950" y="3780175"/>
              <a:ext cx="186675" cy="104800"/>
            </a:xfrm>
            <a:custGeom>
              <a:rect b="b" l="l" r="r" t="t"/>
              <a:pathLst>
                <a:path extrusionOk="0" h="4192" w="7467">
                  <a:moveTo>
                    <a:pt x="0" y="1"/>
                  </a:moveTo>
                  <a:lnTo>
                    <a:pt x="0" y="4191"/>
                  </a:lnTo>
                  <a:lnTo>
                    <a:pt x="7467" y="4191"/>
                  </a:lnTo>
                  <a:lnTo>
                    <a:pt x="7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89"/>
            <p:cNvSpPr/>
            <p:nvPr/>
          </p:nvSpPr>
          <p:spPr>
            <a:xfrm>
              <a:off x="-10390875" y="3698275"/>
              <a:ext cx="352100" cy="269400"/>
            </a:xfrm>
            <a:custGeom>
              <a:rect b="b" l="l" r="r" t="t"/>
              <a:pathLst>
                <a:path extrusionOk="0" h="10776" w="14084">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89"/>
            <p:cNvSpPr/>
            <p:nvPr/>
          </p:nvSpPr>
          <p:spPr>
            <a:xfrm>
              <a:off x="-10268000" y="3616350"/>
              <a:ext cx="103975" cy="81150"/>
            </a:xfrm>
            <a:custGeom>
              <a:rect b="b" l="l" r="r" t="t"/>
              <a:pathLst>
                <a:path extrusionOk="0" h="3246" w="4159">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2" name="Google Shape;10322;p89"/>
          <p:cNvGrpSpPr/>
          <p:nvPr/>
        </p:nvGrpSpPr>
        <p:grpSpPr>
          <a:xfrm>
            <a:off x="7525810" y="2892727"/>
            <a:ext cx="312585" cy="354670"/>
            <a:chOff x="-10370400" y="4049550"/>
            <a:chExt cx="310350" cy="352100"/>
          </a:xfrm>
        </p:grpSpPr>
        <p:sp>
          <p:nvSpPr>
            <p:cNvPr id="10323" name="Google Shape;10323;p89"/>
            <p:cNvSpPr/>
            <p:nvPr/>
          </p:nvSpPr>
          <p:spPr>
            <a:xfrm>
              <a:off x="-10308175" y="4224400"/>
              <a:ext cx="185900" cy="115800"/>
            </a:xfrm>
            <a:custGeom>
              <a:rect b="b" l="l" r="r" t="t"/>
              <a:pathLst>
                <a:path extrusionOk="0" h="4632" w="7436">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89"/>
            <p:cNvSpPr/>
            <p:nvPr/>
          </p:nvSpPr>
          <p:spPr>
            <a:xfrm>
              <a:off x="-10292425" y="4121225"/>
              <a:ext cx="159125" cy="30750"/>
            </a:xfrm>
            <a:custGeom>
              <a:rect b="b" l="l" r="r" t="t"/>
              <a:pathLst>
                <a:path extrusionOk="0" h="1230" w="6365">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89"/>
            <p:cNvSpPr/>
            <p:nvPr/>
          </p:nvSpPr>
          <p:spPr>
            <a:xfrm>
              <a:off x="-10370400" y="4049550"/>
              <a:ext cx="310350" cy="91400"/>
            </a:xfrm>
            <a:custGeom>
              <a:rect b="b" l="l" r="r" t="t"/>
              <a:pathLst>
                <a:path extrusionOk="0" h="3656" w="12414">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89"/>
            <p:cNvSpPr/>
            <p:nvPr/>
          </p:nvSpPr>
          <p:spPr>
            <a:xfrm>
              <a:off x="-10328650" y="4173200"/>
              <a:ext cx="226850" cy="30750"/>
            </a:xfrm>
            <a:custGeom>
              <a:rect b="b" l="l" r="r" t="t"/>
              <a:pathLst>
                <a:path extrusionOk="0" h="1230" w="9074">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89"/>
            <p:cNvSpPr/>
            <p:nvPr/>
          </p:nvSpPr>
          <p:spPr>
            <a:xfrm>
              <a:off x="-10328650" y="4360650"/>
              <a:ext cx="226850" cy="41000"/>
            </a:xfrm>
            <a:custGeom>
              <a:rect b="b" l="l" r="r" t="t"/>
              <a:pathLst>
                <a:path extrusionOk="0" h="1640" w="9074">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8" name="Google Shape;10328;p89"/>
          <p:cNvGrpSpPr/>
          <p:nvPr/>
        </p:nvGrpSpPr>
        <p:grpSpPr>
          <a:xfrm>
            <a:off x="6630066" y="2891668"/>
            <a:ext cx="379236" cy="354847"/>
            <a:chOff x="-8674650" y="3210975"/>
            <a:chExt cx="376525" cy="352275"/>
          </a:xfrm>
        </p:grpSpPr>
        <p:sp>
          <p:nvSpPr>
            <p:cNvPr id="10329" name="Google Shape;10329;p89"/>
            <p:cNvSpPr/>
            <p:nvPr/>
          </p:nvSpPr>
          <p:spPr>
            <a:xfrm>
              <a:off x="-8542325" y="3335375"/>
              <a:ext cx="112650" cy="104375"/>
            </a:xfrm>
            <a:custGeom>
              <a:rect b="b" l="l" r="r" t="t"/>
              <a:pathLst>
                <a:path extrusionOk="0" h="4175" w="4506">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89"/>
            <p:cNvSpPr/>
            <p:nvPr/>
          </p:nvSpPr>
          <p:spPr>
            <a:xfrm>
              <a:off x="-8496650" y="3377125"/>
              <a:ext cx="22875" cy="20900"/>
            </a:xfrm>
            <a:custGeom>
              <a:rect b="b" l="l" r="r" t="t"/>
              <a:pathLst>
                <a:path extrusionOk="0" h="836" w="915">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89"/>
            <p:cNvSpPr/>
            <p:nvPr/>
          </p:nvSpPr>
          <p:spPr>
            <a:xfrm>
              <a:off x="-8540750" y="3332825"/>
              <a:ext cx="242625" cy="230425"/>
            </a:xfrm>
            <a:custGeom>
              <a:rect b="b" l="l" r="r" t="t"/>
              <a:pathLst>
                <a:path extrusionOk="0" h="9217" w="9705">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89"/>
            <p:cNvSpPr/>
            <p:nvPr/>
          </p:nvSpPr>
          <p:spPr>
            <a:xfrm>
              <a:off x="-8645500" y="3428125"/>
              <a:ext cx="120525" cy="118950"/>
            </a:xfrm>
            <a:custGeom>
              <a:rect b="b" l="l" r="r" t="t"/>
              <a:pathLst>
                <a:path extrusionOk="0" h="4758" w="4821">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89"/>
            <p:cNvSpPr/>
            <p:nvPr/>
          </p:nvSpPr>
          <p:spPr>
            <a:xfrm>
              <a:off x="-8448600" y="3227275"/>
              <a:ext cx="122900" cy="122900"/>
            </a:xfrm>
            <a:custGeom>
              <a:rect b="b" l="l" r="r" t="t"/>
              <a:pathLst>
                <a:path extrusionOk="0" h="4916" w="4916">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89"/>
            <p:cNvSpPr/>
            <p:nvPr/>
          </p:nvSpPr>
          <p:spPr>
            <a:xfrm>
              <a:off x="-8674650" y="3210975"/>
              <a:ext cx="241825" cy="232925"/>
            </a:xfrm>
            <a:custGeom>
              <a:rect b="b" l="l" r="r" t="t"/>
              <a:pathLst>
                <a:path extrusionOk="0" h="9317" w="9673">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5" name="Google Shape;10335;p89"/>
          <p:cNvGrpSpPr/>
          <p:nvPr/>
        </p:nvGrpSpPr>
        <p:grpSpPr>
          <a:xfrm>
            <a:off x="5301563" y="1973145"/>
            <a:ext cx="356221" cy="354670"/>
            <a:chOff x="-13512225" y="3647075"/>
            <a:chExt cx="353675" cy="352100"/>
          </a:xfrm>
        </p:grpSpPr>
        <p:sp>
          <p:nvSpPr>
            <p:cNvPr id="10336" name="Google Shape;10336;p89"/>
            <p:cNvSpPr/>
            <p:nvPr/>
          </p:nvSpPr>
          <p:spPr>
            <a:xfrm>
              <a:off x="-13344475" y="3876275"/>
              <a:ext cx="19725" cy="19725"/>
            </a:xfrm>
            <a:custGeom>
              <a:rect b="b" l="l" r="r" t="t"/>
              <a:pathLst>
                <a:path extrusionOk="0" h="789" w="789">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89"/>
            <p:cNvSpPr/>
            <p:nvPr/>
          </p:nvSpPr>
          <p:spPr>
            <a:xfrm>
              <a:off x="-13268850" y="3854225"/>
              <a:ext cx="110300" cy="62250"/>
            </a:xfrm>
            <a:custGeom>
              <a:rect b="b" l="l" r="r" t="t"/>
              <a:pathLst>
                <a:path extrusionOk="0" h="2490" w="4412">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89"/>
            <p:cNvSpPr/>
            <p:nvPr/>
          </p:nvSpPr>
          <p:spPr>
            <a:xfrm>
              <a:off x="-13512225" y="3936925"/>
              <a:ext cx="353675" cy="62250"/>
            </a:xfrm>
            <a:custGeom>
              <a:rect b="b" l="l" r="r" t="t"/>
              <a:pathLst>
                <a:path extrusionOk="0" h="2490" w="14147">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89"/>
            <p:cNvSpPr/>
            <p:nvPr/>
          </p:nvSpPr>
          <p:spPr>
            <a:xfrm>
              <a:off x="-13387000" y="3833750"/>
              <a:ext cx="104775" cy="104775"/>
            </a:xfrm>
            <a:custGeom>
              <a:rect b="b" l="l" r="r" t="t"/>
              <a:pathLst>
                <a:path extrusionOk="0" h="4191" w="4191">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89"/>
            <p:cNvSpPr/>
            <p:nvPr/>
          </p:nvSpPr>
          <p:spPr>
            <a:xfrm>
              <a:off x="-13512225" y="3855000"/>
              <a:ext cx="111875" cy="62250"/>
            </a:xfrm>
            <a:custGeom>
              <a:rect b="b" l="l" r="r" t="t"/>
              <a:pathLst>
                <a:path extrusionOk="0" h="2490" w="4475">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89"/>
            <p:cNvSpPr/>
            <p:nvPr/>
          </p:nvSpPr>
          <p:spPr>
            <a:xfrm>
              <a:off x="-13490175" y="3730575"/>
              <a:ext cx="62250" cy="40975"/>
            </a:xfrm>
            <a:custGeom>
              <a:rect b="b" l="l" r="r" t="t"/>
              <a:pathLst>
                <a:path extrusionOk="0" h="1639" w="249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89"/>
            <p:cNvSpPr/>
            <p:nvPr/>
          </p:nvSpPr>
          <p:spPr>
            <a:xfrm>
              <a:off x="-13241275" y="3730575"/>
              <a:ext cx="62225" cy="40975"/>
            </a:xfrm>
            <a:custGeom>
              <a:rect b="b" l="l" r="r" t="t"/>
              <a:pathLst>
                <a:path extrusionOk="0" h="1639" w="2489">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89"/>
            <p:cNvSpPr/>
            <p:nvPr/>
          </p:nvSpPr>
          <p:spPr>
            <a:xfrm>
              <a:off x="-13427950" y="3647075"/>
              <a:ext cx="186700" cy="63025"/>
            </a:xfrm>
            <a:custGeom>
              <a:rect b="b" l="l" r="r" t="t"/>
              <a:pathLst>
                <a:path extrusionOk="0" h="2521" w="7468">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89"/>
            <p:cNvSpPr/>
            <p:nvPr/>
          </p:nvSpPr>
          <p:spPr>
            <a:xfrm>
              <a:off x="-13512225" y="3773100"/>
              <a:ext cx="353675" cy="60675"/>
            </a:xfrm>
            <a:custGeom>
              <a:rect b="b" l="l" r="r" t="t"/>
              <a:pathLst>
                <a:path extrusionOk="0" h="2427" w="14147">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89"/>
            <p:cNvSpPr/>
            <p:nvPr/>
          </p:nvSpPr>
          <p:spPr>
            <a:xfrm>
              <a:off x="-13411400" y="3730575"/>
              <a:ext cx="153600" cy="20500"/>
            </a:xfrm>
            <a:custGeom>
              <a:rect b="b" l="l" r="r" t="t"/>
              <a:pathLst>
                <a:path extrusionOk="0" h="820" w="6144">
                  <a:moveTo>
                    <a:pt x="0" y="0"/>
                  </a:moveTo>
                  <a:lnTo>
                    <a:pt x="599" y="819"/>
                  </a:lnTo>
                  <a:lnTo>
                    <a:pt x="5545" y="819"/>
                  </a:lnTo>
                  <a:lnTo>
                    <a:pt x="614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6" name="Google Shape;10346;p89"/>
          <p:cNvGrpSpPr/>
          <p:nvPr/>
        </p:nvGrpSpPr>
        <p:grpSpPr>
          <a:xfrm>
            <a:off x="5311876" y="2417211"/>
            <a:ext cx="356221" cy="355451"/>
            <a:chOff x="-13512225" y="4080275"/>
            <a:chExt cx="353675" cy="352875"/>
          </a:xfrm>
        </p:grpSpPr>
        <p:sp>
          <p:nvSpPr>
            <p:cNvPr id="10347" name="Google Shape;10347;p89"/>
            <p:cNvSpPr/>
            <p:nvPr/>
          </p:nvSpPr>
          <p:spPr>
            <a:xfrm>
              <a:off x="-13512225" y="4203925"/>
              <a:ext cx="353675" cy="229225"/>
            </a:xfrm>
            <a:custGeom>
              <a:rect b="b" l="l" r="r" t="t"/>
              <a:pathLst>
                <a:path extrusionOk="0" h="9169" w="14147">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89"/>
            <p:cNvSpPr/>
            <p:nvPr/>
          </p:nvSpPr>
          <p:spPr>
            <a:xfrm>
              <a:off x="-13366525" y="4275600"/>
              <a:ext cx="73275" cy="88225"/>
            </a:xfrm>
            <a:custGeom>
              <a:rect b="b" l="l" r="r" t="t"/>
              <a:pathLst>
                <a:path extrusionOk="0" h="3529" w="2931">
                  <a:moveTo>
                    <a:pt x="1" y="0"/>
                  </a:moveTo>
                  <a:lnTo>
                    <a:pt x="1" y="3529"/>
                  </a:lnTo>
                  <a:lnTo>
                    <a:pt x="2931" y="1733"/>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89"/>
            <p:cNvSpPr/>
            <p:nvPr/>
          </p:nvSpPr>
          <p:spPr>
            <a:xfrm>
              <a:off x="-13398800" y="4143275"/>
              <a:ext cx="65375" cy="40975"/>
            </a:xfrm>
            <a:custGeom>
              <a:rect b="b" l="l" r="r" t="t"/>
              <a:pathLst>
                <a:path extrusionOk="0" h="1639" w="2615">
                  <a:moveTo>
                    <a:pt x="1103" y="1"/>
                  </a:moveTo>
                  <a:lnTo>
                    <a:pt x="0" y="1639"/>
                  </a:lnTo>
                  <a:lnTo>
                    <a:pt x="1512" y="1639"/>
                  </a:lnTo>
                  <a:lnTo>
                    <a:pt x="26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89"/>
            <p:cNvSpPr/>
            <p:nvPr/>
          </p:nvSpPr>
          <p:spPr>
            <a:xfrm>
              <a:off x="-13336575" y="4143275"/>
              <a:ext cx="64600" cy="40975"/>
            </a:xfrm>
            <a:custGeom>
              <a:rect b="b" l="l" r="r" t="t"/>
              <a:pathLst>
                <a:path extrusionOk="0" h="1639" w="2584">
                  <a:moveTo>
                    <a:pt x="1103" y="1"/>
                  </a:moveTo>
                  <a:lnTo>
                    <a:pt x="0" y="1639"/>
                  </a:lnTo>
                  <a:lnTo>
                    <a:pt x="1481" y="1639"/>
                  </a:lnTo>
                  <a:lnTo>
                    <a:pt x="2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89"/>
            <p:cNvSpPr/>
            <p:nvPr/>
          </p:nvSpPr>
          <p:spPr>
            <a:xfrm>
              <a:off x="-13398800" y="4081050"/>
              <a:ext cx="65375" cy="40975"/>
            </a:xfrm>
            <a:custGeom>
              <a:rect b="b" l="l" r="r" t="t"/>
              <a:pathLst>
                <a:path extrusionOk="0" h="1639" w="2615">
                  <a:moveTo>
                    <a:pt x="0" y="1"/>
                  </a:moveTo>
                  <a:lnTo>
                    <a:pt x="1103" y="1639"/>
                  </a:lnTo>
                  <a:lnTo>
                    <a:pt x="2615" y="1639"/>
                  </a:lnTo>
                  <a:lnTo>
                    <a:pt x="1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89"/>
            <p:cNvSpPr/>
            <p:nvPr/>
          </p:nvSpPr>
          <p:spPr>
            <a:xfrm>
              <a:off x="-13274375" y="4143275"/>
              <a:ext cx="64625" cy="40975"/>
            </a:xfrm>
            <a:custGeom>
              <a:rect b="b" l="l" r="r" t="t"/>
              <a:pathLst>
                <a:path extrusionOk="0" h="1639" w="2585">
                  <a:moveTo>
                    <a:pt x="1104" y="1"/>
                  </a:moveTo>
                  <a:lnTo>
                    <a:pt x="1" y="1639"/>
                  </a:lnTo>
                  <a:lnTo>
                    <a:pt x="1482" y="1639"/>
                  </a:lnTo>
                  <a:lnTo>
                    <a:pt x="25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89"/>
            <p:cNvSpPr/>
            <p:nvPr/>
          </p:nvSpPr>
          <p:spPr>
            <a:xfrm>
              <a:off x="-13212925" y="4081050"/>
              <a:ext cx="54375" cy="40975"/>
            </a:xfrm>
            <a:custGeom>
              <a:rect b="b" l="l" r="r" t="t"/>
              <a:pathLst>
                <a:path extrusionOk="0" h="1639" w="2175">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89"/>
            <p:cNvSpPr/>
            <p:nvPr/>
          </p:nvSpPr>
          <p:spPr>
            <a:xfrm>
              <a:off x="-13212925" y="4143275"/>
              <a:ext cx="54375" cy="40975"/>
            </a:xfrm>
            <a:custGeom>
              <a:rect b="b" l="l" r="r" t="t"/>
              <a:pathLst>
                <a:path extrusionOk="0" h="1639" w="2175">
                  <a:moveTo>
                    <a:pt x="1103" y="1"/>
                  </a:moveTo>
                  <a:lnTo>
                    <a:pt x="0" y="1639"/>
                  </a:lnTo>
                  <a:lnTo>
                    <a:pt x="2174" y="1639"/>
                  </a:lnTo>
                  <a:lnTo>
                    <a:pt x="217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89"/>
            <p:cNvSpPr/>
            <p:nvPr/>
          </p:nvSpPr>
          <p:spPr>
            <a:xfrm>
              <a:off x="-13274375" y="4081050"/>
              <a:ext cx="64625" cy="40975"/>
            </a:xfrm>
            <a:custGeom>
              <a:rect b="b" l="l" r="r" t="t"/>
              <a:pathLst>
                <a:path extrusionOk="0" h="1639" w="2585">
                  <a:moveTo>
                    <a:pt x="1" y="1"/>
                  </a:moveTo>
                  <a:lnTo>
                    <a:pt x="1104" y="1639"/>
                  </a:lnTo>
                  <a:lnTo>
                    <a:pt x="2584" y="163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89"/>
            <p:cNvSpPr/>
            <p:nvPr/>
          </p:nvSpPr>
          <p:spPr>
            <a:xfrm>
              <a:off x="-13336575" y="4081050"/>
              <a:ext cx="64600" cy="40975"/>
            </a:xfrm>
            <a:custGeom>
              <a:rect b="b" l="l" r="r" t="t"/>
              <a:pathLst>
                <a:path extrusionOk="0" h="1639" w="2584">
                  <a:moveTo>
                    <a:pt x="0" y="1"/>
                  </a:moveTo>
                  <a:lnTo>
                    <a:pt x="1103" y="1639"/>
                  </a:lnTo>
                  <a:lnTo>
                    <a:pt x="2583" y="1639"/>
                  </a:ln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89"/>
            <p:cNvSpPr/>
            <p:nvPr/>
          </p:nvSpPr>
          <p:spPr>
            <a:xfrm>
              <a:off x="-13512225" y="4080275"/>
              <a:ext cx="123675" cy="103200"/>
            </a:xfrm>
            <a:custGeom>
              <a:rect b="b" l="l" r="r" t="t"/>
              <a:pathLst>
                <a:path extrusionOk="0" h="4128" w="4947">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8" name="Google Shape;10358;p89"/>
          <p:cNvGrpSpPr/>
          <p:nvPr/>
        </p:nvGrpSpPr>
        <p:grpSpPr>
          <a:xfrm>
            <a:off x="7084956" y="1564572"/>
            <a:ext cx="356196" cy="290379"/>
            <a:chOff x="-11728250" y="3245400"/>
            <a:chExt cx="353650" cy="288275"/>
          </a:xfrm>
        </p:grpSpPr>
        <p:sp>
          <p:nvSpPr>
            <p:cNvPr id="10359" name="Google Shape;10359;p89"/>
            <p:cNvSpPr/>
            <p:nvPr/>
          </p:nvSpPr>
          <p:spPr>
            <a:xfrm>
              <a:off x="-11603025" y="3389725"/>
              <a:ext cx="104775" cy="143950"/>
            </a:xfrm>
            <a:custGeom>
              <a:rect b="b" l="l" r="r" t="t"/>
              <a:pathLst>
                <a:path extrusionOk="0" h="5758" w="4191">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89"/>
            <p:cNvSpPr/>
            <p:nvPr/>
          </p:nvSpPr>
          <p:spPr>
            <a:xfrm>
              <a:off x="-11647125" y="3246175"/>
              <a:ext cx="86650" cy="133925"/>
            </a:xfrm>
            <a:custGeom>
              <a:rect b="b" l="l" r="r" t="t"/>
              <a:pathLst>
                <a:path extrusionOk="0" h="5357" w="3466">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89"/>
            <p:cNvSpPr/>
            <p:nvPr/>
          </p:nvSpPr>
          <p:spPr>
            <a:xfrm>
              <a:off x="-11540025" y="3245400"/>
              <a:ext cx="86675" cy="133900"/>
            </a:xfrm>
            <a:custGeom>
              <a:rect b="b" l="l" r="r" t="t"/>
              <a:pathLst>
                <a:path extrusionOk="0" h="5356" w="3467">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89"/>
            <p:cNvSpPr/>
            <p:nvPr/>
          </p:nvSpPr>
          <p:spPr>
            <a:xfrm>
              <a:off x="-11498275" y="3285550"/>
              <a:ext cx="123675" cy="160700"/>
            </a:xfrm>
            <a:custGeom>
              <a:rect b="b" l="l" r="r" t="t"/>
              <a:pathLst>
                <a:path extrusionOk="0" h="6428" w="4947">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89"/>
            <p:cNvSpPr/>
            <p:nvPr/>
          </p:nvSpPr>
          <p:spPr>
            <a:xfrm>
              <a:off x="-11728250" y="3286350"/>
              <a:ext cx="125250" cy="160700"/>
            </a:xfrm>
            <a:custGeom>
              <a:rect b="b" l="l" r="r" t="t"/>
              <a:pathLst>
                <a:path extrusionOk="0" h="6428" w="501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4" name="Google Shape;10364;p89"/>
          <p:cNvGrpSpPr/>
          <p:nvPr/>
        </p:nvGrpSpPr>
        <p:grpSpPr>
          <a:xfrm>
            <a:off x="7117464" y="2417211"/>
            <a:ext cx="311804" cy="355451"/>
            <a:chOff x="-11703850" y="4081850"/>
            <a:chExt cx="309575" cy="352875"/>
          </a:xfrm>
        </p:grpSpPr>
        <p:sp>
          <p:nvSpPr>
            <p:cNvPr id="10365" name="Google Shape;10365;p89"/>
            <p:cNvSpPr/>
            <p:nvPr/>
          </p:nvSpPr>
          <p:spPr>
            <a:xfrm>
              <a:off x="-11703850" y="4081850"/>
              <a:ext cx="309575" cy="125250"/>
            </a:xfrm>
            <a:custGeom>
              <a:rect b="b" l="l" r="r" t="t"/>
              <a:pathLst>
                <a:path extrusionOk="0" h="5010" w="12383">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89"/>
            <p:cNvSpPr/>
            <p:nvPr/>
          </p:nvSpPr>
          <p:spPr>
            <a:xfrm>
              <a:off x="-11622725" y="4288975"/>
              <a:ext cx="144175" cy="63050"/>
            </a:xfrm>
            <a:custGeom>
              <a:rect b="b" l="l" r="r" t="t"/>
              <a:pathLst>
                <a:path extrusionOk="0" h="2522" w="5767">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89"/>
            <p:cNvSpPr/>
            <p:nvPr/>
          </p:nvSpPr>
          <p:spPr>
            <a:xfrm>
              <a:off x="-11596725" y="4364600"/>
              <a:ext cx="36250" cy="70125"/>
            </a:xfrm>
            <a:custGeom>
              <a:rect b="b" l="l" r="r" t="t"/>
              <a:pathLst>
                <a:path extrusionOk="0" h="2805" w="145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89"/>
            <p:cNvSpPr/>
            <p:nvPr/>
          </p:nvSpPr>
          <p:spPr>
            <a:xfrm>
              <a:off x="-11540025" y="4364600"/>
              <a:ext cx="37050" cy="70125"/>
            </a:xfrm>
            <a:custGeom>
              <a:rect b="b" l="l" r="r" t="t"/>
              <a:pathLst>
                <a:path extrusionOk="0" h="2805" w="1482">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89"/>
            <p:cNvSpPr/>
            <p:nvPr/>
          </p:nvSpPr>
          <p:spPr>
            <a:xfrm>
              <a:off x="-11610900" y="4227550"/>
              <a:ext cx="50425" cy="51225"/>
            </a:xfrm>
            <a:custGeom>
              <a:rect b="b" l="l" r="r" t="t"/>
              <a:pathLst>
                <a:path extrusionOk="0" h="2049" w="2017">
                  <a:moveTo>
                    <a:pt x="0" y="1"/>
                  </a:moveTo>
                  <a:lnTo>
                    <a:pt x="189" y="2048"/>
                  </a:lnTo>
                  <a:cubicBezTo>
                    <a:pt x="725" y="1859"/>
                    <a:pt x="1355" y="1702"/>
                    <a:pt x="2017" y="1670"/>
                  </a:cubicBezTo>
                  <a:lnTo>
                    <a:pt x="20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89"/>
            <p:cNvSpPr/>
            <p:nvPr/>
          </p:nvSpPr>
          <p:spPr>
            <a:xfrm>
              <a:off x="-11540025" y="4228350"/>
              <a:ext cx="50450" cy="51200"/>
            </a:xfrm>
            <a:custGeom>
              <a:rect b="b" l="l" r="r" t="t"/>
              <a:pathLst>
                <a:path extrusionOk="0" h="2048" w="2018">
                  <a:moveTo>
                    <a:pt x="1" y="0"/>
                  </a:moveTo>
                  <a:lnTo>
                    <a:pt x="1" y="1670"/>
                  </a:lnTo>
                  <a:cubicBezTo>
                    <a:pt x="694" y="1701"/>
                    <a:pt x="1293" y="1827"/>
                    <a:pt x="1828" y="2048"/>
                  </a:cubicBezTo>
                  <a:lnTo>
                    <a:pt x="20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89"/>
            <p:cNvSpPr/>
            <p:nvPr/>
          </p:nvSpPr>
          <p:spPr>
            <a:xfrm>
              <a:off x="-11489600" y="4227550"/>
              <a:ext cx="92175" cy="207175"/>
            </a:xfrm>
            <a:custGeom>
              <a:rect b="b" l="l" r="r" t="t"/>
              <a:pathLst>
                <a:path extrusionOk="0" h="8287" w="3687">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89"/>
            <p:cNvSpPr/>
            <p:nvPr/>
          </p:nvSpPr>
          <p:spPr>
            <a:xfrm>
              <a:off x="-11703850" y="4227550"/>
              <a:ext cx="92175" cy="207175"/>
            </a:xfrm>
            <a:custGeom>
              <a:rect b="b" l="l" r="r" t="t"/>
              <a:pathLst>
                <a:path extrusionOk="0" h="8287" w="3687">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3" name="Google Shape;10373;p89"/>
          <p:cNvGrpSpPr/>
          <p:nvPr/>
        </p:nvGrpSpPr>
        <p:grpSpPr>
          <a:xfrm>
            <a:off x="5306120" y="2891364"/>
            <a:ext cx="357002" cy="355451"/>
            <a:chOff x="-9958475" y="3180025"/>
            <a:chExt cx="354450" cy="352875"/>
          </a:xfrm>
        </p:grpSpPr>
        <p:sp>
          <p:nvSpPr>
            <p:cNvPr id="10374" name="Google Shape;10374;p89"/>
            <p:cNvSpPr/>
            <p:nvPr/>
          </p:nvSpPr>
          <p:spPr>
            <a:xfrm>
              <a:off x="-9958475" y="3491125"/>
              <a:ext cx="354450" cy="41775"/>
            </a:xfrm>
            <a:custGeom>
              <a:rect b="b" l="l" r="r" t="t"/>
              <a:pathLst>
                <a:path extrusionOk="0" h="1671" w="14178">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89"/>
            <p:cNvSpPr/>
            <p:nvPr/>
          </p:nvSpPr>
          <p:spPr>
            <a:xfrm>
              <a:off x="-9958475" y="3180025"/>
              <a:ext cx="354450" cy="42550"/>
            </a:xfrm>
            <a:custGeom>
              <a:rect b="b" l="l" r="r" t="t"/>
              <a:pathLst>
                <a:path extrusionOk="0" h="1702" w="14178">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89"/>
            <p:cNvSpPr/>
            <p:nvPr/>
          </p:nvSpPr>
          <p:spPr>
            <a:xfrm>
              <a:off x="-9916725" y="3243025"/>
              <a:ext cx="270175" cy="228425"/>
            </a:xfrm>
            <a:custGeom>
              <a:rect b="b" l="l" r="r" t="t"/>
              <a:pathLst>
                <a:path extrusionOk="0" h="9137" w="10807">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7" name="Google Shape;10377;p89"/>
          <p:cNvGrpSpPr/>
          <p:nvPr/>
        </p:nvGrpSpPr>
        <p:grpSpPr>
          <a:xfrm>
            <a:off x="5315247" y="3367345"/>
            <a:ext cx="337966" cy="355325"/>
            <a:chOff x="-9949025" y="3615575"/>
            <a:chExt cx="335550" cy="352750"/>
          </a:xfrm>
        </p:grpSpPr>
        <p:sp>
          <p:nvSpPr>
            <p:cNvPr id="10378" name="Google Shape;10378;p89"/>
            <p:cNvSpPr/>
            <p:nvPr/>
          </p:nvSpPr>
          <p:spPr>
            <a:xfrm>
              <a:off x="-9800950" y="3615575"/>
              <a:ext cx="61475" cy="61450"/>
            </a:xfrm>
            <a:custGeom>
              <a:rect b="b" l="l" r="r" t="t"/>
              <a:pathLst>
                <a:path extrusionOk="0" h="2458" w="2459">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89"/>
            <p:cNvSpPr/>
            <p:nvPr/>
          </p:nvSpPr>
          <p:spPr>
            <a:xfrm>
              <a:off x="-9949025" y="3688650"/>
              <a:ext cx="335550" cy="279675"/>
            </a:xfrm>
            <a:custGeom>
              <a:rect b="b" l="l" r="r" t="t"/>
              <a:pathLst>
                <a:path extrusionOk="0" h="11187" w="13422">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89"/>
            <p:cNvSpPr/>
            <p:nvPr/>
          </p:nvSpPr>
          <p:spPr>
            <a:xfrm>
              <a:off x="-9947450" y="3657100"/>
              <a:ext cx="106350" cy="50650"/>
            </a:xfrm>
            <a:custGeom>
              <a:rect b="b" l="l" r="r" t="t"/>
              <a:pathLst>
                <a:path extrusionOk="0" h="2026" w="4254">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1" name="Google Shape;10381;p89"/>
          <p:cNvGrpSpPr/>
          <p:nvPr/>
        </p:nvGrpSpPr>
        <p:grpSpPr>
          <a:xfrm>
            <a:off x="7950093" y="2890851"/>
            <a:ext cx="360175" cy="358423"/>
            <a:chOff x="-9961625" y="4048175"/>
            <a:chExt cx="357600" cy="355825"/>
          </a:xfrm>
        </p:grpSpPr>
        <p:sp>
          <p:nvSpPr>
            <p:cNvPr id="10382" name="Google Shape;10382;p89"/>
            <p:cNvSpPr/>
            <p:nvPr/>
          </p:nvSpPr>
          <p:spPr>
            <a:xfrm>
              <a:off x="-9958475" y="4048175"/>
              <a:ext cx="64625" cy="62650"/>
            </a:xfrm>
            <a:custGeom>
              <a:rect b="b" l="l" r="r" t="t"/>
              <a:pathLst>
                <a:path extrusionOk="0" h="2506" w="2585">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89"/>
            <p:cNvSpPr/>
            <p:nvPr/>
          </p:nvSpPr>
          <p:spPr>
            <a:xfrm>
              <a:off x="-9873400" y="4048775"/>
              <a:ext cx="21275" cy="63025"/>
            </a:xfrm>
            <a:custGeom>
              <a:rect b="b" l="l" r="r" t="t"/>
              <a:pathLst>
                <a:path extrusionOk="0" h="2521" w="851">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89"/>
            <p:cNvSpPr/>
            <p:nvPr/>
          </p:nvSpPr>
          <p:spPr>
            <a:xfrm>
              <a:off x="-9957675" y="4133050"/>
              <a:ext cx="63025" cy="19700"/>
            </a:xfrm>
            <a:custGeom>
              <a:rect b="b" l="l" r="r" t="t"/>
              <a:pathLst>
                <a:path extrusionOk="0" h="788" w="2521">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89"/>
            <p:cNvSpPr/>
            <p:nvPr/>
          </p:nvSpPr>
          <p:spPr>
            <a:xfrm>
              <a:off x="-9961625" y="4132250"/>
              <a:ext cx="253650" cy="271750"/>
            </a:xfrm>
            <a:custGeom>
              <a:rect b="b" l="l" r="r" t="t"/>
              <a:pathLst>
                <a:path extrusionOk="0" h="10870" w="10146">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89"/>
            <p:cNvSpPr/>
            <p:nvPr/>
          </p:nvSpPr>
          <p:spPr>
            <a:xfrm>
              <a:off x="-9791500" y="4069250"/>
              <a:ext cx="31550" cy="66175"/>
            </a:xfrm>
            <a:custGeom>
              <a:rect b="b" l="l" r="r" t="t"/>
              <a:pathLst>
                <a:path extrusionOk="0" h="2647" w="1262">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89"/>
            <p:cNvSpPr/>
            <p:nvPr/>
          </p:nvSpPr>
          <p:spPr>
            <a:xfrm>
              <a:off x="-9740300" y="4049550"/>
              <a:ext cx="136275" cy="268600"/>
            </a:xfrm>
            <a:custGeom>
              <a:rect b="b" l="l" r="r" t="t"/>
              <a:pathLst>
                <a:path extrusionOk="0" h="10744" w="5451">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8" name="Google Shape;10388;p89"/>
          <p:cNvGrpSpPr/>
          <p:nvPr/>
        </p:nvGrpSpPr>
        <p:grpSpPr>
          <a:xfrm>
            <a:off x="6636814" y="3366363"/>
            <a:ext cx="364959" cy="357289"/>
            <a:chOff x="-8680950" y="3624225"/>
            <a:chExt cx="362350" cy="354700"/>
          </a:xfrm>
        </p:grpSpPr>
        <p:sp>
          <p:nvSpPr>
            <p:cNvPr id="10389" name="Google Shape;10389;p89"/>
            <p:cNvSpPr/>
            <p:nvPr/>
          </p:nvSpPr>
          <p:spPr>
            <a:xfrm>
              <a:off x="-8512400" y="3686450"/>
              <a:ext cx="130775" cy="129800"/>
            </a:xfrm>
            <a:custGeom>
              <a:rect b="b" l="l" r="r" t="t"/>
              <a:pathLst>
                <a:path extrusionOk="0" h="5192" w="5231">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89"/>
            <p:cNvSpPr/>
            <p:nvPr/>
          </p:nvSpPr>
          <p:spPr>
            <a:xfrm>
              <a:off x="-8395825" y="3624225"/>
              <a:ext cx="77225" cy="77225"/>
            </a:xfrm>
            <a:custGeom>
              <a:rect b="b" l="l" r="r" t="t"/>
              <a:pathLst>
                <a:path extrusionOk="0" h="3089" w="3089">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89"/>
            <p:cNvSpPr/>
            <p:nvPr/>
          </p:nvSpPr>
          <p:spPr>
            <a:xfrm>
              <a:off x="-8676125" y="3883875"/>
              <a:ext cx="98375" cy="92925"/>
            </a:xfrm>
            <a:custGeom>
              <a:rect b="b" l="l" r="r" t="t"/>
              <a:pathLst>
                <a:path extrusionOk="0" h="3717" w="3935">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89"/>
            <p:cNvSpPr/>
            <p:nvPr/>
          </p:nvSpPr>
          <p:spPr>
            <a:xfrm>
              <a:off x="-8680950" y="3708850"/>
              <a:ext cx="282800" cy="270075"/>
            </a:xfrm>
            <a:custGeom>
              <a:rect b="b" l="l" r="r" t="t"/>
              <a:pathLst>
                <a:path extrusionOk="0" h="10803" w="11312">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89"/>
            <p:cNvSpPr/>
            <p:nvPr/>
          </p:nvSpPr>
          <p:spPr>
            <a:xfrm>
              <a:off x="-8440725" y="3857375"/>
              <a:ext cx="117400" cy="86450"/>
            </a:xfrm>
            <a:custGeom>
              <a:rect b="b" l="l" r="r" t="t"/>
              <a:pathLst>
                <a:path extrusionOk="0" h="3458" w="4696">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89"/>
            <p:cNvSpPr/>
            <p:nvPr/>
          </p:nvSpPr>
          <p:spPr>
            <a:xfrm>
              <a:off x="-8638400" y="3630725"/>
              <a:ext cx="86650" cy="115625"/>
            </a:xfrm>
            <a:custGeom>
              <a:rect b="b" l="l" r="r" t="t"/>
              <a:pathLst>
                <a:path extrusionOk="0" h="4625" w="3466">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5" name="Google Shape;10395;p89"/>
          <p:cNvGrpSpPr/>
          <p:nvPr/>
        </p:nvGrpSpPr>
        <p:grpSpPr>
          <a:xfrm>
            <a:off x="5773058" y="1532024"/>
            <a:ext cx="313365" cy="355476"/>
            <a:chOff x="-13056975" y="3212300"/>
            <a:chExt cx="311125" cy="352900"/>
          </a:xfrm>
        </p:grpSpPr>
        <p:sp>
          <p:nvSpPr>
            <p:cNvPr id="10396" name="Google Shape;10396;p89"/>
            <p:cNvSpPr/>
            <p:nvPr/>
          </p:nvSpPr>
          <p:spPr>
            <a:xfrm>
              <a:off x="-12972700" y="3273750"/>
              <a:ext cx="144950" cy="229225"/>
            </a:xfrm>
            <a:custGeom>
              <a:rect b="b" l="l" r="r" t="t"/>
              <a:pathLst>
                <a:path extrusionOk="0" h="9169" w="5798">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89"/>
            <p:cNvSpPr/>
            <p:nvPr/>
          </p:nvSpPr>
          <p:spPr>
            <a:xfrm>
              <a:off x="-12808875" y="3212300"/>
              <a:ext cx="63025" cy="278075"/>
            </a:xfrm>
            <a:custGeom>
              <a:rect b="b" l="l" r="r" t="t"/>
              <a:pathLst>
                <a:path extrusionOk="0" h="11123" w="2521">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89"/>
            <p:cNvSpPr/>
            <p:nvPr/>
          </p:nvSpPr>
          <p:spPr>
            <a:xfrm>
              <a:off x="-13056975" y="3212300"/>
              <a:ext cx="63025" cy="278075"/>
            </a:xfrm>
            <a:custGeom>
              <a:rect b="b" l="l" r="r" t="t"/>
              <a:pathLst>
                <a:path extrusionOk="0" h="11123" w="2521">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89"/>
            <p:cNvSpPr/>
            <p:nvPr/>
          </p:nvSpPr>
          <p:spPr>
            <a:xfrm>
              <a:off x="-13020750" y="3483250"/>
              <a:ext cx="240250" cy="81950"/>
            </a:xfrm>
            <a:custGeom>
              <a:rect b="b" l="l" r="r" t="t"/>
              <a:pathLst>
                <a:path extrusionOk="0" h="3278" w="961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0" name="Google Shape;10400;p89"/>
          <p:cNvGrpSpPr/>
          <p:nvPr/>
        </p:nvGrpSpPr>
        <p:grpSpPr>
          <a:xfrm>
            <a:off x="5750446" y="1972818"/>
            <a:ext cx="358588" cy="355325"/>
            <a:chOff x="-13077450" y="3647075"/>
            <a:chExt cx="356025" cy="352750"/>
          </a:xfrm>
        </p:grpSpPr>
        <p:sp>
          <p:nvSpPr>
            <p:cNvPr id="10401" name="Google Shape;10401;p89"/>
            <p:cNvSpPr/>
            <p:nvPr/>
          </p:nvSpPr>
          <p:spPr>
            <a:xfrm>
              <a:off x="-13014450" y="3708500"/>
              <a:ext cx="104000" cy="145750"/>
            </a:xfrm>
            <a:custGeom>
              <a:rect b="b" l="l" r="r" t="t"/>
              <a:pathLst>
                <a:path extrusionOk="0" h="5830" w="416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89"/>
            <p:cNvSpPr/>
            <p:nvPr/>
          </p:nvSpPr>
          <p:spPr>
            <a:xfrm>
              <a:off x="-12890800" y="3708500"/>
              <a:ext cx="104775" cy="145750"/>
            </a:xfrm>
            <a:custGeom>
              <a:rect b="b" l="l" r="r" t="t"/>
              <a:pathLst>
                <a:path extrusionOk="0" h="5830" w="4191">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89"/>
            <p:cNvSpPr/>
            <p:nvPr/>
          </p:nvSpPr>
          <p:spPr>
            <a:xfrm>
              <a:off x="-13077450" y="3647075"/>
              <a:ext cx="356025" cy="352750"/>
            </a:xfrm>
            <a:custGeom>
              <a:rect b="b" l="l" r="r" t="t"/>
              <a:pathLst>
                <a:path extrusionOk="0" h="14110" w="14241">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4" name="Google Shape;10404;p89"/>
          <p:cNvGrpSpPr/>
          <p:nvPr/>
        </p:nvGrpSpPr>
        <p:grpSpPr>
          <a:xfrm>
            <a:off x="5761552" y="2416418"/>
            <a:ext cx="357002" cy="357037"/>
            <a:chOff x="-13079025" y="4079475"/>
            <a:chExt cx="354450" cy="354450"/>
          </a:xfrm>
        </p:grpSpPr>
        <p:sp>
          <p:nvSpPr>
            <p:cNvPr id="10405" name="Google Shape;10405;p89"/>
            <p:cNvSpPr/>
            <p:nvPr/>
          </p:nvSpPr>
          <p:spPr>
            <a:xfrm>
              <a:off x="-13004200" y="4079475"/>
              <a:ext cx="207150" cy="63050"/>
            </a:xfrm>
            <a:custGeom>
              <a:rect b="b" l="l" r="r" t="t"/>
              <a:pathLst>
                <a:path extrusionOk="0" h="2522" w="8286">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89"/>
            <p:cNvSpPr/>
            <p:nvPr/>
          </p:nvSpPr>
          <p:spPr>
            <a:xfrm>
              <a:off x="-13079025" y="4303175"/>
              <a:ext cx="354450" cy="130750"/>
            </a:xfrm>
            <a:custGeom>
              <a:rect b="b" l="l" r="r" t="t"/>
              <a:pathLst>
                <a:path extrusionOk="0" h="5230" w="14178">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89"/>
            <p:cNvSpPr/>
            <p:nvPr/>
          </p:nvSpPr>
          <p:spPr>
            <a:xfrm>
              <a:off x="-12986875" y="4313400"/>
              <a:ext cx="173300" cy="58300"/>
            </a:xfrm>
            <a:custGeom>
              <a:rect b="b" l="l" r="r" t="t"/>
              <a:pathLst>
                <a:path extrusionOk="0" h="2332" w="6932">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89"/>
            <p:cNvSpPr/>
            <p:nvPr/>
          </p:nvSpPr>
          <p:spPr>
            <a:xfrm>
              <a:off x="-13004200" y="4143275"/>
              <a:ext cx="206375" cy="166225"/>
            </a:xfrm>
            <a:custGeom>
              <a:rect b="b" l="l" r="r" t="t"/>
              <a:pathLst>
                <a:path extrusionOk="0" h="6649" w="8255">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9" name="Google Shape;10409;p89"/>
          <p:cNvGrpSpPr/>
          <p:nvPr/>
        </p:nvGrpSpPr>
        <p:grpSpPr>
          <a:xfrm>
            <a:off x="7534619" y="1532427"/>
            <a:ext cx="356221" cy="354670"/>
            <a:chOff x="-11292700" y="3213875"/>
            <a:chExt cx="353675" cy="352100"/>
          </a:xfrm>
        </p:grpSpPr>
        <p:sp>
          <p:nvSpPr>
            <p:cNvPr id="10410" name="Google Shape;10410;p89"/>
            <p:cNvSpPr/>
            <p:nvPr/>
          </p:nvSpPr>
          <p:spPr>
            <a:xfrm>
              <a:off x="-11178500" y="3213875"/>
              <a:ext cx="124475" cy="124475"/>
            </a:xfrm>
            <a:custGeom>
              <a:rect b="b" l="l" r="r" t="t"/>
              <a:pathLst>
                <a:path extrusionOk="0" h="4979" w="4979">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89"/>
            <p:cNvSpPr/>
            <p:nvPr/>
          </p:nvSpPr>
          <p:spPr>
            <a:xfrm>
              <a:off x="-11292700" y="3255625"/>
              <a:ext cx="117375" cy="124475"/>
            </a:xfrm>
            <a:custGeom>
              <a:rect b="b" l="l" r="r" t="t"/>
              <a:pathLst>
                <a:path extrusionOk="0" h="4979" w="4695">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89"/>
            <p:cNvSpPr/>
            <p:nvPr/>
          </p:nvSpPr>
          <p:spPr>
            <a:xfrm>
              <a:off x="-11056425" y="3254850"/>
              <a:ext cx="117400" cy="125250"/>
            </a:xfrm>
            <a:custGeom>
              <a:rect b="b" l="l" r="r" t="t"/>
              <a:pathLst>
                <a:path extrusionOk="0" h="5010" w="4696">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89"/>
            <p:cNvSpPr/>
            <p:nvPr/>
          </p:nvSpPr>
          <p:spPr>
            <a:xfrm>
              <a:off x="-11209225" y="3503725"/>
              <a:ext cx="188275" cy="62250"/>
            </a:xfrm>
            <a:custGeom>
              <a:rect b="b" l="l" r="r" t="t"/>
              <a:pathLst>
                <a:path extrusionOk="0" h="2490" w="7531">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89"/>
            <p:cNvSpPr/>
            <p:nvPr/>
          </p:nvSpPr>
          <p:spPr>
            <a:xfrm>
              <a:off x="-11167475" y="3462775"/>
              <a:ext cx="103200" cy="20500"/>
            </a:xfrm>
            <a:custGeom>
              <a:rect b="b" l="l" r="r" t="t"/>
              <a:pathLst>
                <a:path extrusionOk="0" h="820" w="4128">
                  <a:moveTo>
                    <a:pt x="1" y="0"/>
                  </a:moveTo>
                  <a:lnTo>
                    <a:pt x="1" y="820"/>
                  </a:lnTo>
                  <a:lnTo>
                    <a:pt x="4128" y="820"/>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89"/>
            <p:cNvSpPr/>
            <p:nvPr/>
          </p:nvSpPr>
          <p:spPr>
            <a:xfrm>
              <a:off x="-11213150" y="3344625"/>
              <a:ext cx="141000" cy="97700"/>
            </a:xfrm>
            <a:custGeom>
              <a:rect b="b" l="l" r="r" t="t"/>
              <a:pathLst>
                <a:path extrusionOk="0" h="3908" w="564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89"/>
            <p:cNvSpPr/>
            <p:nvPr/>
          </p:nvSpPr>
          <p:spPr>
            <a:xfrm>
              <a:off x="-11080825" y="3379275"/>
              <a:ext cx="59100" cy="61475"/>
            </a:xfrm>
            <a:custGeom>
              <a:rect b="b" l="l" r="r" t="t"/>
              <a:pathLst>
                <a:path extrusionOk="0" h="2459" w="2364">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7" name="Google Shape;10417;p89"/>
          <p:cNvGrpSpPr/>
          <p:nvPr/>
        </p:nvGrpSpPr>
        <p:grpSpPr>
          <a:xfrm>
            <a:off x="7528677" y="1972365"/>
            <a:ext cx="368106" cy="356232"/>
            <a:chOff x="-11299000" y="3647875"/>
            <a:chExt cx="365475" cy="353650"/>
          </a:xfrm>
        </p:grpSpPr>
        <p:sp>
          <p:nvSpPr>
            <p:cNvPr id="10418" name="Google Shape;10418;p89"/>
            <p:cNvSpPr/>
            <p:nvPr/>
          </p:nvSpPr>
          <p:spPr>
            <a:xfrm>
              <a:off x="-11299000" y="3734700"/>
              <a:ext cx="142575" cy="134325"/>
            </a:xfrm>
            <a:custGeom>
              <a:rect b="b" l="l" r="r" t="t"/>
              <a:pathLst>
                <a:path extrusionOk="0" h="5373" w="5703">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89"/>
            <p:cNvSpPr/>
            <p:nvPr/>
          </p:nvSpPr>
          <p:spPr>
            <a:xfrm>
              <a:off x="-11076100" y="3734700"/>
              <a:ext cx="142575" cy="134325"/>
            </a:xfrm>
            <a:custGeom>
              <a:rect b="b" l="l" r="r" t="t"/>
              <a:pathLst>
                <a:path extrusionOk="0" h="5373" w="5703">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89"/>
            <p:cNvSpPr/>
            <p:nvPr/>
          </p:nvSpPr>
          <p:spPr>
            <a:xfrm>
              <a:off x="-11254900" y="3917225"/>
              <a:ext cx="124475" cy="84300"/>
            </a:xfrm>
            <a:custGeom>
              <a:rect b="b" l="l" r="r" t="t"/>
              <a:pathLst>
                <a:path extrusionOk="0" h="3372" w="4979">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89"/>
            <p:cNvSpPr/>
            <p:nvPr/>
          </p:nvSpPr>
          <p:spPr>
            <a:xfrm>
              <a:off x="-11099725" y="3838475"/>
              <a:ext cx="55150" cy="50425"/>
            </a:xfrm>
            <a:custGeom>
              <a:rect b="b" l="l" r="r" t="t"/>
              <a:pathLst>
                <a:path extrusionOk="0" h="2017" w="2206">
                  <a:moveTo>
                    <a:pt x="1197" y="0"/>
                  </a:moveTo>
                  <a:lnTo>
                    <a:pt x="0" y="914"/>
                  </a:lnTo>
                  <a:lnTo>
                    <a:pt x="1323" y="2017"/>
                  </a:lnTo>
                  <a:lnTo>
                    <a:pt x="2205" y="1040"/>
                  </a:lnTo>
                  <a:lnTo>
                    <a:pt x="11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89"/>
            <p:cNvSpPr/>
            <p:nvPr/>
          </p:nvSpPr>
          <p:spPr>
            <a:xfrm>
              <a:off x="-11187950" y="3836900"/>
              <a:ext cx="210325" cy="162275"/>
            </a:xfrm>
            <a:custGeom>
              <a:rect b="b" l="l" r="r" t="t"/>
              <a:pathLst>
                <a:path extrusionOk="0" h="6491" w="8413">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89"/>
            <p:cNvSpPr/>
            <p:nvPr/>
          </p:nvSpPr>
          <p:spPr>
            <a:xfrm>
              <a:off x="-11292700" y="3647875"/>
              <a:ext cx="353675" cy="87450"/>
            </a:xfrm>
            <a:custGeom>
              <a:rect b="b" l="l" r="r" t="t"/>
              <a:pathLst>
                <a:path extrusionOk="0" h="3498" w="14147">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4" name="Google Shape;10424;p89"/>
          <p:cNvGrpSpPr/>
          <p:nvPr/>
        </p:nvGrpSpPr>
        <p:grpSpPr>
          <a:xfrm>
            <a:off x="7544139" y="2428316"/>
            <a:ext cx="357808" cy="333240"/>
            <a:chOff x="-11295075" y="4092875"/>
            <a:chExt cx="355250" cy="330825"/>
          </a:xfrm>
        </p:grpSpPr>
        <p:sp>
          <p:nvSpPr>
            <p:cNvPr id="10425" name="Google Shape;10425;p89"/>
            <p:cNvSpPr/>
            <p:nvPr/>
          </p:nvSpPr>
          <p:spPr>
            <a:xfrm>
              <a:off x="-11084775" y="4196825"/>
              <a:ext cx="61475" cy="61475"/>
            </a:xfrm>
            <a:custGeom>
              <a:rect b="b" l="l" r="r" t="t"/>
              <a:pathLst>
                <a:path extrusionOk="0" h="2459" w="2459">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89"/>
            <p:cNvSpPr/>
            <p:nvPr/>
          </p:nvSpPr>
          <p:spPr>
            <a:xfrm>
              <a:off x="-11080050" y="4092875"/>
              <a:ext cx="140225" cy="269375"/>
            </a:xfrm>
            <a:custGeom>
              <a:rect b="b" l="l" r="r" t="t"/>
              <a:pathLst>
                <a:path extrusionOk="0" h="10775" w="5609">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89"/>
            <p:cNvSpPr/>
            <p:nvPr/>
          </p:nvSpPr>
          <p:spPr>
            <a:xfrm>
              <a:off x="-11230475" y="4320500"/>
              <a:ext cx="103975" cy="103200"/>
            </a:xfrm>
            <a:custGeom>
              <a:rect b="b" l="l" r="r" t="t"/>
              <a:pathLst>
                <a:path extrusionOk="0" h="4128" w="4159">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89"/>
            <p:cNvSpPr/>
            <p:nvPr/>
          </p:nvSpPr>
          <p:spPr>
            <a:xfrm>
              <a:off x="-11210000" y="4113350"/>
              <a:ext cx="137850" cy="226075"/>
            </a:xfrm>
            <a:custGeom>
              <a:rect b="b" l="l" r="r" t="t"/>
              <a:pathLst>
                <a:path extrusionOk="0" h="9043" w="5514">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89"/>
            <p:cNvSpPr/>
            <p:nvPr/>
          </p:nvSpPr>
          <p:spPr>
            <a:xfrm>
              <a:off x="-11295075" y="4153525"/>
              <a:ext cx="89825" cy="145725"/>
            </a:xfrm>
            <a:custGeom>
              <a:rect b="b" l="l" r="r" t="t"/>
              <a:pathLst>
                <a:path extrusionOk="0" h="5829" w="3593">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0" name="Google Shape;10430;p89"/>
          <p:cNvGrpSpPr/>
          <p:nvPr/>
        </p:nvGrpSpPr>
        <p:grpSpPr>
          <a:xfrm>
            <a:off x="5769739" y="2891364"/>
            <a:ext cx="312585" cy="355451"/>
            <a:chOff x="-9500075" y="3180800"/>
            <a:chExt cx="310350" cy="352875"/>
          </a:xfrm>
        </p:grpSpPr>
        <p:sp>
          <p:nvSpPr>
            <p:cNvPr id="10431" name="Google Shape;10431;p89"/>
            <p:cNvSpPr/>
            <p:nvPr/>
          </p:nvSpPr>
          <p:spPr>
            <a:xfrm>
              <a:off x="-9429175" y="3332825"/>
              <a:ext cx="82725" cy="55150"/>
            </a:xfrm>
            <a:custGeom>
              <a:rect b="b" l="l" r="r" t="t"/>
              <a:pathLst>
                <a:path extrusionOk="0" h="2206" w="3309">
                  <a:moveTo>
                    <a:pt x="1670" y="0"/>
                  </a:moveTo>
                  <a:lnTo>
                    <a:pt x="0" y="2205"/>
                  </a:lnTo>
                  <a:lnTo>
                    <a:pt x="3308" y="2205"/>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89"/>
            <p:cNvSpPr/>
            <p:nvPr/>
          </p:nvSpPr>
          <p:spPr>
            <a:xfrm>
              <a:off x="-9335450" y="3274525"/>
              <a:ext cx="19700" cy="19725"/>
            </a:xfrm>
            <a:custGeom>
              <a:rect b="b" l="l" r="r" t="t"/>
              <a:pathLst>
                <a:path extrusionOk="0" h="789" w="788">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89"/>
            <p:cNvSpPr/>
            <p:nvPr/>
          </p:nvSpPr>
          <p:spPr>
            <a:xfrm>
              <a:off x="-9330725" y="3351725"/>
              <a:ext cx="62250" cy="36250"/>
            </a:xfrm>
            <a:custGeom>
              <a:rect b="b" l="l" r="r" t="t"/>
              <a:pathLst>
                <a:path extrusionOk="0" h="1450" w="2490">
                  <a:moveTo>
                    <a:pt x="1040" y="0"/>
                  </a:moveTo>
                  <a:lnTo>
                    <a:pt x="0" y="977"/>
                  </a:lnTo>
                  <a:lnTo>
                    <a:pt x="410" y="1449"/>
                  </a:lnTo>
                  <a:lnTo>
                    <a:pt x="2489" y="1449"/>
                  </a:lnTo>
                  <a:lnTo>
                    <a:pt x="10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89"/>
            <p:cNvSpPr/>
            <p:nvPr/>
          </p:nvSpPr>
          <p:spPr>
            <a:xfrm>
              <a:off x="-9440200" y="3220975"/>
              <a:ext cx="186675" cy="152025"/>
            </a:xfrm>
            <a:custGeom>
              <a:rect b="b" l="l" r="r" t="t"/>
              <a:pathLst>
                <a:path extrusionOk="0" h="6081" w="7467">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89"/>
            <p:cNvSpPr/>
            <p:nvPr/>
          </p:nvSpPr>
          <p:spPr>
            <a:xfrm>
              <a:off x="-9500075" y="3222550"/>
              <a:ext cx="310350" cy="228425"/>
            </a:xfrm>
            <a:custGeom>
              <a:rect b="b" l="l" r="r" t="t"/>
              <a:pathLst>
                <a:path extrusionOk="0" h="9137" w="12414">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89"/>
            <p:cNvSpPr/>
            <p:nvPr/>
          </p:nvSpPr>
          <p:spPr>
            <a:xfrm>
              <a:off x="-9398475" y="3180800"/>
              <a:ext cx="103200" cy="21300"/>
            </a:xfrm>
            <a:custGeom>
              <a:rect b="b" l="l" r="r" t="t"/>
              <a:pathLst>
                <a:path extrusionOk="0" h="852" w="4128">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89"/>
            <p:cNvSpPr/>
            <p:nvPr/>
          </p:nvSpPr>
          <p:spPr>
            <a:xfrm>
              <a:off x="-9460700" y="3471450"/>
              <a:ext cx="41775" cy="62225"/>
            </a:xfrm>
            <a:custGeom>
              <a:rect b="b" l="l" r="r" t="t"/>
              <a:pathLst>
                <a:path extrusionOk="0" h="2489" w="1671">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89"/>
            <p:cNvSpPr/>
            <p:nvPr/>
          </p:nvSpPr>
          <p:spPr>
            <a:xfrm>
              <a:off x="-9274800" y="3471450"/>
              <a:ext cx="41750" cy="62225"/>
            </a:xfrm>
            <a:custGeom>
              <a:rect b="b" l="l" r="r" t="t"/>
              <a:pathLst>
                <a:path extrusionOk="0" h="2489" w="167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89"/>
            <p:cNvSpPr/>
            <p:nvPr/>
          </p:nvSpPr>
          <p:spPr>
            <a:xfrm>
              <a:off x="-9398475" y="3471450"/>
              <a:ext cx="103200" cy="20500"/>
            </a:xfrm>
            <a:custGeom>
              <a:rect b="b" l="l" r="r" t="t"/>
              <a:pathLst>
                <a:path extrusionOk="0" h="820" w="4128">
                  <a:moveTo>
                    <a:pt x="1" y="0"/>
                  </a:moveTo>
                  <a:lnTo>
                    <a:pt x="1" y="819"/>
                  </a:lnTo>
                  <a:lnTo>
                    <a:pt x="4128" y="819"/>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0" name="Google Shape;10440;p89"/>
          <p:cNvGrpSpPr/>
          <p:nvPr/>
        </p:nvGrpSpPr>
        <p:grpSpPr>
          <a:xfrm>
            <a:off x="5747530" y="3366879"/>
            <a:ext cx="356221" cy="356257"/>
            <a:chOff x="-9523700" y="3614000"/>
            <a:chExt cx="353675" cy="353675"/>
          </a:xfrm>
        </p:grpSpPr>
        <p:sp>
          <p:nvSpPr>
            <p:cNvPr id="10441" name="Google Shape;10441;p89"/>
            <p:cNvSpPr/>
            <p:nvPr/>
          </p:nvSpPr>
          <p:spPr>
            <a:xfrm>
              <a:off x="-95237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89"/>
            <p:cNvSpPr/>
            <p:nvPr/>
          </p:nvSpPr>
          <p:spPr>
            <a:xfrm>
              <a:off x="-9515825" y="3656525"/>
              <a:ext cx="116600" cy="195350"/>
            </a:xfrm>
            <a:custGeom>
              <a:rect b="b" l="l" r="r" t="t"/>
              <a:pathLst>
                <a:path extrusionOk="0" h="7814" w="4664">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89"/>
            <p:cNvSpPr/>
            <p:nvPr/>
          </p:nvSpPr>
          <p:spPr>
            <a:xfrm>
              <a:off x="-9481175" y="3614000"/>
              <a:ext cx="80375" cy="37050"/>
            </a:xfrm>
            <a:custGeom>
              <a:rect b="b" l="l" r="r" t="t"/>
              <a:pathLst>
                <a:path extrusionOk="0" h="1482" w="3215">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89"/>
            <p:cNvSpPr/>
            <p:nvPr/>
          </p:nvSpPr>
          <p:spPr>
            <a:xfrm>
              <a:off x="-92945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89"/>
            <p:cNvSpPr/>
            <p:nvPr/>
          </p:nvSpPr>
          <p:spPr>
            <a:xfrm>
              <a:off x="-9294500" y="3656525"/>
              <a:ext cx="116600" cy="195350"/>
            </a:xfrm>
            <a:custGeom>
              <a:rect b="b" l="l" r="r" t="t"/>
              <a:pathLst>
                <a:path extrusionOk="0" h="7814" w="4664">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89"/>
            <p:cNvSpPr/>
            <p:nvPr/>
          </p:nvSpPr>
          <p:spPr>
            <a:xfrm>
              <a:off x="-9294500" y="3615575"/>
              <a:ext cx="81150" cy="36250"/>
            </a:xfrm>
            <a:custGeom>
              <a:rect b="b" l="l" r="r" t="t"/>
              <a:pathLst>
                <a:path extrusionOk="0" h="1450" w="3246">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89"/>
            <p:cNvSpPr/>
            <p:nvPr/>
          </p:nvSpPr>
          <p:spPr>
            <a:xfrm>
              <a:off x="-9378775" y="3822725"/>
              <a:ext cx="63025" cy="41750"/>
            </a:xfrm>
            <a:custGeom>
              <a:rect b="b" l="l" r="r" t="t"/>
              <a:pathLst>
                <a:path extrusionOk="0" h="1670" w="2521">
                  <a:moveTo>
                    <a:pt x="0" y="0"/>
                  </a:moveTo>
                  <a:lnTo>
                    <a:pt x="0" y="1670"/>
                  </a:lnTo>
                  <a:lnTo>
                    <a:pt x="2521" y="1670"/>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89"/>
            <p:cNvSpPr/>
            <p:nvPr/>
          </p:nvSpPr>
          <p:spPr>
            <a:xfrm>
              <a:off x="-9336250" y="3739225"/>
              <a:ext cx="21300" cy="63050"/>
            </a:xfrm>
            <a:custGeom>
              <a:rect b="b" l="l" r="r" t="t"/>
              <a:pathLst>
                <a:path extrusionOk="0" h="2522" w="852">
                  <a:moveTo>
                    <a:pt x="1" y="1"/>
                  </a:moveTo>
                  <a:lnTo>
                    <a:pt x="1" y="2521"/>
                  </a:lnTo>
                  <a:lnTo>
                    <a:pt x="851" y="2521"/>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89"/>
            <p:cNvSpPr/>
            <p:nvPr/>
          </p:nvSpPr>
          <p:spPr>
            <a:xfrm>
              <a:off x="-9378775" y="3739225"/>
              <a:ext cx="20500" cy="63050"/>
            </a:xfrm>
            <a:custGeom>
              <a:rect b="b" l="l" r="r" t="t"/>
              <a:pathLst>
                <a:path extrusionOk="0" h="2522" w="820">
                  <a:moveTo>
                    <a:pt x="0" y="1"/>
                  </a:moveTo>
                  <a:lnTo>
                    <a:pt x="0" y="2521"/>
                  </a:lnTo>
                  <a:lnTo>
                    <a:pt x="820" y="2521"/>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0" name="Google Shape;10450;p89"/>
          <p:cNvGrpSpPr/>
          <p:nvPr/>
        </p:nvGrpSpPr>
        <p:grpSpPr>
          <a:xfrm>
            <a:off x="7532481" y="3389521"/>
            <a:ext cx="356221" cy="354670"/>
            <a:chOff x="-9523700" y="4049550"/>
            <a:chExt cx="353675" cy="352100"/>
          </a:xfrm>
        </p:grpSpPr>
        <p:sp>
          <p:nvSpPr>
            <p:cNvPr id="10451" name="Google Shape;10451;p89"/>
            <p:cNvSpPr/>
            <p:nvPr/>
          </p:nvSpPr>
          <p:spPr>
            <a:xfrm>
              <a:off x="-9523700" y="4049550"/>
              <a:ext cx="82725" cy="82725"/>
            </a:xfrm>
            <a:custGeom>
              <a:rect b="b" l="l" r="r" t="t"/>
              <a:pathLst>
                <a:path extrusionOk="0" h="3309" w="3309">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89"/>
            <p:cNvSpPr/>
            <p:nvPr/>
          </p:nvSpPr>
          <p:spPr>
            <a:xfrm>
              <a:off x="-9523700" y="4148800"/>
              <a:ext cx="82725" cy="252850"/>
            </a:xfrm>
            <a:custGeom>
              <a:rect b="b" l="l" r="r" t="t"/>
              <a:pathLst>
                <a:path extrusionOk="0" h="10114" w="3309">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89"/>
            <p:cNvSpPr/>
            <p:nvPr/>
          </p:nvSpPr>
          <p:spPr>
            <a:xfrm>
              <a:off x="-9252750" y="4049550"/>
              <a:ext cx="82725" cy="82725"/>
            </a:xfrm>
            <a:custGeom>
              <a:rect b="b" l="l" r="r" t="t"/>
              <a:pathLst>
                <a:path extrusionOk="0" h="3309" w="3309">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89"/>
            <p:cNvSpPr/>
            <p:nvPr/>
          </p:nvSpPr>
          <p:spPr>
            <a:xfrm>
              <a:off x="-9252750" y="4148800"/>
              <a:ext cx="82725" cy="252850"/>
            </a:xfrm>
            <a:custGeom>
              <a:rect b="b" l="l" r="r" t="t"/>
              <a:pathLst>
                <a:path extrusionOk="0" h="10114" w="3309">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89"/>
            <p:cNvSpPr/>
            <p:nvPr/>
          </p:nvSpPr>
          <p:spPr>
            <a:xfrm>
              <a:off x="-9440200" y="4214950"/>
              <a:ext cx="187475" cy="167000"/>
            </a:xfrm>
            <a:custGeom>
              <a:rect b="b" l="l" r="r" t="t"/>
              <a:pathLst>
                <a:path extrusionOk="0" h="6680" w="7499">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89"/>
            <p:cNvSpPr/>
            <p:nvPr/>
          </p:nvSpPr>
          <p:spPr>
            <a:xfrm>
              <a:off x="-9393750" y="4214950"/>
              <a:ext cx="93750" cy="104000"/>
            </a:xfrm>
            <a:custGeom>
              <a:rect b="b" l="l" r="r" t="t"/>
              <a:pathLst>
                <a:path extrusionOk="0" h="4160" w="3750">
                  <a:moveTo>
                    <a:pt x="1828" y="1"/>
                  </a:moveTo>
                  <a:lnTo>
                    <a:pt x="1" y="4159"/>
                  </a:lnTo>
                  <a:lnTo>
                    <a:pt x="3750" y="4159"/>
                  </a:lnTo>
                  <a:lnTo>
                    <a:pt x="19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89"/>
            <p:cNvSpPr/>
            <p:nvPr/>
          </p:nvSpPr>
          <p:spPr>
            <a:xfrm>
              <a:off x="-9440200" y="4140125"/>
              <a:ext cx="187475" cy="32325"/>
            </a:xfrm>
            <a:custGeom>
              <a:rect b="b" l="l" r="r" t="t"/>
              <a:pathLst>
                <a:path extrusionOk="0" h="1293" w="7499">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8" name="Google Shape;10458;p89"/>
          <p:cNvGrpSpPr/>
          <p:nvPr/>
        </p:nvGrpSpPr>
        <p:grpSpPr>
          <a:xfrm>
            <a:off x="7088596" y="3389494"/>
            <a:ext cx="357002" cy="311029"/>
            <a:chOff x="-8209150" y="3659675"/>
            <a:chExt cx="354450" cy="308775"/>
          </a:xfrm>
        </p:grpSpPr>
        <p:sp>
          <p:nvSpPr>
            <p:cNvPr id="10459" name="Google Shape;10459;p89"/>
            <p:cNvSpPr/>
            <p:nvPr/>
          </p:nvSpPr>
          <p:spPr>
            <a:xfrm>
              <a:off x="-8209150" y="3907775"/>
              <a:ext cx="353675" cy="60675"/>
            </a:xfrm>
            <a:custGeom>
              <a:rect b="b" l="l" r="r" t="t"/>
              <a:pathLst>
                <a:path extrusionOk="0" h="2427" w="14147">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89"/>
            <p:cNvSpPr/>
            <p:nvPr/>
          </p:nvSpPr>
          <p:spPr>
            <a:xfrm>
              <a:off x="-8188675" y="3825075"/>
              <a:ext cx="311125" cy="63050"/>
            </a:xfrm>
            <a:custGeom>
              <a:rect b="b" l="l" r="r" t="t"/>
              <a:pathLst>
                <a:path extrusionOk="0" h="2522" w="12445">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89"/>
            <p:cNvSpPr/>
            <p:nvPr/>
          </p:nvSpPr>
          <p:spPr>
            <a:xfrm>
              <a:off x="-7913800" y="3743175"/>
              <a:ext cx="59100" cy="62250"/>
            </a:xfrm>
            <a:custGeom>
              <a:rect b="b" l="l" r="r" t="t"/>
              <a:pathLst>
                <a:path extrusionOk="0" h="2490" w="2364">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89"/>
            <p:cNvSpPr/>
            <p:nvPr/>
          </p:nvSpPr>
          <p:spPr>
            <a:xfrm>
              <a:off x="-8105975" y="3659675"/>
              <a:ext cx="185125" cy="145750"/>
            </a:xfrm>
            <a:custGeom>
              <a:rect b="b" l="l" r="r" t="t"/>
              <a:pathLst>
                <a:path extrusionOk="0" h="5830" w="7405">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89"/>
            <p:cNvSpPr/>
            <p:nvPr/>
          </p:nvSpPr>
          <p:spPr>
            <a:xfrm>
              <a:off x="-8168975" y="3700625"/>
              <a:ext cx="91375" cy="104000"/>
            </a:xfrm>
            <a:custGeom>
              <a:rect b="b" l="l" r="r" t="t"/>
              <a:pathLst>
                <a:path extrusionOk="0" h="4160" w="3655">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89"/>
            <p:cNvSpPr/>
            <p:nvPr/>
          </p:nvSpPr>
          <p:spPr>
            <a:xfrm>
              <a:off x="-8209150" y="3742375"/>
              <a:ext cx="50425" cy="61475"/>
            </a:xfrm>
            <a:custGeom>
              <a:rect b="b" l="l" r="r" t="t"/>
              <a:pathLst>
                <a:path extrusionOk="0" h="2459" w="2017">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5" name="Google Shape;10465;p89"/>
          <p:cNvGrpSpPr/>
          <p:nvPr/>
        </p:nvGrpSpPr>
        <p:grpSpPr>
          <a:xfrm>
            <a:off x="6202157" y="2418407"/>
            <a:ext cx="356221" cy="353059"/>
            <a:chOff x="-12643475" y="4081850"/>
            <a:chExt cx="353675" cy="350500"/>
          </a:xfrm>
        </p:grpSpPr>
        <p:sp>
          <p:nvSpPr>
            <p:cNvPr id="10466" name="Google Shape;10466;p89"/>
            <p:cNvSpPr/>
            <p:nvPr/>
          </p:nvSpPr>
          <p:spPr>
            <a:xfrm>
              <a:off x="-12552125" y="4262400"/>
              <a:ext cx="22875" cy="20125"/>
            </a:xfrm>
            <a:custGeom>
              <a:rect b="b" l="l" r="r" t="t"/>
              <a:pathLst>
                <a:path extrusionOk="0" h="805" w="915">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89"/>
            <p:cNvSpPr/>
            <p:nvPr/>
          </p:nvSpPr>
          <p:spPr>
            <a:xfrm>
              <a:off x="-12480450" y="4241725"/>
              <a:ext cx="69350" cy="47275"/>
            </a:xfrm>
            <a:custGeom>
              <a:rect b="b" l="l" r="r" t="t"/>
              <a:pathLst>
                <a:path extrusionOk="0" h="1891" w="2774">
                  <a:moveTo>
                    <a:pt x="568" y="1"/>
                  </a:moveTo>
                  <a:lnTo>
                    <a:pt x="1" y="568"/>
                  </a:lnTo>
                  <a:lnTo>
                    <a:pt x="2206" y="1891"/>
                  </a:lnTo>
                  <a:lnTo>
                    <a:pt x="2773" y="1324"/>
                  </a:lnTo>
                  <a:lnTo>
                    <a:pt x="5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89"/>
            <p:cNvSpPr/>
            <p:nvPr/>
          </p:nvSpPr>
          <p:spPr>
            <a:xfrm>
              <a:off x="-12643475" y="4081850"/>
              <a:ext cx="353675" cy="350500"/>
            </a:xfrm>
            <a:custGeom>
              <a:rect b="b" l="l" r="r" t="t"/>
              <a:pathLst>
                <a:path extrusionOk="0" h="14020" w="14147">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89"/>
            <p:cNvSpPr/>
            <p:nvPr/>
          </p:nvSpPr>
          <p:spPr>
            <a:xfrm>
              <a:off x="-12493050" y="4319900"/>
              <a:ext cx="22875" cy="20900"/>
            </a:xfrm>
            <a:custGeom>
              <a:rect b="b" l="l" r="r" t="t"/>
              <a:pathLst>
                <a:path extrusionOk="0" h="836" w="915">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70" name="Google Shape;10470;p89"/>
          <p:cNvSpPr/>
          <p:nvPr/>
        </p:nvSpPr>
        <p:spPr>
          <a:xfrm>
            <a:off x="8015262" y="1973047"/>
            <a:ext cx="273732" cy="354519"/>
          </a:xfrm>
          <a:custGeom>
            <a:rect b="b" l="l" r="r" t="t"/>
            <a:pathLst>
              <a:path extrusionOk="0" h="14078" w="10871">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71" name="Google Shape;10471;p89"/>
          <p:cNvGrpSpPr/>
          <p:nvPr/>
        </p:nvGrpSpPr>
        <p:grpSpPr>
          <a:xfrm>
            <a:off x="7984757" y="2428316"/>
            <a:ext cx="356221" cy="333240"/>
            <a:chOff x="-10858725" y="4092875"/>
            <a:chExt cx="353675" cy="330825"/>
          </a:xfrm>
        </p:grpSpPr>
        <p:sp>
          <p:nvSpPr>
            <p:cNvPr id="10472" name="Google Shape;10472;p89"/>
            <p:cNvSpPr/>
            <p:nvPr/>
          </p:nvSpPr>
          <p:spPr>
            <a:xfrm>
              <a:off x="-10795700" y="42370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89"/>
            <p:cNvSpPr/>
            <p:nvPr/>
          </p:nvSpPr>
          <p:spPr>
            <a:xfrm>
              <a:off x="-10713000" y="41543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89"/>
            <p:cNvSpPr/>
            <p:nvPr/>
          </p:nvSpPr>
          <p:spPr>
            <a:xfrm>
              <a:off x="-10713000" y="4320500"/>
              <a:ext cx="41750" cy="40975"/>
            </a:xfrm>
            <a:custGeom>
              <a:rect b="b" l="l" r="r" t="t"/>
              <a:pathLst>
                <a:path extrusionOk="0" h="1639" w="167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89"/>
            <p:cNvSpPr/>
            <p:nvPr/>
          </p:nvSpPr>
          <p:spPr>
            <a:xfrm>
              <a:off x="-10858725" y="4092875"/>
              <a:ext cx="331625" cy="330825"/>
            </a:xfrm>
            <a:custGeom>
              <a:rect b="b" l="l" r="r" t="t"/>
              <a:pathLst>
                <a:path extrusionOk="0" h="13233" w="13265">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89"/>
            <p:cNvSpPr/>
            <p:nvPr/>
          </p:nvSpPr>
          <p:spPr>
            <a:xfrm>
              <a:off x="-10630300" y="4237000"/>
              <a:ext cx="41750" cy="41775"/>
            </a:xfrm>
            <a:custGeom>
              <a:rect b="b" l="l" r="r" t="t"/>
              <a:pathLst>
                <a:path extrusionOk="0" h="1671" w="167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89"/>
            <p:cNvSpPr/>
            <p:nvPr/>
          </p:nvSpPr>
          <p:spPr>
            <a:xfrm>
              <a:off x="-10607475" y="4340975"/>
              <a:ext cx="102425" cy="82725"/>
            </a:xfrm>
            <a:custGeom>
              <a:rect b="b" l="l" r="r" t="t"/>
              <a:pathLst>
                <a:path extrusionOk="0" h="3309" w="4097">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8" name="Google Shape;10478;p89"/>
          <p:cNvGrpSpPr/>
          <p:nvPr/>
        </p:nvGrpSpPr>
        <p:grpSpPr>
          <a:xfrm>
            <a:off x="6243280" y="3367282"/>
            <a:ext cx="252278" cy="355451"/>
            <a:chOff x="-9039300" y="3614000"/>
            <a:chExt cx="250475" cy="352875"/>
          </a:xfrm>
        </p:grpSpPr>
        <p:sp>
          <p:nvSpPr>
            <p:cNvPr id="10479" name="Google Shape;10479;p89"/>
            <p:cNvSpPr/>
            <p:nvPr/>
          </p:nvSpPr>
          <p:spPr>
            <a:xfrm>
              <a:off x="-8944000" y="3614000"/>
              <a:ext cx="63025" cy="63025"/>
            </a:xfrm>
            <a:custGeom>
              <a:rect b="b" l="l" r="r" t="t"/>
              <a:pathLst>
                <a:path extrusionOk="0" h="2521" w="2521">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89"/>
            <p:cNvSpPr/>
            <p:nvPr/>
          </p:nvSpPr>
          <p:spPr>
            <a:xfrm>
              <a:off x="-9039300" y="3696700"/>
              <a:ext cx="250475" cy="270175"/>
            </a:xfrm>
            <a:custGeom>
              <a:rect b="b" l="l" r="r" t="t"/>
              <a:pathLst>
                <a:path extrusionOk="0" h="10807" w="10019">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1" name="Google Shape;10481;p89"/>
          <p:cNvGrpSpPr/>
          <p:nvPr/>
        </p:nvGrpSpPr>
        <p:grpSpPr>
          <a:xfrm>
            <a:off x="7975246" y="3389521"/>
            <a:ext cx="354635" cy="354670"/>
            <a:chOff x="-9088150" y="4049550"/>
            <a:chExt cx="352100" cy="352100"/>
          </a:xfrm>
        </p:grpSpPr>
        <p:sp>
          <p:nvSpPr>
            <p:cNvPr id="10482" name="Google Shape;10482;p89"/>
            <p:cNvSpPr/>
            <p:nvPr/>
          </p:nvSpPr>
          <p:spPr>
            <a:xfrm>
              <a:off x="-9047975" y="4049550"/>
              <a:ext cx="290650" cy="165425"/>
            </a:xfrm>
            <a:custGeom>
              <a:rect b="b" l="l" r="r" t="t"/>
              <a:pathLst>
                <a:path extrusionOk="0" h="6617" w="11626">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89"/>
            <p:cNvSpPr/>
            <p:nvPr/>
          </p:nvSpPr>
          <p:spPr>
            <a:xfrm>
              <a:off x="-8964475" y="4157450"/>
              <a:ext cx="20500" cy="57525"/>
            </a:xfrm>
            <a:custGeom>
              <a:rect b="b" l="l" r="r" t="t"/>
              <a:pathLst>
                <a:path extrusionOk="0" h="2301" w="820">
                  <a:moveTo>
                    <a:pt x="0" y="1"/>
                  </a:moveTo>
                  <a:lnTo>
                    <a:pt x="0" y="2301"/>
                  </a:lnTo>
                  <a:lnTo>
                    <a:pt x="819" y="2301"/>
                  </a:lnTo>
                  <a:lnTo>
                    <a:pt x="819" y="946"/>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89"/>
            <p:cNvSpPr/>
            <p:nvPr/>
          </p:nvSpPr>
          <p:spPr>
            <a:xfrm>
              <a:off x="-9088150" y="4235425"/>
              <a:ext cx="352100" cy="82725"/>
            </a:xfrm>
            <a:custGeom>
              <a:rect b="b" l="l" r="r" t="t"/>
              <a:pathLst>
                <a:path extrusionOk="0" h="3309" w="14084">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89"/>
            <p:cNvSpPr/>
            <p:nvPr/>
          </p:nvSpPr>
          <p:spPr>
            <a:xfrm>
              <a:off x="-9064525" y="4338600"/>
              <a:ext cx="53600" cy="63050"/>
            </a:xfrm>
            <a:custGeom>
              <a:rect b="b" l="l" r="r" t="t"/>
              <a:pathLst>
                <a:path extrusionOk="0" h="2522" w="2144">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89"/>
            <p:cNvSpPr/>
            <p:nvPr/>
          </p:nvSpPr>
          <p:spPr>
            <a:xfrm>
              <a:off x="-8898325" y="4338600"/>
              <a:ext cx="54375" cy="63050"/>
            </a:xfrm>
            <a:custGeom>
              <a:rect b="b" l="l" r="r" t="t"/>
              <a:pathLst>
                <a:path extrusionOk="0" h="2522" w="2175">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89"/>
            <p:cNvSpPr/>
            <p:nvPr/>
          </p:nvSpPr>
          <p:spPr>
            <a:xfrm>
              <a:off x="-8814850" y="4338600"/>
              <a:ext cx="54375" cy="63050"/>
            </a:xfrm>
            <a:custGeom>
              <a:rect b="b" l="l" r="r" t="t"/>
              <a:pathLst>
                <a:path extrusionOk="0" h="2522" w="2175">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8" name="Google Shape;10488;p89"/>
          <p:cNvGrpSpPr/>
          <p:nvPr/>
        </p:nvGrpSpPr>
        <p:grpSpPr>
          <a:xfrm>
            <a:off x="7109610" y="2891754"/>
            <a:ext cx="315757" cy="354670"/>
            <a:chOff x="-8191825" y="3174500"/>
            <a:chExt cx="313500" cy="352100"/>
          </a:xfrm>
        </p:grpSpPr>
        <p:sp>
          <p:nvSpPr>
            <p:cNvPr id="10489" name="Google Shape;10489;p89"/>
            <p:cNvSpPr/>
            <p:nvPr/>
          </p:nvSpPr>
          <p:spPr>
            <a:xfrm>
              <a:off x="-8191825" y="3486400"/>
              <a:ext cx="310350" cy="40200"/>
            </a:xfrm>
            <a:custGeom>
              <a:rect b="b" l="l" r="r" t="t"/>
              <a:pathLst>
                <a:path extrusionOk="0" h="1608" w="12414">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89"/>
            <p:cNvSpPr/>
            <p:nvPr/>
          </p:nvSpPr>
          <p:spPr>
            <a:xfrm>
              <a:off x="-8188675" y="3318650"/>
              <a:ext cx="310350" cy="146500"/>
            </a:xfrm>
            <a:custGeom>
              <a:rect b="b" l="l" r="r" t="t"/>
              <a:pathLst>
                <a:path extrusionOk="0" h="5860" w="12414">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89"/>
            <p:cNvSpPr/>
            <p:nvPr/>
          </p:nvSpPr>
          <p:spPr>
            <a:xfrm>
              <a:off x="-8169775" y="3174500"/>
              <a:ext cx="267825" cy="129975"/>
            </a:xfrm>
            <a:custGeom>
              <a:rect b="b" l="l" r="r" t="t"/>
              <a:pathLst>
                <a:path extrusionOk="0" h="5199" w="10713">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2" name="Google Shape;10492;p89"/>
          <p:cNvGrpSpPr/>
          <p:nvPr/>
        </p:nvGrpSpPr>
        <p:grpSpPr>
          <a:xfrm>
            <a:off x="4858968" y="1532275"/>
            <a:ext cx="356221" cy="354973"/>
            <a:chOff x="-13947000" y="3212800"/>
            <a:chExt cx="353675" cy="352400"/>
          </a:xfrm>
        </p:grpSpPr>
        <p:sp>
          <p:nvSpPr>
            <p:cNvPr id="10493" name="Google Shape;10493;p89"/>
            <p:cNvSpPr/>
            <p:nvPr/>
          </p:nvSpPr>
          <p:spPr>
            <a:xfrm>
              <a:off x="-13947000" y="3212800"/>
              <a:ext cx="229225" cy="268125"/>
            </a:xfrm>
            <a:custGeom>
              <a:rect b="b" l="l" r="r" t="t"/>
              <a:pathLst>
                <a:path extrusionOk="0" h="10725" w="9169">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89"/>
            <p:cNvSpPr/>
            <p:nvPr/>
          </p:nvSpPr>
          <p:spPr>
            <a:xfrm>
              <a:off x="-13821775" y="3295600"/>
              <a:ext cx="228450" cy="269600"/>
            </a:xfrm>
            <a:custGeom>
              <a:rect b="b" l="l" r="r" t="t"/>
              <a:pathLst>
                <a:path extrusionOk="0" h="10784" w="9138">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95" name="Google Shape;10495;p89"/>
          <p:cNvSpPr/>
          <p:nvPr/>
        </p:nvSpPr>
        <p:spPr>
          <a:xfrm>
            <a:off x="4902088" y="2417809"/>
            <a:ext cx="271340" cy="353864"/>
          </a:xfrm>
          <a:custGeom>
            <a:rect b="b" l="l" r="r" t="t"/>
            <a:pathLst>
              <a:path extrusionOk="0" h="14052" w="10776">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96" name="Google Shape;10496;p89"/>
          <p:cNvGrpSpPr/>
          <p:nvPr/>
        </p:nvGrpSpPr>
        <p:grpSpPr>
          <a:xfrm>
            <a:off x="5301563" y="1531633"/>
            <a:ext cx="356221" cy="356257"/>
            <a:chOff x="-13512225" y="3211525"/>
            <a:chExt cx="353675" cy="353675"/>
          </a:xfrm>
        </p:grpSpPr>
        <p:sp>
          <p:nvSpPr>
            <p:cNvPr id="10497" name="Google Shape;10497;p89"/>
            <p:cNvSpPr/>
            <p:nvPr/>
          </p:nvSpPr>
          <p:spPr>
            <a:xfrm>
              <a:off x="-13283825" y="3482475"/>
              <a:ext cx="125275" cy="82725"/>
            </a:xfrm>
            <a:custGeom>
              <a:rect b="b" l="l" r="r" t="t"/>
              <a:pathLst>
                <a:path extrusionOk="0" h="3309" w="5011">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89"/>
            <p:cNvSpPr/>
            <p:nvPr/>
          </p:nvSpPr>
          <p:spPr>
            <a:xfrm>
              <a:off x="-13512225" y="3211525"/>
              <a:ext cx="353675" cy="249700"/>
            </a:xfrm>
            <a:custGeom>
              <a:rect b="b" l="l" r="r" t="t"/>
              <a:pathLst>
                <a:path extrusionOk="0" h="9988" w="14147">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89"/>
            <p:cNvSpPr/>
            <p:nvPr/>
          </p:nvSpPr>
          <p:spPr>
            <a:xfrm>
              <a:off x="-13512225" y="3483250"/>
              <a:ext cx="100050" cy="81150"/>
            </a:xfrm>
            <a:custGeom>
              <a:rect b="b" l="l" r="r" t="t"/>
              <a:pathLst>
                <a:path extrusionOk="0" h="3246" w="4002">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89"/>
            <p:cNvSpPr/>
            <p:nvPr/>
          </p:nvSpPr>
          <p:spPr>
            <a:xfrm>
              <a:off x="-13407475" y="3483250"/>
              <a:ext cx="36250" cy="81150"/>
            </a:xfrm>
            <a:custGeom>
              <a:rect b="b" l="l" r="r" t="t"/>
              <a:pathLst>
                <a:path extrusionOk="0" h="3246" w="145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89"/>
            <p:cNvSpPr/>
            <p:nvPr/>
          </p:nvSpPr>
          <p:spPr>
            <a:xfrm>
              <a:off x="-13366525" y="3485625"/>
              <a:ext cx="70125" cy="76425"/>
            </a:xfrm>
            <a:custGeom>
              <a:rect b="b" l="l" r="r" t="t"/>
              <a:pathLst>
                <a:path extrusionOk="0" h="3057" w="2805">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2" name="Google Shape;10502;p89"/>
          <p:cNvGrpSpPr/>
          <p:nvPr/>
        </p:nvGrpSpPr>
        <p:grpSpPr>
          <a:xfrm>
            <a:off x="6191845" y="1532024"/>
            <a:ext cx="356221" cy="355476"/>
            <a:chOff x="-12643475" y="3212300"/>
            <a:chExt cx="353675" cy="352900"/>
          </a:xfrm>
        </p:grpSpPr>
        <p:sp>
          <p:nvSpPr>
            <p:cNvPr id="10503" name="Google Shape;10503;p89"/>
            <p:cNvSpPr/>
            <p:nvPr/>
          </p:nvSpPr>
          <p:spPr>
            <a:xfrm>
              <a:off x="-12372525" y="3517125"/>
              <a:ext cx="20500" cy="48075"/>
            </a:xfrm>
            <a:custGeom>
              <a:rect b="b" l="l" r="r" t="t"/>
              <a:pathLst>
                <a:path extrusionOk="0" h="1923" w="82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89"/>
            <p:cNvSpPr/>
            <p:nvPr/>
          </p:nvSpPr>
          <p:spPr>
            <a:xfrm>
              <a:off x="-12581250" y="3480900"/>
              <a:ext cx="63025" cy="21275"/>
            </a:xfrm>
            <a:custGeom>
              <a:rect b="b" l="l" r="r" t="t"/>
              <a:pathLst>
                <a:path extrusionOk="0" h="851" w="2521">
                  <a:moveTo>
                    <a:pt x="0" y="0"/>
                  </a:moveTo>
                  <a:lnTo>
                    <a:pt x="0" y="851"/>
                  </a:lnTo>
                  <a:lnTo>
                    <a:pt x="2521" y="851"/>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89"/>
            <p:cNvSpPr/>
            <p:nvPr/>
          </p:nvSpPr>
          <p:spPr>
            <a:xfrm>
              <a:off x="-12643475" y="3398975"/>
              <a:ext cx="186700" cy="166225"/>
            </a:xfrm>
            <a:custGeom>
              <a:rect b="b" l="l" r="r" t="t"/>
              <a:pathLst>
                <a:path extrusionOk="0" h="6649" w="7468">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89"/>
            <p:cNvSpPr/>
            <p:nvPr/>
          </p:nvSpPr>
          <p:spPr>
            <a:xfrm>
              <a:off x="-12431600" y="3212300"/>
              <a:ext cx="141800" cy="137075"/>
            </a:xfrm>
            <a:custGeom>
              <a:rect b="b" l="l" r="r" t="t"/>
              <a:pathLst>
                <a:path extrusionOk="0" h="5483" w="5672">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89"/>
            <p:cNvSpPr/>
            <p:nvPr/>
          </p:nvSpPr>
          <p:spPr>
            <a:xfrm>
              <a:off x="-12352050" y="3326525"/>
              <a:ext cx="62250" cy="104775"/>
            </a:xfrm>
            <a:custGeom>
              <a:rect b="b" l="l" r="r" t="t"/>
              <a:pathLst>
                <a:path extrusionOk="0" h="4191" w="2490">
                  <a:moveTo>
                    <a:pt x="2489" y="0"/>
                  </a:moveTo>
                  <a:lnTo>
                    <a:pt x="0" y="1890"/>
                  </a:lnTo>
                  <a:lnTo>
                    <a:pt x="0" y="4190"/>
                  </a:lnTo>
                  <a:lnTo>
                    <a:pt x="2489" y="230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89"/>
            <p:cNvSpPr/>
            <p:nvPr/>
          </p:nvSpPr>
          <p:spPr>
            <a:xfrm>
              <a:off x="-12434750" y="3285550"/>
              <a:ext cx="62250" cy="104000"/>
            </a:xfrm>
            <a:custGeom>
              <a:rect b="b" l="l" r="r" t="t"/>
              <a:pathLst>
                <a:path extrusionOk="0" h="4160" w="2490">
                  <a:moveTo>
                    <a:pt x="0" y="1"/>
                  </a:moveTo>
                  <a:lnTo>
                    <a:pt x="0" y="2269"/>
                  </a:lnTo>
                  <a:lnTo>
                    <a:pt x="2489" y="4160"/>
                  </a:lnTo>
                  <a:lnTo>
                    <a:pt x="2489" y="1891"/>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89"/>
            <p:cNvSpPr/>
            <p:nvPr/>
          </p:nvSpPr>
          <p:spPr>
            <a:xfrm>
              <a:off x="-12352050" y="3409225"/>
              <a:ext cx="62250" cy="107925"/>
            </a:xfrm>
            <a:custGeom>
              <a:rect b="b" l="l" r="r" t="t"/>
              <a:pathLst>
                <a:path extrusionOk="0" h="4317" w="249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89"/>
            <p:cNvSpPr/>
            <p:nvPr/>
          </p:nvSpPr>
          <p:spPr>
            <a:xfrm>
              <a:off x="-12434750" y="3368250"/>
              <a:ext cx="62250" cy="148900"/>
            </a:xfrm>
            <a:custGeom>
              <a:rect b="b" l="l" r="r" t="t"/>
              <a:pathLst>
                <a:path extrusionOk="0" h="5956" w="249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89"/>
            <p:cNvSpPr/>
            <p:nvPr/>
          </p:nvSpPr>
          <p:spPr>
            <a:xfrm>
              <a:off x="-12623000" y="3336750"/>
              <a:ext cx="145725" cy="40975"/>
            </a:xfrm>
            <a:custGeom>
              <a:rect b="b" l="l" r="r" t="t"/>
              <a:pathLst>
                <a:path extrusionOk="0" h="1639" w="5829">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2" name="Google Shape;10512;p89"/>
          <p:cNvGrpSpPr/>
          <p:nvPr/>
        </p:nvGrpSpPr>
        <p:grpSpPr>
          <a:xfrm>
            <a:off x="6191845" y="1983798"/>
            <a:ext cx="356221" cy="333366"/>
            <a:chOff x="-12643475" y="3657325"/>
            <a:chExt cx="353675" cy="330950"/>
          </a:xfrm>
        </p:grpSpPr>
        <p:sp>
          <p:nvSpPr>
            <p:cNvPr id="10513" name="Google Shape;10513;p89"/>
            <p:cNvSpPr/>
            <p:nvPr/>
          </p:nvSpPr>
          <p:spPr>
            <a:xfrm>
              <a:off x="-12580475" y="3719550"/>
              <a:ext cx="19725" cy="19700"/>
            </a:xfrm>
            <a:custGeom>
              <a:rect b="b" l="l" r="r" t="t"/>
              <a:pathLst>
                <a:path extrusionOk="0" h="788" w="789">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89"/>
            <p:cNvSpPr/>
            <p:nvPr/>
          </p:nvSpPr>
          <p:spPr>
            <a:xfrm>
              <a:off x="-12456800" y="3719550"/>
              <a:ext cx="19700" cy="19700"/>
            </a:xfrm>
            <a:custGeom>
              <a:rect b="b" l="l" r="r" t="t"/>
              <a:pathLst>
                <a:path extrusionOk="0" h="788" w="788">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89"/>
            <p:cNvSpPr/>
            <p:nvPr/>
          </p:nvSpPr>
          <p:spPr>
            <a:xfrm>
              <a:off x="-12643475" y="3657325"/>
              <a:ext cx="268600" cy="144950"/>
            </a:xfrm>
            <a:custGeom>
              <a:rect b="b" l="l" r="r" t="t"/>
              <a:pathLst>
                <a:path extrusionOk="0" h="5798" w="10744">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89"/>
            <p:cNvSpPr/>
            <p:nvPr/>
          </p:nvSpPr>
          <p:spPr>
            <a:xfrm>
              <a:off x="-12581250" y="3905425"/>
              <a:ext cx="62250" cy="20500"/>
            </a:xfrm>
            <a:custGeom>
              <a:rect b="b" l="l" r="r" t="t"/>
              <a:pathLst>
                <a:path extrusionOk="0" h="820" w="2490">
                  <a:moveTo>
                    <a:pt x="0" y="0"/>
                  </a:moveTo>
                  <a:lnTo>
                    <a:pt x="0" y="819"/>
                  </a:lnTo>
                  <a:lnTo>
                    <a:pt x="2489" y="819"/>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89"/>
            <p:cNvSpPr/>
            <p:nvPr/>
          </p:nvSpPr>
          <p:spPr>
            <a:xfrm>
              <a:off x="-12643475" y="3802250"/>
              <a:ext cx="269400" cy="185900"/>
            </a:xfrm>
            <a:custGeom>
              <a:rect b="b" l="l" r="r" t="t"/>
              <a:pathLst>
                <a:path extrusionOk="0" h="7436" w="10776">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89"/>
            <p:cNvSpPr/>
            <p:nvPr/>
          </p:nvSpPr>
          <p:spPr>
            <a:xfrm>
              <a:off x="-12352850" y="3802125"/>
              <a:ext cx="63050" cy="186150"/>
            </a:xfrm>
            <a:custGeom>
              <a:rect b="b" l="l" r="r" t="t"/>
              <a:pathLst>
                <a:path extrusionOk="0" h="7446" w="2522">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9" name="Google Shape;10519;p89"/>
          <p:cNvGrpSpPr/>
          <p:nvPr/>
        </p:nvGrpSpPr>
        <p:grpSpPr>
          <a:xfrm>
            <a:off x="7974847" y="1532427"/>
            <a:ext cx="355416" cy="354670"/>
            <a:chOff x="-10857925" y="3213875"/>
            <a:chExt cx="352875" cy="352100"/>
          </a:xfrm>
        </p:grpSpPr>
        <p:sp>
          <p:nvSpPr>
            <p:cNvPr id="10520" name="Google Shape;10520;p89"/>
            <p:cNvSpPr/>
            <p:nvPr/>
          </p:nvSpPr>
          <p:spPr>
            <a:xfrm>
              <a:off x="-10759475" y="3265875"/>
              <a:ext cx="64600" cy="87450"/>
            </a:xfrm>
            <a:custGeom>
              <a:rect b="b" l="l" r="r" t="t"/>
              <a:pathLst>
                <a:path extrusionOk="0" h="3498" w="2584">
                  <a:moveTo>
                    <a:pt x="1702" y="0"/>
                  </a:moveTo>
                  <a:lnTo>
                    <a:pt x="0" y="1418"/>
                  </a:lnTo>
                  <a:lnTo>
                    <a:pt x="2584" y="3497"/>
                  </a:lnTo>
                  <a:cubicBezTo>
                    <a:pt x="2458" y="2111"/>
                    <a:pt x="2143" y="914"/>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89"/>
            <p:cNvSpPr/>
            <p:nvPr/>
          </p:nvSpPr>
          <p:spPr>
            <a:xfrm>
              <a:off x="-10857925" y="3265075"/>
              <a:ext cx="64600" cy="87450"/>
            </a:xfrm>
            <a:custGeom>
              <a:rect b="b" l="l" r="r" t="t"/>
              <a:pathLst>
                <a:path extrusionOk="0" h="3498" w="2584">
                  <a:moveTo>
                    <a:pt x="882" y="1"/>
                  </a:moveTo>
                  <a:cubicBezTo>
                    <a:pt x="441" y="946"/>
                    <a:pt x="189" y="2143"/>
                    <a:pt x="0" y="3498"/>
                  </a:cubicBezTo>
                  <a:lnTo>
                    <a:pt x="2584" y="1418"/>
                  </a:lnTo>
                  <a:lnTo>
                    <a:pt x="8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89"/>
            <p:cNvSpPr/>
            <p:nvPr/>
          </p:nvSpPr>
          <p:spPr>
            <a:xfrm>
              <a:off x="-10850050" y="3313925"/>
              <a:ext cx="148100" cy="65375"/>
            </a:xfrm>
            <a:custGeom>
              <a:rect b="b" l="l" r="r" t="t"/>
              <a:pathLst>
                <a:path extrusionOk="0" h="2615" w="5924">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89"/>
            <p:cNvSpPr/>
            <p:nvPr/>
          </p:nvSpPr>
          <p:spPr>
            <a:xfrm>
              <a:off x="-10857925" y="3391900"/>
              <a:ext cx="165425" cy="133125"/>
            </a:xfrm>
            <a:custGeom>
              <a:rect b="b" l="l" r="r" t="t"/>
              <a:pathLst>
                <a:path extrusionOk="0" h="5325" w="6617">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89"/>
            <p:cNvSpPr/>
            <p:nvPr/>
          </p:nvSpPr>
          <p:spPr>
            <a:xfrm>
              <a:off x="-10824850" y="3213875"/>
              <a:ext cx="98475" cy="74850"/>
            </a:xfrm>
            <a:custGeom>
              <a:rect b="b" l="l" r="r" t="t"/>
              <a:pathLst>
                <a:path extrusionOk="0" h="2994" w="3939">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89"/>
            <p:cNvSpPr/>
            <p:nvPr/>
          </p:nvSpPr>
          <p:spPr>
            <a:xfrm>
              <a:off x="-10571250" y="3306825"/>
              <a:ext cx="64625" cy="87450"/>
            </a:xfrm>
            <a:custGeom>
              <a:rect b="b" l="l" r="r" t="t"/>
              <a:pathLst>
                <a:path extrusionOk="0" h="3498" w="2585">
                  <a:moveTo>
                    <a:pt x="1702" y="0"/>
                  </a:moveTo>
                  <a:lnTo>
                    <a:pt x="1" y="1418"/>
                  </a:lnTo>
                  <a:lnTo>
                    <a:pt x="2584" y="3498"/>
                  </a:lnTo>
                  <a:cubicBezTo>
                    <a:pt x="2458" y="2143"/>
                    <a:pt x="2143" y="914"/>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89"/>
            <p:cNvSpPr/>
            <p:nvPr/>
          </p:nvSpPr>
          <p:spPr>
            <a:xfrm>
              <a:off x="-10669700" y="3306025"/>
              <a:ext cx="63825" cy="87475"/>
            </a:xfrm>
            <a:custGeom>
              <a:rect b="b" l="l" r="r" t="t"/>
              <a:pathLst>
                <a:path extrusionOk="0" h="3499" w="2553">
                  <a:moveTo>
                    <a:pt x="883" y="1"/>
                  </a:moveTo>
                  <a:cubicBezTo>
                    <a:pt x="442" y="946"/>
                    <a:pt x="127" y="2175"/>
                    <a:pt x="1" y="3498"/>
                  </a:cubicBezTo>
                  <a:lnTo>
                    <a:pt x="2553" y="1419"/>
                  </a:lnTo>
                  <a:lnTo>
                    <a:pt x="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89"/>
            <p:cNvSpPr/>
            <p:nvPr/>
          </p:nvSpPr>
          <p:spPr>
            <a:xfrm>
              <a:off x="-10661825" y="3355650"/>
              <a:ext cx="148100" cy="64625"/>
            </a:xfrm>
            <a:custGeom>
              <a:rect b="b" l="l" r="r" t="t"/>
              <a:pathLst>
                <a:path extrusionOk="0" h="2585" w="5924">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89"/>
            <p:cNvSpPr/>
            <p:nvPr/>
          </p:nvSpPr>
          <p:spPr>
            <a:xfrm>
              <a:off x="-10670475" y="3432850"/>
              <a:ext cx="165425" cy="133125"/>
            </a:xfrm>
            <a:custGeom>
              <a:rect b="b" l="l" r="r" t="t"/>
              <a:pathLst>
                <a:path extrusionOk="0" h="5325" w="6617">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89"/>
            <p:cNvSpPr/>
            <p:nvPr/>
          </p:nvSpPr>
          <p:spPr>
            <a:xfrm>
              <a:off x="-10638175" y="3254850"/>
              <a:ext cx="98475" cy="74850"/>
            </a:xfrm>
            <a:custGeom>
              <a:rect b="b" l="l" r="r" t="t"/>
              <a:pathLst>
                <a:path extrusionOk="0" h="2994" w="3939">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0" name="Google Shape;10530;p89"/>
          <p:cNvGrpSpPr/>
          <p:nvPr/>
        </p:nvGrpSpPr>
        <p:grpSpPr>
          <a:xfrm>
            <a:off x="6191762" y="2891855"/>
            <a:ext cx="356096" cy="354469"/>
            <a:chOff x="-9089725" y="3180200"/>
            <a:chExt cx="353550" cy="351900"/>
          </a:xfrm>
        </p:grpSpPr>
        <p:sp>
          <p:nvSpPr>
            <p:cNvPr id="10531" name="Google Shape;10531;p89"/>
            <p:cNvSpPr/>
            <p:nvPr/>
          </p:nvSpPr>
          <p:spPr>
            <a:xfrm>
              <a:off x="-9089725" y="3180200"/>
              <a:ext cx="165425" cy="250300"/>
            </a:xfrm>
            <a:custGeom>
              <a:rect b="b" l="l" r="r" t="t"/>
              <a:pathLst>
                <a:path extrusionOk="0" h="10012" w="6617">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89"/>
            <p:cNvSpPr/>
            <p:nvPr/>
          </p:nvSpPr>
          <p:spPr>
            <a:xfrm>
              <a:off x="-8965275" y="3264575"/>
              <a:ext cx="229100" cy="267525"/>
            </a:xfrm>
            <a:custGeom>
              <a:rect b="b" l="l" r="r" t="t"/>
              <a:pathLst>
                <a:path extrusionOk="0" h="10701" w="9164">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3" name="Google Shape;10533;p89"/>
          <p:cNvGrpSpPr/>
          <p:nvPr/>
        </p:nvGrpSpPr>
        <p:grpSpPr>
          <a:xfrm>
            <a:off x="7083760" y="1971660"/>
            <a:ext cx="358588" cy="357642"/>
            <a:chOff x="7083760" y="1971660"/>
            <a:chExt cx="358588" cy="357642"/>
          </a:xfrm>
        </p:grpSpPr>
        <p:sp>
          <p:nvSpPr>
            <p:cNvPr id="10534" name="Google Shape;10534;p89"/>
            <p:cNvSpPr/>
            <p:nvPr/>
          </p:nvSpPr>
          <p:spPr>
            <a:xfrm>
              <a:off x="7354268" y="1973246"/>
              <a:ext cx="87299" cy="80760"/>
            </a:xfrm>
            <a:custGeom>
              <a:rect b="b" l="l" r="r" t="t"/>
              <a:pathLst>
                <a:path extrusionOk="0" h="3207" w="3467">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89"/>
            <p:cNvSpPr/>
            <p:nvPr/>
          </p:nvSpPr>
          <p:spPr>
            <a:xfrm>
              <a:off x="7212278" y="2099990"/>
              <a:ext cx="19867" cy="19869"/>
            </a:xfrm>
            <a:custGeom>
              <a:rect b="b" l="l" r="r" t="t"/>
              <a:pathLst>
                <a:path extrusionOk="0" h="789" w="789">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89"/>
            <p:cNvSpPr/>
            <p:nvPr/>
          </p:nvSpPr>
          <p:spPr>
            <a:xfrm>
              <a:off x="7083760" y="1971660"/>
              <a:ext cx="356221" cy="210878"/>
            </a:xfrm>
            <a:custGeom>
              <a:rect b="b" l="l" r="r" t="t"/>
              <a:pathLst>
                <a:path extrusionOk="0" h="8374" w="14147">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89"/>
            <p:cNvSpPr/>
            <p:nvPr/>
          </p:nvSpPr>
          <p:spPr>
            <a:xfrm>
              <a:off x="7295574" y="2099990"/>
              <a:ext cx="19867" cy="19869"/>
            </a:xfrm>
            <a:custGeom>
              <a:rect b="b" l="l" r="r" t="t"/>
              <a:pathLst>
                <a:path extrusionOk="0" h="789" w="789">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89"/>
            <p:cNvSpPr/>
            <p:nvPr/>
          </p:nvSpPr>
          <p:spPr>
            <a:xfrm>
              <a:off x="7121131" y="2184880"/>
              <a:ext cx="68238" cy="69856"/>
            </a:xfrm>
            <a:custGeom>
              <a:rect b="b" l="l" r="r" t="t"/>
              <a:pathLst>
                <a:path extrusionOk="0" h="2774" w="271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89"/>
            <p:cNvSpPr/>
            <p:nvPr/>
          </p:nvSpPr>
          <p:spPr>
            <a:xfrm>
              <a:off x="7188883" y="2195985"/>
              <a:ext cx="47641" cy="55578"/>
            </a:xfrm>
            <a:custGeom>
              <a:rect b="b" l="l" r="r" t="t"/>
              <a:pathLst>
                <a:path extrusionOk="0" h="2207" w="1892">
                  <a:moveTo>
                    <a:pt x="1" y="1"/>
                  </a:moveTo>
                  <a:lnTo>
                    <a:pt x="694" y="2206"/>
                  </a:lnTo>
                  <a:lnTo>
                    <a:pt x="1891" y="221"/>
                  </a:lnTo>
                  <a:cubicBezTo>
                    <a:pt x="1229" y="190"/>
                    <a:pt x="599"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89"/>
            <p:cNvSpPr/>
            <p:nvPr/>
          </p:nvSpPr>
          <p:spPr>
            <a:xfrm>
              <a:off x="7400297" y="2129352"/>
              <a:ext cx="42051" cy="84135"/>
            </a:xfrm>
            <a:custGeom>
              <a:rect b="b" l="l" r="r" t="t"/>
              <a:pathLst>
                <a:path extrusionOk="0" h="3341" w="167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89"/>
            <p:cNvSpPr/>
            <p:nvPr/>
          </p:nvSpPr>
          <p:spPr>
            <a:xfrm>
              <a:off x="7225961" y="2203137"/>
              <a:ext cx="84907" cy="62704"/>
            </a:xfrm>
            <a:custGeom>
              <a:rect b="b" l="l" r="r" t="t"/>
              <a:pathLst>
                <a:path extrusionOk="0" h="2490" w="3372">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89"/>
            <p:cNvSpPr/>
            <p:nvPr/>
          </p:nvSpPr>
          <p:spPr>
            <a:xfrm>
              <a:off x="7298289" y="2195985"/>
              <a:ext cx="47615" cy="55578"/>
            </a:xfrm>
            <a:custGeom>
              <a:rect b="b" l="l" r="r" t="t"/>
              <a:pathLst>
                <a:path extrusionOk="0" h="2207" w="1891">
                  <a:moveTo>
                    <a:pt x="1891" y="1"/>
                  </a:moveTo>
                  <a:cubicBezTo>
                    <a:pt x="1292" y="127"/>
                    <a:pt x="631" y="190"/>
                    <a:pt x="0" y="253"/>
                  </a:cubicBezTo>
                  <a:lnTo>
                    <a:pt x="1198" y="2206"/>
                  </a:lnTo>
                  <a:lnTo>
                    <a:pt x="18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89"/>
            <p:cNvSpPr/>
            <p:nvPr/>
          </p:nvSpPr>
          <p:spPr>
            <a:xfrm>
              <a:off x="7086152" y="2230913"/>
              <a:ext cx="354610" cy="98388"/>
            </a:xfrm>
            <a:custGeom>
              <a:rect b="b" l="l" r="r" t="t"/>
              <a:pathLst>
                <a:path extrusionOk="0" h="3907" w="14083">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89"/>
            <p:cNvSpPr/>
            <p:nvPr/>
          </p:nvSpPr>
          <p:spPr>
            <a:xfrm>
              <a:off x="7345419" y="2186466"/>
              <a:ext cx="67457" cy="69050"/>
            </a:xfrm>
            <a:custGeom>
              <a:rect b="b" l="l" r="r" t="t"/>
              <a:pathLst>
                <a:path extrusionOk="0" h="2742" w="2679">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89"/>
            <p:cNvSpPr/>
            <p:nvPr/>
          </p:nvSpPr>
          <p:spPr>
            <a:xfrm flipH="1">
              <a:off x="7088602" y="2134638"/>
              <a:ext cx="47123" cy="84126"/>
            </a:xfrm>
            <a:custGeom>
              <a:rect b="b" l="l" r="r" t="t"/>
              <a:pathLst>
                <a:path extrusionOk="0" h="3341" w="167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549" name="Shape 10549"/>
        <p:cNvGrpSpPr/>
        <p:nvPr/>
      </p:nvGrpSpPr>
      <p:grpSpPr>
        <a:xfrm>
          <a:off x="0" y="0"/>
          <a:ext cx="0" cy="0"/>
          <a:chOff x="0" y="0"/>
          <a:chExt cx="0" cy="0"/>
        </a:xfrm>
      </p:grpSpPr>
      <p:sp>
        <p:nvSpPr>
          <p:cNvPr id="10550" name="Google Shape;10550;p90"/>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sp>
        <p:nvSpPr>
          <p:cNvPr id="10551" name="Google Shape;10551;p90"/>
          <p:cNvSpPr/>
          <p:nvPr/>
        </p:nvSpPr>
        <p:spPr>
          <a:xfrm>
            <a:off x="801940" y="1691070"/>
            <a:ext cx="343404" cy="446998"/>
          </a:xfrm>
          <a:custGeom>
            <a:rect b="b" l="l" r="r" t="t"/>
            <a:pathLst>
              <a:path extrusionOk="0" h="12099" w="9295">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52" name="Google Shape;10552;p90"/>
          <p:cNvGrpSpPr/>
          <p:nvPr/>
        </p:nvGrpSpPr>
        <p:grpSpPr>
          <a:xfrm>
            <a:off x="748855" y="2243507"/>
            <a:ext cx="452798" cy="449473"/>
            <a:chOff x="-21322300" y="3693325"/>
            <a:chExt cx="306400" cy="304150"/>
          </a:xfrm>
        </p:grpSpPr>
        <p:sp>
          <p:nvSpPr>
            <p:cNvPr id="10553" name="Google Shape;10553;p90"/>
            <p:cNvSpPr/>
            <p:nvPr/>
          </p:nvSpPr>
          <p:spPr>
            <a:xfrm>
              <a:off x="-21142725" y="3868400"/>
              <a:ext cx="111850" cy="69325"/>
            </a:xfrm>
            <a:custGeom>
              <a:rect b="b" l="l" r="r" t="t"/>
              <a:pathLst>
                <a:path extrusionOk="0" h="2773" w="4474">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90"/>
            <p:cNvSpPr/>
            <p:nvPr/>
          </p:nvSpPr>
          <p:spPr>
            <a:xfrm>
              <a:off x="-21141950" y="3693325"/>
              <a:ext cx="126050" cy="120750"/>
            </a:xfrm>
            <a:custGeom>
              <a:rect b="b" l="l" r="r" t="t"/>
              <a:pathLst>
                <a:path extrusionOk="0" h="4830" w="5042">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90"/>
            <p:cNvSpPr/>
            <p:nvPr/>
          </p:nvSpPr>
          <p:spPr>
            <a:xfrm>
              <a:off x="-21263225" y="3707725"/>
              <a:ext cx="69325" cy="112650"/>
            </a:xfrm>
            <a:custGeom>
              <a:rect b="b" l="l" r="r" t="t"/>
              <a:pathLst>
                <a:path extrusionOk="0" h="4506" w="2773">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90"/>
            <p:cNvSpPr/>
            <p:nvPr/>
          </p:nvSpPr>
          <p:spPr>
            <a:xfrm>
              <a:off x="-21322300" y="3703775"/>
              <a:ext cx="294600" cy="293700"/>
            </a:xfrm>
            <a:custGeom>
              <a:rect b="b" l="l" r="r" t="t"/>
              <a:pathLst>
                <a:path extrusionOk="0" h="11748" w="11784">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7" name="Google Shape;10557;p90"/>
          <p:cNvGrpSpPr/>
          <p:nvPr/>
        </p:nvGrpSpPr>
        <p:grpSpPr>
          <a:xfrm>
            <a:off x="748263" y="2810244"/>
            <a:ext cx="453980" cy="422540"/>
            <a:chOff x="-21322300" y="4077125"/>
            <a:chExt cx="307200" cy="285925"/>
          </a:xfrm>
        </p:grpSpPr>
        <p:sp>
          <p:nvSpPr>
            <p:cNvPr id="10558" name="Google Shape;10558;p90"/>
            <p:cNvSpPr/>
            <p:nvPr/>
          </p:nvSpPr>
          <p:spPr>
            <a:xfrm>
              <a:off x="-21177375" y="4077125"/>
              <a:ext cx="17350" cy="52800"/>
            </a:xfrm>
            <a:custGeom>
              <a:rect b="b" l="l" r="r" t="t"/>
              <a:pathLst>
                <a:path extrusionOk="0" h="2112" w="694">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90"/>
            <p:cNvSpPr/>
            <p:nvPr/>
          </p:nvSpPr>
          <p:spPr>
            <a:xfrm>
              <a:off x="-21279775" y="4117475"/>
              <a:ext cx="46500" cy="44525"/>
            </a:xfrm>
            <a:custGeom>
              <a:rect b="b" l="l" r="r" t="t"/>
              <a:pathLst>
                <a:path extrusionOk="0" h="1781" w="186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90"/>
            <p:cNvSpPr/>
            <p:nvPr/>
          </p:nvSpPr>
          <p:spPr>
            <a:xfrm>
              <a:off x="-21103350" y="4117475"/>
              <a:ext cx="45700" cy="44525"/>
            </a:xfrm>
            <a:custGeom>
              <a:rect b="b" l="l" r="r" t="t"/>
              <a:pathLst>
                <a:path extrusionOk="0" h="1781" w="1828">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90"/>
            <p:cNvSpPr/>
            <p:nvPr/>
          </p:nvSpPr>
          <p:spPr>
            <a:xfrm>
              <a:off x="-21137225" y="4103750"/>
              <a:ext cx="27600" cy="34975"/>
            </a:xfrm>
            <a:custGeom>
              <a:rect b="b" l="l" r="r" t="t"/>
              <a:pathLst>
                <a:path extrusionOk="0" h="1399" w="1104">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90"/>
            <p:cNvSpPr/>
            <p:nvPr/>
          </p:nvSpPr>
          <p:spPr>
            <a:xfrm>
              <a:off x="-21227800" y="4103750"/>
              <a:ext cx="27600" cy="34975"/>
            </a:xfrm>
            <a:custGeom>
              <a:rect b="b" l="l" r="r" t="t"/>
              <a:pathLst>
                <a:path extrusionOk="0" h="1399" w="1104">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90"/>
            <p:cNvSpPr/>
            <p:nvPr/>
          </p:nvSpPr>
          <p:spPr>
            <a:xfrm>
              <a:off x="-21319950" y="4219675"/>
              <a:ext cx="53600" cy="18150"/>
            </a:xfrm>
            <a:custGeom>
              <a:rect b="b" l="l" r="r" t="t"/>
              <a:pathLst>
                <a:path extrusionOk="0" h="726" w="2144">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90"/>
            <p:cNvSpPr/>
            <p:nvPr/>
          </p:nvSpPr>
          <p:spPr>
            <a:xfrm>
              <a:off x="-21070275" y="4219675"/>
              <a:ext cx="54375" cy="18150"/>
            </a:xfrm>
            <a:custGeom>
              <a:rect b="b" l="l" r="r" t="t"/>
              <a:pathLst>
                <a:path extrusionOk="0" h="726" w="2175">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90"/>
            <p:cNvSpPr/>
            <p:nvPr/>
          </p:nvSpPr>
          <p:spPr>
            <a:xfrm>
              <a:off x="-21078925" y="4171825"/>
              <a:ext cx="37025" cy="25175"/>
            </a:xfrm>
            <a:custGeom>
              <a:rect b="b" l="l" r="r" t="t"/>
              <a:pathLst>
                <a:path extrusionOk="0" h="1007" w="1481">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90"/>
            <p:cNvSpPr/>
            <p:nvPr/>
          </p:nvSpPr>
          <p:spPr>
            <a:xfrm>
              <a:off x="-21294750" y="4172625"/>
              <a:ext cx="37850" cy="25150"/>
            </a:xfrm>
            <a:custGeom>
              <a:rect b="b" l="l" r="r" t="t"/>
              <a:pathLst>
                <a:path extrusionOk="0" h="1006" w="1514">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90"/>
            <p:cNvSpPr/>
            <p:nvPr/>
          </p:nvSpPr>
          <p:spPr>
            <a:xfrm>
              <a:off x="-21321525" y="4328375"/>
              <a:ext cx="306425" cy="34675"/>
            </a:xfrm>
            <a:custGeom>
              <a:rect b="b" l="l" r="r" t="t"/>
              <a:pathLst>
                <a:path extrusionOk="0" h="1387" w="12257">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90"/>
            <p:cNvSpPr/>
            <p:nvPr/>
          </p:nvSpPr>
          <p:spPr>
            <a:xfrm>
              <a:off x="-21321525" y="4292150"/>
              <a:ext cx="306425" cy="34675"/>
            </a:xfrm>
            <a:custGeom>
              <a:rect b="b" l="l" r="r" t="t"/>
              <a:pathLst>
                <a:path extrusionOk="0" h="1387" w="12257">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90"/>
            <p:cNvSpPr/>
            <p:nvPr/>
          </p:nvSpPr>
          <p:spPr>
            <a:xfrm>
              <a:off x="-21322300" y="4148000"/>
              <a:ext cx="307200" cy="143375"/>
            </a:xfrm>
            <a:custGeom>
              <a:rect b="b" l="l" r="r" t="t"/>
              <a:pathLst>
                <a:path extrusionOk="0" h="5735" w="12288">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0" name="Google Shape;10570;p90"/>
          <p:cNvGrpSpPr/>
          <p:nvPr/>
        </p:nvGrpSpPr>
        <p:grpSpPr>
          <a:xfrm>
            <a:off x="3525440" y="1689128"/>
            <a:ext cx="451653" cy="450212"/>
            <a:chOff x="-19394200" y="3333800"/>
            <a:chExt cx="305625" cy="304650"/>
          </a:xfrm>
        </p:grpSpPr>
        <p:sp>
          <p:nvSpPr>
            <p:cNvPr id="10571" name="Google Shape;10571;p90"/>
            <p:cNvSpPr/>
            <p:nvPr/>
          </p:nvSpPr>
          <p:spPr>
            <a:xfrm>
              <a:off x="-19206750" y="3495850"/>
              <a:ext cx="82725" cy="18150"/>
            </a:xfrm>
            <a:custGeom>
              <a:rect b="b" l="l" r="r" t="t"/>
              <a:pathLst>
                <a:path extrusionOk="0" h="726" w="3309">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90"/>
            <p:cNvSpPr/>
            <p:nvPr/>
          </p:nvSpPr>
          <p:spPr>
            <a:xfrm>
              <a:off x="-19205950" y="3532875"/>
              <a:ext cx="64600" cy="17350"/>
            </a:xfrm>
            <a:custGeom>
              <a:rect b="b" l="l" r="r" t="t"/>
              <a:pathLst>
                <a:path extrusionOk="0" h="694" w="2584">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90"/>
            <p:cNvSpPr/>
            <p:nvPr/>
          </p:nvSpPr>
          <p:spPr>
            <a:xfrm>
              <a:off x="-19323325" y="3568325"/>
              <a:ext cx="163850" cy="17350"/>
            </a:xfrm>
            <a:custGeom>
              <a:rect b="b" l="l" r="r" t="t"/>
              <a:pathLst>
                <a:path extrusionOk="0" h="694" w="6554">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90"/>
            <p:cNvSpPr/>
            <p:nvPr/>
          </p:nvSpPr>
          <p:spPr>
            <a:xfrm>
              <a:off x="-19343000" y="3460400"/>
              <a:ext cx="201650" cy="18150"/>
            </a:xfrm>
            <a:custGeom>
              <a:rect b="b" l="l" r="r" t="t"/>
              <a:pathLst>
                <a:path extrusionOk="0" h="726" w="8066">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90"/>
            <p:cNvSpPr/>
            <p:nvPr/>
          </p:nvSpPr>
          <p:spPr>
            <a:xfrm>
              <a:off x="-19361125" y="3495850"/>
              <a:ext cx="82725" cy="18150"/>
            </a:xfrm>
            <a:custGeom>
              <a:rect b="b" l="l" r="r" t="t"/>
              <a:pathLst>
                <a:path extrusionOk="0" h="726" w="3309">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90"/>
            <p:cNvSpPr/>
            <p:nvPr/>
          </p:nvSpPr>
          <p:spPr>
            <a:xfrm>
              <a:off x="-19305200" y="3603750"/>
              <a:ext cx="124475" cy="34700"/>
            </a:xfrm>
            <a:custGeom>
              <a:rect b="b" l="l" r="r" t="t"/>
              <a:pathLst>
                <a:path extrusionOk="0" h="1388" w="4979">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90"/>
            <p:cNvSpPr/>
            <p:nvPr/>
          </p:nvSpPr>
          <p:spPr>
            <a:xfrm>
              <a:off x="-19269750" y="3495850"/>
              <a:ext cx="54350" cy="53575"/>
            </a:xfrm>
            <a:custGeom>
              <a:rect b="b" l="l" r="r" t="t"/>
              <a:pathLst>
                <a:path extrusionOk="0" h="2143" w="2174">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90"/>
            <p:cNvSpPr/>
            <p:nvPr/>
          </p:nvSpPr>
          <p:spPr>
            <a:xfrm>
              <a:off x="-19394200" y="3333800"/>
              <a:ext cx="305625" cy="107725"/>
            </a:xfrm>
            <a:custGeom>
              <a:rect b="b" l="l" r="r" t="t"/>
              <a:pathLst>
                <a:path extrusionOk="0" h="4309" w="12225">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90"/>
            <p:cNvSpPr/>
            <p:nvPr/>
          </p:nvSpPr>
          <p:spPr>
            <a:xfrm>
              <a:off x="-19341425" y="3532875"/>
              <a:ext cx="63025" cy="17350"/>
            </a:xfrm>
            <a:custGeom>
              <a:rect b="b" l="l" r="r" t="t"/>
              <a:pathLst>
                <a:path extrusionOk="0" h="694" w="2521">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0" name="Google Shape;10580;p90"/>
          <p:cNvGrpSpPr/>
          <p:nvPr/>
        </p:nvGrpSpPr>
        <p:grpSpPr>
          <a:xfrm>
            <a:off x="3524276" y="2243580"/>
            <a:ext cx="453980" cy="449325"/>
            <a:chOff x="-19396575" y="3708500"/>
            <a:chExt cx="307200" cy="304050"/>
          </a:xfrm>
        </p:grpSpPr>
        <p:sp>
          <p:nvSpPr>
            <p:cNvPr id="10581" name="Google Shape;10581;p90"/>
            <p:cNvSpPr/>
            <p:nvPr/>
          </p:nvSpPr>
          <p:spPr>
            <a:xfrm>
              <a:off x="-19215425" y="3708500"/>
              <a:ext cx="70925" cy="70925"/>
            </a:xfrm>
            <a:custGeom>
              <a:rect b="b" l="l" r="r" t="t"/>
              <a:pathLst>
                <a:path extrusionOk="0" h="2837" w="2837">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90"/>
            <p:cNvSpPr/>
            <p:nvPr/>
          </p:nvSpPr>
          <p:spPr>
            <a:xfrm>
              <a:off x="-19396575" y="3773100"/>
              <a:ext cx="277275" cy="239450"/>
            </a:xfrm>
            <a:custGeom>
              <a:rect b="b" l="l" r="r" t="t"/>
              <a:pathLst>
                <a:path extrusionOk="0" h="9578" w="11091">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90"/>
            <p:cNvSpPr/>
            <p:nvPr/>
          </p:nvSpPr>
          <p:spPr>
            <a:xfrm>
              <a:off x="-19140600" y="3727425"/>
              <a:ext cx="51225" cy="70550"/>
            </a:xfrm>
            <a:custGeom>
              <a:rect b="b" l="l" r="r" t="t"/>
              <a:pathLst>
                <a:path extrusionOk="0" h="2822" w="2049">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4" name="Google Shape;10584;p90"/>
          <p:cNvGrpSpPr/>
          <p:nvPr/>
        </p:nvGrpSpPr>
        <p:grpSpPr>
          <a:xfrm>
            <a:off x="3518457" y="2796461"/>
            <a:ext cx="465618" cy="450101"/>
            <a:chOff x="-19394200" y="4084200"/>
            <a:chExt cx="315075" cy="304575"/>
          </a:xfrm>
        </p:grpSpPr>
        <p:sp>
          <p:nvSpPr>
            <p:cNvPr id="10585" name="Google Shape;10585;p90"/>
            <p:cNvSpPr/>
            <p:nvPr/>
          </p:nvSpPr>
          <p:spPr>
            <a:xfrm>
              <a:off x="-19185475" y="4234650"/>
              <a:ext cx="40175" cy="28375"/>
            </a:xfrm>
            <a:custGeom>
              <a:rect b="b" l="l" r="r" t="t"/>
              <a:pathLst>
                <a:path extrusionOk="0" h="1135" w="1607">
                  <a:moveTo>
                    <a:pt x="1134" y="0"/>
                  </a:moveTo>
                  <a:lnTo>
                    <a:pt x="0" y="1134"/>
                  </a:lnTo>
                  <a:lnTo>
                    <a:pt x="1607" y="1134"/>
                  </a:lnTo>
                  <a:cubicBezTo>
                    <a:pt x="1575" y="756"/>
                    <a:pt x="1418" y="347"/>
                    <a:pt x="11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90"/>
            <p:cNvSpPr/>
            <p:nvPr/>
          </p:nvSpPr>
          <p:spPr>
            <a:xfrm>
              <a:off x="-19244550" y="4293725"/>
              <a:ext cx="28375" cy="39400"/>
            </a:xfrm>
            <a:custGeom>
              <a:rect b="b" l="l" r="r" t="t"/>
              <a:pathLst>
                <a:path extrusionOk="0" h="1576" w="1135">
                  <a:moveTo>
                    <a:pt x="1134" y="0"/>
                  </a:moveTo>
                  <a:lnTo>
                    <a:pt x="0" y="1134"/>
                  </a:lnTo>
                  <a:cubicBezTo>
                    <a:pt x="315" y="1386"/>
                    <a:pt x="693" y="1512"/>
                    <a:pt x="1134" y="1575"/>
                  </a:cubicBezTo>
                  <a:lnTo>
                    <a:pt x="11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90"/>
            <p:cNvSpPr/>
            <p:nvPr/>
          </p:nvSpPr>
          <p:spPr>
            <a:xfrm>
              <a:off x="-19280000" y="4201050"/>
              <a:ext cx="200875" cy="187725"/>
            </a:xfrm>
            <a:custGeom>
              <a:rect b="b" l="l" r="r" t="t"/>
              <a:pathLst>
                <a:path extrusionOk="0" h="7509" w="8035">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90"/>
            <p:cNvSpPr/>
            <p:nvPr/>
          </p:nvSpPr>
          <p:spPr>
            <a:xfrm>
              <a:off x="-19197300" y="4293725"/>
              <a:ext cx="28375" cy="39400"/>
            </a:xfrm>
            <a:custGeom>
              <a:rect b="b" l="l" r="r" t="t"/>
              <a:pathLst>
                <a:path extrusionOk="0" h="1576" w="1135">
                  <a:moveTo>
                    <a:pt x="1" y="0"/>
                  </a:moveTo>
                  <a:lnTo>
                    <a:pt x="1" y="1575"/>
                  </a:lnTo>
                  <a:cubicBezTo>
                    <a:pt x="379" y="1512"/>
                    <a:pt x="788" y="1386"/>
                    <a:pt x="1135" y="1134"/>
                  </a:cubicBez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90"/>
            <p:cNvSpPr/>
            <p:nvPr/>
          </p:nvSpPr>
          <p:spPr>
            <a:xfrm>
              <a:off x="-19394200" y="4084200"/>
              <a:ext cx="252850" cy="303275"/>
            </a:xfrm>
            <a:custGeom>
              <a:rect b="b" l="l" r="r" t="t"/>
              <a:pathLst>
                <a:path extrusionOk="0" h="12131" w="10114">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90"/>
            <p:cNvSpPr/>
            <p:nvPr/>
          </p:nvSpPr>
          <p:spPr>
            <a:xfrm>
              <a:off x="-19185475" y="4281100"/>
              <a:ext cx="40175" cy="28400"/>
            </a:xfrm>
            <a:custGeom>
              <a:rect b="b" l="l" r="r" t="t"/>
              <a:pathLst>
                <a:path extrusionOk="0" h="1136" w="1607">
                  <a:moveTo>
                    <a:pt x="0" y="1"/>
                  </a:moveTo>
                  <a:lnTo>
                    <a:pt x="1134" y="1135"/>
                  </a:lnTo>
                  <a:cubicBezTo>
                    <a:pt x="1418" y="820"/>
                    <a:pt x="1575" y="411"/>
                    <a:pt x="16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1" name="Google Shape;10591;p90"/>
          <p:cNvGrpSpPr/>
          <p:nvPr/>
        </p:nvGrpSpPr>
        <p:grpSpPr>
          <a:xfrm>
            <a:off x="6324167" y="1689001"/>
            <a:ext cx="400447" cy="450470"/>
            <a:chOff x="-17526750" y="3309200"/>
            <a:chExt cx="270975" cy="304825"/>
          </a:xfrm>
        </p:grpSpPr>
        <p:sp>
          <p:nvSpPr>
            <p:cNvPr id="10592" name="Google Shape;10592;p90"/>
            <p:cNvSpPr/>
            <p:nvPr/>
          </p:nvSpPr>
          <p:spPr>
            <a:xfrm>
              <a:off x="-17507050" y="3452525"/>
              <a:ext cx="232375" cy="161500"/>
            </a:xfrm>
            <a:custGeom>
              <a:rect b="b" l="l" r="r" t="t"/>
              <a:pathLst>
                <a:path extrusionOk="0" h="6460" w="9295">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90"/>
            <p:cNvSpPr/>
            <p:nvPr/>
          </p:nvSpPr>
          <p:spPr>
            <a:xfrm>
              <a:off x="-17417275" y="3309200"/>
              <a:ext cx="52800" cy="54350"/>
            </a:xfrm>
            <a:custGeom>
              <a:rect b="b" l="l" r="r" t="t"/>
              <a:pathLst>
                <a:path extrusionOk="0" h="2174" w="2112">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90"/>
            <p:cNvSpPr/>
            <p:nvPr/>
          </p:nvSpPr>
          <p:spPr>
            <a:xfrm>
              <a:off x="-17456650" y="3369825"/>
              <a:ext cx="130775" cy="64625"/>
            </a:xfrm>
            <a:custGeom>
              <a:rect b="b" l="l" r="r" t="t"/>
              <a:pathLst>
                <a:path extrusionOk="0" h="2585" w="5231">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90"/>
            <p:cNvSpPr/>
            <p:nvPr/>
          </p:nvSpPr>
          <p:spPr>
            <a:xfrm>
              <a:off x="-17526750" y="3344625"/>
              <a:ext cx="95325" cy="89825"/>
            </a:xfrm>
            <a:custGeom>
              <a:rect b="b" l="l" r="r" t="t"/>
              <a:pathLst>
                <a:path extrusionOk="0" h="3593" w="3813">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90"/>
            <p:cNvSpPr/>
            <p:nvPr/>
          </p:nvSpPr>
          <p:spPr>
            <a:xfrm>
              <a:off x="-17351900" y="3345425"/>
              <a:ext cx="96125" cy="89800"/>
            </a:xfrm>
            <a:custGeom>
              <a:rect b="b" l="l" r="r" t="t"/>
              <a:pathLst>
                <a:path extrusionOk="0" h="3592" w="3845">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7" name="Google Shape;10597;p90"/>
          <p:cNvGrpSpPr/>
          <p:nvPr/>
        </p:nvGrpSpPr>
        <p:grpSpPr>
          <a:xfrm>
            <a:off x="6300319" y="2244173"/>
            <a:ext cx="448143" cy="448143"/>
            <a:chOff x="-17542500" y="3684100"/>
            <a:chExt cx="303250" cy="303250"/>
          </a:xfrm>
        </p:grpSpPr>
        <p:sp>
          <p:nvSpPr>
            <p:cNvPr id="10598" name="Google Shape;10598;p90"/>
            <p:cNvSpPr/>
            <p:nvPr/>
          </p:nvSpPr>
          <p:spPr>
            <a:xfrm>
              <a:off x="-17542500" y="3863675"/>
              <a:ext cx="70900" cy="52800"/>
            </a:xfrm>
            <a:custGeom>
              <a:rect b="b" l="l" r="r" t="t"/>
              <a:pathLst>
                <a:path extrusionOk="0" h="2112" w="2836">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90"/>
            <p:cNvSpPr/>
            <p:nvPr/>
          </p:nvSpPr>
          <p:spPr>
            <a:xfrm>
              <a:off x="-17488150" y="3881000"/>
              <a:ext cx="70900" cy="106350"/>
            </a:xfrm>
            <a:custGeom>
              <a:rect b="b" l="l" r="r" t="t"/>
              <a:pathLst>
                <a:path extrusionOk="0" h="4254" w="2836">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90"/>
            <p:cNvSpPr/>
            <p:nvPr/>
          </p:nvSpPr>
          <p:spPr>
            <a:xfrm>
              <a:off x="-17310150" y="3863675"/>
              <a:ext cx="70900" cy="52800"/>
            </a:xfrm>
            <a:custGeom>
              <a:rect b="b" l="l" r="r" t="t"/>
              <a:pathLst>
                <a:path extrusionOk="0" h="2112" w="2836">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90"/>
            <p:cNvSpPr/>
            <p:nvPr/>
          </p:nvSpPr>
          <p:spPr>
            <a:xfrm>
              <a:off x="-17364500" y="3881000"/>
              <a:ext cx="70925" cy="106350"/>
            </a:xfrm>
            <a:custGeom>
              <a:rect b="b" l="l" r="r" t="t"/>
              <a:pathLst>
                <a:path extrusionOk="0" h="4254" w="2837">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90"/>
            <p:cNvSpPr/>
            <p:nvPr/>
          </p:nvSpPr>
          <p:spPr>
            <a:xfrm>
              <a:off x="-17505475" y="3845550"/>
              <a:ext cx="228425" cy="18150"/>
            </a:xfrm>
            <a:custGeom>
              <a:rect b="b" l="l" r="r" t="t"/>
              <a:pathLst>
                <a:path extrusionOk="0" h="726" w="9137">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90"/>
            <p:cNvSpPr/>
            <p:nvPr/>
          </p:nvSpPr>
          <p:spPr>
            <a:xfrm>
              <a:off x="-17523600" y="3706925"/>
              <a:ext cx="265450" cy="121325"/>
            </a:xfrm>
            <a:custGeom>
              <a:rect b="b" l="l" r="r" t="t"/>
              <a:pathLst>
                <a:path extrusionOk="0" h="4853" w="10618">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90"/>
            <p:cNvSpPr/>
            <p:nvPr/>
          </p:nvSpPr>
          <p:spPr>
            <a:xfrm>
              <a:off x="-17448775" y="3684100"/>
              <a:ext cx="115800" cy="52800"/>
            </a:xfrm>
            <a:custGeom>
              <a:rect b="b" l="l" r="r" t="t"/>
              <a:pathLst>
                <a:path extrusionOk="0" h="2112" w="4632">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5" name="Google Shape;10605;p90"/>
          <p:cNvGrpSpPr/>
          <p:nvPr/>
        </p:nvGrpSpPr>
        <p:grpSpPr>
          <a:xfrm>
            <a:off x="6299728" y="2810817"/>
            <a:ext cx="449325" cy="421395"/>
            <a:chOff x="-17542500" y="4068450"/>
            <a:chExt cx="304050" cy="285150"/>
          </a:xfrm>
        </p:grpSpPr>
        <p:sp>
          <p:nvSpPr>
            <p:cNvPr id="10606" name="Google Shape;10606;p90"/>
            <p:cNvSpPr/>
            <p:nvPr/>
          </p:nvSpPr>
          <p:spPr>
            <a:xfrm>
              <a:off x="-17519650" y="4281900"/>
              <a:ext cx="256000" cy="71700"/>
            </a:xfrm>
            <a:custGeom>
              <a:rect b="b" l="l" r="r" t="t"/>
              <a:pathLst>
                <a:path extrusionOk="0" h="2868" w="1024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90"/>
            <p:cNvSpPr/>
            <p:nvPr/>
          </p:nvSpPr>
          <p:spPr>
            <a:xfrm>
              <a:off x="-17542500" y="4166900"/>
              <a:ext cx="304050" cy="133925"/>
            </a:xfrm>
            <a:custGeom>
              <a:rect b="b" l="l" r="r" t="t"/>
              <a:pathLst>
                <a:path extrusionOk="0" h="5357" w="12162">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90"/>
            <p:cNvSpPr/>
            <p:nvPr/>
          </p:nvSpPr>
          <p:spPr>
            <a:xfrm>
              <a:off x="-17329050" y="4121225"/>
              <a:ext cx="18125" cy="18150"/>
            </a:xfrm>
            <a:custGeom>
              <a:rect b="b" l="l" r="r" t="t"/>
              <a:pathLst>
                <a:path extrusionOk="0" h="726" w="725">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90"/>
            <p:cNvSpPr/>
            <p:nvPr/>
          </p:nvSpPr>
          <p:spPr>
            <a:xfrm>
              <a:off x="-17381825" y="4068450"/>
              <a:ext cx="123675" cy="123675"/>
            </a:xfrm>
            <a:custGeom>
              <a:rect b="b" l="l" r="r" t="t"/>
              <a:pathLst>
                <a:path extrusionOk="0" h="4947" w="4947">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90"/>
            <p:cNvSpPr/>
            <p:nvPr/>
          </p:nvSpPr>
          <p:spPr>
            <a:xfrm>
              <a:off x="-17471625" y="4121225"/>
              <a:ext cx="17375" cy="18150"/>
            </a:xfrm>
            <a:custGeom>
              <a:rect b="b" l="l" r="r" t="t"/>
              <a:pathLst>
                <a:path extrusionOk="0" h="726" w="695">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90"/>
            <p:cNvSpPr/>
            <p:nvPr/>
          </p:nvSpPr>
          <p:spPr>
            <a:xfrm>
              <a:off x="-17525175" y="4068450"/>
              <a:ext cx="124475" cy="123675"/>
            </a:xfrm>
            <a:custGeom>
              <a:rect b="b" l="l" r="r" t="t"/>
              <a:pathLst>
                <a:path extrusionOk="0" h="4947" w="4979">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2" name="Google Shape;10612;p90"/>
          <p:cNvGrpSpPr/>
          <p:nvPr/>
        </p:nvGrpSpPr>
        <p:grpSpPr>
          <a:xfrm>
            <a:off x="3530150" y="3342211"/>
            <a:ext cx="343404" cy="449325"/>
            <a:chOff x="-15652200" y="3335975"/>
            <a:chExt cx="232375" cy="304050"/>
          </a:xfrm>
        </p:grpSpPr>
        <p:sp>
          <p:nvSpPr>
            <p:cNvPr id="10613" name="Google Shape;10613;p90"/>
            <p:cNvSpPr/>
            <p:nvPr/>
          </p:nvSpPr>
          <p:spPr>
            <a:xfrm>
              <a:off x="-15652200" y="3403700"/>
              <a:ext cx="36250" cy="168575"/>
            </a:xfrm>
            <a:custGeom>
              <a:rect b="b" l="l" r="r" t="t"/>
              <a:pathLst>
                <a:path extrusionOk="0" h="6743" w="1450">
                  <a:moveTo>
                    <a:pt x="0" y="1"/>
                  </a:moveTo>
                  <a:lnTo>
                    <a:pt x="0" y="6743"/>
                  </a:lnTo>
                  <a:lnTo>
                    <a:pt x="1450" y="6018"/>
                  </a:lnTo>
                  <a:lnTo>
                    <a:pt x="1450" y="694"/>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90"/>
            <p:cNvSpPr/>
            <p:nvPr/>
          </p:nvSpPr>
          <p:spPr>
            <a:xfrm>
              <a:off x="-15455300" y="3403700"/>
              <a:ext cx="35475" cy="168575"/>
            </a:xfrm>
            <a:custGeom>
              <a:rect b="b" l="l" r="r" t="t"/>
              <a:pathLst>
                <a:path extrusionOk="0" h="6743" w="1419">
                  <a:moveTo>
                    <a:pt x="1418" y="1"/>
                  </a:moveTo>
                  <a:lnTo>
                    <a:pt x="1" y="694"/>
                  </a:lnTo>
                  <a:lnTo>
                    <a:pt x="1" y="6018"/>
                  </a:lnTo>
                  <a:lnTo>
                    <a:pt x="1418" y="6743"/>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90"/>
            <p:cNvSpPr/>
            <p:nvPr/>
          </p:nvSpPr>
          <p:spPr>
            <a:xfrm>
              <a:off x="-15644325" y="3570675"/>
              <a:ext cx="62250" cy="62250"/>
            </a:xfrm>
            <a:custGeom>
              <a:rect b="b" l="l" r="r" t="t"/>
              <a:pathLst>
                <a:path extrusionOk="0" h="2490" w="2490">
                  <a:moveTo>
                    <a:pt x="1418" y="1"/>
                  </a:moveTo>
                  <a:lnTo>
                    <a:pt x="0" y="725"/>
                  </a:lnTo>
                  <a:lnTo>
                    <a:pt x="1765" y="2489"/>
                  </a:lnTo>
                  <a:lnTo>
                    <a:pt x="2489" y="1072"/>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90"/>
            <p:cNvSpPr/>
            <p:nvPr/>
          </p:nvSpPr>
          <p:spPr>
            <a:xfrm>
              <a:off x="-15489950" y="3570675"/>
              <a:ext cx="63025" cy="62250"/>
            </a:xfrm>
            <a:custGeom>
              <a:rect b="b" l="l" r="r" t="t"/>
              <a:pathLst>
                <a:path extrusionOk="0" h="2490" w="2521">
                  <a:moveTo>
                    <a:pt x="1072" y="1"/>
                  </a:moveTo>
                  <a:lnTo>
                    <a:pt x="0" y="1072"/>
                  </a:lnTo>
                  <a:lnTo>
                    <a:pt x="725" y="2489"/>
                  </a:lnTo>
                  <a:lnTo>
                    <a:pt x="2521" y="725"/>
                  </a:lnTo>
                  <a:lnTo>
                    <a:pt x="1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90"/>
            <p:cNvSpPr/>
            <p:nvPr/>
          </p:nvSpPr>
          <p:spPr>
            <a:xfrm>
              <a:off x="-15644325" y="3342275"/>
              <a:ext cx="62250" cy="63025"/>
            </a:xfrm>
            <a:custGeom>
              <a:rect b="b" l="l" r="r" t="t"/>
              <a:pathLst>
                <a:path extrusionOk="0" h="2521" w="2490">
                  <a:moveTo>
                    <a:pt x="1765" y="0"/>
                  </a:moveTo>
                  <a:lnTo>
                    <a:pt x="0" y="1827"/>
                  </a:lnTo>
                  <a:lnTo>
                    <a:pt x="1418" y="2521"/>
                  </a:lnTo>
                  <a:lnTo>
                    <a:pt x="2489" y="1481"/>
                  </a:ln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90"/>
            <p:cNvSpPr/>
            <p:nvPr/>
          </p:nvSpPr>
          <p:spPr>
            <a:xfrm>
              <a:off x="-15489950" y="3342275"/>
              <a:ext cx="63025" cy="63025"/>
            </a:xfrm>
            <a:custGeom>
              <a:rect b="b" l="l" r="r" t="t"/>
              <a:pathLst>
                <a:path extrusionOk="0" h="2521" w="2521">
                  <a:moveTo>
                    <a:pt x="725" y="0"/>
                  </a:moveTo>
                  <a:lnTo>
                    <a:pt x="0" y="1481"/>
                  </a:lnTo>
                  <a:lnTo>
                    <a:pt x="1072" y="2521"/>
                  </a:lnTo>
                  <a:lnTo>
                    <a:pt x="2521" y="1827"/>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90"/>
            <p:cNvSpPr/>
            <p:nvPr/>
          </p:nvSpPr>
          <p:spPr>
            <a:xfrm>
              <a:off x="-15584475" y="3604550"/>
              <a:ext cx="96900" cy="35475"/>
            </a:xfrm>
            <a:custGeom>
              <a:rect b="b" l="l" r="r" t="t"/>
              <a:pathLst>
                <a:path extrusionOk="0" h="1419" w="3876">
                  <a:moveTo>
                    <a:pt x="725" y="0"/>
                  </a:moveTo>
                  <a:lnTo>
                    <a:pt x="1" y="1418"/>
                  </a:lnTo>
                  <a:lnTo>
                    <a:pt x="3876" y="1418"/>
                  </a:lnTo>
                  <a:lnTo>
                    <a:pt x="31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90"/>
            <p:cNvSpPr/>
            <p:nvPr/>
          </p:nvSpPr>
          <p:spPr>
            <a:xfrm>
              <a:off x="-15584475" y="3335975"/>
              <a:ext cx="96900" cy="35450"/>
            </a:xfrm>
            <a:custGeom>
              <a:rect b="b" l="l" r="r" t="t"/>
              <a:pathLst>
                <a:path extrusionOk="0" h="1418" w="3876">
                  <a:moveTo>
                    <a:pt x="1" y="0"/>
                  </a:moveTo>
                  <a:lnTo>
                    <a:pt x="725" y="1418"/>
                  </a:lnTo>
                  <a:lnTo>
                    <a:pt x="3151" y="1418"/>
                  </a:lnTo>
                  <a:lnTo>
                    <a:pt x="38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90"/>
            <p:cNvSpPr/>
            <p:nvPr/>
          </p:nvSpPr>
          <p:spPr>
            <a:xfrm>
              <a:off x="-15597850" y="3388725"/>
              <a:ext cx="124450" cy="197725"/>
            </a:xfrm>
            <a:custGeom>
              <a:rect b="b" l="l" r="r" t="t"/>
              <a:pathLst>
                <a:path extrusionOk="0" h="7909" w="4978">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2" name="Google Shape;10622;p90"/>
          <p:cNvGrpSpPr/>
          <p:nvPr/>
        </p:nvGrpSpPr>
        <p:grpSpPr>
          <a:xfrm>
            <a:off x="1303491" y="1689573"/>
            <a:ext cx="450470" cy="449325"/>
            <a:chOff x="-20946600" y="3317850"/>
            <a:chExt cx="304825" cy="304050"/>
          </a:xfrm>
        </p:grpSpPr>
        <p:sp>
          <p:nvSpPr>
            <p:cNvPr id="10623" name="Google Shape;10623;p90"/>
            <p:cNvSpPr/>
            <p:nvPr/>
          </p:nvSpPr>
          <p:spPr>
            <a:xfrm>
              <a:off x="-20946600" y="3317850"/>
              <a:ext cx="232350" cy="248925"/>
            </a:xfrm>
            <a:custGeom>
              <a:rect b="b" l="l" r="r" t="t"/>
              <a:pathLst>
                <a:path extrusionOk="0" h="9957" w="9294">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90"/>
            <p:cNvSpPr/>
            <p:nvPr/>
          </p:nvSpPr>
          <p:spPr>
            <a:xfrm>
              <a:off x="-20775700" y="3318650"/>
              <a:ext cx="133925" cy="249700"/>
            </a:xfrm>
            <a:custGeom>
              <a:rect b="b" l="l" r="r" t="t"/>
              <a:pathLst>
                <a:path extrusionOk="0" h="9988" w="5357">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90"/>
            <p:cNvSpPr/>
            <p:nvPr/>
          </p:nvSpPr>
          <p:spPr>
            <a:xfrm>
              <a:off x="-20890700" y="3586425"/>
              <a:ext cx="195375" cy="35475"/>
            </a:xfrm>
            <a:custGeom>
              <a:rect b="b" l="l" r="r" t="t"/>
              <a:pathLst>
                <a:path extrusionOk="0" h="1419" w="7815">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6" name="Google Shape;10626;p90"/>
          <p:cNvGrpSpPr/>
          <p:nvPr/>
        </p:nvGrpSpPr>
        <p:grpSpPr>
          <a:xfrm>
            <a:off x="1304064" y="2243729"/>
            <a:ext cx="449325" cy="449030"/>
            <a:chOff x="-20945825" y="3692175"/>
            <a:chExt cx="304050" cy="303850"/>
          </a:xfrm>
        </p:grpSpPr>
        <p:sp>
          <p:nvSpPr>
            <p:cNvPr id="10627" name="Google Shape;10627;p90"/>
            <p:cNvSpPr/>
            <p:nvPr/>
          </p:nvSpPr>
          <p:spPr>
            <a:xfrm>
              <a:off x="-20841850" y="3692175"/>
              <a:ext cx="92950" cy="89600"/>
            </a:xfrm>
            <a:custGeom>
              <a:rect b="b" l="l" r="r" t="t"/>
              <a:pathLst>
                <a:path extrusionOk="0" h="3584" w="3718">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90"/>
            <p:cNvSpPr/>
            <p:nvPr/>
          </p:nvSpPr>
          <p:spPr>
            <a:xfrm>
              <a:off x="-20945825" y="3746325"/>
              <a:ext cx="304050" cy="70900"/>
            </a:xfrm>
            <a:custGeom>
              <a:rect b="b" l="l" r="r" t="t"/>
              <a:pathLst>
                <a:path extrusionOk="0" h="2836" w="12162">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90"/>
            <p:cNvSpPr/>
            <p:nvPr/>
          </p:nvSpPr>
          <p:spPr>
            <a:xfrm>
              <a:off x="-20814300" y="3864450"/>
              <a:ext cx="39425" cy="131575"/>
            </a:xfrm>
            <a:custGeom>
              <a:rect b="b" l="l" r="r" t="t"/>
              <a:pathLst>
                <a:path extrusionOk="0" h="5263" w="1577">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90"/>
            <p:cNvSpPr/>
            <p:nvPr/>
          </p:nvSpPr>
          <p:spPr>
            <a:xfrm>
              <a:off x="-20929275" y="3834525"/>
              <a:ext cx="268600" cy="53600"/>
            </a:xfrm>
            <a:custGeom>
              <a:rect b="b" l="l" r="r" t="t"/>
              <a:pathLst>
                <a:path extrusionOk="0" h="2144" w="10744">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1" name="Google Shape;10631;p90"/>
          <p:cNvGrpSpPr/>
          <p:nvPr/>
        </p:nvGrpSpPr>
        <p:grpSpPr>
          <a:xfrm>
            <a:off x="1329667" y="2797442"/>
            <a:ext cx="398119" cy="448143"/>
            <a:chOff x="-20930075" y="4066100"/>
            <a:chExt cx="269400" cy="303250"/>
          </a:xfrm>
        </p:grpSpPr>
        <p:sp>
          <p:nvSpPr>
            <p:cNvPr id="10632" name="Google Shape;10632;p90"/>
            <p:cNvSpPr/>
            <p:nvPr/>
          </p:nvSpPr>
          <p:spPr>
            <a:xfrm>
              <a:off x="-20865475" y="4066100"/>
              <a:ext cx="141775" cy="144150"/>
            </a:xfrm>
            <a:custGeom>
              <a:rect b="b" l="l" r="r" t="t"/>
              <a:pathLst>
                <a:path extrusionOk="0" h="5766" w="5671">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90"/>
            <p:cNvSpPr/>
            <p:nvPr/>
          </p:nvSpPr>
          <p:spPr>
            <a:xfrm>
              <a:off x="-20930075" y="4191325"/>
              <a:ext cx="269400" cy="178025"/>
            </a:xfrm>
            <a:custGeom>
              <a:rect b="b" l="l" r="r" t="t"/>
              <a:pathLst>
                <a:path extrusionOk="0" h="7121" w="10776">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4" name="Google Shape;10634;p90"/>
          <p:cNvGrpSpPr/>
          <p:nvPr/>
        </p:nvGrpSpPr>
        <p:grpSpPr>
          <a:xfrm>
            <a:off x="4110888" y="1689848"/>
            <a:ext cx="372516" cy="448771"/>
            <a:chOff x="-18994100" y="3334775"/>
            <a:chExt cx="252075" cy="303675"/>
          </a:xfrm>
        </p:grpSpPr>
        <p:sp>
          <p:nvSpPr>
            <p:cNvPr id="10635" name="Google Shape;10635;p90"/>
            <p:cNvSpPr/>
            <p:nvPr/>
          </p:nvSpPr>
          <p:spPr>
            <a:xfrm>
              <a:off x="-18967300" y="3424975"/>
              <a:ext cx="198500" cy="207150"/>
            </a:xfrm>
            <a:custGeom>
              <a:rect b="b" l="l" r="r" t="t"/>
              <a:pathLst>
                <a:path extrusionOk="0" h="8286" w="794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90"/>
            <p:cNvSpPr/>
            <p:nvPr/>
          </p:nvSpPr>
          <p:spPr>
            <a:xfrm>
              <a:off x="-18885400" y="3610050"/>
              <a:ext cx="35475" cy="28400"/>
            </a:xfrm>
            <a:custGeom>
              <a:rect b="b" l="l" r="r" t="t"/>
              <a:pathLst>
                <a:path extrusionOk="0" h="1136" w="1419">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90"/>
            <p:cNvSpPr/>
            <p:nvPr/>
          </p:nvSpPr>
          <p:spPr>
            <a:xfrm>
              <a:off x="-18994100" y="3334775"/>
              <a:ext cx="96900" cy="140625"/>
            </a:xfrm>
            <a:custGeom>
              <a:rect b="b" l="l" r="r" t="t"/>
              <a:pathLst>
                <a:path extrusionOk="0" h="5625" w="3876">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90"/>
            <p:cNvSpPr/>
            <p:nvPr/>
          </p:nvSpPr>
          <p:spPr>
            <a:xfrm>
              <a:off x="-18838150" y="3334775"/>
              <a:ext cx="96125" cy="139850"/>
            </a:xfrm>
            <a:custGeom>
              <a:rect b="b" l="l" r="r" t="t"/>
              <a:pathLst>
                <a:path extrusionOk="0" h="5594" w="3845">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9" name="Google Shape;10639;p90"/>
          <p:cNvGrpSpPr/>
          <p:nvPr/>
        </p:nvGrpSpPr>
        <p:grpSpPr>
          <a:xfrm>
            <a:off x="4125445" y="2244743"/>
            <a:ext cx="343404" cy="446998"/>
            <a:chOff x="-18983850" y="3710075"/>
            <a:chExt cx="232375" cy="302475"/>
          </a:xfrm>
        </p:grpSpPr>
        <p:sp>
          <p:nvSpPr>
            <p:cNvPr id="10640" name="Google Shape;10640;p90"/>
            <p:cNvSpPr/>
            <p:nvPr/>
          </p:nvSpPr>
          <p:spPr>
            <a:xfrm>
              <a:off x="-18840500" y="3874700"/>
              <a:ext cx="89025" cy="119750"/>
            </a:xfrm>
            <a:custGeom>
              <a:rect b="b" l="l" r="r" t="t"/>
              <a:pathLst>
                <a:path extrusionOk="0" h="4790" w="3561">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90"/>
            <p:cNvSpPr/>
            <p:nvPr/>
          </p:nvSpPr>
          <p:spPr>
            <a:xfrm>
              <a:off x="-18983850" y="3901475"/>
              <a:ext cx="208750" cy="111075"/>
            </a:xfrm>
            <a:custGeom>
              <a:rect b="b" l="l" r="r" t="t"/>
              <a:pathLst>
                <a:path extrusionOk="0" h="4443" w="835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90"/>
            <p:cNvSpPr/>
            <p:nvPr/>
          </p:nvSpPr>
          <p:spPr>
            <a:xfrm>
              <a:off x="-18947625" y="3710075"/>
              <a:ext cx="159925" cy="67775"/>
            </a:xfrm>
            <a:custGeom>
              <a:rect b="b" l="l" r="r" t="t"/>
              <a:pathLst>
                <a:path extrusionOk="0" h="2711" w="6397">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90"/>
            <p:cNvSpPr/>
            <p:nvPr/>
          </p:nvSpPr>
          <p:spPr>
            <a:xfrm>
              <a:off x="-18949200" y="3773100"/>
              <a:ext cx="159125" cy="133925"/>
            </a:xfrm>
            <a:custGeom>
              <a:rect b="b" l="l" r="r" t="t"/>
              <a:pathLst>
                <a:path extrusionOk="0" h="5357" w="6365">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4" name="Google Shape;10644;p90"/>
          <p:cNvGrpSpPr/>
          <p:nvPr/>
        </p:nvGrpSpPr>
        <p:grpSpPr>
          <a:xfrm>
            <a:off x="4071911" y="2797422"/>
            <a:ext cx="450470" cy="448180"/>
            <a:chOff x="-19020075" y="4084200"/>
            <a:chExt cx="304825" cy="303275"/>
          </a:xfrm>
        </p:grpSpPr>
        <p:sp>
          <p:nvSpPr>
            <p:cNvPr id="10645" name="Google Shape;10645;p90"/>
            <p:cNvSpPr/>
            <p:nvPr/>
          </p:nvSpPr>
          <p:spPr>
            <a:xfrm>
              <a:off x="-18962575" y="4274800"/>
              <a:ext cx="103975" cy="94550"/>
            </a:xfrm>
            <a:custGeom>
              <a:rect b="b" l="l" r="r" t="t"/>
              <a:pathLst>
                <a:path extrusionOk="0" h="3782" w="4159">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90"/>
            <p:cNvSpPr/>
            <p:nvPr/>
          </p:nvSpPr>
          <p:spPr>
            <a:xfrm>
              <a:off x="-18883025" y="4281900"/>
              <a:ext cx="78000" cy="105575"/>
            </a:xfrm>
            <a:custGeom>
              <a:rect b="b" l="l" r="r" t="t"/>
              <a:pathLst>
                <a:path extrusionOk="0" h="4223" w="312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90"/>
            <p:cNvSpPr/>
            <p:nvPr/>
          </p:nvSpPr>
          <p:spPr>
            <a:xfrm>
              <a:off x="-18809000" y="4281100"/>
              <a:ext cx="57525" cy="88250"/>
            </a:xfrm>
            <a:custGeom>
              <a:rect b="b" l="l" r="r" t="t"/>
              <a:pathLst>
                <a:path extrusionOk="0" h="3530" w="2301">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90"/>
            <p:cNvSpPr/>
            <p:nvPr/>
          </p:nvSpPr>
          <p:spPr>
            <a:xfrm>
              <a:off x="-18770400" y="4263000"/>
              <a:ext cx="55150" cy="66975"/>
            </a:xfrm>
            <a:custGeom>
              <a:rect b="b" l="l" r="r" t="t"/>
              <a:pathLst>
                <a:path extrusionOk="0" h="2679" w="2206">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90"/>
            <p:cNvSpPr/>
            <p:nvPr/>
          </p:nvSpPr>
          <p:spPr>
            <a:xfrm>
              <a:off x="-18768050" y="4227550"/>
              <a:ext cx="52025" cy="31525"/>
            </a:xfrm>
            <a:custGeom>
              <a:rect b="b" l="l" r="r" t="t"/>
              <a:pathLst>
                <a:path extrusionOk="0" h="1261" w="2081">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90"/>
            <p:cNvSpPr/>
            <p:nvPr/>
          </p:nvSpPr>
          <p:spPr>
            <a:xfrm>
              <a:off x="-19000400" y="4262200"/>
              <a:ext cx="106350" cy="52800"/>
            </a:xfrm>
            <a:custGeom>
              <a:rect b="b" l="l" r="r" t="t"/>
              <a:pathLst>
                <a:path extrusionOk="0" h="2112" w="4254">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90"/>
            <p:cNvSpPr/>
            <p:nvPr/>
          </p:nvSpPr>
          <p:spPr>
            <a:xfrm>
              <a:off x="-18912175" y="4173200"/>
              <a:ext cx="18125" cy="35475"/>
            </a:xfrm>
            <a:custGeom>
              <a:rect b="b" l="l" r="r" t="t"/>
              <a:pathLst>
                <a:path extrusionOk="0" h="1419" w="725">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90"/>
            <p:cNvSpPr/>
            <p:nvPr/>
          </p:nvSpPr>
          <p:spPr>
            <a:xfrm>
              <a:off x="-19001975" y="4173200"/>
              <a:ext cx="18150" cy="35475"/>
            </a:xfrm>
            <a:custGeom>
              <a:rect b="b" l="l" r="r" t="t"/>
              <a:pathLst>
                <a:path extrusionOk="0" h="1419" w="726">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90"/>
            <p:cNvSpPr/>
            <p:nvPr/>
          </p:nvSpPr>
          <p:spPr>
            <a:xfrm>
              <a:off x="-19020075" y="4084200"/>
              <a:ext cx="143375" cy="178025"/>
            </a:xfrm>
            <a:custGeom>
              <a:rect b="b" l="l" r="r" t="t"/>
              <a:pathLst>
                <a:path extrusionOk="0" h="7121" w="5735">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4" name="Google Shape;10654;p90"/>
          <p:cNvGrpSpPr/>
          <p:nvPr/>
        </p:nvGrpSpPr>
        <p:grpSpPr>
          <a:xfrm>
            <a:off x="6889176" y="1689001"/>
            <a:ext cx="396937" cy="450470"/>
            <a:chOff x="-17149475" y="3309200"/>
            <a:chExt cx="268600" cy="304825"/>
          </a:xfrm>
        </p:grpSpPr>
        <p:sp>
          <p:nvSpPr>
            <p:cNvPr id="10655" name="Google Shape;10655;p90"/>
            <p:cNvSpPr/>
            <p:nvPr/>
          </p:nvSpPr>
          <p:spPr>
            <a:xfrm>
              <a:off x="-17021100" y="3309200"/>
              <a:ext cx="102425" cy="72475"/>
            </a:xfrm>
            <a:custGeom>
              <a:rect b="b" l="l" r="r" t="t"/>
              <a:pathLst>
                <a:path extrusionOk="0" h="2899" w="4097">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90"/>
            <p:cNvSpPr/>
            <p:nvPr/>
          </p:nvSpPr>
          <p:spPr>
            <a:xfrm>
              <a:off x="-17149475" y="3346200"/>
              <a:ext cx="268600" cy="267825"/>
            </a:xfrm>
            <a:custGeom>
              <a:rect b="b" l="l" r="r" t="t"/>
              <a:pathLst>
                <a:path extrusionOk="0" h="10713" w="10744">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7" name="Google Shape;10657;p90"/>
          <p:cNvGrpSpPr/>
          <p:nvPr/>
        </p:nvGrpSpPr>
        <p:grpSpPr>
          <a:xfrm>
            <a:off x="6862982" y="2258120"/>
            <a:ext cx="449325" cy="420249"/>
            <a:chOff x="-17168375" y="3692750"/>
            <a:chExt cx="304050" cy="284375"/>
          </a:xfrm>
        </p:grpSpPr>
        <p:sp>
          <p:nvSpPr>
            <p:cNvPr id="10658" name="Google Shape;10658;p90"/>
            <p:cNvSpPr/>
            <p:nvPr/>
          </p:nvSpPr>
          <p:spPr>
            <a:xfrm>
              <a:off x="-16963600" y="3694325"/>
              <a:ext cx="99275" cy="92175"/>
            </a:xfrm>
            <a:custGeom>
              <a:rect b="b" l="l" r="r" t="t"/>
              <a:pathLst>
                <a:path extrusionOk="0" h="3687" w="3971">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90"/>
            <p:cNvSpPr/>
            <p:nvPr/>
          </p:nvSpPr>
          <p:spPr>
            <a:xfrm>
              <a:off x="-17102225" y="3817525"/>
              <a:ext cx="61475" cy="69650"/>
            </a:xfrm>
            <a:custGeom>
              <a:rect b="b" l="l" r="r" t="t"/>
              <a:pathLst>
                <a:path extrusionOk="0" h="2786" w="2459">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90"/>
            <p:cNvSpPr/>
            <p:nvPr/>
          </p:nvSpPr>
          <p:spPr>
            <a:xfrm>
              <a:off x="-17064400" y="3870925"/>
              <a:ext cx="93750" cy="106200"/>
            </a:xfrm>
            <a:custGeom>
              <a:rect b="b" l="l" r="r" t="t"/>
              <a:pathLst>
                <a:path extrusionOk="0" h="4248" w="375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90"/>
            <p:cNvSpPr/>
            <p:nvPr/>
          </p:nvSpPr>
          <p:spPr>
            <a:xfrm>
              <a:off x="-17025025" y="3907200"/>
              <a:ext cx="15775" cy="13200"/>
            </a:xfrm>
            <a:custGeom>
              <a:rect b="b" l="l" r="r" t="t"/>
              <a:pathLst>
                <a:path extrusionOk="0" h="528" w="631">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90"/>
            <p:cNvSpPr/>
            <p:nvPr/>
          </p:nvSpPr>
          <p:spPr>
            <a:xfrm>
              <a:off x="-16995100" y="3817825"/>
              <a:ext cx="63025" cy="69900"/>
            </a:xfrm>
            <a:custGeom>
              <a:rect b="b" l="l" r="r" t="t"/>
              <a:pathLst>
                <a:path extrusionOk="0" h="2796" w="2521">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90"/>
            <p:cNvSpPr/>
            <p:nvPr/>
          </p:nvSpPr>
          <p:spPr>
            <a:xfrm>
              <a:off x="-17150275" y="3728200"/>
              <a:ext cx="267825" cy="236300"/>
            </a:xfrm>
            <a:custGeom>
              <a:rect b="b" l="l" r="r" t="t"/>
              <a:pathLst>
                <a:path extrusionOk="0" h="9452" w="10713">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90"/>
            <p:cNvSpPr/>
            <p:nvPr/>
          </p:nvSpPr>
          <p:spPr>
            <a:xfrm>
              <a:off x="-17168375" y="3692750"/>
              <a:ext cx="99250" cy="92975"/>
            </a:xfrm>
            <a:custGeom>
              <a:rect b="b" l="l" r="r" t="t"/>
              <a:pathLst>
                <a:path extrusionOk="0" h="3719" w="397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5" name="Google Shape;10665;p90"/>
          <p:cNvGrpSpPr/>
          <p:nvPr/>
        </p:nvGrpSpPr>
        <p:grpSpPr>
          <a:xfrm>
            <a:off x="6859491" y="2796852"/>
            <a:ext cx="456308" cy="449325"/>
            <a:chOff x="-17170750" y="4058800"/>
            <a:chExt cx="308775" cy="304050"/>
          </a:xfrm>
        </p:grpSpPr>
        <p:sp>
          <p:nvSpPr>
            <p:cNvPr id="10666" name="Google Shape;10666;p90"/>
            <p:cNvSpPr/>
            <p:nvPr/>
          </p:nvSpPr>
          <p:spPr>
            <a:xfrm>
              <a:off x="-17041575" y="4058800"/>
              <a:ext cx="49650" cy="49850"/>
            </a:xfrm>
            <a:custGeom>
              <a:rect b="b" l="l" r="r" t="t"/>
              <a:pathLst>
                <a:path extrusionOk="0" h="1994" w="1986">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90"/>
            <p:cNvSpPr/>
            <p:nvPr/>
          </p:nvSpPr>
          <p:spPr>
            <a:xfrm>
              <a:off x="-17041575" y="4312625"/>
              <a:ext cx="49650" cy="50225"/>
            </a:xfrm>
            <a:custGeom>
              <a:rect b="b" l="l" r="r" t="t"/>
              <a:pathLst>
                <a:path extrusionOk="0" h="2009" w="1986">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90"/>
            <p:cNvSpPr/>
            <p:nvPr/>
          </p:nvSpPr>
          <p:spPr>
            <a:xfrm>
              <a:off x="-17170750" y="4186600"/>
              <a:ext cx="52800" cy="48075"/>
            </a:xfrm>
            <a:custGeom>
              <a:rect b="b" l="l" r="r" t="t"/>
              <a:pathLst>
                <a:path extrusionOk="0" h="1923" w="2112">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90"/>
            <p:cNvSpPr/>
            <p:nvPr/>
          </p:nvSpPr>
          <p:spPr>
            <a:xfrm>
              <a:off x="-16914775" y="4185025"/>
              <a:ext cx="52800" cy="49650"/>
            </a:xfrm>
            <a:custGeom>
              <a:rect b="b" l="l" r="r" t="t"/>
              <a:pathLst>
                <a:path extrusionOk="0" h="1986" w="2112">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90"/>
            <p:cNvSpPr/>
            <p:nvPr/>
          </p:nvSpPr>
          <p:spPr>
            <a:xfrm>
              <a:off x="-17127800" y="4273225"/>
              <a:ext cx="47650" cy="46500"/>
            </a:xfrm>
            <a:custGeom>
              <a:rect b="b" l="l" r="r" t="t"/>
              <a:pathLst>
                <a:path extrusionOk="0" h="1860" w="1906">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90"/>
            <p:cNvSpPr/>
            <p:nvPr/>
          </p:nvSpPr>
          <p:spPr>
            <a:xfrm>
              <a:off x="-16952575" y="4100775"/>
              <a:ext cx="47675" cy="47250"/>
            </a:xfrm>
            <a:custGeom>
              <a:rect b="b" l="l" r="r" t="t"/>
              <a:pathLst>
                <a:path extrusionOk="0" h="1890" w="1907">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90"/>
            <p:cNvSpPr/>
            <p:nvPr/>
          </p:nvSpPr>
          <p:spPr>
            <a:xfrm>
              <a:off x="-16954150" y="4273225"/>
              <a:ext cx="49200" cy="47800"/>
            </a:xfrm>
            <a:custGeom>
              <a:rect b="b" l="l" r="r" t="t"/>
              <a:pathLst>
                <a:path extrusionOk="0" h="1912" w="1968">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90"/>
            <p:cNvSpPr/>
            <p:nvPr/>
          </p:nvSpPr>
          <p:spPr>
            <a:xfrm>
              <a:off x="-17128625" y="4101275"/>
              <a:ext cx="48475" cy="46750"/>
            </a:xfrm>
            <a:custGeom>
              <a:rect b="b" l="l" r="r" t="t"/>
              <a:pathLst>
                <a:path extrusionOk="0" h="1870" w="1939">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90"/>
            <p:cNvSpPr/>
            <p:nvPr/>
          </p:nvSpPr>
          <p:spPr>
            <a:xfrm>
              <a:off x="-17043150" y="4183450"/>
              <a:ext cx="52800" cy="52800"/>
            </a:xfrm>
            <a:custGeom>
              <a:rect b="b" l="l" r="r" t="t"/>
              <a:pathLst>
                <a:path extrusionOk="0" h="2112" w="2112">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90"/>
            <p:cNvSpPr/>
            <p:nvPr/>
          </p:nvSpPr>
          <p:spPr>
            <a:xfrm>
              <a:off x="-17070725" y="4111975"/>
              <a:ext cx="44925" cy="60475"/>
            </a:xfrm>
            <a:custGeom>
              <a:rect b="b" l="l" r="r" t="t"/>
              <a:pathLst>
                <a:path extrusionOk="0" h="2419" w="1797">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90"/>
            <p:cNvSpPr/>
            <p:nvPr/>
          </p:nvSpPr>
          <p:spPr>
            <a:xfrm>
              <a:off x="-16979350" y="4156675"/>
              <a:ext cx="60675" cy="45700"/>
            </a:xfrm>
            <a:custGeom>
              <a:rect b="b" l="l" r="r" t="t"/>
              <a:pathLst>
                <a:path extrusionOk="0" h="1828" w="2427">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90"/>
            <p:cNvSpPr/>
            <p:nvPr/>
          </p:nvSpPr>
          <p:spPr>
            <a:xfrm>
              <a:off x="-17116400" y="4155875"/>
              <a:ext cx="63050" cy="44125"/>
            </a:xfrm>
            <a:custGeom>
              <a:rect b="b" l="l" r="r" t="t"/>
              <a:pathLst>
                <a:path extrusionOk="0" h="1765" w="2522">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90"/>
            <p:cNvSpPr/>
            <p:nvPr/>
          </p:nvSpPr>
          <p:spPr>
            <a:xfrm>
              <a:off x="-17007700" y="4112450"/>
              <a:ext cx="44925" cy="60775"/>
            </a:xfrm>
            <a:custGeom>
              <a:rect b="b" l="l" r="r" t="t"/>
              <a:pathLst>
                <a:path extrusionOk="0" h="2431" w="1797">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90"/>
            <p:cNvSpPr/>
            <p:nvPr/>
          </p:nvSpPr>
          <p:spPr>
            <a:xfrm>
              <a:off x="-17007700" y="4248025"/>
              <a:ext cx="44925" cy="61475"/>
            </a:xfrm>
            <a:custGeom>
              <a:rect b="b" l="l" r="r" t="t"/>
              <a:pathLst>
                <a:path extrusionOk="0" h="2459" w="1797">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90"/>
            <p:cNvSpPr/>
            <p:nvPr/>
          </p:nvSpPr>
          <p:spPr>
            <a:xfrm>
              <a:off x="-16980125" y="4219675"/>
              <a:ext cx="61450" cy="45700"/>
            </a:xfrm>
            <a:custGeom>
              <a:rect b="b" l="l" r="r" t="t"/>
              <a:pathLst>
                <a:path extrusionOk="0" h="1828" w="2458">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90"/>
            <p:cNvSpPr/>
            <p:nvPr/>
          </p:nvSpPr>
          <p:spPr>
            <a:xfrm>
              <a:off x="-17070725" y="4247250"/>
              <a:ext cx="44925" cy="61300"/>
            </a:xfrm>
            <a:custGeom>
              <a:rect b="b" l="l" r="r" t="t"/>
              <a:pathLst>
                <a:path extrusionOk="0" h="2452" w="1797">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90"/>
            <p:cNvSpPr/>
            <p:nvPr/>
          </p:nvSpPr>
          <p:spPr>
            <a:xfrm>
              <a:off x="-17115600" y="4218900"/>
              <a:ext cx="61450" cy="44900"/>
            </a:xfrm>
            <a:custGeom>
              <a:rect b="b" l="l" r="r" t="t"/>
              <a:pathLst>
                <a:path extrusionOk="0" h="1796" w="2458">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3" name="Google Shape;10683;p90"/>
          <p:cNvGrpSpPr/>
          <p:nvPr/>
        </p:nvGrpSpPr>
        <p:grpSpPr>
          <a:xfrm>
            <a:off x="5721388" y="3343358"/>
            <a:ext cx="450470" cy="446998"/>
            <a:chOff x="-15688425" y="3707725"/>
            <a:chExt cx="304825" cy="302475"/>
          </a:xfrm>
        </p:grpSpPr>
        <p:sp>
          <p:nvSpPr>
            <p:cNvPr id="10684" name="Google Shape;10684;p90"/>
            <p:cNvSpPr/>
            <p:nvPr/>
          </p:nvSpPr>
          <p:spPr>
            <a:xfrm>
              <a:off x="-15687650" y="3884950"/>
              <a:ext cx="304050" cy="125250"/>
            </a:xfrm>
            <a:custGeom>
              <a:rect b="b" l="l" r="r" t="t"/>
              <a:pathLst>
                <a:path extrusionOk="0" h="5010" w="12162">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90"/>
            <p:cNvSpPr/>
            <p:nvPr/>
          </p:nvSpPr>
          <p:spPr>
            <a:xfrm>
              <a:off x="-15634875" y="3956600"/>
              <a:ext cx="49650" cy="18150"/>
            </a:xfrm>
            <a:custGeom>
              <a:rect b="b" l="l" r="r" t="t"/>
              <a:pathLst>
                <a:path extrusionOk="0" h="726" w="1986">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90"/>
            <p:cNvSpPr/>
            <p:nvPr/>
          </p:nvSpPr>
          <p:spPr>
            <a:xfrm>
              <a:off x="-15434025" y="3920375"/>
              <a:ext cx="31525" cy="18150"/>
            </a:xfrm>
            <a:custGeom>
              <a:rect b="b" l="l" r="r" t="t"/>
              <a:pathLst>
                <a:path extrusionOk="0" h="726" w="1261">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90"/>
            <p:cNvSpPr/>
            <p:nvPr/>
          </p:nvSpPr>
          <p:spPr>
            <a:xfrm>
              <a:off x="-15436400" y="3974725"/>
              <a:ext cx="52800" cy="17350"/>
            </a:xfrm>
            <a:custGeom>
              <a:rect b="b" l="l" r="r" t="t"/>
              <a:pathLst>
                <a:path extrusionOk="0" h="694" w="2112">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90"/>
            <p:cNvSpPr/>
            <p:nvPr/>
          </p:nvSpPr>
          <p:spPr>
            <a:xfrm>
              <a:off x="-15688425" y="3992050"/>
              <a:ext cx="54350" cy="18150"/>
            </a:xfrm>
            <a:custGeom>
              <a:rect b="b" l="l" r="r" t="t"/>
              <a:pathLst>
                <a:path extrusionOk="0" h="726" w="2174">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90"/>
            <p:cNvSpPr/>
            <p:nvPr/>
          </p:nvSpPr>
          <p:spPr>
            <a:xfrm>
              <a:off x="-15664800" y="3707725"/>
              <a:ext cx="252850" cy="161475"/>
            </a:xfrm>
            <a:custGeom>
              <a:rect b="b" l="l" r="r" t="t"/>
              <a:pathLst>
                <a:path extrusionOk="0" h="6459" w="10114">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0" name="Google Shape;10690;p90"/>
          <p:cNvGrpSpPr/>
          <p:nvPr/>
        </p:nvGrpSpPr>
        <p:grpSpPr>
          <a:xfrm>
            <a:off x="1865544" y="1690441"/>
            <a:ext cx="451653" cy="447589"/>
            <a:chOff x="-20572500" y="3319025"/>
            <a:chExt cx="305625" cy="302875"/>
          </a:xfrm>
        </p:grpSpPr>
        <p:sp>
          <p:nvSpPr>
            <p:cNvPr id="10691" name="Google Shape;10691;p90"/>
            <p:cNvSpPr/>
            <p:nvPr/>
          </p:nvSpPr>
          <p:spPr>
            <a:xfrm>
              <a:off x="-20429150" y="3569900"/>
              <a:ext cx="18150" cy="52000"/>
            </a:xfrm>
            <a:custGeom>
              <a:rect b="b" l="l" r="r" t="t"/>
              <a:pathLst>
                <a:path extrusionOk="0" h="2080" w="726">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90"/>
            <p:cNvSpPr/>
            <p:nvPr/>
          </p:nvSpPr>
          <p:spPr>
            <a:xfrm>
              <a:off x="-20572500" y="3319025"/>
              <a:ext cx="305625" cy="267350"/>
            </a:xfrm>
            <a:custGeom>
              <a:rect b="b" l="l" r="r" t="t"/>
              <a:pathLst>
                <a:path extrusionOk="0" h="10694" w="12225">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3" name="Google Shape;10693;p90"/>
          <p:cNvGrpSpPr/>
          <p:nvPr/>
        </p:nvGrpSpPr>
        <p:grpSpPr>
          <a:xfrm>
            <a:off x="1866708" y="2305410"/>
            <a:ext cx="449325" cy="325670"/>
            <a:chOff x="-20571700" y="3722875"/>
            <a:chExt cx="304050" cy="220375"/>
          </a:xfrm>
        </p:grpSpPr>
        <p:sp>
          <p:nvSpPr>
            <p:cNvPr id="10694" name="Google Shape;10694;p90"/>
            <p:cNvSpPr/>
            <p:nvPr/>
          </p:nvSpPr>
          <p:spPr>
            <a:xfrm>
              <a:off x="-20333850" y="3728200"/>
              <a:ext cx="66200" cy="35475"/>
            </a:xfrm>
            <a:custGeom>
              <a:rect b="b" l="l" r="r" t="t"/>
              <a:pathLst>
                <a:path extrusionOk="0" h="1419" w="2648">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90"/>
            <p:cNvSpPr/>
            <p:nvPr/>
          </p:nvSpPr>
          <p:spPr>
            <a:xfrm>
              <a:off x="-20571700" y="3782550"/>
              <a:ext cx="49650" cy="51225"/>
            </a:xfrm>
            <a:custGeom>
              <a:rect b="b" l="l" r="r" t="t"/>
              <a:pathLst>
                <a:path extrusionOk="0" h="2049" w="1986">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90"/>
            <p:cNvSpPr/>
            <p:nvPr/>
          </p:nvSpPr>
          <p:spPr>
            <a:xfrm>
              <a:off x="-20320450" y="3782550"/>
              <a:ext cx="52800" cy="52800"/>
            </a:xfrm>
            <a:custGeom>
              <a:rect b="b" l="l" r="r" t="t"/>
              <a:pathLst>
                <a:path extrusionOk="0" h="2112" w="2112">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90"/>
            <p:cNvSpPr/>
            <p:nvPr/>
          </p:nvSpPr>
          <p:spPr>
            <a:xfrm>
              <a:off x="-20571700" y="3722875"/>
              <a:ext cx="178025" cy="220375"/>
            </a:xfrm>
            <a:custGeom>
              <a:rect b="b" l="l" r="r" t="t"/>
              <a:pathLst>
                <a:path extrusionOk="0" h="8815" w="7121">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90"/>
            <p:cNvSpPr/>
            <p:nvPr/>
          </p:nvSpPr>
          <p:spPr>
            <a:xfrm>
              <a:off x="-20404725" y="3782550"/>
              <a:ext cx="28375" cy="41775"/>
            </a:xfrm>
            <a:custGeom>
              <a:rect b="b" l="l" r="r" t="t"/>
              <a:pathLst>
                <a:path extrusionOk="0" h="1671" w="1135">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90"/>
            <p:cNvSpPr/>
            <p:nvPr/>
          </p:nvSpPr>
          <p:spPr>
            <a:xfrm>
              <a:off x="-20502400" y="3887300"/>
              <a:ext cx="1600" cy="25"/>
            </a:xfrm>
            <a:custGeom>
              <a:rect b="b" l="l" r="r" t="t"/>
              <a:pathLst>
                <a:path extrusionOk="0" h="1" w="64">
                  <a:moveTo>
                    <a:pt x="64" y="1"/>
                  </a:moveTo>
                  <a:cubicBezTo>
                    <a:pt x="1" y="1"/>
                    <a:pt x="1" y="1"/>
                    <a:pt x="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90"/>
            <p:cNvSpPr/>
            <p:nvPr/>
          </p:nvSpPr>
          <p:spPr>
            <a:xfrm>
              <a:off x="-20500825" y="3782550"/>
              <a:ext cx="220575" cy="159125"/>
            </a:xfrm>
            <a:custGeom>
              <a:rect b="b" l="l" r="r" t="t"/>
              <a:pathLst>
                <a:path extrusionOk="0" h="6365" w="8823">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1" name="Google Shape;10701;p90"/>
          <p:cNvGrpSpPr/>
          <p:nvPr/>
        </p:nvGrpSpPr>
        <p:grpSpPr>
          <a:xfrm>
            <a:off x="1866135" y="2796278"/>
            <a:ext cx="450470" cy="450470"/>
            <a:chOff x="-20571700" y="4066875"/>
            <a:chExt cx="304825" cy="304825"/>
          </a:xfrm>
        </p:grpSpPr>
        <p:sp>
          <p:nvSpPr>
            <p:cNvPr id="10702" name="Google Shape;10702;p90"/>
            <p:cNvSpPr/>
            <p:nvPr/>
          </p:nvSpPr>
          <p:spPr>
            <a:xfrm>
              <a:off x="-20385825" y="4211025"/>
              <a:ext cx="118950" cy="160675"/>
            </a:xfrm>
            <a:custGeom>
              <a:rect b="b" l="l" r="r" t="t"/>
              <a:pathLst>
                <a:path extrusionOk="0" h="6427" w="4758">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90"/>
            <p:cNvSpPr/>
            <p:nvPr/>
          </p:nvSpPr>
          <p:spPr>
            <a:xfrm>
              <a:off x="-20412600" y="4084875"/>
              <a:ext cx="109500" cy="89925"/>
            </a:xfrm>
            <a:custGeom>
              <a:rect b="b" l="l" r="r" t="t"/>
              <a:pathLst>
                <a:path extrusionOk="0" h="3597" w="438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90"/>
            <p:cNvSpPr/>
            <p:nvPr/>
          </p:nvSpPr>
          <p:spPr>
            <a:xfrm>
              <a:off x="-20332275" y="4066875"/>
              <a:ext cx="64625" cy="80375"/>
            </a:xfrm>
            <a:custGeom>
              <a:rect b="b" l="l" r="r" t="t"/>
              <a:pathLst>
                <a:path extrusionOk="0" h="3215" w="2585">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90"/>
            <p:cNvSpPr/>
            <p:nvPr/>
          </p:nvSpPr>
          <p:spPr>
            <a:xfrm>
              <a:off x="-20553575" y="4103900"/>
              <a:ext cx="107925" cy="89025"/>
            </a:xfrm>
            <a:custGeom>
              <a:rect b="b" l="l" r="r" t="t"/>
              <a:pathLst>
                <a:path extrusionOk="0" h="3561" w="4317">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90"/>
            <p:cNvSpPr/>
            <p:nvPr/>
          </p:nvSpPr>
          <p:spPr>
            <a:xfrm>
              <a:off x="-20515000" y="4168475"/>
              <a:ext cx="119750" cy="91400"/>
            </a:xfrm>
            <a:custGeom>
              <a:rect b="b" l="l" r="r" t="t"/>
              <a:pathLst>
                <a:path extrusionOk="0" h="3656" w="479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90"/>
            <p:cNvSpPr/>
            <p:nvPr/>
          </p:nvSpPr>
          <p:spPr>
            <a:xfrm>
              <a:off x="-20571700" y="4250400"/>
              <a:ext cx="233950" cy="120525"/>
            </a:xfrm>
            <a:custGeom>
              <a:rect b="b" l="l" r="r" t="t"/>
              <a:pathLst>
                <a:path extrusionOk="0" h="4821" w="9358">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8" name="Google Shape;10708;p90"/>
          <p:cNvGrpSpPr/>
          <p:nvPr/>
        </p:nvGrpSpPr>
        <p:grpSpPr>
          <a:xfrm>
            <a:off x="4632837" y="1688259"/>
            <a:ext cx="453980" cy="451948"/>
            <a:chOff x="-18645175" y="3334200"/>
            <a:chExt cx="307200" cy="305825"/>
          </a:xfrm>
        </p:grpSpPr>
        <p:sp>
          <p:nvSpPr>
            <p:cNvPr id="10709" name="Google Shape;10709;p90"/>
            <p:cNvSpPr/>
            <p:nvPr/>
          </p:nvSpPr>
          <p:spPr>
            <a:xfrm>
              <a:off x="-18627850" y="3424975"/>
              <a:ext cx="289875" cy="215050"/>
            </a:xfrm>
            <a:custGeom>
              <a:rect b="b" l="l" r="r" t="t"/>
              <a:pathLst>
                <a:path extrusionOk="0" h="8602" w="11595">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90"/>
            <p:cNvSpPr/>
            <p:nvPr/>
          </p:nvSpPr>
          <p:spPr>
            <a:xfrm>
              <a:off x="-18645175" y="3424975"/>
              <a:ext cx="141800" cy="159900"/>
            </a:xfrm>
            <a:custGeom>
              <a:rect b="b" l="l" r="r" t="t"/>
              <a:pathLst>
                <a:path extrusionOk="0" h="6396" w="5672">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90"/>
            <p:cNvSpPr/>
            <p:nvPr/>
          </p:nvSpPr>
          <p:spPr>
            <a:xfrm>
              <a:off x="-18466375" y="3334200"/>
              <a:ext cx="54350" cy="71100"/>
            </a:xfrm>
            <a:custGeom>
              <a:rect b="b" l="l" r="r" t="t"/>
              <a:pathLst>
                <a:path extrusionOk="0" h="2844" w="2174">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90"/>
            <p:cNvSpPr/>
            <p:nvPr/>
          </p:nvSpPr>
          <p:spPr>
            <a:xfrm>
              <a:off x="-18428575" y="3352500"/>
              <a:ext cx="87450" cy="82725"/>
            </a:xfrm>
            <a:custGeom>
              <a:rect b="b" l="l" r="r" t="t"/>
              <a:pathLst>
                <a:path extrusionOk="0" h="3309" w="3498">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90"/>
            <p:cNvSpPr/>
            <p:nvPr/>
          </p:nvSpPr>
          <p:spPr>
            <a:xfrm>
              <a:off x="-18645175" y="3334400"/>
              <a:ext cx="70900" cy="70900"/>
            </a:xfrm>
            <a:custGeom>
              <a:rect b="b" l="l" r="r" t="t"/>
              <a:pathLst>
                <a:path extrusionOk="0" h="2836" w="2836">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4" name="Google Shape;10714;p90"/>
          <p:cNvGrpSpPr/>
          <p:nvPr/>
        </p:nvGrpSpPr>
        <p:grpSpPr>
          <a:xfrm>
            <a:off x="4633429" y="2242989"/>
            <a:ext cx="452798" cy="450507"/>
            <a:chOff x="-18645175" y="3708500"/>
            <a:chExt cx="306400" cy="304850"/>
          </a:xfrm>
        </p:grpSpPr>
        <p:sp>
          <p:nvSpPr>
            <p:cNvPr id="10715" name="Google Shape;10715;p90"/>
            <p:cNvSpPr/>
            <p:nvPr/>
          </p:nvSpPr>
          <p:spPr>
            <a:xfrm>
              <a:off x="-18555375" y="3817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90"/>
            <p:cNvSpPr/>
            <p:nvPr/>
          </p:nvSpPr>
          <p:spPr>
            <a:xfrm>
              <a:off x="-18501825" y="3894000"/>
              <a:ext cx="18150" cy="16950"/>
            </a:xfrm>
            <a:custGeom>
              <a:rect b="b" l="l" r="r" t="t"/>
              <a:pathLst>
                <a:path extrusionOk="0" h="678" w="726">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90"/>
            <p:cNvSpPr/>
            <p:nvPr/>
          </p:nvSpPr>
          <p:spPr>
            <a:xfrm>
              <a:off x="-18546725" y="3835325"/>
              <a:ext cx="108725" cy="124450"/>
            </a:xfrm>
            <a:custGeom>
              <a:rect b="b" l="l" r="r" t="t"/>
              <a:pathLst>
                <a:path extrusionOk="0" h="4978" w="4349">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90"/>
            <p:cNvSpPr/>
            <p:nvPr/>
          </p:nvSpPr>
          <p:spPr>
            <a:xfrm>
              <a:off x="-18644375" y="3728200"/>
              <a:ext cx="305600" cy="285150"/>
            </a:xfrm>
            <a:custGeom>
              <a:rect b="b" l="l" r="r" t="t"/>
              <a:pathLst>
                <a:path extrusionOk="0" h="11406" w="12224">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90"/>
            <p:cNvSpPr/>
            <p:nvPr/>
          </p:nvSpPr>
          <p:spPr>
            <a:xfrm>
              <a:off x="-18448275" y="38172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90"/>
            <p:cNvSpPr/>
            <p:nvPr/>
          </p:nvSpPr>
          <p:spPr>
            <a:xfrm>
              <a:off x="-18645175" y="3708500"/>
              <a:ext cx="74050" cy="91400"/>
            </a:xfrm>
            <a:custGeom>
              <a:rect b="b" l="l" r="r" t="t"/>
              <a:pathLst>
                <a:path extrusionOk="0" h="3656" w="2962">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90"/>
            <p:cNvSpPr/>
            <p:nvPr/>
          </p:nvSpPr>
          <p:spPr>
            <a:xfrm>
              <a:off x="-18415975" y="3710075"/>
              <a:ext cx="74850" cy="92975"/>
            </a:xfrm>
            <a:custGeom>
              <a:rect b="b" l="l" r="r" t="t"/>
              <a:pathLst>
                <a:path extrusionOk="0" h="3719" w="2994">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2" name="Google Shape;10722;p90"/>
          <p:cNvGrpSpPr/>
          <p:nvPr/>
        </p:nvGrpSpPr>
        <p:grpSpPr>
          <a:xfrm>
            <a:off x="4631101" y="2795630"/>
            <a:ext cx="457453" cy="451763"/>
            <a:chOff x="-18647525" y="4082625"/>
            <a:chExt cx="309550" cy="305700"/>
          </a:xfrm>
        </p:grpSpPr>
        <p:sp>
          <p:nvSpPr>
            <p:cNvPr id="10723" name="Google Shape;10723;p90"/>
            <p:cNvSpPr/>
            <p:nvPr/>
          </p:nvSpPr>
          <p:spPr>
            <a:xfrm>
              <a:off x="-18609725" y="4082625"/>
              <a:ext cx="123675" cy="61475"/>
            </a:xfrm>
            <a:custGeom>
              <a:rect b="b" l="l" r="r" t="t"/>
              <a:pathLst>
                <a:path extrusionOk="0" h="2459" w="4947">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90"/>
            <p:cNvSpPr/>
            <p:nvPr/>
          </p:nvSpPr>
          <p:spPr>
            <a:xfrm>
              <a:off x="-18647525" y="4155875"/>
              <a:ext cx="148075" cy="195350"/>
            </a:xfrm>
            <a:custGeom>
              <a:rect b="b" l="l" r="r" t="t"/>
              <a:pathLst>
                <a:path extrusionOk="0" h="7814" w="5923">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90"/>
            <p:cNvSpPr/>
            <p:nvPr/>
          </p:nvSpPr>
          <p:spPr>
            <a:xfrm>
              <a:off x="-18442750" y="4150575"/>
              <a:ext cx="102400" cy="100625"/>
            </a:xfrm>
            <a:custGeom>
              <a:rect b="b" l="l" r="r" t="t"/>
              <a:pathLst>
                <a:path extrusionOk="0" h="4025" w="4096">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90"/>
            <p:cNvSpPr/>
            <p:nvPr/>
          </p:nvSpPr>
          <p:spPr>
            <a:xfrm>
              <a:off x="-18581375" y="4176775"/>
              <a:ext cx="243400" cy="211550"/>
            </a:xfrm>
            <a:custGeom>
              <a:rect b="b" l="l" r="r" t="t"/>
              <a:pathLst>
                <a:path extrusionOk="0" h="8462" w="9736">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7" name="Google Shape;10727;p90"/>
          <p:cNvGrpSpPr/>
          <p:nvPr/>
        </p:nvGrpSpPr>
        <p:grpSpPr>
          <a:xfrm>
            <a:off x="7441485" y="1689592"/>
            <a:ext cx="395755" cy="449288"/>
            <a:chOff x="-16775350" y="3309200"/>
            <a:chExt cx="267800" cy="304025"/>
          </a:xfrm>
        </p:grpSpPr>
        <p:sp>
          <p:nvSpPr>
            <p:cNvPr id="10728" name="Google Shape;10728;p90"/>
            <p:cNvSpPr/>
            <p:nvPr/>
          </p:nvSpPr>
          <p:spPr>
            <a:xfrm>
              <a:off x="-16775350" y="3309200"/>
              <a:ext cx="267800" cy="160675"/>
            </a:xfrm>
            <a:custGeom>
              <a:rect b="b" l="l" r="r" t="t"/>
              <a:pathLst>
                <a:path extrusionOk="0" h="6427" w="10712">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90"/>
            <p:cNvSpPr/>
            <p:nvPr/>
          </p:nvSpPr>
          <p:spPr>
            <a:xfrm>
              <a:off x="-16704475" y="3398975"/>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90"/>
            <p:cNvSpPr/>
            <p:nvPr/>
          </p:nvSpPr>
          <p:spPr>
            <a:xfrm>
              <a:off x="-16707625" y="3487200"/>
              <a:ext cx="129200" cy="126025"/>
            </a:xfrm>
            <a:custGeom>
              <a:rect b="b" l="l" r="r" t="t"/>
              <a:pathLst>
                <a:path extrusionOk="0" h="5041" w="5168">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1" name="Google Shape;10731;p90"/>
          <p:cNvGrpSpPr/>
          <p:nvPr/>
        </p:nvGrpSpPr>
        <p:grpSpPr>
          <a:xfrm>
            <a:off x="7441485" y="2241827"/>
            <a:ext cx="395755" cy="452835"/>
            <a:chOff x="-16775350" y="3683300"/>
            <a:chExt cx="267800" cy="306425"/>
          </a:xfrm>
        </p:grpSpPr>
        <p:sp>
          <p:nvSpPr>
            <p:cNvPr id="10732" name="Google Shape;10732;p90"/>
            <p:cNvSpPr/>
            <p:nvPr/>
          </p:nvSpPr>
          <p:spPr>
            <a:xfrm>
              <a:off x="-16775350" y="3683300"/>
              <a:ext cx="267800" cy="306425"/>
            </a:xfrm>
            <a:custGeom>
              <a:rect b="b" l="l" r="r" t="t"/>
              <a:pathLst>
                <a:path extrusionOk="0" h="12257" w="10712">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90"/>
            <p:cNvSpPr/>
            <p:nvPr/>
          </p:nvSpPr>
          <p:spPr>
            <a:xfrm>
              <a:off x="-16648550" y="3847925"/>
              <a:ext cx="13425" cy="21275"/>
            </a:xfrm>
            <a:custGeom>
              <a:rect b="b" l="l" r="r" t="t"/>
              <a:pathLst>
                <a:path extrusionOk="0" h="851" w="537">
                  <a:moveTo>
                    <a:pt x="284" y="0"/>
                  </a:moveTo>
                  <a:lnTo>
                    <a:pt x="1" y="252"/>
                  </a:lnTo>
                  <a:lnTo>
                    <a:pt x="284" y="851"/>
                  </a:lnTo>
                  <a:lnTo>
                    <a:pt x="536" y="252"/>
                  </a:lnTo>
                  <a:lnTo>
                    <a:pt x="2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90"/>
            <p:cNvSpPr/>
            <p:nvPr/>
          </p:nvSpPr>
          <p:spPr>
            <a:xfrm>
              <a:off x="-16722575" y="3771400"/>
              <a:ext cx="161475" cy="215950"/>
            </a:xfrm>
            <a:custGeom>
              <a:rect b="b" l="l" r="r" t="t"/>
              <a:pathLst>
                <a:path extrusionOk="0" h="8638" w="6459">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5" name="Google Shape;10735;p90"/>
          <p:cNvGrpSpPr/>
          <p:nvPr/>
        </p:nvGrpSpPr>
        <p:grpSpPr>
          <a:xfrm>
            <a:off x="7413536" y="2796870"/>
            <a:ext cx="451653" cy="449288"/>
            <a:chOff x="-16794250" y="4058225"/>
            <a:chExt cx="305625" cy="304025"/>
          </a:xfrm>
        </p:grpSpPr>
        <p:sp>
          <p:nvSpPr>
            <p:cNvPr id="10736" name="Google Shape;10736;p90"/>
            <p:cNvSpPr/>
            <p:nvPr/>
          </p:nvSpPr>
          <p:spPr>
            <a:xfrm>
              <a:off x="-16793475" y="4309475"/>
              <a:ext cx="70925" cy="17350"/>
            </a:xfrm>
            <a:custGeom>
              <a:rect b="b" l="l" r="r" t="t"/>
              <a:pathLst>
                <a:path extrusionOk="0" h="694" w="2837">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90"/>
            <p:cNvSpPr/>
            <p:nvPr/>
          </p:nvSpPr>
          <p:spPr>
            <a:xfrm>
              <a:off x="-16758025" y="4344900"/>
              <a:ext cx="89800" cy="17350"/>
            </a:xfrm>
            <a:custGeom>
              <a:rect b="b" l="l" r="r" t="t"/>
              <a:pathLst>
                <a:path extrusionOk="0" h="694" w="3592">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90"/>
            <p:cNvSpPr/>
            <p:nvPr/>
          </p:nvSpPr>
          <p:spPr>
            <a:xfrm>
              <a:off x="-16615475" y="4344900"/>
              <a:ext cx="89825" cy="17350"/>
            </a:xfrm>
            <a:custGeom>
              <a:rect b="b" l="l" r="r" t="t"/>
              <a:pathLst>
                <a:path extrusionOk="0" h="694" w="3593">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90"/>
            <p:cNvSpPr/>
            <p:nvPr/>
          </p:nvSpPr>
          <p:spPr>
            <a:xfrm>
              <a:off x="-16561900" y="4309475"/>
              <a:ext cx="71700" cy="17350"/>
            </a:xfrm>
            <a:custGeom>
              <a:rect b="b" l="l" r="r" t="t"/>
              <a:pathLst>
                <a:path extrusionOk="0" h="694" w="2868">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90"/>
            <p:cNvSpPr/>
            <p:nvPr/>
          </p:nvSpPr>
          <p:spPr>
            <a:xfrm>
              <a:off x="-16704475" y="4309475"/>
              <a:ext cx="125275" cy="17350"/>
            </a:xfrm>
            <a:custGeom>
              <a:rect b="b" l="l" r="r" t="t"/>
              <a:pathLst>
                <a:path extrusionOk="0" h="694" w="5011">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90"/>
            <p:cNvSpPr/>
            <p:nvPr/>
          </p:nvSpPr>
          <p:spPr>
            <a:xfrm>
              <a:off x="-16704475" y="4074750"/>
              <a:ext cx="126050" cy="165425"/>
            </a:xfrm>
            <a:custGeom>
              <a:rect b="b" l="l" r="r" t="t"/>
              <a:pathLst>
                <a:path extrusionOk="0" h="6617" w="5042">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90"/>
            <p:cNvSpPr/>
            <p:nvPr/>
          </p:nvSpPr>
          <p:spPr>
            <a:xfrm>
              <a:off x="-16725725" y="4237800"/>
              <a:ext cx="164625" cy="53575"/>
            </a:xfrm>
            <a:custGeom>
              <a:rect b="b" l="l" r="r" t="t"/>
              <a:pathLst>
                <a:path extrusionOk="0" h="2143" w="6585">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90"/>
            <p:cNvSpPr/>
            <p:nvPr/>
          </p:nvSpPr>
          <p:spPr>
            <a:xfrm>
              <a:off x="-16559550" y="4058225"/>
              <a:ext cx="70925" cy="233150"/>
            </a:xfrm>
            <a:custGeom>
              <a:rect b="b" l="l" r="r" t="t"/>
              <a:pathLst>
                <a:path extrusionOk="0" h="9326" w="2837">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90"/>
            <p:cNvSpPr/>
            <p:nvPr/>
          </p:nvSpPr>
          <p:spPr>
            <a:xfrm>
              <a:off x="-16794250" y="4059000"/>
              <a:ext cx="70900" cy="232375"/>
            </a:xfrm>
            <a:custGeom>
              <a:rect b="b" l="l" r="r" t="t"/>
              <a:pathLst>
                <a:path extrusionOk="0" h="9295" w="2836">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45" name="Google Shape;10745;p90"/>
          <p:cNvSpPr/>
          <p:nvPr/>
        </p:nvSpPr>
        <p:spPr>
          <a:xfrm>
            <a:off x="7992205" y="1689084"/>
            <a:ext cx="452798" cy="450470"/>
          </a:xfrm>
          <a:custGeom>
            <a:rect b="b" l="l" r="r" t="t"/>
            <a:pathLst>
              <a:path extrusionOk="0" h="12193" w="12256">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46" name="Google Shape;10746;p90"/>
          <p:cNvGrpSpPr/>
          <p:nvPr/>
        </p:nvGrpSpPr>
        <p:grpSpPr>
          <a:xfrm>
            <a:off x="2414953" y="1689573"/>
            <a:ext cx="457453" cy="449325"/>
            <a:chOff x="-20199150" y="3317850"/>
            <a:chExt cx="309550" cy="304050"/>
          </a:xfrm>
        </p:grpSpPr>
        <p:sp>
          <p:nvSpPr>
            <p:cNvPr id="10747" name="Google Shape;10747;p90"/>
            <p:cNvSpPr/>
            <p:nvPr/>
          </p:nvSpPr>
          <p:spPr>
            <a:xfrm>
              <a:off x="-20161350" y="3507675"/>
              <a:ext cx="68550" cy="43325"/>
            </a:xfrm>
            <a:custGeom>
              <a:rect b="b" l="l" r="r" t="t"/>
              <a:pathLst>
                <a:path extrusionOk="0" h="1733" w="2742">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90"/>
            <p:cNvSpPr/>
            <p:nvPr/>
          </p:nvSpPr>
          <p:spPr>
            <a:xfrm>
              <a:off x="-20161350" y="3389525"/>
              <a:ext cx="68550" cy="43350"/>
            </a:xfrm>
            <a:custGeom>
              <a:rect b="b" l="l" r="r" t="t"/>
              <a:pathLst>
                <a:path extrusionOk="0" h="1734" w="2742">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90"/>
            <p:cNvSpPr/>
            <p:nvPr/>
          </p:nvSpPr>
          <p:spPr>
            <a:xfrm>
              <a:off x="-20199150" y="3443075"/>
              <a:ext cx="97675" cy="53225"/>
            </a:xfrm>
            <a:custGeom>
              <a:rect b="b" l="l" r="r" t="t"/>
              <a:pathLst>
                <a:path extrusionOk="0" h="2129" w="3907">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90"/>
            <p:cNvSpPr/>
            <p:nvPr/>
          </p:nvSpPr>
          <p:spPr>
            <a:xfrm>
              <a:off x="-20091250" y="3479325"/>
              <a:ext cx="92175" cy="142575"/>
            </a:xfrm>
            <a:custGeom>
              <a:rect b="b" l="l" r="r" t="t"/>
              <a:pathLst>
                <a:path extrusionOk="0" h="5703" w="3687">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90"/>
            <p:cNvSpPr/>
            <p:nvPr/>
          </p:nvSpPr>
          <p:spPr>
            <a:xfrm>
              <a:off x="-20090475" y="3317850"/>
              <a:ext cx="91400" cy="142575"/>
            </a:xfrm>
            <a:custGeom>
              <a:rect b="b" l="l" r="r" t="t"/>
              <a:pathLst>
                <a:path extrusionOk="0" h="5703" w="3656">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90"/>
            <p:cNvSpPr/>
            <p:nvPr/>
          </p:nvSpPr>
          <p:spPr>
            <a:xfrm>
              <a:off x="-19984925" y="3389525"/>
              <a:ext cx="94550" cy="107925"/>
            </a:xfrm>
            <a:custGeom>
              <a:rect b="b" l="l" r="r" t="t"/>
              <a:pathLst>
                <a:path extrusionOk="0" h="4317" w="3782">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90"/>
            <p:cNvSpPr/>
            <p:nvPr/>
          </p:nvSpPr>
          <p:spPr>
            <a:xfrm>
              <a:off x="-19984125" y="3514750"/>
              <a:ext cx="94525" cy="107150"/>
            </a:xfrm>
            <a:custGeom>
              <a:rect b="b" l="l" r="r" t="t"/>
              <a:pathLst>
                <a:path extrusionOk="0" h="4286" w="3781">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4" name="Google Shape;10754;p90"/>
          <p:cNvGrpSpPr/>
          <p:nvPr/>
        </p:nvGrpSpPr>
        <p:grpSpPr>
          <a:xfrm>
            <a:off x="2417281" y="2242861"/>
            <a:ext cx="452798" cy="450766"/>
            <a:chOff x="-20199150" y="3693150"/>
            <a:chExt cx="306400" cy="305025"/>
          </a:xfrm>
        </p:grpSpPr>
        <p:sp>
          <p:nvSpPr>
            <p:cNvPr id="10755" name="Google Shape;10755;p90"/>
            <p:cNvSpPr/>
            <p:nvPr/>
          </p:nvSpPr>
          <p:spPr>
            <a:xfrm>
              <a:off x="-20182625" y="3762250"/>
              <a:ext cx="227650" cy="212650"/>
            </a:xfrm>
            <a:custGeom>
              <a:rect b="b" l="l" r="r" t="t"/>
              <a:pathLst>
                <a:path extrusionOk="0" h="8506" w="9106">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90"/>
            <p:cNvSpPr/>
            <p:nvPr/>
          </p:nvSpPr>
          <p:spPr>
            <a:xfrm>
              <a:off x="-20077075" y="3785225"/>
              <a:ext cx="97700" cy="91075"/>
            </a:xfrm>
            <a:custGeom>
              <a:rect b="b" l="l" r="r" t="t"/>
              <a:pathLst>
                <a:path extrusionOk="0" h="3643" w="3908">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90"/>
            <p:cNvSpPr/>
            <p:nvPr/>
          </p:nvSpPr>
          <p:spPr>
            <a:xfrm>
              <a:off x="-20051875" y="3693150"/>
              <a:ext cx="159125" cy="176850"/>
            </a:xfrm>
            <a:custGeom>
              <a:rect b="b" l="l" r="r" t="t"/>
              <a:pathLst>
                <a:path extrusionOk="0" h="7074" w="6365">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90"/>
            <p:cNvSpPr/>
            <p:nvPr/>
          </p:nvSpPr>
          <p:spPr>
            <a:xfrm>
              <a:off x="-20155825" y="3861300"/>
              <a:ext cx="92950" cy="92175"/>
            </a:xfrm>
            <a:custGeom>
              <a:rect b="b" l="l" r="r" t="t"/>
              <a:pathLst>
                <a:path extrusionOk="0" h="3687" w="3718">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90"/>
            <p:cNvSpPr/>
            <p:nvPr/>
          </p:nvSpPr>
          <p:spPr>
            <a:xfrm>
              <a:off x="-20199150" y="3918025"/>
              <a:ext cx="81150" cy="80150"/>
            </a:xfrm>
            <a:custGeom>
              <a:rect b="b" l="l" r="r" t="t"/>
              <a:pathLst>
                <a:path extrusionOk="0" h="3206" w="3246">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90"/>
            <p:cNvSpPr/>
            <p:nvPr/>
          </p:nvSpPr>
          <p:spPr>
            <a:xfrm>
              <a:off x="-20173950" y="3880200"/>
              <a:ext cx="92175" cy="92200"/>
            </a:xfrm>
            <a:custGeom>
              <a:rect b="b" l="l" r="r" t="t"/>
              <a:pathLst>
                <a:path extrusionOk="0" h="3688" w="3687">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1" name="Google Shape;10761;p90"/>
          <p:cNvGrpSpPr/>
          <p:nvPr/>
        </p:nvGrpSpPr>
        <p:grpSpPr>
          <a:xfrm>
            <a:off x="2417854" y="2795687"/>
            <a:ext cx="451653" cy="451653"/>
            <a:chOff x="-20197575" y="4066875"/>
            <a:chExt cx="305625" cy="305625"/>
          </a:xfrm>
        </p:grpSpPr>
        <p:sp>
          <p:nvSpPr>
            <p:cNvPr id="10762" name="Google Shape;10762;p90"/>
            <p:cNvSpPr/>
            <p:nvPr/>
          </p:nvSpPr>
          <p:spPr>
            <a:xfrm>
              <a:off x="-20089675" y="4066875"/>
              <a:ext cx="89025" cy="92175"/>
            </a:xfrm>
            <a:custGeom>
              <a:rect b="b" l="l" r="r" t="t"/>
              <a:pathLst>
                <a:path extrusionOk="0" h="3687" w="3561">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90"/>
            <p:cNvSpPr/>
            <p:nvPr/>
          </p:nvSpPr>
          <p:spPr>
            <a:xfrm>
              <a:off x="-20024300" y="4085775"/>
              <a:ext cx="132350" cy="125250"/>
            </a:xfrm>
            <a:custGeom>
              <a:rect b="b" l="l" r="r" t="t"/>
              <a:pathLst>
                <a:path extrusionOk="0" h="5010" w="5294">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90"/>
            <p:cNvSpPr/>
            <p:nvPr/>
          </p:nvSpPr>
          <p:spPr>
            <a:xfrm>
              <a:off x="-19983350" y="4263775"/>
              <a:ext cx="18925" cy="18150"/>
            </a:xfrm>
            <a:custGeom>
              <a:rect b="b" l="l" r="r" t="t"/>
              <a:pathLst>
                <a:path extrusionOk="0" h="726" w="757">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90"/>
            <p:cNvSpPr/>
            <p:nvPr/>
          </p:nvSpPr>
          <p:spPr>
            <a:xfrm>
              <a:off x="-20035325" y="4228350"/>
              <a:ext cx="125250" cy="143350"/>
            </a:xfrm>
            <a:custGeom>
              <a:rect b="b" l="l" r="r" t="t"/>
              <a:pathLst>
                <a:path extrusionOk="0" h="5734" w="501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90"/>
            <p:cNvSpPr/>
            <p:nvPr/>
          </p:nvSpPr>
          <p:spPr>
            <a:xfrm>
              <a:off x="-20054225" y="4175575"/>
              <a:ext cx="18125" cy="125250"/>
            </a:xfrm>
            <a:custGeom>
              <a:rect b="b" l="l" r="r" t="t"/>
              <a:pathLst>
                <a:path extrusionOk="0" h="5010" w="725">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90"/>
            <p:cNvSpPr/>
            <p:nvPr/>
          </p:nvSpPr>
          <p:spPr>
            <a:xfrm>
              <a:off x="-20197575" y="4085775"/>
              <a:ext cx="132350" cy="125250"/>
            </a:xfrm>
            <a:custGeom>
              <a:rect b="b" l="l" r="r" t="t"/>
              <a:pathLst>
                <a:path extrusionOk="0" h="5010" w="5294">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90"/>
            <p:cNvSpPr/>
            <p:nvPr/>
          </p:nvSpPr>
          <p:spPr>
            <a:xfrm>
              <a:off x="-20179475" y="4229925"/>
              <a:ext cx="125275" cy="142575"/>
            </a:xfrm>
            <a:custGeom>
              <a:rect b="b" l="l" r="r" t="t"/>
              <a:pathLst>
                <a:path extrusionOk="0" h="5703" w="5011">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90"/>
            <p:cNvSpPr/>
            <p:nvPr/>
          </p:nvSpPr>
          <p:spPr>
            <a:xfrm>
              <a:off x="-20125125" y="4263775"/>
              <a:ext cx="18150" cy="18150"/>
            </a:xfrm>
            <a:custGeom>
              <a:rect b="b" l="l" r="r" t="t"/>
              <a:pathLst>
                <a:path extrusionOk="0" h="726" w="726">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0" name="Google Shape;10770;p90"/>
          <p:cNvGrpSpPr/>
          <p:nvPr/>
        </p:nvGrpSpPr>
        <p:grpSpPr>
          <a:xfrm>
            <a:off x="5200071" y="1687520"/>
            <a:ext cx="449325" cy="453426"/>
            <a:chOff x="-18271050" y="3333200"/>
            <a:chExt cx="304050" cy="306825"/>
          </a:xfrm>
        </p:grpSpPr>
        <p:sp>
          <p:nvSpPr>
            <p:cNvPr id="10771" name="Google Shape;10771;p90"/>
            <p:cNvSpPr/>
            <p:nvPr/>
          </p:nvSpPr>
          <p:spPr>
            <a:xfrm>
              <a:off x="-18271050" y="3407650"/>
              <a:ext cx="63025" cy="79575"/>
            </a:xfrm>
            <a:custGeom>
              <a:rect b="b" l="l" r="r" t="t"/>
              <a:pathLst>
                <a:path extrusionOk="0" h="3183" w="2521">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90"/>
            <p:cNvSpPr/>
            <p:nvPr/>
          </p:nvSpPr>
          <p:spPr>
            <a:xfrm>
              <a:off x="-18030050" y="3406850"/>
              <a:ext cx="63050" cy="79575"/>
            </a:xfrm>
            <a:custGeom>
              <a:rect b="b" l="l" r="r" t="t"/>
              <a:pathLst>
                <a:path extrusionOk="0" h="3183" w="2522">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90"/>
            <p:cNvSpPr/>
            <p:nvPr/>
          </p:nvSpPr>
          <p:spPr>
            <a:xfrm>
              <a:off x="-18136375" y="3549400"/>
              <a:ext cx="35475" cy="32325"/>
            </a:xfrm>
            <a:custGeom>
              <a:rect b="b" l="l" r="r" t="t"/>
              <a:pathLst>
                <a:path extrusionOk="0" h="1293" w="1419">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90"/>
            <p:cNvSpPr/>
            <p:nvPr/>
          </p:nvSpPr>
          <p:spPr>
            <a:xfrm>
              <a:off x="-18233250" y="3423625"/>
              <a:ext cx="230800" cy="216400"/>
            </a:xfrm>
            <a:custGeom>
              <a:rect b="b" l="l" r="r" t="t"/>
              <a:pathLst>
                <a:path extrusionOk="0" h="8656" w="9232">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90"/>
            <p:cNvSpPr/>
            <p:nvPr/>
          </p:nvSpPr>
          <p:spPr>
            <a:xfrm>
              <a:off x="-18231675" y="3333200"/>
              <a:ext cx="220575" cy="125650"/>
            </a:xfrm>
            <a:custGeom>
              <a:rect b="b" l="l" r="r" t="t"/>
              <a:pathLst>
                <a:path extrusionOk="0" h="5026" w="8823">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6" name="Google Shape;10776;p90"/>
          <p:cNvGrpSpPr/>
          <p:nvPr/>
        </p:nvGrpSpPr>
        <p:grpSpPr>
          <a:xfrm>
            <a:off x="5200644" y="2244171"/>
            <a:ext cx="448180" cy="448143"/>
            <a:chOff x="-18270275" y="3710875"/>
            <a:chExt cx="303275" cy="303250"/>
          </a:xfrm>
        </p:grpSpPr>
        <p:sp>
          <p:nvSpPr>
            <p:cNvPr id="10777" name="Google Shape;10777;p90"/>
            <p:cNvSpPr/>
            <p:nvPr/>
          </p:nvSpPr>
          <p:spPr>
            <a:xfrm>
              <a:off x="-18240325" y="3896975"/>
              <a:ext cx="59875" cy="71475"/>
            </a:xfrm>
            <a:custGeom>
              <a:rect b="b" l="l" r="r" t="t"/>
              <a:pathLst>
                <a:path extrusionOk="0" h="2859" w="2395">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90"/>
            <p:cNvSpPr/>
            <p:nvPr/>
          </p:nvSpPr>
          <p:spPr>
            <a:xfrm>
              <a:off x="-18254500" y="3765100"/>
              <a:ext cx="267800" cy="249025"/>
            </a:xfrm>
            <a:custGeom>
              <a:rect b="b" l="l" r="r" t="t"/>
              <a:pathLst>
                <a:path extrusionOk="0" h="9961" w="10712">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90"/>
            <p:cNvSpPr/>
            <p:nvPr/>
          </p:nvSpPr>
          <p:spPr>
            <a:xfrm>
              <a:off x="-18057600" y="3896625"/>
              <a:ext cx="61450" cy="71825"/>
            </a:xfrm>
            <a:custGeom>
              <a:rect b="b" l="l" r="r" t="t"/>
              <a:pathLst>
                <a:path extrusionOk="0" h="2873" w="2458">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90"/>
            <p:cNvSpPr/>
            <p:nvPr/>
          </p:nvSpPr>
          <p:spPr>
            <a:xfrm>
              <a:off x="-18127700" y="3949125"/>
              <a:ext cx="18125" cy="16975"/>
            </a:xfrm>
            <a:custGeom>
              <a:rect b="b" l="l" r="r" t="t"/>
              <a:pathLst>
                <a:path extrusionOk="0" h="679" w="725">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90"/>
            <p:cNvSpPr/>
            <p:nvPr/>
          </p:nvSpPr>
          <p:spPr>
            <a:xfrm>
              <a:off x="-18270275" y="3710875"/>
              <a:ext cx="107150" cy="98475"/>
            </a:xfrm>
            <a:custGeom>
              <a:rect b="b" l="l" r="r" t="t"/>
              <a:pathLst>
                <a:path extrusionOk="0" h="3939" w="4286">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90"/>
            <p:cNvSpPr/>
            <p:nvPr/>
          </p:nvSpPr>
          <p:spPr>
            <a:xfrm>
              <a:off x="-18074925" y="3710875"/>
              <a:ext cx="107925" cy="99275"/>
            </a:xfrm>
            <a:custGeom>
              <a:rect b="b" l="l" r="r" t="t"/>
              <a:pathLst>
                <a:path extrusionOk="0" h="3971" w="4317">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3" name="Google Shape;10783;p90"/>
          <p:cNvGrpSpPr/>
          <p:nvPr/>
        </p:nvGrpSpPr>
        <p:grpSpPr>
          <a:xfrm>
            <a:off x="5254196" y="2797422"/>
            <a:ext cx="341076" cy="448180"/>
            <a:chOff x="-18234025" y="4084200"/>
            <a:chExt cx="230800" cy="303275"/>
          </a:xfrm>
        </p:grpSpPr>
        <p:sp>
          <p:nvSpPr>
            <p:cNvPr id="10784" name="Google Shape;10784;p90"/>
            <p:cNvSpPr/>
            <p:nvPr/>
          </p:nvSpPr>
          <p:spPr>
            <a:xfrm>
              <a:off x="-18234025" y="4246450"/>
              <a:ext cx="230800" cy="141025"/>
            </a:xfrm>
            <a:custGeom>
              <a:rect b="b" l="l" r="r" t="t"/>
              <a:pathLst>
                <a:path extrusionOk="0" h="5641" w="9232">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90"/>
            <p:cNvSpPr/>
            <p:nvPr/>
          </p:nvSpPr>
          <p:spPr>
            <a:xfrm>
              <a:off x="-18200175" y="4156675"/>
              <a:ext cx="161500" cy="87450"/>
            </a:xfrm>
            <a:custGeom>
              <a:rect b="b" l="l" r="r" t="t"/>
              <a:pathLst>
                <a:path extrusionOk="0" h="3498" w="646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90"/>
            <p:cNvSpPr/>
            <p:nvPr/>
          </p:nvSpPr>
          <p:spPr>
            <a:xfrm>
              <a:off x="-18211200" y="4084200"/>
              <a:ext cx="185125" cy="71700"/>
            </a:xfrm>
            <a:custGeom>
              <a:rect b="b" l="l" r="r" t="t"/>
              <a:pathLst>
                <a:path extrusionOk="0" h="2868" w="7405">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7" name="Google Shape;10787;p90"/>
          <p:cNvGrpSpPr/>
          <p:nvPr/>
        </p:nvGrpSpPr>
        <p:grpSpPr>
          <a:xfrm>
            <a:off x="2366751" y="3341641"/>
            <a:ext cx="449325" cy="450470"/>
            <a:chOff x="-16419350" y="3308400"/>
            <a:chExt cx="304050" cy="304825"/>
          </a:xfrm>
        </p:grpSpPr>
        <p:sp>
          <p:nvSpPr>
            <p:cNvPr id="10788" name="Google Shape;10788;p90"/>
            <p:cNvSpPr/>
            <p:nvPr/>
          </p:nvSpPr>
          <p:spPr>
            <a:xfrm>
              <a:off x="-16222450" y="3344625"/>
              <a:ext cx="53600" cy="67775"/>
            </a:xfrm>
            <a:custGeom>
              <a:rect b="b" l="l" r="r" t="t"/>
              <a:pathLst>
                <a:path extrusionOk="0" h="2711" w="2144">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90"/>
            <p:cNvSpPr/>
            <p:nvPr/>
          </p:nvSpPr>
          <p:spPr>
            <a:xfrm>
              <a:off x="-16365000" y="3346200"/>
              <a:ext cx="52800" cy="66975"/>
            </a:xfrm>
            <a:custGeom>
              <a:rect b="b" l="l" r="r" t="t"/>
              <a:pathLst>
                <a:path extrusionOk="0" h="2679" w="2112">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90"/>
            <p:cNvSpPr/>
            <p:nvPr/>
          </p:nvSpPr>
          <p:spPr>
            <a:xfrm>
              <a:off x="-16419350" y="3417100"/>
              <a:ext cx="142575" cy="160700"/>
            </a:xfrm>
            <a:custGeom>
              <a:rect b="b" l="l" r="r" t="t"/>
              <a:pathLst>
                <a:path extrusionOk="0" h="6428" w="5703">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90"/>
            <p:cNvSpPr/>
            <p:nvPr/>
          </p:nvSpPr>
          <p:spPr>
            <a:xfrm>
              <a:off x="-16258675" y="3417100"/>
              <a:ext cx="143375" cy="161475"/>
            </a:xfrm>
            <a:custGeom>
              <a:rect b="b" l="l" r="r" t="t"/>
              <a:pathLst>
                <a:path extrusionOk="0" h="6459" w="5735">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90"/>
            <p:cNvSpPr/>
            <p:nvPr/>
          </p:nvSpPr>
          <p:spPr>
            <a:xfrm>
              <a:off x="-16310650" y="3308400"/>
              <a:ext cx="86650" cy="155975"/>
            </a:xfrm>
            <a:custGeom>
              <a:rect b="b" l="l" r="r" t="t"/>
              <a:pathLst>
                <a:path extrusionOk="0" h="6239" w="3466">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90"/>
            <p:cNvSpPr/>
            <p:nvPr/>
          </p:nvSpPr>
          <p:spPr>
            <a:xfrm>
              <a:off x="-16327975" y="3589575"/>
              <a:ext cx="51200" cy="23650"/>
            </a:xfrm>
            <a:custGeom>
              <a:rect b="b" l="l" r="r" t="t"/>
              <a:pathLst>
                <a:path extrusionOk="0" h="946" w="2048">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90"/>
            <p:cNvSpPr/>
            <p:nvPr/>
          </p:nvSpPr>
          <p:spPr>
            <a:xfrm>
              <a:off x="-16258675" y="3589575"/>
              <a:ext cx="51225" cy="23650"/>
            </a:xfrm>
            <a:custGeom>
              <a:rect b="b" l="l" r="r" t="t"/>
              <a:pathLst>
                <a:path extrusionOk="0" h="946" w="2049">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5" name="Google Shape;10795;p90"/>
          <p:cNvGrpSpPr/>
          <p:nvPr/>
        </p:nvGrpSpPr>
        <p:grpSpPr>
          <a:xfrm>
            <a:off x="4638306" y="3340423"/>
            <a:ext cx="395755" cy="452872"/>
            <a:chOff x="-16401225" y="3683275"/>
            <a:chExt cx="267800" cy="306450"/>
          </a:xfrm>
        </p:grpSpPr>
        <p:sp>
          <p:nvSpPr>
            <p:cNvPr id="10796" name="Google Shape;10796;p90"/>
            <p:cNvSpPr/>
            <p:nvPr/>
          </p:nvSpPr>
          <p:spPr>
            <a:xfrm>
              <a:off x="-16257875" y="3826650"/>
              <a:ext cx="70900" cy="72500"/>
            </a:xfrm>
            <a:custGeom>
              <a:rect b="b" l="l" r="r" t="t"/>
              <a:pathLst>
                <a:path extrusionOk="0" h="2900" w="2836">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90"/>
            <p:cNvSpPr/>
            <p:nvPr/>
          </p:nvSpPr>
          <p:spPr>
            <a:xfrm>
              <a:off x="-16275200" y="3832375"/>
              <a:ext cx="16550" cy="16350"/>
            </a:xfrm>
            <a:custGeom>
              <a:rect b="b" l="l" r="r" t="t"/>
              <a:pathLst>
                <a:path extrusionOk="0" h="654" w="662">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90"/>
            <p:cNvSpPr/>
            <p:nvPr/>
          </p:nvSpPr>
          <p:spPr>
            <a:xfrm>
              <a:off x="-16347675" y="3825875"/>
              <a:ext cx="70900" cy="70900"/>
            </a:xfrm>
            <a:custGeom>
              <a:rect b="b" l="l" r="r" t="t"/>
              <a:pathLst>
                <a:path extrusionOk="0" h="2836" w="2836">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90"/>
            <p:cNvSpPr/>
            <p:nvPr/>
          </p:nvSpPr>
          <p:spPr>
            <a:xfrm>
              <a:off x="-16338225" y="3907775"/>
              <a:ext cx="35475" cy="81950"/>
            </a:xfrm>
            <a:custGeom>
              <a:rect b="b" l="l" r="r" t="t"/>
              <a:pathLst>
                <a:path extrusionOk="0" h="3278" w="1419">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90"/>
            <p:cNvSpPr/>
            <p:nvPr/>
          </p:nvSpPr>
          <p:spPr>
            <a:xfrm>
              <a:off x="-16231900" y="3906200"/>
              <a:ext cx="35475" cy="81150"/>
            </a:xfrm>
            <a:custGeom>
              <a:rect b="b" l="l" r="r" t="t"/>
              <a:pathLst>
                <a:path extrusionOk="0" h="3246" w="1419">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90"/>
            <p:cNvSpPr/>
            <p:nvPr/>
          </p:nvSpPr>
          <p:spPr>
            <a:xfrm>
              <a:off x="-16285450" y="3891250"/>
              <a:ext cx="35475" cy="59875"/>
            </a:xfrm>
            <a:custGeom>
              <a:rect b="b" l="l" r="r" t="t"/>
              <a:pathLst>
                <a:path extrusionOk="0" h="2395" w="1419">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90"/>
            <p:cNvSpPr/>
            <p:nvPr/>
          </p:nvSpPr>
          <p:spPr>
            <a:xfrm>
              <a:off x="-16401225" y="3683275"/>
              <a:ext cx="267800" cy="249725"/>
            </a:xfrm>
            <a:custGeom>
              <a:rect b="b" l="l" r="r" t="t"/>
              <a:pathLst>
                <a:path extrusionOk="0" h="9989" w="10712">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3" name="Google Shape;10803;p90"/>
          <p:cNvGrpSpPr/>
          <p:nvPr/>
        </p:nvGrpSpPr>
        <p:grpSpPr>
          <a:xfrm>
            <a:off x="8003755" y="2797062"/>
            <a:ext cx="450470" cy="448180"/>
            <a:chOff x="-16419350" y="4058200"/>
            <a:chExt cx="304825" cy="303275"/>
          </a:xfrm>
        </p:grpSpPr>
        <p:sp>
          <p:nvSpPr>
            <p:cNvPr id="10804" name="Google Shape;10804;p90"/>
            <p:cNvSpPr/>
            <p:nvPr/>
          </p:nvSpPr>
          <p:spPr>
            <a:xfrm>
              <a:off x="-16347675" y="4202350"/>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90"/>
            <p:cNvSpPr/>
            <p:nvPr/>
          </p:nvSpPr>
          <p:spPr>
            <a:xfrm>
              <a:off x="-16400450" y="416690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90"/>
            <p:cNvSpPr/>
            <p:nvPr/>
          </p:nvSpPr>
          <p:spPr>
            <a:xfrm>
              <a:off x="-16389425" y="4058200"/>
              <a:ext cx="220575" cy="106950"/>
            </a:xfrm>
            <a:custGeom>
              <a:rect b="b" l="l" r="r" t="t"/>
              <a:pathLst>
                <a:path extrusionOk="0" h="4278" w="8823">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90"/>
            <p:cNvSpPr/>
            <p:nvPr/>
          </p:nvSpPr>
          <p:spPr>
            <a:xfrm>
              <a:off x="-16298850" y="4178725"/>
              <a:ext cx="41000" cy="47275"/>
            </a:xfrm>
            <a:custGeom>
              <a:rect b="b" l="l" r="r" t="t"/>
              <a:pathLst>
                <a:path extrusionOk="0" h="1891" w="164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90"/>
            <p:cNvSpPr/>
            <p:nvPr/>
          </p:nvSpPr>
          <p:spPr>
            <a:xfrm>
              <a:off x="-16246075" y="4178725"/>
              <a:ext cx="41775" cy="55150"/>
            </a:xfrm>
            <a:custGeom>
              <a:rect b="b" l="l" r="r" t="t"/>
              <a:pathLst>
                <a:path extrusionOk="0" h="2206" w="1671">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90"/>
            <p:cNvSpPr/>
            <p:nvPr/>
          </p:nvSpPr>
          <p:spPr>
            <a:xfrm>
              <a:off x="-16419350" y="4122000"/>
              <a:ext cx="304050" cy="188725"/>
            </a:xfrm>
            <a:custGeom>
              <a:rect b="b" l="l" r="r" t="t"/>
              <a:pathLst>
                <a:path extrusionOk="0" h="7549" w="12162">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90"/>
            <p:cNvSpPr/>
            <p:nvPr/>
          </p:nvSpPr>
          <p:spPr>
            <a:xfrm>
              <a:off x="-16419350" y="4263775"/>
              <a:ext cx="304825" cy="97700"/>
            </a:xfrm>
            <a:custGeom>
              <a:rect b="b" l="l" r="r" t="t"/>
              <a:pathLst>
                <a:path extrusionOk="0" h="3908" w="12193">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1" name="Google Shape;10811;p90"/>
          <p:cNvGrpSpPr/>
          <p:nvPr/>
        </p:nvGrpSpPr>
        <p:grpSpPr>
          <a:xfrm>
            <a:off x="4030643" y="3343080"/>
            <a:ext cx="450507" cy="447589"/>
            <a:chOff x="-15296200" y="3326900"/>
            <a:chExt cx="304850" cy="302875"/>
          </a:xfrm>
        </p:grpSpPr>
        <p:sp>
          <p:nvSpPr>
            <p:cNvPr id="10812" name="Google Shape;10812;p90"/>
            <p:cNvSpPr/>
            <p:nvPr/>
          </p:nvSpPr>
          <p:spPr>
            <a:xfrm>
              <a:off x="-15182775" y="3326900"/>
              <a:ext cx="77200" cy="157175"/>
            </a:xfrm>
            <a:custGeom>
              <a:rect b="b" l="l" r="r" t="t"/>
              <a:pathLst>
                <a:path extrusionOk="0" h="6287" w="3088">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90"/>
            <p:cNvSpPr/>
            <p:nvPr/>
          </p:nvSpPr>
          <p:spPr>
            <a:xfrm>
              <a:off x="-15260825" y="3363175"/>
              <a:ext cx="108800" cy="199650"/>
            </a:xfrm>
            <a:custGeom>
              <a:rect b="b" l="l" r="r" t="t"/>
              <a:pathLst>
                <a:path extrusionOk="0" h="7986" w="4352">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90"/>
            <p:cNvSpPr/>
            <p:nvPr/>
          </p:nvSpPr>
          <p:spPr>
            <a:xfrm>
              <a:off x="-15135525" y="3362475"/>
              <a:ext cx="109325" cy="200350"/>
            </a:xfrm>
            <a:custGeom>
              <a:rect b="b" l="l" r="r" t="t"/>
              <a:pathLst>
                <a:path extrusionOk="0" h="8014" w="4373">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90"/>
            <p:cNvSpPr/>
            <p:nvPr/>
          </p:nvSpPr>
          <p:spPr>
            <a:xfrm>
              <a:off x="-15296200" y="3416600"/>
              <a:ext cx="143375" cy="213175"/>
            </a:xfrm>
            <a:custGeom>
              <a:rect b="b" l="l" r="r" t="t"/>
              <a:pathLst>
                <a:path extrusionOk="0" h="8527" w="5735">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90"/>
            <p:cNvSpPr/>
            <p:nvPr/>
          </p:nvSpPr>
          <p:spPr>
            <a:xfrm>
              <a:off x="-15134725" y="3416100"/>
              <a:ext cx="143375" cy="213675"/>
            </a:xfrm>
            <a:custGeom>
              <a:rect b="b" l="l" r="r" t="t"/>
              <a:pathLst>
                <a:path extrusionOk="0" h="8547" w="5735">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7" name="Google Shape;10817;p90"/>
          <p:cNvGrpSpPr/>
          <p:nvPr/>
        </p:nvGrpSpPr>
        <p:grpSpPr>
          <a:xfrm>
            <a:off x="2946296" y="1706881"/>
            <a:ext cx="486566" cy="414708"/>
            <a:chOff x="-19835275" y="3330250"/>
            <a:chExt cx="329250" cy="280625"/>
          </a:xfrm>
        </p:grpSpPr>
        <p:sp>
          <p:nvSpPr>
            <p:cNvPr id="10818" name="Google Shape;10818;p90"/>
            <p:cNvSpPr/>
            <p:nvPr/>
          </p:nvSpPr>
          <p:spPr>
            <a:xfrm>
              <a:off x="-19768325" y="3361750"/>
              <a:ext cx="197725" cy="249125"/>
            </a:xfrm>
            <a:custGeom>
              <a:rect b="b" l="l" r="r" t="t"/>
              <a:pathLst>
                <a:path extrusionOk="0" h="9965" w="7909">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90"/>
            <p:cNvSpPr/>
            <p:nvPr/>
          </p:nvSpPr>
          <p:spPr>
            <a:xfrm>
              <a:off x="-19622625" y="3330250"/>
              <a:ext cx="116600" cy="189250"/>
            </a:xfrm>
            <a:custGeom>
              <a:rect b="b" l="l" r="r" t="t"/>
              <a:pathLst>
                <a:path extrusionOk="0" h="7570" w="4664">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90"/>
            <p:cNvSpPr/>
            <p:nvPr/>
          </p:nvSpPr>
          <p:spPr>
            <a:xfrm>
              <a:off x="-19835275" y="3330250"/>
              <a:ext cx="116600" cy="189250"/>
            </a:xfrm>
            <a:custGeom>
              <a:rect b="b" l="l" r="r" t="t"/>
              <a:pathLst>
                <a:path extrusionOk="0" h="7570" w="4664">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1" name="Google Shape;10821;p90"/>
          <p:cNvGrpSpPr/>
          <p:nvPr/>
        </p:nvGrpSpPr>
        <p:grpSpPr>
          <a:xfrm>
            <a:off x="2964325" y="2243470"/>
            <a:ext cx="450507" cy="449547"/>
            <a:chOff x="-19822675" y="3692750"/>
            <a:chExt cx="304850" cy="304200"/>
          </a:xfrm>
        </p:grpSpPr>
        <p:sp>
          <p:nvSpPr>
            <p:cNvPr id="10822" name="Google Shape;10822;p90"/>
            <p:cNvSpPr/>
            <p:nvPr/>
          </p:nvSpPr>
          <p:spPr>
            <a:xfrm>
              <a:off x="-19715550" y="3692750"/>
              <a:ext cx="90600" cy="60675"/>
            </a:xfrm>
            <a:custGeom>
              <a:rect b="b" l="l" r="r" t="t"/>
              <a:pathLst>
                <a:path extrusionOk="0" h="2427" w="3624">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90"/>
            <p:cNvSpPr/>
            <p:nvPr/>
          </p:nvSpPr>
          <p:spPr>
            <a:xfrm>
              <a:off x="-19660425" y="3766200"/>
              <a:ext cx="142600" cy="230750"/>
            </a:xfrm>
            <a:custGeom>
              <a:rect b="b" l="l" r="r" t="t"/>
              <a:pathLst>
                <a:path extrusionOk="0" h="9230" w="5704">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90"/>
            <p:cNvSpPr/>
            <p:nvPr/>
          </p:nvSpPr>
          <p:spPr>
            <a:xfrm>
              <a:off x="-19728150" y="3763650"/>
              <a:ext cx="114225" cy="54375"/>
            </a:xfrm>
            <a:custGeom>
              <a:rect b="b" l="l" r="r" t="t"/>
              <a:pathLst>
                <a:path extrusionOk="0" h="2175" w="4569">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90"/>
            <p:cNvSpPr/>
            <p:nvPr/>
          </p:nvSpPr>
          <p:spPr>
            <a:xfrm>
              <a:off x="-19695075" y="3868400"/>
              <a:ext cx="48075" cy="110300"/>
            </a:xfrm>
            <a:custGeom>
              <a:rect b="b" l="l" r="r" t="t"/>
              <a:pathLst>
                <a:path extrusionOk="0" h="4412" w="1923">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90"/>
            <p:cNvSpPr/>
            <p:nvPr/>
          </p:nvSpPr>
          <p:spPr>
            <a:xfrm>
              <a:off x="-19822675" y="3764250"/>
              <a:ext cx="142575" cy="229550"/>
            </a:xfrm>
            <a:custGeom>
              <a:rect b="b" l="l" r="r" t="t"/>
              <a:pathLst>
                <a:path extrusionOk="0" h="9182" w="5703">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7" name="Google Shape;10827;p90"/>
          <p:cNvGrpSpPr/>
          <p:nvPr/>
        </p:nvGrpSpPr>
        <p:grpSpPr>
          <a:xfrm>
            <a:off x="2964916" y="2796278"/>
            <a:ext cx="449325" cy="450470"/>
            <a:chOff x="-19822675" y="4066875"/>
            <a:chExt cx="304050" cy="304825"/>
          </a:xfrm>
        </p:grpSpPr>
        <p:sp>
          <p:nvSpPr>
            <p:cNvPr id="10828" name="Google Shape;10828;p90"/>
            <p:cNvSpPr/>
            <p:nvPr/>
          </p:nvSpPr>
          <p:spPr>
            <a:xfrm>
              <a:off x="-19803775" y="4086925"/>
              <a:ext cx="71700" cy="68975"/>
            </a:xfrm>
            <a:custGeom>
              <a:rect b="b" l="l" r="r" t="t"/>
              <a:pathLst>
                <a:path extrusionOk="0" h="2759" w="2868">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90"/>
            <p:cNvSpPr/>
            <p:nvPr/>
          </p:nvSpPr>
          <p:spPr>
            <a:xfrm>
              <a:off x="-19822675" y="4174775"/>
              <a:ext cx="304050" cy="124475"/>
            </a:xfrm>
            <a:custGeom>
              <a:rect b="b" l="l" r="r" t="t"/>
              <a:pathLst>
                <a:path extrusionOk="0" h="4979" w="12162">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90"/>
            <p:cNvSpPr/>
            <p:nvPr/>
          </p:nvSpPr>
          <p:spPr>
            <a:xfrm>
              <a:off x="-19732100" y="4066875"/>
              <a:ext cx="122100" cy="89825"/>
            </a:xfrm>
            <a:custGeom>
              <a:rect b="b" l="l" r="r" t="t"/>
              <a:pathLst>
                <a:path extrusionOk="0" h="3593" w="4884">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90"/>
            <p:cNvSpPr/>
            <p:nvPr/>
          </p:nvSpPr>
          <p:spPr>
            <a:xfrm>
              <a:off x="-19609225" y="4087725"/>
              <a:ext cx="71700" cy="69750"/>
            </a:xfrm>
            <a:custGeom>
              <a:rect b="b" l="l" r="r" t="t"/>
              <a:pathLst>
                <a:path extrusionOk="0" h="2790" w="2868">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90"/>
            <p:cNvSpPr/>
            <p:nvPr/>
          </p:nvSpPr>
          <p:spPr>
            <a:xfrm>
              <a:off x="-19643875" y="4308675"/>
              <a:ext cx="70900" cy="44125"/>
            </a:xfrm>
            <a:custGeom>
              <a:rect b="b" l="l" r="r" t="t"/>
              <a:pathLst>
                <a:path extrusionOk="0" h="1765" w="2836">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90"/>
            <p:cNvSpPr/>
            <p:nvPr/>
          </p:nvSpPr>
          <p:spPr>
            <a:xfrm>
              <a:off x="-19581650" y="4292925"/>
              <a:ext cx="63025" cy="78775"/>
            </a:xfrm>
            <a:custGeom>
              <a:rect b="b" l="l" r="r" t="t"/>
              <a:pathLst>
                <a:path extrusionOk="0" h="3151" w="2521">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4" name="Google Shape;10834;p90"/>
          <p:cNvGrpSpPr/>
          <p:nvPr/>
        </p:nvGrpSpPr>
        <p:grpSpPr>
          <a:xfrm>
            <a:off x="5773985" y="1689571"/>
            <a:ext cx="399302" cy="449325"/>
            <a:chOff x="-17878825" y="3334400"/>
            <a:chExt cx="270200" cy="304050"/>
          </a:xfrm>
        </p:grpSpPr>
        <p:sp>
          <p:nvSpPr>
            <p:cNvPr id="10835" name="Google Shape;10835;p90"/>
            <p:cNvSpPr/>
            <p:nvPr/>
          </p:nvSpPr>
          <p:spPr>
            <a:xfrm>
              <a:off x="-17683475" y="3334400"/>
              <a:ext cx="74850" cy="74050"/>
            </a:xfrm>
            <a:custGeom>
              <a:rect b="b" l="l" r="r" t="t"/>
              <a:pathLst>
                <a:path extrusionOk="0" h="2962" w="2994">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90"/>
            <p:cNvSpPr/>
            <p:nvPr/>
          </p:nvSpPr>
          <p:spPr>
            <a:xfrm>
              <a:off x="-17752000" y="3513975"/>
              <a:ext cx="16550" cy="16550"/>
            </a:xfrm>
            <a:custGeom>
              <a:rect b="b" l="l" r="r" t="t"/>
              <a:pathLst>
                <a:path extrusionOk="0" h="662" w="662">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90"/>
            <p:cNvSpPr/>
            <p:nvPr/>
          </p:nvSpPr>
          <p:spPr>
            <a:xfrm>
              <a:off x="-17860700" y="3405275"/>
              <a:ext cx="107150" cy="206225"/>
            </a:xfrm>
            <a:custGeom>
              <a:rect b="b" l="l" r="r" t="t"/>
              <a:pathLst>
                <a:path extrusionOk="0" h="8249" w="4286">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90"/>
            <p:cNvSpPr/>
            <p:nvPr/>
          </p:nvSpPr>
          <p:spPr>
            <a:xfrm>
              <a:off x="-17735475" y="3405275"/>
              <a:ext cx="107150" cy="206475"/>
            </a:xfrm>
            <a:custGeom>
              <a:rect b="b" l="l" r="r" t="t"/>
              <a:pathLst>
                <a:path extrusionOk="0" h="8259" w="4286">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90"/>
            <p:cNvSpPr/>
            <p:nvPr/>
          </p:nvSpPr>
          <p:spPr>
            <a:xfrm>
              <a:off x="-17812650" y="3353300"/>
              <a:ext cx="136275" cy="144150"/>
            </a:xfrm>
            <a:custGeom>
              <a:rect b="b" l="l" r="r" t="t"/>
              <a:pathLst>
                <a:path extrusionOk="0" h="5766" w="5451">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90"/>
            <p:cNvSpPr/>
            <p:nvPr/>
          </p:nvSpPr>
          <p:spPr>
            <a:xfrm>
              <a:off x="-17770900" y="3614000"/>
              <a:ext cx="52775" cy="24450"/>
            </a:xfrm>
            <a:custGeom>
              <a:rect b="b" l="l" r="r" t="t"/>
              <a:pathLst>
                <a:path extrusionOk="0" h="978" w="2111">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90"/>
            <p:cNvSpPr/>
            <p:nvPr/>
          </p:nvSpPr>
          <p:spPr>
            <a:xfrm>
              <a:off x="-17878825" y="3334400"/>
              <a:ext cx="74075" cy="74050"/>
            </a:xfrm>
            <a:custGeom>
              <a:rect b="b" l="l" r="r" t="t"/>
              <a:pathLst>
                <a:path extrusionOk="0" h="2962" w="2963">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2" name="Google Shape;10842;p90"/>
          <p:cNvGrpSpPr/>
          <p:nvPr/>
        </p:nvGrpSpPr>
        <p:grpSpPr>
          <a:xfrm>
            <a:off x="5747809" y="2242416"/>
            <a:ext cx="451653" cy="451653"/>
            <a:chOff x="-17896150" y="3709300"/>
            <a:chExt cx="305625" cy="305625"/>
          </a:xfrm>
        </p:grpSpPr>
        <p:sp>
          <p:nvSpPr>
            <p:cNvPr id="10843" name="Google Shape;10843;p90"/>
            <p:cNvSpPr/>
            <p:nvPr/>
          </p:nvSpPr>
          <p:spPr>
            <a:xfrm>
              <a:off x="-17896150" y="3709300"/>
              <a:ext cx="54375" cy="77200"/>
            </a:xfrm>
            <a:custGeom>
              <a:rect b="b" l="l" r="r" t="t"/>
              <a:pathLst>
                <a:path extrusionOk="0" h="3088" w="2175">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90"/>
            <p:cNvSpPr/>
            <p:nvPr/>
          </p:nvSpPr>
          <p:spPr>
            <a:xfrm>
              <a:off x="-17877250" y="3801075"/>
              <a:ext cx="286725" cy="213850"/>
            </a:xfrm>
            <a:custGeom>
              <a:rect b="b" l="l" r="r" t="t"/>
              <a:pathLst>
                <a:path extrusionOk="0" h="8554" w="11469">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90"/>
            <p:cNvSpPr/>
            <p:nvPr/>
          </p:nvSpPr>
          <p:spPr>
            <a:xfrm>
              <a:off x="-17783500" y="3763075"/>
              <a:ext cx="191400" cy="194350"/>
            </a:xfrm>
            <a:custGeom>
              <a:rect b="b" l="l" r="r" t="t"/>
              <a:pathLst>
                <a:path extrusionOk="0" h="7774" w="7656">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90"/>
            <p:cNvSpPr/>
            <p:nvPr/>
          </p:nvSpPr>
          <p:spPr>
            <a:xfrm>
              <a:off x="-17825250" y="3710075"/>
              <a:ext cx="54375" cy="76425"/>
            </a:xfrm>
            <a:custGeom>
              <a:rect b="b" l="l" r="r" t="t"/>
              <a:pathLst>
                <a:path extrusionOk="0" h="3057" w="2175">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7" name="Google Shape;10847;p90"/>
          <p:cNvGrpSpPr/>
          <p:nvPr/>
        </p:nvGrpSpPr>
        <p:grpSpPr>
          <a:xfrm>
            <a:off x="5775740" y="2795686"/>
            <a:ext cx="395792" cy="451653"/>
            <a:chOff x="-17878025" y="4082625"/>
            <a:chExt cx="267825" cy="305625"/>
          </a:xfrm>
        </p:grpSpPr>
        <p:sp>
          <p:nvSpPr>
            <p:cNvPr id="10848" name="Google Shape;10848;p90"/>
            <p:cNvSpPr/>
            <p:nvPr/>
          </p:nvSpPr>
          <p:spPr>
            <a:xfrm>
              <a:off x="-17660650" y="4191325"/>
              <a:ext cx="50450" cy="52000"/>
            </a:xfrm>
            <a:custGeom>
              <a:rect b="b" l="l" r="r" t="t"/>
              <a:pathLst>
                <a:path extrusionOk="0" h="2080" w="2018">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90"/>
            <p:cNvSpPr/>
            <p:nvPr/>
          </p:nvSpPr>
          <p:spPr>
            <a:xfrm>
              <a:off x="-17716575" y="4084200"/>
              <a:ext cx="88250" cy="103200"/>
            </a:xfrm>
            <a:custGeom>
              <a:rect b="b" l="l" r="r" t="t"/>
              <a:pathLst>
                <a:path extrusionOk="0" h="4128" w="353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90"/>
            <p:cNvSpPr/>
            <p:nvPr/>
          </p:nvSpPr>
          <p:spPr>
            <a:xfrm>
              <a:off x="-17860700" y="4082625"/>
              <a:ext cx="90600" cy="104000"/>
            </a:xfrm>
            <a:custGeom>
              <a:rect b="b" l="l" r="r" t="t"/>
              <a:pathLst>
                <a:path extrusionOk="0" h="4160" w="3624">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90"/>
            <p:cNvSpPr/>
            <p:nvPr/>
          </p:nvSpPr>
          <p:spPr>
            <a:xfrm>
              <a:off x="-17752000" y="4281300"/>
              <a:ext cx="16550" cy="16375"/>
            </a:xfrm>
            <a:custGeom>
              <a:rect b="b" l="l" r="r" t="t"/>
              <a:pathLst>
                <a:path extrusionOk="0" h="655" w="662">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90"/>
            <p:cNvSpPr/>
            <p:nvPr/>
          </p:nvSpPr>
          <p:spPr>
            <a:xfrm>
              <a:off x="-17825250" y="4173200"/>
              <a:ext cx="161475" cy="161500"/>
            </a:xfrm>
            <a:custGeom>
              <a:rect b="b" l="l" r="r" t="t"/>
              <a:pathLst>
                <a:path extrusionOk="0" h="6460" w="6459">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90"/>
            <p:cNvSpPr/>
            <p:nvPr/>
          </p:nvSpPr>
          <p:spPr>
            <a:xfrm>
              <a:off x="-17787450" y="4293725"/>
              <a:ext cx="84300" cy="94525"/>
            </a:xfrm>
            <a:custGeom>
              <a:rect b="b" l="l" r="r" t="t"/>
              <a:pathLst>
                <a:path extrusionOk="0" h="3781" w="3372">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90"/>
            <p:cNvSpPr/>
            <p:nvPr/>
          </p:nvSpPr>
          <p:spPr>
            <a:xfrm>
              <a:off x="-17878025" y="4191325"/>
              <a:ext cx="49650" cy="52000"/>
            </a:xfrm>
            <a:custGeom>
              <a:rect b="b" l="l" r="r" t="t"/>
              <a:pathLst>
                <a:path extrusionOk="0" h="2080" w="1986">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5" name="Google Shape;10855;p90"/>
          <p:cNvGrpSpPr/>
          <p:nvPr/>
        </p:nvGrpSpPr>
        <p:grpSpPr>
          <a:xfrm>
            <a:off x="2919632" y="3355015"/>
            <a:ext cx="450507" cy="423722"/>
            <a:chOff x="-16044450" y="3317850"/>
            <a:chExt cx="304850" cy="286725"/>
          </a:xfrm>
        </p:grpSpPr>
        <p:sp>
          <p:nvSpPr>
            <p:cNvPr id="10856" name="Google Shape;10856;p90"/>
            <p:cNvSpPr/>
            <p:nvPr/>
          </p:nvSpPr>
          <p:spPr>
            <a:xfrm>
              <a:off x="-15873525" y="3317850"/>
              <a:ext cx="133925" cy="115025"/>
            </a:xfrm>
            <a:custGeom>
              <a:rect b="b" l="l" r="r" t="t"/>
              <a:pathLst>
                <a:path extrusionOk="0" h="4601" w="5357">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90"/>
            <p:cNvSpPr/>
            <p:nvPr/>
          </p:nvSpPr>
          <p:spPr>
            <a:xfrm>
              <a:off x="-15915275" y="3459625"/>
              <a:ext cx="44125" cy="54375"/>
            </a:xfrm>
            <a:custGeom>
              <a:rect b="b" l="l" r="r" t="t"/>
              <a:pathLst>
                <a:path extrusionOk="0" h="2175" w="1765">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90"/>
            <p:cNvSpPr/>
            <p:nvPr/>
          </p:nvSpPr>
          <p:spPr>
            <a:xfrm>
              <a:off x="-16009000" y="3372200"/>
              <a:ext cx="232375" cy="232375"/>
            </a:xfrm>
            <a:custGeom>
              <a:rect b="b" l="l" r="r" t="t"/>
              <a:pathLst>
                <a:path extrusionOk="0" h="9295" w="9295">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90"/>
            <p:cNvSpPr/>
            <p:nvPr/>
          </p:nvSpPr>
          <p:spPr>
            <a:xfrm>
              <a:off x="-16044450" y="3317850"/>
              <a:ext cx="133150" cy="115025"/>
            </a:xfrm>
            <a:custGeom>
              <a:rect b="b" l="l" r="r" t="t"/>
              <a:pathLst>
                <a:path extrusionOk="0" h="4601" w="5326">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60" name="Google Shape;10860;p90"/>
          <p:cNvSpPr/>
          <p:nvPr/>
        </p:nvSpPr>
        <p:spPr>
          <a:xfrm>
            <a:off x="5164353" y="3341975"/>
            <a:ext cx="448180" cy="450507"/>
          </a:xfrm>
          <a:custGeom>
            <a:rect b="b" l="l" r="r" t="t"/>
            <a:pathLst>
              <a:path extrusionOk="0" h="12194" w="12131">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61" name="Google Shape;10861;p90"/>
          <p:cNvGrpSpPr/>
          <p:nvPr/>
        </p:nvGrpSpPr>
        <p:grpSpPr>
          <a:xfrm>
            <a:off x="8042149" y="2243724"/>
            <a:ext cx="373662" cy="449030"/>
            <a:chOff x="-16018450" y="4058400"/>
            <a:chExt cx="252850" cy="303850"/>
          </a:xfrm>
        </p:grpSpPr>
        <p:sp>
          <p:nvSpPr>
            <p:cNvPr id="10862" name="Google Shape;10862;p90"/>
            <p:cNvSpPr/>
            <p:nvPr/>
          </p:nvSpPr>
          <p:spPr>
            <a:xfrm>
              <a:off x="-15927875" y="4129900"/>
              <a:ext cx="88250" cy="89025"/>
            </a:xfrm>
            <a:custGeom>
              <a:rect b="b" l="l" r="r" t="t"/>
              <a:pathLst>
                <a:path extrusionOk="0" h="3561" w="353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90"/>
            <p:cNvSpPr/>
            <p:nvPr/>
          </p:nvSpPr>
          <p:spPr>
            <a:xfrm>
              <a:off x="-16002700" y="4058400"/>
              <a:ext cx="237100" cy="233575"/>
            </a:xfrm>
            <a:custGeom>
              <a:rect b="b" l="l" r="r" t="t"/>
              <a:pathLst>
                <a:path extrusionOk="0" h="9343" w="9484">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90"/>
            <p:cNvSpPr/>
            <p:nvPr/>
          </p:nvSpPr>
          <p:spPr>
            <a:xfrm>
              <a:off x="-16018450" y="4253550"/>
              <a:ext cx="129200" cy="108700"/>
            </a:xfrm>
            <a:custGeom>
              <a:rect b="b" l="l" r="r" t="t"/>
              <a:pathLst>
                <a:path extrusionOk="0" h="4348" w="5168">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90"/>
            <p:cNvSpPr/>
            <p:nvPr/>
          </p:nvSpPr>
          <p:spPr>
            <a:xfrm>
              <a:off x="-15876675" y="4254325"/>
              <a:ext cx="107925" cy="90600"/>
            </a:xfrm>
            <a:custGeom>
              <a:rect b="b" l="l" r="r" t="t"/>
              <a:pathLst>
                <a:path extrusionOk="0" h="3624" w="4317">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66" name="Google Shape;10866;p90"/>
          <p:cNvSpPr/>
          <p:nvPr/>
        </p:nvSpPr>
        <p:spPr>
          <a:xfrm>
            <a:off x="6274865" y="3343157"/>
            <a:ext cx="449288" cy="448143"/>
          </a:xfrm>
          <a:custGeom>
            <a:rect b="b" l="l" r="r" t="t"/>
            <a:pathLst>
              <a:path extrusionOk="0" h="12130" w="12161">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870" name="Shape 10870"/>
        <p:cNvGrpSpPr/>
        <p:nvPr/>
      </p:nvGrpSpPr>
      <p:grpSpPr>
        <a:xfrm>
          <a:off x="0" y="0"/>
          <a:ext cx="0" cy="0"/>
          <a:chOff x="0" y="0"/>
          <a:chExt cx="0" cy="0"/>
        </a:xfrm>
      </p:grpSpPr>
      <p:sp>
        <p:nvSpPr>
          <p:cNvPr id="10871" name="Google Shape;10871;p91"/>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0872" name="Google Shape;10872;p91"/>
          <p:cNvGrpSpPr/>
          <p:nvPr/>
        </p:nvGrpSpPr>
        <p:grpSpPr>
          <a:xfrm>
            <a:off x="845901" y="1689241"/>
            <a:ext cx="442337" cy="419623"/>
            <a:chOff x="-6696925" y="3272575"/>
            <a:chExt cx="307200" cy="291425"/>
          </a:xfrm>
        </p:grpSpPr>
        <p:sp>
          <p:nvSpPr>
            <p:cNvPr id="10873" name="Google Shape;10873;p91"/>
            <p:cNvSpPr/>
            <p:nvPr/>
          </p:nvSpPr>
          <p:spPr>
            <a:xfrm>
              <a:off x="-6696925" y="3371400"/>
              <a:ext cx="220575" cy="192600"/>
            </a:xfrm>
            <a:custGeom>
              <a:rect b="b" l="l" r="r" t="t"/>
              <a:pathLst>
                <a:path extrusionOk="0" h="7704" w="8823">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91"/>
            <p:cNvSpPr/>
            <p:nvPr/>
          </p:nvSpPr>
          <p:spPr>
            <a:xfrm>
              <a:off x="-6621300" y="3272575"/>
              <a:ext cx="231575" cy="194950"/>
            </a:xfrm>
            <a:custGeom>
              <a:rect b="b" l="l" r="r" t="t"/>
              <a:pathLst>
                <a:path extrusionOk="0" h="7798" w="9263">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5" name="Google Shape;10875;p91"/>
          <p:cNvGrpSpPr/>
          <p:nvPr/>
        </p:nvGrpSpPr>
        <p:grpSpPr>
          <a:xfrm>
            <a:off x="845884" y="2204636"/>
            <a:ext cx="442373" cy="420775"/>
            <a:chOff x="-6690625" y="3631325"/>
            <a:chExt cx="307225" cy="292225"/>
          </a:xfrm>
        </p:grpSpPr>
        <p:sp>
          <p:nvSpPr>
            <p:cNvPr id="10876" name="Google Shape;10876;p91"/>
            <p:cNvSpPr/>
            <p:nvPr/>
          </p:nvSpPr>
          <p:spPr>
            <a:xfrm>
              <a:off x="-6690625" y="3631325"/>
              <a:ext cx="222925" cy="292225"/>
            </a:xfrm>
            <a:custGeom>
              <a:rect b="b" l="l" r="r" t="t"/>
              <a:pathLst>
                <a:path extrusionOk="0" h="11689" w="8917">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91"/>
            <p:cNvSpPr/>
            <p:nvPr/>
          </p:nvSpPr>
          <p:spPr>
            <a:xfrm>
              <a:off x="-6604350" y="3832175"/>
              <a:ext cx="58675" cy="56550"/>
            </a:xfrm>
            <a:custGeom>
              <a:rect b="b" l="l" r="r" t="t"/>
              <a:pathLst>
                <a:path extrusionOk="0" h="2262" w="2347">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91"/>
            <p:cNvSpPr/>
            <p:nvPr/>
          </p:nvSpPr>
          <p:spPr>
            <a:xfrm>
              <a:off x="-6470875" y="3684775"/>
              <a:ext cx="87475" cy="71800"/>
            </a:xfrm>
            <a:custGeom>
              <a:rect b="b" l="l" r="r" t="t"/>
              <a:pathLst>
                <a:path extrusionOk="0" h="2872" w="3499">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91"/>
            <p:cNvSpPr/>
            <p:nvPr/>
          </p:nvSpPr>
          <p:spPr>
            <a:xfrm>
              <a:off x="-6578775" y="3721900"/>
              <a:ext cx="143375" cy="143375"/>
            </a:xfrm>
            <a:custGeom>
              <a:rect b="b" l="l" r="r" t="t"/>
              <a:pathLst>
                <a:path extrusionOk="0" h="5735" w="5735">
                  <a:moveTo>
                    <a:pt x="3813" y="1"/>
                  </a:moveTo>
                  <a:lnTo>
                    <a:pt x="1" y="3813"/>
                  </a:lnTo>
                  <a:lnTo>
                    <a:pt x="1922" y="5734"/>
                  </a:lnTo>
                  <a:lnTo>
                    <a:pt x="4474" y="3183"/>
                  </a:lnTo>
                  <a:lnTo>
                    <a:pt x="5734" y="1922"/>
                  </a:lnTo>
                  <a:lnTo>
                    <a:pt x="38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91"/>
            <p:cNvSpPr/>
            <p:nvPr/>
          </p:nvSpPr>
          <p:spPr>
            <a:xfrm>
              <a:off x="-6685100" y="3636850"/>
              <a:ext cx="47275" cy="46475"/>
            </a:xfrm>
            <a:custGeom>
              <a:rect b="b" l="l" r="r" t="t"/>
              <a:pathLst>
                <a:path extrusionOk="0" h="1859" w="1891">
                  <a:moveTo>
                    <a:pt x="1891" y="0"/>
                  </a:moveTo>
                  <a:lnTo>
                    <a:pt x="0" y="1859"/>
                  </a:lnTo>
                  <a:lnTo>
                    <a:pt x="1891" y="1859"/>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1" name="Google Shape;10881;p91"/>
          <p:cNvGrpSpPr/>
          <p:nvPr/>
        </p:nvGrpSpPr>
        <p:grpSpPr>
          <a:xfrm>
            <a:off x="868005" y="2756972"/>
            <a:ext cx="421927" cy="419371"/>
            <a:chOff x="-6689825" y="3992050"/>
            <a:chExt cx="293025" cy="291250"/>
          </a:xfrm>
        </p:grpSpPr>
        <p:sp>
          <p:nvSpPr>
            <p:cNvPr id="10882" name="Google Shape;10882;p91"/>
            <p:cNvSpPr/>
            <p:nvPr/>
          </p:nvSpPr>
          <p:spPr>
            <a:xfrm>
              <a:off x="-6547275" y="3992050"/>
              <a:ext cx="30750" cy="65400"/>
            </a:xfrm>
            <a:custGeom>
              <a:rect b="b" l="l" r="r" t="t"/>
              <a:pathLst>
                <a:path extrusionOk="0" h="2616" w="1230">
                  <a:moveTo>
                    <a:pt x="1229" y="1"/>
                  </a:moveTo>
                  <a:cubicBezTo>
                    <a:pt x="757" y="379"/>
                    <a:pt x="284" y="1355"/>
                    <a:pt x="1" y="2616"/>
                  </a:cubicBezTo>
                  <a:lnTo>
                    <a:pt x="1229" y="2616"/>
                  </a:ln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91"/>
            <p:cNvSpPr/>
            <p:nvPr/>
          </p:nvSpPr>
          <p:spPr>
            <a:xfrm>
              <a:off x="-6547275" y="4143275"/>
              <a:ext cx="30750" cy="64600"/>
            </a:xfrm>
            <a:custGeom>
              <a:rect b="b" l="l" r="r" t="t"/>
              <a:pathLst>
                <a:path extrusionOk="0" h="2584" w="1230">
                  <a:moveTo>
                    <a:pt x="1" y="1"/>
                  </a:moveTo>
                  <a:cubicBezTo>
                    <a:pt x="284" y="1261"/>
                    <a:pt x="757" y="2237"/>
                    <a:pt x="1229" y="2584"/>
                  </a:cubicBez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91"/>
            <p:cNvSpPr/>
            <p:nvPr/>
          </p:nvSpPr>
          <p:spPr>
            <a:xfrm>
              <a:off x="-6551200" y="4073975"/>
              <a:ext cx="34675" cy="51200"/>
            </a:xfrm>
            <a:custGeom>
              <a:rect b="b" l="l" r="r" t="t"/>
              <a:pathLst>
                <a:path extrusionOk="0" h="2048" w="1387">
                  <a:moveTo>
                    <a:pt x="63" y="0"/>
                  </a:moveTo>
                  <a:cubicBezTo>
                    <a:pt x="0" y="725"/>
                    <a:pt x="0" y="1355"/>
                    <a:pt x="63" y="2048"/>
                  </a:cubicBezTo>
                  <a:lnTo>
                    <a:pt x="1386" y="2048"/>
                  </a:lnTo>
                  <a:lnTo>
                    <a:pt x="13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91"/>
            <p:cNvSpPr/>
            <p:nvPr/>
          </p:nvSpPr>
          <p:spPr>
            <a:xfrm>
              <a:off x="-6475600" y="3994425"/>
              <a:ext cx="70125" cy="63025"/>
            </a:xfrm>
            <a:custGeom>
              <a:rect b="b" l="l" r="r" t="t"/>
              <a:pathLst>
                <a:path extrusionOk="0" h="2521" w="2805">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91"/>
            <p:cNvSpPr/>
            <p:nvPr/>
          </p:nvSpPr>
          <p:spPr>
            <a:xfrm>
              <a:off x="-6449600" y="4073975"/>
              <a:ext cx="52800" cy="51200"/>
            </a:xfrm>
            <a:custGeom>
              <a:rect b="b" l="l" r="r" t="t"/>
              <a:pathLst>
                <a:path extrusionOk="0" h="2048" w="2112">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91"/>
            <p:cNvSpPr/>
            <p:nvPr/>
          </p:nvSpPr>
          <p:spPr>
            <a:xfrm>
              <a:off x="-6500000" y="3992050"/>
              <a:ext cx="30725" cy="65400"/>
            </a:xfrm>
            <a:custGeom>
              <a:rect b="b" l="l" r="r" t="t"/>
              <a:pathLst>
                <a:path extrusionOk="0" h="2616" w="1229">
                  <a:moveTo>
                    <a:pt x="0" y="1"/>
                  </a:moveTo>
                  <a:lnTo>
                    <a:pt x="0" y="2616"/>
                  </a:lnTo>
                  <a:lnTo>
                    <a:pt x="1229" y="2616"/>
                  </a:lnTo>
                  <a:cubicBezTo>
                    <a:pt x="977" y="1355"/>
                    <a:pt x="473" y="379"/>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91"/>
            <p:cNvSpPr/>
            <p:nvPr/>
          </p:nvSpPr>
          <p:spPr>
            <a:xfrm>
              <a:off x="-6500000" y="4143275"/>
              <a:ext cx="30725" cy="64600"/>
            </a:xfrm>
            <a:custGeom>
              <a:rect b="b" l="l" r="r" t="t"/>
              <a:pathLst>
                <a:path extrusionOk="0" h="2584" w="1229">
                  <a:moveTo>
                    <a:pt x="0" y="1"/>
                  </a:moveTo>
                  <a:lnTo>
                    <a:pt x="0" y="2584"/>
                  </a:lnTo>
                  <a:cubicBezTo>
                    <a:pt x="473" y="2237"/>
                    <a:pt x="945" y="126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91"/>
            <p:cNvSpPr/>
            <p:nvPr/>
          </p:nvSpPr>
          <p:spPr>
            <a:xfrm>
              <a:off x="-6689825" y="4141700"/>
              <a:ext cx="149675" cy="141600"/>
            </a:xfrm>
            <a:custGeom>
              <a:rect b="b" l="l" r="r" t="t"/>
              <a:pathLst>
                <a:path extrusionOk="0" h="5664" w="5987">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91"/>
            <p:cNvSpPr/>
            <p:nvPr/>
          </p:nvSpPr>
          <p:spPr>
            <a:xfrm>
              <a:off x="-6475600" y="4141700"/>
              <a:ext cx="70125" cy="64600"/>
            </a:xfrm>
            <a:custGeom>
              <a:rect b="b" l="l" r="r" t="t"/>
              <a:pathLst>
                <a:path extrusionOk="0" h="2584" w="2805">
                  <a:moveTo>
                    <a:pt x="946" y="1"/>
                  </a:moveTo>
                  <a:cubicBezTo>
                    <a:pt x="757" y="1040"/>
                    <a:pt x="442" y="1954"/>
                    <a:pt x="1" y="2584"/>
                  </a:cubicBezTo>
                  <a:cubicBezTo>
                    <a:pt x="1261" y="2174"/>
                    <a:pt x="2301" y="1229"/>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91"/>
            <p:cNvSpPr/>
            <p:nvPr/>
          </p:nvSpPr>
          <p:spPr>
            <a:xfrm>
              <a:off x="-6618950" y="4073975"/>
              <a:ext cx="52025" cy="51200"/>
            </a:xfrm>
            <a:custGeom>
              <a:rect b="b" l="l" r="r" t="t"/>
              <a:pathLst>
                <a:path extrusionOk="0" h="2048" w="2081">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91"/>
            <p:cNvSpPr/>
            <p:nvPr/>
          </p:nvSpPr>
          <p:spPr>
            <a:xfrm>
              <a:off x="-6610275" y="3992850"/>
              <a:ext cx="70125" cy="63025"/>
            </a:xfrm>
            <a:custGeom>
              <a:rect b="b" l="l" r="r" t="t"/>
              <a:pathLst>
                <a:path extrusionOk="0" h="2521" w="2805">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91"/>
            <p:cNvSpPr/>
            <p:nvPr/>
          </p:nvSpPr>
          <p:spPr>
            <a:xfrm>
              <a:off x="-6500000" y="4073975"/>
              <a:ext cx="35450" cy="51200"/>
            </a:xfrm>
            <a:custGeom>
              <a:rect b="b" l="l" r="r" t="t"/>
              <a:pathLst>
                <a:path extrusionOk="0" h="2048" w="1418">
                  <a:moveTo>
                    <a:pt x="0" y="0"/>
                  </a:moveTo>
                  <a:lnTo>
                    <a:pt x="0" y="2048"/>
                  </a:lnTo>
                  <a:lnTo>
                    <a:pt x="1292" y="2048"/>
                  </a:lnTo>
                  <a:cubicBezTo>
                    <a:pt x="1418" y="1355"/>
                    <a:pt x="1418" y="725"/>
                    <a:pt x="12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94" name="Google Shape;10894;p91"/>
          <p:cNvSpPr/>
          <p:nvPr/>
        </p:nvSpPr>
        <p:spPr>
          <a:xfrm>
            <a:off x="3545854" y="1689199"/>
            <a:ext cx="434634" cy="419227"/>
          </a:xfrm>
          <a:custGeom>
            <a:rect b="b" l="l" r="r" t="t"/>
            <a:pathLst>
              <a:path extrusionOk="0" h="11646" w="12074">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95" name="Google Shape;10895;p91"/>
          <p:cNvGrpSpPr/>
          <p:nvPr/>
        </p:nvGrpSpPr>
        <p:grpSpPr>
          <a:xfrm>
            <a:off x="3551317" y="2205192"/>
            <a:ext cx="423043" cy="419659"/>
            <a:chOff x="-4837325" y="3612425"/>
            <a:chExt cx="293800" cy="291450"/>
          </a:xfrm>
        </p:grpSpPr>
        <p:sp>
          <p:nvSpPr>
            <p:cNvPr id="10896" name="Google Shape;10896;p91"/>
            <p:cNvSpPr/>
            <p:nvPr/>
          </p:nvSpPr>
          <p:spPr>
            <a:xfrm>
              <a:off x="-4836550" y="3612425"/>
              <a:ext cx="293025" cy="170925"/>
            </a:xfrm>
            <a:custGeom>
              <a:rect b="b" l="l" r="r" t="t"/>
              <a:pathLst>
                <a:path extrusionOk="0" h="6837" w="11721">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91"/>
            <p:cNvSpPr/>
            <p:nvPr/>
          </p:nvSpPr>
          <p:spPr>
            <a:xfrm>
              <a:off x="-4837325" y="3743950"/>
              <a:ext cx="291425" cy="159925"/>
            </a:xfrm>
            <a:custGeom>
              <a:rect b="b" l="l" r="r" t="t"/>
              <a:pathLst>
                <a:path extrusionOk="0" h="6397" w="11657">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91"/>
            <p:cNvSpPr/>
            <p:nvPr/>
          </p:nvSpPr>
          <p:spPr>
            <a:xfrm>
              <a:off x="-4716825" y="3799075"/>
              <a:ext cx="51225" cy="18950"/>
            </a:xfrm>
            <a:custGeom>
              <a:rect b="b" l="l" r="r" t="t"/>
              <a:pathLst>
                <a:path extrusionOk="0" h="758" w="2049">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9" name="Google Shape;10899;p91"/>
          <p:cNvGrpSpPr/>
          <p:nvPr/>
        </p:nvGrpSpPr>
        <p:grpSpPr>
          <a:xfrm>
            <a:off x="3564349" y="2756826"/>
            <a:ext cx="420775" cy="419659"/>
            <a:chOff x="-4837325" y="3971575"/>
            <a:chExt cx="292225" cy="291450"/>
          </a:xfrm>
        </p:grpSpPr>
        <p:sp>
          <p:nvSpPr>
            <p:cNvPr id="10900" name="Google Shape;10900;p91"/>
            <p:cNvSpPr/>
            <p:nvPr/>
          </p:nvSpPr>
          <p:spPr>
            <a:xfrm>
              <a:off x="-4734150" y="4073975"/>
              <a:ext cx="86650" cy="86650"/>
            </a:xfrm>
            <a:custGeom>
              <a:rect b="b" l="l" r="r" t="t"/>
              <a:pathLst>
                <a:path extrusionOk="0" h="3466" w="3466">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91"/>
            <p:cNvSpPr/>
            <p:nvPr/>
          </p:nvSpPr>
          <p:spPr>
            <a:xfrm>
              <a:off x="-4700300" y="4108625"/>
              <a:ext cx="18950" cy="17350"/>
            </a:xfrm>
            <a:custGeom>
              <a:rect b="b" l="l" r="r" t="t"/>
              <a:pathLst>
                <a:path extrusionOk="0" h="694" w="758">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91"/>
            <p:cNvSpPr/>
            <p:nvPr/>
          </p:nvSpPr>
          <p:spPr>
            <a:xfrm>
              <a:off x="-4748325" y="3971575"/>
              <a:ext cx="203225" cy="204025"/>
            </a:xfrm>
            <a:custGeom>
              <a:rect b="b" l="l" r="r" t="t"/>
              <a:pathLst>
                <a:path extrusionOk="0" h="8161" w="8129">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91"/>
            <p:cNvSpPr/>
            <p:nvPr/>
          </p:nvSpPr>
          <p:spPr>
            <a:xfrm>
              <a:off x="-4656175" y="4151950"/>
              <a:ext cx="91375" cy="91375"/>
            </a:xfrm>
            <a:custGeom>
              <a:rect b="b" l="l" r="r" t="t"/>
              <a:pathLst>
                <a:path extrusionOk="0" h="3655" w="3655">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91"/>
            <p:cNvSpPr/>
            <p:nvPr/>
          </p:nvSpPr>
          <p:spPr>
            <a:xfrm>
              <a:off x="-4817650" y="3991275"/>
              <a:ext cx="91400" cy="91375"/>
            </a:xfrm>
            <a:custGeom>
              <a:rect b="b" l="l" r="r" t="t"/>
              <a:pathLst>
                <a:path extrusionOk="0" h="3655" w="3656">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91"/>
            <p:cNvSpPr/>
            <p:nvPr/>
          </p:nvSpPr>
          <p:spPr>
            <a:xfrm>
              <a:off x="-4837325" y="4059000"/>
              <a:ext cx="204000" cy="204025"/>
            </a:xfrm>
            <a:custGeom>
              <a:rect b="b" l="l" r="r" t="t"/>
              <a:pathLst>
                <a:path extrusionOk="0" h="8161" w="816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6" name="Google Shape;10906;p91"/>
          <p:cNvGrpSpPr/>
          <p:nvPr/>
        </p:nvGrpSpPr>
        <p:grpSpPr>
          <a:xfrm>
            <a:off x="6256364" y="1714185"/>
            <a:ext cx="430998" cy="369730"/>
            <a:chOff x="-3037625" y="3254850"/>
            <a:chExt cx="299325" cy="256775"/>
          </a:xfrm>
        </p:grpSpPr>
        <p:sp>
          <p:nvSpPr>
            <p:cNvPr id="10907" name="Google Shape;10907;p91"/>
            <p:cNvSpPr/>
            <p:nvPr/>
          </p:nvSpPr>
          <p:spPr>
            <a:xfrm>
              <a:off x="-3037625" y="3460400"/>
              <a:ext cx="152825" cy="51225"/>
            </a:xfrm>
            <a:custGeom>
              <a:rect b="b" l="l" r="r" t="t"/>
              <a:pathLst>
                <a:path extrusionOk="0" h="2049" w="6113">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91"/>
            <p:cNvSpPr/>
            <p:nvPr/>
          </p:nvSpPr>
          <p:spPr>
            <a:xfrm>
              <a:off x="-2884825" y="3460400"/>
              <a:ext cx="146525" cy="51225"/>
            </a:xfrm>
            <a:custGeom>
              <a:rect b="b" l="l" r="r" t="t"/>
              <a:pathLst>
                <a:path extrusionOk="0" h="2049" w="5861">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91"/>
            <p:cNvSpPr/>
            <p:nvPr/>
          </p:nvSpPr>
          <p:spPr>
            <a:xfrm>
              <a:off x="-2909225" y="3313125"/>
              <a:ext cx="59875" cy="72475"/>
            </a:xfrm>
            <a:custGeom>
              <a:rect b="b" l="l" r="r" t="t"/>
              <a:pathLst>
                <a:path extrusionOk="0" h="2899" w="2395">
                  <a:moveTo>
                    <a:pt x="0" y="1"/>
                  </a:moveTo>
                  <a:lnTo>
                    <a:pt x="0" y="2899"/>
                  </a:lnTo>
                  <a:lnTo>
                    <a:pt x="2395" y="1450"/>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91"/>
            <p:cNvSpPr/>
            <p:nvPr/>
          </p:nvSpPr>
          <p:spPr>
            <a:xfrm>
              <a:off x="-3029750" y="3254850"/>
              <a:ext cx="291450" cy="188250"/>
            </a:xfrm>
            <a:custGeom>
              <a:rect b="b" l="l" r="r" t="t"/>
              <a:pathLst>
                <a:path extrusionOk="0" h="7530" w="11658">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1" name="Google Shape;10911;p91"/>
          <p:cNvGrpSpPr/>
          <p:nvPr/>
        </p:nvGrpSpPr>
        <p:grpSpPr>
          <a:xfrm>
            <a:off x="6260324" y="2204615"/>
            <a:ext cx="423079" cy="420811"/>
            <a:chOff x="-3031325" y="3597450"/>
            <a:chExt cx="293825" cy="292250"/>
          </a:xfrm>
        </p:grpSpPr>
        <p:sp>
          <p:nvSpPr>
            <p:cNvPr id="10912" name="Google Shape;10912;p91"/>
            <p:cNvSpPr/>
            <p:nvPr/>
          </p:nvSpPr>
          <p:spPr>
            <a:xfrm>
              <a:off x="-3029750" y="3597450"/>
              <a:ext cx="292250" cy="67775"/>
            </a:xfrm>
            <a:custGeom>
              <a:rect b="b" l="l" r="r" t="t"/>
              <a:pathLst>
                <a:path extrusionOk="0" h="2711" w="1169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91"/>
            <p:cNvSpPr/>
            <p:nvPr/>
          </p:nvSpPr>
          <p:spPr>
            <a:xfrm>
              <a:off x="-3031325" y="3687250"/>
              <a:ext cx="292250" cy="153600"/>
            </a:xfrm>
            <a:custGeom>
              <a:rect b="b" l="l" r="r" t="t"/>
              <a:pathLst>
                <a:path extrusionOk="0" h="6144" w="1169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91"/>
            <p:cNvSpPr/>
            <p:nvPr/>
          </p:nvSpPr>
          <p:spPr>
            <a:xfrm>
              <a:off x="-2908450" y="3724275"/>
              <a:ext cx="59900" cy="164625"/>
            </a:xfrm>
            <a:custGeom>
              <a:rect b="b" l="l" r="r" t="t"/>
              <a:pathLst>
                <a:path extrusionOk="0" h="6585" w="2396">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91"/>
            <p:cNvSpPr/>
            <p:nvPr/>
          </p:nvSpPr>
          <p:spPr>
            <a:xfrm>
              <a:off x="-2831250" y="3725850"/>
              <a:ext cx="59875" cy="163850"/>
            </a:xfrm>
            <a:custGeom>
              <a:rect b="b" l="l" r="r" t="t"/>
              <a:pathLst>
                <a:path extrusionOk="0" h="6554" w="2395">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6" name="Google Shape;10916;p91"/>
          <p:cNvGrpSpPr/>
          <p:nvPr/>
        </p:nvGrpSpPr>
        <p:grpSpPr>
          <a:xfrm>
            <a:off x="6272798" y="2781214"/>
            <a:ext cx="421927" cy="370882"/>
            <a:chOff x="-3030525" y="3973150"/>
            <a:chExt cx="293025" cy="257575"/>
          </a:xfrm>
        </p:grpSpPr>
        <p:sp>
          <p:nvSpPr>
            <p:cNvPr id="10917" name="Google Shape;10917;p91"/>
            <p:cNvSpPr/>
            <p:nvPr/>
          </p:nvSpPr>
          <p:spPr>
            <a:xfrm>
              <a:off x="-3029750" y="3973150"/>
              <a:ext cx="292250" cy="68550"/>
            </a:xfrm>
            <a:custGeom>
              <a:rect b="b" l="l" r="r" t="t"/>
              <a:pathLst>
                <a:path extrusionOk="0" h="2742" w="1169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91"/>
            <p:cNvSpPr/>
            <p:nvPr/>
          </p:nvSpPr>
          <p:spPr>
            <a:xfrm>
              <a:off x="-3030525" y="4059000"/>
              <a:ext cx="292225" cy="171725"/>
            </a:xfrm>
            <a:custGeom>
              <a:rect b="b" l="l" r="r" t="t"/>
              <a:pathLst>
                <a:path extrusionOk="0" h="6869" w="11689">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9" name="Google Shape;10919;p91"/>
          <p:cNvGrpSpPr/>
          <p:nvPr/>
        </p:nvGrpSpPr>
        <p:grpSpPr>
          <a:xfrm>
            <a:off x="1374391" y="3369426"/>
            <a:ext cx="421927" cy="297195"/>
            <a:chOff x="-1199300" y="3279250"/>
            <a:chExt cx="293025" cy="206400"/>
          </a:xfrm>
        </p:grpSpPr>
        <p:sp>
          <p:nvSpPr>
            <p:cNvPr id="10920" name="Google Shape;10920;p91"/>
            <p:cNvSpPr/>
            <p:nvPr/>
          </p:nvSpPr>
          <p:spPr>
            <a:xfrm>
              <a:off x="-1183550" y="3395050"/>
              <a:ext cx="261525" cy="90600"/>
            </a:xfrm>
            <a:custGeom>
              <a:rect b="b" l="l" r="r" t="t"/>
              <a:pathLst>
                <a:path extrusionOk="0" h="3624" w="10461">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91"/>
            <p:cNvSpPr/>
            <p:nvPr/>
          </p:nvSpPr>
          <p:spPr>
            <a:xfrm>
              <a:off x="-1184325" y="3279250"/>
              <a:ext cx="261500" cy="129400"/>
            </a:xfrm>
            <a:custGeom>
              <a:rect b="b" l="l" r="r" t="t"/>
              <a:pathLst>
                <a:path extrusionOk="0" h="5176" w="1046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91"/>
            <p:cNvSpPr/>
            <p:nvPr/>
          </p:nvSpPr>
          <p:spPr>
            <a:xfrm>
              <a:off x="-1199300" y="3294225"/>
              <a:ext cx="90600" cy="175650"/>
            </a:xfrm>
            <a:custGeom>
              <a:rect b="b" l="l" r="r" t="t"/>
              <a:pathLst>
                <a:path extrusionOk="0" h="7026" w="3624">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91"/>
            <p:cNvSpPr/>
            <p:nvPr/>
          </p:nvSpPr>
          <p:spPr>
            <a:xfrm>
              <a:off x="-996875" y="3294225"/>
              <a:ext cx="90600" cy="177225"/>
            </a:xfrm>
            <a:custGeom>
              <a:rect b="b" l="l" r="r" t="t"/>
              <a:pathLst>
                <a:path extrusionOk="0" h="7089" w="3624">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4" name="Google Shape;10924;p91"/>
          <p:cNvGrpSpPr/>
          <p:nvPr/>
        </p:nvGrpSpPr>
        <p:grpSpPr>
          <a:xfrm>
            <a:off x="1381477" y="1688773"/>
            <a:ext cx="444605" cy="420559"/>
            <a:chOff x="-6338550" y="3272950"/>
            <a:chExt cx="308775" cy="292075"/>
          </a:xfrm>
        </p:grpSpPr>
        <p:sp>
          <p:nvSpPr>
            <p:cNvPr id="10925" name="Google Shape;10925;p91"/>
            <p:cNvSpPr/>
            <p:nvPr/>
          </p:nvSpPr>
          <p:spPr>
            <a:xfrm>
              <a:off x="-6338550" y="3272950"/>
              <a:ext cx="308775" cy="119750"/>
            </a:xfrm>
            <a:custGeom>
              <a:rect b="b" l="l" r="r" t="t"/>
              <a:pathLst>
                <a:path extrusionOk="0" h="4790" w="12351">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91"/>
            <p:cNvSpPr/>
            <p:nvPr/>
          </p:nvSpPr>
          <p:spPr>
            <a:xfrm>
              <a:off x="-6228275" y="3479325"/>
              <a:ext cx="86650" cy="85700"/>
            </a:xfrm>
            <a:custGeom>
              <a:rect b="b" l="l" r="r" t="t"/>
              <a:pathLst>
                <a:path extrusionOk="0" h="3428" w="3466">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91"/>
            <p:cNvSpPr/>
            <p:nvPr/>
          </p:nvSpPr>
          <p:spPr>
            <a:xfrm>
              <a:off x="-6292075" y="3410800"/>
              <a:ext cx="212675" cy="50425"/>
            </a:xfrm>
            <a:custGeom>
              <a:rect b="b" l="l" r="r" t="t"/>
              <a:pathLst>
                <a:path extrusionOk="0" h="2017" w="8507">
                  <a:moveTo>
                    <a:pt x="0" y="0"/>
                  </a:moveTo>
                  <a:lnTo>
                    <a:pt x="2048" y="2016"/>
                  </a:lnTo>
                  <a:lnTo>
                    <a:pt x="6459" y="2016"/>
                  </a:ln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8" name="Google Shape;10928;p91"/>
          <p:cNvGrpSpPr/>
          <p:nvPr/>
        </p:nvGrpSpPr>
        <p:grpSpPr>
          <a:xfrm>
            <a:off x="1392817" y="2205194"/>
            <a:ext cx="421927" cy="419659"/>
            <a:chOff x="-6329100" y="3632100"/>
            <a:chExt cx="293025" cy="291450"/>
          </a:xfrm>
        </p:grpSpPr>
        <p:sp>
          <p:nvSpPr>
            <p:cNvPr id="10929" name="Google Shape;10929;p91"/>
            <p:cNvSpPr/>
            <p:nvPr/>
          </p:nvSpPr>
          <p:spPr>
            <a:xfrm>
              <a:off x="-6210700" y="3751600"/>
              <a:ext cx="174625" cy="171950"/>
            </a:xfrm>
            <a:custGeom>
              <a:rect b="b" l="l" r="r" t="t"/>
              <a:pathLst>
                <a:path extrusionOk="0" h="6878" w="6985">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91"/>
            <p:cNvSpPr/>
            <p:nvPr/>
          </p:nvSpPr>
          <p:spPr>
            <a:xfrm>
              <a:off x="-6272400" y="3691975"/>
              <a:ext cx="136300" cy="135500"/>
            </a:xfrm>
            <a:custGeom>
              <a:rect b="b" l="l" r="r" t="t"/>
              <a:pathLst>
                <a:path extrusionOk="0" h="5420" w="5452">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91"/>
            <p:cNvSpPr/>
            <p:nvPr/>
          </p:nvSpPr>
          <p:spPr>
            <a:xfrm>
              <a:off x="-6329100" y="3632100"/>
              <a:ext cx="257575" cy="256025"/>
            </a:xfrm>
            <a:custGeom>
              <a:rect b="b" l="l" r="r" t="t"/>
              <a:pathLst>
                <a:path extrusionOk="0" h="10241" w="10303">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2" name="Google Shape;10932;p91"/>
          <p:cNvGrpSpPr/>
          <p:nvPr/>
        </p:nvGrpSpPr>
        <p:grpSpPr>
          <a:xfrm>
            <a:off x="1405867" y="2756828"/>
            <a:ext cx="419623" cy="419659"/>
            <a:chOff x="-6329875" y="3992050"/>
            <a:chExt cx="291425" cy="291450"/>
          </a:xfrm>
        </p:grpSpPr>
        <p:sp>
          <p:nvSpPr>
            <p:cNvPr id="10933" name="Google Shape;10933;p91"/>
            <p:cNvSpPr/>
            <p:nvPr/>
          </p:nvSpPr>
          <p:spPr>
            <a:xfrm>
              <a:off x="-6090450" y="4077900"/>
              <a:ext cx="52000" cy="34675"/>
            </a:xfrm>
            <a:custGeom>
              <a:rect b="b" l="l" r="r" t="t"/>
              <a:pathLst>
                <a:path extrusionOk="0" h="1387" w="208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91"/>
            <p:cNvSpPr/>
            <p:nvPr/>
          </p:nvSpPr>
          <p:spPr>
            <a:xfrm>
              <a:off x="-6262925" y="3992050"/>
              <a:ext cx="154400" cy="155200"/>
            </a:xfrm>
            <a:custGeom>
              <a:rect b="b" l="l" r="r" t="t"/>
              <a:pathLst>
                <a:path extrusionOk="0" h="6208" w="6176">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91"/>
            <p:cNvSpPr/>
            <p:nvPr/>
          </p:nvSpPr>
          <p:spPr>
            <a:xfrm>
              <a:off x="-6329875" y="4044825"/>
              <a:ext cx="51200" cy="102425"/>
            </a:xfrm>
            <a:custGeom>
              <a:rect b="b" l="l" r="r" t="t"/>
              <a:pathLst>
                <a:path extrusionOk="0" h="4097" w="2048">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91"/>
            <p:cNvSpPr/>
            <p:nvPr/>
          </p:nvSpPr>
          <p:spPr>
            <a:xfrm>
              <a:off x="-6329875" y="4129900"/>
              <a:ext cx="291425" cy="153600"/>
            </a:xfrm>
            <a:custGeom>
              <a:rect b="b" l="l" r="r" t="t"/>
              <a:pathLst>
                <a:path extrusionOk="0" h="6144" w="11657">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7" name="Google Shape;10937;p91"/>
          <p:cNvGrpSpPr/>
          <p:nvPr/>
        </p:nvGrpSpPr>
        <p:grpSpPr>
          <a:xfrm>
            <a:off x="4092004" y="1687530"/>
            <a:ext cx="423079" cy="423043"/>
            <a:chOff x="-4478975" y="3251700"/>
            <a:chExt cx="293825" cy="293800"/>
          </a:xfrm>
        </p:grpSpPr>
        <p:sp>
          <p:nvSpPr>
            <p:cNvPr id="10938" name="Google Shape;10938;p91"/>
            <p:cNvSpPr/>
            <p:nvPr/>
          </p:nvSpPr>
          <p:spPr>
            <a:xfrm>
              <a:off x="-4375000" y="3365100"/>
              <a:ext cx="85075" cy="110900"/>
            </a:xfrm>
            <a:custGeom>
              <a:rect b="b" l="l" r="r" t="t"/>
              <a:pathLst>
                <a:path extrusionOk="0" h="4436" w="3403">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91"/>
            <p:cNvSpPr/>
            <p:nvPr/>
          </p:nvSpPr>
          <p:spPr>
            <a:xfrm>
              <a:off x="-4408875" y="3321800"/>
              <a:ext cx="154400" cy="148875"/>
            </a:xfrm>
            <a:custGeom>
              <a:rect b="b" l="l" r="r" t="t"/>
              <a:pathLst>
                <a:path extrusionOk="0" h="5955" w="6176">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91"/>
            <p:cNvSpPr/>
            <p:nvPr/>
          </p:nvSpPr>
          <p:spPr>
            <a:xfrm>
              <a:off x="-4478975" y="3251700"/>
              <a:ext cx="293825" cy="293800"/>
            </a:xfrm>
            <a:custGeom>
              <a:rect b="b" l="l" r="r" t="t"/>
              <a:pathLst>
                <a:path extrusionOk="0" h="11752" w="11753">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1" name="Google Shape;10941;p91"/>
          <p:cNvGrpSpPr/>
          <p:nvPr/>
        </p:nvGrpSpPr>
        <p:grpSpPr>
          <a:xfrm>
            <a:off x="4092004" y="2205192"/>
            <a:ext cx="423079" cy="419659"/>
            <a:chOff x="-4475825" y="3612425"/>
            <a:chExt cx="293825" cy="291450"/>
          </a:xfrm>
        </p:grpSpPr>
        <p:sp>
          <p:nvSpPr>
            <p:cNvPr id="10942" name="Google Shape;10942;p91"/>
            <p:cNvSpPr/>
            <p:nvPr/>
          </p:nvSpPr>
          <p:spPr>
            <a:xfrm>
              <a:off x="-4349800" y="3664400"/>
              <a:ext cx="34675" cy="33100"/>
            </a:xfrm>
            <a:custGeom>
              <a:rect b="b" l="l" r="r" t="t"/>
              <a:pathLst>
                <a:path extrusionOk="0" h="1324" w="1387">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91"/>
            <p:cNvSpPr/>
            <p:nvPr/>
          </p:nvSpPr>
          <p:spPr>
            <a:xfrm>
              <a:off x="-4366325" y="3714800"/>
              <a:ext cx="68525" cy="34700"/>
            </a:xfrm>
            <a:custGeom>
              <a:rect b="b" l="l" r="r" t="t"/>
              <a:pathLst>
                <a:path extrusionOk="0" h="1388" w="2741">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91"/>
            <p:cNvSpPr/>
            <p:nvPr/>
          </p:nvSpPr>
          <p:spPr>
            <a:xfrm>
              <a:off x="-4475825" y="3612425"/>
              <a:ext cx="293825" cy="291450"/>
            </a:xfrm>
            <a:custGeom>
              <a:rect b="b" l="l" r="r" t="t"/>
              <a:pathLst>
                <a:path extrusionOk="0" h="11658" w="11753">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5" name="Google Shape;10945;p91"/>
          <p:cNvGrpSpPr/>
          <p:nvPr/>
        </p:nvGrpSpPr>
        <p:grpSpPr>
          <a:xfrm>
            <a:off x="4101077" y="2756844"/>
            <a:ext cx="428730" cy="419623"/>
            <a:chOff x="-4480550" y="3970800"/>
            <a:chExt cx="297750" cy="291425"/>
          </a:xfrm>
        </p:grpSpPr>
        <p:sp>
          <p:nvSpPr>
            <p:cNvPr id="10946" name="Google Shape;10946;p91"/>
            <p:cNvSpPr/>
            <p:nvPr/>
          </p:nvSpPr>
          <p:spPr>
            <a:xfrm>
              <a:off x="-4426200" y="4058225"/>
              <a:ext cx="51225" cy="69325"/>
            </a:xfrm>
            <a:custGeom>
              <a:rect b="b" l="l" r="r" t="t"/>
              <a:pathLst>
                <a:path extrusionOk="0" h="2773" w="2049">
                  <a:moveTo>
                    <a:pt x="1" y="0"/>
                  </a:moveTo>
                  <a:lnTo>
                    <a:pt x="1" y="2773"/>
                  </a:lnTo>
                  <a:lnTo>
                    <a:pt x="2048" y="2773"/>
                  </a:ln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91"/>
            <p:cNvSpPr/>
            <p:nvPr/>
          </p:nvSpPr>
          <p:spPr>
            <a:xfrm>
              <a:off x="-4480550" y="3970800"/>
              <a:ext cx="297750" cy="291425"/>
            </a:xfrm>
            <a:custGeom>
              <a:rect b="b" l="l" r="r" t="t"/>
              <a:pathLst>
                <a:path extrusionOk="0" h="11657" w="1191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8" name="Google Shape;10948;p91"/>
          <p:cNvGrpSpPr/>
          <p:nvPr/>
        </p:nvGrpSpPr>
        <p:grpSpPr>
          <a:xfrm>
            <a:off x="6804910" y="1689221"/>
            <a:ext cx="415123" cy="419659"/>
            <a:chOff x="-2668225" y="3239075"/>
            <a:chExt cx="288300" cy="291450"/>
          </a:xfrm>
        </p:grpSpPr>
        <p:sp>
          <p:nvSpPr>
            <p:cNvPr id="10949" name="Google Shape;10949;p91"/>
            <p:cNvSpPr/>
            <p:nvPr/>
          </p:nvSpPr>
          <p:spPr>
            <a:xfrm>
              <a:off x="-2592600" y="3239075"/>
              <a:ext cx="137850" cy="51225"/>
            </a:xfrm>
            <a:custGeom>
              <a:rect b="b" l="l" r="r" t="t"/>
              <a:pathLst>
                <a:path extrusionOk="0" h="2049" w="5514">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91"/>
            <p:cNvSpPr/>
            <p:nvPr/>
          </p:nvSpPr>
          <p:spPr>
            <a:xfrm>
              <a:off x="-2587875" y="3307875"/>
              <a:ext cx="129200" cy="69850"/>
            </a:xfrm>
            <a:custGeom>
              <a:rect b="b" l="l" r="r" t="t"/>
              <a:pathLst>
                <a:path extrusionOk="0" h="2794" w="5168">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91"/>
            <p:cNvSpPr/>
            <p:nvPr/>
          </p:nvSpPr>
          <p:spPr>
            <a:xfrm>
              <a:off x="-2566625" y="3427325"/>
              <a:ext cx="33125" cy="33100"/>
            </a:xfrm>
            <a:custGeom>
              <a:rect b="b" l="l" r="r" t="t"/>
              <a:pathLst>
                <a:path extrusionOk="0" h="1324" w="1325">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91"/>
            <p:cNvSpPr/>
            <p:nvPr/>
          </p:nvSpPr>
          <p:spPr>
            <a:xfrm>
              <a:off x="-2481550" y="3461200"/>
              <a:ext cx="18125" cy="18150"/>
            </a:xfrm>
            <a:custGeom>
              <a:rect b="b" l="l" r="r" t="t"/>
              <a:pathLst>
                <a:path extrusionOk="0" h="726" w="725">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91"/>
            <p:cNvSpPr/>
            <p:nvPr/>
          </p:nvSpPr>
          <p:spPr>
            <a:xfrm>
              <a:off x="-2668225" y="3393475"/>
              <a:ext cx="288300" cy="137050"/>
            </a:xfrm>
            <a:custGeom>
              <a:rect b="b" l="l" r="r" t="t"/>
              <a:pathLst>
                <a:path extrusionOk="0" h="5482" w="11532">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4" name="Google Shape;10954;p91"/>
          <p:cNvGrpSpPr/>
          <p:nvPr/>
        </p:nvGrpSpPr>
        <p:grpSpPr>
          <a:xfrm>
            <a:off x="6802066" y="2205191"/>
            <a:ext cx="420811" cy="419659"/>
            <a:chOff x="-2671375" y="3597450"/>
            <a:chExt cx="292250" cy="291450"/>
          </a:xfrm>
        </p:grpSpPr>
        <p:sp>
          <p:nvSpPr>
            <p:cNvPr id="10955" name="Google Shape;10955;p91"/>
            <p:cNvSpPr/>
            <p:nvPr/>
          </p:nvSpPr>
          <p:spPr>
            <a:xfrm>
              <a:off x="-2654050" y="3597450"/>
              <a:ext cx="260725" cy="51225"/>
            </a:xfrm>
            <a:custGeom>
              <a:rect b="b" l="l" r="r" t="t"/>
              <a:pathLst>
                <a:path extrusionOk="0" h="2049" w="10429">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91"/>
            <p:cNvSpPr/>
            <p:nvPr/>
          </p:nvSpPr>
          <p:spPr>
            <a:xfrm>
              <a:off x="-2671375" y="3667550"/>
              <a:ext cx="292250" cy="221350"/>
            </a:xfrm>
            <a:custGeom>
              <a:rect b="b" l="l" r="r" t="t"/>
              <a:pathLst>
                <a:path extrusionOk="0" h="8854" w="1169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7" name="Google Shape;10957;p91"/>
          <p:cNvGrpSpPr/>
          <p:nvPr/>
        </p:nvGrpSpPr>
        <p:grpSpPr>
          <a:xfrm>
            <a:off x="6812849" y="2755691"/>
            <a:ext cx="423043" cy="421927"/>
            <a:chOff x="-2670575" y="3956600"/>
            <a:chExt cx="293800" cy="293025"/>
          </a:xfrm>
        </p:grpSpPr>
        <p:sp>
          <p:nvSpPr>
            <p:cNvPr id="10958" name="Google Shape;10958;p91"/>
            <p:cNvSpPr/>
            <p:nvPr/>
          </p:nvSpPr>
          <p:spPr>
            <a:xfrm>
              <a:off x="-2670575" y="3975525"/>
              <a:ext cx="116575" cy="34675"/>
            </a:xfrm>
            <a:custGeom>
              <a:rect b="b" l="l" r="r" t="t"/>
              <a:pathLst>
                <a:path extrusionOk="0" h="1387" w="4663">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91"/>
            <p:cNvSpPr/>
            <p:nvPr/>
          </p:nvSpPr>
          <p:spPr>
            <a:xfrm>
              <a:off x="-2669800" y="4026700"/>
              <a:ext cx="170950" cy="136300"/>
            </a:xfrm>
            <a:custGeom>
              <a:rect b="b" l="l" r="r" t="t"/>
              <a:pathLst>
                <a:path extrusionOk="0" h="5452" w="6838">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91"/>
            <p:cNvSpPr/>
            <p:nvPr/>
          </p:nvSpPr>
          <p:spPr>
            <a:xfrm>
              <a:off x="-2669800" y="4179500"/>
              <a:ext cx="170950" cy="70125"/>
            </a:xfrm>
            <a:custGeom>
              <a:rect b="b" l="l" r="r" t="t"/>
              <a:pathLst>
                <a:path extrusionOk="0" h="2805" w="6838">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91"/>
            <p:cNvSpPr/>
            <p:nvPr/>
          </p:nvSpPr>
          <p:spPr>
            <a:xfrm>
              <a:off x="-2566625" y="3956600"/>
              <a:ext cx="189850" cy="190650"/>
            </a:xfrm>
            <a:custGeom>
              <a:rect b="b" l="l" r="r" t="t"/>
              <a:pathLst>
                <a:path extrusionOk="0" h="7626" w="7594">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2" name="Google Shape;10962;p91"/>
          <p:cNvGrpSpPr/>
          <p:nvPr/>
        </p:nvGrpSpPr>
        <p:grpSpPr>
          <a:xfrm>
            <a:off x="3070370" y="3311947"/>
            <a:ext cx="426462" cy="418363"/>
            <a:chOff x="-1183550" y="3586525"/>
            <a:chExt cx="296175" cy="290550"/>
          </a:xfrm>
        </p:grpSpPr>
        <p:sp>
          <p:nvSpPr>
            <p:cNvPr id="10963" name="Google Shape;10963;p91"/>
            <p:cNvSpPr/>
            <p:nvPr/>
          </p:nvSpPr>
          <p:spPr>
            <a:xfrm>
              <a:off x="-927575" y="3671500"/>
              <a:ext cx="40200" cy="16575"/>
            </a:xfrm>
            <a:custGeom>
              <a:rect b="b" l="l" r="r" t="t"/>
              <a:pathLst>
                <a:path extrusionOk="0" h="663" w="1608">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91"/>
            <p:cNvSpPr/>
            <p:nvPr/>
          </p:nvSpPr>
          <p:spPr>
            <a:xfrm>
              <a:off x="-1183550" y="3671500"/>
              <a:ext cx="39400" cy="16575"/>
            </a:xfrm>
            <a:custGeom>
              <a:rect b="b" l="l" r="r" t="t"/>
              <a:pathLst>
                <a:path extrusionOk="0" h="663" w="1576">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91"/>
            <p:cNvSpPr/>
            <p:nvPr/>
          </p:nvSpPr>
          <p:spPr>
            <a:xfrm>
              <a:off x="-944250" y="3603025"/>
              <a:ext cx="39525" cy="26375"/>
            </a:xfrm>
            <a:custGeom>
              <a:rect b="b" l="l" r="r" t="t"/>
              <a:pathLst>
                <a:path extrusionOk="0" h="1055" w="1581">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91"/>
            <p:cNvSpPr/>
            <p:nvPr/>
          </p:nvSpPr>
          <p:spPr>
            <a:xfrm>
              <a:off x="-1166200" y="3731225"/>
              <a:ext cx="39700" cy="26075"/>
            </a:xfrm>
            <a:custGeom>
              <a:rect b="b" l="l" r="r" t="t"/>
              <a:pathLst>
                <a:path extrusionOk="0" h="1043" w="1588">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91"/>
            <p:cNvSpPr/>
            <p:nvPr/>
          </p:nvSpPr>
          <p:spPr>
            <a:xfrm>
              <a:off x="-944925" y="3730950"/>
              <a:ext cx="40200" cy="26375"/>
            </a:xfrm>
            <a:custGeom>
              <a:rect b="b" l="l" r="r" t="t"/>
              <a:pathLst>
                <a:path extrusionOk="0" h="1055" w="1608">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91"/>
            <p:cNvSpPr/>
            <p:nvPr/>
          </p:nvSpPr>
          <p:spPr>
            <a:xfrm>
              <a:off x="-1167000" y="3603025"/>
              <a:ext cx="40200" cy="26375"/>
            </a:xfrm>
            <a:custGeom>
              <a:rect b="b" l="l" r="r" t="t"/>
              <a:pathLst>
                <a:path extrusionOk="0" h="1055" w="1608">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91"/>
            <p:cNvSpPr/>
            <p:nvPr/>
          </p:nvSpPr>
          <p:spPr>
            <a:xfrm>
              <a:off x="-1065400" y="3658900"/>
              <a:ext cx="59875" cy="77200"/>
            </a:xfrm>
            <a:custGeom>
              <a:rect b="b" l="l" r="r" t="t"/>
              <a:pathLst>
                <a:path extrusionOk="0" h="3088" w="2395">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91"/>
            <p:cNvSpPr/>
            <p:nvPr/>
          </p:nvSpPr>
          <p:spPr>
            <a:xfrm>
              <a:off x="-1078000" y="3809325"/>
              <a:ext cx="85075" cy="67750"/>
            </a:xfrm>
            <a:custGeom>
              <a:rect b="b" l="l" r="r" t="t"/>
              <a:pathLst>
                <a:path extrusionOk="0" h="2710" w="3403">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91"/>
            <p:cNvSpPr/>
            <p:nvPr/>
          </p:nvSpPr>
          <p:spPr>
            <a:xfrm>
              <a:off x="-1135500" y="3586525"/>
              <a:ext cx="193775" cy="204700"/>
            </a:xfrm>
            <a:custGeom>
              <a:rect b="b" l="l" r="r" t="t"/>
              <a:pathLst>
                <a:path extrusionOk="0" h="8188" w="7751">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2" name="Google Shape;10972;p91"/>
          <p:cNvGrpSpPr/>
          <p:nvPr/>
        </p:nvGrpSpPr>
        <p:grpSpPr>
          <a:xfrm>
            <a:off x="1933980" y="1689799"/>
            <a:ext cx="420811" cy="418507"/>
            <a:chOff x="-5971525" y="3273750"/>
            <a:chExt cx="292250" cy="290650"/>
          </a:xfrm>
        </p:grpSpPr>
        <p:sp>
          <p:nvSpPr>
            <p:cNvPr id="10973" name="Google Shape;10973;p91"/>
            <p:cNvSpPr/>
            <p:nvPr/>
          </p:nvSpPr>
          <p:spPr>
            <a:xfrm>
              <a:off x="-5868325" y="3273750"/>
              <a:ext cx="85075" cy="84300"/>
            </a:xfrm>
            <a:custGeom>
              <a:rect b="b" l="l" r="r" t="t"/>
              <a:pathLst>
                <a:path extrusionOk="0" h="3372" w="3403">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91"/>
            <p:cNvSpPr/>
            <p:nvPr/>
          </p:nvSpPr>
          <p:spPr>
            <a:xfrm>
              <a:off x="-5971525" y="3308400"/>
              <a:ext cx="292250" cy="256000"/>
            </a:xfrm>
            <a:custGeom>
              <a:rect b="b" l="l" r="r" t="t"/>
              <a:pathLst>
                <a:path extrusionOk="0" h="10240" w="1169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5" name="Google Shape;10975;p91"/>
          <p:cNvGrpSpPr/>
          <p:nvPr/>
        </p:nvGrpSpPr>
        <p:grpSpPr>
          <a:xfrm>
            <a:off x="1928310" y="2203826"/>
            <a:ext cx="432150" cy="422395"/>
            <a:chOff x="-5974675" y="3632100"/>
            <a:chExt cx="300125" cy="293350"/>
          </a:xfrm>
        </p:grpSpPr>
        <p:sp>
          <p:nvSpPr>
            <p:cNvPr id="10976" name="Google Shape;10976;p91"/>
            <p:cNvSpPr/>
            <p:nvPr/>
          </p:nvSpPr>
          <p:spPr>
            <a:xfrm>
              <a:off x="-5974675" y="3701875"/>
              <a:ext cx="141025" cy="221650"/>
            </a:xfrm>
            <a:custGeom>
              <a:rect b="b" l="l" r="r" t="t"/>
              <a:pathLst>
                <a:path extrusionOk="0" h="8866" w="5641">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91"/>
            <p:cNvSpPr/>
            <p:nvPr/>
          </p:nvSpPr>
          <p:spPr>
            <a:xfrm>
              <a:off x="-5880150" y="3632100"/>
              <a:ext cx="108725" cy="68550"/>
            </a:xfrm>
            <a:custGeom>
              <a:rect b="b" l="l" r="r" t="t"/>
              <a:pathLst>
                <a:path extrusionOk="0" h="2742" w="4349">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91"/>
            <p:cNvSpPr/>
            <p:nvPr/>
          </p:nvSpPr>
          <p:spPr>
            <a:xfrm>
              <a:off x="-5814775" y="3702500"/>
              <a:ext cx="140225" cy="222950"/>
            </a:xfrm>
            <a:custGeom>
              <a:rect b="b" l="l" r="r" t="t"/>
              <a:pathLst>
                <a:path extrusionOk="0" h="8918" w="5609">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9" name="Google Shape;10979;p91"/>
          <p:cNvGrpSpPr/>
          <p:nvPr/>
        </p:nvGrpSpPr>
        <p:grpSpPr>
          <a:xfrm>
            <a:off x="1958351" y="2755694"/>
            <a:ext cx="395865" cy="421927"/>
            <a:chOff x="-5971525" y="3990475"/>
            <a:chExt cx="274925" cy="293025"/>
          </a:xfrm>
        </p:grpSpPr>
        <p:sp>
          <p:nvSpPr>
            <p:cNvPr id="10980" name="Google Shape;10980;p91"/>
            <p:cNvSpPr/>
            <p:nvPr/>
          </p:nvSpPr>
          <p:spPr>
            <a:xfrm>
              <a:off x="-5851000" y="4061375"/>
              <a:ext cx="102400" cy="33875"/>
            </a:xfrm>
            <a:custGeom>
              <a:rect b="b" l="l" r="r" t="t"/>
              <a:pathLst>
                <a:path extrusionOk="0" h="1355" w="4096">
                  <a:moveTo>
                    <a:pt x="0" y="0"/>
                  </a:moveTo>
                  <a:lnTo>
                    <a:pt x="0" y="1355"/>
                  </a:lnTo>
                  <a:lnTo>
                    <a:pt x="4096" y="1355"/>
                  </a:lnTo>
                  <a:lnTo>
                    <a:pt x="40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91"/>
            <p:cNvSpPr/>
            <p:nvPr/>
          </p:nvSpPr>
          <p:spPr>
            <a:xfrm>
              <a:off x="-5971525" y="3990475"/>
              <a:ext cx="69350" cy="275700"/>
            </a:xfrm>
            <a:custGeom>
              <a:rect b="b" l="l" r="r" t="t"/>
              <a:pathLst>
                <a:path extrusionOk="0" h="11028" w="2774">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91"/>
            <p:cNvSpPr/>
            <p:nvPr/>
          </p:nvSpPr>
          <p:spPr>
            <a:xfrm>
              <a:off x="-5851000" y="4214950"/>
              <a:ext cx="103200" cy="68550"/>
            </a:xfrm>
            <a:custGeom>
              <a:rect b="b" l="l" r="r" t="t"/>
              <a:pathLst>
                <a:path extrusionOk="0" h="2742" w="4128">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91"/>
            <p:cNvSpPr/>
            <p:nvPr/>
          </p:nvSpPr>
          <p:spPr>
            <a:xfrm>
              <a:off x="-5885675" y="4010175"/>
              <a:ext cx="189075" cy="239450"/>
            </a:xfrm>
            <a:custGeom>
              <a:rect b="b" l="l" r="r" t="t"/>
              <a:pathLst>
                <a:path extrusionOk="0" h="9578" w="7563">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4" name="Google Shape;10984;p91"/>
          <p:cNvGrpSpPr/>
          <p:nvPr/>
        </p:nvGrpSpPr>
        <p:grpSpPr>
          <a:xfrm>
            <a:off x="4631558" y="1689798"/>
            <a:ext cx="420775" cy="418507"/>
            <a:chOff x="-4118225" y="3253275"/>
            <a:chExt cx="292225" cy="290650"/>
          </a:xfrm>
        </p:grpSpPr>
        <p:sp>
          <p:nvSpPr>
            <p:cNvPr id="10985" name="Google Shape;10985;p91"/>
            <p:cNvSpPr/>
            <p:nvPr/>
          </p:nvSpPr>
          <p:spPr>
            <a:xfrm>
              <a:off x="-4118225" y="3287125"/>
              <a:ext cx="256725" cy="256800"/>
            </a:xfrm>
            <a:custGeom>
              <a:rect b="b" l="l" r="r" t="t"/>
              <a:pathLst>
                <a:path extrusionOk="0" h="10272" w="10269">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91"/>
            <p:cNvSpPr/>
            <p:nvPr/>
          </p:nvSpPr>
          <p:spPr>
            <a:xfrm>
              <a:off x="-3963850" y="3253275"/>
              <a:ext cx="137850" cy="137850"/>
            </a:xfrm>
            <a:custGeom>
              <a:rect b="b" l="l" r="r" t="t"/>
              <a:pathLst>
                <a:path extrusionOk="0" h="5514" w="5514">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7" name="Google Shape;10987;p91"/>
          <p:cNvGrpSpPr/>
          <p:nvPr/>
        </p:nvGrpSpPr>
        <p:grpSpPr>
          <a:xfrm>
            <a:off x="4682008" y="2204922"/>
            <a:ext cx="319874" cy="420199"/>
            <a:chOff x="-4082800" y="3612425"/>
            <a:chExt cx="222150" cy="291825"/>
          </a:xfrm>
        </p:grpSpPr>
        <p:sp>
          <p:nvSpPr>
            <p:cNvPr id="10988" name="Google Shape;10988;p91"/>
            <p:cNvSpPr/>
            <p:nvPr/>
          </p:nvSpPr>
          <p:spPr>
            <a:xfrm>
              <a:off x="-4027650" y="3663625"/>
              <a:ext cx="112650" cy="119725"/>
            </a:xfrm>
            <a:custGeom>
              <a:rect b="b" l="l" r="r" t="t"/>
              <a:pathLst>
                <a:path extrusionOk="0" h="4789" w="4506">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91"/>
            <p:cNvSpPr/>
            <p:nvPr/>
          </p:nvSpPr>
          <p:spPr>
            <a:xfrm>
              <a:off x="-4082800" y="3612425"/>
              <a:ext cx="222150" cy="291825"/>
            </a:xfrm>
            <a:custGeom>
              <a:rect b="b" l="l" r="r" t="t"/>
              <a:pathLst>
                <a:path extrusionOk="0" h="11673" w="8886">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91"/>
            <p:cNvSpPr/>
            <p:nvPr/>
          </p:nvSpPr>
          <p:spPr>
            <a:xfrm>
              <a:off x="-3980400" y="3714800"/>
              <a:ext cx="17350" cy="17375"/>
            </a:xfrm>
            <a:custGeom>
              <a:rect b="b" l="l" r="r" t="t"/>
              <a:pathLst>
                <a:path extrusionOk="0" h="695" w="694">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1" name="Google Shape;10991;p91"/>
          <p:cNvGrpSpPr/>
          <p:nvPr/>
        </p:nvGrpSpPr>
        <p:grpSpPr>
          <a:xfrm>
            <a:off x="4643456" y="2769876"/>
            <a:ext cx="420775" cy="393561"/>
            <a:chOff x="-4118225" y="3990475"/>
            <a:chExt cx="292225" cy="273325"/>
          </a:xfrm>
        </p:grpSpPr>
        <p:sp>
          <p:nvSpPr>
            <p:cNvPr id="10992" name="Google Shape;10992;p91"/>
            <p:cNvSpPr/>
            <p:nvPr/>
          </p:nvSpPr>
          <p:spPr>
            <a:xfrm>
              <a:off x="-3963850" y="4040100"/>
              <a:ext cx="51200" cy="51225"/>
            </a:xfrm>
            <a:custGeom>
              <a:rect b="b" l="l" r="r" t="t"/>
              <a:pathLst>
                <a:path extrusionOk="0" h="2049" w="2048">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91"/>
            <p:cNvSpPr/>
            <p:nvPr/>
          </p:nvSpPr>
          <p:spPr>
            <a:xfrm>
              <a:off x="-4015050" y="3990475"/>
              <a:ext cx="153600" cy="153625"/>
            </a:xfrm>
            <a:custGeom>
              <a:rect b="b" l="l" r="r" t="t"/>
              <a:pathLst>
                <a:path extrusionOk="0" h="6145" w="6144">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91"/>
            <p:cNvSpPr/>
            <p:nvPr/>
          </p:nvSpPr>
          <p:spPr>
            <a:xfrm>
              <a:off x="-4118225" y="4144075"/>
              <a:ext cx="33875" cy="119725"/>
            </a:xfrm>
            <a:custGeom>
              <a:rect b="b" l="l" r="r" t="t"/>
              <a:pathLst>
                <a:path extrusionOk="0" h="4789" w="1355">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91"/>
            <p:cNvSpPr/>
            <p:nvPr/>
          </p:nvSpPr>
          <p:spPr>
            <a:xfrm>
              <a:off x="-4067050" y="4143750"/>
              <a:ext cx="241050" cy="120050"/>
            </a:xfrm>
            <a:custGeom>
              <a:rect b="b" l="l" r="r" t="t"/>
              <a:pathLst>
                <a:path extrusionOk="0" h="4802" w="9642">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6" name="Google Shape;10996;p91"/>
          <p:cNvGrpSpPr/>
          <p:nvPr/>
        </p:nvGrpSpPr>
        <p:grpSpPr>
          <a:xfrm>
            <a:off x="7354110" y="1688087"/>
            <a:ext cx="394713" cy="421927"/>
            <a:chOff x="-2312225" y="3238300"/>
            <a:chExt cx="274125" cy="293025"/>
          </a:xfrm>
        </p:grpSpPr>
        <p:sp>
          <p:nvSpPr>
            <p:cNvPr id="10997" name="Google Shape;10997;p91"/>
            <p:cNvSpPr/>
            <p:nvPr/>
          </p:nvSpPr>
          <p:spPr>
            <a:xfrm>
              <a:off x="-2241325" y="3289500"/>
              <a:ext cx="203225" cy="241825"/>
            </a:xfrm>
            <a:custGeom>
              <a:rect b="b" l="l" r="r" t="t"/>
              <a:pathLst>
                <a:path extrusionOk="0" h="9673" w="8129">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91"/>
            <p:cNvSpPr/>
            <p:nvPr/>
          </p:nvSpPr>
          <p:spPr>
            <a:xfrm>
              <a:off x="-2312225" y="3238300"/>
              <a:ext cx="241825" cy="241050"/>
            </a:xfrm>
            <a:custGeom>
              <a:rect b="b" l="l" r="r" t="t"/>
              <a:pathLst>
                <a:path extrusionOk="0" h="9642" w="9673">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9" name="Google Shape;10999;p91"/>
          <p:cNvGrpSpPr/>
          <p:nvPr/>
        </p:nvGrpSpPr>
        <p:grpSpPr>
          <a:xfrm>
            <a:off x="7341062" y="2153586"/>
            <a:ext cx="420811" cy="522864"/>
            <a:chOff x="-2310650" y="3525775"/>
            <a:chExt cx="292250" cy="363125"/>
          </a:xfrm>
        </p:grpSpPr>
        <p:sp>
          <p:nvSpPr>
            <p:cNvPr id="11000" name="Google Shape;11000;p91"/>
            <p:cNvSpPr/>
            <p:nvPr/>
          </p:nvSpPr>
          <p:spPr>
            <a:xfrm>
              <a:off x="-2053075" y="3648650"/>
              <a:ext cx="34675" cy="233950"/>
            </a:xfrm>
            <a:custGeom>
              <a:rect b="b" l="l" r="r" t="t"/>
              <a:pathLst>
                <a:path extrusionOk="0" h="9358" w="1387">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91"/>
            <p:cNvSpPr/>
            <p:nvPr/>
          </p:nvSpPr>
          <p:spPr>
            <a:xfrm>
              <a:off x="-2259450" y="3751825"/>
              <a:ext cx="51225" cy="51225"/>
            </a:xfrm>
            <a:custGeom>
              <a:rect b="b" l="l" r="r" t="t"/>
              <a:pathLst>
                <a:path extrusionOk="0" h="2049" w="2049">
                  <a:moveTo>
                    <a:pt x="1" y="1"/>
                  </a:moveTo>
                  <a:lnTo>
                    <a:pt x="1" y="2049"/>
                  </a:lnTo>
                  <a:lnTo>
                    <a:pt x="2049" y="2049"/>
                  </a:lnTo>
                  <a:lnTo>
                    <a:pt x="2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91"/>
            <p:cNvSpPr/>
            <p:nvPr/>
          </p:nvSpPr>
          <p:spPr>
            <a:xfrm>
              <a:off x="-2259450" y="3649450"/>
              <a:ext cx="137075" cy="51200"/>
            </a:xfrm>
            <a:custGeom>
              <a:rect b="b" l="l" r="r" t="t"/>
              <a:pathLst>
                <a:path extrusionOk="0" h="2048" w="5483">
                  <a:moveTo>
                    <a:pt x="1" y="0"/>
                  </a:moveTo>
                  <a:lnTo>
                    <a:pt x="1" y="2048"/>
                  </a:lnTo>
                  <a:lnTo>
                    <a:pt x="5483" y="2048"/>
                  </a:lnTo>
                  <a:lnTo>
                    <a:pt x="54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91"/>
            <p:cNvSpPr/>
            <p:nvPr/>
          </p:nvSpPr>
          <p:spPr>
            <a:xfrm>
              <a:off x="-2310650" y="3525775"/>
              <a:ext cx="252075" cy="363125"/>
            </a:xfrm>
            <a:custGeom>
              <a:rect b="b" l="l" r="r" t="t"/>
              <a:pathLst>
                <a:path extrusionOk="0" h="14525" w="10083">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4" name="Google Shape;11004;p91"/>
          <p:cNvGrpSpPr/>
          <p:nvPr/>
        </p:nvGrpSpPr>
        <p:grpSpPr>
          <a:xfrm>
            <a:off x="7351827" y="2756825"/>
            <a:ext cx="423079" cy="419659"/>
            <a:chOff x="-2310650" y="3958175"/>
            <a:chExt cx="293825" cy="291450"/>
          </a:xfrm>
        </p:grpSpPr>
        <p:sp>
          <p:nvSpPr>
            <p:cNvPr id="11005" name="Google Shape;11005;p91"/>
            <p:cNvSpPr/>
            <p:nvPr/>
          </p:nvSpPr>
          <p:spPr>
            <a:xfrm>
              <a:off x="-2310650" y="3958175"/>
              <a:ext cx="185925" cy="118950"/>
            </a:xfrm>
            <a:custGeom>
              <a:rect b="b" l="l" r="r" t="t"/>
              <a:pathLst>
                <a:path extrusionOk="0" h="4758" w="7437">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91"/>
            <p:cNvSpPr/>
            <p:nvPr/>
          </p:nvSpPr>
          <p:spPr>
            <a:xfrm>
              <a:off x="-2309075" y="3992050"/>
              <a:ext cx="292250" cy="257575"/>
            </a:xfrm>
            <a:custGeom>
              <a:rect b="b" l="l" r="r" t="t"/>
              <a:pathLst>
                <a:path extrusionOk="0" h="10303" w="1169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7" name="Google Shape;11007;p91"/>
          <p:cNvGrpSpPr/>
          <p:nvPr/>
        </p:nvGrpSpPr>
        <p:grpSpPr>
          <a:xfrm>
            <a:off x="4718688" y="3308459"/>
            <a:ext cx="424159" cy="419659"/>
            <a:chOff x="-1182750" y="3962900"/>
            <a:chExt cx="294575" cy="291450"/>
          </a:xfrm>
        </p:grpSpPr>
        <p:sp>
          <p:nvSpPr>
            <p:cNvPr id="11008" name="Google Shape;11008;p91"/>
            <p:cNvSpPr/>
            <p:nvPr/>
          </p:nvSpPr>
          <p:spPr>
            <a:xfrm>
              <a:off x="-1078000" y="40306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91"/>
            <p:cNvSpPr/>
            <p:nvPr/>
          </p:nvSpPr>
          <p:spPr>
            <a:xfrm>
              <a:off x="-1129200" y="40999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91"/>
            <p:cNvSpPr/>
            <p:nvPr/>
          </p:nvSpPr>
          <p:spPr>
            <a:xfrm>
              <a:off x="-1009475" y="408185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91"/>
            <p:cNvSpPr/>
            <p:nvPr/>
          </p:nvSpPr>
          <p:spPr>
            <a:xfrm>
              <a:off x="-1182750" y="4168475"/>
              <a:ext cx="292225" cy="34675"/>
            </a:xfrm>
            <a:custGeom>
              <a:rect b="b" l="l" r="r" t="t"/>
              <a:pathLst>
                <a:path extrusionOk="0" h="1387" w="11689">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91"/>
            <p:cNvSpPr/>
            <p:nvPr/>
          </p:nvSpPr>
          <p:spPr>
            <a:xfrm>
              <a:off x="-1117400" y="4220475"/>
              <a:ext cx="161500" cy="33875"/>
            </a:xfrm>
            <a:custGeom>
              <a:rect b="b" l="l" r="r" t="t"/>
              <a:pathLst>
                <a:path extrusionOk="0" h="1355" w="646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91"/>
            <p:cNvSpPr/>
            <p:nvPr/>
          </p:nvSpPr>
          <p:spPr>
            <a:xfrm>
              <a:off x="-958300" y="40141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91"/>
            <p:cNvSpPr/>
            <p:nvPr/>
          </p:nvSpPr>
          <p:spPr>
            <a:xfrm>
              <a:off x="-1180400" y="3962900"/>
              <a:ext cx="292225" cy="188275"/>
            </a:xfrm>
            <a:custGeom>
              <a:rect b="b" l="l" r="r" t="t"/>
              <a:pathLst>
                <a:path extrusionOk="0" h="7531" w="11689">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5" name="Google Shape;11015;p91"/>
          <p:cNvGrpSpPr/>
          <p:nvPr/>
        </p:nvGrpSpPr>
        <p:grpSpPr>
          <a:xfrm>
            <a:off x="2471824" y="1689223"/>
            <a:ext cx="424195" cy="419659"/>
            <a:chOff x="-5611575" y="3272950"/>
            <a:chExt cx="294600" cy="291450"/>
          </a:xfrm>
        </p:grpSpPr>
        <p:sp>
          <p:nvSpPr>
            <p:cNvPr id="11016" name="Google Shape;11016;p91"/>
            <p:cNvSpPr/>
            <p:nvPr/>
          </p:nvSpPr>
          <p:spPr>
            <a:xfrm>
              <a:off x="-5594250" y="3273750"/>
              <a:ext cx="85875" cy="84300"/>
            </a:xfrm>
            <a:custGeom>
              <a:rect b="b" l="l" r="r" t="t"/>
              <a:pathLst>
                <a:path extrusionOk="0" h="3372" w="3435">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91"/>
            <p:cNvSpPr/>
            <p:nvPr/>
          </p:nvSpPr>
          <p:spPr>
            <a:xfrm>
              <a:off x="-5457200" y="3324950"/>
              <a:ext cx="67775" cy="67750"/>
            </a:xfrm>
            <a:custGeom>
              <a:rect b="b" l="l" r="r" t="t"/>
              <a:pathLst>
                <a:path extrusionOk="0" h="2710" w="2711">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91"/>
            <p:cNvSpPr/>
            <p:nvPr/>
          </p:nvSpPr>
          <p:spPr>
            <a:xfrm>
              <a:off x="-5415450" y="3325725"/>
              <a:ext cx="25225" cy="24450"/>
            </a:xfrm>
            <a:custGeom>
              <a:rect b="b" l="l" r="r" t="t"/>
              <a:pathLst>
                <a:path extrusionOk="0" h="978" w="1009">
                  <a:moveTo>
                    <a:pt x="0" y="1"/>
                  </a:moveTo>
                  <a:lnTo>
                    <a:pt x="0" y="977"/>
                  </a:lnTo>
                  <a:lnTo>
                    <a:pt x="1009" y="977"/>
                  </a:lnTo>
                  <a:cubicBezTo>
                    <a:pt x="883" y="473"/>
                    <a:pt x="473" y="127"/>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91"/>
            <p:cNvSpPr/>
            <p:nvPr/>
          </p:nvSpPr>
          <p:spPr>
            <a:xfrm>
              <a:off x="-5611575" y="3359600"/>
              <a:ext cx="118950" cy="204800"/>
            </a:xfrm>
            <a:custGeom>
              <a:rect b="b" l="l" r="r" t="t"/>
              <a:pathLst>
                <a:path extrusionOk="0" h="8192" w="4758">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91"/>
            <p:cNvSpPr/>
            <p:nvPr/>
          </p:nvSpPr>
          <p:spPr>
            <a:xfrm>
              <a:off x="-5510750" y="3272950"/>
              <a:ext cx="193775" cy="187475"/>
            </a:xfrm>
            <a:custGeom>
              <a:rect b="b" l="l" r="r" t="t"/>
              <a:pathLst>
                <a:path extrusionOk="0" h="7499" w="7751">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1" name="Google Shape;11021;p91"/>
          <p:cNvGrpSpPr/>
          <p:nvPr/>
        </p:nvGrpSpPr>
        <p:grpSpPr>
          <a:xfrm>
            <a:off x="2471824" y="2205770"/>
            <a:ext cx="424195" cy="418507"/>
            <a:chOff x="-5613150" y="3632900"/>
            <a:chExt cx="294600" cy="290650"/>
          </a:xfrm>
        </p:grpSpPr>
        <p:sp>
          <p:nvSpPr>
            <p:cNvPr id="11022" name="Google Shape;11022;p91"/>
            <p:cNvSpPr/>
            <p:nvPr/>
          </p:nvSpPr>
          <p:spPr>
            <a:xfrm>
              <a:off x="-5440825" y="3708275"/>
              <a:ext cx="49550" cy="41450"/>
            </a:xfrm>
            <a:custGeom>
              <a:rect b="b" l="l" r="r" t="t"/>
              <a:pathLst>
                <a:path extrusionOk="0" h="1658" w="1982">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91"/>
            <p:cNvSpPr/>
            <p:nvPr/>
          </p:nvSpPr>
          <p:spPr>
            <a:xfrm>
              <a:off x="-5613150" y="3632900"/>
              <a:ext cx="294600" cy="290650"/>
            </a:xfrm>
            <a:custGeom>
              <a:rect b="b" l="l" r="r" t="t"/>
              <a:pathLst>
                <a:path extrusionOk="0" h="11626" w="11784">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4" name="Google Shape;11024;p91"/>
          <p:cNvGrpSpPr/>
          <p:nvPr/>
        </p:nvGrpSpPr>
        <p:grpSpPr>
          <a:xfrm>
            <a:off x="2483722" y="2756270"/>
            <a:ext cx="424195" cy="420775"/>
            <a:chOff x="-5613150" y="3991275"/>
            <a:chExt cx="294600" cy="292225"/>
          </a:xfrm>
        </p:grpSpPr>
        <p:sp>
          <p:nvSpPr>
            <p:cNvPr id="11025" name="Google Shape;11025;p91"/>
            <p:cNvSpPr/>
            <p:nvPr/>
          </p:nvSpPr>
          <p:spPr>
            <a:xfrm>
              <a:off x="-5480050" y="4046400"/>
              <a:ext cx="27600" cy="14200"/>
            </a:xfrm>
            <a:custGeom>
              <a:rect b="b" l="l" r="r" t="t"/>
              <a:pathLst>
                <a:path extrusionOk="0" h="568" w="1104">
                  <a:moveTo>
                    <a:pt x="537" y="1"/>
                  </a:moveTo>
                  <a:lnTo>
                    <a:pt x="1" y="568"/>
                  </a:lnTo>
                  <a:lnTo>
                    <a:pt x="1104" y="568"/>
                  </a:lnTo>
                  <a:lnTo>
                    <a:pt x="5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91"/>
            <p:cNvSpPr/>
            <p:nvPr/>
          </p:nvSpPr>
          <p:spPr>
            <a:xfrm>
              <a:off x="-5531225" y="4042450"/>
              <a:ext cx="44125" cy="18150"/>
            </a:xfrm>
            <a:custGeom>
              <a:rect b="b" l="l" r="r" t="t"/>
              <a:pathLst>
                <a:path extrusionOk="0" h="726" w="1765">
                  <a:moveTo>
                    <a:pt x="693" y="1"/>
                  </a:moveTo>
                  <a:lnTo>
                    <a:pt x="0" y="726"/>
                  </a:lnTo>
                  <a:lnTo>
                    <a:pt x="1103" y="726"/>
                  </a:lnTo>
                  <a:lnTo>
                    <a:pt x="17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91"/>
            <p:cNvSpPr/>
            <p:nvPr/>
          </p:nvSpPr>
          <p:spPr>
            <a:xfrm>
              <a:off x="-5443025" y="4077125"/>
              <a:ext cx="41775" cy="40975"/>
            </a:xfrm>
            <a:custGeom>
              <a:rect b="b" l="l" r="r" t="t"/>
              <a:pathLst>
                <a:path extrusionOk="0" h="1639" w="1671">
                  <a:moveTo>
                    <a:pt x="694" y="0"/>
                  </a:moveTo>
                  <a:lnTo>
                    <a:pt x="1" y="1638"/>
                  </a:lnTo>
                  <a:lnTo>
                    <a:pt x="1" y="1638"/>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91"/>
            <p:cNvSpPr/>
            <p:nvPr/>
          </p:nvSpPr>
          <p:spPr>
            <a:xfrm>
              <a:off x="-5487925" y="4077125"/>
              <a:ext cx="43350" cy="54375"/>
            </a:xfrm>
            <a:custGeom>
              <a:rect b="b" l="l" r="r" t="t"/>
              <a:pathLst>
                <a:path extrusionOk="0" h="2175" w="1734">
                  <a:moveTo>
                    <a:pt x="1" y="0"/>
                  </a:moveTo>
                  <a:lnTo>
                    <a:pt x="852" y="2174"/>
                  </a:lnTo>
                  <a:lnTo>
                    <a:pt x="17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91"/>
            <p:cNvSpPr/>
            <p:nvPr/>
          </p:nvSpPr>
          <p:spPr>
            <a:xfrm>
              <a:off x="-5445375" y="4042450"/>
              <a:ext cx="44125" cy="18150"/>
            </a:xfrm>
            <a:custGeom>
              <a:rect b="b" l="l" r="r" t="t"/>
              <a:pathLst>
                <a:path extrusionOk="0" h="726" w="1765">
                  <a:moveTo>
                    <a:pt x="0" y="1"/>
                  </a:moveTo>
                  <a:lnTo>
                    <a:pt x="693" y="726"/>
                  </a:lnTo>
                  <a:lnTo>
                    <a:pt x="1764" y="726"/>
                  </a:lnTo>
                  <a:lnTo>
                    <a:pt x="11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91"/>
            <p:cNvSpPr/>
            <p:nvPr/>
          </p:nvSpPr>
          <p:spPr>
            <a:xfrm>
              <a:off x="-5531225" y="4077125"/>
              <a:ext cx="41750" cy="40975"/>
            </a:xfrm>
            <a:custGeom>
              <a:rect b="b" l="l" r="r" t="t"/>
              <a:pathLst>
                <a:path extrusionOk="0" h="1639" w="1670">
                  <a:moveTo>
                    <a:pt x="0" y="0"/>
                  </a:moveTo>
                  <a:lnTo>
                    <a:pt x="1670" y="1638"/>
                  </a:ln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91"/>
            <p:cNvSpPr/>
            <p:nvPr/>
          </p:nvSpPr>
          <p:spPr>
            <a:xfrm>
              <a:off x="-5613150" y="4198400"/>
              <a:ext cx="292225" cy="33900"/>
            </a:xfrm>
            <a:custGeom>
              <a:rect b="b" l="l" r="r" t="t"/>
              <a:pathLst>
                <a:path extrusionOk="0" h="1356" w="11689">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91"/>
            <p:cNvSpPr/>
            <p:nvPr/>
          </p:nvSpPr>
          <p:spPr>
            <a:xfrm>
              <a:off x="-5610775" y="3991275"/>
              <a:ext cx="292225" cy="189050"/>
            </a:xfrm>
            <a:custGeom>
              <a:rect b="b" l="l" r="r" t="t"/>
              <a:pathLst>
                <a:path extrusionOk="0" h="7562" w="11689">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91"/>
            <p:cNvSpPr/>
            <p:nvPr/>
          </p:nvSpPr>
          <p:spPr>
            <a:xfrm>
              <a:off x="-5546975" y="4250400"/>
              <a:ext cx="160700" cy="33100"/>
            </a:xfrm>
            <a:custGeom>
              <a:rect b="b" l="l" r="r" t="t"/>
              <a:pathLst>
                <a:path extrusionOk="0" h="1324" w="6428">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4" name="Google Shape;11034;p91"/>
          <p:cNvGrpSpPr/>
          <p:nvPr/>
        </p:nvGrpSpPr>
        <p:grpSpPr>
          <a:xfrm>
            <a:off x="5155210" y="1689438"/>
            <a:ext cx="434634" cy="419227"/>
            <a:chOff x="-3768700" y="3253275"/>
            <a:chExt cx="301850" cy="291150"/>
          </a:xfrm>
        </p:grpSpPr>
        <p:sp>
          <p:nvSpPr>
            <p:cNvPr id="11035" name="Google Shape;11035;p91"/>
            <p:cNvSpPr/>
            <p:nvPr/>
          </p:nvSpPr>
          <p:spPr>
            <a:xfrm>
              <a:off x="-3603925" y="3355650"/>
              <a:ext cx="69350" cy="33900"/>
            </a:xfrm>
            <a:custGeom>
              <a:rect b="b" l="l" r="r" t="t"/>
              <a:pathLst>
                <a:path extrusionOk="0" h="1356" w="2774">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91"/>
            <p:cNvSpPr/>
            <p:nvPr/>
          </p:nvSpPr>
          <p:spPr>
            <a:xfrm>
              <a:off x="-3586600" y="3305250"/>
              <a:ext cx="33125" cy="33100"/>
            </a:xfrm>
            <a:custGeom>
              <a:rect b="b" l="l" r="r" t="t"/>
              <a:pathLst>
                <a:path extrusionOk="0" h="1324" w="1325">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91"/>
            <p:cNvSpPr/>
            <p:nvPr/>
          </p:nvSpPr>
          <p:spPr>
            <a:xfrm>
              <a:off x="-3768700" y="3253275"/>
              <a:ext cx="301850" cy="291150"/>
            </a:xfrm>
            <a:custGeom>
              <a:rect b="b" l="l" r="r" t="t"/>
              <a:pathLst>
                <a:path extrusionOk="0" h="11646" w="12074">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8" name="Google Shape;11038;p91"/>
          <p:cNvGrpSpPr/>
          <p:nvPr/>
        </p:nvGrpSpPr>
        <p:grpSpPr>
          <a:xfrm>
            <a:off x="5159293" y="2217090"/>
            <a:ext cx="426462" cy="395865"/>
            <a:chOff x="-3808700" y="3628950"/>
            <a:chExt cx="296175" cy="274925"/>
          </a:xfrm>
        </p:grpSpPr>
        <p:sp>
          <p:nvSpPr>
            <p:cNvPr id="11039" name="Google Shape;11039;p91"/>
            <p:cNvSpPr/>
            <p:nvPr/>
          </p:nvSpPr>
          <p:spPr>
            <a:xfrm>
              <a:off x="-3665972" y="3680950"/>
              <a:ext cx="51200" cy="51225"/>
            </a:xfrm>
            <a:custGeom>
              <a:rect b="b" l="l" r="r" t="t"/>
              <a:pathLst>
                <a:path extrusionOk="0" h="2049" w="2048">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91"/>
            <p:cNvSpPr/>
            <p:nvPr/>
          </p:nvSpPr>
          <p:spPr>
            <a:xfrm>
              <a:off x="-3808700" y="3664400"/>
              <a:ext cx="296175" cy="239475"/>
            </a:xfrm>
            <a:custGeom>
              <a:rect b="b" l="l" r="r" t="t"/>
              <a:pathLst>
                <a:path extrusionOk="0" h="9579" w="11847">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91"/>
            <p:cNvSpPr/>
            <p:nvPr/>
          </p:nvSpPr>
          <p:spPr>
            <a:xfrm>
              <a:off x="-3718359" y="3628950"/>
              <a:ext cx="155975" cy="156775"/>
            </a:xfrm>
            <a:custGeom>
              <a:rect b="b" l="l" r="r" t="t"/>
              <a:pathLst>
                <a:path extrusionOk="0" h="6271" w="6239">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2" name="Google Shape;11042;p91"/>
          <p:cNvGrpSpPr/>
          <p:nvPr/>
        </p:nvGrpSpPr>
        <p:grpSpPr>
          <a:xfrm>
            <a:off x="5224504" y="2756412"/>
            <a:ext cx="419443" cy="420487"/>
            <a:chOff x="-3771675" y="3971775"/>
            <a:chExt cx="291300" cy="292025"/>
          </a:xfrm>
        </p:grpSpPr>
        <p:sp>
          <p:nvSpPr>
            <p:cNvPr id="11043" name="Google Shape;11043;p91"/>
            <p:cNvSpPr/>
            <p:nvPr/>
          </p:nvSpPr>
          <p:spPr>
            <a:xfrm>
              <a:off x="-3770100" y="3971775"/>
              <a:ext cx="218975" cy="66775"/>
            </a:xfrm>
            <a:custGeom>
              <a:rect b="b" l="l" r="r" t="t"/>
              <a:pathLst>
                <a:path extrusionOk="0" h="2671" w="8759">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91"/>
            <p:cNvSpPr/>
            <p:nvPr/>
          </p:nvSpPr>
          <p:spPr>
            <a:xfrm>
              <a:off x="-3771675" y="4030650"/>
              <a:ext cx="222125" cy="78000"/>
            </a:xfrm>
            <a:custGeom>
              <a:rect b="b" l="l" r="r" t="t"/>
              <a:pathLst>
                <a:path extrusionOk="0" h="3120" w="8885">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91"/>
            <p:cNvSpPr/>
            <p:nvPr/>
          </p:nvSpPr>
          <p:spPr>
            <a:xfrm>
              <a:off x="-3669425" y="4074750"/>
              <a:ext cx="189050" cy="189050"/>
            </a:xfrm>
            <a:custGeom>
              <a:rect b="b" l="l" r="r" t="t"/>
              <a:pathLst>
                <a:path extrusionOk="0" h="7562" w="7562">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91"/>
            <p:cNvSpPr/>
            <p:nvPr/>
          </p:nvSpPr>
          <p:spPr>
            <a:xfrm>
              <a:off x="-3771675" y="4099950"/>
              <a:ext cx="94525" cy="76425"/>
            </a:xfrm>
            <a:custGeom>
              <a:rect b="b" l="l" r="r" t="t"/>
              <a:pathLst>
                <a:path extrusionOk="0" h="3057" w="3781">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91"/>
            <p:cNvSpPr/>
            <p:nvPr/>
          </p:nvSpPr>
          <p:spPr>
            <a:xfrm>
              <a:off x="-3771675" y="4167700"/>
              <a:ext cx="135500" cy="95325"/>
            </a:xfrm>
            <a:custGeom>
              <a:rect b="b" l="l" r="r" t="t"/>
              <a:pathLst>
                <a:path extrusionOk="0" h="3813" w="542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8" name="Google Shape;11048;p91"/>
          <p:cNvGrpSpPr/>
          <p:nvPr/>
        </p:nvGrpSpPr>
        <p:grpSpPr>
          <a:xfrm>
            <a:off x="7885948" y="1716461"/>
            <a:ext cx="420271" cy="320774"/>
            <a:chOff x="-1951475" y="3273100"/>
            <a:chExt cx="291875" cy="222775"/>
          </a:xfrm>
        </p:grpSpPr>
        <p:sp>
          <p:nvSpPr>
            <p:cNvPr id="11049" name="Google Shape;11049;p91"/>
            <p:cNvSpPr/>
            <p:nvPr/>
          </p:nvSpPr>
          <p:spPr>
            <a:xfrm>
              <a:off x="-1951475" y="3325050"/>
              <a:ext cx="51225" cy="119250"/>
            </a:xfrm>
            <a:custGeom>
              <a:rect b="b" l="l" r="r" t="t"/>
              <a:pathLst>
                <a:path extrusionOk="0" h="4770" w="2049">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91"/>
            <p:cNvSpPr/>
            <p:nvPr/>
          </p:nvSpPr>
          <p:spPr>
            <a:xfrm>
              <a:off x="-1711250" y="3273100"/>
              <a:ext cx="51650" cy="221725"/>
            </a:xfrm>
            <a:custGeom>
              <a:rect b="b" l="l" r="r" t="t"/>
              <a:pathLst>
                <a:path extrusionOk="0" h="8869" w="2066">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91"/>
            <p:cNvSpPr/>
            <p:nvPr/>
          </p:nvSpPr>
          <p:spPr>
            <a:xfrm>
              <a:off x="-1886900" y="3296575"/>
              <a:ext cx="156775" cy="199300"/>
            </a:xfrm>
            <a:custGeom>
              <a:rect b="b" l="l" r="r" t="t"/>
              <a:pathLst>
                <a:path extrusionOk="0" h="7972" w="6271">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2" name="Google Shape;11052;p91"/>
          <p:cNvGrpSpPr/>
          <p:nvPr/>
        </p:nvGrpSpPr>
        <p:grpSpPr>
          <a:xfrm>
            <a:off x="7883429" y="2205191"/>
            <a:ext cx="425310" cy="419659"/>
            <a:chOff x="-1951475" y="3597450"/>
            <a:chExt cx="295375" cy="291450"/>
          </a:xfrm>
        </p:grpSpPr>
        <p:sp>
          <p:nvSpPr>
            <p:cNvPr id="11053" name="Google Shape;11053;p91"/>
            <p:cNvSpPr/>
            <p:nvPr/>
          </p:nvSpPr>
          <p:spPr>
            <a:xfrm>
              <a:off x="-1951475" y="3597450"/>
              <a:ext cx="170925" cy="34675"/>
            </a:xfrm>
            <a:custGeom>
              <a:rect b="b" l="l" r="r" t="t"/>
              <a:pathLst>
                <a:path extrusionOk="0" h="1387" w="6837">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91"/>
            <p:cNvSpPr/>
            <p:nvPr/>
          </p:nvSpPr>
          <p:spPr>
            <a:xfrm>
              <a:off x="-1949900" y="3648650"/>
              <a:ext cx="171725" cy="173300"/>
            </a:xfrm>
            <a:custGeom>
              <a:rect b="b" l="l" r="r" t="t"/>
              <a:pathLst>
                <a:path extrusionOk="0" h="6932" w="6869">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91"/>
            <p:cNvSpPr/>
            <p:nvPr/>
          </p:nvSpPr>
          <p:spPr>
            <a:xfrm>
              <a:off x="-1951475" y="3838475"/>
              <a:ext cx="170925" cy="50425"/>
            </a:xfrm>
            <a:custGeom>
              <a:rect b="b" l="l" r="r" t="t"/>
              <a:pathLst>
                <a:path extrusionOk="0" h="2017" w="6837">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91"/>
            <p:cNvSpPr/>
            <p:nvPr/>
          </p:nvSpPr>
          <p:spPr>
            <a:xfrm>
              <a:off x="-1912900" y="3675825"/>
              <a:ext cx="256800" cy="202825"/>
            </a:xfrm>
            <a:custGeom>
              <a:rect b="b" l="l" r="r" t="t"/>
              <a:pathLst>
                <a:path extrusionOk="0" h="8113" w="10272">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7" name="Google Shape;11057;p91"/>
          <p:cNvGrpSpPr/>
          <p:nvPr/>
        </p:nvGrpSpPr>
        <p:grpSpPr>
          <a:xfrm>
            <a:off x="7885680" y="2756825"/>
            <a:ext cx="444605" cy="419659"/>
            <a:chOff x="-1960150" y="3956600"/>
            <a:chExt cx="308775" cy="291450"/>
          </a:xfrm>
        </p:grpSpPr>
        <p:sp>
          <p:nvSpPr>
            <p:cNvPr id="11058" name="Google Shape;11058;p91"/>
            <p:cNvSpPr/>
            <p:nvPr/>
          </p:nvSpPr>
          <p:spPr>
            <a:xfrm>
              <a:off x="-1960150" y="3956600"/>
              <a:ext cx="308775" cy="51275"/>
            </a:xfrm>
            <a:custGeom>
              <a:rect b="b" l="l" r="r" t="t"/>
              <a:pathLst>
                <a:path extrusionOk="0" h="2051" w="12351">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91"/>
            <p:cNvSpPr/>
            <p:nvPr/>
          </p:nvSpPr>
          <p:spPr>
            <a:xfrm>
              <a:off x="-1934950" y="4025925"/>
              <a:ext cx="256000" cy="222125"/>
            </a:xfrm>
            <a:custGeom>
              <a:rect b="b" l="l" r="r" t="t"/>
              <a:pathLst>
                <a:path extrusionOk="0" h="8885" w="1024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0" name="Google Shape;11060;p91"/>
          <p:cNvGrpSpPr/>
          <p:nvPr/>
        </p:nvGrpSpPr>
        <p:grpSpPr>
          <a:xfrm>
            <a:off x="1939718" y="3307636"/>
            <a:ext cx="420775" cy="420775"/>
            <a:chOff x="-804700" y="3226500"/>
            <a:chExt cx="292225" cy="292225"/>
          </a:xfrm>
        </p:grpSpPr>
        <p:sp>
          <p:nvSpPr>
            <p:cNvPr id="11061" name="Google Shape;11061;p91"/>
            <p:cNvSpPr/>
            <p:nvPr/>
          </p:nvSpPr>
          <p:spPr>
            <a:xfrm>
              <a:off x="-804700" y="3467500"/>
              <a:ext cx="85875" cy="51225"/>
            </a:xfrm>
            <a:custGeom>
              <a:rect b="b" l="l" r="r" t="t"/>
              <a:pathLst>
                <a:path extrusionOk="0" h="2049" w="3435">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91"/>
            <p:cNvSpPr/>
            <p:nvPr/>
          </p:nvSpPr>
          <p:spPr>
            <a:xfrm>
              <a:off x="-710975" y="3466700"/>
              <a:ext cx="196925" cy="51225"/>
            </a:xfrm>
            <a:custGeom>
              <a:rect b="b" l="l" r="r" t="t"/>
              <a:pathLst>
                <a:path extrusionOk="0" h="2049" w="7877">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91"/>
            <p:cNvSpPr/>
            <p:nvPr/>
          </p:nvSpPr>
          <p:spPr>
            <a:xfrm>
              <a:off x="-667650" y="3312350"/>
              <a:ext cx="18125" cy="17350"/>
            </a:xfrm>
            <a:custGeom>
              <a:rect b="b" l="l" r="r" t="t"/>
              <a:pathLst>
                <a:path extrusionOk="0" h="694" w="725">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91"/>
            <p:cNvSpPr/>
            <p:nvPr/>
          </p:nvSpPr>
          <p:spPr>
            <a:xfrm>
              <a:off x="-683400" y="3347775"/>
              <a:ext cx="48050" cy="16575"/>
            </a:xfrm>
            <a:custGeom>
              <a:rect b="b" l="l" r="r" t="t"/>
              <a:pathLst>
                <a:path extrusionOk="0" h="663" w="1922">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91"/>
            <p:cNvSpPr/>
            <p:nvPr/>
          </p:nvSpPr>
          <p:spPr>
            <a:xfrm>
              <a:off x="-735400" y="3261925"/>
              <a:ext cx="153625" cy="187875"/>
            </a:xfrm>
            <a:custGeom>
              <a:rect b="b" l="l" r="r" t="t"/>
              <a:pathLst>
                <a:path extrusionOk="0" h="7515" w="6145">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91"/>
            <p:cNvSpPr/>
            <p:nvPr/>
          </p:nvSpPr>
          <p:spPr>
            <a:xfrm>
              <a:off x="-804700" y="3226500"/>
              <a:ext cx="118175" cy="170925"/>
            </a:xfrm>
            <a:custGeom>
              <a:rect b="b" l="l" r="r" t="t"/>
              <a:pathLst>
                <a:path extrusionOk="0" h="6837" w="4727">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91"/>
            <p:cNvSpPr/>
            <p:nvPr/>
          </p:nvSpPr>
          <p:spPr>
            <a:xfrm>
              <a:off x="-630625" y="3226500"/>
              <a:ext cx="118150" cy="170950"/>
            </a:xfrm>
            <a:custGeom>
              <a:rect b="b" l="l" r="r" t="t"/>
              <a:pathLst>
                <a:path extrusionOk="0" h="6838" w="4726">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8" name="Google Shape;11068;p91"/>
          <p:cNvGrpSpPr/>
          <p:nvPr/>
        </p:nvGrpSpPr>
        <p:grpSpPr>
          <a:xfrm>
            <a:off x="3019809" y="1688647"/>
            <a:ext cx="420775" cy="420811"/>
            <a:chOff x="-5251625" y="3272950"/>
            <a:chExt cx="292225" cy="292250"/>
          </a:xfrm>
        </p:grpSpPr>
        <p:sp>
          <p:nvSpPr>
            <p:cNvPr id="11069" name="Google Shape;11069;p91"/>
            <p:cNvSpPr/>
            <p:nvPr/>
          </p:nvSpPr>
          <p:spPr>
            <a:xfrm>
              <a:off x="-5156325" y="3462775"/>
              <a:ext cx="33900" cy="33100"/>
            </a:xfrm>
            <a:custGeom>
              <a:rect b="b" l="l" r="r" t="t"/>
              <a:pathLst>
                <a:path extrusionOk="0" h="1324" w="1356">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91"/>
            <p:cNvSpPr/>
            <p:nvPr/>
          </p:nvSpPr>
          <p:spPr>
            <a:xfrm>
              <a:off x="-5251625" y="3272950"/>
              <a:ext cx="292225" cy="292250"/>
            </a:xfrm>
            <a:custGeom>
              <a:rect b="b" l="l" r="r" t="t"/>
              <a:pathLst>
                <a:path extrusionOk="0" h="11690" w="11689">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91"/>
            <p:cNvSpPr/>
            <p:nvPr/>
          </p:nvSpPr>
          <p:spPr>
            <a:xfrm>
              <a:off x="-5011400" y="3350150"/>
              <a:ext cx="33900" cy="33875"/>
            </a:xfrm>
            <a:custGeom>
              <a:rect b="b" l="l" r="r" t="t"/>
              <a:pathLst>
                <a:path extrusionOk="0" h="1355" w="1356">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2" name="Google Shape;11072;p91"/>
          <p:cNvGrpSpPr/>
          <p:nvPr/>
        </p:nvGrpSpPr>
        <p:grpSpPr>
          <a:xfrm>
            <a:off x="3016407" y="2204348"/>
            <a:ext cx="427578" cy="421351"/>
            <a:chOff x="-5254775" y="3631325"/>
            <a:chExt cx="296950" cy="292625"/>
          </a:xfrm>
        </p:grpSpPr>
        <p:sp>
          <p:nvSpPr>
            <p:cNvPr id="11073" name="Google Shape;11073;p91"/>
            <p:cNvSpPr/>
            <p:nvPr/>
          </p:nvSpPr>
          <p:spPr>
            <a:xfrm>
              <a:off x="-5246900" y="3766400"/>
              <a:ext cx="58300" cy="55150"/>
            </a:xfrm>
            <a:custGeom>
              <a:rect b="b" l="l" r="r" t="t"/>
              <a:pathLst>
                <a:path extrusionOk="0" h="2206" w="2332">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91"/>
            <p:cNvSpPr/>
            <p:nvPr/>
          </p:nvSpPr>
          <p:spPr>
            <a:xfrm>
              <a:off x="-5216175" y="3795550"/>
              <a:ext cx="58300" cy="55950"/>
            </a:xfrm>
            <a:custGeom>
              <a:rect b="b" l="l" r="r" t="t"/>
              <a:pathLst>
                <a:path extrusionOk="0" h="2238" w="2332">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91"/>
            <p:cNvSpPr/>
            <p:nvPr/>
          </p:nvSpPr>
          <p:spPr>
            <a:xfrm>
              <a:off x="-5185475" y="3826250"/>
              <a:ext cx="57525" cy="55750"/>
            </a:xfrm>
            <a:custGeom>
              <a:rect b="b" l="l" r="r" t="t"/>
              <a:pathLst>
                <a:path extrusionOk="0" h="2230" w="2301">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91"/>
            <p:cNvSpPr/>
            <p:nvPr/>
          </p:nvSpPr>
          <p:spPr>
            <a:xfrm>
              <a:off x="-5156325" y="3856375"/>
              <a:ext cx="58300" cy="55750"/>
            </a:xfrm>
            <a:custGeom>
              <a:rect b="b" l="l" r="r" t="t"/>
              <a:pathLst>
                <a:path extrusionOk="0" h="2230" w="2332">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91"/>
            <p:cNvSpPr/>
            <p:nvPr/>
          </p:nvSpPr>
          <p:spPr>
            <a:xfrm>
              <a:off x="-5105925" y="3886525"/>
              <a:ext cx="37050" cy="37425"/>
            </a:xfrm>
            <a:custGeom>
              <a:rect b="b" l="l" r="r" t="t"/>
              <a:pathLst>
                <a:path extrusionOk="0" h="1497" w="1482">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91"/>
            <p:cNvSpPr/>
            <p:nvPr/>
          </p:nvSpPr>
          <p:spPr>
            <a:xfrm>
              <a:off x="-5254775" y="3648050"/>
              <a:ext cx="278050" cy="248325"/>
            </a:xfrm>
            <a:custGeom>
              <a:rect b="b" l="l" r="r" t="t"/>
              <a:pathLst>
                <a:path extrusionOk="0" h="9933" w="11122">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91"/>
            <p:cNvSpPr/>
            <p:nvPr/>
          </p:nvSpPr>
          <p:spPr>
            <a:xfrm>
              <a:off x="-5163425" y="3631325"/>
              <a:ext cx="205600" cy="150450"/>
            </a:xfrm>
            <a:custGeom>
              <a:rect b="b" l="l" r="r" t="t"/>
              <a:pathLst>
                <a:path extrusionOk="0" h="6018" w="8224">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0" name="Google Shape;11080;p91"/>
          <p:cNvGrpSpPr/>
          <p:nvPr/>
        </p:nvGrpSpPr>
        <p:grpSpPr>
          <a:xfrm>
            <a:off x="3032265" y="2756270"/>
            <a:ext cx="419659" cy="420775"/>
            <a:chOff x="-5251625" y="3991275"/>
            <a:chExt cx="291450" cy="292225"/>
          </a:xfrm>
        </p:grpSpPr>
        <p:sp>
          <p:nvSpPr>
            <p:cNvPr id="11081" name="Google Shape;11081;p91"/>
            <p:cNvSpPr/>
            <p:nvPr/>
          </p:nvSpPr>
          <p:spPr>
            <a:xfrm>
              <a:off x="-5179950" y="4198400"/>
              <a:ext cx="145725" cy="85100"/>
            </a:xfrm>
            <a:custGeom>
              <a:rect b="b" l="l" r="r" t="t"/>
              <a:pathLst>
                <a:path extrusionOk="0" h="3404" w="5829">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91"/>
            <p:cNvSpPr/>
            <p:nvPr/>
          </p:nvSpPr>
          <p:spPr>
            <a:xfrm>
              <a:off x="-5203575" y="4129100"/>
              <a:ext cx="196925" cy="51225"/>
            </a:xfrm>
            <a:custGeom>
              <a:rect b="b" l="l" r="r" t="t"/>
              <a:pathLst>
                <a:path extrusionOk="0" h="2049" w="7877">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91"/>
            <p:cNvSpPr/>
            <p:nvPr/>
          </p:nvSpPr>
          <p:spPr>
            <a:xfrm>
              <a:off x="-5251625" y="3991275"/>
              <a:ext cx="291450" cy="172500"/>
            </a:xfrm>
            <a:custGeom>
              <a:rect b="b" l="l" r="r" t="t"/>
              <a:pathLst>
                <a:path extrusionOk="0" h="6900" w="11658">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91"/>
            <p:cNvSpPr/>
            <p:nvPr/>
          </p:nvSpPr>
          <p:spPr>
            <a:xfrm>
              <a:off x="-5139775" y="4096025"/>
              <a:ext cx="65400" cy="17350"/>
            </a:xfrm>
            <a:custGeom>
              <a:rect b="b" l="l" r="r" t="t"/>
              <a:pathLst>
                <a:path extrusionOk="0" h="694" w="2616">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91"/>
            <p:cNvSpPr/>
            <p:nvPr/>
          </p:nvSpPr>
          <p:spPr>
            <a:xfrm>
              <a:off x="-5122450" y="4044825"/>
              <a:ext cx="33100" cy="33100"/>
            </a:xfrm>
            <a:custGeom>
              <a:rect b="b" l="l" r="r" t="t"/>
              <a:pathLst>
                <a:path extrusionOk="0" h="1324" w="1324">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6" name="Google Shape;11086;p91"/>
          <p:cNvGrpSpPr/>
          <p:nvPr/>
        </p:nvGrpSpPr>
        <p:grpSpPr>
          <a:xfrm>
            <a:off x="5772848" y="1689240"/>
            <a:ext cx="319874" cy="419623"/>
            <a:chOff x="-3365275" y="3253275"/>
            <a:chExt cx="222150" cy="291425"/>
          </a:xfrm>
        </p:grpSpPr>
        <p:sp>
          <p:nvSpPr>
            <p:cNvPr id="11087" name="Google Shape;11087;p91"/>
            <p:cNvSpPr/>
            <p:nvPr/>
          </p:nvSpPr>
          <p:spPr>
            <a:xfrm>
              <a:off x="-3365275" y="3253275"/>
              <a:ext cx="222150" cy="291425"/>
            </a:xfrm>
            <a:custGeom>
              <a:rect b="b" l="l" r="r" t="t"/>
              <a:pathLst>
                <a:path extrusionOk="0" h="11657" w="8886">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91"/>
            <p:cNvSpPr/>
            <p:nvPr/>
          </p:nvSpPr>
          <p:spPr>
            <a:xfrm>
              <a:off x="-3314075" y="34761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9" name="Google Shape;11089;p91"/>
          <p:cNvGrpSpPr/>
          <p:nvPr/>
        </p:nvGrpSpPr>
        <p:grpSpPr>
          <a:xfrm>
            <a:off x="5746786" y="2204058"/>
            <a:ext cx="371998" cy="421927"/>
            <a:chOff x="-3383375" y="3611625"/>
            <a:chExt cx="258350" cy="293025"/>
          </a:xfrm>
        </p:grpSpPr>
        <p:sp>
          <p:nvSpPr>
            <p:cNvPr id="11090" name="Google Shape;11090;p91"/>
            <p:cNvSpPr/>
            <p:nvPr/>
          </p:nvSpPr>
          <p:spPr>
            <a:xfrm>
              <a:off x="-3383375" y="3611625"/>
              <a:ext cx="258350" cy="85175"/>
            </a:xfrm>
            <a:custGeom>
              <a:rect b="b" l="l" r="r" t="t"/>
              <a:pathLst>
                <a:path extrusionOk="0" h="3407" w="10334">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91"/>
            <p:cNvSpPr/>
            <p:nvPr/>
          </p:nvSpPr>
          <p:spPr>
            <a:xfrm>
              <a:off x="-3362900" y="3716375"/>
              <a:ext cx="218200" cy="188275"/>
            </a:xfrm>
            <a:custGeom>
              <a:rect b="b" l="l" r="r" t="t"/>
              <a:pathLst>
                <a:path extrusionOk="0" h="7531" w="8728">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2" name="Google Shape;11092;p91"/>
          <p:cNvGrpSpPr/>
          <p:nvPr/>
        </p:nvGrpSpPr>
        <p:grpSpPr>
          <a:xfrm>
            <a:off x="5809135" y="2756826"/>
            <a:ext cx="271097" cy="419659"/>
            <a:chOff x="-3347950" y="3971575"/>
            <a:chExt cx="188275" cy="291450"/>
          </a:xfrm>
        </p:grpSpPr>
        <p:sp>
          <p:nvSpPr>
            <p:cNvPr id="11093" name="Google Shape;11093;p91"/>
            <p:cNvSpPr/>
            <p:nvPr/>
          </p:nvSpPr>
          <p:spPr>
            <a:xfrm>
              <a:off x="-3246325" y="4032225"/>
              <a:ext cx="29950" cy="42550"/>
            </a:xfrm>
            <a:custGeom>
              <a:rect b="b" l="l" r="r" t="t"/>
              <a:pathLst>
                <a:path extrusionOk="0" h="1702" w="1198">
                  <a:moveTo>
                    <a:pt x="347" y="0"/>
                  </a:moveTo>
                  <a:lnTo>
                    <a:pt x="0" y="536"/>
                  </a:lnTo>
                  <a:lnTo>
                    <a:pt x="599" y="1702"/>
                  </a:lnTo>
                  <a:lnTo>
                    <a:pt x="1197" y="1702"/>
                  </a:lnTo>
                  <a:lnTo>
                    <a:pt x="3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91"/>
            <p:cNvSpPr/>
            <p:nvPr/>
          </p:nvSpPr>
          <p:spPr>
            <a:xfrm>
              <a:off x="-3291225" y="4034575"/>
              <a:ext cx="40975" cy="40200"/>
            </a:xfrm>
            <a:custGeom>
              <a:rect b="b" l="l" r="r" t="t"/>
              <a:pathLst>
                <a:path extrusionOk="0" h="1608" w="1639">
                  <a:moveTo>
                    <a:pt x="819" y="1"/>
                  </a:moveTo>
                  <a:lnTo>
                    <a:pt x="0" y="1608"/>
                  </a:lnTo>
                  <a:lnTo>
                    <a:pt x="1639" y="1608"/>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91"/>
            <p:cNvSpPr/>
            <p:nvPr/>
          </p:nvSpPr>
          <p:spPr>
            <a:xfrm>
              <a:off x="-3347950" y="3971575"/>
              <a:ext cx="188275" cy="291450"/>
            </a:xfrm>
            <a:custGeom>
              <a:rect b="b" l="l" r="r" t="t"/>
              <a:pathLst>
                <a:path extrusionOk="0" h="11658" w="7531">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6" name="Google Shape;11096;p91"/>
          <p:cNvGrpSpPr/>
          <p:nvPr/>
        </p:nvGrpSpPr>
        <p:grpSpPr>
          <a:xfrm>
            <a:off x="858994" y="3307061"/>
            <a:ext cx="371998" cy="421927"/>
            <a:chOff x="-1575775" y="3238300"/>
            <a:chExt cx="258350" cy="293025"/>
          </a:xfrm>
        </p:grpSpPr>
        <p:sp>
          <p:nvSpPr>
            <p:cNvPr id="11097" name="Google Shape;11097;p91"/>
            <p:cNvSpPr/>
            <p:nvPr/>
          </p:nvSpPr>
          <p:spPr>
            <a:xfrm>
              <a:off x="-1489150" y="3306825"/>
              <a:ext cx="85875" cy="33100"/>
            </a:xfrm>
            <a:custGeom>
              <a:rect b="b" l="l" r="r" t="t"/>
              <a:pathLst>
                <a:path extrusionOk="0" h="1324" w="3435">
                  <a:moveTo>
                    <a:pt x="1" y="0"/>
                  </a:moveTo>
                  <a:lnTo>
                    <a:pt x="1702" y="1324"/>
                  </a:lnTo>
                  <a:lnTo>
                    <a:pt x="34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91"/>
            <p:cNvSpPr/>
            <p:nvPr/>
          </p:nvSpPr>
          <p:spPr>
            <a:xfrm>
              <a:off x="-1506475" y="3316275"/>
              <a:ext cx="46500" cy="67750"/>
            </a:xfrm>
            <a:custGeom>
              <a:rect b="b" l="l" r="r" t="t"/>
              <a:pathLst>
                <a:path extrusionOk="0" h="2710" w="1860">
                  <a:moveTo>
                    <a:pt x="1" y="1"/>
                  </a:moveTo>
                  <a:lnTo>
                    <a:pt x="1" y="2710"/>
                  </a:lnTo>
                  <a:lnTo>
                    <a:pt x="1859" y="1324"/>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91"/>
            <p:cNvSpPr/>
            <p:nvPr/>
          </p:nvSpPr>
          <p:spPr>
            <a:xfrm>
              <a:off x="-1575775" y="3238300"/>
              <a:ext cx="258350" cy="293025"/>
            </a:xfrm>
            <a:custGeom>
              <a:rect b="b" l="l" r="r" t="t"/>
              <a:pathLst>
                <a:path extrusionOk="0" h="11721" w="10334">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91"/>
            <p:cNvSpPr/>
            <p:nvPr/>
          </p:nvSpPr>
          <p:spPr>
            <a:xfrm>
              <a:off x="-1489150" y="3360375"/>
              <a:ext cx="85875" cy="32325"/>
            </a:xfrm>
            <a:custGeom>
              <a:rect b="b" l="l" r="r" t="t"/>
              <a:pathLst>
                <a:path extrusionOk="0" h="1293" w="3435">
                  <a:moveTo>
                    <a:pt x="1702" y="1"/>
                  </a:moveTo>
                  <a:lnTo>
                    <a:pt x="1" y="1293"/>
                  </a:lnTo>
                  <a:lnTo>
                    <a:pt x="3435" y="1293"/>
                  </a:lnTo>
                  <a:lnTo>
                    <a:pt x="170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91"/>
            <p:cNvSpPr/>
            <p:nvPr/>
          </p:nvSpPr>
          <p:spPr>
            <a:xfrm>
              <a:off x="-1431650" y="3316275"/>
              <a:ext cx="44925" cy="67750"/>
            </a:xfrm>
            <a:custGeom>
              <a:rect b="b" l="l" r="r" t="t"/>
              <a:pathLst>
                <a:path extrusionOk="0" h="2710" w="1797">
                  <a:moveTo>
                    <a:pt x="1796" y="1"/>
                  </a:moveTo>
                  <a:lnTo>
                    <a:pt x="0" y="1324"/>
                  </a:lnTo>
                  <a:lnTo>
                    <a:pt x="1796" y="2710"/>
                  </a:lnTo>
                  <a:lnTo>
                    <a:pt x="1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2" name="Google Shape;11102;p91"/>
          <p:cNvGrpSpPr/>
          <p:nvPr/>
        </p:nvGrpSpPr>
        <p:grpSpPr>
          <a:xfrm>
            <a:off x="2503892" y="3309051"/>
            <a:ext cx="423079" cy="424159"/>
            <a:chOff x="-1591550" y="3597475"/>
            <a:chExt cx="293825" cy="294575"/>
          </a:xfrm>
        </p:grpSpPr>
        <p:sp>
          <p:nvSpPr>
            <p:cNvPr id="11103" name="Google Shape;11103;p91"/>
            <p:cNvSpPr/>
            <p:nvPr/>
          </p:nvSpPr>
          <p:spPr>
            <a:xfrm>
              <a:off x="-1509625" y="3597475"/>
              <a:ext cx="211900" cy="207150"/>
            </a:xfrm>
            <a:custGeom>
              <a:rect b="b" l="l" r="r" t="t"/>
              <a:pathLst>
                <a:path extrusionOk="0" h="8286" w="8476">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91"/>
            <p:cNvSpPr/>
            <p:nvPr/>
          </p:nvSpPr>
          <p:spPr>
            <a:xfrm>
              <a:off x="-1541125" y="3719125"/>
              <a:ext cx="120525" cy="118275"/>
            </a:xfrm>
            <a:custGeom>
              <a:rect b="b" l="l" r="r" t="t"/>
              <a:pathLst>
                <a:path extrusionOk="0" h="4731" w="4821">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91"/>
            <p:cNvSpPr/>
            <p:nvPr/>
          </p:nvSpPr>
          <p:spPr>
            <a:xfrm>
              <a:off x="-1591550" y="3668825"/>
              <a:ext cx="222925" cy="223225"/>
            </a:xfrm>
            <a:custGeom>
              <a:rect b="b" l="l" r="r" t="t"/>
              <a:pathLst>
                <a:path extrusionOk="0" h="8929" w="8917">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6" name="Google Shape;11106;p91"/>
          <p:cNvGrpSpPr/>
          <p:nvPr/>
        </p:nvGrpSpPr>
        <p:grpSpPr>
          <a:xfrm>
            <a:off x="4153362" y="3318663"/>
            <a:ext cx="421927" cy="399248"/>
            <a:chOff x="-1592325" y="3957400"/>
            <a:chExt cx="293025" cy="277275"/>
          </a:xfrm>
        </p:grpSpPr>
        <p:sp>
          <p:nvSpPr>
            <p:cNvPr id="11107" name="Google Shape;11107;p91"/>
            <p:cNvSpPr/>
            <p:nvPr/>
          </p:nvSpPr>
          <p:spPr>
            <a:xfrm>
              <a:off x="-1591550" y="3957400"/>
              <a:ext cx="292250" cy="68550"/>
            </a:xfrm>
            <a:custGeom>
              <a:rect b="b" l="l" r="r" t="t"/>
              <a:pathLst>
                <a:path extrusionOk="0" h="2742" w="1169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91"/>
            <p:cNvSpPr/>
            <p:nvPr/>
          </p:nvSpPr>
          <p:spPr>
            <a:xfrm>
              <a:off x="-1592325" y="4043250"/>
              <a:ext cx="291450" cy="171725"/>
            </a:xfrm>
            <a:custGeom>
              <a:rect b="b" l="l" r="r" t="t"/>
              <a:pathLst>
                <a:path extrusionOk="0" h="6869" w="11658">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91"/>
            <p:cNvSpPr/>
            <p:nvPr/>
          </p:nvSpPr>
          <p:spPr>
            <a:xfrm>
              <a:off x="-1471825" y="4129100"/>
              <a:ext cx="51225" cy="51225"/>
            </a:xfrm>
            <a:custGeom>
              <a:rect b="b" l="l" r="r" t="t"/>
              <a:pathLst>
                <a:path extrusionOk="0" h="2049" w="2049">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91"/>
            <p:cNvSpPr/>
            <p:nvPr/>
          </p:nvSpPr>
          <p:spPr>
            <a:xfrm>
              <a:off x="-1526175" y="4077900"/>
              <a:ext cx="156775" cy="156775"/>
            </a:xfrm>
            <a:custGeom>
              <a:rect b="b" l="l" r="r" t="t"/>
              <a:pathLst>
                <a:path extrusionOk="0" h="6271" w="6271">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1" name="Google Shape;11111;p91"/>
          <p:cNvGrpSpPr/>
          <p:nvPr/>
        </p:nvGrpSpPr>
        <p:grpSpPr>
          <a:xfrm>
            <a:off x="3640232" y="3310744"/>
            <a:ext cx="369730" cy="420775"/>
            <a:chOff x="-778700" y="3612425"/>
            <a:chExt cx="256775" cy="292225"/>
          </a:xfrm>
        </p:grpSpPr>
        <p:sp>
          <p:nvSpPr>
            <p:cNvPr id="11112" name="Google Shape;11112;p91"/>
            <p:cNvSpPr/>
            <p:nvPr/>
          </p:nvSpPr>
          <p:spPr>
            <a:xfrm>
              <a:off x="-692850" y="36990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91"/>
            <p:cNvSpPr/>
            <p:nvPr/>
          </p:nvSpPr>
          <p:spPr>
            <a:xfrm>
              <a:off x="-777925" y="3612425"/>
              <a:ext cx="204800" cy="34675"/>
            </a:xfrm>
            <a:custGeom>
              <a:rect b="b" l="l" r="r" t="t"/>
              <a:pathLst>
                <a:path extrusionOk="0" h="1387" w="8192">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91"/>
            <p:cNvSpPr/>
            <p:nvPr/>
          </p:nvSpPr>
          <p:spPr>
            <a:xfrm>
              <a:off x="-727525" y="3699050"/>
              <a:ext cx="17375" cy="17350"/>
            </a:xfrm>
            <a:custGeom>
              <a:rect b="b" l="l" r="r" t="t"/>
              <a:pathLst>
                <a:path extrusionOk="0" h="694" w="695">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91"/>
            <p:cNvSpPr/>
            <p:nvPr/>
          </p:nvSpPr>
          <p:spPr>
            <a:xfrm>
              <a:off x="-778700" y="3664400"/>
              <a:ext cx="205575" cy="102425"/>
            </a:xfrm>
            <a:custGeom>
              <a:rect b="b" l="l" r="r" t="t"/>
              <a:pathLst>
                <a:path extrusionOk="0" h="4097" w="8223">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91"/>
            <p:cNvSpPr/>
            <p:nvPr/>
          </p:nvSpPr>
          <p:spPr>
            <a:xfrm>
              <a:off x="-659775" y="3835325"/>
              <a:ext cx="137850" cy="69325"/>
            </a:xfrm>
            <a:custGeom>
              <a:rect b="b" l="l" r="r" t="t"/>
              <a:pathLst>
                <a:path extrusionOk="0" h="2773" w="5514">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91"/>
            <p:cNvSpPr/>
            <p:nvPr/>
          </p:nvSpPr>
          <p:spPr>
            <a:xfrm>
              <a:off x="-658200" y="3669925"/>
              <a:ext cx="136275" cy="148875"/>
            </a:xfrm>
            <a:custGeom>
              <a:rect b="b" l="l" r="r" t="t"/>
              <a:pathLst>
                <a:path extrusionOk="0" h="5955" w="5451">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8" name="Google Shape;11118;p91"/>
          <p:cNvGrpSpPr/>
          <p:nvPr/>
        </p:nvGrpSpPr>
        <p:grpSpPr>
          <a:xfrm>
            <a:off x="7942611" y="3308537"/>
            <a:ext cx="387661" cy="387661"/>
            <a:chOff x="2869999" y="1687279"/>
            <a:chExt cx="397887" cy="397887"/>
          </a:xfrm>
        </p:grpSpPr>
        <p:sp>
          <p:nvSpPr>
            <p:cNvPr id="11119" name="Google Shape;11119;p91"/>
            <p:cNvSpPr/>
            <p:nvPr/>
          </p:nvSpPr>
          <p:spPr>
            <a:xfrm>
              <a:off x="2994590" y="1833740"/>
              <a:ext cx="148657" cy="81685"/>
            </a:xfrm>
            <a:custGeom>
              <a:rect b="b" l="l" r="r" t="t"/>
              <a:pathLst>
                <a:path extrusionOk="0" h="3914" w="7123">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91"/>
            <p:cNvSpPr/>
            <p:nvPr/>
          </p:nvSpPr>
          <p:spPr>
            <a:xfrm>
              <a:off x="2869999" y="1687279"/>
              <a:ext cx="397887" cy="397887"/>
            </a:xfrm>
            <a:custGeom>
              <a:rect b="b" l="l" r="r" t="t"/>
              <a:pathLst>
                <a:path extrusionOk="0" h="19065" w="19065">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1" name="Google Shape;11121;p91"/>
          <p:cNvGrpSpPr/>
          <p:nvPr/>
        </p:nvGrpSpPr>
        <p:grpSpPr>
          <a:xfrm>
            <a:off x="6348367" y="3308537"/>
            <a:ext cx="387661" cy="387661"/>
            <a:chOff x="1379798" y="1723250"/>
            <a:chExt cx="397887" cy="397887"/>
          </a:xfrm>
        </p:grpSpPr>
        <p:sp>
          <p:nvSpPr>
            <p:cNvPr id="11122" name="Google Shape;11122;p91"/>
            <p:cNvSpPr/>
            <p:nvPr/>
          </p:nvSpPr>
          <p:spPr>
            <a:xfrm>
              <a:off x="1462169" y="1793977"/>
              <a:ext cx="23354" cy="23312"/>
            </a:xfrm>
            <a:custGeom>
              <a:rect b="b" l="l" r="r" t="t"/>
              <a:pathLst>
                <a:path extrusionOk="0" h="1117" w="1119">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91"/>
            <p:cNvSpPr/>
            <p:nvPr/>
          </p:nvSpPr>
          <p:spPr>
            <a:xfrm>
              <a:off x="1379798" y="1723250"/>
              <a:ext cx="397887" cy="397887"/>
            </a:xfrm>
            <a:custGeom>
              <a:rect b="b" l="l" r="r" t="t"/>
              <a:pathLst>
                <a:path extrusionOk="0" h="19065" w="19065">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91"/>
            <p:cNvSpPr/>
            <p:nvPr/>
          </p:nvSpPr>
          <p:spPr>
            <a:xfrm>
              <a:off x="1555413" y="1886846"/>
              <a:ext cx="139912" cy="163558"/>
            </a:xfrm>
            <a:custGeom>
              <a:rect b="b" l="l" r="r" t="t"/>
              <a:pathLst>
                <a:path extrusionOk="0" h="7837" w="6704">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91"/>
            <p:cNvSpPr/>
            <p:nvPr/>
          </p:nvSpPr>
          <p:spPr>
            <a:xfrm>
              <a:off x="1462169" y="1887200"/>
              <a:ext cx="23354" cy="163203"/>
            </a:xfrm>
            <a:custGeom>
              <a:rect b="b" l="l" r="r" t="t"/>
              <a:pathLst>
                <a:path extrusionOk="0" h="7820" w="1119">
                  <a:moveTo>
                    <a:pt x="0" y="0"/>
                  </a:moveTo>
                  <a:lnTo>
                    <a:pt x="0" y="7819"/>
                  </a:lnTo>
                  <a:lnTo>
                    <a:pt x="1118" y="7819"/>
                  </a:lnTo>
                  <a:lnTo>
                    <a:pt x="1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6" name="Google Shape;11126;p91"/>
          <p:cNvGrpSpPr/>
          <p:nvPr/>
        </p:nvGrpSpPr>
        <p:grpSpPr>
          <a:xfrm>
            <a:off x="5286246" y="3308537"/>
            <a:ext cx="387681" cy="387661"/>
            <a:chOff x="266768" y="1721375"/>
            <a:chExt cx="397907" cy="397887"/>
          </a:xfrm>
        </p:grpSpPr>
        <p:sp>
          <p:nvSpPr>
            <p:cNvPr id="11127" name="Google Shape;11127;p91"/>
            <p:cNvSpPr/>
            <p:nvPr/>
          </p:nvSpPr>
          <p:spPr>
            <a:xfrm>
              <a:off x="454843" y="1791037"/>
              <a:ext cx="136218" cy="328222"/>
            </a:xfrm>
            <a:custGeom>
              <a:rect b="b" l="l" r="r" t="t"/>
              <a:pathLst>
                <a:path extrusionOk="0" h="15727" w="6527">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91"/>
            <p:cNvSpPr/>
            <p:nvPr/>
          </p:nvSpPr>
          <p:spPr>
            <a:xfrm>
              <a:off x="266768" y="1721375"/>
              <a:ext cx="397907" cy="397887"/>
            </a:xfrm>
            <a:custGeom>
              <a:rect b="b" l="l" r="r" t="t"/>
              <a:pathLst>
                <a:path extrusionOk="0" h="19065" w="19066">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9" name="Google Shape;11129;p91"/>
          <p:cNvGrpSpPr/>
          <p:nvPr/>
        </p:nvGrpSpPr>
        <p:grpSpPr>
          <a:xfrm>
            <a:off x="5817327" y="3308537"/>
            <a:ext cx="387641" cy="387661"/>
            <a:chOff x="864491" y="1723250"/>
            <a:chExt cx="397866" cy="397887"/>
          </a:xfrm>
        </p:grpSpPr>
        <p:sp>
          <p:nvSpPr>
            <p:cNvPr id="11130" name="Google Shape;11130;p91"/>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91"/>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91"/>
            <p:cNvSpPr/>
            <p:nvPr/>
          </p:nvSpPr>
          <p:spPr>
            <a:xfrm>
              <a:off x="864491" y="1723250"/>
              <a:ext cx="397866" cy="397887"/>
            </a:xfrm>
            <a:custGeom>
              <a:rect b="b" l="l" r="r" t="t"/>
              <a:pathLst>
                <a:path extrusionOk="0" h="19065" w="19064">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33" name="Google Shape;11133;p91"/>
          <p:cNvSpPr/>
          <p:nvPr/>
        </p:nvSpPr>
        <p:spPr>
          <a:xfrm>
            <a:off x="6879427" y="3343765"/>
            <a:ext cx="388846" cy="317145"/>
          </a:xfrm>
          <a:custGeom>
            <a:rect b="b" l="l" r="r" t="t"/>
            <a:pathLst>
              <a:path extrusionOk="0" h="15596" w="19122">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34" name="Google Shape;11134;p91"/>
          <p:cNvGrpSpPr/>
          <p:nvPr/>
        </p:nvGrpSpPr>
        <p:grpSpPr>
          <a:xfrm>
            <a:off x="7411672" y="3308924"/>
            <a:ext cx="387539" cy="386888"/>
            <a:chOff x="2408992" y="1722875"/>
            <a:chExt cx="397761" cy="397093"/>
          </a:xfrm>
        </p:grpSpPr>
        <p:sp>
          <p:nvSpPr>
            <p:cNvPr id="11135" name="Google Shape;11135;p91"/>
            <p:cNvSpPr/>
            <p:nvPr/>
          </p:nvSpPr>
          <p:spPr>
            <a:xfrm>
              <a:off x="2492135" y="1827639"/>
              <a:ext cx="213667" cy="185326"/>
            </a:xfrm>
            <a:custGeom>
              <a:rect b="b" l="l" r="r" t="t"/>
              <a:pathLst>
                <a:path extrusionOk="0" h="8880" w="10238">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91"/>
            <p:cNvSpPr/>
            <p:nvPr/>
          </p:nvSpPr>
          <p:spPr>
            <a:xfrm>
              <a:off x="2408992" y="1722875"/>
              <a:ext cx="397761" cy="397093"/>
            </a:xfrm>
            <a:custGeom>
              <a:rect b="b" l="l" r="r" t="t"/>
              <a:pathLst>
                <a:path extrusionOk="0" h="19027" w="19059">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7" name="Google Shape;11137;p91"/>
          <p:cNvGrpSpPr/>
          <p:nvPr/>
        </p:nvGrpSpPr>
        <p:grpSpPr>
          <a:xfrm>
            <a:off x="6218777" y="3828305"/>
            <a:ext cx="340731" cy="387641"/>
            <a:chOff x="7728464" y="1561258"/>
            <a:chExt cx="349719" cy="397866"/>
          </a:xfrm>
        </p:grpSpPr>
        <p:sp>
          <p:nvSpPr>
            <p:cNvPr id="11138" name="Google Shape;11138;p91"/>
            <p:cNvSpPr/>
            <p:nvPr/>
          </p:nvSpPr>
          <p:spPr>
            <a:xfrm>
              <a:off x="7891642" y="1678585"/>
              <a:ext cx="23354" cy="23333"/>
            </a:xfrm>
            <a:custGeom>
              <a:rect b="b" l="l" r="r" t="t"/>
              <a:pathLst>
                <a:path extrusionOk="0" h="1118" w="1119">
                  <a:moveTo>
                    <a:pt x="0" y="1"/>
                  </a:moveTo>
                  <a:lnTo>
                    <a:pt x="0" y="1117"/>
                  </a:lnTo>
                  <a:lnTo>
                    <a:pt x="1118" y="1117"/>
                  </a:lnTo>
                  <a:lnTo>
                    <a:pt x="11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91"/>
            <p:cNvSpPr/>
            <p:nvPr/>
          </p:nvSpPr>
          <p:spPr>
            <a:xfrm>
              <a:off x="7728464" y="1561258"/>
              <a:ext cx="349719" cy="397866"/>
            </a:xfrm>
            <a:custGeom>
              <a:rect b="b" l="l" r="r" t="t"/>
              <a:pathLst>
                <a:path extrusionOk="0" h="19064" w="16757">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0" name="Google Shape;11140;p91"/>
          <p:cNvGrpSpPr/>
          <p:nvPr/>
        </p:nvGrpSpPr>
        <p:grpSpPr>
          <a:xfrm>
            <a:off x="4141746" y="3828305"/>
            <a:ext cx="387681" cy="387641"/>
            <a:chOff x="5611350" y="1561258"/>
            <a:chExt cx="397907" cy="397866"/>
          </a:xfrm>
        </p:grpSpPr>
        <p:sp>
          <p:nvSpPr>
            <p:cNvPr id="11141" name="Google Shape;11141;p91"/>
            <p:cNvSpPr/>
            <p:nvPr/>
          </p:nvSpPr>
          <p:spPr>
            <a:xfrm>
              <a:off x="5713589" y="1812337"/>
              <a:ext cx="38443" cy="39653"/>
            </a:xfrm>
            <a:custGeom>
              <a:rect b="b" l="l" r="r" t="t"/>
              <a:pathLst>
                <a:path extrusionOk="0" h="1900" w="1842">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91"/>
            <p:cNvSpPr/>
            <p:nvPr/>
          </p:nvSpPr>
          <p:spPr>
            <a:xfrm>
              <a:off x="5830124" y="1789047"/>
              <a:ext cx="38505" cy="39653"/>
            </a:xfrm>
            <a:custGeom>
              <a:rect b="b" l="l" r="r" t="t"/>
              <a:pathLst>
                <a:path extrusionOk="0" h="1900" w="1845">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91"/>
            <p:cNvSpPr/>
            <p:nvPr/>
          </p:nvSpPr>
          <p:spPr>
            <a:xfrm>
              <a:off x="5611350" y="1561258"/>
              <a:ext cx="397907" cy="397866"/>
            </a:xfrm>
            <a:custGeom>
              <a:rect b="b" l="l" r="r" t="t"/>
              <a:pathLst>
                <a:path extrusionOk="0" h="19064" w="19066">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91"/>
            <p:cNvSpPr/>
            <p:nvPr/>
          </p:nvSpPr>
          <p:spPr>
            <a:xfrm>
              <a:off x="5775341" y="1669507"/>
              <a:ext cx="93247" cy="41531"/>
            </a:xfrm>
            <a:custGeom>
              <a:rect b="b" l="l" r="r" t="t"/>
              <a:pathLst>
                <a:path extrusionOk="0" h="1990" w="4468">
                  <a:moveTo>
                    <a:pt x="4467" y="1"/>
                  </a:moveTo>
                  <a:lnTo>
                    <a:pt x="1" y="894"/>
                  </a:lnTo>
                  <a:lnTo>
                    <a:pt x="1" y="1989"/>
                  </a:lnTo>
                  <a:lnTo>
                    <a:pt x="4467" y="1096"/>
                  </a:lnTo>
                  <a:lnTo>
                    <a:pt x="4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5" name="Google Shape;11145;p91"/>
          <p:cNvGrpSpPr/>
          <p:nvPr/>
        </p:nvGrpSpPr>
        <p:grpSpPr>
          <a:xfrm>
            <a:off x="4661032" y="3925571"/>
            <a:ext cx="387610" cy="193109"/>
            <a:chOff x="6140660" y="1661097"/>
            <a:chExt cx="397835" cy="198202"/>
          </a:xfrm>
        </p:grpSpPr>
        <p:sp>
          <p:nvSpPr>
            <p:cNvPr id="11146" name="Google Shape;11146;p91"/>
            <p:cNvSpPr/>
            <p:nvPr/>
          </p:nvSpPr>
          <p:spPr>
            <a:xfrm>
              <a:off x="6281298" y="1707719"/>
              <a:ext cx="58290" cy="151579"/>
            </a:xfrm>
            <a:custGeom>
              <a:rect b="b" l="l" r="r" t="t"/>
              <a:pathLst>
                <a:path extrusionOk="0" h="7263" w="2793">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91"/>
            <p:cNvSpPr/>
            <p:nvPr/>
          </p:nvSpPr>
          <p:spPr>
            <a:xfrm>
              <a:off x="6480225" y="1742675"/>
              <a:ext cx="58269" cy="58332"/>
            </a:xfrm>
            <a:custGeom>
              <a:rect b="b" l="l" r="r" t="t"/>
              <a:pathLst>
                <a:path extrusionOk="0" h="2795" w="2792">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91"/>
            <p:cNvSpPr/>
            <p:nvPr/>
          </p:nvSpPr>
          <p:spPr>
            <a:xfrm>
              <a:off x="6352004" y="1661097"/>
              <a:ext cx="129206" cy="198202"/>
            </a:xfrm>
            <a:custGeom>
              <a:rect b="b" l="l" r="r" t="t"/>
              <a:pathLst>
                <a:path extrusionOk="0" h="9497" w="6191">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91"/>
            <p:cNvSpPr/>
            <p:nvPr/>
          </p:nvSpPr>
          <p:spPr>
            <a:xfrm>
              <a:off x="6140660" y="1661097"/>
              <a:ext cx="129185" cy="198202"/>
            </a:xfrm>
            <a:custGeom>
              <a:rect b="b" l="l" r="r" t="t"/>
              <a:pathLst>
                <a:path extrusionOk="0" h="9497" w="619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0" name="Google Shape;11150;p91"/>
          <p:cNvGrpSpPr/>
          <p:nvPr/>
        </p:nvGrpSpPr>
        <p:grpSpPr>
          <a:xfrm>
            <a:off x="5180246" y="3828305"/>
            <a:ext cx="387681" cy="387641"/>
            <a:chOff x="6669907" y="1561258"/>
            <a:chExt cx="397907" cy="397866"/>
          </a:xfrm>
        </p:grpSpPr>
        <p:sp>
          <p:nvSpPr>
            <p:cNvPr id="11151" name="Google Shape;11151;p91"/>
            <p:cNvSpPr/>
            <p:nvPr/>
          </p:nvSpPr>
          <p:spPr>
            <a:xfrm>
              <a:off x="6950454" y="1655253"/>
              <a:ext cx="23312" cy="23354"/>
            </a:xfrm>
            <a:custGeom>
              <a:rect b="b" l="l" r="r" t="t"/>
              <a:pathLst>
                <a:path extrusionOk="0" h="1119" w="1117">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91"/>
            <p:cNvSpPr/>
            <p:nvPr/>
          </p:nvSpPr>
          <p:spPr>
            <a:xfrm>
              <a:off x="6740633" y="1725228"/>
              <a:ext cx="36919" cy="39632"/>
            </a:xfrm>
            <a:custGeom>
              <a:rect b="b" l="l" r="r" t="t"/>
              <a:pathLst>
                <a:path extrusionOk="0" h="1899" w="1769">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91"/>
            <p:cNvSpPr/>
            <p:nvPr/>
          </p:nvSpPr>
          <p:spPr>
            <a:xfrm>
              <a:off x="6763944" y="1725228"/>
              <a:ext cx="209827" cy="139892"/>
            </a:xfrm>
            <a:custGeom>
              <a:rect b="b" l="l" r="r" t="t"/>
              <a:pathLst>
                <a:path extrusionOk="0" h="6703" w="10054">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91"/>
            <p:cNvSpPr/>
            <p:nvPr/>
          </p:nvSpPr>
          <p:spPr>
            <a:xfrm>
              <a:off x="6669907" y="1561258"/>
              <a:ext cx="397907" cy="397866"/>
            </a:xfrm>
            <a:custGeom>
              <a:rect b="b" l="l" r="r" t="t"/>
              <a:pathLst>
                <a:path extrusionOk="0" h="19064" w="19066">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91"/>
            <p:cNvSpPr/>
            <p:nvPr/>
          </p:nvSpPr>
          <p:spPr>
            <a:xfrm>
              <a:off x="6960158" y="1725228"/>
              <a:ext cx="36940" cy="39632"/>
            </a:xfrm>
            <a:custGeom>
              <a:rect b="b" l="l" r="r" t="t"/>
              <a:pathLst>
                <a:path extrusionOk="0" h="1899" w="177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6" name="Google Shape;11156;p91"/>
          <p:cNvGrpSpPr/>
          <p:nvPr/>
        </p:nvGrpSpPr>
        <p:grpSpPr>
          <a:xfrm>
            <a:off x="5699532" y="3828305"/>
            <a:ext cx="387641" cy="387641"/>
            <a:chOff x="7199196" y="1561258"/>
            <a:chExt cx="397866" cy="397866"/>
          </a:xfrm>
        </p:grpSpPr>
        <p:sp>
          <p:nvSpPr>
            <p:cNvPr id="11157" name="Google Shape;11157;p91"/>
            <p:cNvSpPr/>
            <p:nvPr/>
          </p:nvSpPr>
          <p:spPr>
            <a:xfrm>
              <a:off x="7363167" y="1701896"/>
              <a:ext cx="69935" cy="69977"/>
            </a:xfrm>
            <a:custGeom>
              <a:rect b="b" l="l" r="r" t="t"/>
              <a:pathLst>
                <a:path extrusionOk="0" h="3353" w="3351">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91"/>
            <p:cNvSpPr/>
            <p:nvPr/>
          </p:nvSpPr>
          <p:spPr>
            <a:xfrm>
              <a:off x="7316523" y="1655253"/>
              <a:ext cx="163203" cy="209869"/>
            </a:xfrm>
            <a:custGeom>
              <a:rect b="b" l="l" r="r" t="t"/>
              <a:pathLst>
                <a:path extrusionOk="0" h="10056" w="782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91"/>
            <p:cNvSpPr/>
            <p:nvPr/>
          </p:nvSpPr>
          <p:spPr>
            <a:xfrm>
              <a:off x="7199196" y="1561258"/>
              <a:ext cx="397866" cy="397866"/>
            </a:xfrm>
            <a:custGeom>
              <a:rect b="b" l="l" r="r" t="t"/>
              <a:pathLst>
                <a:path extrusionOk="0" h="19064" w="19064">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0" name="Google Shape;11160;p91"/>
          <p:cNvGrpSpPr/>
          <p:nvPr/>
        </p:nvGrpSpPr>
        <p:grpSpPr>
          <a:xfrm>
            <a:off x="2065477" y="3885842"/>
            <a:ext cx="387681" cy="272572"/>
            <a:chOff x="3386036" y="1746339"/>
            <a:chExt cx="397907" cy="279762"/>
          </a:xfrm>
        </p:grpSpPr>
        <p:sp>
          <p:nvSpPr>
            <p:cNvPr id="11161" name="Google Shape;11161;p91"/>
            <p:cNvSpPr/>
            <p:nvPr/>
          </p:nvSpPr>
          <p:spPr>
            <a:xfrm>
              <a:off x="3561652" y="1848954"/>
              <a:ext cx="59646" cy="74506"/>
            </a:xfrm>
            <a:custGeom>
              <a:rect b="b" l="l" r="r" t="t"/>
              <a:pathLst>
                <a:path extrusionOk="0" h="3570" w="2858">
                  <a:moveTo>
                    <a:pt x="1" y="0"/>
                  </a:moveTo>
                  <a:lnTo>
                    <a:pt x="1" y="3570"/>
                  </a:lnTo>
                  <a:lnTo>
                    <a:pt x="2858" y="1785"/>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91"/>
            <p:cNvSpPr/>
            <p:nvPr/>
          </p:nvSpPr>
          <p:spPr>
            <a:xfrm>
              <a:off x="3386036" y="1746339"/>
              <a:ext cx="397907" cy="279762"/>
            </a:xfrm>
            <a:custGeom>
              <a:rect b="b" l="l" r="r" t="t"/>
              <a:pathLst>
                <a:path extrusionOk="0" h="13405" w="19066">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3" name="Google Shape;11163;p91"/>
          <p:cNvGrpSpPr/>
          <p:nvPr/>
        </p:nvGrpSpPr>
        <p:grpSpPr>
          <a:xfrm>
            <a:off x="3103174" y="3828288"/>
            <a:ext cx="387681" cy="387681"/>
            <a:chOff x="4417380" y="1687279"/>
            <a:chExt cx="397907" cy="397907"/>
          </a:xfrm>
        </p:grpSpPr>
        <p:sp>
          <p:nvSpPr>
            <p:cNvPr id="11164" name="Google Shape;11164;p91"/>
            <p:cNvSpPr/>
            <p:nvPr/>
          </p:nvSpPr>
          <p:spPr>
            <a:xfrm>
              <a:off x="4417380" y="1687279"/>
              <a:ext cx="397907" cy="397907"/>
            </a:xfrm>
            <a:custGeom>
              <a:rect b="b" l="l" r="r" t="t"/>
              <a:pathLst>
                <a:path extrusionOk="0" h="19066" w="19066">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91"/>
            <p:cNvSpPr/>
            <p:nvPr/>
          </p:nvSpPr>
          <p:spPr>
            <a:xfrm>
              <a:off x="4492363" y="1768878"/>
              <a:ext cx="248270" cy="234704"/>
            </a:xfrm>
            <a:custGeom>
              <a:rect b="b" l="l" r="r" t="t"/>
              <a:pathLst>
                <a:path extrusionOk="0" h="11246" w="11896">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6" name="Google Shape;11166;p91"/>
          <p:cNvGrpSpPr/>
          <p:nvPr/>
        </p:nvGrpSpPr>
        <p:grpSpPr>
          <a:xfrm>
            <a:off x="2584763" y="3828664"/>
            <a:ext cx="386807" cy="386929"/>
            <a:chOff x="3902887" y="1687655"/>
            <a:chExt cx="397010" cy="397135"/>
          </a:xfrm>
        </p:grpSpPr>
        <p:sp>
          <p:nvSpPr>
            <p:cNvPr id="11167" name="Google Shape;11167;p91"/>
            <p:cNvSpPr/>
            <p:nvPr/>
          </p:nvSpPr>
          <p:spPr>
            <a:xfrm>
              <a:off x="4023345" y="1785845"/>
              <a:ext cx="156275" cy="200269"/>
            </a:xfrm>
            <a:custGeom>
              <a:rect b="b" l="l" r="r" t="t"/>
              <a:pathLst>
                <a:path extrusionOk="0" h="9596" w="7488">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91"/>
            <p:cNvSpPr/>
            <p:nvPr/>
          </p:nvSpPr>
          <p:spPr>
            <a:xfrm>
              <a:off x="3902887" y="1687655"/>
              <a:ext cx="397010" cy="397135"/>
            </a:xfrm>
            <a:custGeom>
              <a:rect b="b" l="l" r="r" t="t"/>
              <a:pathLst>
                <a:path extrusionOk="0" h="19029" w="19023">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9" name="Google Shape;11169;p91"/>
          <p:cNvGrpSpPr/>
          <p:nvPr/>
        </p:nvGrpSpPr>
        <p:grpSpPr>
          <a:xfrm>
            <a:off x="3622460" y="3828288"/>
            <a:ext cx="387681" cy="387681"/>
            <a:chOff x="4933458" y="1687279"/>
            <a:chExt cx="397907" cy="397907"/>
          </a:xfrm>
        </p:grpSpPr>
        <p:sp>
          <p:nvSpPr>
            <p:cNvPr id="11170" name="Google Shape;11170;p91"/>
            <p:cNvSpPr/>
            <p:nvPr/>
          </p:nvSpPr>
          <p:spPr>
            <a:xfrm>
              <a:off x="5071801" y="1766541"/>
              <a:ext cx="125867" cy="241215"/>
            </a:xfrm>
            <a:custGeom>
              <a:rect b="b" l="l" r="r" t="t"/>
              <a:pathLst>
                <a:path extrusionOk="0" h="11558" w="6031">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91"/>
            <p:cNvSpPr/>
            <p:nvPr/>
          </p:nvSpPr>
          <p:spPr>
            <a:xfrm>
              <a:off x="4933458" y="1687279"/>
              <a:ext cx="397907" cy="397907"/>
            </a:xfrm>
            <a:custGeom>
              <a:rect b="b" l="l" r="r" t="t"/>
              <a:pathLst>
                <a:path extrusionOk="0" h="19066" w="19066">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2" name="Google Shape;11172;p91"/>
          <p:cNvGrpSpPr/>
          <p:nvPr/>
        </p:nvGrpSpPr>
        <p:grpSpPr>
          <a:xfrm>
            <a:off x="6691128" y="3827043"/>
            <a:ext cx="387396" cy="387396"/>
            <a:chOff x="1190625" y="238125"/>
            <a:chExt cx="5235075" cy="5235075"/>
          </a:xfrm>
        </p:grpSpPr>
        <p:sp>
          <p:nvSpPr>
            <p:cNvPr id="11173" name="Google Shape;11173;p91"/>
            <p:cNvSpPr/>
            <p:nvPr/>
          </p:nvSpPr>
          <p:spPr>
            <a:xfrm>
              <a:off x="2315100" y="1168900"/>
              <a:ext cx="2952100" cy="3373700"/>
            </a:xfrm>
            <a:custGeom>
              <a:rect b="b" l="l" r="r" t="t"/>
              <a:pathLst>
                <a:path extrusionOk="0" h="134948" w="118084">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91"/>
            <p:cNvSpPr/>
            <p:nvPr/>
          </p:nvSpPr>
          <p:spPr>
            <a:xfrm>
              <a:off x="1190625" y="238125"/>
              <a:ext cx="5235075" cy="5235075"/>
            </a:xfrm>
            <a:custGeom>
              <a:rect b="b" l="l" r="r" t="t"/>
              <a:pathLst>
                <a:path extrusionOk="0" h="209403" w="209403">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178" name="Shape 11178"/>
        <p:cNvGrpSpPr/>
        <p:nvPr/>
      </p:nvGrpSpPr>
      <p:grpSpPr>
        <a:xfrm>
          <a:off x="0" y="0"/>
          <a:ext cx="0" cy="0"/>
          <a:chOff x="0" y="0"/>
          <a:chExt cx="0" cy="0"/>
        </a:xfrm>
      </p:grpSpPr>
      <p:pic>
        <p:nvPicPr>
          <p:cNvPr id="11179" name="Google Shape;11179;p92">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0" name="Shape 890"/>
        <p:cNvGrpSpPr/>
        <p:nvPr/>
      </p:nvGrpSpPr>
      <p:grpSpPr>
        <a:xfrm>
          <a:off x="0" y="0"/>
          <a:ext cx="0" cy="0"/>
          <a:chOff x="0" y="0"/>
          <a:chExt cx="0" cy="0"/>
        </a:xfrm>
      </p:grpSpPr>
      <p:grpSp>
        <p:nvGrpSpPr>
          <p:cNvPr id="891" name="Google Shape;891;p43"/>
          <p:cNvGrpSpPr/>
          <p:nvPr/>
        </p:nvGrpSpPr>
        <p:grpSpPr>
          <a:xfrm>
            <a:off x="108454" y="3885424"/>
            <a:ext cx="1888999" cy="901512"/>
            <a:chOff x="150354" y="3784874"/>
            <a:chExt cx="1888999" cy="901512"/>
          </a:xfrm>
        </p:grpSpPr>
        <p:sp>
          <p:nvSpPr>
            <p:cNvPr id="892" name="Google Shape;892;p43"/>
            <p:cNvSpPr/>
            <p:nvPr/>
          </p:nvSpPr>
          <p:spPr>
            <a:xfrm rot="-9899938">
              <a:off x="176103" y="4015169"/>
              <a:ext cx="1837501" cy="440923"/>
            </a:xfrm>
            <a:custGeom>
              <a:rect b="b" l="l" r="r" t="t"/>
              <a:pathLst>
                <a:path extrusionOk="0" h="2609" w="10873">
                  <a:moveTo>
                    <a:pt x="9079" y="0"/>
                  </a:moveTo>
                  <a:lnTo>
                    <a:pt x="9016" y="6"/>
                  </a:lnTo>
                  <a:lnTo>
                    <a:pt x="8224" y="12"/>
                  </a:lnTo>
                  <a:lnTo>
                    <a:pt x="8162" y="12"/>
                  </a:lnTo>
                  <a:lnTo>
                    <a:pt x="7199" y="23"/>
                  </a:lnTo>
                  <a:lnTo>
                    <a:pt x="7131" y="23"/>
                  </a:lnTo>
                  <a:lnTo>
                    <a:pt x="6442" y="29"/>
                  </a:lnTo>
                  <a:lnTo>
                    <a:pt x="6379" y="29"/>
                  </a:lnTo>
                  <a:lnTo>
                    <a:pt x="5553" y="40"/>
                  </a:lnTo>
                  <a:lnTo>
                    <a:pt x="5491" y="40"/>
                  </a:lnTo>
                  <a:lnTo>
                    <a:pt x="4682" y="46"/>
                  </a:lnTo>
                  <a:lnTo>
                    <a:pt x="4619" y="46"/>
                  </a:lnTo>
                  <a:lnTo>
                    <a:pt x="3953" y="57"/>
                  </a:lnTo>
                  <a:lnTo>
                    <a:pt x="3896" y="57"/>
                  </a:lnTo>
                  <a:lnTo>
                    <a:pt x="2934" y="63"/>
                  </a:lnTo>
                  <a:lnTo>
                    <a:pt x="2865" y="63"/>
                  </a:lnTo>
                  <a:lnTo>
                    <a:pt x="1960" y="74"/>
                  </a:lnTo>
                  <a:lnTo>
                    <a:pt x="1897" y="74"/>
                  </a:lnTo>
                  <a:lnTo>
                    <a:pt x="1060" y="86"/>
                  </a:lnTo>
                  <a:lnTo>
                    <a:pt x="986" y="86"/>
                  </a:lnTo>
                  <a:lnTo>
                    <a:pt x="428" y="92"/>
                  </a:lnTo>
                  <a:lnTo>
                    <a:pt x="257" y="92"/>
                  </a:lnTo>
                  <a:lnTo>
                    <a:pt x="257" y="410"/>
                  </a:lnTo>
                  <a:lnTo>
                    <a:pt x="257" y="507"/>
                  </a:lnTo>
                  <a:lnTo>
                    <a:pt x="120" y="690"/>
                  </a:lnTo>
                  <a:lnTo>
                    <a:pt x="331" y="1105"/>
                  </a:lnTo>
                  <a:lnTo>
                    <a:pt x="371" y="1191"/>
                  </a:lnTo>
                  <a:lnTo>
                    <a:pt x="325" y="1231"/>
                  </a:lnTo>
                  <a:lnTo>
                    <a:pt x="206" y="1327"/>
                  </a:lnTo>
                  <a:lnTo>
                    <a:pt x="137" y="1390"/>
                  </a:lnTo>
                  <a:lnTo>
                    <a:pt x="1" y="1504"/>
                  </a:lnTo>
                  <a:lnTo>
                    <a:pt x="217" y="1874"/>
                  </a:lnTo>
                  <a:lnTo>
                    <a:pt x="1" y="2165"/>
                  </a:lnTo>
                  <a:lnTo>
                    <a:pt x="160" y="2239"/>
                  </a:lnTo>
                  <a:lnTo>
                    <a:pt x="354" y="2324"/>
                  </a:lnTo>
                  <a:lnTo>
                    <a:pt x="377" y="2335"/>
                  </a:lnTo>
                  <a:lnTo>
                    <a:pt x="348" y="2358"/>
                  </a:lnTo>
                  <a:lnTo>
                    <a:pt x="280" y="2432"/>
                  </a:lnTo>
                  <a:lnTo>
                    <a:pt x="120" y="2609"/>
                  </a:lnTo>
                  <a:lnTo>
                    <a:pt x="9574" y="2609"/>
                  </a:lnTo>
                  <a:lnTo>
                    <a:pt x="9859" y="2318"/>
                  </a:lnTo>
                  <a:lnTo>
                    <a:pt x="9944" y="2239"/>
                  </a:lnTo>
                  <a:lnTo>
                    <a:pt x="10434" y="1743"/>
                  </a:lnTo>
                  <a:lnTo>
                    <a:pt x="10508" y="1669"/>
                  </a:lnTo>
                  <a:lnTo>
                    <a:pt x="10782" y="1390"/>
                  </a:lnTo>
                  <a:lnTo>
                    <a:pt x="10850" y="1327"/>
                  </a:lnTo>
                  <a:lnTo>
                    <a:pt x="10873" y="1299"/>
                  </a:lnTo>
                  <a:lnTo>
                    <a:pt x="10491" y="974"/>
                  </a:lnTo>
                  <a:lnTo>
                    <a:pt x="10423" y="917"/>
                  </a:lnTo>
                  <a:lnTo>
                    <a:pt x="9910" y="479"/>
                  </a:lnTo>
                  <a:lnTo>
                    <a:pt x="9825" y="410"/>
                  </a:lnTo>
                  <a:lnTo>
                    <a:pt x="934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43"/>
            <p:cNvSpPr/>
            <p:nvPr/>
          </p:nvSpPr>
          <p:spPr>
            <a:xfrm rot="-9899938">
              <a:off x="180449" y="4011679"/>
              <a:ext cx="1810462" cy="441937"/>
            </a:xfrm>
            <a:custGeom>
              <a:rect b="b" l="l" r="r" t="t"/>
              <a:pathLst>
                <a:path extrusionOk="0" h="2615" w="10713">
                  <a:moveTo>
                    <a:pt x="6334" y="371"/>
                  </a:moveTo>
                  <a:cubicBezTo>
                    <a:pt x="6556" y="376"/>
                    <a:pt x="6778" y="376"/>
                    <a:pt x="7005" y="382"/>
                  </a:cubicBezTo>
                  <a:lnTo>
                    <a:pt x="7028" y="1322"/>
                  </a:lnTo>
                  <a:lnTo>
                    <a:pt x="6368" y="1322"/>
                  </a:lnTo>
                  <a:cubicBezTo>
                    <a:pt x="6368" y="1071"/>
                    <a:pt x="6362" y="826"/>
                    <a:pt x="6345" y="576"/>
                  </a:cubicBezTo>
                  <a:cubicBezTo>
                    <a:pt x="6345" y="509"/>
                    <a:pt x="6339" y="442"/>
                    <a:pt x="6334" y="371"/>
                  </a:cubicBezTo>
                  <a:close/>
                  <a:moveTo>
                    <a:pt x="855" y="445"/>
                  </a:moveTo>
                  <a:lnTo>
                    <a:pt x="860" y="1327"/>
                  </a:lnTo>
                  <a:lnTo>
                    <a:pt x="245" y="1327"/>
                  </a:lnTo>
                  <a:cubicBezTo>
                    <a:pt x="257" y="1037"/>
                    <a:pt x="268" y="752"/>
                    <a:pt x="274" y="467"/>
                  </a:cubicBezTo>
                  <a:cubicBezTo>
                    <a:pt x="467" y="456"/>
                    <a:pt x="661" y="450"/>
                    <a:pt x="855" y="445"/>
                  </a:cubicBezTo>
                  <a:close/>
                  <a:moveTo>
                    <a:pt x="1760" y="410"/>
                  </a:moveTo>
                  <a:cubicBezTo>
                    <a:pt x="1760" y="712"/>
                    <a:pt x="1760" y="1020"/>
                    <a:pt x="1760" y="1327"/>
                  </a:cubicBezTo>
                  <a:lnTo>
                    <a:pt x="940" y="1327"/>
                  </a:lnTo>
                  <a:cubicBezTo>
                    <a:pt x="934" y="1043"/>
                    <a:pt x="929" y="764"/>
                    <a:pt x="923" y="479"/>
                  </a:cubicBezTo>
                  <a:lnTo>
                    <a:pt x="923" y="439"/>
                  </a:lnTo>
                  <a:cubicBezTo>
                    <a:pt x="1202" y="428"/>
                    <a:pt x="1481" y="416"/>
                    <a:pt x="1760" y="410"/>
                  </a:cubicBezTo>
                  <a:close/>
                  <a:moveTo>
                    <a:pt x="2734" y="382"/>
                  </a:moveTo>
                  <a:cubicBezTo>
                    <a:pt x="2740" y="701"/>
                    <a:pt x="2745" y="1014"/>
                    <a:pt x="2751" y="1327"/>
                  </a:cubicBezTo>
                  <a:lnTo>
                    <a:pt x="1823" y="1327"/>
                  </a:lnTo>
                  <a:cubicBezTo>
                    <a:pt x="1823" y="1022"/>
                    <a:pt x="1823" y="716"/>
                    <a:pt x="1823" y="410"/>
                  </a:cubicBezTo>
                  <a:cubicBezTo>
                    <a:pt x="2130" y="399"/>
                    <a:pt x="2432" y="388"/>
                    <a:pt x="2734" y="382"/>
                  </a:cubicBezTo>
                  <a:close/>
                  <a:moveTo>
                    <a:pt x="3753" y="365"/>
                  </a:moveTo>
                  <a:lnTo>
                    <a:pt x="3736" y="1327"/>
                  </a:lnTo>
                  <a:lnTo>
                    <a:pt x="2819" y="1327"/>
                  </a:lnTo>
                  <a:lnTo>
                    <a:pt x="2802" y="382"/>
                  </a:lnTo>
                  <a:cubicBezTo>
                    <a:pt x="3116" y="376"/>
                    <a:pt x="3429" y="371"/>
                    <a:pt x="3742" y="365"/>
                  </a:cubicBezTo>
                  <a:close/>
                  <a:moveTo>
                    <a:pt x="4471" y="359"/>
                  </a:moveTo>
                  <a:lnTo>
                    <a:pt x="4460" y="1327"/>
                  </a:lnTo>
                  <a:lnTo>
                    <a:pt x="3805" y="1327"/>
                  </a:lnTo>
                  <a:lnTo>
                    <a:pt x="3810" y="570"/>
                  </a:lnTo>
                  <a:lnTo>
                    <a:pt x="3810" y="365"/>
                  </a:lnTo>
                  <a:cubicBezTo>
                    <a:pt x="4033" y="365"/>
                    <a:pt x="4255" y="365"/>
                    <a:pt x="4471" y="359"/>
                  </a:cubicBezTo>
                  <a:close/>
                  <a:moveTo>
                    <a:pt x="5348" y="359"/>
                  </a:moveTo>
                  <a:cubicBezTo>
                    <a:pt x="5354" y="678"/>
                    <a:pt x="5354" y="1003"/>
                    <a:pt x="5354" y="1322"/>
                  </a:cubicBezTo>
                  <a:lnTo>
                    <a:pt x="5348" y="1327"/>
                  </a:lnTo>
                  <a:lnTo>
                    <a:pt x="4528" y="1327"/>
                  </a:lnTo>
                  <a:cubicBezTo>
                    <a:pt x="4528" y="1037"/>
                    <a:pt x="4534" y="746"/>
                    <a:pt x="4539" y="450"/>
                  </a:cubicBezTo>
                  <a:lnTo>
                    <a:pt x="4539" y="359"/>
                  </a:lnTo>
                  <a:close/>
                  <a:moveTo>
                    <a:pt x="7074" y="382"/>
                  </a:moveTo>
                  <a:cubicBezTo>
                    <a:pt x="7381" y="393"/>
                    <a:pt x="7689" y="399"/>
                    <a:pt x="7996" y="410"/>
                  </a:cubicBezTo>
                  <a:lnTo>
                    <a:pt x="7928" y="1327"/>
                  </a:lnTo>
                  <a:lnTo>
                    <a:pt x="7097" y="1327"/>
                  </a:lnTo>
                  <a:lnTo>
                    <a:pt x="7074" y="382"/>
                  </a:lnTo>
                  <a:close/>
                  <a:moveTo>
                    <a:pt x="8059" y="410"/>
                  </a:moveTo>
                  <a:lnTo>
                    <a:pt x="8218" y="416"/>
                  </a:lnTo>
                  <a:cubicBezTo>
                    <a:pt x="8441" y="422"/>
                    <a:pt x="8657" y="433"/>
                    <a:pt x="8879" y="439"/>
                  </a:cubicBezTo>
                  <a:lnTo>
                    <a:pt x="8879" y="1327"/>
                  </a:lnTo>
                  <a:lnTo>
                    <a:pt x="7991" y="1327"/>
                  </a:lnTo>
                  <a:lnTo>
                    <a:pt x="8059" y="410"/>
                  </a:lnTo>
                  <a:close/>
                  <a:moveTo>
                    <a:pt x="8947" y="445"/>
                  </a:moveTo>
                  <a:cubicBezTo>
                    <a:pt x="9192" y="456"/>
                    <a:pt x="9443" y="467"/>
                    <a:pt x="9688" y="479"/>
                  </a:cubicBezTo>
                  <a:cubicBezTo>
                    <a:pt x="9694" y="764"/>
                    <a:pt x="9699" y="1048"/>
                    <a:pt x="9705" y="1327"/>
                  </a:cubicBezTo>
                  <a:lnTo>
                    <a:pt x="8947" y="1327"/>
                  </a:lnTo>
                  <a:lnTo>
                    <a:pt x="8947" y="445"/>
                  </a:lnTo>
                  <a:close/>
                  <a:moveTo>
                    <a:pt x="5422" y="365"/>
                  </a:moveTo>
                  <a:cubicBezTo>
                    <a:pt x="5707" y="365"/>
                    <a:pt x="5992" y="371"/>
                    <a:pt x="6276" y="376"/>
                  </a:cubicBezTo>
                  <a:cubicBezTo>
                    <a:pt x="6299" y="690"/>
                    <a:pt x="6311" y="1008"/>
                    <a:pt x="6311" y="1333"/>
                  </a:cubicBezTo>
                  <a:lnTo>
                    <a:pt x="5422" y="1327"/>
                  </a:lnTo>
                  <a:lnTo>
                    <a:pt x="5422" y="405"/>
                  </a:lnTo>
                  <a:lnTo>
                    <a:pt x="5422" y="365"/>
                  </a:lnTo>
                  <a:close/>
                  <a:moveTo>
                    <a:pt x="860" y="1390"/>
                  </a:moveTo>
                  <a:cubicBezTo>
                    <a:pt x="866" y="1675"/>
                    <a:pt x="866" y="1960"/>
                    <a:pt x="872" y="2239"/>
                  </a:cubicBezTo>
                  <a:lnTo>
                    <a:pt x="217" y="2239"/>
                  </a:lnTo>
                  <a:lnTo>
                    <a:pt x="234" y="1680"/>
                  </a:lnTo>
                  <a:cubicBezTo>
                    <a:pt x="234" y="1584"/>
                    <a:pt x="240" y="1487"/>
                    <a:pt x="245" y="1390"/>
                  </a:cubicBezTo>
                  <a:close/>
                  <a:moveTo>
                    <a:pt x="1754" y="1390"/>
                  </a:moveTo>
                  <a:cubicBezTo>
                    <a:pt x="1754" y="1675"/>
                    <a:pt x="1749" y="1954"/>
                    <a:pt x="1749" y="2239"/>
                  </a:cubicBezTo>
                  <a:lnTo>
                    <a:pt x="951" y="2239"/>
                  </a:lnTo>
                  <a:cubicBezTo>
                    <a:pt x="946" y="1954"/>
                    <a:pt x="940" y="1675"/>
                    <a:pt x="940" y="1390"/>
                  </a:cubicBezTo>
                  <a:close/>
                  <a:moveTo>
                    <a:pt x="2745" y="1390"/>
                  </a:moveTo>
                  <a:lnTo>
                    <a:pt x="2757" y="2239"/>
                  </a:lnTo>
                  <a:lnTo>
                    <a:pt x="1823" y="2239"/>
                  </a:lnTo>
                  <a:lnTo>
                    <a:pt x="1823" y="1777"/>
                  </a:lnTo>
                  <a:lnTo>
                    <a:pt x="1823" y="1390"/>
                  </a:lnTo>
                  <a:close/>
                  <a:moveTo>
                    <a:pt x="3736" y="1396"/>
                  </a:moveTo>
                  <a:lnTo>
                    <a:pt x="3725" y="2239"/>
                  </a:lnTo>
                  <a:lnTo>
                    <a:pt x="2837" y="2239"/>
                  </a:lnTo>
                  <a:cubicBezTo>
                    <a:pt x="2831" y="2062"/>
                    <a:pt x="2831" y="1885"/>
                    <a:pt x="2825" y="1703"/>
                  </a:cubicBezTo>
                  <a:cubicBezTo>
                    <a:pt x="2825" y="1601"/>
                    <a:pt x="2825" y="1498"/>
                    <a:pt x="2819" y="1396"/>
                  </a:cubicBezTo>
                  <a:close/>
                  <a:moveTo>
                    <a:pt x="4460" y="1396"/>
                  </a:moveTo>
                  <a:cubicBezTo>
                    <a:pt x="4454" y="1675"/>
                    <a:pt x="4448" y="1954"/>
                    <a:pt x="4443" y="2239"/>
                  </a:cubicBezTo>
                  <a:lnTo>
                    <a:pt x="3793" y="2239"/>
                  </a:lnTo>
                  <a:cubicBezTo>
                    <a:pt x="3793" y="2096"/>
                    <a:pt x="3793" y="1948"/>
                    <a:pt x="3799" y="1806"/>
                  </a:cubicBezTo>
                  <a:lnTo>
                    <a:pt x="3805" y="1396"/>
                  </a:lnTo>
                  <a:close/>
                  <a:moveTo>
                    <a:pt x="5354" y="1390"/>
                  </a:moveTo>
                  <a:cubicBezTo>
                    <a:pt x="5354" y="1680"/>
                    <a:pt x="5348" y="1954"/>
                    <a:pt x="5348" y="2239"/>
                  </a:cubicBezTo>
                  <a:lnTo>
                    <a:pt x="4517" y="2239"/>
                  </a:lnTo>
                  <a:lnTo>
                    <a:pt x="4522" y="1749"/>
                  </a:lnTo>
                  <a:cubicBezTo>
                    <a:pt x="4522" y="1629"/>
                    <a:pt x="4522" y="1515"/>
                    <a:pt x="4528" y="1390"/>
                  </a:cubicBezTo>
                  <a:close/>
                  <a:moveTo>
                    <a:pt x="6305" y="1396"/>
                  </a:moveTo>
                  <a:cubicBezTo>
                    <a:pt x="6299" y="1658"/>
                    <a:pt x="6288" y="1925"/>
                    <a:pt x="6271" y="2193"/>
                  </a:cubicBezTo>
                  <a:lnTo>
                    <a:pt x="6271" y="2199"/>
                  </a:lnTo>
                  <a:lnTo>
                    <a:pt x="6265" y="2239"/>
                  </a:lnTo>
                  <a:lnTo>
                    <a:pt x="5422" y="2239"/>
                  </a:lnTo>
                  <a:lnTo>
                    <a:pt x="5422" y="1800"/>
                  </a:lnTo>
                  <a:lnTo>
                    <a:pt x="5422" y="1396"/>
                  </a:lnTo>
                  <a:close/>
                  <a:moveTo>
                    <a:pt x="7028" y="1396"/>
                  </a:moveTo>
                  <a:cubicBezTo>
                    <a:pt x="7034" y="1675"/>
                    <a:pt x="7040" y="1960"/>
                    <a:pt x="7045" y="2239"/>
                  </a:cubicBezTo>
                  <a:lnTo>
                    <a:pt x="6339" y="2239"/>
                  </a:lnTo>
                  <a:cubicBezTo>
                    <a:pt x="6362" y="1960"/>
                    <a:pt x="6373" y="1680"/>
                    <a:pt x="6373" y="1396"/>
                  </a:cubicBezTo>
                  <a:close/>
                  <a:moveTo>
                    <a:pt x="7922" y="1396"/>
                  </a:moveTo>
                  <a:cubicBezTo>
                    <a:pt x="7905" y="1601"/>
                    <a:pt x="7894" y="1811"/>
                    <a:pt x="7882" y="2022"/>
                  </a:cubicBezTo>
                  <a:lnTo>
                    <a:pt x="7877" y="2022"/>
                  </a:lnTo>
                  <a:cubicBezTo>
                    <a:pt x="7871" y="2096"/>
                    <a:pt x="7865" y="2165"/>
                    <a:pt x="7860" y="2239"/>
                  </a:cubicBezTo>
                  <a:lnTo>
                    <a:pt x="7119" y="2239"/>
                  </a:lnTo>
                  <a:cubicBezTo>
                    <a:pt x="7114" y="2034"/>
                    <a:pt x="7108" y="1829"/>
                    <a:pt x="7102" y="1624"/>
                  </a:cubicBezTo>
                  <a:lnTo>
                    <a:pt x="7097" y="1396"/>
                  </a:lnTo>
                  <a:close/>
                  <a:moveTo>
                    <a:pt x="8879" y="1396"/>
                  </a:moveTo>
                  <a:lnTo>
                    <a:pt x="8879" y="2239"/>
                  </a:lnTo>
                  <a:lnTo>
                    <a:pt x="7934" y="2239"/>
                  </a:lnTo>
                  <a:cubicBezTo>
                    <a:pt x="7951" y="1994"/>
                    <a:pt x="7968" y="1749"/>
                    <a:pt x="7985" y="1504"/>
                  </a:cubicBezTo>
                  <a:cubicBezTo>
                    <a:pt x="7985" y="1470"/>
                    <a:pt x="7991" y="1436"/>
                    <a:pt x="7991" y="1396"/>
                  </a:cubicBezTo>
                  <a:close/>
                  <a:moveTo>
                    <a:pt x="9711" y="1396"/>
                  </a:moveTo>
                  <a:lnTo>
                    <a:pt x="9722" y="2199"/>
                  </a:lnTo>
                  <a:lnTo>
                    <a:pt x="9722" y="2239"/>
                  </a:lnTo>
                  <a:lnTo>
                    <a:pt x="8959" y="2239"/>
                  </a:lnTo>
                  <a:cubicBezTo>
                    <a:pt x="8959" y="2079"/>
                    <a:pt x="8959" y="1920"/>
                    <a:pt x="8953" y="1760"/>
                  </a:cubicBezTo>
                  <a:lnTo>
                    <a:pt x="8953" y="1396"/>
                  </a:lnTo>
                  <a:close/>
                  <a:moveTo>
                    <a:pt x="217" y="2358"/>
                  </a:moveTo>
                  <a:lnTo>
                    <a:pt x="143" y="2432"/>
                  </a:lnTo>
                  <a:cubicBezTo>
                    <a:pt x="143" y="2489"/>
                    <a:pt x="137" y="2546"/>
                    <a:pt x="137" y="2609"/>
                  </a:cubicBezTo>
                  <a:lnTo>
                    <a:pt x="211" y="2609"/>
                  </a:lnTo>
                  <a:cubicBezTo>
                    <a:pt x="211" y="2523"/>
                    <a:pt x="211" y="2444"/>
                    <a:pt x="217" y="2358"/>
                  </a:cubicBezTo>
                  <a:close/>
                  <a:moveTo>
                    <a:pt x="8879" y="0"/>
                  </a:moveTo>
                  <a:lnTo>
                    <a:pt x="8879" y="376"/>
                  </a:lnTo>
                  <a:cubicBezTo>
                    <a:pt x="8606" y="365"/>
                    <a:pt x="8332" y="353"/>
                    <a:pt x="8065" y="342"/>
                  </a:cubicBezTo>
                  <a:cubicBezTo>
                    <a:pt x="8065" y="319"/>
                    <a:pt x="8065" y="302"/>
                    <a:pt x="8070" y="279"/>
                  </a:cubicBezTo>
                  <a:cubicBezTo>
                    <a:pt x="8076" y="188"/>
                    <a:pt x="8082" y="97"/>
                    <a:pt x="8087" y="12"/>
                  </a:cubicBezTo>
                  <a:lnTo>
                    <a:pt x="8025" y="12"/>
                  </a:lnTo>
                  <a:cubicBezTo>
                    <a:pt x="8013" y="120"/>
                    <a:pt x="8008" y="228"/>
                    <a:pt x="7996" y="342"/>
                  </a:cubicBezTo>
                  <a:cubicBezTo>
                    <a:pt x="7689" y="331"/>
                    <a:pt x="7376" y="319"/>
                    <a:pt x="7068" y="314"/>
                  </a:cubicBezTo>
                  <a:cubicBezTo>
                    <a:pt x="7068" y="274"/>
                    <a:pt x="7068" y="234"/>
                    <a:pt x="7062" y="194"/>
                  </a:cubicBezTo>
                  <a:lnTo>
                    <a:pt x="7057" y="17"/>
                  </a:lnTo>
                  <a:lnTo>
                    <a:pt x="6994" y="17"/>
                  </a:lnTo>
                  <a:cubicBezTo>
                    <a:pt x="6994" y="120"/>
                    <a:pt x="7000" y="217"/>
                    <a:pt x="7000" y="314"/>
                  </a:cubicBezTo>
                  <a:cubicBezTo>
                    <a:pt x="6778" y="308"/>
                    <a:pt x="6550" y="302"/>
                    <a:pt x="6328" y="297"/>
                  </a:cubicBezTo>
                  <a:cubicBezTo>
                    <a:pt x="6322" y="205"/>
                    <a:pt x="6311" y="120"/>
                    <a:pt x="6305" y="29"/>
                  </a:cubicBezTo>
                  <a:lnTo>
                    <a:pt x="6242" y="29"/>
                  </a:lnTo>
                  <a:cubicBezTo>
                    <a:pt x="6254" y="114"/>
                    <a:pt x="6259" y="205"/>
                    <a:pt x="6265" y="297"/>
                  </a:cubicBezTo>
                  <a:cubicBezTo>
                    <a:pt x="5980" y="291"/>
                    <a:pt x="5701" y="291"/>
                    <a:pt x="5422" y="291"/>
                  </a:cubicBezTo>
                  <a:lnTo>
                    <a:pt x="5422" y="40"/>
                  </a:lnTo>
                  <a:lnTo>
                    <a:pt x="5354" y="40"/>
                  </a:lnTo>
                  <a:lnTo>
                    <a:pt x="5354" y="297"/>
                  </a:lnTo>
                  <a:lnTo>
                    <a:pt x="4545" y="297"/>
                  </a:lnTo>
                  <a:cubicBezTo>
                    <a:pt x="4545" y="211"/>
                    <a:pt x="4545" y="131"/>
                    <a:pt x="4545" y="46"/>
                  </a:cubicBezTo>
                  <a:lnTo>
                    <a:pt x="4482" y="46"/>
                  </a:lnTo>
                  <a:lnTo>
                    <a:pt x="4482" y="297"/>
                  </a:lnTo>
                  <a:lnTo>
                    <a:pt x="3822" y="297"/>
                  </a:lnTo>
                  <a:lnTo>
                    <a:pt x="3822" y="57"/>
                  </a:lnTo>
                  <a:lnTo>
                    <a:pt x="3759" y="57"/>
                  </a:lnTo>
                  <a:cubicBezTo>
                    <a:pt x="3759" y="137"/>
                    <a:pt x="3759" y="217"/>
                    <a:pt x="3753" y="297"/>
                  </a:cubicBezTo>
                  <a:cubicBezTo>
                    <a:pt x="3435" y="302"/>
                    <a:pt x="3116" y="308"/>
                    <a:pt x="2802" y="314"/>
                  </a:cubicBezTo>
                  <a:lnTo>
                    <a:pt x="2797" y="63"/>
                  </a:lnTo>
                  <a:lnTo>
                    <a:pt x="2734" y="63"/>
                  </a:lnTo>
                  <a:lnTo>
                    <a:pt x="2734" y="314"/>
                  </a:lnTo>
                  <a:cubicBezTo>
                    <a:pt x="2426" y="319"/>
                    <a:pt x="2125" y="331"/>
                    <a:pt x="1823" y="342"/>
                  </a:cubicBezTo>
                  <a:lnTo>
                    <a:pt x="1823" y="314"/>
                  </a:lnTo>
                  <a:lnTo>
                    <a:pt x="1823" y="74"/>
                  </a:lnTo>
                  <a:lnTo>
                    <a:pt x="1760" y="74"/>
                  </a:lnTo>
                  <a:lnTo>
                    <a:pt x="1760" y="342"/>
                  </a:lnTo>
                  <a:cubicBezTo>
                    <a:pt x="1481" y="353"/>
                    <a:pt x="1202" y="359"/>
                    <a:pt x="923" y="371"/>
                  </a:cubicBezTo>
                  <a:cubicBezTo>
                    <a:pt x="923" y="279"/>
                    <a:pt x="923" y="177"/>
                    <a:pt x="917" y="80"/>
                  </a:cubicBezTo>
                  <a:lnTo>
                    <a:pt x="849" y="80"/>
                  </a:lnTo>
                  <a:lnTo>
                    <a:pt x="849" y="376"/>
                  </a:lnTo>
                  <a:lnTo>
                    <a:pt x="274" y="399"/>
                  </a:lnTo>
                  <a:lnTo>
                    <a:pt x="274" y="359"/>
                  </a:lnTo>
                  <a:cubicBezTo>
                    <a:pt x="274" y="268"/>
                    <a:pt x="279" y="177"/>
                    <a:pt x="279" y="86"/>
                  </a:cubicBezTo>
                  <a:lnTo>
                    <a:pt x="222" y="86"/>
                  </a:lnTo>
                  <a:cubicBezTo>
                    <a:pt x="217" y="194"/>
                    <a:pt x="211" y="302"/>
                    <a:pt x="211" y="405"/>
                  </a:cubicBezTo>
                  <a:lnTo>
                    <a:pt x="114" y="410"/>
                  </a:lnTo>
                  <a:lnTo>
                    <a:pt x="114" y="473"/>
                  </a:lnTo>
                  <a:lnTo>
                    <a:pt x="205" y="467"/>
                  </a:lnTo>
                  <a:lnTo>
                    <a:pt x="194" y="1111"/>
                  </a:lnTo>
                  <a:lnTo>
                    <a:pt x="188" y="1236"/>
                  </a:lnTo>
                  <a:cubicBezTo>
                    <a:pt x="188" y="1265"/>
                    <a:pt x="188" y="1299"/>
                    <a:pt x="183" y="1333"/>
                  </a:cubicBezTo>
                  <a:lnTo>
                    <a:pt x="69" y="1333"/>
                  </a:lnTo>
                  <a:lnTo>
                    <a:pt x="0" y="1390"/>
                  </a:lnTo>
                  <a:lnTo>
                    <a:pt x="183" y="1390"/>
                  </a:lnTo>
                  <a:cubicBezTo>
                    <a:pt x="171" y="1675"/>
                    <a:pt x="160" y="1960"/>
                    <a:pt x="154" y="2244"/>
                  </a:cubicBezTo>
                  <a:lnTo>
                    <a:pt x="29" y="2244"/>
                  </a:lnTo>
                  <a:lnTo>
                    <a:pt x="217" y="2324"/>
                  </a:lnTo>
                  <a:cubicBezTo>
                    <a:pt x="217" y="2318"/>
                    <a:pt x="217" y="2313"/>
                    <a:pt x="217" y="2307"/>
                  </a:cubicBezTo>
                  <a:lnTo>
                    <a:pt x="872" y="2307"/>
                  </a:lnTo>
                  <a:lnTo>
                    <a:pt x="872" y="2438"/>
                  </a:lnTo>
                  <a:lnTo>
                    <a:pt x="872" y="2609"/>
                  </a:lnTo>
                  <a:lnTo>
                    <a:pt x="951" y="2609"/>
                  </a:lnTo>
                  <a:lnTo>
                    <a:pt x="951" y="2307"/>
                  </a:lnTo>
                  <a:lnTo>
                    <a:pt x="1749" y="2307"/>
                  </a:lnTo>
                  <a:lnTo>
                    <a:pt x="1749" y="2409"/>
                  </a:lnTo>
                  <a:lnTo>
                    <a:pt x="1749" y="2609"/>
                  </a:lnTo>
                  <a:lnTo>
                    <a:pt x="1823" y="2609"/>
                  </a:lnTo>
                  <a:lnTo>
                    <a:pt x="1823" y="2512"/>
                  </a:lnTo>
                  <a:lnTo>
                    <a:pt x="1823" y="2307"/>
                  </a:lnTo>
                  <a:lnTo>
                    <a:pt x="2762" y="2307"/>
                  </a:lnTo>
                  <a:lnTo>
                    <a:pt x="2762" y="2609"/>
                  </a:lnTo>
                  <a:lnTo>
                    <a:pt x="2842" y="2609"/>
                  </a:lnTo>
                  <a:cubicBezTo>
                    <a:pt x="2842" y="2523"/>
                    <a:pt x="2837" y="2444"/>
                    <a:pt x="2837" y="2358"/>
                  </a:cubicBezTo>
                  <a:lnTo>
                    <a:pt x="2837" y="2307"/>
                  </a:lnTo>
                  <a:lnTo>
                    <a:pt x="3725" y="2307"/>
                  </a:lnTo>
                  <a:lnTo>
                    <a:pt x="3725" y="2352"/>
                  </a:lnTo>
                  <a:lnTo>
                    <a:pt x="3719" y="2609"/>
                  </a:lnTo>
                  <a:lnTo>
                    <a:pt x="3788" y="2609"/>
                  </a:lnTo>
                  <a:lnTo>
                    <a:pt x="3788" y="2307"/>
                  </a:lnTo>
                  <a:lnTo>
                    <a:pt x="4437" y="2307"/>
                  </a:lnTo>
                  <a:lnTo>
                    <a:pt x="4437" y="2313"/>
                  </a:lnTo>
                  <a:cubicBezTo>
                    <a:pt x="4437" y="2409"/>
                    <a:pt x="4437" y="2512"/>
                    <a:pt x="4431" y="2609"/>
                  </a:cubicBezTo>
                  <a:lnTo>
                    <a:pt x="4511" y="2609"/>
                  </a:lnTo>
                  <a:lnTo>
                    <a:pt x="4511" y="2398"/>
                  </a:lnTo>
                  <a:lnTo>
                    <a:pt x="4511" y="2307"/>
                  </a:lnTo>
                  <a:lnTo>
                    <a:pt x="5348" y="2307"/>
                  </a:lnTo>
                  <a:lnTo>
                    <a:pt x="5348" y="2409"/>
                  </a:lnTo>
                  <a:lnTo>
                    <a:pt x="5348" y="2609"/>
                  </a:lnTo>
                  <a:lnTo>
                    <a:pt x="5416" y="2609"/>
                  </a:lnTo>
                  <a:lnTo>
                    <a:pt x="5416" y="2506"/>
                  </a:lnTo>
                  <a:lnTo>
                    <a:pt x="5416" y="2307"/>
                  </a:lnTo>
                  <a:lnTo>
                    <a:pt x="6254" y="2307"/>
                  </a:lnTo>
                  <a:cubicBezTo>
                    <a:pt x="6248" y="2409"/>
                    <a:pt x="6237" y="2512"/>
                    <a:pt x="6225" y="2609"/>
                  </a:cubicBezTo>
                  <a:lnTo>
                    <a:pt x="6299" y="2609"/>
                  </a:lnTo>
                  <a:cubicBezTo>
                    <a:pt x="6311" y="2512"/>
                    <a:pt x="6316" y="2409"/>
                    <a:pt x="6328" y="2307"/>
                  </a:cubicBezTo>
                  <a:lnTo>
                    <a:pt x="7045" y="2307"/>
                  </a:lnTo>
                  <a:cubicBezTo>
                    <a:pt x="7045" y="2409"/>
                    <a:pt x="7045" y="2512"/>
                    <a:pt x="7051" y="2609"/>
                  </a:cubicBezTo>
                  <a:lnTo>
                    <a:pt x="7119" y="2609"/>
                  </a:lnTo>
                  <a:cubicBezTo>
                    <a:pt x="7119" y="2512"/>
                    <a:pt x="7119" y="2409"/>
                    <a:pt x="7114" y="2307"/>
                  </a:cubicBezTo>
                  <a:lnTo>
                    <a:pt x="7848" y="2307"/>
                  </a:lnTo>
                  <a:cubicBezTo>
                    <a:pt x="7837" y="2409"/>
                    <a:pt x="7831" y="2512"/>
                    <a:pt x="7825" y="2609"/>
                  </a:cubicBezTo>
                  <a:lnTo>
                    <a:pt x="7900" y="2609"/>
                  </a:lnTo>
                  <a:cubicBezTo>
                    <a:pt x="7905" y="2512"/>
                    <a:pt x="7911" y="2409"/>
                    <a:pt x="7922" y="2307"/>
                  </a:cubicBezTo>
                  <a:lnTo>
                    <a:pt x="8873" y="2307"/>
                  </a:lnTo>
                  <a:lnTo>
                    <a:pt x="8873" y="2421"/>
                  </a:lnTo>
                  <a:lnTo>
                    <a:pt x="8873" y="2614"/>
                  </a:lnTo>
                  <a:lnTo>
                    <a:pt x="8953" y="2614"/>
                  </a:lnTo>
                  <a:lnTo>
                    <a:pt x="8953" y="2307"/>
                  </a:lnTo>
                  <a:lnTo>
                    <a:pt x="9716" y="2307"/>
                  </a:lnTo>
                  <a:lnTo>
                    <a:pt x="9716" y="2324"/>
                  </a:lnTo>
                  <a:lnTo>
                    <a:pt x="9802" y="2239"/>
                  </a:lnTo>
                  <a:lnTo>
                    <a:pt x="9790" y="2239"/>
                  </a:lnTo>
                  <a:cubicBezTo>
                    <a:pt x="9785" y="2045"/>
                    <a:pt x="9779" y="1851"/>
                    <a:pt x="9773" y="1652"/>
                  </a:cubicBezTo>
                  <a:cubicBezTo>
                    <a:pt x="9773" y="1567"/>
                    <a:pt x="9768" y="1481"/>
                    <a:pt x="9768" y="1396"/>
                  </a:cubicBezTo>
                  <a:lnTo>
                    <a:pt x="10286" y="1396"/>
                  </a:lnTo>
                  <a:cubicBezTo>
                    <a:pt x="10286" y="1510"/>
                    <a:pt x="10286" y="1629"/>
                    <a:pt x="10292" y="1743"/>
                  </a:cubicBezTo>
                  <a:lnTo>
                    <a:pt x="10366" y="1675"/>
                  </a:lnTo>
                  <a:cubicBezTo>
                    <a:pt x="10366" y="1578"/>
                    <a:pt x="10360" y="1487"/>
                    <a:pt x="10360" y="1396"/>
                  </a:cubicBezTo>
                  <a:lnTo>
                    <a:pt x="10645" y="1396"/>
                  </a:lnTo>
                  <a:lnTo>
                    <a:pt x="10713" y="1327"/>
                  </a:lnTo>
                  <a:lnTo>
                    <a:pt x="10360" y="1327"/>
                  </a:lnTo>
                  <a:cubicBezTo>
                    <a:pt x="10360" y="1208"/>
                    <a:pt x="10360" y="1094"/>
                    <a:pt x="10354" y="974"/>
                  </a:cubicBezTo>
                  <a:lnTo>
                    <a:pt x="10286" y="917"/>
                  </a:lnTo>
                  <a:lnTo>
                    <a:pt x="10286" y="917"/>
                  </a:lnTo>
                  <a:cubicBezTo>
                    <a:pt x="10286" y="1054"/>
                    <a:pt x="10286" y="1191"/>
                    <a:pt x="10292" y="1327"/>
                  </a:cubicBezTo>
                  <a:lnTo>
                    <a:pt x="9768" y="1327"/>
                  </a:lnTo>
                  <a:cubicBezTo>
                    <a:pt x="9762" y="1043"/>
                    <a:pt x="9756" y="764"/>
                    <a:pt x="9750" y="479"/>
                  </a:cubicBezTo>
                  <a:lnTo>
                    <a:pt x="9768" y="479"/>
                  </a:lnTo>
                  <a:lnTo>
                    <a:pt x="9682" y="410"/>
                  </a:lnTo>
                  <a:cubicBezTo>
                    <a:pt x="9437" y="399"/>
                    <a:pt x="9187" y="388"/>
                    <a:pt x="8942" y="376"/>
                  </a:cubicBezTo>
                  <a:lnTo>
                    <a:pt x="8942" y="279"/>
                  </a:lnTo>
                  <a:lnTo>
                    <a:pt x="89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 name="Google Shape;894;p43"/>
          <p:cNvGrpSpPr/>
          <p:nvPr/>
        </p:nvGrpSpPr>
        <p:grpSpPr>
          <a:xfrm>
            <a:off x="2250735" y="469292"/>
            <a:ext cx="4551588" cy="4155375"/>
            <a:chOff x="2336049" y="547200"/>
            <a:chExt cx="4380739" cy="3999398"/>
          </a:xfrm>
        </p:grpSpPr>
        <p:grpSp>
          <p:nvGrpSpPr>
            <p:cNvPr id="895" name="Google Shape;895;p43"/>
            <p:cNvGrpSpPr/>
            <p:nvPr/>
          </p:nvGrpSpPr>
          <p:grpSpPr>
            <a:xfrm>
              <a:off x="2336049" y="594020"/>
              <a:ext cx="4312282" cy="3952578"/>
              <a:chOff x="2639894" y="635124"/>
              <a:chExt cx="3782040" cy="3782010"/>
            </a:xfrm>
          </p:grpSpPr>
          <p:sp>
            <p:nvSpPr>
              <p:cNvPr id="896" name="Google Shape;896;p43"/>
              <p:cNvSpPr/>
              <p:nvPr/>
            </p:nvSpPr>
            <p:spPr>
              <a:xfrm>
                <a:off x="2639894" y="635124"/>
                <a:ext cx="3780471" cy="3782010"/>
              </a:xfrm>
              <a:custGeom>
                <a:rect b="b" l="l" r="r" t="t"/>
                <a:pathLst>
                  <a:path extrusionOk="0" h="12057" w="12052">
                    <a:moveTo>
                      <a:pt x="359" y="0"/>
                    </a:moveTo>
                    <a:cubicBezTo>
                      <a:pt x="160" y="0"/>
                      <a:pt x="0" y="160"/>
                      <a:pt x="0" y="359"/>
                    </a:cubicBezTo>
                    <a:lnTo>
                      <a:pt x="0" y="11698"/>
                    </a:lnTo>
                    <a:cubicBezTo>
                      <a:pt x="0" y="11897"/>
                      <a:pt x="160" y="12057"/>
                      <a:pt x="359" y="12057"/>
                    </a:cubicBezTo>
                    <a:lnTo>
                      <a:pt x="11698" y="12057"/>
                    </a:lnTo>
                    <a:cubicBezTo>
                      <a:pt x="11897" y="12057"/>
                      <a:pt x="12051" y="11897"/>
                      <a:pt x="12051" y="11698"/>
                    </a:cubicBezTo>
                    <a:lnTo>
                      <a:pt x="12051" y="359"/>
                    </a:lnTo>
                    <a:cubicBezTo>
                      <a:pt x="12051" y="160"/>
                      <a:pt x="11897" y="0"/>
                      <a:pt x="116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43"/>
              <p:cNvSpPr/>
              <p:nvPr/>
            </p:nvSpPr>
            <p:spPr>
              <a:xfrm>
                <a:off x="2639894" y="635124"/>
                <a:ext cx="3782040" cy="3782010"/>
              </a:xfrm>
              <a:custGeom>
                <a:rect b="b" l="l" r="r" t="t"/>
                <a:pathLst>
                  <a:path extrusionOk="0" h="12057" w="12057">
                    <a:moveTo>
                      <a:pt x="649" y="296"/>
                    </a:moveTo>
                    <a:lnTo>
                      <a:pt x="649" y="655"/>
                    </a:lnTo>
                    <a:lnTo>
                      <a:pt x="296" y="655"/>
                    </a:lnTo>
                    <a:lnTo>
                      <a:pt x="296" y="296"/>
                    </a:lnTo>
                    <a:close/>
                    <a:moveTo>
                      <a:pt x="1076" y="296"/>
                    </a:moveTo>
                    <a:lnTo>
                      <a:pt x="1076" y="655"/>
                    </a:lnTo>
                    <a:lnTo>
                      <a:pt x="723" y="655"/>
                    </a:lnTo>
                    <a:lnTo>
                      <a:pt x="723" y="296"/>
                    </a:lnTo>
                    <a:close/>
                    <a:moveTo>
                      <a:pt x="1504" y="296"/>
                    </a:moveTo>
                    <a:lnTo>
                      <a:pt x="1504" y="655"/>
                    </a:lnTo>
                    <a:lnTo>
                      <a:pt x="1151" y="655"/>
                    </a:lnTo>
                    <a:lnTo>
                      <a:pt x="1151" y="296"/>
                    </a:lnTo>
                    <a:close/>
                    <a:moveTo>
                      <a:pt x="1931" y="296"/>
                    </a:moveTo>
                    <a:lnTo>
                      <a:pt x="1931" y="655"/>
                    </a:lnTo>
                    <a:lnTo>
                      <a:pt x="1578" y="655"/>
                    </a:lnTo>
                    <a:lnTo>
                      <a:pt x="1578" y="296"/>
                    </a:lnTo>
                    <a:close/>
                    <a:moveTo>
                      <a:pt x="2358" y="296"/>
                    </a:moveTo>
                    <a:lnTo>
                      <a:pt x="2358" y="655"/>
                    </a:lnTo>
                    <a:lnTo>
                      <a:pt x="2005" y="655"/>
                    </a:lnTo>
                    <a:lnTo>
                      <a:pt x="2005" y="296"/>
                    </a:lnTo>
                    <a:close/>
                    <a:moveTo>
                      <a:pt x="2785" y="296"/>
                    </a:moveTo>
                    <a:lnTo>
                      <a:pt x="2785" y="655"/>
                    </a:lnTo>
                    <a:lnTo>
                      <a:pt x="2432" y="655"/>
                    </a:lnTo>
                    <a:lnTo>
                      <a:pt x="2432" y="296"/>
                    </a:lnTo>
                    <a:close/>
                    <a:moveTo>
                      <a:pt x="3212" y="296"/>
                    </a:moveTo>
                    <a:lnTo>
                      <a:pt x="3212" y="655"/>
                    </a:lnTo>
                    <a:lnTo>
                      <a:pt x="2859" y="655"/>
                    </a:lnTo>
                    <a:lnTo>
                      <a:pt x="2859" y="296"/>
                    </a:lnTo>
                    <a:close/>
                    <a:moveTo>
                      <a:pt x="3639" y="296"/>
                    </a:moveTo>
                    <a:lnTo>
                      <a:pt x="3639" y="655"/>
                    </a:lnTo>
                    <a:lnTo>
                      <a:pt x="3286" y="655"/>
                    </a:lnTo>
                    <a:lnTo>
                      <a:pt x="3286" y="296"/>
                    </a:lnTo>
                    <a:close/>
                    <a:moveTo>
                      <a:pt x="4066" y="296"/>
                    </a:moveTo>
                    <a:lnTo>
                      <a:pt x="4066" y="655"/>
                    </a:lnTo>
                    <a:lnTo>
                      <a:pt x="3713" y="655"/>
                    </a:lnTo>
                    <a:lnTo>
                      <a:pt x="3713" y="296"/>
                    </a:lnTo>
                    <a:close/>
                    <a:moveTo>
                      <a:pt x="4494" y="296"/>
                    </a:moveTo>
                    <a:lnTo>
                      <a:pt x="4494" y="655"/>
                    </a:lnTo>
                    <a:lnTo>
                      <a:pt x="4140" y="655"/>
                    </a:lnTo>
                    <a:lnTo>
                      <a:pt x="4140" y="296"/>
                    </a:lnTo>
                    <a:close/>
                    <a:moveTo>
                      <a:pt x="4921" y="296"/>
                    </a:moveTo>
                    <a:lnTo>
                      <a:pt x="4921" y="655"/>
                    </a:lnTo>
                    <a:lnTo>
                      <a:pt x="4568" y="655"/>
                    </a:lnTo>
                    <a:lnTo>
                      <a:pt x="4568" y="296"/>
                    </a:lnTo>
                    <a:close/>
                    <a:moveTo>
                      <a:pt x="5348" y="296"/>
                    </a:moveTo>
                    <a:lnTo>
                      <a:pt x="5348" y="655"/>
                    </a:lnTo>
                    <a:lnTo>
                      <a:pt x="4995" y="655"/>
                    </a:lnTo>
                    <a:lnTo>
                      <a:pt x="4995" y="296"/>
                    </a:lnTo>
                    <a:close/>
                    <a:moveTo>
                      <a:pt x="5775" y="296"/>
                    </a:moveTo>
                    <a:lnTo>
                      <a:pt x="5775" y="655"/>
                    </a:lnTo>
                    <a:lnTo>
                      <a:pt x="5422" y="655"/>
                    </a:lnTo>
                    <a:lnTo>
                      <a:pt x="5422" y="296"/>
                    </a:lnTo>
                    <a:close/>
                    <a:moveTo>
                      <a:pt x="6202" y="296"/>
                    </a:moveTo>
                    <a:lnTo>
                      <a:pt x="6202" y="655"/>
                    </a:lnTo>
                    <a:lnTo>
                      <a:pt x="5849" y="655"/>
                    </a:lnTo>
                    <a:lnTo>
                      <a:pt x="5849" y="296"/>
                    </a:lnTo>
                    <a:close/>
                    <a:moveTo>
                      <a:pt x="6629" y="296"/>
                    </a:moveTo>
                    <a:lnTo>
                      <a:pt x="6629" y="655"/>
                    </a:lnTo>
                    <a:lnTo>
                      <a:pt x="6276" y="655"/>
                    </a:lnTo>
                    <a:lnTo>
                      <a:pt x="6276" y="296"/>
                    </a:lnTo>
                    <a:close/>
                    <a:moveTo>
                      <a:pt x="7056" y="296"/>
                    </a:moveTo>
                    <a:lnTo>
                      <a:pt x="7056" y="655"/>
                    </a:lnTo>
                    <a:lnTo>
                      <a:pt x="6703" y="655"/>
                    </a:lnTo>
                    <a:lnTo>
                      <a:pt x="6703" y="296"/>
                    </a:lnTo>
                    <a:close/>
                    <a:moveTo>
                      <a:pt x="7484" y="296"/>
                    </a:moveTo>
                    <a:lnTo>
                      <a:pt x="7484" y="655"/>
                    </a:lnTo>
                    <a:lnTo>
                      <a:pt x="7130" y="655"/>
                    </a:lnTo>
                    <a:lnTo>
                      <a:pt x="7130" y="296"/>
                    </a:lnTo>
                    <a:close/>
                    <a:moveTo>
                      <a:pt x="7911" y="296"/>
                    </a:moveTo>
                    <a:lnTo>
                      <a:pt x="7911" y="655"/>
                    </a:lnTo>
                    <a:lnTo>
                      <a:pt x="7558" y="655"/>
                    </a:lnTo>
                    <a:lnTo>
                      <a:pt x="7558" y="296"/>
                    </a:lnTo>
                    <a:close/>
                    <a:moveTo>
                      <a:pt x="8338" y="296"/>
                    </a:moveTo>
                    <a:lnTo>
                      <a:pt x="8338" y="655"/>
                    </a:lnTo>
                    <a:lnTo>
                      <a:pt x="7985" y="655"/>
                    </a:lnTo>
                    <a:lnTo>
                      <a:pt x="7985" y="296"/>
                    </a:lnTo>
                    <a:close/>
                    <a:moveTo>
                      <a:pt x="8765" y="296"/>
                    </a:moveTo>
                    <a:lnTo>
                      <a:pt x="8765" y="655"/>
                    </a:lnTo>
                    <a:lnTo>
                      <a:pt x="8412" y="655"/>
                    </a:lnTo>
                    <a:lnTo>
                      <a:pt x="8412" y="296"/>
                    </a:lnTo>
                    <a:close/>
                    <a:moveTo>
                      <a:pt x="9192" y="296"/>
                    </a:moveTo>
                    <a:lnTo>
                      <a:pt x="9192" y="655"/>
                    </a:lnTo>
                    <a:lnTo>
                      <a:pt x="8839" y="655"/>
                    </a:lnTo>
                    <a:lnTo>
                      <a:pt x="8839" y="296"/>
                    </a:lnTo>
                    <a:close/>
                    <a:moveTo>
                      <a:pt x="9619" y="296"/>
                    </a:moveTo>
                    <a:lnTo>
                      <a:pt x="9619" y="655"/>
                    </a:lnTo>
                    <a:lnTo>
                      <a:pt x="9266" y="655"/>
                    </a:lnTo>
                    <a:lnTo>
                      <a:pt x="9266" y="296"/>
                    </a:lnTo>
                    <a:close/>
                    <a:moveTo>
                      <a:pt x="10046" y="296"/>
                    </a:moveTo>
                    <a:lnTo>
                      <a:pt x="10046" y="655"/>
                    </a:lnTo>
                    <a:lnTo>
                      <a:pt x="9693" y="655"/>
                    </a:lnTo>
                    <a:lnTo>
                      <a:pt x="9693" y="296"/>
                    </a:lnTo>
                    <a:close/>
                    <a:moveTo>
                      <a:pt x="10474" y="296"/>
                    </a:moveTo>
                    <a:lnTo>
                      <a:pt x="10474" y="655"/>
                    </a:lnTo>
                    <a:lnTo>
                      <a:pt x="10120" y="655"/>
                    </a:lnTo>
                    <a:lnTo>
                      <a:pt x="10120" y="296"/>
                    </a:lnTo>
                    <a:close/>
                    <a:moveTo>
                      <a:pt x="10901" y="296"/>
                    </a:moveTo>
                    <a:lnTo>
                      <a:pt x="10901" y="655"/>
                    </a:lnTo>
                    <a:lnTo>
                      <a:pt x="10548" y="655"/>
                    </a:lnTo>
                    <a:lnTo>
                      <a:pt x="10548" y="296"/>
                    </a:lnTo>
                    <a:close/>
                    <a:moveTo>
                      <a:pt x="11328" y="296"/>
                    </a:moveTo>
                    <a:lnTo>
                      <a:pt x="11328" y="655"/>
                    </a:lnTo>
                    <a:lnTo>
                      <a:pt x="10975" y="655"/>
                    </a:lnTo>
                    <a:lnTo>
                      <a:pt x="10975" y="296"/>
                    </a:lnTo>
                    <a:close/>
                    <a:moveTo>
                      <a:pt x="11755" y="296"/>
                    </a:moveTo>
                    <a:lnTo>
                      <a:pt x="11755" y="655"/>
                    </a:lnTo>
                    <a:lnTo>
                      <a:pt x="11402" y="655"/>
                    </a:lnTo>
                    <a:lnTo>
                      <a:pt x="11402" y="296"/>
                    </a:lnTo>
                    <a:close/>
                    <a:moveTo>
                      <a:pt x="649" y="723"/>
                    </a:moveTo>
                    <a:lnTo>
                      <a:pt x="649" y="1082"/>
                    </a:lnTo>
                    <a:lnTo>
                      <a:pt x="296" y="1082"/>
                    </a:lnTo>
                    <a:lnTo>
                      <a:pt x="296" y="723"/>
                    </a:lnTo>
                    <a:close/>
                    <a:moveTo>
                      <a:pt x="1076" y="723"/>
                    </a:moveTo>
                    <a:lnTo>
                      <a:pt x="1076" y="1082"/>
                    </a:lnTo>
                    <a:lnTo>
                      <a:pt x="723" y="1082"/>
                    </a:lnTo>
                    <a:lnTo>
                      <a:pt x="723" y="723"/>
                    </a:lnTo>
                    <a:close/>
                    <a:moveTo>
                      <a:pt x="1504" y="723"/>
                    </a:moveTo>
                    <a:lnTo>
                      <a:pt x="1504" y="1082"/>
                    </a:lnTo>
                    <a:lnTo>
                      <a:pt x="1151" y="1082"/>
                    </a:lnTo>
                    <a:lnTo>
                      <a:pt x="1151" y="723"/>
                    </a:lnTo>
                    <a:close/>
                    <a:moveTo>
                      <a:pt x="1931" y="723"/>
                    </a:moveTo>
                    <a:lnTo>
                      <a:pt x="1931" y="1082"/>
                    </a:lnTo>
                    <a:lnTo>
                      <a:pt x="1578" y="1082"/>
                    </a:lnTo>
                    <a:lnTo>
                      <a:pt x="1578" y="723"/>
                    </a:lnTo>
                    <a:close/>
                    <a:moveTo>
                      <a:pt x="2358" y="723"/>
                    </a:moveTo>
                    <a:lnTo>
                      <a:pt x="2358" y="1082"/>
                    </a:lnTo>
                    <a:lnTo>
                      <a:pt x="2005" y="1082"/>
                    </a:lnTo>
                    <a:lnTo>
                      <a:pt x="2005" y="723"/>
                    </a:lnTo>
                    <a:close/>
                    <a:moveTo>
                      <a:pt x="2785" y="723"/>
                    </a:moveTo>
                    <a:lnTo>
                      <a:pt x="2785" y="1082"/>
                    </a:lnTo>
                    <a:lnTo>
                      <a:pt x="2432" y="1082"/>
                    </a:lnTo>
                    <a:lnTo>
                      <a:pt x="2432" y="723"/>
                    </a:lnTo>
                    <a:close/>
                    <a:moveTo>
                      <a:pt x="3212" y="723"/>
                    </a:moveTo>
                    <a:lnTo>
                      <a:pt x="3212" y="1082"/>
                    </a:lnTo>
                    <a:lnTo>
                      <a:pt x="2859" y="1082"/>
                    </a:lnTo>
                    <a:lnTo>
                      <a:pt x="2859" y="723"/>
                    </a:lnTo>
                    <a:close/>
                    <a:moveTo>
                      <a:pt x="3639" y="723"/>
                    </a:moveTo>
                    <a:lnTo>
                      <a:pt x="3639" y="1082"/>
                    </a:lnTo>
                    <a:lnTo>
                      <a:pt x="3286" y="1082"/>
                    </a:lnTo>
                    <a:lnTo>
                      <a:pt x="3286" y="723"/>
                    </a:lnTo>
                    <a:close/>
                    <a:moveTo>
                      <a:pt x="4066" y="723"/>
                    </a:moveTo>
                    <a:lnTo>
                      <a:pt x="4066" y="1082"/>
                    </a:lnTo>
                    <a:lnTo>
                      <a:pt x="3713" y="1082"/>
                    </a:lnTo>
                    <a:lnTo>
                      <a:pt x="3713" y="723"/>
                    </a:lnTo>
                    <a:close/>
                    <a:moveTo>
                      <a:pt x="4494" y="723"/>
                    </a:moveTo>
                    <a:lnTo>
                      <a:pt x="4494" y="1082"/>
                    </a:lnTo>
                    <a:lnTo>
                      <a:pt x="4140" y="1082"/>
                    </a:lnTo>
                    <a:lnTo>
                      <a:pt x="4140" y="723"/>
                    </a:lnTo>
                    <a:close/>
                    <a:moveTo>
                      <a:pt x="4921" y="723"/>
                    </a:moveTo>
                    <a:lnTo>
                      <a:pt x="4921" y="1082"/>
                    </a:lnTo>
                    <a:lnTo>
                      <a:pt x="4568" y="1082"/>
                    </a:lnTo>
                    <a:lnTo>
                      <a:pt x="4568" y="723"/>
                    </a:lnTo>
                    <a:close/>
                    <a:moveTo>
                      <a:pt x="5348" y="723"/>
                    </a:moveTo>
                    <a:lnTo>
                      <a:pt x="5348" y="1082"/>
                    </a:lnTo>
                    <a:lnTo>
                      <a:pt x="4995" y="1082"/>
                    </a:lnTo>
                    <a:lnTo>
                      <a:pt x="4995" y="723"/>
                    </a:lnTo>
                    <a:close/>
                    <a:moveTo>
                      <a:pt x="5775" y="723"/>
                    </a:moveTo>
                    <a:lnTo>
                      <a:pt x="5775" y="1082"/>
                    </a:lnTo>
                    <a:lnTo>
                      <a:pt x="5422" y="1082"/>
                    </a:lnTo>
                    <a:lnTo>
                      <a:pt x="5422" y="723"/>
                    </a:lnTo>
                    <a:close/>
                    <a:moveTo>
                      <a:pt x="6202" y="723"/>
                    </a:moveTo>
                    <a:lnTo>
                      <a:pt x="6202" y="1082"/>
                    </a:lnTo>
                    <a:lnTo>
                      <a:pt x="5849" y="1082"/>
                    </a:lnTo>
                    <a:lnTo>
                      <a:pt x="5849" y="723"/>
                    </a:lnTo>
                    <a:close/>
                    <a:moveTo>
                      <a:pt x="6629" y="723"/>
                    </a:moveTo>
                    <a:lnTo>
                      <a:pt x="6629" y="1082"/>
                    </a:lnTo>
                    <a:lnTo>
                      <a:pt x="6276" y="1082"/>
                    </a:lnTo>
                    <a:lnTo>
                      <a:pt x="6276" y="723"/>
                    </a:lnTo>
                    <a:close/>
                    <a:moveTo>
                      <a:pt x="7056" y="723"/>
                    </a:moveTo>
                    <a:lnTo>
                      <a:pt x="7056" y="1082"/>
                    </a:lnTo>
                    <a:lnTo>
                      <a:pt x="6703" y="1082"/>
                    </a:lnTo>
                    <a:lnTo>
                      <a:pt x="6703" y="723"/>
                    </a:lnTo>
                    <a:close/>
                    <a:moveTo>
                      <a:pt x="7484" y="723"/>
                    </a:moveTo>
                    <a:lnTo>
                      <a:pt x="7484" y="1082"/>
                    </a:lnTo>
                    <a:lnTo>
                      <a:pt x="7130" y="1082"/>
                    </a:lnTo>
                    <a:lnTo>
                      <a:pt x="7130" y="723"/>
                    </a:lnTo>
                    <a:close/>
                    <a:moveTo>
                      <a:pt x="7911" y="723"/>
                    </a:moveTo>
                    <a:lnTo>
                      <a:pt x="7911" y="1082"/>
                    </a:lnTo>
                    <a:lnTo>
                      <a:pt x="7558" y="1082"/>
                    </a:lnTo>
                    <a:lnTo>
                      <a:pt x="7558" y="723"/>
                    </a:lnTo>
                    <a:close/>
                    <a:moveTo>
                      <a:pt x="8338" y="723"/>
                    </a:moveTo>
                    <a:lnTo>
                      <a:pt x="8338" y="1082"/>
                    </a:lnTo>
                    <a:lnTo>
                      <a:pt x="7985" y="1082"/>
                    </a:lnTo>
                    <a:lnTo>
                      <a:pt x="7985" y="723"/>
                    </a:lnTo>
                    <a:close/>
                    <a:moveTo>
                      <a:pt x="8765" y="723"/>
                    </a:moveTo>
                    <a:lnTo>
                      <a:pt x="8765" y="1082"/>
                    </a:lnTo>
                    <a:lnTo>
                      <a:pt x="8412" y="1082"/>
                    </a:lnTo>
                    <a:lnTo>
                      <a:pt x="8412" y="723"/>
                    </a:lnTo>
                    <a:close/>
                    <a:moveTo>
                      <a:pt x="9192" y="723"/>
                    </a:moveTo>
                    <a:lnTo>
                      <a:pt x="9192" y="1082"/>
                    </a:lnTo>
                    <a:lnTo>
                      <a:pt x="8839" y="1082"/>
                    </a:lnTo>
                    <a:lnTo>
                      <a:pt x="8839" y="723"/>
                    </a:lnTo>
                    <a:close/>
                    <a:moveTo>
                      <a:pt x="9619" y="723"/>
                    </a:moveTo>
                    <a:lnTo>
                      <a:pt x="9619" y="1082"/>
                    </a:lnTo>
                    <a:lnTo>
                      <a:pt x="9266" y="1082"/>
                    </a:lnTo>
                    <a:lnTo>
                      <a:pt x="9266" y="723"/>
                    </a:lnTo>
                    <a:close/>
                    <a:moveTo>
                      <a:pt x="10046" y="723"/>
                    </a:moveTo>
                    <a:lnTo>
                      <a:pt x="10046" y="1082"/>
                    </a:lnTo>
                    <a:lnTo>
                      <a:pt x="9693" y="1082"/>
                    </a:lnTo>
                    <a:lnTo>
                      <a:pt x="9693" y="723"/>
                    </a:lnTo>
                    <a:close/>
                    <a:moveTo>
                      <a:pt x="10474" y="723"/>
                    </a:moveTo>
                    <a:lnTo>
                      <a:pt x="10474" y="1082"/>
                    </a:lnTo>
                    <a:lnTo>
                      <a:pt x="10120" y="1082"/>
                    </a:lnTo>
                    <a:lnTo>
                      <a:pt x="10120" y="723"/>
                    </a:lnTo>
                    <a:close/>
                    <a:moveTo>
                      <a:pt x="10901" y="723"/>
                    </a:moveTo>
                    <a:lnTo>
                      <a:pt x="10901" y="1082"/>
                    </a:lnTo>
                    <a:lnTo>
                      <a:pt x="10548" y="1082"/>
                    </a:lnTo>
                    <a:lnTo>
                      <a:pt x="10548" y="723"/>
                    </a:lnTo>
                    <a:close/>
                    <a:moveTo>
                      <a:pt x="11328" y="723"/>
                    </a:moveTo>
                    <a:lnTo>
                      <a:pt x="11328" y="1082"/>
                    </a:lnTo>
                    <a:lnTo>
                      <a:pt x="10975" y="1082"/>
                    </a:lnTo>
                    <a:lnTo>
                      <a:pt x="10975" y="723"/>
                    </a:lnTo>
                    <a:close/>
                    <a:moveTo>
                      <a:pt x="11755" y="723"/>
                    </a:moveTo>
                    <a:lnTo>
                      <a:pt x="11755" y="1082"/>
                    </a:lnTo>
                    <a:lnTo>
                      <a:pt x="11402" y="1082"/>
                    </a:lnTo>
                    <a:lnTo>
                      <a:pt x="11402" y="723"/>
                    </a:lnTo>
                    <a:close/>
                    <a:moveTo>
                      <a:pt x="649" y="1151"/>
                    </a:moveTo>
                    <a:lnTo>
                      <a:pt x="649" y="1509"/>
                    </a:lnTo>
                    <a:lnTo>
                      <a:pt x="296" y="1509"/>
                    </a:lnTo>
                    <a:lnTo>
                      <a:pt x="296" y="1151"/>
                    </a:lnTo>
                    <a:close/>
                    <a:moveTo>
                      <a:pt x="1076" y="1151"/>
                    </a:moveTo>
                    <a:lnTo>
                      <a:pt x="1076" y="1509"/>
                    </a:lnTo>
                    <a:lnTo>
                      <a:pt x="723" y="1509"/>
                    </a:lnTo>
                    <a:lnTo>
                      <a:pt x="723" y="1151"/>
                    </a:lnTo>
                    <a:close/>
                    <a:moveTo>
                      <a:pt x="1504" y="1151"/>
                    </a:moveTo>
                    <a:lnTo>
                      <a:pt x="1504" y="1509"/>
                    </a:lnTo>
                    <a:lnTo>
                      <a:pt x="1151" y="1509"/>
                    </a:lnTo>
                    <a:lnTo>
                      <a:pt x="1151" y="1151"/>
                    </a:lnTo>
                    <a:close/>
                    <a:moveTo>
                      <a:pt x="1931" y="1151"/>
                    </a:moveTo>
                    <a:lnTo>
                      <a:pt x="1931" y="1509"/>
                    </a:lnTo>
                    <a:lnTo>
                      <a:pt x="1578" y="1509"/>
                    </a:lnTo>
                    <a:lnTo>
                      <a:pt x="1578" y="1151"/>
                    </a:lnTo>
                    <a:close/>
                    <a:moveTo>
                      <a:pt x="2358" y="1151"/>
                    </a:moveTo>
                    <a:lnTo>
                      <a:pt x="2358" y="1509"/>
                    </a:lnTo>
                    <a:lnTo>
                      <a:pt x="2005" y="1509"/>
                    </a:lnTo>
                    <a:lnTo>
                      <a:pt x="2005" y="1151"/>
                    </a:lnTo>
                    <a:close/>
                    <a:moveTo>
                      <a:pt x="2785" y="1151"/>
                    </a:moveTo>
                    <a:lnTo>
                      <a:pt x="2785" y="1509"/>
                    </a:lnTo>
                    <a:lnTo>
                      <a:pt x="2432" y="1509"/>
                    </a:lnTo>
                    <a:lnTo>
                      <a:pt x="2432" y="1151"/>
                    </a:lnTo>
                    <a:close/>
                    <a:moveTo>
                      <a:pt x="3212" y="1151"/>
                    </a:moveTo>
                    <a:lnTo>
                      <a:pt x="3212" y="1509"/>
                    </a:lnTo>
                    <a:lnTo>
                      <a:pt x="2859" y="1509"/>
                    </a:lnTo>
                    <a:lnTo>
                      <a:pt x="2859" y="1151"/>
                    </a:lnTo>
                    <a:close/>
                    <a:moveTo>
                      <a:pt x="3639" y="1151"/>
                    </a:moveTo>
                    <a:lnTo>
                      <a:pt x="3639" y="1509"/>
                    </a:lnTo>
                    <a:lnTo>
                      <a:pt x="3286" y="1509"/>
                    </a:lnTo>
                    <a:lnTo>
                      <a:pt x="3286" y="1151"/>
                    </a:lnTo>
                    <a:close/>
                    <a:moveTo>
                      <a:pt x="4066" y="1151"/>
                    </a:moveTo>
                    <a:lnTo>
                      <a:pt x="4066" y="1509"/>
                    </a:lnTo>
                    <a:lnTo>
                      <a:pt x="3713" y="1509"/>
                    </a:lnTo>
                    <a:lnTo>
                      <a:pt x="3713" y="1151"/>
                    </a:lnTo>
                    <a:close/>
                    <a:moveTo>
                      <a:pt x="4494" y="1151"/>
                    </a:moveTo>
                    <a:lnTo>
                      <a:pt x="4494" y="1509"/>
                    </a:lnTo>
                    <a:lnTo>
                      <a:pt x="4140" y="1509"/>
                    </a:lnTo>
                    <a:lnTo>
                      <a:pt x="4140" y="1151"/>
                    </a:lnTo>
                    <a:close/>
                    <a:moveTo>
                      <a:pt x="4921" y="1151"/>
                    </a:moveTo>
                    <a:lnTo>
                      <a:pt x="4921" y="1509"/>
                    </a:lnTo>
                    <a:lnTo>
                      <a:pt x="4568" y="1509"/>
                    </a:lnTo>
                    <a:lnTo>
                      <a:pt x="4568" y="1151"/>
                    </a:lnTo>
                    <a:close/>
                    <a:moveTo>
                      <a:pt x="5348" y="1151"/>
                    </a:moveTo>
                    <a:lnTo>
                      <a:pt x="5348" y="1509"/>
                    </a:lnTo>
                    <a:lnTo>
                      <a:pt x="4995" y="1509"/>
                    </a:lnTo>
                    <a:lnTo>
                      <a:pt x="4995" y="1151"/>
                    </a:lnTo>
                    <a:close/>
                    <a:moveTo>
                      <a:pt x="5775" y="1151"/>
                    </a:moveTo>
                    <a:lnTo>
                      <a:pt x="5775" y="1509"/>
                    </a:lnTo>
                    <a:lnTo>
                      <a:pt x="5422" y="1509"/>
                    </a:lnTo>
                    <a:lnTo>
                      <a:pt x="5422" y="1151"/>
                    </a:lnTo>
                    <a:close/>
                    <a:moveTo>
                      <a:pt x="6202" y="1151"/>
                    </a:moveTo>
                    <a:lnTo>
                      <a:pt x="6202" y="1509"/>
                    </a:lnTo>
                    <a:lnTo>
                      <a:pt x="5849" y="1509"/>
                    </a:lnTo>
                    <a:lnTo>
                      <a:pt x="5849" y="1151"/>
                    </a:lnTo>
                    <a:close/>
                    <a:moveTo>
                      <a:pt x="6629" y="1151"/>
                    </a:moveTo>
                    <a:lnTo>
                      <a:pt x="6629" y="1509"/>
                    </a:lnTo>
                    <a:lnTo>
                      <a:pt x="6276" y="1509"/>
                    </a:lnTo>
                    <a:lnTo>
                      <a:pt x="6276" y="1151"/>
                    </a:lnTo>
                    <a:close/>
                    <a:moveTo>
                      <a:pt x="7056" y="1151"/>
                    </a:moveTo>
                    <a:lnTo>
                      <a:pt x="7056" y="1509"/>
                    </a:lnTo>
                    <a:lnTo>
                      <a:pt x="6703" y="1509"/>
                    </a:lnTo>
                    <a:lnTo>
                      <a:pt x="6703" y="1151"/>
                    </a:lnTo>
                    <a:close/>
                    <a:moveTo>
                      <a:pt x="7484" y="1151"/>
                    </a:moveTo>
                    <a:lnTo>
                      <a:pt x="7484" y="1509"/>
                    </a:lnTo>
                    <a:lnTo>
                      <a:pt x="7130" y="1509"/>
                    </a:lnTo>
                    <a:lnTo>
                      <a:pt x="7130" y="1151"/>
                    </a:lnTo>
                    <a:close/>
                    <a:moveTo>
                      <a:pt x="7911" y="1151"/>
                    </a:moveTo>
                    <a:lnTo>
                      <a:pt x="7911" y="1509"/>
                    </a:lnTo>
                    <a:lnTo>
                      <a:pt x="7558" y="1509"/>
                    </a:lnTo>
                    <a:lnTo>
                      <a:pt x="7558" y="1151"/>
                    </a:lnTo>
                    <a:close/>
                    <a:moveTo>
                      <a:pt x="8338" y="1151"/>
                    </a:moveTo>
                    <a:lnTo>
                      <a:pt x="8338" y="1509"/>
                    </a:lnTo>
                    <a:lnTo>
                      <a:pt x="7985" y="1509"/>
                    </a:lnTo>
                    <a:lnTo>
                      <a:pt x="7985" y="1151"/>
                    </a:lnTo>
                    <a:close/>
                    <a:moveTo>
                      <a:pt x="8765" y="1151"/>
                    </a:moveTo>
                    <a:lnTo>
                      <a:pt x="8765" y="1509"/>
                    </a:lnTo>
                    <a:lnTo>
                      <a:pt x="8412" y="1509"/>
                    </a:lnTo>
                    <a:lnTo>
                      <a:pt x="8412" y="1151"/>
                    </a:lnTo>
                    <a:close/>
                    <a:moveTo>
                      <a:pt x="9192" y="1151"/>
                    </a:moveTo>
                    <a:lnTo>
                      <a:pt x="9192" y="1509"/>
                    </a:lnTo>
                    <a:lnTo>
                      <a:pt x="8839" y="1509"/>
                    </a:lnTo>
                    <a:lnTo>
                      <a:pt x="8839" y="1151"/>
                    </a:lnTo>
                    <a:close/>
                    <a:moveTo>
                      <a:pt x="9619" y="1151"/>
                    </a:moveTo>
                    <a:lnTo>
                      <a:pt x="9619" y="1509"/>
                    </a:lnTo>
                    <a:lnTo>
                      <a:pt x="9266" y="1509"/>
                    </a:lnTo>
                    <a:lnTo>
                      <a:pt x="9266" y="1151"/>
                    </a:lnTo>
                    <a:close/>
                    <a:moveTo>
                      <a:pt x="10046" y="1151"/>
                    </a:moveTo>
                    <a:lnTo>
                      <a:pt x="10046" y="1509"/>
                    </a:lnTo>
                    <a:lnTo>
                      <a:pt x="9693" y="1509"/>
                    </a:lnTo>
                    <a:lnTo>
                      <a:pt x="9693" y="1151"/>
                    </a:lnTo>
                    <a:close/>
                    <a:moveTo>
                      <a:pt x="10474" y="1151"/>
                    </a:moveTo>
                    <a:lnTo>
                      <a:pt x="10474" y="1509"/>
                    </a:lnTo>
                    <a:lnTo>
                      <a:pt x="10120" y="1509"/>
                    </a:lnTo>
                    <a:lnTo>
                      <a:pt x="10120" y="1151"/>
                    </a:lnTo>
                    <a:close/>
                    <a:moveTo>
                      <a:pt x="10901" y="1151"/>
                    </a:moveTo>
                    <a:lnTo>
                      <a:pt x="10901" y="1509"/>
                    </a:lnTo>
                    <a:lnTo>
                      <a:pt x="10548" y="1509"/>
                    </a:lnTo>
                    <a:lnTo>
                      <a:pt x="10548" y="1151"/>
                    </a:lnTo>
                    <a:close/>
                    <a:moveTo>
                      <a:pt x="11328" y="1151"/>
                    </a:moveTo>
                    <a:lnTo>
                      <a:pt x="11328" y="1509"/>
                    </a:lnTo>
                    <a:lnTo>
                      <a:pt x="10975" y="1509"/>
                    </a:lnTo>
                    <a:lnTo>
                      <a:pt x="10975" y="1151"/>
                    </a:lnTo>
                    <a:close/>
                    <a:moveTo>
                      <a:pt x="11755" y="1151"/>
                    </a:moveTo>
                    <a:lnTo>
                      <a:pt x="11755" y="1509"/>
                    </a:lnTo>
                    <a:lnTo>
                      <a:pt x="11402" y="1509"/>
                    </a:lnTo>
                    <a:lnTo>
                      <a:pt x="11402" y="1151"/>
                    </a:lnTo>
                    <a:close/>
                    <a:moveTo>
                      <a:pt x="649" y="1578"/>
                    </a:moveTo>
                    <a:lnTo>
                      <a:pt x="649" y="1937"/>
                    </a:lnTo>
                    <a:lnTo>
                      <a:pt x="296" y="1937"/>
                    </a:lnTo>
                    <a:lnTo>
                      <a:pt x="296" y="1578"/>
                    </a:lnTo>
                    <a:close/>
                    <a:moveTo>
                      <a:pt x="1076" y="1578"/>
                    </a:moveTo>
                    <a:lnTo>
                      <a:pt x="1076" y="1937"/>
                    </a:lnTo>
                    <a:lnTo>
                      <a:pt x="723" y="1937"/>
                    </a:lnTo>
                    <a:lnTo>
                      <a:pt x="723" y="1578"/>
                    </a:lnTo>
                    <a:close/>
                    <a:moveTo>
                      <a:pt x="1504" y="1578"/>
                    </a:moveTo>
                    <a:lnTo>
                      <a:pt x="1504" y="1937"/>
                    </a:lnTo>
                    <a:lnTo>
                      <a:pt x="1151" y="1937"/>
                    </a:lnTo>
                    <a:lnTo>
                      <a:pt x="1151" y="1578"/>
                    </a:lnTo>
                    <a:close/>
                    <a:moveTo>
                      <a:pt x="1931" y="1578"/>
                    </a:moveTo>
                    <a:lnTo>
                      <a:pt x="1931" y="1937"/>
                    </a:lnTo>
                    <a:lnTo>
                      <a:pt x="1578" y="1937"/>
                    </a:lnTo>
                    <a:lnTo>
                      <a:pt x="1578" y="1578"/>
                    </a:lnTo>
                    <a:close/>
                    <a:moveTo>
                      <a:pt x="2358" y="1578"/>
                    </a:moveTo>
                    <a:lnTo>
                      <a:pt x="2358" y="1937"/>
                    </a:lnTo>
                    <a:lnTo>
                      <a:pt x="2005" y="1937"/>
                    </a:lnTo>
                    <a:lnTo>
                      <a:pt x="2005" y="1578"/>
                    </a:lnTo>
                    <a:close/>
                    <a:moveTo>
                      <a:pt x="2785" y="1578"/>
                    </a:moveTo>
                    <a:lnTo>
                      <a:pt x="2785" y="1937"/>
                    </a:lnTo>
                    <a:lnTo>
                      <a:pt x="2432" y="1937"/>
                    </a:lnTo>
                    <a:lnTo>
                      <a:pt x="2432" y="1578"/>
                    </a:lnTo>
                    <a:close/>
                    <a:moveTo>
                      <a:pt x="3212" y="1578"/>
                    </a:moveTo>
                    <a:lnTo>
                      <a:pt x="3212" y="1937"/>
                    </a:lnTo>
                    <a:lnTo>
                      <a:pt x="2859" y="1937"/>
                    </a:lnTo>
                    <a:lnTo>
                      <a:pt x="2859" y="1578"/>
                    </a:lnTo>
                    <a:close/>
                    <a:moveTo>
                      <a:pt x="3639" y="1578"/>
                    </a:moveTo>
                    <a:lnTo>
                      <a:pt x="3639" y="1937"/>
                    </a:lnTo>
                    <a:lnTo>
                      <a:pt x="3286" y="1937"/>
                    </a:lnTo>
                    <a:lnTo>
                      <a:pt x="3286" y="1578"/>
                    </a:lnTo>
                    <a:close/>
                    <a:moveTo>
                      <a:pt x="4066" y="1578"/>
                    </a:moveTo>
                    <a:lnTo>
                      <a:pt x="4066" y="1937"/>
                    </a:lnTo>
                    <a:lnTo>
                      <a:pt x="3713" y="1937"/>
                    </a:lnTo>
                    <a:lnTo>
                      <a:pt x="3713" y="1578"/>
                    </a:lnTo>
                    <a:close/>
                    <a:moveTo>
                      <a:pt x="4494" y="1578"/>
                    </a:moveTo>
                    <a:lnTo>
                      <a:pt x="4494" y="1937"/>
                    </a:lnTo>
                    <a:lnTo>
                      <a:pt x="4140" y="1937"/>
                    </a:lnTo>
                    <a:lnTo>
                      <a:pt x="4140" y="1578"/>
                    </a:lnTo>
                    <a:close/>
                    <a:moveTo>
                      <a:pt x="4921" y="1578"/>
                    </a:moveTo>
                    <a:lnTo>
                      <a:pt x="4921" y="1937"/>
                    </a:lnTo>
                    <a:lnTo>
                      <a:pt x="4568" y="1937"/>
                    </a:lnTo>
                    <a:lnTo>
                      <a:pt x="4568" y="1578"/>
                    </a:lnTo>
                    <a:close/>
                    <a:moveTo>
                      <a:pt x="5348" y="1578"/>
                    </a:moveTo>
                    <a:lnTo>
                      <a:pt x="5348" y="1937"/>
                    </a:lnTo>
                    <a:lnTo>
                      <a:pt x="4995" y="1937"/>
                    </a:lnTo>
                    <a:lnTo>
                      <a:pt x="4995" y="1578"/>
                    </a:lnTo>
                    <a:close/>
                    <a:moveTo>
                      <a:pt x="5775" y="1578"/>
                    </a:moveTo>
                    <a:lnTo>
                      <a:pt x="5775" y="1937"/>
                    </a:lnTo>
                    <a:lnTo>
                      <a:pt x="5422" y="1937"/>
                    </a:lnTo>
                    <a:lnTo>
                      <a:pt x="5422" y="1578"/>
                    </a:lnTo>
                    <a:close/>
                    <a:moveTo>
                      <a:pt x="6202" y="1578"/>
                    </a:moveTo>
                    <a:lnTo>
                      <a:pt x="6202" y="1937"/>
                    </a:lnTo>
                    <a:lnTo>
                      <a:pt x="5849" y="1937"/>
                    </a:lnTo>
                    <a:lnTo>
                      <a:pt x="5849" y="1578"/>
                    </a:lnTo>
                    <a:close/>
                    <a:moveTo>
                      <a:pt x="6629" y="1578"/>
                    </a:moveTo>
                    <a:lnTo>
                      <a:pt x="6629" y="1937"/>
                    </a:lnTo>
                    <a:lnTo>
                      <a:pt x="6276" y="1937"/>
                    </a:lnTo>
                    <a:lnTo>
                      <a:pt x="6276" y="1578"/>
                    </a:lnTo>
                    <a:close/>
                    <a:moveTo>
                      <a:pt x="7056" y="1578"/>
                    </a:moveTo>
                    <a:lnTo>
                      <a:pt x="7056" y="1937"/>
                    </a:lnTo>
                    <a:lnTo>
                      <a:pt x="6703" y="1937"/>
                    </a:lnTo>
                    <a:lnTo>
                      <a:pt x="6703" y="1578"/>
                    </a:lnTo>
                    <a:close/>
                    <a:moveTo>
                      <a:pt x="7484" y="1578"/>
                    </a:moveTo>
                    <a:lnTo>
                      <a:pt x="7484" y="1937"/>
                    </a:lnTo>
                    <a:lnTo>
                      <a:pt x="7130" y="1937"/>
                    </a:lnTo>
                    <a:lnTo>
                      <a:pt x="7130" y="1578"/>
                    </a:lnTo>
                    <a:close/>
                    <a:moveTo>
                      <a:pt x="7911" y="1578"/>
                    </a:moveTo>
                    <a:lnTo>
                      <a:pt x="7911" y="1937"/>
                    </a:lnTo>
                    <a:lnTo>
                      <a:pt x="7558" y="1937"/>
                    </a:lnTo>
                    <a:lnTo>
                      <a:pt x="7558" y="1578"/>
                    </a:lnTo>
                    <a:close/>
                    <a:moveTo>
                      <a:pt x="8338" y="1578"/>
                    </a:moveTo>
                    <a:lnTo>
                      <a:pt x="8338" y="1937"/>
                    </a:lnTo>
                    <a:lnTo>
                      <a:pt x="7985" y="1937"/>
                    </a:lnTo>
                    <a:lnTo>
                      <a:pt x="7985" y="1578"/>
                    </a:lnTo>
                    <a:close/>
                    <a:moveTo>
                      <a:pt x="8765" y="1578"/>
                    </a:moveTo>
                    <a:lnTo>
                      <a:pt x="8765" y="1937"/>
                    </a:lnTo>
                    <a:lnTo>
                      <a:pt x="8412" y="1937"/>
                    </a:lnTo>
                    <a:lnTo>
                      <a:pt x="8412" y="1578"/>
                    </a:lnTo>
                    <a:close/>
                    <a:moveTo>
                      <a:pt x="9192" y="1578"/>
                    </a:moveTo>
                    <a:lnTo>
                      <a:pt x="9192" y="1937"/>
                    </a:lnTo>
                    <a:lnTo>
                      <a:pt x="8839" y="1937"/>
                    </a:lnTo>
                    <a:lnTo>
                      <a:pt x="8839" y="1578"/>
                    </a:lnTo>
                    <a:close/>
                    <a:moveTo>
                      <a:pt x="9619" y="1578"/>
                    </a:moveTo>
                    <a:lnTo>
                      <a:pt x="9619" y="1937"/>
                    </a:lnTo>
                    <a:lnTo>
                      <a:pt x="9266" y="1937"/>
                    </a:lnTo>
                    <a:lnTo>
                      <a:pt x="9266" y="1578"/>
                    </a:lnTo>
                    <a:close/>
                    <a:moveTo>
                      <a:pt x="10046" y="1578"/>
                    </a:moveTo>
                    <a:lnTo>
                      <a:pt x="10046" y="1937"/>
                    </a:lnTo>
                    <a:lnTo>
                      <a:pt x="9693" y="1937"/>
                    </a:lnTo>
                    <a:lnTo>
                      <a:pt x="9693" y="1578"/>
                    </a:lnTo>
                    <a:close/>
                    <a:moveTo>
                      <a:pt x="10474" y="1578"/>
                    </a:moveTo>
                    <a:lnTo>
                      <a:pt x="10474" y="1937"/>
                    </a:lnTo>
                    <a:lnTo>
                      <a:pt x="10120" y="1937"/>
                    </a:lnTo>
                    <a:lnTo>
                      <a:pt x="10120" y="1578"/>
                    </a:lnTo>
                    <a:close/>
                    <a:moveTo>
                      <a:pt x="10901" y="1578"/>
                    </a:moveTo>
                    <a:lnTo>
                      <a:pt x="10901" y="1937"/>
                    </a:lnTo>
                    <a:lnTo>
                      <a:pt x="10548" y="1937"/>
                    </a:lnTo>
                    <a:lnTo>
                      <a:pt x="10548" y="1578"/>
                    </a:lnTo>
                    <a:close/>
                    <a:moveTo>
                      <a:pt x="11328" y="1578"/>
                    </a:moveTo>
                    <a:lnTo>
                      <a:pt x="11328" y="1937"/>
                    </a:lnTo>
                    <a:lnTo>
                      <a:pt x="10975" y="1937"/>
                    </a:lnTo>
                    <a:lnTo>
                      <a:pt x="10975" y="1578"/>
                    </a:lnTo>
                    <a:close/>
                    <a:moveTo>
                      <a:pt x="11755" y="1578"/>
                    </a:moveTo>
                    <a:lnTo>
                      <a:pt x="11755" y="1937"/>
                    </a:lnTo>
                    <a:lnTo>
                      <a:pt x="11402" y="1937"/>
                    </a:lnTo>
                    <a:lnTo>
                      <a:pt x="11402" y="1578"/>
                    </a:lnTo>
                    <a:close/>
                    <a:moveTo>
                      <a:pt x="649" y="2005"/>
                    </a:moveTo>
                    <a:lnTo>
                      <a:pt x="649" y="2364"/>
                    </a:lnTo>
                    <a:lnTo>
                      <a:pt x="296" y="2364"/>
                    </a:lnTo>
                    <a:lnTo>
                      <a:pt x="296" y="2005"/>
                    </a:lnTo>
                    <a:close/>
                    <a:moveTo>
                      <a:pt x="1076" y="2005"/>
                    </a:moveTo>
                    <a:lnTo>
                      <a:pt x="1076" y="2364"/>
                    </a:lnTo>
                    <a:lnTo>
                      <a:pt x="723" y="2364"/>
                    </a:lnTo>
                    <a:lnTo>
                      <a:pt x="723" y="2005"/>
                    </a:lnTo>
                    <a:close/>
                    <a:moveTo>
                      <a:pt x="1504" y="2005"/>
                    </a:moveTo>
                    <a:lnTo>
                      <a:pt x="1504" y="2364"/>
                    </a:lnTo>
                    <a:lnTo>
                      <a:pt x="1151" y="2364"/>
                    </a:lnTo>
                    <a:lnTo>
                      <a:pt x="1151" y="2005"/>
                    </a:lnTo>
                    <a:close/>
                    <a:moveTo>
                      <a:pt x="1931" y="2005"/>
                    </a:moveTo>
                    <a:lnTo>
                      <a:pt x="1931" y="2364"/>
                    </a:lnTo>
                    <a:lnTo>
                      <a:pt x="1578" y="2364"/>
                    </a:lnTo>
                    <a:lnTo>
                      <a:pt x="1578" y="2005"/>
                    </a:lnTo>
                    <a:close/>
                    <a:moveTo>
                      <a:pt x="2358" y="2005"/>
                    </a:moveTo>
                    <a:lnTo>
                      <a:pt x="2358" y="2364"/>
                    </a:lnTo>
                    <a:lnTo>
                      <a:pt x="2005" y="2364"/>
                    </a:lnTo>
                    <a:lnTo>
                      <a:pt x="2005" y="2005"/>
                    </a:lnTo>
                    <a:close/>
                    <a:moveTo>
                      <a:pt x="2785" y="2005"/>
                    </a:moveTo>
                    <a:lnTo>
                      <a:pt x="2785" y="2364"/>
                    </a:lnTo>
                    <a:lnTo>
                      <a:pt x="2432" y="2364"/>
                    </a:lnTo>
                    <a:lnTo>
                      <a:pt x="2432" y="2005"/>
                    </a:lnTo>
                    <a:close/>
                    <a:moveTo>
                      <a:pt x="3212" y="2005"/>
                    </a:moveTo>
                    <a:lnTo>
                      <a:pt x="3212" y="2364"/>
                    </a:lnTo>
                    <a:lnTo>
                      <a:pt x="2859" y="2364"/>
                    </a:lnTo>
                    <a:lnTo>
                      <a:pt x="2859" y="2005"/>
                    </a:lnTo>
                    <a:close/>
                    <a:moveTo>
                      <a:pt x="3639" y="2005"/>
                    </a:moveTo>
                    <a:lnTo>
                      <a:pt x="3639" y="2364"/>
                    </a:lnTo>
                    <a:lnTo>
                      <a:pt x="3286" y="2364"/>
                    </a:lnTo>
                    <a:lnTo>
                      <a:pt x="3286" y="2005"/>
                    </a:lnTo>
                    <a:close/>
                    <a:moveTo>
                      <a:pt x="4066" y="2005"/>
                    </a:moveTo>
                    <a:lnTo>
                      <a:pt x="4066" y="2364"/>
                    </a:lnTo>
                    <a:lnTo>
                      <a:pt x="3713" y="2364"/>
                    </a:lnTo>
                    <a:lnTo>
                      <a:pt x="3713" y="2005"/>
                    </a:lnTo>
                    <a:close/>
                    <a:moveTo>
                      <a:pt x="4494" y="2005"/>
                    </a:moveTo>
                    <a:lnTo>
                      <a:pt x="4494" y="2364"/>
                    </a:lnTo>
                    <a:lnTo>
                      <a:pt x="4140" y="2364"/>
                    </a:lnTo>
                    <a:lnTo>
                      <a:pt x="4140" y="2005"/>
                    </a:lnTo>
                    <a:close/>
                    <a:moveTo>
                      <a:pt x="4921" y="2005"/>
                    </a:moveTo>
                    <a:lnTo>
                      <a:pt x="4921" y="2364"/>
                    </a:lnTo>
                    <a:lnTo>
                      <a:pt x="4568" y="2364"/>
                    </a:lnTo>
                    <a:lnTo>
                      <a:pt x="4568" y="2005"/>
                    </a:lnTo>
                    <a:close/>
                    <a:moveTo>
                      <a:pt x="5348" y="2005"/>
                    </a:moveTo>
                    <a:lnTo>
                      <a:pt x="5348" y="2364"/>
                    </a:lnTo>
                    <a:lnTo>
                      <a:pt x="4995" y="2364"/>
                    </a:lnTo>
                    <a:lnTo>
                      <a:pt x="4995" y="2005"/>
                    </a:lnTo>
                    <a:close/>
                    <a:moveTo>
                      <a:pt x="5775" y="2005"/>
                    </a:moveTo>
                    <a:lnTo>
                      <a:pt x="5775" y="2364"/>
                    </a:lnTo>
                    <a:lnTo>
                      <a:pt x="5422" y="2364"/>
                    </a:lnTo>
                    <a:lnTo>
                      <a:pt x="5422" y="2005"/>
                    </a:lnTo>
                    <a:close/>
                    <a:moveTo>
                      <a:pt x="6202" y="2005"/>
                    </a:moveTo>
                    <a:lnTo>
                      <a:pt x="6202" y="2364"/>
                    </a:lnTo>
                    <a:lnTo>
                      <a:pt x="5849" y="2364"/>
                    </a:lnTo>
                    <a:lnTo>
                      <a:pt x="5849" y="2005"/>
                    </a:lnTo>
                    <a:close/>
                    <a:moveTo>
                      <a:pt x="6629" y="2005"/>
                    </a:moveTo>
                    <a:lnTo>
                      <a:pt x="6629" y="2364"/>
                    </a:lnTo>
                    <a:lnTo>
                      <a:pt x="6276" y="2364"/>
                    </a:lnTo>
                    <a:lnTo>
                      <a:pt x="6276" y="2005"/>
                    </a:lnTo>
                    <a:close/>
                    <a:moveTo>
                      <a:pt x="7056" y="2005"/>
                    </a:moveTo>
                    <a:lnTo>
                      <a:pt x="7056" y="2364"/>
                    </a:lnTo>
                    <a:lnTo>
                      <a:pt x="6703" y="2364"/>
                    </a:lnTo>
                    <a:lnTo>
                      <a:pt x="6703" y="2005"/>
                    </a:lnTo>
                    <a:close/>
                    <a:moveTo>
                      <a:pt x="7484" y="2005"/>
                    </a:moveTo>
                    <a:lnTo>
                      <a:pt x="7484" y="2364"/>
                    </a:lnTo>
                    <a:lnTo>
                      <a:pt x="7130" y="2364"/>
                    </a:lnTo>
                    <a:lnTo>
                      <a:pt x="7130" y="2005"/>
                    </a:lnTo>
                    <a:close/>
                    <a:moveTo>
                      <a:pt x="7911" y="2005"/>
                    </a:moveTo>
                    <a:lnTo>
                      <a:pt x="7911" y="2364"/>
                    </a:lnTo>
                    <a:lnTo>
                      <a:pt x="7558" y="2364"/>
                    </a:lnTo>
                    <a:lnTo>
                      <a:pt x="7558" y="2005"/>
                    </a:lnTo>
                    <a:close/>
                    <a:moveTo>
                      <a:pt x="8338" y="2005"/>
                    </a:moveTo>
                    <a:lnTo>
                      <a:pt x="8338" y="2364"/>
                    </a:lnTo>
                    <a:lnTo>
                      <a:pt x="7985" y="2364"/>
                    </a:lnTo>
                    <a:lnTo>
                      <a:pt x="7985" y="2005"/>
                    </a:lnTo>
                    <a:close/>
                    <a:moveTo>
                      <a:pt x="8765" y="2005"/>
                    </a:moveTo>
                    <a:lnTo>
                      <a:pt x="8765" y="2364"/>
                    </a:lnTo>
                    <a:lnTo>
                      <a:pt x="8412" y="2364"/>
                    </a:lnTo>
                    <a:lnTo>
                      <a:pt x="8412" y="2005"/>
                    </a:lnTo>
                    <a:close/>
                    <a:moveTo>
                      <a:pt x="9192" y="2005"/>
                    </a:moveTo>
                    <a:lnTo>
                      <a:pt x="9192" y="2364"/>
                    </a:lnTo>
                    <a:lnTo>
                      <a:pt x="8839" y="2364"/>
                    </a:lnTo>
                    <a:lnTo>
                      <a:pt x="8839" y="2005"/>
                    </a:lnTo>
                    <a:close/>
                    <a:moveTo>
                      <a:pt x="9619" y="2005"/>
                    </a:moveTo>
                    <a:lnTo>
                      <a:pt x="9619" y="2364"/>
                    </a:lnTo>
                    <a:lnTo>
                      <a:pt x="9266" y="2364"/>
                    </a:lnTo>
                    <a:lnTo>
                      <a:pt x="9266" y="2005"/>
                    </a:lnTo>
                    <a:close/>
                    <a:moveTo>
                      <a:pt x="10046" y="2005"/>
                    </a:moveTo>
                    <a:lnTo>
                      <a:pt x="10046" y="2364"/>
                    </a:lnTo>
                    <a:lnTo>
                      <a:pt x="9693" y="2364"/>
                    </a:lnTo>
                    <a:lnTo>
                      <a:pt x="9693" y="2005"/>
                    </a:lnTo>
                    <a:close/>
                    <a:moveTo>
                      <a:pt x="10474" y="2005"/>
                    </a:moveTo>
                    <a:lnTo>
                      <a:pt x="10474" y="2364"/>
                    </a:lnTo>
                    <a:lnTo>
                      <a:pt x="10120" y="2364"/>
                    </a:lnTo>
                    <a:lnTo>
                      <a:pt x="10120" y="2005"/>
                    </a:lnTo>
                    <a:close/>
                    <a:moveTo>
                      <a:pt x="10901" y="2005"/>
                    </a:moveTo>
                    <a:lnTo>
                      <a:pt x="10901" y="2364"/>
                    </a:lnTo>
                    <a:lnTo>
                      <a:pt x="10548" y="2364"/>
                    </a:lnTo>
                    <a:lnTo>
                      <a:pt x="10548" y="2005"/>
                    </a:lnTo>
                    <a:close/>
                    <a:moveTo>
                      <a:pt x="11328" y="2005"/>
                    </a:moveTo>
                    <a:lnTo>
                      <a:pt x="11328" y="2364"/>
                    </a:lnTo>
                    <a:lnTo>
                      <a:pt x="10975" y="2364"/>
                    </a:lnTo>
                    <a:lnTo>
                      <a:pt x="10975" y="2005"/>
                    </a:lnTo>
                    <a:close/>
                    <a:moveTo>
                      <a:pt x="11755" y="2005"/>
                    </a:moveTo>
                    <a:lnTo>
                      <a:pt x="11755" y="2364"/>
                    </a:lnTo>
                    <a:lnTo>
                      <a:pt x="11402" y="2364"/>
                    </a:lnTo>
                    <a:lnTo>
                      <a:pt x="11402" y="2005"/>
                    </a:lnTo>
                    <a:close/>
                    <a:moveTo>
                      <a:pt x="649" y="2432"/>
                    </a:moveTo>
                    <a:lnTo>
                      <a:pt x="649" y="2791"/>
                    </a:lnTo>
                    <a:lnTo>
                      <a:pt x="296" y="2791"/>
                    </a:lnTo>
                    <a:lnTo>
                      <a:pt x="296" y="2432"/>
                    </a:lnTo>
                    <a:close/>
                    <a:moveTo>
                      <a:pt x="1076" y="2432"/>
                    </a:moveTo>
                    <a:lnTo>
                      <a:pt x="1076" y="2791"/>
                    </a:lnTo>
                    <a:lnTo>
                      <a:pt x="723" y="2791"/>
                    </a:lnTo>
                    <a:lnTo>
                      <a:pt x="723" y="2432"/>
                    </a:lnTo>
                    <a:close/>
                    <a:moveTo>
                      <a:pt x="1504" y="2432"/>
                    </a:moveTo>
                    <a:lnTo>
                      <a:pt x="1504" y="2791"/>
                    </a:lnTo>
                    <a:lnTo>
                      <a:pt x="1151" y="2791"/>
                    </a:lnTo>
                    <a:lnTo>
                      <a:pt x="1151" y="2432"/>
                    </a:lnTo>
                    <a:close/>
                    <a:moveTo>
                      <a:pt x="1931" y="2432"/>
                    </a:moveTo>
                    <a:lnTo>
                      <a:pt x="1931" y="2791"/>
                    </a:lnTo>
                    <a:lnTo>
                      <a:pt x="1578" y="2791"/>
                    </a:lnTo>
                    <a:lnTo>
                      <a:pt x="1578" y="2432"/>
                    </a:lnTo>
                    <a:close/>
                    <a:moveTo>
                      <a:pt x="2358" y="2432"/>
                    </a:moveTo>
                    <a:lnTo>
                      <a:pt x="2358" y="2791"/>
                    </a:lnTo>
                    <a:lnTo>
                      <a:pt x="2005" y="2791"/>
                    </a:lnTo>
                    <a:lnTo>
                      <a:pt x="2005" y="2432"/>
                    </a:lnTo>
                    <a:close/>
                    <a:moveTo>
                      <a:pt x="2785" y="2432"/>
                    </a:moveTo>
                    <a:lnTo>
                      <a:pt x="2785" y="2791"/>
                    </a:lnTo>
                    <a:lnTo>
                      <a:pt x="2432" y="2791"/>
                    </a:lnTo>
                    <a:lnTo>
                      <a:pt x="2432" y="2432"/>
                    </a:lnTo>
                    <a:close/>
                    <a:moveTo>
                      <a:pt x="3212" y="2432"/>
                    </a:moveTo>
                    <a:lnTo>
                      <a:pt x="3212" y="2791"/>
                    </a:lnTo>
                    <a:lnTo>
                      <a:pt x="2859" y="2791"/>
                    </a:lnTo>
                    <a:lnTo>
                      <a:pt x="2859" y="2432"/>
                    </a:lnTo>
                    <a:close/>
                    <a:moveTo>
                      <a:pt x="3639" y="2432"/>
                    </a:moveTo>
                    <a:lnTo>
                      <a:pt x="3639" y="2791"/>
                    </a:lnTo>
                    <a:lnTo>
                      <a:pt x="3286" y="2791"/>
                    </a:lnTo>
                    <a:lnTo>
                      <a:pt x="3286" y="2432"/>
                    </a:lnTo>
                    <a:close/>
                    <a:moveTo>
                      <a:pt x="4066" y="2432"/>
                    </a:moveTo>
                    <a:lnTo>
                      <a:pt x="4066" y="2791"/>
                    </a:lnTo>
                    <a:lnTo>
                      <a:pt x="3713" y="2791"/>
                    </a:lnTo>
                    <a:lnTo>
                      <a:pt x="3713" y="2432"/>
                    </a:lnTo>
                    <a:close/>
                    <a:moveTo>
                      <a:pt x="4494" y="2432"/>
                    </a:moveTo>
                    <a:lnTo>
                      <a:pt x="4494" y="2791"/>
                    </a:lnTo>
                    <a:lnTo>
                      <a:pt x="4140" y="2791"/>
                    </a:lnTo>
                    <a:lnTo>
                      <a:pt x="4140" y="2432"/>
                    </a:lnTo>
                    <a:close/>
                    <a:moveTo>
                      <a:pt x="4921" y="2432"/>
                    </a:moveTo>
                    <a:lnTo>
                      <a:pt x="4921" y="2791"/>
                    </a:lnTo>
                    <a:lnTo>
                      <a:pt x="4568" y="2791"/>
                    </a:lnTo>
                    <a:lnTo>
                      <a:pt x="4568" y="2432"/>
                    </a:lnTo>
                    <a:close/>
                    <a:moveTo>
                      <a:pt x="5348" y="2432"/>
                    </a:moveTo>
                    <a:lnTo>
                      <a:pt x="5348" y="2791"/>
                    </a:lnTo>
                    <a:lnTo>
                      <a:pt x="4995" y="2791"/>
                    </a:lnTo>
                    <a:lnTo>
                      <a:pt x="4995" y="2432"/>
                    </a:lnTo>
                    <a:close/>
                    <a:moveTo>
                      <a:pt x="5775" y="2432"/>
                    </a:moveTo>
                    <a:lnTo>
                      <a:pt x="5775" y="2791"/>
                    </a:lnTo>
                    <a:lnTo>
                      <a:pt x="5422" y="2791"/>
                    </a:lnTo>
                    <a:lnTo>
                      <a:pt x="5422" y="2432"/>
                    </a:lnTo>
                    <a:close/>
                    <a:moveTo>
                      <a:pt x="6202" y="2432"/>
                    </a:moveTo>
                    <a:lnTo>
                      <a:pt x="6202" y="2791"/>
                    </a:lnTo>
                    <a:lnTo>
                      <a:pt x="5849" y="2791"/>
                    </a:lnTo>
                    <a:lnTo>
                      <a:pt x="5849" y="2432"/>
                    </a:lnTo>
                    <a:close/>
                    <a:moveTo>
                      <a:pt x="6629" y="2432"/>
                    </a:moveTo>
                    <a:lnTo>
                      <a:pt x="6629" y="2791"/>
                    </a:lnTo>
                    <a:lnTo>
                      <a:pt x="6276" y="2791"/>
                    </a:lnTo>
                    <a:lnTo>
                      <a:pt x="6276" y="2432"/>
                    </a:lnTo>
                    <a:close/>
                    <a:moveTo>
                      <a:pt x="7056" y="2432"/>
                    </a:moveTo>
                    <a:lnTo>
                      <a:pt x="7056" y="2791"/>
                    </a:lnTo>
                    <a:lnTo>
                      <a:pt x="6703" y="2791"/>
                    </a:lnTo>
                    <a:lnTo>
                      <a:pt x="6703" y="2432"/>
                    </a:lnTo>
                    <a:close/>
                    <a:moveTo>
                      <a:pt x="7484" y="2432"/>
                    </a:moveTo>
                    <a:lnTo>
                      <a:pt x="7484" y="2791"/>
                    </a:lnTo>
                    <a:lnTo>
                      <a:pt x="7130" y="2791"/>
                    </a:lnTo>
                    <a:lnTo>
                      <a:pt x="7130" y="2432"/>
                    </a:lnTo>
                    <a:close/>
                    <a:moveTo>
                      <a:pt x="7911" y="2432"/>
                    </a:moveTo>
                    <a:lnTo>
                      <a:pt x="7911" y="2791"/>
                    </a:lnTo>
                    <a:lnTo>
                      <a:pt x="7558" y="2791"/>
                    </a:lnTo>
                    <a:lnTo>
                      <a:pt x="7558" y="2432"/>
                    </a:lnTo>
                    <a:close/>
                    <a:moveTo>
                      <a:pt x="8338" y="2432"/>
                    </a:moveTo>
                    <a:lnTo>
                      <a:pt x="8338" y="2791"/>
                    </a:lnTo>
                    <a:lnTo>
                      <a:pt x="7985" y="2791"/>
                    </a:lnTo>
                    <a:lnTo>
                      <a:pt x="7985" y="2432"/>
                    </a:lnTo>
                    <a:close/>
                    <a:moveTo>
                      <a:pt x="8765" y="2432"/>
                    </a:moveTo>
                    <a:lnTo>
                      <a:pt x="8765" y="2791"/>
                    </a:lnTo>
                    <a:lnTo>
                      <a:pt x="8412" y="2791"/>
                    </a:lnTo>
                    <a:lnTo>
                      <a:pt x="8412" y="2432"/>
                    </a:lnTo>
                    <a:close/>
                    <a:moveTo>
                      <a:pt x="9192" y="2432"/>
                    </a:moveTo>
                    <a:lnTo>
                      <a:pt x="9192" y="2791"/>
                    </a:lnTo>
                    <a:lnTo>
                      <a:pt x="8839" y="2791"/>
                    </a:lnTo>
                    <a:lnTo>
                      <a:pt x="8839" y="2432"/>
                    </a:lnTo>
                    <a:close/>
                    <a:moveTo>
                      <a:pt x="9619" y="2432"/>
                    </a:moveTo>
                    <a:lnTo>
                      <a:pt x="9619" y="2791"/>
                    </a:lnTo>
                    <a:lnTo>
                      <a:pt x="9266" y="2791"/>
                    </a:lnTo>
                    <a:lnTo>
                      <a:pt x="9266" y="2432"/>
                    </a:lnTo>
                    <a:close/>
                    <a:moveTo>
                      <a:pt x="10046" y="2432"/>
                    </a:moveTo>
                    <a:lnTo>
                      <a:pt x="10046" y="2791"/>
                    </a:lnTo>
                    <a:lnTo>
                      <a:pt x="9693" y="2791"/>
                    </a:lnTo>
                    <a:lnTo>
                      <a:pt x="9693" y="2432"/>
                    </a:lnTo>
                    <a:close/>
                    <a:moveTo>
                      <a:pt x="10474" y="2432"/>
                    </a:moveTo>
                    <a:lnTo>
                      <a:pt x="10474" y="2791"/>
                    </a:lnTo>
                    <a:lnTo>
                      <a:pt x="10120" y="2791"/>
                    </a:lnTo>
                    <a:lnTo>
                      <a:pt x="10120" y="2432"/>
                    </a:lnTo>
                    <a:close/>
                    <a:moveTo>
                      <a:pt x="10901" y="2432"/>
                    </a:moveTo>
                    <a:lnTo>
                      <a:pt x="10901" y="2791"/>
                    </a:lnTo>
                    <a:lnTo>
                      <a:pt x="10548" y="2791"/>
                    </a:lnTo>
                    <a:lnTo>
                      <a:pt x="10548" y="2432"/>
                    </a:lnTo>
                    <a:close/>
                    <a:moveTo>
                      <a:pt x="11328" y="2432"/>
                    </a:moveTo>
                    <a:lnTo>
                      <a:pt x="11328" y="2791"/>
                    </a:lnTo>
                    <a:lnTo>
                      <a:pt x="10975" y="2791"/>
                    </a:lnTo>
                    <a:lnTo>
                      <a:pt x="10975" y="2432"/>
                    </a:lnTo>
                    <a:close/>
                    <a:moveTo>
                      <a:pt x="11755" y="2432"/>
                    </a:moveTo>
                    <a:lnTo>
                      <a:pt x="11755" y="2791"/>
                    </a:lnTo>
                    <a:lnTo>
                      <a:pt x="11402" y="2791"/>
                    </a:lnTo>
                    <a:lnTo>
                      <a:pt x="11402" y="2432"/>
                    </a:lnTo>
                    <a:close/>
                    <a:moveTo>
                      <a:pt x="649" y="2859"/>
                    </a:moveTo>
                    <a:lnTo>
                      <a:pt x="649" y="3218"/>
                    </a:lnTo>
                    <a:lnTo>
                      <a:pt x="296" y="3218"/>
                    </a:lnTo>
                    <a:lnTo>
                      <a:pt x="296" y="2859"/>
                    </a:lnTo>
                    <a:close/>
                    <a:moveTo>
                      <a:pt x="1076" y="2859"/>
                    </a:moveTo>
                    <a:lnTo>
                      <a:pt x="1076" y="3218"/>
                    </a:lnTo>
                    <a:lnTo>
                      <a:pt x="723" y="3218"/>
                    </a:lnTo>
                    <a:lnTo>
                      <a:pt x="723" y="2859"/>
                    </a:lnTo>
                    <a:close/>
                    <a:moveTo>
                      <a:pt x="1504" y="2859"/>
                    </a:moveTo>
                    <a:lnTo>
                      <a:pt x="1504" y="3218"/>
                    </a:lnTo>
                    <a:lnTo>
                      <a:pt x="1151" y="3218"/>
                    </a:lnTo>
                    <a:lnTo>
                      <a:pt x="1151" y="2859"/>
                    </a:lnTo>
                    <a:close/>
                    <a:moveTo>
                      <a:pt x="1931" y="2859"/>
                    </a:moveTo>
                    <a:lnTo>
                      <a:pt x="1931" y="3218"/>
                    </a:lnTo>
                    <a:lnTo>
                      <a:pt x="1578" y="3218"/>
                    </a:lnTo>
                    <a:lnTo>
                      <a:pt x="1578" y="2859"/>
                    </a:lnTo>
                    <a:close/>
                    <a:moveTo>
                      <a:pt x="2358" y="2859"/>
                    </a:moveTo>
                    <a:lnTo>
                      <a:pt x="2358" y="3218"/>
                    </a:lnTo>
                    <a:lnTo>
                      <a:pt x="2005" y="3218"/>
                    </a:lnTo>
                    <a:lnTo>
                      <a:pt x="2005" y="2859"/>
                    </a:lnTo>
                    <a:close/>
                    <a:moveTo>
                      <a:pt x="2785" y="2859"/>
                    </a:moveTo>
                    <a:lnTo>
                      <a:pt x="2785" y="3218"/>
                    </a:lnTo>
                    <a:lnTo>
                      <a:pt x="2432" y="3218"/>
                    </a:lnTo>
                    <a:lnTo>
                      <a:pt x="2432" y="2859"/>
                    </a:lnTo>
                    <a:close/>
                    <a:moveTo>
                      <a:pt x="3212" y="2859"/>
                    </a:moveTo>
                    <a:lnTo>
                      <a:pt x="3212" y="3218"/>
                    </a:lnTo>
                    <a:lnTo>
                      <a:pt x="2859" y="3218"/>
                    </a:lnTo>
                    <a:lnTo>
                      <a:pt x="2859" y="2859"/>
                    </a:lnTo>
                    <a:close/>
                    <a:moveTo>
                      <a:pt x="3639" y="2859"/>
                    </a:moveTo>
                    <a:lnTo>
                      <a:pt x="3639" y="3218"/>
                    </a:lnTo>
                    <a:lnTo>
                      <a:pt x="3286" y="3218"/>
                    </a:lnTo>
                    <a:lnTo>
                      <a:pt x="3286" y="2859"/>
                    </a:lnTo>
                    <a:close/>
                    <a:moveTo>
                      <a:pt x="4066" y="2859"/>
                    </a:moveTo>
                    <a:lnTo>
                      <a:pt x="4066" y="3218"/>
                    </a:lnTo>
                    <a:lnTo>
                      <a:pt x="3713" y="3218"/>
                    </a:lnTo>
                    <a:lnTo>
                      <a:pt x="3713" y="2859"/>
                    </a:lnTo>
                    <a:close/>
                    <a:moveTo>
                      <a:pt x="4494" y="2859"/>
                    </a:moveTo>
                    <a:lnTo>
                      <a:pt x="4494" y="3218"/>
                    </a:lnTo>
                    <a:lnTo>
                      <a:pt x="4140" y="3218"/>
                    </a:lnTo>
                    <a:lnTo>
                      <a:pt x="4140" y="2859"/>
                    </a:lnTo>
                    <a:close/>
                    <a:moveTo>
                      <a:pt x="4921" y="2859"/>
                    </a:moveTo>
                    <a:lnTo>
                      <a:pt x="4921" y="3218"/>
                    </a:lnTo>
                    <a:lnTo>
                      <a:pt x="4568" y="3218"/>
                    </a:lnTo>
                    <a:lnTo>
                      <a:pt x="4568" y="2859"/>
                    </a:lnTo>
                    <a:close/>
                    <a:moveTo>
                      <a:pt x="5348" y="2859"/>
                    </a:moveTo>
                    <a:lnTo>
                      <a:pt x="5348" y="3218"/>
                    </a:lnTo>
                    <a:lnTo>
                      <a:pt x="4995" y="3218"/>
                    </a:lnTo>
                    <a:lnTo>
                      <a:pt x="4995" y="2859"/>
                    </a:lnTo>
                    <a:close/>
                    <a:moveTo>
                      <a:pt x="5775" y="2859"/>
                    </a:moveTo>
                    <a:lnTo>
                      <a:pt x="5775" y="3218"/>
                    </a:lnTo>
                    <a:lnTo>
                      <a:pt x="5422" y="3218"/>
                    </a:lnTo>
                    <a:lnTo>
                      <a:pt x="5422" y="2859"/>
                    </a:lnTo>
                    <a:close/>
                    <a:moveTo>
                      <a:pt x="6202" y="2859"/>
                    </a:moveTo>
                    <a:lnTo>
                      <a:pt x="6202" y="3218"/>
                    </a:lnTo>
                    <a:lnTo>
                      <a:pt x="5849" y="3218"/>
                    </a:lnTo>
                    <a:lnTo>
                      <a:pt x="5849" y="2859"/>
                    </a:lnTo>
                    <a:close/>
                    <a:moveTo>
                      <a:pt x="6629" y="2859"/>
                    </a:moveTo>
                    <a:lnTo>
                      <a:pt x="6629" y="3218"/>
                    </a:lnTo>
                    <a:lnTo>
                      <a:pt x="6276" y="3218"/>
                    </a:lnTo>
                    <a:lnTo>
                      <a:pt x="6276" y="2859"/>
                    </a:lnTo>
                    <a:close/>
                    <a:moveTo>
                      <a:pt x="7056" y="2859"/>
                    </a:moveTo>
                    <a:lnTo>
                      <a:pt x="7056" y="3218"/>
                    </a:lnTo>
                    <a:lnTo>
                      <a:pt x="6703" y="3218"/>
                    </a:lnTo>
                    <a:lnTo>
                      <a:pt x="6703" y="2859"/>
                    </a:lnTo>
                    <a:close/>
                    <a:moveTo>
                      <a:pt x="7484" y="2859"/>
                    </a:moveTo>
                    <a:lnTo>
                      <a:pt x="7484" y="3218"/>
                    </a:lnTo>
                    <a:lnTo>
                      <a:pt x="7130" y="3218"/>
                    </a:lnTo>
                    <a:lnTo>
                      <a:pt x="7130" y="2859"/>
                    </a:lnTo>
                    <a:close/>
                    <a:moveTo>
                      <a:pt x="7911" y="2859"/>
                    </a:moveTo>
                    <a:lnTo>
                      <a:pt x="7911" y="3218"/>
                    </a:lnTo>
                    <a:lnTo>
                      <a:pt x="7558" y="3218"/>
                    </a:lnTo>
                    <a:lnTo>
                      <a:pt x="7558" y="2859"/>
                    </a:lnTo>
                    <a:close/>
                    <a:moveTo>
                      <a:pt x="8338" y="2859"/>
                    </a:moveTo>
                    <a:lnTo>
                      <a:pt x="8338" y="3218"/>
                    </a:lnTo>
                    <a:lnTo>
                      <a:pt x="7985" y="3218"/>
                    </a:lnTo>
                    <a:lnTo>
                      <a:pt x="7985" y="2859"/>
                    </a:lnTo>
                    <a:close/>
                    <a:moveTo>
                      <a:pt x="8765" y="2859"/>
                    </a:moveTo>
                    <a:lnTo>
                      <a:pt x="8765" y="3218"/>
                    </a:lnTo>
                    <a:lnTo>
                      <a:pt x="8412" y="3218"/>
                    </a:lnTo>
                    <a:lnTo>
                      <a:pt x="8412" y="2859"/>
                    </a:lnTo>
                    <a:close/>
                    <a:moveTo>
                      <a:pt x="9192" y="2859"/>
                    </a:moveTo>
                    <a:lnTo>
                      <a:pt x="9192" y="3218"/>
                    </a:lnTo>
                    <a:lnTo>
                      <a:pt x="8839" y="3218"/>
                    </a:lnTo>
                    <a:lnTo>
                      <a:pt x="8839" y="2859"/>
                    </a:lnTo>
                    <a:close/>
                    <a:moveTo>
                      <a:pt x="9619" y="2859"/>
                    </a:moveTo>
                    <a:lnTo>
                      <a:pt x="9619" y="3218"/>
                    </a:lnTo>
                    <a:lnTo>
                      <a:pt x="9266" y="3218"/>
                    </a:lnTo>
                    <a:lnTo>
                      <a:pt x="9266" y="2859"/>
                    </a:lnTo>
                    <a:close/>
                    <a:moveTo>
                      <a:pt x="10046" y="2859"/>
                    </a:moveTo>
                    <a:lnTo>
                      <a:pt x="10046" y="3218"/>
                    </a:lnTo>
                    <a:lnTo>
                      <a:pt x="9693" y="3218"/>
                    </a:lnTo>
                    <a:lnTo>
                      <a:pt x="9693" y="2859"/>
                    </a:lnTo>
                    <a:close/>
                    <a:moveTo>
                      <a:pt x="10474" y="2859"/>
                    </a:moveTo>
                    <a:lnTo>
                      <a:pt x="10474" y="3218"/>
                    </a:lnTo>
                    <a:lnTo>
                      <a:pt x="10120" y="3218"/>
                    </a:lnTo>
                    <a:lnTo>
                      <a:pt x="10120" y="2859"/>
                    </a:lnTo>
                    <a:close/>
                    <a:moveTo>
                      <a:pt x="10901" y="2859"/>
                    </a:moveTo>
                    <a:lnTo>
                      <a:pt x="10901" y="3218"/>
                    </a:lnTo>
                    <a:lnTo>
                      <a:pt x="10548" y="3218"/>
                    </a:lnTo>
                    <a:lnTo>
                      <a:pt x="10548" y="2859"/>
                    </a:lnTo>
                    <a:close/>
                    <a:moveTo>
                      <a:pt x="11328" y="2859"/>
                    </a:moveTo>
                    <a:lnTo>
                      <a:pt x="11328" y="3218"/>
                    </a:lnTo>
                    <a:lnTo>
                      <a:pt x="10975" y="3218"/>
                    </a:lnTo>
                    <a:lnTo>
                      <a:pt x="10975" y="2859"/>
                    </a:lnTo>
                    <a:close/>
                    <a:moveTo>
                      <a:pt x="11755" y="2859"/>
                    </a:moveTo>
                    <a:lnTo>
                      <a:pt x="11755" y="3218"/>
                    </a:lnTo>
                    <a:lnTo>
                      <a:pt x="11402" y="3218"/>
                    </a:lnTo>
                    <a:lnTo>
                      <a:pt x="11402" y="2859"/>
                    </a:lnTo>
                    <a:close/>
                    <a:moveTo>
                      <a:pt x="649" y="3286"/>
                    </a:moveTo>
                    <a:lnTo>
                      <a:pt x="649" y="3645"/>
                    </a:lnTo>
                    <a:lnTo>
                      <a:pt x="296" y="3645"/>
                    </a:lnTo>
                    <a:lnTo>
                      <a:pt x="296" y="3286"/>
                    </a:lnTo>
                    <a:close/>
                    <a:moveTo>
                      <a:pt x="1076" y="3286"/>
                    </a:moveTo>
                    <a:lnTo>
                      <a:pt x="1076" y="3645"/>
                    </a:lnTo>
                    <a:lnTo>
                      <a:pt x="723" y="3645"/>
                    </a:lnTo>
                    <a:lnTo>
                      <a:pt x="723" y="3286"/>
                    </a:lnTo>
                    <a:close/>
                    <a:moveTo>
                      <a:pt x="1504" y="3286"/>
                    </a:moveTo>
                    <a:lnTo>
                      <a:pt x="1504" y="3645"/>
                    </a:lnTo>
                    <a:lnTo>
                      <a:pt x="1151" y="3645"/>
                    </a:lnTo>
                    <a:lnTo>
                      <a:pt x="1151" y="3286"/>
                    </a:lnTo>
                    <a:close/>
                    <a:moveTo>
                      <a:pt x="1931" y="3286"/>
                    </a:moveTo>
                    <a:lnTo>
                      <a:pt x="1931" y="3645"/>
                    </a:lnTo>
                    <a:lnTo>
                      <a:pt x="1578" y="3645"/>
                    </a:lnTo>
                    <a:lnTo>
                      <a:pt x="1578" y="3286"/>
                    </a:lnTo>
                    <a:close/>
                    <a:moveTo>
                      <a:pt x="2358" y="3286"/>
                    </a:moveTo>
                    <a:lnTo>
                      <a:pt x="2358" y="3645"/>
                    </a:lnTo>
                    <a:lnTo>
                      <a:pt x="2005" y="3645"/>
                    </a:lnTo>
                    <a:lnTo>
                      <a:pt x="2005" y="3286"/>
                    </a:lnTo>
                    <a:close/>
                    <a:moveTo>
                      <a:pt x="2785" y="3286"/>
                    </a:moveTo>
                    <a:lnTo>
                      <a:pt x="2785" y="3645"/>
                    </a:lnTo>
                    <a:lnTo>
                      <a:pt x="2432" y="3645"/>
                    </a:lnTo>
                    <a:lnTo>
                      <a:pt x="2432" y="3286"/>
                    </a:lnTo>
                    <a:close/>
                    <a:moveTo>
                      <a:pt x="3212" y="3286"/>
                    </a:moveTo>
                    <a:lnTo>
                      <a:pt x="3212" y="3645"/>
                    </a:lnTo>
                    <a:lnTo>
                      <a:pt x="2859" y="3645"/>
                    </a:lnTo>
                    <a:lnTo>
                      <a:pt x="2859" y="3286"/>
                    </a:lnTo>
                    <a:close/>
                    <a:moveTo>
                      <a:pt x="3639" y="3286"/>
                    </a:moveTo>
                    <a:lnTo>
                      <a:pt x="3639" y="3645"/>
                    </a:lnTo>
                    <a:lnTo>
                      <a:pt x="3286" y="3645"/>
                    </a:lnTo>
                    <a:lnTo>
                      <a:pt x="3286" y="3286"/>
                    </a:lnTo>
                    <a:close/>
                    <a:moveTo>
                      <a:pt x="4066" y="3286"/>
                    </a:moveTo>
                    <a:lnTo>
                      <a:pt x="4066" y="3645"/>
                    </a:lnTo>
                    <a:lnTo>
                      <a:pt x="3713" y="3645"/>
                    </a:lnTo>
                    <a:lnTo>
                      <a:pt x="3713" y="3286"/>
                    </a:lnTo>
                    <a:close/>
                    <a:moveTo>
                      <a:pt x="4494" y="3286"/>
                    </a:moveTo>
                    <a:lnTo>
                      <a:pt x="4494" y="3645"/>
                    </a:lnTo>
                    <a:lnTo>
                      <a:pt x="4140" y="3645"/>
                    </a:lnTo>
                    <a:lnTo>
                      <a:pt x="4140" y="3286"/>
                    </a:lnTo>
                    <a:close/>
                    <a:moveTo>
                      <a:pt x="4921" y="3286"/>
                    </a:moveTo>
                    <a:lnTo>
                      <a:pt x="4921" y="3645"/>
                    </a:lnTo>
                    <a:lnTo>
                      <a:pt x="4568" y="3645"/>
                    </a:lnTo>
                    <a:lnTo>
                      <a:pt x="4568" y="3286"/>
                    </a:lnTo>
                    <a:close/>
                    <a:moveTo>
                      <a:pt x="5348" y="3286"/>
                    </a:moveTo>
                    <a:lnTo>
                      <a:pt x="5348" y="3645"/>
                    </a:lnTo>
                    <a:lnTo>
                      <a:pt x="4995" y="3645"/>
                    </a:lnTo>
                    <a:lnTo>
                      <a:pt x="4995" y="3286"/>
                    </a:lnTo>
                    <a:close/>
                    <a:moveTo>
                      <a:pt x="5775" y="3286"/>
                    </a:moveTo>
                    <a:lnTo>
                      <a:pt x="5775" y="3645"/>
                    </a:lnTo>
                    <a:lnTo>
                      <a:pt x="5422" y="3645"/>
                    </a:lnTo>
                    <a:lnTo>
                      <a:pt x="5422" y="3286"/>
                    </a:lnTo>
                    <a:close/>
                    <a:moveTo>
                      <a:pt x="6202" y="3286"/>
                    </a:moveTo>
                    <a:lnTo>
                      <a:pt x="6202" y="3645"/>
                    </a:lnTo>
                    <a:lnTo>
                      <a:pt x="5849" y="3645"/>
                    </a:lnTo>
                    <a:lnTo>
                      <a:pt x="5849" y="3286"/>
                    </a:lnTo>
                    <a:close/>
                    <a:moveTo>
                      <a:pt x="6629" y="3286"/>
                    </a:moveTo>
                    <a:lnTo>
                      <a:pt x="6629" y="3645"/>
                    </a:lnTo>
                    <a:lnTo>
                      <a:pt x="6276" y="3645"/>
                    </a:lnTo>
                    <a:lnTo>
                      <a:pt x="6276" y="3286"/>
                    </a:lnTo>
                    <a:close/>
                    <a:moveTo>
                      <a:pt x="7056" y="3286"/>
                    </a:moveTo>
                    <a:lnTo>
                      <a:pt x="7056" y="3645"/>
                    </a:lnTo>
                    <a:lnTo>
                      <a:pt x="6703" y="3645"/>
                    </a:lnTo>
                    <a:lnTo>
                      <a:pt x="6703" y="3286"/>
                    </a:lnTo>
                    <a:close/>
                    <a:moveTo>
                      <a:pt x="7484" y="3286"/>
                    </a:moveTo>
                    <a:lnTo>
                      <a:pt x="7484" y="3645"/>
                    </a:lnTo>
                    <a:lnTo>
                      <a:pt x="7130" y="3645"/>
                    </a:lnTo>
                    <a:lnTo>
                      <a:pt x="7130" y="3286"/>
                    </a:lnTo>
                    <a:close/>
                    <a:moveTo>
                      <a:pt x="7911" y="3286"/>
                    </a:moveTo>
                    <a:lnTo>
                      <a:pt x="7911" y="3645"/>
                    </a:lnTo>
                    <a:lnTo>
                      <a:pt x="7558" y="3645"/>
                    </a:lnTo>
                    <a:lnTo>
                      <a:pt x="7558" y="3286"/>
                    </a:lnTo>
                    <a:close/>
                    <a:moveTo>
                      <a:pt x="8338" y="3286"/>
                    </a:moveTo>
                    <a:lnTo>
                      <a:pt x="8338" y="3645"/>
                    </a:lnTo>
                    <a:lnTo>
                      <a:pt x="7985" y="3645"/>
                    </a:lnTo>
                    <a:lnTo>
                      <a:pt x="7985" y="3286"/>
                    </a:lnTo>
                    <a:close/>
                    <a:moveTo>
                      <a:pt x="8765" y="3286"/>
                    </a:moveTo>
                    <a:lnTo>
                      <a:pt x="8765" y="3645"/>
                    </a:lnTo>
                    <a:lnTo>
                      <a:pt x="8412" y="3645"/>
                    </a:lnTo>
                    <a:lnTo>
                      <a:pt x="8412" y="3286"/>
                    </a:lnTo>
                    <a:close/>
                    <a:moveTo>
                      <a:pt x="9192" y="3286"/>
                    </a:moveTo>
                    <a:lnTo>
                      <a:pt x="9192" y="3645"/>
                    </a:lnTo>
                    <a:lnTo>
                      <a:pt x="8839" y="3645"/>
                    </a:lnTo>
                    <a:lnTo>
                      <a:pt x="8839" y="3286"/>
                    </a:lnTo>
                    <a:close/>
                    <a:moveTo>
                      <a:pt x="9619" y="3286"/>
                    </a:moveTo>
                    <a:lnTo>
                      <a:pt x="9619" y="3645"/>
                    </a:lnTo>
                    <a:lnTo>
                      <a:pt x="9266" y="3645"/>
                    </a:lnTo>
                    <a:lnTo>
                      <a:pt x="9266" y="3286"/>
                    </a:lnTo>
                    <a:close/>
                    <a:moveTo>
                      <a:pt x="10046" y="3286"/>
                    </a:moveTo>
                    <a:lnTo>
                      <a:pt x="10046" y="3645"/>
                    </a:lnTo>
                    <a:lnTo>
                      <a:pt x="9693" y="3645"/>
                    </a:lnTo>
                    <a:lnTo>
                      <a:pt x="9693" y="3286"/>
                    </a:lnTo>
                    <a:close/>
                    <a:moveTo>
                      <a:pt x="10474" y="3286"/>
                    </a:moveTo>
                    <a:lnTo>
                      <a:pt x="10474" y="3645"/>
                    </a:lnTo>
                    <a:lnTo>
                      <a:pt x="10120" y="3645"/>
                    </a:lnTo>
                    <a:lnTo>
                      <a:pt x="10120" y="3286"/>
                    </a:lnTo>
                    <a:close/>
                    <a:moveTo>
                      <a:pt x="10901" y="3286"/>
                    </a:moveTo>
                    <a:lnTo>
                      <a:pt x="10901" y="3645"/>
                    </a:lnTo>
                    <a:lnTo>
                      <a:pt x="10548" y="3645"/>
                    </a:lnTo>
                    <a:lnTo>
                      <a:pt x="10548" y="3286"/>
                    </a:lnTo>
                    <a:close/>
                    <a:moveTo>
                      <a:pt x="11328" y="3286"/>
                    </a:moveTo>
                    <a:lnTo>
                      <a:pt x="11328" y="3645"/>
                    </a:lnTo>
                    <a:lnTo>
                      <a:pt x="10975" y="3645"/>
                    </a:lnTo>
                    <a:lnTo>
                      <a:pt x="10975" y="3286"/>
                    </a:lnTo>
                    <a:close/>
                    <a:moveTo>
                      <a:pt x="11755" y="3286"/>
                    </a:moveTo>
                    <a:lnTo>
                      <a:pt x="11755" y="3645"/>
                    </a:lnTo>
                    <a:lnTo>
                      <a:pt x="11402" y="3645"/>
                    </a:lnTo>
                    <a:lnTo>
                      <a:pt x="11402" y="3286"/>
                    </a:lnTo>
                    <a:close/>
                    <a:moveTo>
                      <a:pt x="649" y="3713"/>
                    </a:moveTo>
                    <a:lnTo>
                      <a:pt x="649" y="4072"/>
                    </a:lnTo>
                    <a:lnTo>
                      <a:pt x="296" y="4072"/>
                    </a:lnTo>
                    <a:lnTo>
                      <a:pt x="296" y="3713"/>
                    </a:lnTo>
                    <a:close/>
                    <a:moveTo>
                      <a:pt x="1076" y="3713"/>
                    </a:moveTo>
                    <a:lnTo>
                      <a:pt x="1076" y="4072"/>
                    </a:lnTo>
                    <a:lnTo>
                      <a:pt x="723" y="4072"/>
                    </a:lnTo>
                    <a:lnTo>
                      <a:pt x="723" y="3713"/>
                    </a:lnTo>
                    <a:close/>
                    <a:moveTo>
                      <a:pt x="1504" y="3713"/>
                    </a:moveTo>
                    <a:lnTo>
                      <a:pt x="1504" y="4072"/>
                    </a:lnTo>
                    <a:lnTo>
                      <a:pt x="1151" y="4072"/>
                    </a:lnTo>
                    <a:lnTo>
                      <a:pt x="1151" y="3713"/>
                    </a:lnTo>
                    <a:close/>
                    <a:moveTo>
                      <a:pt x="1931" y="3713"/>
                    </a:moveTo>
                    <a:lnTo>
                      <a:pt x="1931" y="4072"/>
                    </a:lnTo>
                    <a:lnTo>
                      <a:pt x="1578" y="4072"/>
                    </a:lnTo>
                    <a:lnTo>
                      <a:pt x="1578" y="3713"/>
                    </a:lnTo>
                    <a:close/>
                    <a:moveTo>
                      <a:pt x="2358" y="3713"/>
                    </a:moveTo>
                    <a:lnTo>
                      <a:pt x="2358" y="4072"/>
                    </a:lnTo>
                    <a:lnTo>
                      <a:pt x="2005" y="4072"/>
                    </a:lnTo>
                    <a:lnTo>
                      <a:pt x="2005" y="3713"/>
                    </a:lnTo>
                    <a:close/>
                    <a:moveTo>
                      <a:pt x="2785" y="3713"/>
                    </a:moveTo>
                    <a:lnTo>
                      <a:pt x="2785" y="4072"/>
                    </a:lnTo>
                    <a:lnTo>
                      <a:pt x="2432" y="4072"/>
                    </a:lnTo>
                    <a:lnTo>
                      <a:pt x="2432" y="3713"/>
                    </a:lnTo>
                    <a:close/>
                    <a:moveTo>
                      <a:pt x="3212" y="3713"/>
                    </a:moveTo>
                    <a:lnTo>
                      <a:pt x="3212" y="4072"/>
                    </a:lnTo>
                    <a:lnTo>
                      <a:pt x="2859" y="4072"/>
                    </a:lnTo>
                    <a:lnTo>
                      <a:pt x="2859" y="3713"/>
                    </a:lnTo>
                    <a:close/>
                    <a:moveTo>
                      <a:pt x="3639" y="3713"/>
                    </a:moveTo>
                    <a:lnTo>
                      <a:pt x="3639" y="4072"/>
                    </a:lnTo>
                    <a:lnTo>
                      <a:pt x="3286" y="4072"/>
                    </a:lnTo>
                    <a:lnTo>
                      <a:pt x="3286" y="3713"/>
                    </a:lnTo>
                    <a:close/>
                    <a:moveTo>
                      <a:pt x="4066" y="3713"/>
                    </a:moveTo>
                    <a:lnTo>
                      <a:pt x="4066" y="4072"/>
                    </a:lnTo>
                    <a:lnTo>
                      <a:pt x="3713" y="4072"/>
                    </a:lnTo>
                    <a:lnTo>
                      <a:pt x="3713" y="3713"/>
                    </a:lnTo>
                    <a:close/>
                    <a:moveTo>
                      <a:pt x="4494" y="3713"/>
                    </a:moveTo>
                    <a:lnTo>
                      <a:pt x="4494" y="4072"/>
                    </a:lnTo>
                    <a:lnTo>
                      <a:pt x="4140" y="4072"/>
                    </a:lnTo>
                    <a:lnTo>
                      <a:pt x="4140" y="3713"/>
                    </a:lnTo>
                    <a:close/>
                    <a:moveTo>
                      <a:pt x="4921" y="3713"/>
                    </a:moveTo>
                    <a:lnTo>
                      <a:pt x="4921" y="4072"/>
                    </a:lnTo>
                    <a:lnTo>
                      <a:pt x="4568" y="4072"/>
                    </a:lnTo>
                    <a:lnTo>
                      <a:pt x="4568" y="3713"/>
                    </a:lnTo>
                    <a:close/>
                    <a:moveTo>
                      <a:pt x="5348" y="3713"/>
                    </a:moveTo>
                    <a:lnTo>
                      <a:pt x="5348" y="4072"/>
                    </a:lnTo>
                    <a:lnTo>
                      <a:pt x="4995" y="4072"/>
                    </a:lnTo>
                    <a:lnTo>
                      <a:pt x="4995" y="3713"/>
                    </a:lnTo>
                    <a:close/>
                    <a:moveTo>
                      <a:pt x="5775" y="3713"/>
                    </a:moveTo>
                    <a:lnTo>
                      <a:pt x="5775" y="4072"/>
                    </a:lnTo>
                    <a:lnTo>
                      <a:pt x="5422" y="4072"/>
                    </a:lnTo>
                    <a:lnTo>
                      <a:pt x="5422" y="3713"/>
                    </a:lnTo>
                    <a:close/>
                    <a:moveTo>
                      <a:pt x="6202" y="3713"/>
                    </a:moveTo>
                    <a:lnTo>
                      <a:pt x="6202" y="4072"/>
                    </a:lnTo>
                    <a:lnTo>
                      <a:pt x="5849" y="4072"/>
                    </a:lnTo>
                    <a:lnTo>
                      <a:pt x="5849" y="3713"/>
                    </a:lnTo>
                    <a:close/>
                    <a:moveTo>
                      <a:pt x="6629" y="3713"/>
                    </a:moveTo>
                    <a:lnTo>
                      <a:pt x="6629" y="4072"/>
                    </a:lnTo>
                    <a:lnTo>
                      <a:pt x="6276" y="4072"/>
                    </a:lnTo>
                    <a:lnTo>
                      <a:pt x="6276" y="3713"/>
                    </a:lnTo>
                    <a:close/>
                    <a:moveTo>
                      <a:pt x="7056" y="3713"/>
                    </a:moveTo>
                    <a:lnTo>
                      <a:pt x="7056" y="4072"/>
                    </a:lnTo>
                    <a:lnTo>
                      <a:pt x="6703" y="4072"/>
                    </a:lnTo>
                    <a:lnTo>
                      <a:pt x="6703" y="3713"/>
                    </a:lnTo>
                    <a:close/>
                    <a:moveTo>
                      <a:pt x="7484" y="3713"/>
                    </a:moveTo>
                    <a:lnTo>
                      <a:pt x="7484" y="4072"/>
                    </a:lnTo>
                    <a:lnTo>
                      <a:pt x="7130" y="4072"/>
                    </a:lnTo>
                    <a:lnTo>
                      <a:pt x="7130" y="3713"/>
                    </a:lnTo>
                    <a:close/>
                    <a:moveTo>
                      <a:pt x="7911" y="3713"/>
                    </a:moveTo>
                    <a:lnTo>
                      <a:pt x="7911" y="4072"/>
                    </a:lnTo>
                    <a:lnTo>
                      <a:pt x="7558" y="4072"/>
                    </a:lnTo>
                    <a:lnTo>
                      <a:pt x="7558" y="3713"/>
                    </a:lnTo>
                    <a:close/>
                    <a:moveTo>
                      <a:pt x="8338" y="3713"/>
                    </a:moveTo>
                    <a:lnTo>
                      <a:pt x="8338" y="4072"/>
                    </a:lnTo>
                    <a:lnTo>
                      <a:pt x="7985" y="4072"/>
                    </a:lnTo>
                    <a:lnTo>
                      <a:pt x="7985" y="3713"/>
                    </a:lnTo>
                    <a:close/>
                    <a:moveTo>
                      <a:pt x="8765" y="3713"/>
                    </a:moveTo>
                    <a:lnTo>
                      <a:pt x="8765" y="4072"/>
                    </a:lnTo>
                    <a:lnTo>
                      <a:pt x="8412" y="4072"/>
                    </a:lnTo>
                    <a:lnTo>
                      <a:pt x="8412" y="3713"/>
                    </a:lnTo>
                    <a:close/>
                    <a:moveTo>
                      <a:pt x="9192" y="3713"/>
                    </a:moveTo>
                    <a:lnTo>
                      <a:pt x="9192" y="4072"/>
                    </a:lnTo>
                    <a:lnTo>
                      <a:pt x="8839" y="4072"/>
                    </a:lnTo>
                    <a:lnTo>
                      <a:pt x="8839" y="3713"/>
                    </a:lnTo>
                    <a:close/>
                    <a:moveTo>
                      <a:pt x="9619" y="3713"/>
                    </a:moveTo>
                    <a:lnTo>
                      <a:pt x="9619" y="4072"/>
                    </a:lnTo>
                    <a:lnTo>
                      <a:pt x="9266" y="4072"/>
                    </a:lnTo>
                    <a:lnTo>
                      <a:pt x="9266" y="3713"/>
                    </a:lnTo>
                    <a:close/>
                    <a:moveTo>
                      <a:pt x="10046" y="3713"/>
                    </a:moveTo>
                    <a:lnTo>
                      <a:pt x="10046" y="4072"/>
                    </a:lnTo>
                    <a:lnTo>
                      <a:pt x="9693" y="4072"/>
                    </a:lnTo>
                    <a:lnTo>
                      <a:pt x="9693" y="3713"/>
                    </a:lnTo>
                    <a:close/>
                    <a:moveTo>
                      <a:pt x="10474" y="3713"/>
                    </a:moveTo>
                    <a:lnTo>
                      <a:pt x="10474" y="4072"/>
                    </a:lnTo>
                    <a:lnTo>
                      <a:pt x="10120" y="4072"/>
                    </a:lnTo>
                    <a:lnTo>
                      <a:pt x="10120" y="3713"/>
                    </a:lnTo>
                    <a:close/>
                    <a:moveTo>
                      <a:pt x="10901" y="3713"/>
                    </a:moveTo>
                    <a:lnTo>
                      <a:pt x="10901" y="4072"/>
                    </a:lnTo>
                    <a:lnTo>
                      <a:pt x="10548" y="4072"/>
                    </a:lnTo>
                    <a:lnTo>
                      <a:pt x="10548" y="3713"/>
                    </a:lnTo>
                    <a:close/>
                    <a:moveTo>
                      <a:pt x="11328" y="3713"/>
                    </a:moveTo>
                    <a:lnTo>
                      <a:pt x="11328" y="4072"/>
                    </a:lnTo>
                    <a:lnTo>
                      <a:pt x="10975" y="4072"/>
                    </a:lnTo>
                    <a:lnTo>
                      <a:pt x="10975" y="3713"/>
                    </a:lnTo>
                    <a:close/>
                    <a:moveTo>
                      <a:pt x="11755" y="3713"/>
                    </a:moveTo>
                    <a:lnTo>
                      <a:pt x="11755" y="4072"/>
                    </a:lnTo>
                    <a:lnTo>
                      <a:pt x="11402" y="4072"/>
                    </a:lnTo>
                    <a:lnTo>
                      <a:pt x="11402" y="3713"/>
                    </a:lnTo>
                    <a:close/>
                    <a:moveTo>
                      <a:pt x="649" y="4141"/>
                    </a:moveTo>
                    <a:lnTo>
                      <a:pt x="649" y="4499"/>
                    </a:lnTo>
                    <a:lnTo>
                      <a:pt x="296" y="4499"/>
                    </a:lnTo>
                    <a:lnTo>
                      <a:pt x="296" y="4141"/>
                    </a:lnTo>
                    <a:close/>
                    <a:moveTo>
                      <a:pt x="1076" y="4141"/>
                    </a:moveTo>
                    <a:lnTo>
                      <a:pt x="1076" y="4499"/>
                    </a:lnTo>
                    <a:lnTo>
                      <a:pt x="723" y="4499"/>
                    </a:lnTo>
                    <a:lnTo>
                      <a:pt x="723" y="4141"/>
                    </a:lnTo>
                    <a:close/>
                    <a:moveTo>
                      <a:pt x="1504" y="4141"/>
                    </a:moveTo>
                    <a:lnTo>
                      <a:pt x="1504" y="4499"/>
                    </a:lnTo>
                    <a:lnTo>
                      <a:pt x="1151" y="4499"/>
                    </a:lnTo>
                    <a:lnTo>
                      <a:pt x="1151" y="4141"/>
                    </a:lnTo>
                    <a:close/>
                    <a:moveTo>
                      <a:pt x="1931" y="4141"/>
                    </a:moveTo>
                    <a:lnTo>
                      <a:pt x="1931" y="4499"/>
                    </a:lnTo>
                    <a:lnTo>
                      <a:pt x="1578" y="4499"/>
                    </a:lnTo>
                    <a:lnTo>
                      <a:pt x="1578" y="4141"/>
                    </a:lnTo>
                    <a:close/>
                    <a:moveTo>
                      <a:pt x="2358" y="4141"/>
                    </a:moveTo>
                    <a:lnTo>
                      <a:pt x="2358" y="4499"/>
                    </a:lnTo>
                    <a:lnTo>
                      <a:pt x="2005" y="4499"/>
                    </a:lnTo>
                    <a:lnTo>
                      <a:pt x="2005" y="4141"/>
                    </a:lnTo>
                    <a:close/>
                    <a:moveTo>
                      <a:pt x="2785" y="4141"/>
                    </a:moveTo>
                    <a:lnTo>
                      <a:pt x="2785" y="4499"/>
                    </a:lnTo>
                    <a:lnTo>
                      <a:pt x="2432" y="4499"/>
                    </a:lnTo>
                    <a:lnTo>
                      <a:pt x="2432" y="4141"/>
                    </a:lnTo>
                    <a:close/>
                    <a:moveTo>
                      <a:pt x="3212" y="4141"/>
                    </a:moveTo>
                    <a:lnTo>
                      <a:pt x="3212" y="4499"/>
                    </a:lnTo>
                    <a:lnTo>
                      <a:pt x="2859" y="4499"/>
                    </a:lnTo>
                    <a:lnTo>
                      <a:pt x="2859" y="4141"/>
                    </a:lnTo>
                    <a:close/>
                    <a:moveTo>
                      <a:pt x="3639" y="4141"/>
                    </a:moveTo>
                    <a:lnTo>
                      <a:pt x="3639" y="4499"/>
                    </a:lnTo>
                    <a:lnTo>
                      <a:pt x="3286" y="4499"/>
                    </a:lnTo>
                    <a:lnTo>
                      <a:pt x="3286" y="4141"/>
                    </a:lnTo>
                    <a:close/>
                    <a:moveTo>
                      <a:pt x="4066" y="4141"/>
                    </a:moveTo>
                    <a:lnTo>
                      <a:pt x="4066" y="4499"/>
                    </a:lnTo>
                    <a:lnTo>
                      <a:pt x="3713" y="4499"/>
                    </a:lnTo>
                    <a:lnTo>
                      <a:pt x="3713" y="4141"/>
                    </a:lnTo>
                    <a:close/>
                    <a:moveTo>
                      <a:pt x="4494" y="4141"/>
                    </a:moveTo>
                    <a:lnTo>
                      <a:pt x="4494" y="4499"/>
                    </a:lnTo>
                    <a:lnTo>
                      <a:pt x="4140" y="4499"/>
                    </a:lnTo>
                    <a:lnTo>
                      <a:pt x="4140" y="4141"/>
                    </a:lnTo>
                    <a:close/>
                    <a:moveTo>
                      <a:pt x="4921" y="4141"/>
                    </a:moveTo>
                    <a:lnTo>
                      <a:pt x="4921" y="4499"/>
                    </a:lnTo>
                    <a:lnTo>
                      <a:pt x="4568" y="4499"/>
                    </a:lnTo>
                    <a:lnTo>
                      <a:pt x="4568" y="4141"/>
                    </a:lnTo>
                    <a:close/>
                    <a:moveTo>
                      <a:pt x="5348" y="4141"/>
                    </a:moveTo>
                    <a:lnTo>
                      <a:pt x="5348" y="4499"/>
                    </a:lnTo>
                    <a:lnTo>
                      <a:pt x="4995" y="4499"/>
                    </a:lnTo>
                    <a:lnTo>
                      <a:pt x="4995" y="4141"/>
                    </a:lnTo>
                    <a:close/>
                    <a:moveTo>
                      <a:pt x="5775" y="4141"/>
                    </a:moveTo>
                    <a:lnTo>
                      <a:pt x="5775" y="4499"/>
                    </a:lnTo>
                    <a:lnTo>
                      <a:pt x="5422" y="4499"/>
                    </a:lnTo>
                    <a:lnTo>
                      <a:pt x="5422" y="4141"/>
                    </a:lnTo>
                    <a:close/>
                    <a:moveTo>
                      <a:pt x="6202" y="4141"/>
                    </a:moveTo>
                    <a:lnTo>
                      <a:pt x="6202" y="4499"/>
                    </a:lnTo>
                    <a:lnTo>
                      <a:pt x="5849" y="4499"/>
                    </a:lnTo>
                    <a:lnTo>
                      <a:pt x="5849" y="4141"/>
                    </a:lnTo>
                    <a:close/>
                    <a:moveTo>
                      <a:pt x="6629" y="4141"/>
                    </a:moveTo>
                    <a:lnTo>
                      <a:pt x="6629" y="4499"/>
                    </a:lnTo>
                    <a:lnTo>
                      <a:pt x="6276" y="4499"/>
                    </a:lnTo>
                    <a:lnTo>
                      <a:pt x="6276" y="4141"/>
                    </a:lnTo>
                    <a:close/>
                    <a:moveTo>
                      <a:pt x="7056" y="4141"/>
                    </a:moveTo>
                    <a:lnTo>
                      <a:pt x="7056" y="4499"/>
                    </a:lnTo>
                    <a:lnTo>
                      <a:pt x="6703" y="4499"/>
                    </a:lnTo>
                    <a:lnTo>
                      <a:pt x="6703" y="4141"/>
                    </a:lnTo>
                    <a:close/>
                    <a:moveTo>
                      <a:pt x="7484" y="4141"/>
                    </a:moveTo>
                    <a:lnTo>
                      <a:pt x="7484" y="4499"/>
                    </a:lnTo>
                    <a:lnTo>
                      <a:pt x="7130" y="4499"/>
                    </a:lnTo>
                    <a:lnTo>
                      <a:pt x="7130" y="4141"/>
                    </a:lnTo>
                    <a:close/>
                    <a:moveTo>
                      <a:pt x="7911" y="4141"/>
                    </a:moveTo>
                    <a:lnTo>
                      <a:pt x="7911" y="4499"/>
                    </a:lnTo>
                    <a:lnTo>
                      <a:pt x="7558" y="4499"/>
                    </a:lnTo>
                    <a:lnTo>
                      <a:pt x="7558" y="4141"/>
                    </a:lnTo>
                    <a:close/>
                    <a:moveTo>
                      <a:pt x="8338" y="4141"/>
                    </a:moveTo>
                    <a:lnTo>
                      <a:pt x="8338" y="4499"/>
                    </a:lnTo>
                    <a:lnTo>
                      <a:pt x="7985" y="4499"/>
                    </a:lnTo>
                    <a:lnTo>
                      <a:pt x="7985" y="4141"/>
                    </a:lnTo>
                    <a:close/>
                    <a:moveTo>
                      <a:pt x="8765" y="4141"/>
                    </a:moveTo>
                    <a:lnTo>
                      <a:pt x="8765" y="4499"/>
                    </a:lnTo>
                    <a:lnTo>
                      <a:pt x="8412" y="4499"/>
                    </a:lnTo>
                    <a:lnTo>
                      <a:pt x="8412" y="4141"/>
                    </a:lnTo>
                    <a:close/>
                    <a:moveTo>
                      <a:pt x="9192" y="4141"/>
                    </a:moveTo>
                    <a:lnTo>
                      <a:pt x="9192" y="4499"/>
                    </a:lnTo>
                    <a:lnTo>
                      <a:pt x="8839" y="4499"/>
                    </a:lnTo>
                    <a:lnTo>
                      <a:pt x="8839" y="4141"/>
                    </a:lnTo>
                    <a:close/>
                    <a:moveTo>
                      <a:pt x="9619" y="4141"/>
                    </a:moveTo>
                    <a:lnTo>
                      <a:pt x="9619" y="4499"/>
                    </a:lnTo>
                    <a:lnTo>
                      <a:pt x="9266" y="4499"/>
                    </a:lnTo>
                    <a:lnTo>
                      <a:pt x="9266" y="4141"/>
                    </a:lnTo>
                    <a:close/>
                    <a:moveTo>
                      <a:pt x="10046" y="4141"/>
                    </a:moveTo>
                    <a:lnTo>
                      <a:pt x="10046" y="4499"/>
                    </a:lnTo>
                    <a:lnTo>
                      <a:pt x="9693" y="4499"/>
                    </a:lnTo>
                    <a:lnTo>
                      <a:pt x="9693" y="4141"/>
                    </a:lnTo>
                    <a:close/>
                    <a:moveTo>
                      <a:pt x="10474" y="4141"/>
                    </a:moveTo>
                    <a:lnTo>
                      <a:pt x="10474" y="4499"/>
                    </a:lnTo>
                    <a:lnTo>
                      <a:pt x="10120" y="4499"/>
                    </a:lnTo>
                    <a:lnTo>
                      <a:pt x="10120" y="4141"/>
                    </a:lnTo>
                    <a:close/>
                    <a:moveTo>
                      <a:pt x="10901" y="4141"/>
                    </a:moveTo>
                    <a:lnTo>
                      <a:pt x="10901" y="4499"/>
                    </a:lnTo>
                    <a:lnTo>
                      <a:pt x="10548" y="4499"/>
                    </a:lnTo>
                    <a:lnTo>
                      <a:pt x="10548" y="4141"/>
                    </a:lnTo>
                    <a:close/>
                    <a:moveTo>
                      <a:pt x="11328" y="4141"/>
                    </a:moveTo>
                    <a:lnTo>
                      <a:pt x="11328" y="4499"/>
                    </a:lnTo>
                    <a:lnTo>
                      <a:pt x="10975" y="4499"/>
                    </a:lnTo>
                    <a:lnTo>
                      <a:pt x="10975" y="4141"/>
                    </a:lnTo>
                    <a:close/>
                    <a:moveTo>
                      <a:pt x="11755" y="4141"/>
                    </a:moveTo>
                    <a:lnTo>
                      <a:pt x="11755" y="4499"/>
                    </a:lnTo>
                    <a:lnTo>
                      <a:pt x="11402" y="4499"/>
                    </a:lnTo>
                    <a:lnTo>
                      <a:pt x="11402" y="4141"/>
                    </a:lnTo>
                    <a:close/>
                    <a:moveTo>
                      <a:pt x="649" y="4568"/>
                    </a:moveTo>
                    <a:lnTo>
                      <a:pt x="649" y="4926"/>
                    </a:lnTo>
                    <a:lnTo>
                      <a:pt x="296" y="4926"/>
                    </a:lnTo>
                    <a:lnTo>
                      <a:pt x="296" y="4568"/>
                    </a:lnTo>
                    <a:close/>
                    <a:moveTo>
                      <a:pt x="1076" y="4568"/>
                    </a:moveTo>
                    <a:lnTo>
                      <a:pt x="1076" y="4926"/>
                    </a:lnTo>
                    <a:lnTo>
                      <a:pt x="723" y="4926"/>
                    </a:lnTo>
                    <a:lnTo>
                      <a:pt x="723" y="4568"/>
                    </a:lnTo>
                    <a:close/>
                    <a:moveTo>
                      <a:pt x="1504" y="4568"/>
                    </a:moveTo>
                    <a:lnTo>
                      <a:pt x="1504" y="4926"/>
                    </a:lnTo>
                    <a:lnTo>
                      <a:pt x="1151" y="4926"/>
                    </a:lnTo>
                    <a:lnTo>
                      <a:pt x="1151" y="4568"/>
                    </a:lnTo>
                    <a:close/>
                    <a:moveTo>
                      <a:pt x="1931" y="4568"/>
                    </a:moveTo>
                    <a:lnTo>
                      <a:pt x="1931" y="4926"/>
                    </a:lnTo>
                    <a:lnTo>
                      <a:pt x="1578" y="4926"/>
                    </a:lnTo>
                    <a:lnTo>
                      <a:pt x="1578" y="4568"/>
                    </a:lnTo>
                    <a:close/>
                    <a:moveTo>
                      <a:pt x="2358" y="4568"/>
                    </a:moveTo>
                    <a:lnTo>
                      <a:pt x="2358" y="4926"/>
                    </a:lnTo>
                    <a:lnTo>
                      <a:pt x="2005" y="4926"/>
                    </a:lnTo>
                    <a:lnTo>
                      <a:pt x="2005" y="4568"/>
                    </a:lnTo>
                    <a:close/>
                    <a:moveTo>
                      <a:pt x="2785" y="4568"/>
                    </a:moveTo>
                    <a:lnTo>
                      <a:pt x="2785" y="4926"/>
                    </a:lnTo>
                    <a:lnTo>
                      <a:pt x="2432" y="4926"/>
                    </a:lnTo>
                    <a:lnTo>
                      <a:pt x="2432" y="4568"/>
                    </a:lnTo>
                    <a:close/>
                    <a:moveTo>
                      <a:pt x="3212" y="4568"/>
                    </a:moveTo>
                    <a:lnTo>
                      <a:pt x="3212" y="4926"/>
                    </a:lnTo>
                    <a:lnTo>
                      <a:pt x="2859" y="4926"/>
                    </a:lnTo>
                    <a:lnTo>
                      <a:pt x="2859" y="4568"/>
                    </a:lnTo>
                    <a:close/>
                    <a:moveTo>
                      <a:pt x="3639" y="4568"/>
                    </a:moveTo>
                    <a:lnTo>
                      <a:pt x="3639" y="4926"/>
                    </a:lnTo>
                    <a:lnTo>
                      <a:pt x="3286" y="4926"/>
                    </a:lnTo>
                    <a:lnTo>
                      <a:pt x="3286" y="4568"/>
                    </a:lnTo>
                    <a:close/>
                    <a:moveTo>
                      <a:pt x="4066" y="4568"/>
                    </a:moveTo>
                    <a:lnTo>
                      <a:pt x="4066" y="4926"/>
                    </a:lnTo>
                    <a:lnTo>
                      <a:pt x="3713" y="4926"/>
                    </a:lnTo>
                    <a:lnTo>
                      <a:pt x="3713" y="4568"/>
                    </a:lnTo>
                    <a:close/>
                    <a:moveTo>
                      <a:pt x="4494" y="4568"/>
                    </a:moveTo>
                    <a:lnTo>
                      <a:pt x="4494" y="4926"/>
                    </a:lnTo>
                    <a:lnTo>
                      <a:pt x="4140" y="4926"/>
                    </a:lnTo>
                    <a:lnTo>
                      <a:pt x="4140" y="4568"/>
                    </a:lnTo>
                    <a:close/>
                    <a:moveTo>
                      <a:pt x="4921" y="4568"/>
                    </a:moveTo>
                    <a:lnTo>
                      <a:pt x="4921" y="4926"/>
                    </a:lnTo>
                    <a:lnTo>
                      <a:pt x="4568" y="4926"/>
                    </a:lnTo>
                    <a:lnTo>
                      <a:pt x="4568" y="4568"/>
                    </a:lnTo>
                    <a:close/>
                    <a:moveTo>
                      <a:pt x="5348" y="4568"/>
                    </a:moveTo>
                    <a:lnTo>
                      <a:pt x="5348" y="4926"/>
                    </a:lnTo>
                    <a:lnTo>
                      <a:pt x="4995" y="4926"/>
                    </a:lnTo>
                    <a:lnTo>
                      <a:pt x="4995" y="4568"/>
                    </a:lnTo>
                    <a:close/>
                    <a:moveTo>
                      <a:pt x="5775" y="4568"/>
                    </a:moveTo>
                    <a:lnTo>
                      <a:pt x="5775" y="4926"/>
                    </a:lnTo>
                    <a:lnTo>
                      <a:pt x="5422" y="4926"/>
                    </a:lnTo>
                    <a:lnTo>
                      <a:pt x="5422" y="4568"/>
                    </a:lnTo>
                    <a:close/>
                    <a:moveTo>
                      <a:pt x="6202" y="4568"/>
                    </a:moveTo>
                    <a:lnTo>
                      <a:pt x="6202" y="4926"/>
                    </a:lnTo>
                    <a:lnTo>
                      <a:pt x="5849" y="4926"/>
                    </a:lnTo>
                    <a:lnTo>
                      <a:pt x="5849" y="4568"/>
                    </a:lnTo>
                    <a:close/>
                    <a:moveTo>
                      <a:pt x="6629" y="4568"/>
                    </a:moveTo>
                    <a:lnTo>
                      <a:pt x="6629" y="4926"/>
                    </a:lnTo>
                    <a:lnTo>
                      <a:pt x="6276" y="4926"/>
                    </a:lnTo>
                    <a:lnTo>
                      <a:pt x="6276" y="4568"/>
                    </a:lnTo>
                    <a:close/>
                    <a:moveTo>
                      <a:pt x="7056" y="4568"/>
                    </a:moveTo>
                    <a:lnTo>
                      <a:pt x="7056" y="4926"/>
                    </a:lnTo>
                    <a:lnTo>
                      <a:pt x="6703" y="4926"/>
                    </a:lnTo>
                    <a:lnTo>
                      <a:pt x="6703" y="4568"/>
                    </a:lnTo>
                    <a:close/>
                    <a:moveTo>
                      <a:pt x="7484" y="4568"/>
                    </a:moveTo>
                    <a:lnTo>
                      <a:pt x="7484" y="4926"/>
                    </a:lnTo>
                    <a:lnTo>
                      <a:pt x="7130" y="4926"/>
                    </a:lnTo>
                    <a:lnTo>
                      <a:pt x="7130" y="4568"/>
                    </a:lnTo>
                    <a:close/>
                    <a:moveTo>
                      <a:pt x="7911" y="4568"/>
                    </a:moveTo>
                    <a:lnTo>
                      <a:pt x="7911" y="4926"/>
                    </a:lnTo>
                    <a:lnTo>
                      <a:pt x="7558" y="4926"/>
                    </a:lnTo>
                    <a:lnTo>
                      <a:pt x="7558" y="4568"/>
                    </a:lnTo>
                    <a:close/>
                    <a:moveTo>
                      <a:pt x="8338" y="4568"/>
                    </a:moveTo>
                    <a:lnTo>
                      <a:pt x="8338" y="4926"/>
                    </a:lnTo>
                    <a:lnTo>
                      <a:pt x="7985" y="4926"/>
                    </a:lnTo>
                    <a:lnTo>
                      <a:pt x="7985" y="4568"/>
                    </a:lnTo>
                    <a:close/>
                    <a:moveTo>
                      <a:pt x="8765" y="4568"/>
                    </a:moveTo>
                    <a:lnTo>
                      <a:pt x="8765" y="4926"/>
                    </a:lnTo>
                    <a:lnTo>
                      <a:pt x="8412" y="4926"/>
                    </a:lnTo>
                    <a:lnTo>
                      <a:pt x="8412" y="4568"/>
                    </a:lnTo>
                    <a:close/>
                    <a:moveTo>
                      <a:pt x="9192" y="4568"/>
                    </a:moveTo>
                    <a:lnTo>
                      <a:pt x="9192" y="4926"/>
                    </a:lnTo>
                    <a:lnTo>
                      <a:pt x="8839" y="4926"/>
                    </a:lnTo>
                    <a:lnTo>
                      <a:pt x="8839" y="4568"/>
                    </a:lnTo>
                    <a:close/>
                    <a:moveTo>
                      <a:pt x="9619" y="4568"/>
                    </a:moveTo>
                    <a:lnTo>
                      <a:pt x="9619" y="4926"/>
                    </a:lnTo>
                    <a:lnTo>
                      <a:pt x="9266" y="4926"/>
                    </a:lnTo>
                    <a:lnTo>
                      <a:pt x="9266" y="4568"/>
                    </a:lnTo>
                    <a:close/>
                    <a:moveTo>
                      <a:pt x="10046" y="4568"/>
                    </a:moveTo>
                    <a:lnTo>
                      <a:pt x="10046" y="4926"/>
                    </a:lnTo>
                    <a:lnTo>
                      <a:pt x="9693" y="4926"/>
                    </a:lnTo>
                    <a:lnTo>
                      <a:pt x="9693" y="4568"/>
                    </a:lnTo>
                    <a:close/>
                    <a:moveTo>
                      <a:pt x="10474" y="4568"/>
                    </a:moveTo>
                    <a:lnTo>
                      <a:pt x="10474" y="4926"/>
                    </a:lnTo>
                    <a:lnTo>
                      <a:pt x="10120" y="4926"/>
                    </a:lnTo>
                    <a:lnTo>
                      <a:pt x="10120" y="4568"/>
                    </a:lnTo>
                    <a:close/>
                    <a:moveTo>
                      <a:pt x="10901" y="4568"/>
                    </a:moveTo>
                    <a:lnTo>
                      <a:pt x="10901" y="4926"/>
                    </a:lnTo>
                    <a:lnTo>
                      <a:pt x="10548" y="4926"/>
                    </a:lnTo>
                    <a:lnTo>
                      <a:pt x="10548" y="4568"/>
                    </a:lnTo>
                    <a:close/>
                    <a:moveTo>
                      <a:pt x="11328" y="4568"/>
                    </a:moveTo>
                    <a:lnTo>
                      <a:pt x="11328" y="4926"/>
                    </a:lnTo>
                    <a:lnTo>
                      <a:pt x="10975" y="4926"/>
                    </a:lnTo>
                    <a:lnTo>
                      <a:pt x="10975" y="4568"/>
                    </a:lnTo>
                    <a:close/>
                    <a:moveTo>
                      <a:pt x="11755" y="4568"/>
                    </a:moveTo>
                    <a:lnTo>
                      <a:pt x="11755" y="4926"/>
                    </a:lnTo>
                    <a:lnTo>
                      <a:pt x="11402" y="4926"/>
                    </a:lnTo>
                    <a:lnTo>
                      <a:pt x="11402" y="4568"/>
                    </a:lnTo>
                    <a:close/>
                    <a:moveTo>
                      <a:pt x="649" y="4995"/>
                    </a:moveTo>
                    <a:lnTo>
                      <a:pt x="649" y="5354"/>
                    </a:lnTo>
                    <a:lnTo>
                      <a:pt x="296" y="5354"/>
                    </a:lnTo>
                    <a:lnTo>
                      <a:pt x="296" y="4995"/>
                    </a:lnTo>
                    <a:close/>
                    <a:moveTo>
                      <a:pt x="1076" y="4995"/>
                    </a:moveTo>
                    <a:lnTo>
                      <a:pt x="1076" y="5354"/>
                    </a:lnTo>
                    <a:lnTo>
                      <a:pt x="723" y="5354"/>
                    </a:lnTo>
                    <a:lnTo>
                      <a:pt x="723" y="4995"/>
                    </a:lnTo>
                    <a:close/>
                    <a:moveTo>
                      <a:pt x="1504" y="4995"/>
                    </a:moveTo>
                    <a:lnTo>
                      <a:pt x="1504" y="5354"/>
                    </a:lnTo>
                    <a:lnTo>
                      <a:pt x="1151" y="5354"/>
                    </a:lnTo>
                    <a:lnTo>
                      <a:pt x="1151" y="4995"/>
                    </a:lnTo>
                    <a:close/>
                    <a:moveTo>
                      <a:pt x="1931" y="4995"/>
                    </a:moveTo>
                    <a:lnTo>
                      <a:pt x="1931" y="5354"/>
                    </a:lnTo>
                    <a:lnTo>
                      <a:pt x="1578" y="5354"/>
                    </a:lnTo>
                    <a:lnTo>
                      <a:pt x="1578" y="4995"/>
                    </a:lnTo>
                    <a:close/>
                    <a:moveTo>
                      <a:pt x="2358" y="4995"/>
                    </a:moveTo>
                    <a:lnTo>
                      <a:pt x="2358" y="5354"/>
                    </a:lnTo>
                    <a:lnTo>
                      <a:pt x="2005" y="5354"/>
                    </a:lnTo>
                    <a:lnTo>
                      <a:pt x="2005" y="4995"/>
                    </a:lnTo>
                    <a:close/>
                    <a:moveTo>
                      <a:pt x="2785" y="4995"/>
                    </a:moveTo>
                    <a:lnTo>
                      <a:pt x="2785" y="5354"/>
                    </a:lnTo>
                    <a:lnTo>
                      <a:pt x="2432" y="5354"/>
                    </a:lnTo>
                    <a:lnTo>
                      <a:pt x="2432" y="4995"/>
                    </a:lnTo>
                    <a:close/>
                    <a:moveTo>
                      <a:pt x="3212" y="4995"/>
                    </a:moveTo>
                    <a:lnTo>
                      <a:pt x="3212" y="5354"/>
                    </a:lnTo>
                    <a:lnTo>
                      <a:pt x="2859" y="5354"/>
                    </a:lnTo>
                    <a:lnTo>
                      <a:pt x="2859" y="4995"/>
                    </a:lnTo>
                    <a:close/>
                    <a:moveTo>
                      <a:pt x="3639" y="4995"/>
                    </a:moveTo>
                    <a:lnTo>
                      <a:pt x="3639" y="5354"/>
                    </a:lnTo>
                    <a:lnTo>
                      <a:pt x="3286" y="5354"/>
                    </a:lnTo>
                    <a:lnTo>
                      <a:pt x="3286" y="4995"/>
                    </a:lnTo>
                    <a:close/>
                    <a:moveTo>
                      <a:pt x="4066" y="4995"/>
                    </a:moveTo>
                    <a:lnTo>
                      <a:pt x="4066" y="5354"/>
                    </a:lnTo>
                    <a:lnTo>
                      <a:pt x="3713" y="5354"/>
                    </a:lnTo>
                    <a:lnTo>
                      <a:pt x="3713" y="4995"/>
                    </a:lnTo>
                    <a:close/>
                    <a:moveTo>
                      <a:pt x="4494" y="4995"/>
                    </a:moveTo>
                    <a:lnTo>
                      <a:pt x="4494" y="5354"/>
                    </a:lnTo>
                    <a:lnTo>
                      <a:pt x="4140" y="5354"/>
                    </a:lnTo>
                    <a:lnTo>
                      <a:pt x="4140" y="4995"/>
                    </a:lnTo>
                    <a:close/>
                    <a:moveTo>
                      <a:pt x="4921" y="4995"/>
                    </a:moveTo>
                    <a:lnTo>
                      <a:pt x="4921" y="5354"/>
                    </a:lnTo>
                    <a:lnTo>
                      <a:pt x="4568" y="5354"/>
                    </a:lnTo>
                    <a:lnTo>
                      <a:pt x="4568" y="4995"/>
                    </a:lnTo>
                    <a:close/>
                    <a:moveTo>
                      <a:pt x="5348" y="4995"/>
                    </a:moveTo>
                    <a:lnTo>
                      <a:pt x="5348" y="5354"/>
                    </a:lnTo>
                    <a:lnTo>
                      <a:pt x="4995" y="5354"/>
                    </a:lnTo>
                    <a:lnTo>
                      <a:pt x="4995" y="4995"/>
                    </a:lnTo>
                    <a:close/>
                    <a:moveTo>
                      <a:pt x="5775" y="4995"/>
                    </a:moveTo>
                    <a:lnTo>
                      <a:pt x="5775" y="5354"/>
                    </a:lnTo>
                    <a:lnTo>
                      <a:pt x="5422" y="5354"/>
                    </a:lnTo>
                    <a:lnTo>
                      <a:pt x="5422" y="4995"/>
                    </a:lnTo>
                    <a:close/>
                    <a:moveTo>
                      <a:pt x="6202" y="4995"/>
                    </a:moveTo>
                    <a:lnTo>
                      <a:pt x="6202" y="5354"/>
                    </a:lnTo>
                    <a:lnTo>
                      <a:pt x="5849" y="5354"/>
                    </a:lnTo>
                    <a:lnTo>
                      <a:pt x="5849" y="4995"/>
                    </a:lnTo>
                    <a:close/>
                    <a:moveTo>
                      <a:pt x="6629" y="4995"/>
                    </a:moveTo>
                    <a:lnTo>
                      <a:pt x="6629" y="5354"/>
                    </a:lnTo>
                    <a:lnTo>
                      <a:pt x="6276" y="5354"/>
                    </a:lnTo>
                    <a:lnTo>
                      <a:pt x="6276" y="4995"/>
                    </a:lnTo>
                    <a:close/>
                    <a:moveTo>
                      <a:pt x="7056" y="4995"/>
                    </a:moveTo>
                    <a:lnTo>
                      <a:pt x="7056" y="5354"/>
                    </a:lnTo>
                    <a:lnTo>
                      <a:pt x="6703" y="5354"/>
                    </a:lnTo>
                    <a:lnTo>
                      <a:pt x="6703" y="4995"/>
                    </a:lnTo>
                    <a:close/>
                    <a:moveTo>
                      <a:pt x="7484" y="4995"/>
                    </a:moveTo>
                    <a:lnTo>
                      <a:pt x="7484" y="5354"/>
                    </a:lnTo>
                    <a:lnTo>
                      <a:pt x="7130" y="5354"/>
                    </a:lnTo>
                    <a:lnTo>
                      <a:pt x="7130" y="4995"/>
                    </a:lnTo>
                    <a:close/>
                    <a:moveTo>
                      <a:pt x="7911" y="4995"/>
                    </a:moveTo>
                    <a:lnTo>
                      <a:pt x="7911" y="5354"/>
                    </a:lnTo>
                    <a:lnTo>
                      <a:pt x="7558" y="5354"/>
                    </a:lnTo>
                    <a:lnTo>
                      <a:pt x="7558" y="4995"/>
                    </a:lnTo>
                    <a:close/>
                    <a:moveTo>
                      <a:pt x="8338" y="4995"/>
                    </a:moveTo>
                    <a:lnTo>
                      <a:pt x="8338" y="5354"/>
                    </a:lnTo>
                    <a:lnTo>
                      <a:pt x="7985" y="5354"/>
                    </a:lnTo>
                    <a:lnTo>
                      <a:pt x="7985" y="4995"/>
                    </a:lnTo>
                    <a:close/>
                    <a:moveTo>
                      <a:pt x="8765" y="4995"/>
                    </a:moveTo>
                    <a:lnTo>
                      <a:pt x="8765" y="5354"/>
                    </a:lnTo>
                    <a:lnTo>
                      <a:pt x="8412" y="5354"/>
                    </a:lnTo>
                    <a:lnTo>
                      <a:pt x="8412" y="4995"/>
                    </a:lnTo>
                    <a:close/>
                    <a:moveTo>
                      <a:pt x="9192" y="4995"/>
                    </a:moveTo>
                    <a:lnTo>
                      <a:pt x="9192" y="5354"/>
                    </a:lnTo>
                    <a:lnTo>
                      <a:pt x="8839" y="5354"/>
                    </a:lnTo>
                    <a:lnTo>
                      <a:pt x="8839" y="4995"/>
                    </a:lnTo>
                    <a:close/>
                    <a:moveTo>
                      <a:pt x="9619" y="4995"/>
                    </a:moveTo>
                    <a:lnTo>
                      <a:pt x="9619" y="5354"/>
                    </a:lnTo>
                    <a:lnTo>
                      <a:pt x="9266" y="5354"/>
                    </a:lnTo>
                    <a:lnTo>
                      <a:pt x="9266" y="4995"/>
                    </a:lnTo>
                    <a:close/>
                    <a:moveTo>
                      <a:pt x="10046" y="4995"/>
                    </a:moveTo>
                    <a:lnTo>
                      <a:pt x="10046" y="5354"/>
                    </a:lnTo>
                    <a:lnTo>
                      <a:pt x="9693" y="5354"/>
                    </a:lnTo>
                    <a:lnTo>
                      <a:pt x="9693" y="4995"/>
                    </a:lnTo>
                    <a:close/>
                    <a:moveTo>
                      <a:pt x="10474" y="4995"/>
                    </a:moveTo>
                    <a:lnTo>
                      <a:pt x="10474" y="5354"/>
                    </a:lnTo>
                    <a:lnTo>
                      <a:pt x="10120" y="5354"/>
                    </a:lnTo>
                    <a:lnTo>
                      <a:pt x="10120" y="4995"/>
                    </a:lnTo>
                    <a:close/>
                    <a:moveTo>
                      <a:pt x="10901" y="4995"/>
                    </a:moveTo>
                    <a:lnTo>
                      <a:pt x="10901" y="5354"/>
                    </a:lnTo>
                    <a:lnTo>
                      <a:pt x="10548" y="5354"/>
                    </a:lnTo>
                    <a:lnTo>
                      <a:pt x="10548" y="4995"/>
                    </a:lnTo>
                    <a:close/>
                    <a:moveTo>
                      <a:pt x="11328" y="4995"/>
                    </a:moveTo>
                    <a:lnTo>
                      <a:pt x="11328" y="5354"/>
                    </a:lnTo>
                    <a:lnTo>
                      <a:pt x="10975" y="5354"/>
                    </a:lnTo>
                    <a:lnTo>
                      <a:pt x="10975" y="4995"/>
                    </a:lnTo>
                    <a:close/>
                    <a:moveTo>
                      <a:pt x="11755" y="4995"/>
                    </a:moveTo>
                    <a:lnTo>
                      <a:pt x="11755" y="5354"/>
                    </a:lnTo>
                    <a:lnTo>
                      <a:pt x="11402" y="5354"/>
                    </a:lnTo>
                    <a:lnTo>
                      <a:pt x="11402" y="4995"/>
                    </a:lnTo>
                    <a:close/>
                    <a:moveTo>
                      <a:pt x="649" y="5422"/>
                    </a:moveTo>
                    <a:lnTo>
                      <a:pt x="649" y="5781"/>
                    </a:lnTo>
                    <a:lnTo>
                      <a:pt x="296" y="5781"/>
                    </a:lnTo>
                    <a:lnTo>
                      <a:pt x="296" y="5422"/>
                    </a:lnTo>
                    <a:close/>
                    <a:moveTo>
                      <a:pt x="1076" y="5422"/>
                    </a:moveTo>
                    <a:lnTo>
                      <a:pt x="1076" y="5781"/>
                    </a:lnTo>
                    <a:lnTo>
                      <a:pt x="723" y="5781"/>
                    </a:lnTo>
                    <a:lnTo>
                      <a:pt x="723" y="5422"/>
                    </a:lnTo>
                    <a:close/>
                    <a:moveTo>
                      <a:pt x="1504" y="5422"/>
                    </a:moveTo>
                    <a:lnTo>
                      <a:pt x="1504" y="5781"/>
                    </a:lnTo>
                    <a:lnTo>
                      <a:pt x="1151" y="5781"/>
                    </a:lnTo>
                    <a:lnTo>
                      <a:pt x="1151" y="5422"/>
                    </a:lnTo>
                    <a:close/>
                    <a:moveTo>
                      <a:pt x="1931" y="5422"/>
                    </a:moveTo>
                    <a:lnTo>
                      <a:pt x="1931" y="5781"/>
                    </a:lnTo>
                    <a:lnTo>
                      <a:pt x="1578" y="5781"/>
                    </a:lnTo>
                    <a:lnTo>
                      <a:pt x="1578" y="5422"/>
                    </a:lnTo>
                    <a:close/>
                    <a:moveTo>
                      <a:pt x="2358" y="5422"/>
                    </a:moveTo>
                    <a:lnTo>
                      <a:pt x="2358" y="5781"/>
                    </a:lnTo>
                    <a:lnTo>
                      <a:pt x="2005" y="5781"/>
                    </a:lnTo>
                    <a:lnTo>
                      <a:pt x="2005" y="5422"/>
                    </a:lnTo>
                    <a:close/>
                    <a:moveTo>
                      <a:pt x="2785" y="5422"/>
                    </a:moveTo>
                    <a:lnTo>
                      <a:pt x="2785" y="5781"/>
                    </a:lnTo>
                    <a:lnTo>
                      <a:pt x="2432" y="5781"/>
                    </a:lnTo>
                    <a:lnTo>
                      <a:pt x="2432" y="5422"/>
                    </a:lnTo>
                    <a:close/>
                    <a:moveTo>
                      <a:pt x="3212" y="5422"/>
                    </a:moveTo>
                    <a:lnTo>
                      <a:pt x="3212" y="5781"/>
                    </a:lnTo>
                    <a:lnTo>
                      <a:pt x="2859" y="5781"/>
                    </a:lnTo>
                    <a:lnTo>
                      <a:pt x="2859" y="5422"/>
                    </a:lnTo>
                    <a:close/>
                    <a:moveTo>
                      <a:pt x="3639" y="5422"/>
                    </a:moveTo>
                    <a:lnTo>
                      <a:pt x="3639" y="5781"/>
                    </a:lnTo>
                    <a:lnTo>
                      <a:pt x="3286" y="5781"/>
                    </a:lnTo>
                    <a:lnTo>
                      <a:pt x="3286" y="5422"/>
                    </a:lnTo>
                    <a:close/>
                    <a:moveTo>
                      <a:pt x="4066" y="5422"/>
                    </a:moveTo>
                    <a:lnTo>
                      <a:pt x="4066" y="5781"/>
                    </a:lnTo>
                    <a:lnTo>
                      <a:pt x="3713" y="5781"/>
                    </a:lnTo>
                    <a:lnTo>
                      <a:pt x="3713" y="5422"/>
                    </a:lnTo>
                    <a:close/>
                    <a:moveTo>
                      <a:pt x="4494" y="5422"/>
                    </a:moveTo>
                    <a:lnTo>
                      <a:pt x="4494" y="5781"/>
                    </a:lnTo>
                    <a:lnTo>
                      <a:pt x="4140" y="5781"/>
                    </a:lnTo>
                    <a:lnTo>
                      <a:pt x="4140" y="5422"/>
                    </a:lnTo>
                    <a:close/>
                    <a:moveTo>
                      <a:pt x="4921" y="5422"/>
                    </a:moveTo>
                    <a:lnTo>
                      <a:pt x="4921" y="5781"/>
                    </a:lnTo>
                    <a:lnTo>
                      <a:pt x="4568" y="5781"/>
                    </a:lnTo>
                    <a:lnTo>
                      <a:pt x="4568" y="5422"/>
                    </a:lnTo>
                    <a:close/>
                    <a:moveTo>
                      <a:pt x="5348" y="5422"/>
                    </a:moveTo>
                    <a:lnTo>
                      <a:pt x="5348" y="5781"/>
                    </a:lnTo>
                    <a:lnTo>
                      <a:pt x="4995" y="5781"/>
                    </a:lnTo>
                    <a:lnTo>
                      <a:pt x="4995" y="5422"/>
                    </a:lnTo>
                    <a:close/>
                    <a:moveTo>
                      <a:pt x="5775" y="5422"/>
                    </a:moveTo>
                    <a:lnTo>
                      <a:pt x="5775" y="5781"/>
                    </a:lnTo>
                    <a:lnTo>
                      <a:pt x="5422" y="5781"/>
                    </a:lnTo>
                    <a:lnTo>
                      <a:pt x="5422" y="5422"/>
                    </a:lnTo>
                    <a:close/>
                    <a:moveTo>
                      <a:pt x="6202" y="5422"/>
                    </a:moveTo>
                    <a:lnTo>
                      <a:pt x="6202" y="5781"/>
                    </a:lnTo>
                    <a:lnTo>
                      <a:pt x="5849" y="5781"/>
                    </a:lnTo>
                    <a:lnTo>
                      <a:pt x="5849" y="5422"/>
                    </a:lnTo>
                    <a:close/>
                    <a:moveTo>
                      <a:pt x="6629" y="5422"/>
                    </a:moveTo>
                    <a:lnTo>
                      <a:pt x="6629" y="5781"/>
                    </a:lnTo>
                    <a:lnTo>
                      <a:pt x="6276" y="5781"/>
                    </a:lnTo>
                    <a:lnTo>
                      <a:pt x="6276" y="5422"/>
                    </a:lnTo>
                    <a:close/>
                    <a:moveTo>
                      <a:pt x="7056" y="5422"/>
                    </a:moveTo>
                    <a:lnTo>
                      <a:pt x="7056" y="5781"/>
                    </a:lnTo>
                    <a:lnTo>
                      <a:pt x="6703" y="5781"/>
                    </a:lnTo>
                    <a:lnTo>
                      <a:pt x="6703" y="5422"/>
                    </a:lnTo>
                    <a:close/>
                    <a:moveTo>
                      <a:pt x="7484" y="5422"/>
                    </a:moveTo>
                    <a:lnTo>
                      <a:pt x="7484" y="5781"/>
                    </a:lnTo>
                    <a:lnTo>
                      <a:pt x="7130" y="5781"/>
                    </a:lnTo>
                    <a:lnTo>
                      <a:pt x="7130" y="5422"/>
                    </a:lnTo>
                    <a:close/>
                    <a:moveTo>
                      <a:pt x="7911" y="5422"/>
                    </a:moveTo>
                    <a:lnTo>
                      <a:pt x="7911" y="5781"/>
                    </a:lnTo>
                    <a:lnTo>
                      <a:pt x="7558" y="5781"/>
                    </a:lnTo>
                    <a:lnTo>
                      <a:pt x="7558" y="5422"/>
                    </a:lnTo>
                    <a:close/>
                    <a:moveTo>
                      <a:pt x="8338" y="5422"/>
                    </a:moveTo>
                    <a:lnTo>
                      <a:pt x="8338" y="5781"/>
                    </a:lnTo>
                    <a:lnTo>
                      <a:pt x="7985" y="5781"/>
                    </a:lnTo>
                    <a:lnTo>
                      <a:pt x="7985" y="5422"/>
                    </a:lnTo>
                    <a:close/>
                    <a:moveTo>
                      <a:pt x="8765" y="5422"/>
                    </a:moveTo>
                    <a:lnTo>
                      <a:pt x="8765" y="5781"/>
                    </a:lnTo>
                    <a:lnTo>
                      <a:pt x="8412" y="5781"/>
                    </a:lnTo>
                    <a:lnTo>
                      <a:pt x="8412" y="5422"/>
                    </a:lnTo>
                    <a:close/>
                    <a:moveTo>
                      <a:pt x="9192" y="5422"/>
                    </a:moveTo>
                    <a:lnTo>
                      <a:pt x="9192" y="5781"/>
                    </a:lnTo>
                    <a:lnTo>
                      <a:pt x="8839" y="5781"/>
                    </a:lnTo>
                    <a:lnTo>
                      <a:pt x="8839" y="5422"/>
                    </a:lnTo>
                    <a:close/>
                    <a:moveTo>
                      <a:pt x="9619" y="5422"/>
                    </a:moveTo>
                    <a:lnTo>
                      <a:pt x="9619" y="5781"/>
                    </a:lnTo>
                    <a:lnTo>
                      <a:pt x="9266" y="5781"/>
                    </a:lnTo>
                    <a:lnTo>
                      <a:pt x="9266" y="5422"/>
                    </a:lnTo>
                    <a:close/>
                    <a:moveTo>
                      <a:pt x="10046" y="5422"/>
                    </a:moveTo>
                    <a:lnTo>
                      <a:pt x="10046" y="5781"/>
                    </a:lnTo>
                    <a:lnTo>
                      <a:pt x="9693" y="5781"/>
                    </a:lnTo>
                    <a:lnTo>
                      <a:pt x="9693" y="5422"/>
                    </a:lnTo>
                    <a:close/>
                    <a:moveTo>
                      <a:pt x="10474" y="5422"/>
                    </a:moveTo>
                    <a:lnTo>
                      <a:pt x="10474" y="5781"/>
                    </a:lnTo>
                    <a:lnTo>
                      <a:pt x="10120" y="5781"/>
                    </a:lnTo>
                    <a:lnTo>
                      <a:pt x="10120" y="5422"/>
                    </a:lnTo>
                    <a:close/>
                    <a:moveTo>
                      <a:pt x="10901" y="5422"/>
                    </a:moveTo>
                    <a:lnTo>
                      <a:pt x="10901" y="5781"/>
                    </a:lnTo>
                    <a:lnTo>
                      <a:pt x="10548" y="5781"/>
                    </a:lnTo>
                    <a:lnTo>
                      <a:pt x="10548" y="5422"/>
                    </a:lnTo>
                    <a:close/>
                    <a:moveTo>
                      <a:pt x="11328" y="5422"/>
                    </a:moveTo>
                    <a:lnTo>
                      <a:pt x="11328" y="5781"/>
                    </a:lnTo>
                    <a:lnTo>
                      <a:pt x="10975" y="5781"/>
                    </a:lnTo>
                    <a:lnTo>
                      <a:pt x="10975" y="5422"/>
                    </a:lnTo>
                    <a:close/>
                    <a:moveTo>
                      <a:pt x="11755" y="5422"/>
                    </a:moveTo>
                    <a:lnTo>
                      <a:pt x="11755" y="5781"/>
                    </a:lnTo>
                    <a:lnTo>
                      <a:pt x="11402" y="5781"/>
                    </a:lnTo>
                    <a:lnTo>
                      <a:pt x="11402" y="5422"/>
                    </a:lnTo>
                    <a:close/>
                    <a:moveTo>
                      <a:pt x="649" y="5849"/>
                    </a:moveTo>
                    <a:lnTo>
                      <a:pt x="649" y="6208"/>
                    </a:lnTo>
                    <a:lnTo>
                      <a:pt x="296" y="6208"/>
                    </a:lnTo>
                    <a:lnTo>
                      <a:pt x="296" y="5849"/>
                    </a:lnTo>
                    <a:close/>
                    <a:moveTo>
                      <a:pt x="1076" y="5849"/>
                    </a:moveTo>
                    <a:lnTo>
                      <a:pt x="1076" y="6208"/>
                    </a:lnTo>
                    <a:lnTo>
                      <a:pt x="723" y="6208"/>
                    </a:lnTo>
                    <a:lnTo>
                      <a:pt x="723" y="5849"/>
                    </a:lnTo>
                    <a:close/>
                    <a:moveTo>
                      <a:pt x="1504" y="5849"/>
                    </a:moveTo>
                    <a:lnTo>
                      <a:pt x="1504" y="6208"/>
                    </a:lnTo>
                    <a:lnTo>
                      <a:pt x="1151" y="6208"/>
                    </a:lnTo>
                    <a:lnTo>
                      <a:pt x="1151" y="5849"/>
                    </a:lnTo>
                    <a:close/>
                    <a:moveTo>
                      <a:pt x="1931" y="5849"/>
                    </a:moveTo>
                    <a:lnTo>
                      <a:pt x="1931" y="6208"/>
                    </a:lnTo>
                    <a:lnTo>
                      <a:pt x="1578" y="6208"/>
                    </a:lnTo>
                    <a:lnTo>
                      <a:pt x="1578" y="5849"/>
                    </a:lnTo>
                    <a:close/>
                    <a:moveTo>
                      <a:pt x="2358" y="5849"/>
                    </a:moveTo>
                    <a:lnTo>
                      <a:pt x="2358" y="6208"/>
                    </a:lnTo>
                    <a:lnTo>
                      <a:pt x="2005" y="6208"/>
                    </a:lnTo>
                    <a:lnTo>
                      <a:pt x="2005" y="5849"/>
                    </a:lnTo>
                    <a:close/>
                    <a:moveTo>
                      <a:pt x="2785" y="5849"/>
                    </a:moveTo>
                    <a:lnTo>
                      <a:pt x="2785" y="6208"/>
                    </a:lnTo>
                    <a:lnTo>
                      <a:pt x="2432" y="6208"/>
                    </a:lnTo>
                    <a:lnTo>
                      <a:pt x="2432" y="5849"/>
                    </a:lnTo>
                    <a:close/>
                    <a:moveTo>
                      <a:pt x="3212" y="5849"/>
                    </a:moveTo>
                    <a:lnTo>
                      <a:pt x="3212" y="6208"/>
                    </a:lnTo>
                    <a:lnTo>
                      <a:pt x="2859" y="6208"/>
                    </a:lnTo>
                    <a:lnTo>
                      <a:pt x="2859" y="5849"/>
                    </a:lnTo>
                    <a:close/>
                    <a:moveTo>
                      <a:pt x="3639" y="5849"/>
                    </a:moveTo>
                    <a:lnTo>
                      <a:pt x="3639" y="6208"/>
                    </a:lnTo>
                    <a:lnTo>
                      <a:pt x="3286" y="6208"/>
                    </a:lnTo>
                    <a:lnTo>
                      <a:pt x="3286" y="5849"/>
                    </a:lnTo>
                    <a:close/>
                    <a:moveTo>
                      <a:pt x="4066" y="5849"/>
                    </a:moveTo>
                    <a:lnTo>
                      <a:pt x="4066" y="6208"/>
                    </a:lnTo>
                    <a:lnTo>
                      <a:pt x="3713" y="6208"/>
                    </a:lnTo>
                    <a:lnTo>
                      <a:pt x="3713" y="5849"/>
                    </a:lnTo>
                    <a:close/>
                    <a:moveTo>
                      <a:pt x="4494" y="5849"/>
                    </a:moveTo>
                    <a:lnTo>
                      <a:pt x="4494" y="6208"/>
                    </a:lnTo>
                    <a:lnTo>
                      <a:pt x="4140" y="6208"/>
                    </a:lnTo>
                    <a:lnTo>
                      <a:pt x="4140" y="5849"/>
                    </a:lnTo>
                    <a:close/>
                    <a:moveTo>
                      <a:pt x="4921" y="5849"/>
                    </a:moveTo>
                    <a:lnTo>
                      <a:pt x="4921" y="6208"/>
                    </a:lnTo>
                    <a:lnTo>
                      <a:pt x="4568" y="6208"/>
                    </a:lnTo>
                    <a:lnTo>
                      <a:pt x="4568" y="5849"/>
                    </a:lnTo>
                    <a:close/>
                    <a:moveTo>
                      <a:pt x="5348" y="5849"/>
                    </a:moveTo>
                    <a:lnTo>
                      <a:pt x="5348" y="6208"/>
                    </a:lnTo>
                    <a:lnTo>
                      <a:pt x="4995" y="6208"/>
                    </a:lnTo>
                    <a:lnTo>
                      <a:pt x="4995" y="5849"/>
                    </a:lnTo>
                    <a:close/>
                    <a:moveTo>
                      <a:pt x="5775" y="5849"/>
                    </a:moveTo>
                    <a:lnTo>
                      <a:pt x="5775" y="6208"/>
                    </a:lnTo>
                    <a:lnTo>
                      <a:pt x="5422" y="6208"/>
                    </a:lnTo>
                    <a:lnTo>
                      <a:pt x="5422" y="5849"/>
                    </a:lnTo>
                    <a:close/>
                    <a:moveTo>
                      <a:pt x="6202" y="5849"/>
                    </a:moveTo>
                    <a:lnTo>
                      <a:pt x="6202" y="6208"/>
                    </a:lnTo>
                    <a:lnTo>
                      <a:pt x="5849" y="6208"/>
                    </a:lnTo>
                    <a:lnTo>
                      <a:pt x="5849" y="5849"/>
                    </a:lnTo>
                    <a:close/>
                    <a:moveTo>
                      <a:pt x="6629" y="5849"/>
                    </a:moveTo>
                    <a:lnTo>
                      <a:pt x="6629" y="6208"/>
                    </a:lnTo>
                    <a:lnTo>
                      <a:pt x="6276" y="6208"/>
                    </a:lnTo>
                    <a:lnTo>
                      <a:pt x="6276" y="5849"/>
                    </a:lnTo>
                    <a:close/>
                    <a:moveTo>
                      <a:pt x="7056" y="5849"/>
                    </a:moveTo>
                    <a:lnTo>
                      <a:pt x="7056" y="6208"/>
                    </a:lnTo>
                    <a:lnTo>
                      <a:pt x="6703" y="6208"/>
                    </a:lnTo>
                    <a:lnTo>
                      <a:pt x="6703" y="5849"/>
                    </a:lnTo>
                    <a:close/>
                    <a:moveTo>
                      <a:pt x="7484" y="5849"/>
                    </a:moveTo>
                    <a:lnTo>
                      <a:pt x="7484" y="6208"/>
                    </a:lnTo>
                    <a:lnTo>
                      <a:pt x="7130" y="6208"/>
                    </a:lnTo>
                    <a:lnTo>
                      <a:pt x="7130" y="5849"/>
                    </a:lnTo>
                    <a:close/>
                    <a:moveTo>
                      <a:pt x="7911" y="5849"/>
                    </a:moveTo>
                    <a:lnTo>
                      <a:pt x="7911" y="6208"/>
                    </a:lnTo>
                    <a:lnTo>
                      <a:pt x="7558" y="6208"/>
                    </a:lnTo>
                    <a:lnTo>
                      <a:pt x="7558" y="5849"/>
                    </a:lnTo>
                    <a:close/>
                    <a:moveTo>
                      <a:pt x="8338" y="5849"/>
                    </a:moveTo>
                    <a:lnTo>
                      <a:pt x="8338" y="6208"/>
                    </a:lnTo>
                    <a:lnTo>
                      <a:pt x="7985" y="6208"/>
                    </a:lnTo>
                    <a:lnTo>
                      <a:pt x="7985" y="5849"/>
                    </a:lnTo>
                    <a:close/>
                    <a:moveTo>
                      <a:pt x="8765" y="5849"/>
                    </a:moveTo>
                    <a:lnTo>
                      <a:pt x="8765" y="6208"/>
                    </a:lnTo>
                    <a:lnTo>
                      <a:pt x="8412" y="6208"/>
                    </a:lnTo>
                    <a:lnTo>
                      <a:pt x="8412" y="5849"/>
                    </a:lnTo>
                    <a:close/>
                    <a:moveTo>
                      <a:pt x="9192" y="5849"/>
                    </a:moveTo>
                    <a:lnTo>
                      <a:pt x="9192" y="6208"/>
                    </a:lnTo>
                    <a:lnTo>
                      <a:pt x="8839" y="6208"/>
                    </a:lnTo>
                    <a:lnTo>
                      <a:pt x="8839" y="5849"/>
                    </a:lnTo>
                    <a:close/>
                    <a:moveTo>
                      <a:pt x="9619" y="5849"/>
                    </a:moveTo>
                    <a:lnTo>
                      <a:pt x="9619" y="6208"/>
                    </a:lnTo>
                    <a:lnTo>
                      <a:pt x="9266" y="6208"/>
                    </a:lnTo>
                    <a:lnTo>
                      <a:pt x="9266" y="5849"/>
                    </a:lnTo>
                    <a:close/>
                    <a:moveTo>
                      <a:pt x="10046" y="5849"/>
                    </a:moveTo>
                    <a:lnTo>
                      <a:pt x="10046" y="6208"/>
                    </a:lnTo>
                    <a:lnTo>
                      <a:pt x="9693" y="6208"/>
                    </a:lnTo>
                    <a:lnTo>
                      <a:pt x="9693" y="5849"/>
                    </a:lnTo>
                    <a:close/>
                    <a:moveTo>
                      <a:pt x="10474" y="5849"/>
                    </a:moveTo>
                    <a:lnTo>
                      <a:pt x="10474" y="6208"/>
                    </a:lnTo>
                    <a:lnTo>
                      <a:pt x="10120" y="6208"/>
                    </a:lnTo>
                    <a:lnTo>
                      <a:pt x="10120" y="5849"/>
                    </a:lnTo>
                    <a:close/>
                    <a:moveTo>
                      <a:pt x="10901" y="5849"/>
                    </a:moveTo>
                    <a:lnTo>
                      <a:pt x="10901" y="6208"/>
                    </a:lnTo>
                    <a:lnTo>
                      <a:pt x="10548" y="6208"/>
                    </a:lnTo>
                    <a:lnTo>
                      <a:pt x="10548" y="5849"/>
                    </a:lnTo>
                    <a:close/>
                    <a:moveTo>
                      <a:pt x="11328" y="5849"/>
                    </a:moveTo>
                    <a:lnTo>
                      <a:pt x="11328" y="6208"/>
                    </a:lnTo>
                    <a:lnTo>
                      <a:pt x="10975" y="6208"/>
                    </a:lnTo>
                    <a:lnTo>
                      <a:pt x="10975" y="5849"/>
                    </a:lnTo>
                    <a:close/>
                    <a:moveTo>
                      <a:pt x="11755" y="5849"/>
                    </a:moveTo>
                    <a:lnTo>
                      <a:pt x="11755" y="6208"/>
                    </a:lnTo>
                    <a:lnTo>
                      <a:pt x="11402" y="6208"/>
                    </a:lnTo>
                    <a:lnTo>
                      <a:pt x="11402" y="5849"/>
                    </a:lnTo>
                    <a:close/>
                    <a:moveTo>
                      <a:pt x="649" y="6276"/>
                    </a:moveTo>
                    <a:lnTo>
                      <a:pt x="649" y="6635"/>
                    </a:lnTo>
                    <a:lnTo>
                      <a:pt x="296" y="6635"/>
                    </a:lnTo>
                    <a:lnTo>
                      <a:pt x="296" y="6276"/>
                    </a:lnTo>
                    <a:close/>
                    <a:moveTo>
                      <a:pt x="1076" y="6276"/>
                    </a:moveTo>
                    <a:lnTo>
                      <a:pt x="1076" y="6635"/>
                    </a:lnTo>
                    <a:lnTo>
                      <a:pt x="723" y="6635"/>
                    </a:lnTo>
                    <a:lnTo>
                      <a:pt x="723" y="6276"/>
                    </a:lnTo>
                    <a:close/>
                    <a:moveTo>
                      <a:pt x="1504" y="6276"/>
                    </a:moveTo>
                    <a:lnTo>
                      <a:pt x="1504" y="6635"/>
                    </a:lnTo>
                    <a:lnTo>
                      <a:pt x="1151" y="6635"/>
                    </a:lnTo>
                    <a:lnTo>
                      <a:pt x="1151" y="6276"/>
                    </a:lnTo>
                    <a:close/>
                    <a:moveTo>
                      <a:pt x="1931" y="6276"/>
                    </a:moveTo>
                    <a:lnTo>
                      <a:pt x="1931" y="6635"/>
                    </a:lnTo>
                    <a:lnTo>
                      <a:pt x="1578" y="6635"/>
                    </a:lnTo>
                    <a:lnTo>
                      <a:pt x="1578" y="6276"/>
                    </a:lnTo>
                    <a:close/>
                    <a:moveTo>
                      <a:pt x="2358" y="6276"/>
                    </a:moveTo>
                    <a:lnTo>
                      <a:pt x="2358" y="6635"/>
                    </a:lnTo>
                    <a:lnTo>
                      <a:pt x="2005" y="6635"/>
                    </a:lnTo>
                    <a:lnTo>
                      <a:pt x="2005" y="6276"/>
                    </a:lnTo>
                    <a:close/>
                    <a:moveTo>
                      <a:pt x="2785" y="6276"/>
                    </a:moveTo>
                    <a:lnTo>
                      <a:pt x="2785" y="6635"/>
                    </a:lnTo>
                    <a:lnTo>
                      <a:pt x="2432" y="6635"/>
                    </a:lnTo>
                    <a:lnTo>
                      <a:pt x="2432" y="6276"/>
                    </a:lnTo>
                    <a:close/>
                    <a:moveTo>
                      <a:pt x="3212" y="6276"/>
                    </a:moveTo>
                    <a:lnTo>
                      <a:pt x="3212" y="6635"/>
                    </a:lnTo>
                    <a:lnTo>
                      <a:pt x="2859" y="6635"/>
                    </a:lnTo>
                    <a:lnTo>
                      <a:pt x="2859" y="6276"/>
                    </a:lnTo>
                    <a:close/>
                    <a:moveTo>
                      <a:pt x="3639" y="6276"/>
                    </a:moveTo>
                    <a:lnTo>
                      <a:pt x="3639" y="6635"/>
                    </a:lnTo>
                    <a:lnTo>
                      <a:pt x="3286" y="6635"/>
                    </a:lnTo>
                    <a:lnTo>
                      <a:pt x="3286" y="6276"/>
                    </a:lnTo>
                    <a:close/>
                    <a:moveTo>
                      <a:pt x="4066" y="6276"/>
                    </a:moveTo>
                    <a:lnTo>
                      <a:pt x="4066" y="6635"/>
                    </a:lnTo>
                    <a:lnTo>
                      <a:pt x="3713" y="6635"/>
                    </a:lnTo>
                    <a:lnTo>
                      <a:pt x="3713" y="6276"/>
                    </a:lnTo>
                    <a:close/>
                    <a:moveTo>
                      <a:pt x="4494" y="6276"/>
                    </a:moveTo>
                    <a:lnTo>
                      <a:pt x="4494" y="6635"/>
                    </a:lnTo>
                    <a:lnTo>
                      <a:pt x="4140" y="6635"/>
                    </a:lnTo>
                    <a:lnTo>
                      <a:pt x="4140" y="6276"/>
                    </a:lnTo>
                    <a:close/>
                    <a:moveTo>
                      <a:pt x="4921" y="6276"/>
                    </a:moveTo>
                    <a:lnTo>
                      <a:pt x="4921" y="6635"/>
                    </a:lnTo>
                    <a:lnTo>
                      <a:pt x="4568" y="6635"/>
                    </a:lnTo>
                    <a:lnTo>
                      <a:pt x="4568" y="6276"/>
                    </a:lnTo>
                    <a:close/>
                    <a:moveTo>
                      <a:pt x="5348" y="6276"/>
                    </a:moveTo>
                    <a:lnTo>
                      <a:pt x="5348" y="6635"/>
                    </a:lnTo>
                    <a:lnTo>
                      <a:pt x="4995" y="6635"/>
                    </a:lnTo>
                    <a:lnTo>
                      <a:pt x="4995" y="6276"/>
                    </a:lnTo>
                    <a:close/>
                    <a:moveTo>
                      <a:pt x="5775" y="6276"/>
                    </a:moveTo>
                    <a:lnTo>
                      <a:pt x="5775" y="6635"/>
                    </a:lnTo>
                    <a:lnTo>
                      <a:pt x="5422" y="6635"/>
                    </a:lnTo>
                    <a:lnTo>
                      <a:pt x="5422" y="6276"/>
                    </a:lnTo>
                    <a:close/>
                    <a:moveTo>
                      <a:pt x="6202" y="6276"/>
                    </a:moveTo>
                    <a:lnTo>
                      <a:pt x="6202" y="6635"/>
                    </a:lnTo>
                    <a:lnTo>
                      <a:pt x="5849" y="6635"/>
                    </a:lnTo>
                    <a:lnTo>
                      <a:pt x="5849" y="6276"/>
                    </a:lnTo>
                    <a:close/>
                    <a:moveTo>
                      <a:pt x="6629" y="6276"/>
                    </a:moveTo>
                    <a:lnTo>
                      <a:pt x="6629" y="6635"/>
                    </a:lnTo>
                    <a:lnTo>
                      <a:pt x="6276" y="6635"/>
                    </a:lnTo>
                    <a:lnTo>
                      <a:pt x="6276" y="6276"/>
                    </a:lnTo>
                    <a:close/>
                    <a:moveTo>
                      <a:pt x="7056" y="6276"/>
                    </a:moveTo>
                    <a:lnTo>
                      <a:pt x="7056" y="6635"/>
                    </a:lnTo>
                    <a:lnTo>
                      <a:pt x="6703" y="6635"/>
                    </a:lnTo>
                    <a:lnTo>
                      <a:pt x="6703" y="6276"/>
                    </a:lnTo>
                    <a:close/>
                    <a:moveTo>
                      <a:pt x="7484" y="6276"/>
                    </a:moveTo>
                    <a:lnTo>
                      <a:pt x="7484" y="6635"/>
                    </a:lnTo>
                    <a:lnTo>
                      <a:pt x="7130" y="6635"/>
                    </a:lnTo>
                    <a:lnTo>
                      <a:pt x="7130" y="6276"/>
                    </a:lnTo>
                    <a:close/>
                    <a:moveTo>
                      <a:pt x="7911" y="6276"/>
                    </a:moveTo>
                    <a:lnTo>
                      <a:pt x="7911" y="6635"/>
                    </a:lnTo>
                    <a:lnTo>
                      <a:pt x="7558" y="6635"/>
                    </a:lnTo>
                    <a:lnTo>
                      <a:pt x="7558" y="6276"/>
                    </a:lnTo>
                    <a:close/>
                    <a:moveTo>
                      <a:pt x="8338" y="6276"/>
                    </a:moveTo>
                    <a:lnTo>
                      <a:pt x="8338" y="6635"/>
                    </a:lnTo>
                    <a:lnTo>
                      <a:pt x="7985" y="6635"/>
                    </a:lnTo>
                    <a:lnTo>
                      <a:pt x="7985" y="6276"/>
                    </a:lnTo>
                    <a:close/>
                    <a:moveTo>
                      <a:pt x="8765" y="6276"/>
                    </a:moveTo>
                    <a:lnTo>
                      <a:pt x="8765" y="6635"/>
                    </a:lnTo>
                    <a:lnTo>
                      <a:pt x="8412" y="6635"/>
                    </a:lnTo>
                    <a:lnTo>
                      <a:pt x="8412" y="6276"/>
                    </a:lnTo>
                    <a:close/>
                    <a:moveTo>
                      <a:pt x="9192" y="6276"/>
                    </a:moveTo>
                    <a:lnTo>
                      <a:pt x="9192" y="6635"/>
                    </a:lnTo>
                    <a:lnTo>
                      <a:pt x="8839" y="6635"/>
                    </a:lnTo>
                    <a:lnTo>
                      <a:pt x="8839" y="6276"/>
                    </a:lnTo>
                    <a:close/>
                    <a:moveTo>
                      <a:pt x="9619" y="6276"/>
                    </a:moveTo>
                    <a:lnTo>
                      <a:pt x="9619" y="6635"/>
                    </a:lnTo>
                    <a:lnTo>
                      <a:pt x="9266" y="6635"/>
                    </a:lnTo>
                    <a:lnTo>
                      <a:pt x="9266" y="6276"/>
                    </a:lnTo>
                    <a:close/>
                    <a:moveTo>
                      <a:pt x="10046" y="6276"/>
                    </a:moveTo>
                    <a:lnTo>
                      <a:pt x="10046" y="6635"/>
                    </a:lnTo>
                    <a:lnTo>
                      <a:pt x="9693" y="6635"/>
                    </a:lnTo>
                    <a:lnTo>
                      <a:pt x="9693" y="6276"/>
                    </a:lnTo>
                    <a:close/>
                    <a:moveTo>
                      <a:pt x="10474" y="6276"/>
                    </a:moveTo>
                    <a:lnTo>
                      <a:pt x="10474" y="6635"/>
                    </a:lnTo>
                    <a:lnTo>
                      <a:pt x="10120" y="6635"/>
                    </a:lnTo>
                    <a:lnTo>
                      <a:pt x="10120" y="6276"/>
                    </a:lnTo>
                    <a:close/>
                    <a:moveTo>
                      <a:pt x="10901" y="6276"/>
                    </a:moveTo>
                    <a:lnTo>
                      <a:pt x="10901" y="6635"/>
                    </a:lnTo>
                    <a:lnTo>
                      <a:pt x="10548" y="6635"/>
                    </a:lnTo>
                    <a:lnTo>
                      <a:pt x="10548" y="6276"/>
                    </a:lnTo>
                    <a:close/>
                    <a:moveTo>
                      <a:pt x="11328" y="6276"/>
                    </a:moveTo>
                    <a:lnTo>
                      <a:pt x="11328" y="6635"/>
                    </a:lnTo>
                    <a:lnTo>
                      <a:pt x="10975" y="6635"/>
                    </a:lnTo>
                    <a:lnTo>
                      <a:pt x="10975" y="6276"/>
                    </a:lnTo>
                    <a:close/>
                    <a:moveTo>
                      <a:pt x="11755" y="6276"/>
                    </a:moveTo>
                    <a:lnTo>
                      <a:pt x="11755" y="6635"/>
                    </a:lnTo>
                    <a:lnTo>
                      <a:pt x="11402" y="6635"/>
                    </a:lnTo>
                    <a:lnTo>
                      <a:pt x="11402" y="6276"/>
                    </a:lnTo>
                    <a:close/>
                    <a:moveTo>
                      <a:pt x="649" y="6703"/>
                    </a:moveTo>
                    <a:lnTo>
                      <a:pt x="649" y="7062"/>
                    </a:lnTo>
                    <a:lnTo>
                      <a:pt x="296" y="7062"/>
                    </a:lnTo>
                    <a:lnTo>
                      <a:pt x="296" y="6703"/>
                    </a:lnTo>
                    <a:close/>
                    <a:moveTo>
                      <a:pt x="1076" y="6703"/>
                    </a:moveTo>
                    <a:lnTo>
                      <a:pt x="1076" y="7062"/>
                    </a:lnTo>
                    <a:lnTo>
                      <a:pt x="723" y="7062"/>
                    </a:lnTo>
                    <a:lnTo>
                      <a:pt x="723" y="6703"/>
                    </a:lnTo>
                    <a:close/>
                    <a:moveTo>
                      <a:pt x="1504" y="6703"/>
                    </a:moveTo>
                    <a:lnTo>
                      <a:pt x="1504" y="7062"/>
                    </a:lnTo>
                    <a:lnTo>
                      <a:pt x="1151" y="7062"/>
                    </a:lnTo>
                    <a:lnTo>
                      <a:pt x="1151" y="6703"/>
                    </a:lnTo>
                    <a:close/>
                    <a:moveTo>
                      <a:pt x="1931" y="6703"/>
                    </a:moveTo>
                    <a:lnTo>
                      <a:pt x="1931" y="7062"/>
                    </a:lnTo>
                    <a:lnTo>
                      <a:pt x="1578" y="7062"/>
                    </a:lnTo>
                    <a:lnTo>
                      <a:pt x="1578" y="6703"/>
                    </a:lnTo>
                    <a:close/>
                    <a:moveTo>
                      <a:pt x="2358" y="6703"/>
                    </a:moveTo>
                    <a:lnTo>
                      <a:pt x="2358" y="7062"/>
                    </a:lnTo>
                    <a:lnTo>
                      <a:pt x="2005" y="7062"/>
                    </a:lnTo>
                    <a:lnTo>
                      <a:pt x="2005" y="6703"/>
                    </a:lnTo>
                    <a:close/>
                    <a:moveTo>
                      <a:pt x="2785" y="6703"/>
                    </a:moveTo>
                    <a:lnTo>
                      <a:pt x="2785" y="7062"/>
                    </a:lnTo>
                    <a:lnTo>
                      <a:pt x="2432" y="7062"/>
                    </a:lnTo>
                    <a:lnTo>
                      <a:pt x="2432" y="6703"/>
                    </a:lnTo>
                    <a:close/>
                    <a:moveTo>
                      <a:pt x="3212" y="6703"/>
                    </a:moveTo>
                    <a:lnTo>
                      <a:pt x="3212" y="7062"/>
                    </a:lnTo>
                    <a:lnTo>
                      <a:pt x="2859" y="7062"/>
                    </a:lnTo>
                    <a:lnTo>
                      <a:pt x="2859" y="6703"/>
                    </a:lnTo>
                    <a:close/>
                    <a:moveTo>
                      <a:pt x="3639" y="6703"/>
                    </a:moveTo>
                    <a:lnTo>
                      <a:pt x="3639" y="7062"/>
                    </a:lnTo>
                    <a:lnTo>
                      <a:pt x="3286" y="7062"/>
                    </a:lnTo>
                    <a:lnTo>
                      <a:pt x="3286" y="6703"/>
                    </a:lnTo>
                    <a:close/>
                    <a:moveTo>
                      <a:pt x="4066" y="6703"/>
                    </a:moveTo>
                    <a:lnTo>
                      <a:pt x="4066" y="7062"/>
                    </a:lnTo>
                    <a:lnTo>
                      <a:pt x="3713" y="7062"/>
                    </a:lnTo>
                    <a:lnTo>
                      <a:pt x="3713" y="6703"/>
                    </a:lnTo>
                    <a:close/>
                    <a:moveTo>
                      <a:pt x="4494" y="6703"/>
                    </a:moveTo>
                    <a:lnTo>
                      <a:pt x="4494" y="7062"/>
                    </a:lnTo>
                    <a:lnTo>
                      <a:pt x="4140" y="7062"/>
                    </a:lnTo>
                    <a:lnTo>
                      <a:pt x="4140" y="6703"/>
                    </a:lnTo>
                    <a:close/>
                    <a:moveTo>
                      <a:pt x="4921" y="6703"/>
                    </a:moveTo>
                    <a:lnTo>
                      <a:pt x="4921" y="7062"/>
                    </a:lnTo>
                    <a:lnTo>
                      <a:pt x="4568" y="7062"/>
                    </a:lnTo>
                    <a:lnTo>
                      <a:pt x="4568" y="6703"/>
                    </a:lnTo>
                    <a:close/>
                    <a:moveTo>
                      <a:pt x="5348" y="6703"/>
                    </a:moveTo>
                    <a:lnTo>
                      <a:pt x="5348" y="7062"/>
                    </a:lnTo>
                    <a:lnTo>
                      <a:pt x="4995" y="7062"/>
                    </a:lnTo>
                    <a:lnTo>
                      <a:pt x="4995" y="6703"/>
                    </a:lnTo>
                    <a:close/>
                    <a:moveTo>
                      <a:pt x="5775" y="6703"/>
                    </a:moveTo>
                    <a:lnTo>
                      <a:pt x="5775" y="7062"/>
                    </a:lnTo>
                    <a:lnTo>
                      <a:pt x="5422" y="7062"/>
                    </a:lnTo>
                    <a:lnTo>
                      <a:pt x="5422" y="6703"/>
                    </a:lnTo>
                    <a:close/>
                    <a:moveTo>
                      <a:pt x="6202" y="6703"/>
                    </a:moveTo>
                    <a:lnTo>
                      <a:pt x="6202" y="7062"/>
                    </a:lnTo>
                    <a:lnTo>
                      <a:pt x="5849" y="7062"/>
                    </a:lnTo>
                    <a:lnTo>
                      <a:pt x="5849" y="6703"/>
                    </a:lnTo>
                    <a:close/>
                    <a:moveTo>
                      <a:pt x="6629" y="6703"/>
                    </a:moveTo>
                    <a:lnTo>
                      <a:pt x="6629" y="7062"/>
                    </a:lnTo>
                    <a:lnTo>
                      <a:pt x="6276" y="7062"/>
                    </a:lnTo>
                    <a:lnTo>
                      <a:pt x="6276" y="6703"/>
                    </a:lnTo>
                    <a:close/>
                    <a:moveTo>
                      <a:pt x="7056" y="6703"/>
                    </a:moveTo>
                    <a:lnTo>
                      <a:pt x="7056" y="7062"/>
                    </a:lnTo>
                    <a:lnTo>
                      <a:pt x="6703" y="7062"/>
                    </a:lnTo>
                    <a:lnTo>
                      <a:pt x="6703" y="6703"/>
                    </a:lnTo>
                    <a:close/>
                    <a:moveTo>
                      <a:pt x="7484" y="6703"/>
                    </a:moveTo>
                    <a:lnTo>
                      <a:pt x="7484" y="7062"/>
                    </a:lnTo>
                    <a:lnTo>
                      <a:pt x="7130" y="7062"/>
                    </a:lnTo>
                    <a:lnTo>
                      <a:pt x="7130" y="6703"/>
                    </a:lnTo>
                    <a:close/>
                    <a:moveTo>
                      <a:pt x="7911" y="6703"/>
                    </a:moveTo>
                    <a:lnTo>
                      <a:pt x="7911" y="7062"/>
                    </a:lnTo>
                    <a:lnTo>
                      <a:pt x="7558" y="7062"/>
                    </a:lnTo>
                    <a:lnTo>
                      <a:pt x="7558" y="6703"/>
                    </a:lnTo>
                    <a:close/>
                    <a:moveTo>
                      <a:pt x="8338" y="6703"/>
                    </a:moveTo>
                    <a:lnTo>
                      <a:pt x="8338" y="7062"/>
                    </a:lnTo>
                    <a:lnTo>
                      <a:pt x="7985" y="7062"/>
                    </a:lnTo>
                    <a:lnTo>
                      <a:pt x="7985" y="6703"/>
                    </a:lnTo>
                    <a:close/>
                    <a:moveTo>
                      <a:pt x="8765" y="6703"/>
                    </a:moveTo>
                    <a:lnTo>
                      <a:pt x="8765" y="7062"/>
                    </a:lnTo>
                    <a:lnTo>
                      <a:pt x="8412" y="7062"/>
                    </a:lnTo>
                    <a:lnTo>
                      <a:pt x="8412" y="6703"/>
                    </a:lnTo>
                    <a:close/>
                    <a:moveTo>
                      <a:pt x="9192" y="6703"/>
                    </a:moveTo>
                    <a:lnTo>
                      <a:pt x="9192" y="7062"/>
                    </a:lnTo>
                    <a:lnTo>
                      <a:pt x="8839" y="7062"/>
                    </a:lnTo>
                    <a:lnTo>
                      <a:pt x="8839" y="6703"/>
                    </a:lnTo>
                    <a:close/>
                    <a:moveTo>
                      <a:pt x="9619" y="6703"/>
                    </a:moveTo>
                    <a:lnTo>
                      <a:pt x="9619" y="7062"/>
                    </a:lnTo>
                    <a:lnTo>
                      <a:pt x="9266" y="7062"/>
                    </a:lnTo>
                    <a:lnTo>
                      <a:pt x="9266" y="6703"/>
                    </a:lnTo>
                    <a:close/>
                    <a:moveTo>
                      <a:pt x="10046" y="6703"/>
                    </a:moveTo>
                    <a:lnTo>
                      <a:pt x="10046" y="7062"/>
                    </a:lnTo>
                    <a:lnTo>
                      <a:pt x="9693" y="7062"/>
                    </a:lnTo>
                    <a:lnTo>
                      <a:pt x="9693" y="6703"/>
                    </a:lnTo>
                    <a:close/>
                    <a:moveTo>
                      <a:pt x="10474" y="6703"/>
                    </a:moveTo>
                    <a:lnTo>
                      <a:pt x="10474" y="7062"/>
                    </a:lnTo>
                    <a:lnTo>
                      <a:pt x="10120" y="7062"/>
                    </a:lnTo>
                    <a:lnTo>
                      <a:pt x="10120" y="6703"/>
                    </a:lnTo>
                    <a:close/>
                    <a:moveTo>
                      <a:pt x="10901" y="6703"/>
                    </a:moveTo>
                    <a:lnTo>
                      <a:pt x="10901" y="7062"/>
                    </a:lnTo>
                    <a:lnTo>
                      <a:pt x="10548" y="7062"/>
                    </a:lnTo>
                    <a:lnTo>
                      <a:pt x="10548" y="6703"/>
                    </a:lnTo>
                    <a:close/>
                    <a:moveTo>
                      <a:pt x="11328" y="6703"/>
                    </a:moveTo>
                    <a:lnTo>
                      <a:pt x="11328" y="7062"/>
                    </a:lnTo>
                    <a:lnTo>
                      <a:pt x="10975" y="7062"/>
                    </a:lnTo>
                    <a:lnTo>
                      <a:pt x="10975" y="6703"/>
                    </a:lnTo>
                    <a:close/>
                    <a:moveTo>
                      <a:pt x="11755" y="6703"/>
                    </a:moveTo>
                    <a:lnTo>
                      <a:pt x="11755" y="7062"/>
                    </a:lnTo>
                    <a:lnTo>
                      <a:pt x="11402" y="7062"/>
                    </a:lnTo>
                    <a:lnTo>
                      <a:pt x="11402" y="6703"/>
                    </a:lnTo>
                    <a:close/>
                    <a:moveTo>
                      <a:pt x="649" y="7130"/>
                    </a:moveTo>
                    <a:lnTo>
                      <a:pt x="649" y="7489"/>
                    </a:lnTo>
                    <a:lnTo>
                      <a:pt x="296" y="7489"/>
                    </a:lnTo>
                    <a:lnTo>
                      <a:pt x="296" y="7130"/>
                    </a:lnTo>
                    <a:close/>
                    <a:moveTo>
                      <a:pt x="1076" y="7130"/>
                    </a:moveTo>
                    <a:lnTo>
                      <a:pt x="1076" y="7489"/>
                    </a:lnTo>
                    <a:lnTo>
                      <a:pt x="723" y="7489"/>
                    </a:lnTo>
                    <a:lnTo>
                      <a:pt x="723" y="7130"/>
                    </a:lnTo>
                    <a:close/>
                    <a:moveTo>
                      <a:pt x="1504" y="7130"/>
                    </a:moveTo>
                    <a:lnTo>
                      <a:pt x="1504" y="7489"/>
                    </a:lnTo>
                    <a:lnTo>
                      <a:pt x="1151" y="7489"/>
                    </a:lnTo>
                    <a:lnTo>
                      <a:pt x="1151" y="7130"/>
                    </a:lnTo>
                    <a:close/>
                    <a:moveTo>
                      <a:pt x="1931" y="7130"/>
                    </a:moveTo>
                    <a:lnTo>
                      <a:pt x="1931" y="7489"/>
                    </a:lnTo>
                    <a:lnTo>
                      <a:pt x="1578" y="7489"/>
                    </a:lnTo>
                    <a:lnTo>
                      <a:pt x="1578" y="7130"/>
                    </a:lnTo>
                    <a:close/>
                    <a:moveTo>
                      <a:pt x="2358" y="7130"/>
                    </a:moveTo>
                    <a:lnTo>
                      <a:pt x="2358" y="7489"/>
                    </a:lnTo>
                    <a:lnTo>
                      <a:pt x="2005" y="7489"/>
                    </a:lnTo>
                    <a:lnTo>
                      <a:pt x="2005" y="7130"/>
                    </a:lnTo>
                    <a:close/>
                    <a:moveTo>
                      <a:pt x="2785" y="7130"/>
                    </a:moveTo>
                    <a:lnTo>
                      <a:pt x="2785" y="7489"/>
                    </a:lnTo>
                    <a:lnTo>
                      <a:pt x="2432" y="7489"/>
                    </a:lnTo>
                    <a:lnTo>
                      <a:pt x="2432" y="7130"/>
                    </a:lnTo>
                    <a:close/>
                    <a:moveTo>
                      <a:pt x="3212" y="7130"/>
                    </a:moveTo>
                    <a:lnTo>
                      <a:pt x="3212" y="7489"/>
                    </a:lnTo>
                    <a:lnTo>
                      <a:pt x="2859" y="7489"/>
                    </a:lnTo>
                    <a:lnTo>
                      <a:pt x="2859" y="7130"/>
                    </a:lnTo>
                    <a:close/>
                    <a:moveTo>
                      <a:pt x="3639" y="7130"/>
                    </a:moveTo>
                    <a:lnTo>
                      <a:pt x="3639" y="7489"/>
                    </a:lnTo>
                    <a:lnTo>
                      <a:pt x="3286" y="7489"/>
                    </a:lnTo>
                    <a:lnTo>
                      <a:pt x="3286" y="7130"/>
                    </a:lnTo>
                    <a:close/>
                    <a:moveTo>
                      <a:pt x="4066" y="7130"/>
                    </a:moveTo>
                    <a:lnTo>
                      <a:pt x="4066" y="7489"/>
                    </a:lnTo>
                    <a:lnTo>
                      <a:pt x="3713" y="7489"/>
                    </a:lnTo>
                    <a:lnTo>
                      <a:pt x="3713" y="7130"/>
                    </a:lnTo>
                    <a:close/>
                    <a:moveTo>
                      <a:pt x="4494" y="7130"/>
                    </a:moveTo>
                    <a:lnTo>
                      <a:pt x="4494" y="7489"/>
                    </a:lnTo>
                    <a:lnTo>
                      <a:pt x="4140" y="7489"/>
                    </a:lnTo>
                    <a:lnTo>
                      <a:pt x="4140" y="7130"/>
                    </a:lnTo>
                    <a:close/>
                    <a:moveTo>
                      <a:pt x="4921" y="7130"/>
                    </a:moveTo>
                    <a:lnTo>
                      <a:pt x="4921" y="7489"/>
                    </a:lnTo>
                    <a:lnTo>
                      <a:pt x="4568" y="7489"/>
                    </a:lnTo>
                    <a:lnTo>
                      <a:pt x="4568" y="7130"/>
                    </a:lnTo>
                    <a:close/>
                    <a:moveTo>
                      <a:pt x="5348" y="7130"/>
                    </a:moveTo>
                    <a:lnTo>
                      <a:pt x="5348" y="7489"/>
                    </a:lnTo>
                    <a:lnTo>
                      <a:pt x="4995" y="7489"/>
                    </a:lnTo>
                    <a:lnTo>
                      <a:pt x="4995" y="7130"/>
                    </a:lnTo>
                    <a:close/>
                    <a:moveTo>
                      <a:pt x="5775" y="7130"/>
                    </a:moveTo>
                    <a:lnTo>
                      <a:pt x="5775" y="7489"/>
                    </a:lnTo>
                    <a:lnTo>
                      <a:pt x="5422" y="7489"/>
                    </a:lnTo>
                    <a:lnTo>
                      <a:pt x="5422" y="7130"/>
                    </a:lnTo>
                    <a:close/>
                    <a:moveTo>
                      <a:pt x="6202" y="7130"/>
                    </a:moveTo>
                    <a:lnTo>
                      <a:pt x="6202" y="7489"/>
                    </a:lnTo>
                    <a:lnTo>
                      <a:pt x="5849" y="7489"/>
                    </a:lnTo>
                    <a:lnTo>
                      <a:pt x="5849" y="7130"/>
                    </a:lnTo>
                    <a:close/>
                    <a:moveTo>
                      <a:pt x="6629" y="7130"/>
                    </a:moveTo>
                    <a:lnTo>
                      <a:pt x="6629" y="7489"/>
                    </a:lnTo>
                    <a:lnTo>
                      <a:pt x="6276" y="7489"/>
                    </a:lnTo>
                    <a:lnTo>
                      <a:pt x="6276" y="7130"/>
                    </a:lnTo>
                    <a:close/>
                    <a:moveTo>
                      <a:pt x="7056" y="7130"/>
                    </a:moveTo>
                    <a:lnTo>
                      <a:pt x="7056" y="7489"/>
                    </a:lnTo>
                    <a:lnTo>
                      <a:pt x="6703" y="7489"/>
                    </a:lnTo>
                    <a:lnTo>
                      <a:pt x="6703" y="7130"/>
                    </a:lnTo>
                    <a:close/>
                    <a:moveTo>
                      <a:pt x="7484" y="7130"/>
                    </a:moveTo>
                    <a:lnTo>
                      <a:pt x="7484" y="7489"/>
                    </a:lnTo>
                    <a:lnTo>
                      <a:pt x="7130" y="7489"/>
                    </a:lnTo>
                    <a:lnTo>
                      <a:pt x="7130" y="7130"/>
                    </a:lnTo>
                    <a:close/>
                    <a:moveTo>
                      <a:pt x="7911" y="7130"/>
                    </a:moveTo>
                    <a:lnTo>
                      <a:pt x="7911" y="7489"/>
                    </a:lnTo>
                    <a:lnTo>
                      <a:pt x="7558" y="7489"/>
                    </a:lnTo>
                    <a:lnTo>
                      <a:pt x="7558" y="7130"/>
                    </a:lnTo>
                    <a:close/>
                    <a:moveTo>
                      <a:pt x="8338" y="7130"/>
                    </a:moveTo>
                    <a:lnTo>
                      <a:pt x="8338" y="7489"/>
                    </a:lnTo>
                    <a:lnTo>
                      <a:pt x="7985" y="7489"/>
                    </a:lnTo>
                    <a:lnTo>
                      <a:pt x="7985" y="7130"/>
                    </a:lnTo>
                    <a:close/>
                    <a:moveTo>
                      <a:pt x="8765" y="7130"/>
                    </a:moveTo>
                    <a:lnTo>
                      <a:pt x="8765" y="7489"/>
                    </a:lnTo>
                    <a:lnTo>
                      <a:pt x="8412" y="7489"/>
                    </a:lnTo>
                    <a:lnTo>
                      <a:pt x="8412" y="7130"/>
                    </a:lnTo>
                    <a:close/>
                    <a:moveTo>
                      <a:pt x="9192" y="7130"/>
                    </a:moveTo>
                    <a:lnTo>
                      <a:pt x="9192" y="7489"/>
                    </a:lnTo>
                    <a:lnTo>
                      <a:pt x="8839" y="7489"/>
                    </a:lnTo>
                    <a:lnTo>
                      <a:pt x="8839" y="7130"/>
                    </a:lnTo>
                    <a:close/>
                    <a:moveTo>
                      <a:pt x="9619" y="7130"/>
                    </a:moveTo>
                    <a:lnTo>
                      <a:pt x="9619" y="7489"/>
                    </a:lnTo>
                    <a:lnTo>
                      <a:pt x="9266" y="7489"/>
                    </a:lnTo>
                    <a:lnTo>
                      <a:pt x="9266" y="7130"/>
                    </a:lnTo>
                    <a:close/>
                    <a:moveTo>
                      <a:pt x="10046" y="7130"/>
                    </a:moveTo>
                    <a:lnTo>
                      <a:pt x="10046" y="7489"/>
                    </a:lnTo>
                    <a:lnTo>
                      <a:pt x="9693" y="7489"/>
                    </a:lnTo>
                    <a:lnTo>
                      <a:pt x="9693" y="7130"/>
                    </a:lnTo>
                    <a:close/>
                    <a:moveTo>
                      <a:pt x="10474" y="7130"/>
                    </a:moveTo>
                    <a:lnTo>
                      <a:pt x="10474" y="7489"/>
                    </a:lnTo>
                    <a:lnTo>
                      <a:pt x="10120" y="7489"/>
                    </a:lnTo>
                    <a:lnTo>
                      <a:pt x="10120" y="7130"/>
                    </a:lnTo>
                    <a:close/>
                    <a:moveTo>
                      <a:pt x="10901" y="7130"/>
                    </a:moveTo>
                    <a:lnTo>
                      <a:pt x="10901" y="7489"/>
                    </a:lnTo>
                    <a:lnTo>
                      <a:pt x="10548" y="7489"/>
                    </a:lnTo>
                    <a:lnTo>
                      <a:pt x="10548" y="7130"/>
                    </a:lnTo>
                    <a:close/>
                    <a:moveTo>
                      <a:pt x="11328" y="7130"/>
                    </a:moveTo>
                    <a:lnTo>
                      <a:pt x="11328" y="7489"/>
                    </a:lnTo>
                    <a:lnTo>
                      <a:pt x="10975" y="7489"/>
                    </a:lnTo>
                    <a:lnTo>
                      <a:pt x="10975" y="7130"/>
                    </a:lnTo>
                    <a:close/>
                    <a:moveTo>
                      <a:pt x="11755" y="7130"/>
                    </a:moveTo>
                    <a:lnTo>
                      <a:pt x="11755" y="7489"/>
                    </a:lnTo>
                    <a:lnTo>
                      <a:pt x="11402" y="7489"/>
                    </a:lnTo>
                    <a:lnTo>
                      <a:pt x="11402" y="7130"/>
                    </a:lnTo>
                    <a:close/>
                    <a:moveTo>
                      <a:pt x="649" y="7558"/>
                    </a:moveTo>
                    <a:lnTo>
                      <a:pt x="649" y="7916"/>
                    </a:lnTo>
                    <a:lnTo>
                      <a:pt x="296" y="7916"/>
                    </a:lnTo>
                    <a:lnTo>
                      <a:pt x="296" y="7558"/>
                    </a:lnTo>
                    <a:close/>
                    <a:moveTo>
                      <a:pt x="1076" y="7558"/>
                    </a:moveTo>
                    <a:lnTo>
                      <a:pt x="1076" y="7916"/>
                    </a:lnTo>
                    <a:lnTo>
                      <a:pt x="723" y="7916"/>
                    </a:lnTo>
                    <a:lnTo>
                      <a:pt x="723" y="7558"/>
                    </a:lnTo>
                    <a:close/>
                    <a:moveTo>
                      <a:pt x="1504" y="7558"/>
                    </a:moveTo>
                    <a:lnTo>
                      <a:pt x="1504" y="7916"/>
                    </a:lnTo>
                    <a:lnTo>
                      <a:pt x="1151" y="7916"/>
                    </a:lnTo>
                    <a:lnTo>
                      <a:pt x="1151" y="7558"/>
                    </a:lnTo>
                    <a:close/>
                    <a:moveTo>
                      <a:pt x="1931" y="7558"/>
                    </a:moveTo>
                    <a:lnTo>
                      <a:pt x="1931" y="7916"/>
                    </a:lnTo>
                    <a:lnTo>
                      <a:pt x="1578" y="7916"/>
                    </a:lnTo>
                    <a:lnTo>
                      <a:pt x="1578" y="7558"/>
                    </a:lnTo>
                    <a:close/>
                    <a:moveTo>
                      <a:pt x="2358" y="7558"/>
                    </a:moveTo>
                    <a:lnTo>
                      <a:pt x="2358" y="7916"/>
                    </a:lnTo>
                    <a:lnTo>
                      <a:pt x="2005" y="7916"/>
                    </a:lnTo>
                    <a:lnTo>
                      <a:pt x="2005" y="7558"/>
                    </a:lnTo>
                    <a:close/>
                    <a:moveTo>
                      <a:pt x="2785" y="7558"/>
                    </a:moveTo>
                    <a:lnTo>
                      <a:pt x="2785" y="7916"/>
                    </a:lnTo>
                    <a:lnTo>
                      <a:pt x="2432" y="7916"/>
                    </a:lnTo>
                    <a:lnTo>
                      <a:pt x="2432" y="7558"/>
                    </a:lnTo>
                    <a:close/>
                    <a:moveTo>
                      <a:pt x="3212" y="7558"/>
                    </a:moveTo>
                    <a:lnTo>
                      <a:pt x="3212" y="7916"/>
                    </a:lnTo>
                    <a:lnTo>
                      <a:pt x="2859" y="7916"/>
                    </a:lnTo>
                    <a:lnTo>
                      <a:pt x="2859" y="7558"/>
                    </a:lnTo>
                    <a:close/>
                    <a:moveTo>
                      <a:pt x="3639" y="7558"/>
                    </a:moveTo>
                    <a:lnTo>
                      <a:pt x="3639" y="7916"/>
                    </a:lnTo>
                    <a:lnTo>
                      <a:pt x="3286" y="7916"/>
                    </a:lnTo>
                    <a:lnTo>
                      <a:pt x="3286" y="7558"/>
                    </a:lnTo>
                    <a:close/>
                    <a:moveTo>
                      <a:pt x="4066" y="7558"/>
                    </a:moveTo>
                    <a:lnTo>
                      <a:pt x="4066" y="7916"/>
                    </a:lnTo>
                    <a:lnTo>
                      <a:pt x="3713" y="7916"/>
                    </a:lnTo>
                    <a:lnTo>
                      <a:pt x="3713" y="7558"/>
                    </a:lnTo>
                    <a:close/>
                    <a:moveTo>
                      <a:pt x="4494" y="7558"/>
                    </a:moveTo>
                    <a:lnTo>
                      <a:pt x="4494" y="7916"/>
                    </a:lnTo>
                    <a:lnTo>
                      <a:pt x="4140" y="7916"/>
                    </a:lnTo>
                    <a:lnTo>
                      <a:pt x="4140" y="7558"/>
                    </a:lnTo>
                    <a:close/>
                    <a:moveTo>
                      <a:pt x="4921" y="7558"/>
                    </a:moveTo>
                    <a:lnTo>
                      <a:pt x="4921" y="7916"/>
                    </a:lnTo>
                    <a:lnTo>
                      <a:pt x="4568" y="7916"/>
                    </a:lnTo>
                    <a:lnTo>
                      <a:pt x="4568" y="7558"/>
                    </a:lnTo>
                    <a:close/>
                    <a:moveTo>
                      <a:pt x="5348" y="7558"/>
                    </a:moveTo>
                    <a:lnTo>
                      <a:pt x="5348" y="7916"/>
                    </a:lnTo>
                    <a:lnTo>
                      <a:pt x="4995" y="7916"/>
                    </a:lnTo>
                    <a:lnTo>
                      <a:pt x="4995" y="7558"/>
                    </a:lnTo>
                    <a:close/>
                    <a:moveTo>
                      <a:pt x="5775" y="7558"/>
                    </a:moveTo>
                    <a:lnTo>
                      <a:pt x="5775" y="7916"/>
                    </a:lnTo>
                    <a:lnTo>
                      <a:pt x="5422" y="7916"/>
                    </a:lnTo>
                    <a:lnTo>
                      <a:pt x="5422" y="7558"/>
                    </a:lnTo>
                    <a:close/>
                    <a:moveTo>
                      <a:pt x="6202" y="7558"/>
                    </a:moveTo>
                    <a:lnTo>
                      <a:pt x="6202" y="7916"/>
                    </a:lnTo>
                    <a:lnTo>
                      <a:pt x="5849" y="7916"/>
                    </a:lnTo>
                    <a:lnTo>
                      <a:pt x="5849" y="7558"/>
                    </a:lnTo>
                    <a:close/>
                    <a:moveTo>
                      <a:pt x="6629" y="7558"/>
                    </a:moveTo>
                    <a:lnTo>
                      <a:pt x="6629" y="7916"/>
                    </a:lnTo>
                    <a:lnTo>
                      <a:pt x="6276" y="7916"/>
                    </a:lnTo>
                    <a:lnTo>
                      <a:pt x="6276" y="7558"/>
                    </a:lnTo>
                    <a:close/>
                    <a:moveTo>
                      <a:pt x="7056" y="7558"/>
                    </a:moveTo>
                    <a:lnTo>
                      <a:pt x="7056" y="7916"/>
                    </a:lnTo>
                    <a:lnTo>
                      <a:pt x="6703" y="7916"/>
                    </a:lnTo>
                    <a:lnTo>
                      <a:pt x="6703" y="7558"/>
                    </a:lnTo>
                    <a:close/>
                    <a:moveTo>
                      <a:pt x="7484" y="7558"/>
                    </a:moveTo>
                    <a:lnTo>
                      <a:pt x="7484" y="7916"/>
                    </a:lnTo>
                    <a:lnTo>
                      <a:pt x="7130" y="7916"/>
                    </a:lnTo>
                    <a:lnTo>
                      <a:pt x="7130" y="7558"/>
                    </a:lnTo>
                    <a:close/>
                    <a:moveTo>
                      <a:pt x="7911" y="7558"/>
                    </a:moveTo>
                    <a:lnTo>
                      <a:pt x="7911" y="7916"/>
                    </a:lnTo>
                    <a:lnTo>
                      <a:pt x="7558" y="7916"/>
                    </a:lnTo>
                    <a:lnTo>
                      <a:pt x="7558" y="7558"/>
                    </a:lnTo>
                    <a:close/>
                    <a:moveTo>
                      <a:pt x="8338" y="7558"/>
                    </a:moveTo>
                    <a:lnTo>
                      <a:pt x="8338" y="7916"/>
                    </a:lnTo>
                    <a:lnTo>
                      <a:pt x="7985" y="7916"/>
                    </a:lnTo>
                    <a:lnTo>
                      <a:pt x="7985" y="7558"/>
                    </a:lnTo>
                    <a:close/>
                    <a:moveTo>
                      <a:pt x="8765" y="7558"/>
                    </a:moveTo>
                    <a:lnTo>
                      <a:pt x="8765" y="7916"/>
                    </a:lnTo>
                    <a:lnTo>
                      <a:pt x="8412" y="7916"/>
                    </a:lnTo>
                    <a:lnTo>
                      <a:pt x="8412" y="7558"/>
                    </a:lnTo>
                    <a:close/>
                    <a:moveTo>
                      <a:pt x="9192" y="7558"/>
                    </a:moveTo>
                    <a:lnTo>
                      <a:pt x="9192" y="7916"/>
                    </a:lnTo>
                    <a:lnTo>
                      <a:pt x="8839" y="7916"/>
                    </a:lnTo>
                    <a:lnTo>
                      <a:pt x="8839" y="7558"/>
                    </a:lnTo>
                    <a:close/>
                    <a:moveTo>
                      <a:pt x="9619" y="7558"/>
                    </a:moveTo>
                    <a:lnTo>
                      <a:pt x="9619" y="7916"/>
                    </a:lnTo>
                    <a:lnTo>
                      <a:pt x="9266" y="7916"/>
                    </a:lnTo>
                    <a:lnTo>
                      <a:pt x="9266" y="7558"/>
                    </a:lnTo>
                    <a:close/>
                    <a:moveTo>
                      <a:pt x="10046" y="7558"/>
                    </a:moveTo>
                    <a:lnTo>
                      <a:pt x="10046" y="7916"/>
                    </a:lnTo>
                    <a:lnTo>
                      <a:pt x="9693" y="7916"/>
                    </a:lnTo>
                    <a:lnTo>
                      <a:pt x="9693" y="7558"/>
                    </a:lnTo>
                    <a:close/>
                    <a:moveTo>
                      <a:pt x="10474" y="7558"/>
                    </a:moveTo>
                    <a:lnTo>
                      <a:pt x="10474" y="7916"/>
                    </a:lnTo>
                    <a:lnTo>
                      <a:pt x="10120" y="7916"/>
                    </a:lnTo>
                    <a:lnTo>
                      <a:pt x="10120" y="7558"/>
                    </a:lnTo>
                    <a:close/>
                    <a:moveTo>
                      <a:pt x="10901" y="7558"/>
                    </a:moveTo>
                    <a:lnTo>
                      <a:pt x="10901" y="7916"/>
                    </a:lnTo>
                    <a:lnTo>
                      <a:pt x="10548" y="7916"/>
                    </a:lnTo>
                    <a:lnTo>
                      <a:pt x="10548" y="7558"/>
                    </a:lnTo>
                    <a:close/>
                    <a:moveTo>
                      <a:pt x="11328" y="7558"/>
                    </a:moveTo>
                    <a:lnTo>
                      <a:pt x="11328" y="7916"/>
                    </a:lnTo>
                    <a:lnTo>
                      <a:pt x="10975" y="7916"/>
                    </a:lnTo>
                    <a:lnTo>
                      <a:pt x="10975" y="7558"/>
                    </a:lnTo>
                    <a:close/>
                    <a:moveTo>
                      <a:pt x="11755" y="7558"/>
                    </a:moveTo>
                    <a:lnTo>
                      <a:pt x="11755" y="7916"/>
                    </a:lnTo>
                    <a:lnTo>
                      <a:pt x="11402" y="7916"/>
                    </a:lnTo>
                    <a:lnTo>
                      <a:pt x="11402" y="7558"/>
                    </a:lnTo>
                    <a:close/>
                    <a:moveTo>
                      <a:pt x="649" y="7985"/>
                    </a:moveTo>
                    <a:lnTo>
                      <a:pt x="649" y="8344"/>
                    </a:lnTo>
                    <a:lnTo>
                      <a:pt x="296" y="8344"/>
                    </a:lnTo>
                    <a:lnTo>
                      <a:pt x="296" y="7985"/>
                    </a:lnTo>
                    <a:close/>
                    <a:moveTo>
                      <a:pt x="1076" y="7985"/>
                    </a:moveTo>
                    <a:lnTo>
                      <a:pt x="1076" y="8344"/>
                    </a:lnTo>
                    <a:lnTo>
                      <a:pt x="723" y="8344"/>
                    </a:lnTo>
                    <a:lnTo>
                      <a:pt x="723" y="7985"/>
                    </a:lnTo>
                    <a:close/>
                    <a:moveTo>
                      <a:pt x="1504" y="7985"/>
                    </a:moveTo>
                    <a:lnTo>
                      <a:pt x="1504" y="8344"/>
                    </a:lnTo>
                    <a:lnTo>
                      <a:pt x="1151" y="8344"/>
                    </a:lnTo>
                    <a:lnTo>
                      <a:pt x="1151" y="7985"/>
                    </a:lnTo>
                    <a:close/>
                    <a:moveTo>
                      <a:pt x="1931" y="7985"/>
                    </a:moveTo>
                    <a:lnTo>
                      <a:pt x="1931" y="8344"/>
                    </a:lnTo>
                    <a:lnTo>
                      <a:pt x="1578" y="8344"/>
                    </a:lnTo>
                    <a:lnTo>
                      <a:pt x="1578" y="7985"/>
                    </a:lnTo>
                    <a:close/>
                    <a:moveTo>
                      <a:pt x="2358" y="7985"/>
                    </a:moveTo>
                    <a:lnTo>
                      <a:pt x="2358" y="8344"/>
                    </a:lnTo>
                    <a:lnTo>
                      <a:pt x="2005" y="8344"/>
                    </a:lnTo>
                    <a:lnTo>
                      <a:pt x="2005" y="7985"/>
                    </a:lnTo>
                    <a:close/>
                    <a:moveTo>
                      <a:pt x="2785" y="7985"/>
                    </a:moveTo>
                    <a:lnTo>
                      <a:pt x="2785" y="8344"/>
                    </a:lnTo>
                    <a:lnTo>
                      <a:pt x="2432" y="8344"/>
                    </a:lnTo>
                    <a:lnTo>
                      <a:pt x="2432" y="7985"/>
                    </a:lnTo>
                    <a:close/>
                    <a:moveTo>
                      <a:pt x="3212" y="7985"/>
                    </a:moveTo>
                    <a:lnTo>
                      <a:pt x="3212" y="8344"/>
                    </a:lnTo>
                    <a:lnTo>
                      <a:pt x="2859" y="8344"/>
                    </a:lnTo>
                    <a:lnTo>
                      <a:pt x="2859" y="7985"/>
                    </a:lnTo>
                    <a:close/>
                    <a:moveTo>
                      <a:pt x="3639" y="7985"/>
                    </a:moveTo>
                    <a:lnTo>
                      <a:pt x="3639" y="8344"/>
                    </a:lnTo>
                    <a:lnTo>
                      <a:pt x="3286" y="8344"/>
                    </a:lnTo>
                    <a:lnTo>
                      <a:pt x="3286" y="7985"/>
                    </a:lnTo>
                    <a:close/>
                    <a:moveTo>
                      <a:pt x="4066" y="7985"/>
                    </a:moveTo>
                    <a:lnTo>
                      <a:pt x="4066" y="8344"/>
                    </a:lnTo>
                    <a:lnTo>
                      <a:pt x="3713" y="8344"/>
                    </a:lnTo>
                    <a:lnTo>
                      <a:pt x="3713" y="7985"/>
                    </a:lnTo>
                    <a:close/>
                    <a:moveTo>
                      <a:pt x="4494" y="7985"/>
                    </a:moveTo>
                    <a:lnTo>
                      <a:pt x="4494" y="8344"/>
                    </a:lnTo>
                    <a:lnTo>
                      <a:pt x="4140" y="8344"/>
                    </a:lnTo>
                    <a:lnTo>
                      <a:pt x="4140" y="7985"/>
                    </a:lnTo>
                    <a:close/>
                    <a:moveTo>
                      <a:pt x="4921" y="7985"/>
                    </a:moveTo>
                    <a:lnTo>
                      <a:pt x="4921" y="8344"/>
                    </a:lnTo>
                    <a:lnTo>
                      <a:pt x="4568" y="8344"/>
                    </a:lnTo>
                    <a:lnTo>
                      <a:pt x="4568" y="7985"/>
                    </a:lnTo>
                    <a:close/>
                    <a:moveTo>
                      <a:pt x="5348" y="7985"/>
                    </a:moveTo>
                    <a:lnTo>
                      <a:pt x="5348" y="8344"/>
                    </a:lnTo>
                    <a:lnTo>
                      <a:pt x="4995" y="8344"/>
                    </a:lnTo>
                    <a:lnTo>
                      <a:pt x="4995" y="7985"/>
                    </a:lnTo>
                    <a:close/>
                    <a:moveTo>
                      <a:pt x="5775" y="7985"/>
                    </a:moveTo>
                    <a:lnTo>
                      <a:pt x="5775" y="8344"/>
                    </a:lnTo>
                    <a:lnTo>
                      <a:pt x="5422" y="8344"/>
                    </a:lnTo>
                    <a:lnTo>
                      <a:pt x="5422" y="7985"/>
                    </a:lnTo>
                    <a:close/>
                    <a:moveTo>
                      <a:pt x="6202" y="7985"/>
                    </a:moveTo>
                    <a:lnTo>
                      <a:pt x="6202" y="8344"/>
                    </a:lnTo>
                    <a:lnTo>
                      <a:pt x="5849" y="8344"/>
                    </a:lnTo>
                    <a:lnTo>
                      <a:pt x="5849" y="7985"/>
                    </a:lnTo>
                    <a:close/>
                    <a:moveTo>
                      <a:pt x="6629" y="7985"/>
                    </a:moveTo>
                    <a:lnTo>
                      <a:pt x="6629" y="8344"/>
                    </a:lnTo>
                    <a:lnTo>
                      <a:pt x="6276" y="8344"/>
                    </a:lnTo>
                    <a:lnTo>
                      <a:pt x="6276" y="7985"/>
                    </a:lnTo>
                    <a:close/>
                    <a:moveTo>
                      <a:pt x="7056" y="7985"/>
                    </a:moveTo>
                    <a:lnTo>
                      <a:pt x="7056" y="8344"/>
                    </a:lnTo>
                    <a:lnTo>
                      <a:pt x="6703" y="8344"/>
                    </a:lnTo>
                    <a:lnTo>
                      <a:pt x="6703" y="7985"/>
                    </a:lnTo>
                    <a:close/>
                    <a:moveTo>
                      <a:pt x="7484" y="7985"/>
                    </a:moveTo>
                    <a:lnTo>
                      <a:pt x="7484" y="8344"/>
                    </a:lnTo>
                    <a:lnTo>
                      <a:pt x="7130" y="8344"/>
                    </a:lnTo>
                    <a:lnTo>
                      <a:pt x="7130" y="7985"/>
                    </a:lnTo>
                    <a:close/>
                    <a:moveTo>
                      <a:pt x="7911" y="7985"/>
                    </a:moveTo>
                    <a:lnTo>
                      <a:pt x="7911" y="8344"/>
                    </a:lnTo>
                    <a:lnTo>
                      <a:pt x="7558" y="8344"/>
                    </a:lnTo>
                    <a:lnTo>
                      <a:pt x="7558" y="7985"/>
                    </a:lnTo>
                    <a:close/>
                    <a:moveTo>
                      <a:pt x="8338" y="7985"/>
                    </a:moveTo>
                    <a:lnTo>
                      <a:pt x="8338" y="8344"/>
                    </a:lnTo>
                    <a:lnTo>
                      <a:pt x="7985" y="8344"/>
                    </a:lnTo>
                    <a:lnTo>
                      <a:pt x="7985" y="7985"/>
                    </a:lnTo>
                    <a:close/>
                    <a:moveTo>
                      <a:pt x="8765" y="7985"/>
                    </a:moveTo>
                    <a:lnTo>
                      <a:pt x="8765" y="8344"/>
                    </a:lnTo>
                    <a:lnTo>
                      <a:pt x="8412" y="8344"/>
                    </a:lnTo>
                    <a:lnTo>
                      <a:pt x="8412" y="7985"/>
                    </a:lnTo>
                    <a:close/>
                    <a:moveTo>
                      <a:pt x="9192" y="7985"/>
                    </a:moveTo>
                    <a:lnTo>
                      <a:pt x="9192" y="8344"/>
                    </a:lnTo>
                    <a:lnTo>
                      <a:pt x="8839" y="8344"/>
                    </a:lnTo>
                    <a:lnTo>
                      <a:pt x="8839" y="7985"/>
                    </a:lnTo>
                    <a:close/>
                    <a:moveTo>
                      <a:pt x="9619" y="7985"/>
                    </a:moveTo>
                    <a:lnTo>
                      <a:pt x="9619" y="8344"/>
                    </a:lnTo>
                    <a:lnTo>
                      <a:pt x="9266" y="8344"/>
                    </a:lnTo>
                    <a:lnTo>
                      <a:pt x="9266" y="7985"/>
                    </a:lnTo>
                    <a:close/>
                    <a:moveTo>
                      <a:pt x="10046" y="7985"/>
                    </a:moveTo>
                    <a:lnTo>
                      <a:pt x="10046" y="8344"/>
                    </a:lnTo>
                    <a:lnTo>
                      <a:pt x="9693" y="8344"/>
                    </a:lnTo>
                    <a:lnTo>
                      <a:pt x="9693" y="7985"/>
                    </a:lnTo>
                    <a:close/>
                    <a:moveTo>
                      <a:pt x="10474" y="7985"/>
                    </a:moveTo>
                    <a:lnTo>
                      <a:pt x="10474" y="8344"/>
                    </a:lnTo>
                    <a:lnTo>
                      <a:pt x="10120" y="8344"/>
                    </a:lnTo>
                    <a:lnTo>
                      <a:pt x="10120" y="7985"/>
                    </a:lnTo>
                    <a:close/>
                    <a:moveTo>
                      <a:pt x="10901" y="7985"/>
                    </a:moveTo>
                    <a:lnTo>
                      <a:pt x="10901" y="8344"/>
                    </a:lnTo>
                    <a:lnTo>
                      <a:pt x="10548" y="8344"/>
                    </a:lnTo>
                    <a:lnTo>
                      <a:pt x="10548" y="7985"/>
                    </a:lnTo>
                    <a:close/>
                    <a:moveTo>
                      <a:pt x="11328" y="7985"/>
                    </a:moveTo>
                    <a:lnTo>
                      <a:pt x="11328" y="8344"/>
                    </a:lnTo>
                    <a:lnTo>
                      <a:pt x="10975" y="8344"/>
                    </a:lnTo>
                    <a:lnTo>
                      <a:pt x="10975" y="7985"/>
                    </a:lnTo>
                    <a:close/>
                    <a:moveTo>
                      <a:pt x="11755" y="7985"/>
                    </a:moveTo>
                    <a:lnTo>
                      <a:pt x="11755" y="8344"/>
                    </a:lnTo>
                    <a:lnTo>
                      <a:pt x="11402" y="8344"/>
                    </a:lnTo>
                    <a:lnTo>
                      <a:pt x="11402" y="7985"/>
                    </a:lnTo>
                    <a:close/>
                    <a:moveTo>
                      <a:pt x="649" y="8412"/>
                    </a:moveTo>
                    <a:lnTo>
                      <a:pt x="649" y="8771"/>
                    </a:lnTo>
                    <a:lnTo>
                      <a:pt x="296" y="8771"/>
                    </a:lnTo>
                    <a:lnTo>
                      <a:pt x="296" y="8412"/>
                    </a:lnTo>
                    <a:close/>
                    <a:moveTo>
                      <a:pt x="1076" y="8412"/>
                    </a:moveTo>
                    <a:lnTo>
                      <a:pt x="1076" y="8771"/>
                    </a:lnTo>
                    <a:lnTo>
                      <a:pt x="723" y="8771"/>
                    </a:lnTo>
                    <a:lnTo>
                      <a:pt x="723" y="8412"/>
                    </a:lnTo>
                    <a:close/>
                    <a:moveTo>
                      <a:pt x="1504" y="8412"/>
                    </a:moveTo>
                    <a:lnTo>
                      <a:pt x="1504" y="8771"/>
                    </a:lnTo>
                    <a:lnTo>
                      <a:pt x="1151" y="8771"/>
                    </a:lnTo>
                    <a:lnTo>
                      <a:pt x="1151" y="8412"/>
                    </a:lnTo>
                    <a:close/>
                    <a:moveTo>
                      <a:pt x="1931" y="8412"/>
                    </a:moveTo>
                    <a:lnTo>
                      <a:pt x="1931" y="8771"/>
                    </a:lnTo>
                    <a:lnTo>
                      <a:pt x="1578" y="8771"/>
                    </a:lnTo>
                    <a:lnTo>
                      <a:pt x="1578" y="8412"/>
                    </a:lnTo>
                    <a:close/>
                    <a:moveTo>
                      <a:pt x="2358" y="8412"/>
                    </a:moveTo>
                    <a:lnTo>
                      <a:pt x="2358" y="8771"/>
                    </a:lnTo>
                    <a:lnTo>
                      <a:pt x="2005" y="8771"/>
                    </a:lnTo>
                    <a:lnTo>
                      <a:pt x="2005" y="8412"/>
                    </a:lnTo>
                    <a:close/>
                    <a:moveTo>
                      <a:pt x="2785" y="8412"/>
                    </a:moveTo>
                    <a:lnTo>
                      <a:pt x="2785" y="8771"/>
                    </a:lnTo>
                    <a:lnTo>
                      <a:pt x="2432" y="8771"/>
                    </a:lnTo>
                    <a:lnTo>
                      <a:pt x="2432" y="8412"/>
                    </a:lnTo>
                    <a:close/>
                    <a:moveTo>
                      <a:pt x="3212" y="8412"/>
                    </a:moveTo>
                    <a:lnTo>
                      <a:pt x="3212" y="8771"/>
                    </a:lnTo>
                    <a:lnTo>
                      <a:pt x="2859" y="8771"/>
                    </a:lnTo>
                    <a:lnTo>
                      <a:pt x="2859" y="8412"/>
                    </a:lnTo>
                    <a:close/>
                    <a:moveTo>
                      <a:pt x="3639" y="8412"/>
                    </a:moveTo>
                    <a:lnTo>
                      <a:pt x="3639" y="8771"/>
                    </a:lnTo>
                    <a:lnTo>
                      <a:pt x="3286" y="8771"/>
                    </a:lnTo>
                    <a:lnTo>
                      <a:pt x="3286" y="8412"/>
                    </a:lnTo>
                    <a:close/>
                    <a:moveTo>
                      <a:pt x="4066" y="8412"/>
                    </a:moveTo>
                    <a:lnTo>
                      <a:pt x="4066" y="8771"/>
                    </a:lnTo>
                    <a:lnTo>
                      <a:pt x="3713" y="8771"/>
                    </a:lnTo>
                    <a:lnTo>
                      <a:pt x="3713" y="8412"/>
                    </a:lnTo>
                    <a:close/>
                    <a:moveTo>
                      <a:pt x="4494" y="8412"/>
                    </a:moveTo>
                    <a:lnTo>
                      <a:pt x="4494" y="8771"/>
                    </a:lnTo>
                    <a:lnTo>
                      <a:pt x="4140" y="8771"/>
                    </a:lnTo>
                    <a:lnTo>
                      <a:pt x="4140" y="8412"/>
                    </a:lnTo>
                    <a:close/>
                    <a:moveTo>
                      <a:pt x="4921" y="8412"/>
                    </a:moveTo>
                    <a:lnTo>
                      <a:pt x="4921" y="8771"/>
                    </a:lnTo>
                    <a:lnTo>
                      <a:pt x="4568" y="8771"/>
                    </a:lnTo>
                    <a:lnTo>
                      <a:pt x="4568" y="8412"/>
                    </a:lnTo>
                    <a:close/>
                    <a:moveTo>
                      <a:pt x="5348" y="8412"/>
                    </a:moveTo>
                    <a:lnTo>
                      <a:pt x="5348" y="8771"/>
                    </a:lnTo>
                    <a:lnTo>
                      <a:pt x="4995" y="8771"/>
                    </a:lnTo>
                    <a:lnTo>
                      <a:pt x="4995" y="8412"/>
                    </a:lnTo>
                    <a:close/>
                    <a:moveTo>
                      <a:pt x="5775" y="8412"/>
                    </a:moveTo>
                    <a:lnTo>
                      <a:pt x="5775" y="8771"/>
                    </a:lnTo>
                    <a:lnTo>
                      <a:pt x="5422" y="8771"/>
                    </a:lnTo>
                    <a:lnTo>
                      <a:pt x="5422" y="8412"/>
                    </a:lnTo>
                    <a:close/>
                    <a:moveTo>
                      <a:pt x="6202" y="8412"/>
                    </a:moveTo>
                    <a:lnTo>
                      <a:pt x="6202" y="8771"/>
                    </a:lnTo>
                    <a:lnTo>
                      <a:pt x="5849" y="8771"/>
                    </a:lnTo>
                    <a:lnTo>
                      <a:pt x="5849" y="8412"/>
                    </a:lnTo>
                    <a:close/>
                    <a:moveTo>
                      <a:pt x="6629" y="8412"/>
                    </a:moveTo>
                    <a:lnTo>
                      <a:pt x="6629" y="8771"/>
                    </a:lnTo>
                    <a:lnTo>
                      <a:pt x="6276" y="8771"/>
                    </a:lnTo>
                    <a:lnTo>
                      <a:pt x="6276" y="8412"/>
                    </a:lnTo>
                    <a:close/>
                    <a:moveTo>
                      <a:pt x="7056" y="8412"/>
                    </a:moveTo>
                    <a:lnTo>
                      <a:pt x="7056" y="8771"/>
                    </a:lnTo>
                    <a:lnTo>
                      <a:pt x="6703" y="8771"/>
                    </a:lnTo>
                    <a:lnTo>
                      <a:pt x="6703" y="8412"/>
                    </a:lnTo>
                    <a:close/>
                    <a:moveTo>
                      <a:pt x="7484" y="8412"/>
                    </a:moveTo>
                    <a:lnTo>
                      <a:pt x="7484" y="8771"/>
                    </a:lnTo>
                    <a:lnTo>
                      <a:pt x="7130" y="8771"/>
                    </a:lnTo>
                    <a:lnTo>
                      <a:pt x="7130" y="8412"/>
                    </a:lnTo>
                    <a:close/>
                    <a:moveTo>
                      <a:pt x="7911" y="8412"/>
                    </a:moveTo>
                    <a:lnTo>
                      <a:pt x="7911" y="8771"/>
                    </a:lnTo>
                    <a:lnTo>
                      <a:pt x="7558" y="8771"/>
                    </a:lnTo>
                    <a:lnTo>
                      <a:pt x="7558" y="8412"/>
                    </a:lnTo>
                    <a:close/>
                    <a:moveTo>
                      <a:pt x="8338" y="8412"/>
                    </a:moveTo>
                    <a:lnTo>
                      <a:pt x="8338" y="8771"/>
                    </a:lnTo>
                    <a:lnTo>
                      <a:pt x="7985" y="8771"/>
                    </a:lnTo>
                    <a:lnTo>
                      <a:pt x="7985" y="8412"/>
                    </a:lnTo>
                    <a:close/>
                    <a:moveTo>
                      <a:pt x="8765" y="8412"/>
                    </a:moveTo>
                    <a:lnTo>
                      <a:pt x="8765" y="8771"/>
                    </a:lnTo>
                    <a:lnTo>
                      <a:pt x="8412" y="8771"/>
                    </a:lnTo>
                    <a:lnTo>
                      <a:pt x="8412" y="8412"/>
                    </a:lnTo>
                    <a:close/>
                    <a:moveTo>
                      <a:pt x="9192" y="8412"/>
                    </a:moveTo>
                    <a:lnTo>
                      <a:pt x="9192" y="8771"/>
                    </a:lnTo>
                    <a:lnTo>
                      <a:pt x="8839" y="8771"/>
                    </a:lnTo>
                    <a:lnTo>
                      <a:pt x="8839" y="8412"/>
                    </a:lnTo>
                    <a:close/>
                    <a:moveTo>
                      <a:pt x="9619" y="8412"/>
                    </a:moveTo>
                    <a:lnTo>
                      <a:pt x="9619" y="8771"/>
                    </a:lnTo>
                    <a:lnTo>
                      <a:pt x="9266" y="8771"/>
                    </a:lnTo>
                    <a:lnTo>
                      <a:pt x="9266" y="8412"/>
                    </a:lnTo>
                    <a:close/>
                    <a:moveTo>
                      <a:pt x="10046" y="8412"/>
                    </a:moveTo>
                    <a:lnTo>
                      <a:pt x="10046" y="8771"/>
                    </a:lnTo>
                    <a:lnTo>
                      <a:pt x="9693" y="8771"/>
                    </a:lnTo>
                    <a:lnTo>
                      <a:pt x="9693" y="8412"/>
                    </a:lnTo>
                    <a:close/>
                    <a:moveTo>
                      <a:pt x="10474" y="8412"/>
                    </a:moveTo>
                    <a:lnTo>
                      <a:pt x="10474" y="8771"/>
                    </a:lnTo>
                    <a:lnTo>
                      <a:pt x="10120" y="8771"/>
                    </a:lnTo>
                    <a:lnTo>
                      <a:pt x="10120" y="8412"/>
                    </a:lnTo>
                    <a:close/>
                    <a:moveTo>
                      <a:pt x="10901" y="8412"/>
                    </a:moveTo>
                    <a:lnTo>
                      <a:pt x="10901" y="8771"/>
                    </a:lnTo>
                    <a:lnTo>
                      <a:pt x="10548" y="8771"/>
                    </a:lnTo>
                    <a:lnTo>
                      <a:pt x="10548" y="8412"/>
                    </a:lnTo>
                    <a:close/>
                    <a:moveTo>
                      <a:pt x="11328" y="8412"/>
                    </a:moveTo>
                    <a:lnTo>
                      <a:pt x="11328" y="8771"/>
                    </a:lnTo>
                    <a:lnTo>
                      <a:pt x="10975" y="8771"/>
                    </a:lnTo>
                    <a:lnTo>
                      <a:pt x="10975" y="8412"/>
                    </a:lnTo>
                    <a:close/>
                    <a:moveTo>
                      <a:pt x="11755" y="8412"/>
                    </a:moveTo>
                    <a:lnTo>
                      <a:pt x="11755" y="8771"/>
                    </a:lnTo>
                    <a:lnTo>
                      <a:pt x="11402" y="8771"/>
                    </a:lnTo>
                    <a:lnTo>
                      <a:pt x="11402" y="8412"/>
                    </a:lnTo>
                    <a:close/>
                    <a:moveTo>
                      <a:pt x="649" y="8839"/>
                    </a:moveTo>
                    <a:lnTo>
                      <a:pt x="649" y="9198"/>
                    </a:lnTo>
                    <a:lnTo>
                      <a:pt x="296" y="9198"/>
                    </a:lnTo>
                    <a:lnTo>
                      <a:pt x="296" y="8839"/>
                    </a:lnTo>
                    <a:close/>
                    <a:moveTo>
                      <a:pt x="1076" y="8839"/>
                    </a:moveTo>
                    <a:lnTo>
                      <a:pt x="1076" y="9198"/>
                    </a:lnTo>
                    <a:lnTo>
                      <a:pt x="723" y="9198"/>
                    </a:lnTo>
                    <a:lnTo>
                      <a:pt x="723" y="8839"/>
                    </a:lnTo>
                    <a:close/>
                    <a:moveTo>
                      <a:pt x="1504" y="8839"/>
                    </a:moveTo>
                    <a:lnTo>
                      <a:pt x="1504" y="9198"/>
                    </a:lnTo>
                    <a:lnTo>
                      <a:pt x="1151" y="9198"/>
                    </a:lnTo>
                    <a:lnTo>
                      <a:pt x="1151" y="8839"/>
                    </a:lnTo>
                    <a:close/>
                    <a:moveTo>
                      <a:pt x="1931" y="8839"/>
                    </a:moveTo>
                    <a:lnTo>
                      <a:pt x="1931" y="9198"/>
                    </a:lnTo>
                    <a:lnTo>
                      <a:pt x="1578" y="9198"/>
                    </a:lnTo>
                    <a:lnTo>
                      <a:pt x="1578" y="8839"/>
                    </a:lnTo>
                    <a:close/>
                    <a:moveTo>
                      <a:pt x="2358" y="8839"/>
                    </a:moveTo>
                    <a:lnTo>
                      <a:pt x="2358" y="9198"/>
                    </a:lnTo>
                    <a:lnTo>
                      <a:pt x="2005" y="9198"/>
                    </a:lnTo>
                    <a:lnTo>
                      <a:pt x="2005" y="8839"/>
                    </a:lnTo>
                    <a:close/>
                    <a:moveTo>
                      <a:pt x="2785" y="8839"/>
                    </a:moveTo>
                    <a:lnTo>
                      <a:pt x="2785" y="9198"/>
                    </a:lnTo>
                    <a:lnTo>
                      <a:pt x="2432" y="9198"/>
                    </a:lnTo>
                    <a:lnTo>
                      <a:pt x="2432" y="8839"/>
                    </a:lnTo>
                    <a:close/>
                    <a:moveTo>
                      <a:pt x="3212" y="8839"/>
                    </a:moveTo>
                    <a:lnTo>
                      <a:pt x="3212" y="9198"/>
                    </a:lnTo>
                    <a:lnTo>
                      <a:pt x="2859" y="9198"/>
                    </a:lnTo>
                    <a:lnTo>
                      <a:pt x="2859" y="8839"/>
                    </a:lnTo>
                    <a:close/>
                    <a:moveTo>
                      <a:pt x="3639" y="8839"/>
                    </a:moveTo>
                    <a:lnTo>
                      <a:pt x="3639" y="9198"/>
                    </a:lnTo>
                    <a:lnTo>
                      <a:pt x="3286" y="9198"/>
                    </a:lnTo>
                    <a:lnTo>
                      <a:pt x="3286" y="8839"/>
                    </a:lnTo>
                    <a:close/>
                    <a:moveTo>
                      <a:pt x="4066" y="8839"/>
                    </a:moveTo>
                    <a:lnTo>
                      <a:pt x="4066" y="9198"/>
                    </a:lnTo>
                    <a:lnTo>
                      <a:pt x="3713" y="9198"/>
                    </a:lnTo>
                    <a:lnTo>
                      <a:pt x="3713" y="8839"/>
                    </a:lnTo>
                    <a:close/>
                    <a:moveTo>
                      <a:pt x="4494" y="8839"/>
                    </a:moveTo>
                    <a:lnTo>
                      <a:pt x="4494" y="9198"/>
                    </a:lnTo>
                    <a:lnTo>
                      <a:pt x="4140" y="9198"/>
                    </a:lnTo>
                    <a:lnTo>
                      <a:pt x="4140" y="8839"/>
                    </a:lnTo>
                    <a:close/>
                    <a:moveTo>
                      <a:pt x="4921" y="8839"/>
                    </a:moveTo>
                    <a:lnTo>
                      <a:pt x="4921" y="9198"/>
                    </a:lnTo>
                    <a:lnTo>
                      <a:pt x="4568" y="9198"/>
                    </a:lnTo>
                    <a:lnTo>
                      <a:pt x="4568" y="8839"/>
                    </a:lnTo>
                    <a:close/>
                    <a:moveTo>
                      <a:pt x="5348" y="8839"/>
                    </a:moveTo>
                    <a:lnTo>
                      <a:pt x="5348" y="9198"/>
                    </a:lnTo>
                    <a:lnTo>
                      <a:pt x="4995" y="9198"/>
                    </a:lnTo>
                    <a:lnTo>
                      <a:pt x="4995" y="8839"/>
                    </a:lnTo>
                    <a:close/>
                    <a:moveTo>
                      <a:pt x="5775" y="8839"/>
                    </a:moveTo>
                    <a:lnTo>
                      <a:pt x="5775" y="9198"/>
                    </a:lnTo>
                    <a:lnTo>
                      <a:pt x="5422" y="9198"/>
                    </a:lnTo>
                    <a:lnTo>
                      <a:pt x="5422" y="8839"/>
                    </a:lnTo>
                    <a:close/>
                    <a:moveTo>
                      <a:pt x="6202" y="8839"/>
                    </a:moveTo>
                    <a:lnTo>
                      <a:pt x="6202" y="9198"/>
                    </a:lnTo>
                    <a:lnTo>
                      <a:pt x="5849" y="9198"/>
                    </a:lnTo>
                    <a:lnTo>
                      <a:pt x="5849" y="8839"/>
                    </a:lnTo>
                    <a:close/>
                    <a:moveTo>
                      <a:pt x="6629" y="8839"/>
                    </a:moveTo>
                    <a:lnTo>
                      <a:pt x="6629" y="9198"/>
                    </a:lnTo>
                    <a:lnTo>
                      <a:pt x="6276" y="9198"/>
                    </a:lnTo>
                    <a:lnTo>
                      <a:pt x="6276" y="8839"/>
                    </a:lnTo>
                    <a:close/>
                    <a:moveTo>
                      <a:pt x="7056" y="8839"/>
                    </a:moveTo>
                    <a:lnTo>
                      <a:pt x="7056" y="9198"/>
                    </a:lnTo>
                    <a:lnTo>
                      <a:pt x="6703" y="9198"/>
                    </a:lnTo>
                    <a:lnTo>
                      <a:pt x="6703" y="8839"/>
                    </a:lnTo>
                    <a:close/>
                    <a:moveTo>
                      <a:pt x="7484" y="8839"/>
                    </a:moveTo>
                    <a:lnTo>
                      <a:pt x="7484" y="9198"/>
                    </a:lnTo>
                    <a:lnTo>
                      <a:pt x="7130" y="9198"/>
                    </a:lnTo>
                    <a:lnTo>
                      <a:pt x="7130" y="8839"/>
                    </a:lnTo>
                    <a:close/>
                    <a:moveTo>
                      <a:pt x="7911" y="8839"/>
                    </a:moveTo>
                    <a:lnTo>
                      <a:pt x="7911" y="9198"/>
                    </a:lnTo>
                    <a:lnTo>
                      <a:pt x="7558" y="9198"/>
                    </a:lnTo>
                    <a:lnTo>
                      <a:pt x="7558" y="8839"/>
                    </a:lnTo>
                    <a:close/>
                    <a:moveTo>
                      <a:pt x="8338" y="8839"/>
                    </a:moveTo>
                    <a:lnTo>
                      <a:pt x="8338" y="9198"/>
                    </a:lnTo>
                    <a:lnTo>
                      <a:pt x="7985" y="9198"/>
                    </a:lnTo>
                    <a:lnTo>
                      <a:pt x="7985" y="8839"/>
                    </a:lnTo>
                    <a:close/>
                    <a:moveTo>
                      <a:pt x="8765" y="8839"/>
                    </a:moveTo>
                    <a:lnTo>
                      <a:pt x="8765" y="9198"/>
                    </a:lnTo>
                    <a:lnTo>
                      <a:pt x="8412" y="9198"/>
                    </a:lnTo>
                    <a:lnTo>
                      <a:pt x="8412" y="8839"/>
                    </a:lnTo>
                    <a:close/>
                    <a:moveTo>
                      <a:pt x="9192" y="8839"/>
                    </a:moveTo>
                    <a:lnTo>
                      <a:pt x="9192" y="9198"/>
                    </a:lnTo>
                    <a:lnTo>
                      <a:pt x="8839" y="9198"/>
                    </a:lnTo>
                    <a:lnTo>
                      <a:pt x="8839" y="8839"/>
                    </a:lnTo>
                    <a:close/>
                    <a:moveTo>
                      <a:pt x="9619" y="8839"/>
                    </a:moveTo>
                    <a:lnTo>
                      <a:pt x="9619" y="9198"/>
                    </a:lnTo>
                    <a:lnTo>
                      <a:pt x="9266" y="9198"/>
                    </a:lnTo>
                    <a:lnTo>
                      <a:pt x="9266" y="8839"/>
                    </a:lnTo>
                    <a:close/>
                    <a:moveTo>
                      <a:pt x="10046" y="8839"/>
                    </a:moveTo>
                    <a:lnTo>
                      <a:pt x="10046" y="9198"/>
                    </a:lnTo>
                    <a:lnTo>
                      <a:pt x="9693" y="9198"/>
                    </a:lnTo>
                    <a:lnTo>
                      <a:pt x="9693" y="8839"/>
                    </a:lnTo>
                    <a:close/>
                    <a:moveTo>
                      <a:pt x="10474" y="8839"/>
                    </a:moveTo>
                    <a:lnTo>
                      <a:pt x="10474" y="9198"/>
                    </a:lnTo>
                    <a:lnTo>
                      <a:pt x="10120" y="9198"/>
                    </a:lnTo>
                    <a:lnTo>
                      <a:pt x="10120" y="8839"/>
                    </a:lnTo>
                    <a:close/>
                    <a:moveTo>
                      <a:pt x="10901" y="8839"/>
                    </a:moveTo>
                    <a:lnTo>
                      <a:pt x="10901" y="9198"/>
                    </a:lnTo>
                    <a:lnTo>
                      <a:pt x="10548" y="9198"/>
                    </a:lnTo>
                    <a:lnTo>
                      <a:pt x="10548" y="8839"/>
                    </a:lnTo>
                    <a:close/>
                    <a:moveTo>
                      <a:pt x="11328" y="8839"/>
                    </a:moveTo>
                    <a:lnTo>
                      <a:pt x="11328" y="9198"/>
                    </a:lnTo>
                    <a:lnTo>
                      <a:pt x="10975" y="9198"/>
                    </a:lnTo>
                    <a:lnTo>
                      <a:pt x="10975" y="8839"/>
                    </a:lnTo>
                    <a:close/>
                    <a:moveTo>
                      <a:pt x="11755" y="8839"/>
                    </a:moveTo>
                    <a:lnTo>
                      <a:pt x="11755" y="9198"/>
                    </a:lnTo>
                    <a:lnTo>
                      <a:pt x="11402" y="9198"/>
                    </a:lnTo>
                    <a:lnTo>
                      <a:pt x="11402" y="8839"/>
                    </a:lnTo>
                    <a:close/>
                    <a:moveTo>
                      <a:pt x="649" y="9266"/>
                    </a:moveTo>
                    <a:lnTo>
                      <a:pt x="649" y="9625"/>
                    </a:lnTo>
                    <a:lnTo>
                      <a:pt x="296" y="9625"/>
                    </a:lnTo>
                    <a:lnTo>
                      <a:pt x="296" y="9266"/>
                    </a:lnTo>
                    <a:close/>
                    <a:moveTo>
                      <a:pt x="1076" y="9266"/>
                    </a:moveTo>
                    <a:lnTo>
                      <a:pt x="1076" y="9625"/>
                    </a:lnTo>
                    <a:lnTo>
                      <a:pt x="723" y="9625"/>
                    </a:lnTo>
                    <a:lnTo>
                      <a:pt x="723" y="9266"/>
                    </a:lnTo>
                    <a:close/>
                    <a:moveTo>
                      <a:pt x="1504" y="9266"/>
                    </a:moveTo>
                    <a:lnTo>
                      <a:pt x="1504" y="9625"/>
                    </a:lnTo>
                    <a:lnTo>
                      <a:pt x="1151" y="9625"/>
                    </a:lnTo>
                    <a:lnTo>
                      <a:pt x="1151" y="9266"/>
                    </a:lnTo>
                    <a:close/>
                    <a:moveTo>
                      <a:pt x="1931" y="9266"/>
                    </a:moveTo>
                    <a:lnTo>
                      <a:pt x="1931" y="9625"/>
                    </a:lnTo>
                    <a:lnTo>
                      <a:pt x="1578" y="9625"/>
                    </a:lnTo>
                    <a:lnTo>
                      <a:pt x="1578" y="9266"/>
                    </a:lnTo>
                    <a:close/>
                    <a:moveTo>
                      <a:pt x="2358" y="9266"/>
                    </a:moveTo>
                    <a:lnTo>
                      <a:pt x="2358" y="9625"/>
                    </a:lnTo>
                    <a:lnTo>
                      <a:pt x="2005" y="9625"/>
                    </a:lnTo>
                    <a:lnTo>
                      <a:pt x="2005" y="9266"/>
                    </a:lnTo>
                    <a:close/>
                    <a:moveTo>
                      <a:pt x="2785" y="9266"/>
                    </a:moveTo>
                    <a:lnTo>
                      <a:pt x="2785" y="9625"/>
                    </a:lnTo>
                    <a:lnTo>
                      <a:pt x="2432" y="9625"/>
                    </a:lnTo>
                    <a:lnTo>
                      <a:pt x="2432" y="9266"/>
                    </a:lnTo>
                    <a:close/>
                    <a:moveTo>
                      <a:pt x="3212" y="9266"/>
                    </a:moveTo>
                    <a:lnTo>
                      <a:pt x="3212" y="9625"/>
                    </a:lnTo>
                    <a:lnTo>
                      <a:pt x="2859" y="9625"/>
                    </a:lnTo>
                    <a:lnTo>
                      <a:pt x="2859" y="9266"/>
                    </a:lnTo>
                    <a:close/>
                    <a:moveTo>
                      <a:pt x="3639" y="9266"/>
                    </a:moveTo>
                    <a:lnTo>
                      <a:pt x="3639" y="9625"/>
                    </a:lnTo>
                    <a:lnTo>
                      <a:pt x="3286" y="9625"/>
                    </a:lnTo>
                    <a:lnTo>
                      <a:pt x="3286" y="9266"/>
                    </a:lnTo>
                    <a:close/>
                    <a:moveTo>
                      <a:pt x="4066" y="9266"/>
                    </a:moveTo>
                    <a:lnTo>
                      <a:pt x="4066" y="9625"/>
                    </a:lnTo>
                    <a:lnTo>
                      <a:pt x="3713" y="9625"/>
                    </a:lnTo>
                    <a:lnTo>
                      <a:pt x="3713" y="9266"/>
                    </a:lnTo>
                    <a:close/>
                    <a:moveTo>
                      <a:pt x="4494" y="9266"/>
                    </a:moveTo>
                    <a:lnTo>
                      <a:pt x="4494" y="9625"/>
                    </a:lnTo>
                    <a:lnTo>
                      <a:pt x="4140" y="9625"/>
                    </a:lnTo>
                    <a:lnTo>
                      <a:pt x="4140" y="9266"/>
                    </a:lnTo>
                    <a:close/>
                    <a:moveTo>
                      <a:pt x="4921" y="9266"/>
                    </a:moveTo>
                    <a:lnTo>
                      <a:pt x="4921" y="9625"/>
                    </a:lnTo>
                    <a:lnTo>
                      <a:pt x="4568" y="9625"/>
                    </a:lnTo>
                    <a:lnTo>
                      <a:pt x="4568" y="9266"/>
                    </a:lnTo>
                    <a:close/>
                    <a:moveTo>
                      <a:pt x="5348" y="9266"/>
                    </a:moveTo>
                    <a:lnTo>
                      <a:pt x="5348" y="9625"/>
                    </a:lnTo>
                    <a:lnTo>
                      <a:pt x="4995" y="9625"/>
                    </a:lnTo>
                    <a:lnTo>
                      <a:pt x="4995" y="9266"/>
                    </a:lnTo>
                    <a:close/>
                    <a:moveTo>
                      <a:pt x="5775" y="9266"/>
                    </a:moveTo>
                    <a:lnTo>
                      <a:pt x="5775" y="9625"/>
                    </a:lnTo>
                    <a:lnTo>
                      <a:pt x="5422" y="9625"/>
                    </a:lnTo>
                    <a:lnTo>
                      <a:pt x="5422" y="9266"/>
                    </a:lnTo>
                    <a:close/>
                    <a:moveTo>
                      <a:pt x="6202" y="9266"/>
                    </a:moveTo>
                    <a:lnTo>
                      <a:pt x="6202" y="9625"/>
                    </a:lnTo>
                    <a:lnTo>
                      <a:pt x="5849" y="9625"/>
                    </a:lnTo>
                    <a:lnTo>
                      <a:pt x="5849" y="9266"/>
                    </a:lnTo>
                    <a:close/>
                    <a:moveTo>
                      <a:pt x="6629" y="9266"/>
                    </a:moveTo>
                    <a:lnTo>
                      <a:pt x="6629" y="9625"/>
                    </a:lnTo>
                    <a:lnTo>
                      <a:pt x="6276" y="9625"/>
                    </a:lnTo>
                    <a:lnTo>
                      <a:pt x="6276" y="9266"/>
                    </a:lnTo>
                    <a:close/>
                    <a:moveTo>
                      <a:pt x="7056" y="9266"/>
                    </a:moveTo>
                    <a:lnTo>
                      <a:pt x="7056" y="9625"/>
                    </a:lnTo>
                    <a:lnTo>
                      <a:pt x="6703" y="9625"/>
                    </a:lnTo>
                    <a:lnTo>
                      <a:pt x="6703" y="9266"/>
                    </a:lnTo>
                    <a:close/>
                    <a:moveTo>
                      <a:pt x="7484" y="9266"/>
                    </a:moveTo>
                    <a:lnTo>
                      <a:pt x="7484" y="9625"/>
                    </a:lnTo>
                    <a:lnTo>
                      <a:pt x="7130" y="9625"/>
                    </a:lnTo>
                    <a:lnTo>
                      <a:pt x="7130" y="9266"/>
                    </a:lnTo>
                    <a:close/>
                    <a:moveTo>
                      <a:pt x="7911" y="9266"/>
                    </a:moveTo>
                    <a:lnTo>
                      <a:pt x="7911" y="9625"/>
                    </a:lnTo>
                    <a:lnTo>
                      <a:pt x="7558" y="9625"/>
                    </a:lnTo>
                    <a:lnTo>
                      <a:pt x="7558" y="9266"/>
                    </a:lnTo>
                    <a:close/>
                    <a:moveTo>
                      <a:pt x="8338" y="9266"/>
                    </a:moveTo>
                    <a:lnTo>
                      <a:pt x="8338" y="9625"/>
                    </a:lnTo>
                    <a:lnTo>
                      <a:pt x="7985" y="9625"/>
                    </a:lnTo>
                    <a:lnTo>
                      <a:pt x="7985" y="9266"/>
                    </a:lnTo>
                    <a:close/>
                    <a:moveTo>
                      <a:pt x="8765" y="9266"/>
                    </a:moveTo>
                    <a:lnTo>
                      <a:pt x="8765" y="9625"/>
                    </a:lnTo>
                    <a:lnTo>
                      <a:pt x="8412" y="9625"/>
                    </a:lnTo>
                    <a:lnTo>
                      <a:pt x="8412" y="9266"/>
                    </a:lnTo>
                    <a:close/>
                    <a:moveTo>
                      <a:pt x="9192" y="9266"/>
                    </a:moveTo>
                    <a:lnTo>
                      <a:pt x="9192" y="9625"/>
                    </a:lnTo>
                    <a:lnTo>
                      <a:pt x="8839" y="9625"/>
                    </a:lnTo>
                    <a:lnTo>
                      <a:pt x="8839" y="9266"/>
                    </a:lnTo>
                    <a:close/>
                    <a:moveTo>
                      <a:pt x="9619" y="9266"/>
                    </a:moveTo>
                    <a:lnTo>
                      <a:pt x="9619" y="9625"/>
                    </a:lnTo>
                    <a:lnTo>
                      <a:pt x="9266" y="9625"/>
                    </a:lnTo>
                    <a:lnTo>
                      <a:pt x="9266" y="9266"/>
                    </a:lnTo>
                    <a:close/>
                    <a:moveTo>
                      <a:pt x="10046" y="9266"/>
                    </a:moveTo>
                    <a:lnTo>
                      <a:pt x="10046" y="9625"/>
                    </a:lnTo>
                    <a:lnTo>
                      <a:pt x="9693" y="9625"/>
                    </a:lnTo>
                    <a:lnTo>
                      <a:pt x="9693" y="9266"/>
                    </a:lnTo>
                    <a:close/>
                    <a:moveTo>
                      <a:pt x="10474" y="9266"/>
                    </a:moveTo>
                    <a:lnTo>
                      <a:pt x="10474" y="9625"/>
                    </a:lnTo>
                    <a:lnTo>
                      <a:pt x="10120" y="9625"/>
                    </a:lnTo>
                    <a:lnTo>
                      <a:pt x="10120" y="9266"/>
                    </a:lnTo>
                    <a:close/>
                    <a:moveTo>
                      <a:pt x="10901" y="9266"/>
                    </a:moveTo>
                    <a:lnTo>
                      <a:pt x="10901" y="9625"/>
                    </a:lnTo>
                    <a:lnTo>
                      <a:pt x="10548" y="9625"/>
                    </a:lnTo>
                    <a:lnTo>
                      <a:pt x="10548" y="9266"/>
                    </a:lnTo>
                    <a:close/>
                    <a:moveTo>
                      <a:pt x="11328" y="9266"/>
                    </a:moveTo>
                    <a:lnTo>
                      <a:pt x="11328" y="9625"/>
                    </a:lnTo>
                    <a:lnTo>
                      <a:pt x="10975" y="9625"/>
                    </a:lnTo>
                    <a:lnTo>
                      <a:pt x="10975" y="9266"/>
                    </a:lnTo>
                    <a:close/>
                    <a:moveTo>
                      <a:pt x="11755" y="9266"/>
                    </a:moveTo>
                    <a:lnTo>
                      <a:pt x="11755" y="9625"/>
                    </a:lnTo>
                    <a:lnTo>
                      <a:pt x="11402" y="9625"/>
                    </a:lnTo>
                    <a:lnTo>
                      <a:pt x="11402" y="9266"/>
                    </a:lnTo>
                    <a:close/>
                    <a:moveTo>
                      <a:pt x="649" y="9693"/>
                    </a:moveTo>
                    <a:lnTo>
                      <a:pt x="649" y="10052"/>
                    </a:lnTo>
                    <a:lnTo>
                      <a:pt x="296" y="10052"/>
                    </a:lnTo>
                    <a:lnTo>
                      <a:pt x="296" y="9693"/>
                    </a:lnTo>
                    <a:close/>
                    <a:moveTo>
                      <a:pt x="1076" y="9693"/>
                    </a:moveTo>
                    <a:lnTo>
                      <a:pt x="1076" y="10052"/>
                    </a:lnTo>
                    <a:lnTo>
                      <a:pt x="723" y="10052"/>
                    </a:lnTo>
                    <a:lnTo>
                      <a:pt x="723" y="9693"/>
                    </a:lnTo>
                    <a:close/>
                    <a:moveTo>
                      <a:pt x="1504" y="9693"/>
                    </a:moveTo>
                    <a:lnTo>
                      <a:pt x="1504" y="10052"/>
                    </a:lnTo>
                    <a:lnTo>
                      <a:pt x="1151" y="10052"/>
                    </a:lnTo>
                    <a:lnTo>
                      <a:pt x="1151" y="9693"/>
                    </a:lnTo>
                    <a:close/>
                    <a:moveTo>
                      <a:pt x="1931" y="9693"/>
                    </a:moveTo>
                    <a:lnTo>
                      <a:pt x="1931" y="10052"/>
                    </a:lnTo>
                    <a:lnTo>
                      <a:pt x="1578" y="10052"/>
                    </a:lnTo>
                    <a:lnTo>
                      <a:pt x="1578" y="9693"/>
                    </a:lnTo>
                    <a:close/>
                    <a:moveTo>
                      <a:pt x="2358" y="9693"/>
                    </a:moveTo>
                    <a:lnTo>
                      <a:pt x="2358" y="10052"/>
                    </a:lnTo>
                    <a:lnTo>
                      <a:pt x="2005" y="10052"/>
                    </a:lnTo>
                    <a:lnTo>
                      <a:pt x="2005" y="9693"/>
                    </a:lnTo>
                    <a:close/>
                    <a:moveTo>
                      <a:pt x="2785" y="9693"/>
                    </a:moveTo>
                    <a:lnTo>
                      <a:pt x="2785" y="10052"/>
                    </a:lnTo>
                    <a:lnTo>
                      <a:pt x="2432" y="10052"/>
                    </a:lnTo>
                    <a:lnTo>
                      <a:pt x="2432" y="9693"/>
                    </a:lnTo>
                    <a:close/>
                    <a:moveTo>
                      <a:pt x="3212" y="9693"/>
                    </a:moveTo>
                    <a:lnTo>
                      <a:pt x="3212" y="10052"/>
                    </a:lnTo>
                    <a:lnTo>
                      <a:pt x="2859" y="10052"/>
                    </a:lnTo>
                    <a:lnTo>
                      <a:pt x="2859" y="9693"/>
                    </a:lnTo>
                    <a:close/>
                    <a:moveTo>
                      <a:pt x="3639" y="9693"/>
                    </a:moveTo>
                    <a:lnTo>
                      <a:pt x="3639" y="10052"/>
                    </a:lnTo>
                    <a:lnTo>
                      <a:pt x="3286" y="10052"/>
                    </a:lnTo>
                    <a:lnTo>
                      <a:pt x="3286" y="9693"/>
                    </a:lnTo>
                    <a:close/>
                    <a:moveTo>
                      <a:pt x="4066" y="9693"/>
                    </a:moveTo>
                    <a:lnTo>
                      <a:pt x="4066" y="10052"/>
                    </a:lnTo>
                    <a:lnTo>
                      <a:pt x="3713" y="10052"/>
                    </a:lnTo>
                    <a:lnTo>
                      <a:pt x="3713" y="9693"/>
                    </a:lnTo>
                    <a:close/>
                    <a:moveTo>
                      <a:pt x="4494" y="9693"/>
                    </a:moveTo>
                    <a:lnTo>
                      <a:pt x="4494" y="10052"/>
                    </a:lnTo>
                    <a:lnTo>
                      <a:pt x="4140" y="10052"/>
                    </a:lnTo>
                    <a:lnTo>
                      <a:pt x="4140" y="9693"/>
                    </a:lnTo>
                    <a:close/>
                    <a:moveTo>
                      <a:pt x="4921" y="9693"/>
                    </a:moveTo>
                    <a:lnTo>
                      <a:pt x="4921" y="10052"/>
                    </a:lnTo>
                    <a:lnTo>
                      <a:pt x="4568" y="10052"/>
                    </a:lnTo>
                    <a:lnTo>
                      <a:pt x="4568" y="9693"/>
                    </a:lnTo>
                    <a:close/>
                    <a:moveTo>
                      <a:pt x="5348" y="9693"/>
                    </a:moveTo>
                    <a:lnTo>
                      <a:pt x="5348" y="10052"/>
                    </a:lnTo>
                    <a:lnTo>
                      <a:pt x="4995" y="10052"/>
                    </a:lnTo>
                    <a:lnTo>
                      <a:pt x="4995" y="9693"/>
                    </a:lnTo>
                    <a:close/>
                    <a:moveTo>
                      <a:pt x="5775" y="9693"/>
                    </a:moveTo>
                    <a:lnTo>
                      <a:pt x="5775" y="10052"/>
                    </a:lnTo>
                    <a:lnTo>
                      <a:pt x="5422" y="10052"/>
                    </a:lnTo>
                    <a:lnTo>
                      <a:pt x="5422" y="9693"/>
                    </a:lnTo>
                    <a:close/>
                    <a:moveTo>
                      <a:pt x="6202" y="9693"/>
                    </a:moveTo>
                    <a:lnTo>
                      <a:pt x="6202" y="10052"/>
                    </a:lnTo>
                    <a:lnTo>
                      <a:pt x="5849" y="10052"/>
                    </a:lnTo>
                    <a:lnTo>
                      <a:pt x="5849" y="9693"/>
                    </a:lnTo>
                    <a:close/>
                    <a:moveTo>
                      <a:pt x="6629" y="9693"/>
                    </a:moveTo>
                    <a:lnTo>
                      <a:pt x="6629" y="10052"/>
                    </a:lnTo>
                    <a:lnTo>
                      <a:pt x="6276" y="10052"/>
                    </a:lnTo>
                    <a:lnTo>
                      <a:pt x="6276" y="9693"/>
                    </a:lnTo>
                    <a:close/>
                    <a:moveTo>
                      <a:pt x="7056" y="9693"/>
                    </a:moveTo>
                    <a:lnTo>
                      <a:pt x="7056" y="10052"/>
                    </a:lnTo>
                    <a:lnTo>
                      <a:pt x="6703" y="10052"/>
                    </a:lnTo>
                    <a:lnTo>
                      <a:pt x="6703" y="9693"/>
                    </a:lnTo>
                    <a:close/>
                    <a:moveTo>
                      <a:pt x="7484" y="9693"/>
                    </a:moveTo>
                    <a:lnTo>
                      <a:pt x="7484" y="10052"/>
                    </a:lnTo>
                    <a:lnTo>
                      <a:pt x="7130" y="10052"/>
                    </a:lnTo>
                    <a:lnTo>
                      <a:pt x="7130" y="9693"/>
                    </a:lnTo>
                    <a:close/>
                    <a:moveTo>
                      <a:pt x="7911" y="9693"/>
                    </a:moveTo>
                    <a:lnTo>
                      <a:pt x="7911" y="10052"/>
                    </a:lnTo>
                    <a:lnTo>
                      <a:pt x="7558" y="10052"/>
                    </a:lnTo>
                    <a:lnTo>
                      <a:pt x="7558" y="9693"/>
                    </a:lnTo>
                    <a:close/>
                    <a:moveTo>
                      <a:pt x="8338" y="9693"/>
                    </a:moveTo>
                    <a:lnTo>
                      <a:pt x="8338" y="10052"/>
                    </a:lnTo>
                    <a:lnTo>
                      <a:pt x="7985" y="10052"/>
                    </a:lnTo>
                    <a:lnTo>
                      <a:pt x="7985" y="9693"/>
                    </a:lnTo>
                    <a:close/>
                    <a:moveTo>
                      <a:pt x="8765" y="9693"/>
                    </a:moveTo>
                    <a:lnTo>
                      <a:pt x="8765" y="10052"/>
                    </a:lnTo>
                    <a:lnTo>
                      <a:pt x="8412" y="10052"/>
                    </a:lnTo>
                    <a:lnTo>
                      <a:pt x="8412" y="9693"/>
                    </a:lnTo>
                    <a:close/>
                    <a:moveTo>
                      <a:pt x="9192" y="9693"/>
                    </a:moveTo>
                    <a:lnTo>
                      <a:pt x="9192" y="10052"/>
                    </a:lnTo>
                    <a:lnTo>
                      <a:pt x="8839" y="10052"/>
                    </a:lnTo>
                    <a:lnTo>
                      <a:pt x="8839" y="9693"/>
                    </a:lnTo>
                    <a:close/>
                    <a:moveTo>
                      <a:pt x="9619" y="9693"/>
                    </a:moveTo>
                    <a:lnTo>
                      <a:pt x="9619" y="10052"/>
                    </a:lnTo>
                    <a:lnTo>
                      <a:pt x="9266" y="10052"/>
                    </a:lnTo>
                    <a:lnTo>
                      <a:pt x="9266" y="9693"/>
                    </a:lnTo>
                    <a:close/>
                    <a:moveTo>
                      <a:pt x="10046" y="9693"/>
                    </a:moveTo>
                    <a:lnTo>
                      <a:pt x="10046" y="10052"/>
                    </a:lnTo>
                    <a:lnTo>
                      <a:pt x="9693" y="10052"/>
                    </a:lnTo>
                    <a:lnTo>
                      <a:pt x="9693" y="9693"/>
                    </a:lnTo>
                    <a:close/>
                    <a:moveTo>
                      <a:pt x="10474" y="9693"/>
                    </a:moveTo>
                    <a:lnTo>
                      <a:pt x="10474" y="10052"/>
                    </a:lnTo>
                    <a:lnTo>
                      <a:pt x="10120" y="10052"/>
                    </a:lnTo>
                    <a:lnTo>
                      <a:pt x="10120" y="9693"/>
                    </a:lnTo>
                    <a:close/>
                    <a:moveTo>
                      <a:pt x="10901" y="9693"/>
                    </a:moveTo>
                    <a:lnTo>
                      <a:pt x="10901" y="10052"/>
                    </a:lnTo>
                    <a:lnTo>
                      <a:pt x="10548" y="10052"/>
                    </a:lnTo>
                    <a:lnTo>
                      <a:pt x="10548" y="9693"/>
                    </a:lnTo>
                    <a:close/>
                    <a:moveTo>
                      <a:pt x="11328" y="9693"/>
                    </a:moveTo>
                    <a:lnTo>
                      <a:pt x="11328" y="10052"/>
                    </a:lnTo>
                    <a:lnTo>
                      <a:pt x="10975" y="10052"/>
                    </a:lnTo>
                    <a:lnTo>
                      <a:pt x="10975" y="9693"/>
                    </a:lnTo>
                    <a:close/>
                    <a:moveTo>
                      <a:pt x="11755" y="9693"/>
                    </a:moveTo>
                    <a:lnTo>
                      <a:pt x="11755" y="10052"/>
                    </a:lnTo>
                    <a:lnTo>
                      <a:pt x="11402" y="10052"/>
                    </a:lnTo>
                    <a:lnTo>
                      <a:pt x="11402" y="9693"/>
                    </a:lnTo>
                    <a:close/>
                    <a:moveTo>
                      <a:pt x="649" y="10120"/>
                    </a:moveTo>
                    <a:lnTo>
                      <a:pt x="649" y="10479"/>
                    </a:lnTo>
                    <a:lnTo>
                      <a:pt x="296" y="10479"/>
                    </a:lnTo>
                    <a:lnTo>
                      <a:pt x="296" y="10120"/>
                    </a:lnTo>
                    <a:close/>
                    <a:moveTo>
                      <a:pt x="1076" y="10120"/>
                    </a:moveTo>
                    <a:lnTo>
                      <a:pt x="1076" y="10479"/>
                    </a:lnTo>
                    <a:lnTo>
                      <a:pt x="723" y="10479"/>
                    </a:lnTo>
                    <a:lnTo>
                      <a:pt x="723" y="10120"/>
                    </a:lnTo>
                    <a:close/>
                    <a:moveTo>
                      <a:pt x="1504" y="10120"/>
                    </a:moveTo>
                    <a:lnTo>
                      <a:pt x="1504" y="10479"/>
                    </a:lnTo>
                    <a:lnTo>
                      <a:pt x="1151" y="10479"/>
                    </a:lnTo>
                    <a:lnTo>
                      <a:pt x="1151" y="10120"/>
                    </a:lnTo>
                    <a:close/>
                    <a:moveTo>
                      <a:pt x="1931" y="10120"/>
                    </a:moveTo>
                    <a:lnTo>
                      <a:pt x="1931" y="10479"/>
                    </a:lnTo>
                    <a:lnTo>
                      <a:pt x="1578" y="10479"/>
                    </a:lnTo>
                    <a:lnTo>
                      <a:pt x="1578" y="10120"/>
                    </a:lnTo>
                    <a:close/>
                    <a:moveTo>
                      <a:pt x="2358" y="10120"/>
                    </a:moveTo>
                    <a:lnTo>
                      <a:pt x="2358" y="10479"/>
                    </a:lnTo>
                    <a:lnTo>
                      <a:pt x="2005" y="10479"/>
                    </a:lnTo>
                    <a:lnTo>
                      <a:pt x="2005" y="10120"/>
                    </a:lnTo>
                    <a:close/>
                    <a:moveTo>
                      <a:pt x="2785" y="10120"/>
                    </a:moveTo>
                    <a:lnTo>
                      <a:pt x="2785" y="10479"/>
                    </a:lnTo>
                    <a:lnTo>
                      <a:pt x="2432" y="10479"/>
                    </a:lnTo>
                    <a:lnTo>
                      <a:pt x="2432" y="10120"/>
                    </a:lnTo>
                    <a:close/>
                    <a:moveTo>
                      <a:pt x="3212" y="10120"/>
                    </a:moveTo>
                    <a:lnTo>
                      <a:pt x="3212" y="10479"/>
                    </a:lnTo>
                    <a:lnTo>
                      <a:pt x="2859" y="10479"/>
                    </a:lnTo>
                    <a:lnTo>
                      <a:pt x="2859" y="10120"/>
                    </a:lnTo>
                    <a:close/>
                    <a:moveTo>
                      <a:pt x="3639" y="10120"/>
                    </a:moveTo>
                    <a:lnTo>
                      <a:pt x="3639" y="10479"/>
                    </a:lnTo>
                    <a:lnTo>
                      <a:pt x="3286" y="10479"/>
                    </a:lnTo>
                    <a:lnTo>
                      <a:pt x="3286" y="10120"/>
                    </a:lnTo>
                    <a:close/>
                    <a:moveTo>
                      <a:pt x="4066" y="10120"/>
                    </a:moveTo>
                    <a:lnTo>
                      <a:pt x="4066" y="10479"/>
                    </a:lnTo>
                    <a:lnTo>
                      <a:pt x="3713" y="10479"/>
                    </a:lnTo>
                    <a:lnTo>
                      <a:pt x="3713" y="10120"/>
                    </a:lnTo>
                    <a:close/>
                    <a:moveTo>
                      <a:pt x="4494" y="10120"/>
                    </a:moveTo>
                    <a:lnTo>
                      <a:pt x="4494" y="10479"/>
                    </a:lnTo>
                    <a:lnTo>
                      <a:pt x="4140" y="10479"/>
                    </a:lnTo>
                    <a:lnTo>
                      <a:pt x="4140" y="10120"/>
                    </a:lnTo>
                    <a:close/>
                    <a:moveTo>
                      <a:pt x="4921" y="10120"/>
                    </a:moveTo>
                    <a:lnTo>
                      <a:pt x="4921" y="10479"/>
                    </a:lnTo>
                    <a:lnTo>
                      <a:pt x="4568" y="10479"/>
                    </a:lnTo>
                    <a:lnTo>
                      <a:pt x="4568" y="10120"/>
                    </a:lnTo>
                    <a:close/>
                    <a:moveTo>
                      <a:pt x="5348" y="10120"/>
                    </a:moveTo>
                    <a:lnTo>
                      <a:pt x="5348" y="10479"/>
                    </a:lnTo>
                    <a:lnTo>
                      <a:pt x="4995" y="10479"/>
                    </a:lnTo>
                    <a:lnTo>
                      <a:pt x="4995" y="10120"/>
                    </a:lnTo>
                    <a:close/>
                    <a:moveTo>
                      <a:pt x="5775" y="10120"/>
                    </a:moveTo>
                    <a:lnTo>
                      <a:pt x="5775" y="10479"/>
                    </a:lnTo>
                    <a:lnTo>
                      <a:pt x="5422" y="10479"/>
                    </a:lnTo>
                    <a:lnTo>
                      <a:pt x="5422" y="10120"/>
                    </a:lnTo>
                    <a:close/>
                    <a:moveTo>
                      <a:pt x="6202" y="10120"/>
                    </a:moveTo>
                    <a:lnTo>
                      <a:pt x="6202" y="10479"/>
                    </a:lnTo>
                    <a:lnTo>
                      <a:pt x="5849" y="10479"/>
                    </a:lnTo>
                    <a:lnTo>
                      <a:pt x="5849" y="10120"/>
                    </a:lnTo>
                    <a:close/>
                    <a:moveTo>
                      <a:pt x="6629" y="10120"/>
                    </a:moveTo>
                    <a:lnTo>
                      <a:pt x="6629" y="10479"/>
                    </a:lnTo>
                    <a:lnTo>
                      <a:pt x="6276" y="10479"/>
                    </a:lnTo>
                    <a:lnTo>
                      <a:pt x="6276" y="10120"/>
                    </a:lnTo>
                    <a:close/>
                    <a:moveTo>
                      <a:pt x="7056" y="10120"/>
                    </a:moveTo>
                    <a:lnTo>
                      <a:pt x="7056" y="10479"/>
                    </a:lnTo>
                    <a:lnTo>
                      <a:pt x="6703" y="10479"/>
                    </a:lnTo>
                    <a:lnTo>
                      <a:pt x="6703" y="10120"/>
                    </a:lnTo>
                    <a:close/>
                    <a:moveTo>
                      <a:pt x="7484" y="10120"/>
                    </a:moveTo>
                    <a:lnTo>
                      <a:pt x="7484" y="10479"/>
                    </a:lnTo>
                    <a:lnTo>
                      <a:pt x="7130" y="10479"/>
                    </a:lnTo>
                    <a:lnTo>
                      <a:pt x="7130" y="10120"/>
                    </a:lnTo>
                    <a:close/>
                    <a:moveTo>
                      <a:pt x="7911" y="10120"/>
                    </a:moveTo>
                    <a:lnTo>
                      <a:pt x="7911" y="10479"/>
                    </a:lnTo>
                    <a:lnTo>
                      <a:pt x="7558" y="10479"/>
                    </a:lnTo>
                    <a:lnTo>
                      <a:pt x="7558" y="10120"/>
                    </a:lnTo>
                    <a:close/>
                    <a:moveTo>
                      <a:pt x="8338" y="10120"/>
                    </a:moveTo>
                    <a:lnTo>
                      <a:pt x="8338" y="10479"/>
                    </a:lnTo>
                    <a:lnTo>
                      <a:pt x="7985" y="10479"/>
                    </a:lnTo>
                    <a:lnTo>
                      <a:pt x="7985" y="10120"/>
                    </a:lnTo>
                    <a:close/>
                    <a:moveTo>
                      <a:pt x="8765" y="10120"/>
                    </a:moveTo>
                    <a:lnTo>
                      <a:pt x="8765" y="10479"/>
                    </a:lnTo>
                    <a:lnTo>
                      <a:pt x="8412" y="10479"/>
                    </a:lnTo>
                    <a:lnTo>
                      <a:pt x="8412" y="10120"/>
                    </a:lnTo>
                    <a:close/>
                    <a:moveTo>
                      <a:pt x="9192" y="10120"/>
                    </a:moveTo>
                    <a:lnTo>
                      <a:pt x="9192" y="10479"/>
                    </a:lnTo>
                    <a:lnTo>
                      <a:pt x="8839" y="10479"/>
                    </a:lnTo>
                    <a:lnTo>
                      <a:pt x="8839" y="10120"/>
                    </a:lnTo>
                    <a:close/>
                    <a:moveTo>
                      <a:pt x="9619" y="10120"/>
                    </a:moveTo>
                    <a:lnTo>
                      <a:pt x="9619" y="10479"/>
                    </a:lnTo>
                    <a:lnTo>
                      <a:pt x="9266" y="10479"/>
                    </a:lnTo>
                    <a:lnTo>
                      <a:pt x="9266" y="10120"/>
                    </a:lnTo>
                    <a:close/>
                    <a:moveTo>
                      <a:pt x="10046" y="10120"/>
                    </a:moveTo>
                    <a:lnTo>
                      <a:pt x="10046" y="10479"/>
                    </a:lnTo>
                    <a:lnTo>
                      <a:pt x="9693" y="10479"/>
                    </a:lnTo>
                    <a:lnTo>
                      <a:pt x="9693" y="10120"/>
                    </a:lnTo>
                    <a:close/>
                    <a:moveTo>
                      <a:pt x="10474" y="10120"/>
                    </a:moveTo>
                    <a:lnTo>
                      <a:pt x="10474" y="10479"/>
                    </a:lnTo>
                    <a:lnTo>
                      <a:pt x="10120" y="10479"/>
                    </a:lnTo>
                    <a:lnTo>
                      <a:pt x="10120" y="10120"/>
                    </a:lnTo>
                    <a:close/>
                    <a:moveTo>
                      <a:pt x="10901" y="10120"/>
                    </a:moveTo>
                    <a:lnTo>
                      <a:pt x="10901" y="10479"/>
                    </a:lnTo>
                    <a:lnTo>
                      <a:pt x="10548" y="10479"/>
                    </a:lnTo>
                    <a:lnTo>
                      <a:pt x="10548" y="10120"/>
                    </a:lnTo>
                    <a:close/>
                    <a:moveTo>
                      <a:pt x="11328" y="10120"/>
                    </a:moveTo>
                    <a:lnTo>
                      <a:pt x="11328" y="10479"/>
                    </a:lnTo>
                    <a:lnTo>
                      <a:pt x="10975" y="10479"/>
                    </a:lnTo>
                    <a:lnTo>
                      <a:pt x="10975" y="10120"/>
                    </a:lnTo>
                    <a:close/>
                    <a:moveTo>
                      <a:pt x="11755" y="10120"/>
                    </a:moveTo>
                    <a:lnTo>
                      <a:pt x="11755" y="10479"/>
                    </a:lnTo>
                    <a:lnTo>
                      <a:pt x="11402" y="10479"/>
                    </a:lnTo>
                    <a:lnTo>
                      <a:pt x="11402" y="10120"/>
                    </a:lnTo>
                    <a:close/>
                    <a:moveTo>
                      <a:pt x="649" y="10548"/>
                    </a:moveTo>
                    <a:lnTo>
                      <a:pt x="649" y="10906"/>
                    </a:lnTo>
                    <a:lnTo>
                      <a:pt x="296" y="10906"/>
                    </a:lnTo>
                    <a:lnTo>
                      <a:pt x="296" y="10548"/>
                    </a:lnTo>
                    <a:close/>
                    <a:moveTo>
                      <a:pt x="1076" y="10548"/>
                    </a:moveTo>
                    <a:lnTo>
                      <a:pt x="1076" y="10906"/>
                    </a:lnTo>
                    <a:lnTo>
                      <a:pt x="723" y="10906"/>
                    </a:lnTo>
                    <a:lnTo>
                      <a:pt x="723" y="10548"/>
                    </a:lnTo>
                    <a:close/>
                    <a:moveTo>
                      <a:pt x="1504" y="10548"/>
                    </a:moveTo>
                    <a:lnTo>
                      <a:pt x="1504" y="10906"/>
                    </a:lnTo>
                    <a:lnTo>
                      <a:pt x="1151" y="10906"/>
                    </a:lnTo>
                    <a:lnTo>
                      <a:pt x="1151" y="10548"/>
                    </a:lnTo>
                    <a:close/>
                    <a:moveTo>
                      <a:pt x="1931" y="10548"/>
                    </a:moveTo>
                    <a:lnTo>
                      <a:pt x="1931" y="10906"/>
                    </a:lnTo>
                    <a:lnTo>
                      <a:pt x="1578" y="10906"/>
                    </a:lnTo>
                    <a:lnTo>
                      <a:pt x="1578" y="10548"/>
                    </a:lnTo>
                    <a:close/>
                    <a:moveTo>
                      <a:pt x="2358" y="10548"/>
                    </a:moveTo>
                    <a:lnTo>
                      <a:pt x="2358" y="10906"/>
                    </a:lnTo>
                    <a:lnTo>
                      <a:pt x="2005" y="10906"/>
                    </a:lnTo>
                    <a:lnTo>
                      <a:pt x="2005" y="10548"/>
                    </a:lnTo>
                    <a:close/>
                    <a:moveTo>
                      <a:pt x="2785" y="10548"/>
                    </a:moveTo>
                    <a:lnTo>
                      <a:pt x="2785" y="10906"/>
                    </a:lnTo>
                    <a:lnTo>
                      <a:pt x="2432" y="10906"/>
                    </a:lnTo>
                    <a:lnTo>
                      <a:pt x="2432" y="10548"/>
                    </a:lnTo>
                    <a:close/>
                    <a:moveTo>
                      <a:pt x="3212" y="10548"/>
                    </a:moveTo>
                    <a:lnTo>
                      <a:pt x="3212" y="10906"/>
                    </a:lnTo>
                    <a:lnTo>
                      <a:pt x="2859" y="10906"/>
                    </a:lnTo>
                    <a:lnTo>
                      <a:pt x="2859" y="10548"/>
                    </a:lnTo>
                    <a:close/>
                    <a:moveTo>
                      <a:pt x="3639" y="10548"/>
                    </a:moveTo>
                    <a:lnTo>
                      <a:pt x="3639" y="10906"/>
                    </a:lnTo>
                    <a:lnTo>
                      <a:pt x="3286" y="10906"/>
                    </a:lnTo>
                    <a:lnTo>
                      <a:pt x="3286" y="10548"/>
                    </a:lnTo>
                    <a:close/>
                    <a:moveTo>
                      <a:pt x="4066" y="10548"/>
                    </a:moveTo>
                    <a:lnTo>
                      <a:pt x="4066" y="10906"/>
                    </a:lnTo>
                    <a:lnTo>
                      <a:pt x="3713" y="10906"/>
                    </a:lnTo>
                    <a:lnTo>
                      <a:pt x="3713" y="10548"/>
                    </a:lnTo>
                    <a:close/>
                    <a:moveTo>
                      <a:pt x="4494" y="10548"/>
                    </a:moveTo>
                    <a:lnTo>
                      <a:pt x="4494" y="10906"/>
                    </a:lnTo>
                    <a:lnTo>
                      <a:pt x="4140" y="10906"/>
                    </a:lnTo>
                    <a:lnTo>
                      <a:pt x="4140" y="10548"/>
                    </a:lnTo>
                    <a:close/>
                    <a:moveTo>
                      <a:pt x="4921" y="10548"/>
                    </a:moveTo>
                    <a:lnTo>
                      <a:pt x="4921" y="10906"/>
                    </a:lnTo>
                    <a:lnTo>
                      <a:pt x="4568" y="10906"/>
                    </a:lnTo>
                    <a:lnTo>
                      <a:pt x="4568" y="10548"/>
                    </a:lnTo>
                    <a:close/>
                    <a:moveTo>
                      <a:pt x="5348" y="10548"/>
                    </a:moveTo>
                    <a:lnTo>
                      <a:pt x="5348" y="10906"/>
                    </a:lnTo>
                    <a:lnTo>
                      <a:pt x="4995" y="10906"/>
                    </a:lnTo>
                    <a:lnTo>
                      <a:pt x="4995" y="10548"/>
                    </a:lnTo>
                    <a:close/>
                    <a:moveTo>
                      <a:pt x="5775" y="10548"/>
                    </a:moveTo>
                    <a:lnTo>
                      <a:pt x="5775" y="10906"/>
                    </a:lnTo>
                    <a:lnTo>
                      <a:pt x="5422" y="10906"/>
                    </a:lnTo>
                    <a:lnTo>
                      <a:pt x="5422" y="10548"/>
                    </a:lnTo>
                    <a:close/>
                    <a:moveTo>
                      <a:pt x="6202" y="10548"/>
                    </a:moveTo>
                    <a:lnTo>
                      <a:pt x="6202" y="10906"/>
                    </a:lnTo>
                    <a:lnTo>
                      <a:pt x="5849" y="10906"/>
                    </a:lnTo>
                    <a:lnTo>
                      <a:pt x="5849" y="10548"/>
                    </a:lnTo>
                    <a:close/>
                    <a:moveTo>
                      <a:pt x="6629" y="10548"/>
                    </a:moveTo>
                    <a:lnTo>
                      <a:pt x="6629" y="10906"/>
                    </a:lnTo>
                    <a:lnTo>
                      <a:pt x="6276" y="10906"/>
                    </a:lnTo>
                    <a:lnTo>
                      <a:pt x="6276" y="10548"/>
                    </a:lnTo>
                    <a:close/>
                    <a:moveTo>
                      <a:pt x="7056" y="10548"/>
                    </a:moveTo>
                    <a:lnTo>
                      <a:pt x="7056" y="10906"/>
                    </a:lnTo>
                    <a:lnTo>
                      <a:pt x="6703" y="10906"/>
                    </a:lnTo>
                    <a:lnTo>
                      <a:pt x="6703" y="10548"/>
                    </a:lnTo>
                    <a:close/>
                    <a:moveTo>
                      <a:pt x="7484" y="10548"/>
                    </a:moveTo>
                    <a:lnTo>
                      <a:pt x="7484" y="10906"/>
                    </a:lnTo>
                    <a:lnTo>
                      <a:pt x="7130" y="10906"/>
                    </a:lnTo>
                    <a:lnTo>
                      <a:pt x="7130" y="10548"/>
                    </a:lnTo>
                    <a:close/>
                    <a:moveTo>
                      <a:pt x="7911" y="10548"/>
                    </a:moveTo>
                    <a:lnTo>
                      <a:pt x="7911" y="10906"/>
                    </a:lnTo>
                    <a:lnTo>
                      <a:pt x="7558" y="10906"/>
                    </a:lnTo>
                    <a:lnTo>
                      <a:pt x="7558" y="10548"/>
                    </a:lnTo>
                    <a:close/>
                    <a:moveTo>
                      <a:pt x="8338" y="10548"/>
                    </a:moveTo>
                    <a:lnTo>
                      <a:pt x="8338" y="10906"/>
                    </a:lnTo>
                    <a:lnTo>
                      <a:pt x="7985" y="10906"/>
                    </a:lnTo>
                    <a:lnTo>
                      <a:pt x="7985" y="10548"/>
                    </a:lnTo>
                    <a:close/>
                    <a:moveTo>
                      <a:pt x="8765" y="10548"/>
                    </a:moveTo>
                    <a:lnTo>
                      <a:pt x="8765" y="10906"/>
                    </a:lnTo>
                    <a:lnTo>
                      <a:pt x="8412" y="10906"/>
                    </a:lnTo>
                    <a:lnTo>
                      <a:pt x="8412" y="10548"/>
                    </a:lnTo>
                    <a:close/>
                    <a:moveTo>
                      <a:pt x="9192" y="10548"/>
                    </a:moveTo>
                    <a:lnTo>
                      <a:pt x="9192" y="10906"/>
                    </a:lnTo>
                    <a:lnTo>
                      <a:pt x="8839" y="10906"/>
                    </a:lnTo>
                    <a:lnTo>
                      <a:pt x="8839" y="10548"/>
                    </a:lnTo>
                    <a:close/>
                    <a:moveTo>
                      <a:pt x="9619" y="10548"/>
                    </a:moveTo>
                    <a:lnTo>
                      <a:pt x="9619" y="10906"/>
                    </a:lnTo>
                    <a:lnTo>
                      <a:pt x="9266" y="10906"/>
                    </a:lnTo>
                    <a:lnTo>
                      <a:pt x="9266" y="10548"/>
                    </a:lnTo>
                    <a:close/>
                    <a:moveTo>
                      <a:pt x="10046" y="10548"/>
                    </a:moveTo>
                    <a:lnTo>
                      <a:pt x="10046" y="10906"/>
                    </a:lnTo>
                    <a:lnTo>
                      <a:pt x="9693" y="10906"/>
                    </a:lnTo>
                    <a:lnTo>
                      <a:pt x="9693" y="10548"/>
                    </a:lnTo>
                    <a:close/>
                    <a:moveTo>
                      <a:pt x="10474" y="10548"/>
                    </a:moveTo>
                    <a:lnTo>
                      <a:pt x="10474" y="10906"/>
                    </a:lnTo>
                    <a:lnTo>
                      <a:pt x="10120" y="10906"/>
                    </a:lnTo>
                    <a:lnTo>
                      <a:pt x="10120" y="10548"/>
                    </a:lnTo>
                    <a:close/>
                    <a:moveTo>
                      <a:pt x="10901" y="10548"/>
                    </a:moveTo>
                    <a:lnTo>
                      <a:pt x="10901" y="10906"/>
                    </a:lnTo>
                    <a:lnTo>
                      <a:pt x="10548" y="10906"/>
                    </a:lnTo>
                    <a:lnTo>
                      <a:pt x="10548" y="10548"/>
                    </a:lnTo>
                    <a:close/>
                    <a:moveTo>
                      <a:pt x="11328" y="10548"/>
                    </a:moveTo>
                    <a:lnTo>
                      <a:pt x="11328" y="10906"/>
                    </a:lnTo>
                    <a:lnTo>
                      <a:pt x="10975" y="10906"/>
                    </a:lnTo>
                    <a:lnTo>
                      <a:pt x="10975" y="10548"/>
                    </a:lnTo>
                    <a:close/>
                    <a:moveTo>
                      <a:pt x="11755" y="10548"/>
                    </a:moveTo>
                    <a:lnTo>
                      <a:pt x="11755" y="10906"/>
                    </a:lnTo>
                    <a:lnTo>
                      <a:pt x="11402" y="10906"/>
                    </a:lnTo>
                    <a:lnTo>
                      <a:pt x="11402" y="10548"/>
                    </a:lnTo>
                    <a:close/>
                    <a:moveTo>
                      <a:pt x="649" y="10975"/>
                    </a:moveTo>
                    <a:lnTo>
                      <a:pt x="649" y="11334"/>
                    </a:lnTo>
                    <a:lnTo>
                      <a:pt x="296" y="11334"/>
                    </a:lnTo>
                    <a:lnTo>
                      <a:pt x="296" y="10975"/>
                    </a:lnTo>
                    <a:close/>
                    <a:moveTo>
                      <a:pt x="1076" y="10975"/>
                    </a:moveTo>
                    <a:lnTo>
                      <a:pt x="1076" y="11334"/>
                    </a:lnTo>
                    <a:lnTo>
                      <a:pt x="723" y="11334"/>
                    </a:lnTo>
                    <a:lnTo>
                      <a:pt x="723" y="10975"/>
                    </a:lnTo>
                    <a:close/>
                    <a:moveTo>
                      <a:pt x="1504" y="10975"/>
                    </a:moveTo>
                    <a:lnTo>
                      <a:pt x="1504" y="11334"/>
                    </a:lnTo>
                    <a:lnTo>
                      <a:pt x="1151" y="11334"/>
                    </a:lnTo>
                    <a:lnTo>
                      <a:pt x="1151" y="10975"/>
                    </a:lnTo>
                    <a:close/>
                    <a:moveTo>
                      <a:pt x="1931" y="10975"/>
                    </a:moveTo>
                    <a:lnTo>
                      <a:pt x="1931" y="11334"/>
                    </a:lnTo>
                    <a:lnTo>
                      <a:pt x="1578" y="11334"/>
                    </a:lnTo>
                    <a:lnTo>
                      <a:pt x="1578" y="10975"/>
                    </a:lnTo>
                    <a:close/>
                    <a:moveTo>
                      <a:pt x="2358" y="10975"/>
                    </a:moveTo>
                    <a:lnTo>
                      <a:pt x="2358" y="11334"/>
                    </a:lnTo>
                    <a:lnTo>
                      <a:pt x="2005" y="11334"/>
                    </a:lnTo>
                    <a:lnTo>
                      <a:pt x="2005" y="10975"/>
                    </a:lnTo>
                    <a:close/>
                    <a:moveTo>
                      <a:pt x="2785" y="10975"/>
                    </a:moveTo>
                    <a:lnTo>
                      <a:pt x="2785" y="11334"/>
                    </a:lnTo>
                    <a:lnTo>
                      <a:pt x="2432" y="11334"/>
                    </a:lnTo>
                    <a:lnTo>
                      <a:pt x="2432" y="10975"/>
                    </a:lnTo>
                    <a:close/>
                    <a:moveTo>
                      <a:pt x="3212" y="10975"/>
                    </a:moveTo>
                    <a:lnTo>
                      <a:pt x="3212" y="11334"/>
                    </a:lnTo>
                    <a:lnTo>
                      <a:pt x="2859" y="11334"/>
                    </a:lnTo>
                    <a:lnTo>
                      <a:pt x="2859" y="10975"/>
                    </a:lnTo>
                    <a:close/>
                    <a:moveTo>
                      <a:pt x="3639" y="10975"/>
                    </a:moveTo>
                    <a:lnTo>
                      <a:pt x="3639" y="11334"/>
                    </a:lnTo>
                    <a:lnTo>
                      <a:pt x="3286" y="11334"/>
                    </a:lnTo>
                    <a:lnTo>
                      <a:pt x="3286" y="10975"/>
                    </a:lnTo>
                    <a:close/>
                    <a:moveTo>
                      <a:pt x="4066" y="10975"/>
                    </a:moveTo>
                    <a:lnTo>
                      <a:pt x="4066" y="11334"/>
                    </a:lnTo>
                    <a:lnTo>
                      <a:pt x="3713" y="11334"/>
                    </a:lnTo>
                    <a:lnTo>
                      <a:pt x="3713" y="10975"/>
                    </a:lnTo>
                    <a:close/>
                    <a:moveTo>
                      <a:pt x="4494" y="10975"/>
                    </a:moveTo>
                    <a:lnTo>
                      <a:pt x="4494" y="11334"/>
                    </a:lnTo>
                    <a:lnTo>
                      <a:pt x="4140" y="11334"/>
                    </a:lnTo>
                    <a:lnTo>
                      <a:pt x="4140" y="10975"/>
                    </a:lnTo>
                    <a:close/>
                    <a:moveTo>
                      <a:pt x="4921" y="10975"/>
                    </a:moveTo>
                    <a:lnTo>
                      <a:pt x="4921" y="11334"/>
                    </a:lnTo>
                    <a:lnTo>
                      <a:pt x="4568" y="11334"/>
                    </a:lnTo>
                    <a:lnTo>
                      <a:pt x="4568" y="10975"/>
                    </a:lnTo>
                    <a:close/>
                    <a:moveTo>
                      <a:pt x="5348" y="10975"/>
                    </a:moveTo>
                    <a:lnTo>
                      <a:pt x="5348" y="11334"/>
                    </a:lnTo>
                    <a:lnTo>
                      <a:pt x="4995" y="11334"/>
                    </a:lnTo>
                    <a:lnTo>
                      <a:pt x="4995" y="10975"/>
                    </a:lnTo>
                    <a:close/>
                    <a:moveTo>
                      <a:pt x="5775" y="10975"/>
                    </a:moveTo>
                    <a:lnTo>
                      <a:pt x="5775" y="11334"/>
                    </a:lnTo>
                    <a:lnTo>
                      <a:pt x="5422" y="11334"/>
                    </a:lnTo>
                    <a:lnTo>
                      <a:pt x="5422" y="10975"/>
                    </a:lnTo>
                    <a:close/>
                    <a:moveTo>
                      <a:pt x="6202" y="10975"/>
                    </a:moveTo>
                    <a:lnTo>
                      <a:pt x="6202" y="11334"/>
                    </a:lnTo>
                    <a:lnTo>
                      <a:pt x="5849" y="11334"/>
                    </a:lnTo>
                    <a:lnTo>
                      <a:pt x="5849" y="10975"/>
                    </a:lnTo>
                    <a:close/>
                    <a:moveTo>
                      <a:pt x="6629" y="10975"/>
                    </a:moveTo>
                    <a:lnTo>
                      <a:pt x="6629" y="11334"/>
                    </a:lnTo>
                    <a:lnTo>
                      <a:pt x="6276" y="11334"/>
                    </a:lnTo>
                    <a:lnTo>
                      <a:pt x="6276" y="10975"/>
                    </a:lnTo>
                    <a:close/>
                    <a:moveTo>
                      <a:pt x="7056" y="10975"/>
                    </a:moveTo>
                    <a:lnTo>
                      <a:pt x="7056" y="11334"/>
                    </a:lnTo>
                    <a:lnTo>
                      <a:pt x="6703" y="11334"/>
                    </a:lnTo>
                    <a:lnTo>
                      <a:pt x="6703" y="10975"/>
                    </a:lnTo>
                    <a:close/>
                    <a:moveTo>
                      <a:pt x="7484" y="10975"/>
                    </a:moveTo>
                    <a:lnTo>
                      <a:pt x="7484" y="11334"/>
                    </a:lnTo>
                    <a:lnTo>
                      <a:pt x="7130" y="11334"/>
                    </a:lnTo>
                    <a:lnTo>
                      <a:pt x="7130" y="10975"/>
                    </a:lnTo>
                    <a:close/>
                    <a:moveTo>
                      <a:pt x="7911" y="10975"/>
                    </a:moveTo>
                    <a:lnTo>
                      <a:pt x="7911" y="11334"/>
                    </a:lnTo>
                    <a:lnTo>
                      <a:pt x="7558" y="11334"/>
                    </a:lnTo>
                    <a:lnTo>
                      <a:pt x="7558" y="10975"/>
                    </a:lnTo>
                    <a:close/>
                    <a:moveTo>
                      <a:pt x="8338" y="10975"/>
                    </a:moveTo>
                    <a:lnTo>
                      <a:pt x="8338" y="11334"/>
                    </a:lnTo>
                    <a:lnTo>
                      <a:pt x="7985" y="11334"/>
                    </a:lnTo>
                    <a:lnTo>
                      <a:pt x="7985" y="10975"/>
                    </a:lnTo>
                    <a:close/>
                    <a:moveTo>
                      <a:pt x="8765" y="10975"/>
                    </a:moveTo>
                    <a:lnTo>
                      <a:pt x="8765" y="11334"/>
                    </a:lnTo>
                    <a:lnTo>
                      <a:pt x="8412" y="11334"/>
                    </a:lnTo>
                    <a:lnTo>
                      <a:pt x="8412" y="10975"/>
                    </a:lnTo>
                    <a:close/>
                    <a:moveTo>
                      <a:pt x="9192" y="10975"/>
                    </a:moveTo>
                    <a:lnTo>
                      <a:pt x="9192" y="11334"/>
                    </a:lnTo>
                    <a:lnTo>
                      <a:pt x="8839" y="11334"/>
                    </a:lnTo>
                    <a:lnTo>
                      <a:pt x="8839" y="10975"/>
                    </a:lnTo>
                    <a:close/>
                    <a:moveTo>
                      <a:pt x="9619" y="10975"/>
                    </a:moveTo>
                    <a:lnTo>
                      <a:pt x="9619" y="11334"/>
                    </a:lnTo>
                    <a:lnTo>
                      <a:pt x="9266" y="11334"/>
                    </a:lnTo>
                    <a:lnTo>
                      <a:pt x="9266" y="10975"/>
                    </a:lnTo>
                    <a:close/>
                    <a:moveTo>
                      <a:pt x="10046" y="10975"/>
                    </a:moveTo>
                    <a:lnTo>
                      <a:pt x="10046" y="11334"/>
                    </a:lnTo>
                    <a:lnTo>
                      <a:pt x="9693" y="11334"/>
                    </a:lnTo>
                    <a:lnTo>
                      <a:pt x="9693" y="10975"/>
                    </a:lnTo>
                    <a:close/>
                    <a:moveTo>
                      <a:pt x="10474" y="10975"/>
                    </a:moveTo>
                    <a:lnTo>
                      <a:pt x="10474" y="11334"/>
                    </a:lnTo>
                    <a:lnTo>
                      <a:pt x="10120" y="11334"/>
                    </a:lnTo>
                    <a:lnTo>
                      <a:pt x="10120" y="10975"/>
                    </a:lnTo>
                    <a:close/>
                    <a:moveTo>
                      <a:pt x="10901" y="10975"/>
                    </a:moveTo>
                    <a:lnTo>
                      <a:pt x="10901" y="11334"/>
                    </a:lnTo>
                    <a:lnTo>
                      <a:pt x="10548" y="11334"/>
                    </a:lnTo>
                    <a:lnTo>
                      <a:pt x="10548" y="10975"/>
                    </a:lnTo>
                    <a:close/>
                    <a:moveTo>
                      <a:pt x="11328" y="10975"/>
                    </a:moveTo>
                    <a:lnTo>
                      <a:pt x="11328" y="11334"/>
                    </a:lnTo>
                    <a:lnTo>
                      <a:pt x="10975" y="11334"/>
                    </a:lnTo>
                    <a:lnTo>
                      <a:pt x="10975" y="10975"/>
                    </a:lnTo>
                    <a:close/>
                    <a:moveTo>
                      <a:pt x="11755" y="10975"/>
                    </a:moveTo>
                    <a:lnTo>
                      <a:pt x="11755" y="11334"/>
                    </a:lnTo>
                    <a:lnTo>
                      <a:pt x="11402" y="11334"/>
                    </a:lnTo>
                    <a:lnTo>
                      <a:pt x="11402" y="10975"/>
                    </a:lnTo>
                    <a:close/>
                    <a:moveTo>
                      <a:pt x="649" y="11408"/>
                    </a:moveTo>
                    <a:lnTo>
                      <a:pt x="649" y="11761"/>
                    </a:lnTo>
                    <a:lnTo>
                      <a:pt x="296" y="11761"/>
                    </a:lnTo>
                    <a:lnTo>
                      <a:pt x="296" y="11408"/>
                    </a:lnTo>
                    <a:close/>
                    <a:moveTo>
                      <a:pt x="1076" y="11408"/>
                    </a:moveTo>
                    <a:lnTo>
                      <a:pt x="1076" y="11761"/>
                    </a:lnTo>
                    <a:lnTo>
                      <a:pt x="723" y="11761"/>
                    </a:lnTo>
                    <a:lnTo>
                      <a:pt x="723" y="11408"/>
                    </a:lnTo>
                    <a:close/>
                    <a:moveTo>
                      <a:pt x="1504" y="11408"/>
                    </a:moveTo>
                    <a:lnTo>
                      <a:pt x="1504" y="11761"/>
                    </a:lnTo>
                    <a:lnTo>
                      <a:pt x="1151" y="11761"/>
                    </a:lnTo>
                    <a:lnTo>
                      <a:pt x="1151" y="11408"/>
                    </a:lnTo>
                    <a:close/>
                    <a:moveTo>
                      <a:pt x="1931" y="11408"/>
                    </a:moveTo>
                    <a:lnTo>
                      <a:pt x="1931" y="11761"/>
                    </a:lnTo>
                    <a:lnTo>
                      <a:pt x="1578" y="11761"/>
                    </a:lnTo>
                    <a:lnTo>
                      <a:pt x="1578" y="11408"/>
                    </a:lnTo>
                    <a:close/>
                    <a:moveTo>
                      <a:pt x="2358" y="11408"/>
                    </a:moveTo>
                    <a:lnTo>
                      <a:pt x="2358" y="11761"/>
                    </a:lnTo>
                    <a:lnTo>
                      <a:pt x="2005" y="11761"/>
                    </a:lnTo>
                    <a:lnTo>
                      <a:pt x="2005" y="11408"/>
                    </a:lnTo>
                    <a:close/>
                    <a:moveTo>
                      <a:pt x="2785" y="11408"/>
                    </a:moveTo>
                    <a:lnTo>
                      <a:pt x="2785" y="11761"/>
                    </a:lnTo>
                    <a:lnTo>
                      <a:pt x="2432" y="11761"/>
                    </a:lnTo>
                    <a:lnTo>
                      <a:pt x="2432" y="11408"/>
                    </a:lnTo>
                    <a:close/>
                    <a:moveTo>
                      <a:pt x="3212" y="11408"/>
                    </a:moveTo>
                    <a:lnTo>
                      <a:pt x="3212" y="11761"/>
                    </a:lnTo>
                    <a:lnTo>
                      <a:pt x="2859" y="11761"/>
                    </a:lnTo>
                    <a:lnTo>
                      <a:pt x="2859" y="11408"/>
                    </a:lnTo>
                    <a:close/>
                    <a:moveTo>
                      <a:pt x="3639" y="11408"/>
                    </a:moveTo>
                    <a:lnTo>
                      <a:pt x="3639" y="11761"/>
                    </a:lnTo>
                    <a:lnTo>
                      <a:pt x="3286" y="11761"/>
                    </a:lnTo>
                    <a:lnTo>
                      <a:pt x="3286" y="11408"/>
                    </a:lnTo>
                    <a:close/>
                    <a:moveTo>
                      <a:pt x="4066" y="11408"/>
                    </a:moveTo>
                    <a:lnTo>
                      <a:pt x="4066" y="11761"/>
                    </a:lnTo>
                    <a:lnTo>
                      <a:pt x="3713" y="11761"/>
                    </a:lnTo>
                    <a:lnTo>
                      <a:pt x="3713" y="11408"/>
                    </a:lnTo>
                    <a:close/>
                    <a:moveTo>
                      <a:pt x="4494" y="11408"/>
                    </a:moveTo>
                    <a:lnTo>
                      <a:pt x="4494" y="11761"/>
                    </a:lnTo>
                    <a:lnTo>
                      <a:pt x="4140" y="11761"/>
                    </a:lnTo>
                    <a:lnTo>
                      <a:pt x="4140" y="11408"/>
                    </a:lnTo>
                    <a:close/>
                    <a:moveTo>
                      <a:pt x="4921" y="11408"/>
                    </a:moveTo>
                    <a:lnTo>
                      <a:pt x="4921" y="11761"/>
                    </a:lnTo>
                    <a:lnTo>
                      <a:pt x="4568" y="11761"/>
                    </a:lnTo>
                    <a:lnTo>
                      <a:pt x="4568" y="11408"/>
                    </a:lnTo>
                    <a:close/>
                    <a:moveTo>
                      <a:pt x="5348" y="11408"/>
                    </a:moveTo>
                    <a:lnTo>
                      <a:pt x="5348" y="11761"/>
                    </a:lnTo>
                    <a:lnTo>
                      <a:pt x="4995" y="11761"/>
                    </a:lnTo>
                    <a:lnTo>
                      <a:pt x="4995" y="11408"/>
                    </a:lnTo>
                    <a:close/>
                    <a:moveTo>
                      <a:pt x="5775" y="11408"/>
                    </a:moveTo>
                    <a:lnTo>
                      <a:pt x="5775" y="11761"/>
                    </a:lnTo>
                    <a:lnTo>
                      <a:pt x="5422" y="11761"/>
                    </a:lnTo>
                    <a:lnTo>
                      <a:pt x="5422" y="11408"/>
                    </a:lnTo>
                    <a:close/>
                    <a:moveTo>
                      <a:pt x="6202" y="11408"/>
                    </a:moveTo>
                    <a:lnTo>
                      <a:pt x="6202" y="11761"/>
                    </a:lnTo>
                    <a:lnTo>
                      <a:pt x="5849" y="11761"/>
                    </a:lnTo>
                    <a:lnTo>
                      <a:pt x="5849" y="11408"/>
                    </a:lnTo>
                    <a:close/>
                    <a:moveTo>
                      <a:pt x="6629" y="11408"/>
                    </a:moveTo>
                    <a:lnTo>
                      <a:pt x="6629" y="11761"/>
                    </a:lnTo>
                    <a:lnTo>
                      <a:pt x="6276" y="11761"/>
                    </a:lnTo>
                    <a:lnTo>
                      <a:pt x="6276" y="11408"/>
                    </a:lnTo>
                    <a:close/>
                    <a:moveTo>
                      <a:pt x="7056" y="11408"/>
                    </a:moveTo>
                    <a:lnTo>
                      <a:pt x="7056" y="11761"/>
                    </a:lnTo>
                    <a:lnTo>
                      <a:pt x="6703" y="11761"/>
                    </a:lnTo>
                    <a:lnTo>
                      <a:pt x="6703" y="11408"/>
                    </a:lnTo>
                    <a:close/>
                    <a:moveTo>
                      <a:pt x="7484" y="11408"/>
                    </a:moveTo>
                    <a:lnTo>
                      <a:pt x="7484" y="11761"/>
                    </a:lnTo>
                    <a:lnTo>
                      <a:pt x="7130" y="11761"/>
                    </a:lnTo>
                    <a:lnTo>
                      <a:pt x="7130" y="11408"/>
                    </a:lnTo>
                    <a:close/>
                    <a:moveTo>
                      <a:pt x="7911" y="11408"/>
                    </a:moveTo>
                    <a:lnTo>
                      <a:pt x="7911" y="11761"/>
                    </a:lnTo>
                    <a:lnTo>
                      <a:pt x="7558" y="11761"/>
                    </a:lnTo>
                    <a:lnTo>
                      <a:pt x="7558" y="11408"/>
                    </a:lnTo>
                    <a:close/>
                    <a:moveTo>
                      <a:pt x="8338" y="11408"/>
                    </a:moveTo>
                    <a:lnTo>
                      <a:pt x="8338" y="11761"/>
                    </a:lnTo>
                    <a:lnTo>
                      <a:pt x="7985" y="11761"/>
                    </a:lnTo>
                    <a:lnTo>
                      <a:pt x="7985" y="11408"/>
                    </a:lnTo>
                    <a:close/>
                    <a:moveTo>
                      <a:pt x="8765" y="11408"/>
                    </a:moveTo>
                    <a:lnTo>
                      <a:pt x="8765" y="11761"/>
                    </a:lnTo>
                    <a:lnTo>
                      <a:pt x="8412" y="11761"/>
                    </a:lnTo>
                    <a:lnTo>
                      <a:pt x="8412" y="11408"/>
                    </a:lnTo>
                    <a:close/>
                    <a:moveTo>
                      <a:pt x="9192" y="11408"/>
                    </a:moveTo>
                    <a:lnTo>
                      <a:pt x="9192" y="11761"/>
                    </a:lnTo>
                    <a:lnTo>
                      <a:pt x="8839" y="11761"/>
                    </a:lnTo>
                    <a:lnTo>
                      <a:pt x="8839" y="11408"/>
                    </a:lnTo>
                    <a:close/>
                    <a:moveTo>
                      <a:pt x="9619" y="11408"/>
                    </a:moveTo>
                    <a:lnTo>
                      <a:pt x="9619" y="11761"/>
                    </a:lnTo>
                    <a:lnTo>
                      <a:pt x="9266" y="11761"/>
                    </a:lnTo>
                    <a:lnTo>
                      <a:pt x="9266" y="11408"/>
                    </a:lnTo>
                    <a:close/>
                    <a:moveTo>
                      <a:pt x="10046" y="11408"/>
                    </a:moveTo>
                    <a:lnTo>
                      <a:pt x="10046" y="11761"/>
                    </a:lnTo>
                    <a:lnTo>
                      <a:pt x="9693" y="11761"/>
                    </a:lnTo>
                    <a:lnTo>
                      <a:pt x="9693" y="11408"/>
                    </a:lnTo>
                    <a:close/>
                    <a:moveTo>
                      <a:pt x="10474" y="11408"/>
                    </a:moveTo>
                    <a:lnTo>
                      <a:pt x="10474" y="11761"/>
                    </a:lnTo>
                    <a:lnTo>
                      <a:pt x="10120" y="11761"/>
                    </a:lnTo>
                    <a:lnTo>
                      <a:pt x="10120" y="11408"/>
                    </a:lnTo>
                    <a:close/>
                    <a:moveTo>
                      <a:pt x="10901" y="11408"/>
                    </a:moveTo>
                    <a:lnTo>
                      <a:pt x="10901" y="11761"/>
                    </a:lnTo>
                    <a:lnTo>
                      <a:pt x="10548" y="11761"/>
                    </a:lnTo>
                    <a:lnTo>
                      <a:pt x="10548" y="11408"/>
                    </a:lnTo>
                    <a:close/>
                    <a:moveTo>
                      <a:pt x="11328" y="11408"/>
                    </a:moveTo>
                    <a:lnTo>
                      <a:pt x="11328" y="11761"/>
                    </a:lnTo>
                    <a:lnTo>
                      <a:pt x="10975" y="11761"/>
                    </a:lnTo>
                    <a:lnTo>
                      <a:pt x="10975" y="11408"/>
                    </a:lnTo>
                    <a:close/>
                    <a:moveTo>
                      <a:pt x="11755" y="11408"/>
                    </a:moveTo>
                    <a:lnTo>
                      <a:pt x="11755" y="11761"/>
                    </a:lnTo>
                    <a:lnTo>
                      <a:pt x="11402" y="11761"/>
                    </a:lnTo>
                    <a:lnTo>
                      <a:pt x="11402" y="11408"/>
                    </a:lnTo>
                    <a:close/>
                    <a:moveTo>
                      <a:pt x="649" y="0"/>
                    </a:moveTo>
                    <a:lnTo>
                      <a:pt x="649" y="228"/>
                    </a:lnTo>
                    <a:lnTo>
                      <a:pt x="296" y="228"/>
                    </a:lnTo>
                    <a:lnTo>
                      <a:pt x="296" y="6"/>
                    </a:lnTo>
                    <a:cubicBezTo>
                      <a:pt x="273" y="12"/>
                      <a:pt x="245" y="17"/>
                      <a:pt x="222" y="29"/>
                    </a:cubicBezTo>
                    <a:lnTo>
                      <a:pt x="222" y="228"/>
                    </a:lnTo>
                    <a:lnTo>
                      <a:pt x="23" y="228"/>
                    </a:lnTo>
                    <a:cubicBezTo>
                      <a:pt x="17" y="251"/>
                      <a:pt x="11" y="274"/>
                      <a:pt x="6" y="296"/>
                    </a:cubicBezTo>
                    <a:lnTo>
                      <a:pt x="222" y="296"/>
                    </a:lnTo>
                    <a:lnTo>
                      <a:pt x="222" y="655"/>
                    </a:lnTo>
                    <a:lnTo>
                      <a:pt x="0" y="655"/>
                    </a:lnTo>
                    <a:lnTo>
                      <a:pt x="0" y="723"/>
                    </a:lnTo>
                    <a:lnTo>
                      <a:pt x="222" y="723"/>
                    </a:lnTo>
                    <a:lnTo>
                      <a:pt x="222" y="1082"/>
                    </a:lnTo>
                    <a:lnTo>
                      <a:pt x="0" y="1082"/>
                    </a:lnTo>
                    <a:lnTo>
                      <a:pt x="0" y="1151"/>
                    </a:lnTo>
                    <a:lnTo>
                      <a:pt x="222" y="1151"/>
                    </a:lnTo>
                    <a:lnTo>
                      <a:pt x="222" y="1509"/>
                    </a:lnTo>
                    <a:lnTo>
                      <a:pt x="0" y="1509"/>
                    </a:lnTo>
                    <a:lnTo>
                      <a:pt x="0" y="1578"/>
                    </a:lnTo>
                    <a:lnTo>
                      <a:pt x="222" y="1578"/>
                    </a:lnTo>
                    <a:lnTo>
                      <a:pt x="222" y="1937"/>
                    </a:lnTo>
                    <a:lnTo>
                      <a:pt x="0" y="1937"/>
                    </a:lnTo>
                    <a:lnTo>
                      <a:pt x="0" y="2005"/>
                    </a:lnTo>
                    <a:lnTo>
                      <a:pt x="222" y="2005"/>
                    </a:lnTo>
                    <a:lnTo>
                      <a:pt x="222" y="2364"/>
                    </a:lnTo>
                    <a:lnTo>
                      <a:pt x="0" y="2364"/>
                    </a:lnTo>
                    <a:lnTo>
                      <a:pt x="0" y="2432"/>
                    </a:lnTo>
                    <a:lnTo>
                      <a:pt x="222" y="2432"/>
                    </a:lnTo>
                    <a:lnTo>
                      <a:pt x="222" y="2791"/>
                    </a:lnTo>
                    <a:lnTo>
                      <a:pt x="0" y="2791"/>
                    </a:lnTo>
                    <a:lnTo>
                      <a:pt x="0" y="2859"/>
                    </a:lnTo>
                    <a:lnTo>
                      <a:pt x="222" y="2859"/>
                    </a:lnTo>
                    <a:lnTo>
                      <a:pt x="222" y="3218"/>
                    </a:lnTo>
                    <a:lnTo>
                      <a:pt x="0" y="3218"/>
                    </a:lnTo>
                    <a:lnTo>
                      <a:pt x="0" y="3286"/>
                    </a:lnTo>
                    <a:lnTo>
                      <a:pt x="222" y="3286"/>
                    </a:lnTo>
                    <a:lnTo>
                      <a:pt x="222" y="3645"/>
                    </a:lnTo>
                    <a:lnTo>
                      <a:pt x="0" y="3645"/>
                    </a:lnTo>
                    <a:lnTo>
                      <a:pt x="0" y="3713"/>
                    </a:lnTo>
                    <a:lnTo>
                      <a:pt x="222" y="3713"/>
                    </a:lnTo>
                    <a:lnTo>
                      <a:pt x="222" y="4072"/>
                    </a:lnTo>
                    <a:lnTo>
                      <a:pt x="0" y="4072"/>
                    </a:lnTo>
                    <a:lnTo>
                      <a:pt x="0" y="4141"/>
                    </a:lnTo>
                    <a:lnTo>
                      <a:pt x="222" y="4141"/>
                    </a:lnTo>
                    <a:lnTo>
                      <a:pt x="222" y="4499"/>
                    </a:lnTo>
                    <a:lnTo>
                      <a:pt x="0" y="4499"/>
                    </a:lnTo>
                    <a:lnTo>
                      <a:pt x="0" y="4568"/>
                    </a:lnTo>
                    <a:lnTo>
                      <a:pt x="222" y="4568"/>
                    </a:lnTo>
                    <a:lnTo>
                      <a:pt x="222" y="4926"/>
                    </a:lnTo>
                    <a:lnTo>
                      <a:pt x="0" y="4926"/>
                    </a:lnTo>
                    <a:lnTo>
                      <a:pt x="0" y="4995"/>
                    </a:lnTo>
                    <a:lnTo>
                      <a:pt x="222" y="4995"/>
                    </a:lnTo>
                    <a:lnTo>
                      <a:pt x="222" y="5354"/>
                    </a:lnTo>
                    <a:lnTo>
                      <a:pt x="0" y="5354"/>
                    </a:lnTo>
                    <a:lnTo>
                      <a:pt x="0" y="5422"/>
                    </a:lnTo>
                    <a:lnTo>
                      <a:pt x="222" y="5422"/>
                    </a:lnTo>
                    <a:lnTo>
                      <a:pt x="222" y="5781"/>
                    </a:lnTo>
                    <a:lnTo>
                      <a:pt x="0" y="5781"/>
                    </a:lnTo>
                    <a:lnTo>
                      <a:pt x="0" y="5849"/>
                    </a:lnTo>
                    <a:lnTo>
                      <a:pt x="222" y="5849"/>
                    </a:lnTo>
                    <a:lnTo>
                      <a:pt x="222" y="6208"/>
                    </a:lnTo>
                    <a:lnTo>
                      <a:pt x="0" y="6208"/>
                    </a:lnTo>
                    <a:lnTo>
                      <a:pt x="0" y="6276"/>
                    </a:lnTo>
                    <a:lnTo>
                      <a:pt x="222" y="6276"/>
                    </a:lnTo>
                    <a:lnTo>
                      <a:pt x="222" y="6635"/>
                    </a:lnTo>
                    <a:lnTo>
                      <a:pt x="0" y="6635"/>
                    </a:lnTo>
                    <a:lnTo>
                      <a:pt x="0" y="6703"/>
                    </a:lnTo>
                    <a:lnTo>
                      <a:pt x="222" y="6703"/>
                    </a:lnTo>
                    <a:lnTo>
                      <a:pt x="222" y="7062"/>
                    </a:lnTo>
                    <a:lnTo>
                      <a:pt x="0" y="7062"/>
                    </a:lnTo>
                    <a:lnTo>
                      <a:pt x="0" y="7130"/>
                    </a:lnTo>
                    <a:lnTo>
                      <a:pt x="222" y="7130"/>
                    </a:lnTo>
                    <a:lnTo>
                      <a:pt x="222" y="7489"/>
                    </a:lnTo>
                    <a:lnTo>
                      <a:pt x="0" y="7489"/>
                    </a:lnTo>
                    <a:lnTo>
                      <a:pt x="0" y="7558"/>
                    </a:lnTo>
                    <a:lnTo>
                      <a:pt x="222" y="7558"/>
                    </a:lnTo>
                    <a:lnTo>
                      <a:pt x="222" y="7916"/>
                    </a:lnTo>
                    <a:lnTo>
                      <a:pt x="0" y="7916"/>
                    </a:lnTo>
                    <a:lnTo>
                      <a:pt x="0" y="7985"/>
                    </a:lnTo>
                    <a:lnTo>
                      <a:pt x="222" y="7985"/>
                    </a:lnTo>
                    <a:lnTo>
                      <a:pt x="222" y="8344"/>
                    </a:lnTo>
                    <a:lnTo>
                      <a:pt x="0" y="8344"/>
                    </a:lnTo>
                    <a:lnTo>
                      <a:pt x="0" y="8412"/>
                    </a:lnTo>
                    <a:lnTo>
                      <a:pt x="222" y="8412"/>
                    </a:lnTo>
                    <a:lnTo>
                      <a:pt x="222" y="8771"/>
                    </a:lnTo>
                    <a:lnTo>
                      <a:pt x="0" y="8771"/>
                    </a:lnTo>
                    <a:lnTo>
                      <a:pt x="0" y="8839"/>
                    </a:lnTo>
                    <a:lnTo>
                      <a:pt x="222" y="8839"/>
                    </a:lnTo>
                    <a:lnTo>
                      <a:pt x="222" y="9198"/>
                    </a:lnTo>
                    <a:lnTo>
                      <a:pt x="0" y="9198"/>
                    </a:lnTo>
                    <a:lnTo>
                      <a:pt x="0" y="9266"/>
                    </a:lnTo>
                    <a:lnTo>
                      <a:pt x="222" y="9266"/>
                    </a:lnTo>
                    <a:lnTo>
                      <a:pt x="222" y="9625"/>
                    </a:lnTo>
                    <a:lnTo>
                      <a:pt x="0" y="9625"/>
                    </a:lnTo>
                    <a:lnTo>
                      <a:pt x="0" y="9693"/>
                    </a:lnTo>
                    <a:lnTo>
                      <a:pt x="222" y="9693"/>
                    </a:lnTo>
                    <a:lnTo>
                      <a:pt x="222" y="10052"/>
                    </a:lnTo>
                    <a:lnTo>
                      <a:pt x="0" y="10052"/>
                    </a:lnTo>
                    <a:lnTo>
                      <a:pt x="0" y="10120"/>
                    </a:lnTo>
                    <a:lnTo>
                      <a:pt x="222" y="10120"/>
                    </a:lnTo>
                    <a:lnTo>
                      <a:pt x="222" y="10479"/>
                    </a:lnTo>
                    <a:lnTo>
                      <a:pt x="0" y="10479"/>
                    </a:lnTo>
                    <a:lnTo>
                      <a:pt x="0" y="10548"/>
                    </a:lnTo>
                    <a:lnTo>
                      <a:pt x="222" y="10548"/>
                    </a:lnTo>
                    <a:lnTo>
                      <a:pt x="222" y="10906"/>
                    </a:lnTo>
                    <a:lnTo>
                      <a:pt x="0" y="10906"/>
                    </a:lnTo>
                    <a:lnTo>
                      <a:pt x="0" y="10975"/>
                    </a:lnTo>
                    <a:lnTo>
                      <a:pt x="222" y="10975"/>
                    </a:lnTo>
                    <a:lnTo>
                      <a:pt x="222" y="11334"/>
                    </a:lnTo>
                    <a:lnTo>
                      <a:pt x="0" y="11334"/>
                    </a:lnTo>
                    <a:lnTo>
                      <a:pt x="0" y="11402"/>
                    </a:lnTo>
                    <a:lnTo>
                      <a:pt x="222" y="11402"/>
                    </a:lnTo>
                    <a:lnTo>
                      <a:pt x="222" y="11761"/>
                    </a:lnTo>
                    <a:lnTo>
                      <a:pt x="6" y="11761"/>
                    </a:lnTo>
                    <a:cubicBezTo>
                      <a:pt x="11" y="11783"/>
                      <a:pt x="17" y="11806"/>
                      <a:pt x="23" y="11829"/>
                    </a:cubicBezTo>
                    <a:lnTo>
                      <a:pt x="222" y="11829"/>
                    </a:lnTo>
                    <a:lnTo>
                      <a:pt x="222" y="12028"/>
                    </a:lnTo>
                    <a:cubicBezTo>
                      <a:pt x="245" y="12040"/>
                      <a:pt x="273" y="12045"/>
                      <a:pt x="296" y="12051"/>
                    </a:cubicBezTo>
                    <a:lnTo>
                      <a:pt x="296" y="11829"/>
                    </a:lnTo>
                    <a:lnTo>
                      <a:pt x="649" y="11829"/>
                    </a:lnTo>
                    <a:lnTo>
                      <a:pt x="649" y="12057"/>
                    </a:lnTo>
                    <a:lnTo>
                      <a:pt x="723" y="12057"/>
                    </a:lnTo>
                    <a:lnTo>
                      <a:pt x="723" y="11835"/>
                    </a:lnTo>
                    <a:lnTo>
                      <a:pt x="1076" y="11835"/>
                    </a:lnTo>
                    <a:lnTo>
                      <a:pt x="1076" y="12057"/>
                    </a:lnTo>
                    <a:lnTo>
                      <a:pt x="1151" y="12057"/>
                    </a:lnTo>
                    <a:lnTo>
                      <a:pt x="1151" y="11835"/>
                    </a:lnTo>
                    <a:lnTo>
                      <a:pt x="1504" y="11835"/>
                    </a:lnTo>
                    <a:lnTo>
                      <a:pt x="1504" y="12057"/>
                    </a:lnTo>
                    <a:lnTo>
                      <a:pt x="1578" y="12057"/>
                    </a:lnTo>
                    <a:lnTo>
                      <a:pt x="1578" y="11835"/>
                    </a:lnTo>
                    <a:lnTo>
                      <a:pt x="1931" y="11835"/>
                    </a:lnTo>
                    <a:lnTo>
                      <a:pt x="1931" y="12057"/>
                    </a:lnTo>
                    <a:lnTo>
                      <a:pt x="2005" y="12057"/>
                    </a:lnTo>
                    <a:lnTo>
                      <a:pt x="2005" y="11835"/>
                    </a:lnTo>
                    <a:lnTo>
                      <a:pt x="2358" y="11835"/>
                    </a:lnTo>
                    <a:lnTo>
                      <a:pt x="2358" y="12057"/>
                    </a:lnTo>
                    <a:lnTo>
                      <a:pt x="2432" y="12057"/>
                    </a:lnTo>
                    <a:lnTo>
                      <a:pt x="2432" y="11835"/>
                    </a:lnTo>
                    <a:lnTo>
                      <a:pt x="2785" y="11835"/>
                    </a:lnTo>
                    <a:lnTo>
                      <a:pt x="2785" y="12057"/>
                    </a:lnTo>
                    <a:lnTo>
                      <a:pt x="2859" y="12057"/>
                    </a:lnTo>
                    <a:lnTo>
                      <a:pt x="2859" y="11835"/>
                    </a:lnTo>
                    <a:lnTo>
                      <a:pt x="3212" y="11835"/>
                    </a:lnTo>
                    <a:lnTo>
                      <a:pt x="3212" y="12057"/>
                    </a:lnTo>
                    <a:lnTo>
                      <a:pt x="3286" y="12057"/>
                    </a:lnTo>
                    <a:lnTo>
                      <a:pt x="3286" y="11835"/>
                    </a:lnTo>
                    <a:lnTo>
                      <a:pt x="3639" y="11835"/>
                    </a:lnTo>
                    <a:lnTo>
                      <a:pt x="3639" y="12057"/>
                    </a:lnTo>
                    <a:lnTo>
                      <a:pt x="3713" y="12057"/>
                    </a:lnTo>
                    <a:lnTo>
                      <a:pt x="3713" y="11835"/>
                    </a:lnTo>
                    <a:lnTo>
                      <a:pt x="4066" y="11835"/>
                    </a:lnTo>
                    <a:lnTo>
                      <a:pt x="4066" y="12057"/>
                    </a:lnTo>
                    <a:lnTo>
                      <a:pt x="4140" y="12057"/>
                    </a:lnTo>
                    <a:lnTo>
                      <a:pt x="4140" y="11835"/>
                    </a:lnTo>
                    <a:lnTo>
                      <a:pt x="4494" y="11835"/>
                    </a:lnTo>
                    <a:lnTo>
                      <a:pt x="4494" y="12057"/>
                    </a:lnTo>
                    <a:lnTo>
                      <a:pt x="4568" y="12057"/>
                    </a:lnTo>
                    <a:lnTo>
                      <a:pt x="4568" y="11835"/>
                    </a:lnTo>
                    <a:lnTo>
                      <a:pt x="4921" y="11835"/>
                    </a:lnTo>
                    <a:lnTo>
                      <a:pt x="4921" y="12057"/>
                    </a:lnTo>
                    <a:lnTo>
                      <a:pt x="4995" y="12057"/>
                    </a:lnTo>
                    <a:lnTo>
                      <a:pt x="4995" y="11835"/>
                    </a:lnTo>
                    <a:lnTo>
                      <a:pt x="5348" y="11835"/>
                    </a:lnTo>
                    <a:lnTo>
                      <a:pt x="5348" y="12057"/>
                    </a:lnTo>
                    <a:lnTo>
                      <a:pt x="5422" y="12057"/>
                    </a:lnTo>
                    <a:lnTo>
                      <a:pt x="5422" y="11835"/>
                    </a:lnTo>
                    <a:lnTo>
                      <a:pt x="5775" y="11835"/>
                    </a:lnTo>
                    <a:lnTo>
                      <a:pt x="5775" y="12057"/>
                    </a:lnTo>
                    <a:lnTo>
                      <a:pt x="5849" y="12057"/>
                    </a:lnTo>
                    <a:lnTo>
                      <a:pt x="5849" y="11835"/>
                    </a:lnTo>
                    <a:lnTo>
                      <a:pt x="6202" y="11835"/>
                    </a:lnTo>
                    <a:lnTo>
                      <a:pt x="6202" y="12057"/>
                    </a:lnTo>
                    <a:lnTo>
                      <a:pt x="6276" y="12057"/>
                    </a:lnTo>
                    <a:lnTo>
                      <a:pt x="6276" y="11835"/>
                    </a:lnTo>
                    <a:lnTo>
                      <a:pt x="6629" y="11835"/>
                    </a:lnTo>
                    <a:lnTo>
                      <a:pt x="6629" y="12057"/>
                    </a:lnTo>
                    <a:lnTo>
                      <a:pt x="6703" y="12057"/>
                    </a:lnTo>
                    <a:lnTo>
                      <a:pt x="6703" y="11835"/>
                    </a:lnTo>
                    <a:lnTo>
                      <a:pt x="7056" y="11835"/>
                    </a:lnTo>
                    <a:lnTo>
                      <a:pt x="7056" y="12057"/>
                    </a:lnTo>
                    <a:lnTo>
                      <a:pt x="7130" y="12057"/>
                    </a:lnTo>
                    <a:lnTo>
                      <a:pt x="7130" y="11835"/>
                    </a:lnTo>
                    <a:lnTo>
                      <a:pt x="7484" y="11835"/>
                    </a:lnTo>
                    <a:lnTo>
                      <a:pt x="7484" y="12057"/>
                    </a:lnTo>
                    <a:lnTo>
                      <a:pt x="7558" y="12057"/>
                    </a:lnTo>
                    <a:lnTo>
                      <a:pt x="7558" y="11835"/>
                    </a:lnTo>
                    <a:lnTo>
                      <a:pt x="7911" y="11835"/>
                    </a:lnTo>
                    <a:lnTo>
                      <a:pt x="7911" y="12057"/>
                    </a:lnTo>
                    <a:lnTo>
                      <a:pt x="7985" y="12057"/>
                    </a:lnTo>
                    <a:lnTo>
                      <a:pt x="7985" y="11835"/>
                    </a:lnTo>
                    <a:lnTo>
                      <a:pt x="8338" y="11835"/>
                    </a:lnTo>
                    <a:lnTo>
                      <a:pt x="8338" y="12057"/>
                    </a:lnTo>
                    <a:lnTo>
                      <a:pt x="8412" y="12057"/>
                    </a:lnTo>
                    <a:lnTo>
                      <a:pt x="8412" y="11835"/>
                    </a:lnTo>
                    <a:lnTo>
                      <a:pt x="8765" y="11835"/>
                    </a:lnTo>
                    <a:lnTo>
                      <a:pt x="8765" y="12057"/>
                    </a:lnTo>
                    <a:lnTo>
                      <a:pt x="8839" y="12057"/>
                    </a:lnTo>
                    <a:lnTo>
                      <a:pt x="8839" y="11835"/>
                    </a:lnTo>
                    <a:lnTo>
                      <a:pt x="9192" y="11835"/>
                    </a:lnTo>
                    <a:lnTo>
                      <a:pt x="9192" y="12057"/>
                    </a:lnTo>
                    <a:lnTo>
                      <a:pt x="9266" y="12057"/>
                    </a:lnTo>
                    <a:lnTo>
                      <a:pt x="9266" y="11835"/>
                    </a:lnTo>
                    <a:lnTo>
                      <a:pt x="9619" y="11835"/>
                    </a:lnTo>
                    <a:lnTo>
                      <a:pt x="9619" y="12057"/>
                    </a:lnTo>
                    <a:lnTo>
                      <a:pt x="9693" y="12057"/>
                    </a:lnTo>
                    <a:lnTo>
                      <a:pt x="9693" y="11835"/>
                    </a:lnTo>
                    <a:lnTo>
                      <a:pt x="10046" y="11835"/>
                    </a:lnTo>
                    <a:lnTo>
                      <a:pt x="10046" y="12057"/>
                    </a:lnTo>
                    <a:lnTo>
                      <a:pt x="10120" y="12057"/>
                    </a:lnTo>
                    <a:lnTo>
                      <a:pt x="10120" y="11835"/>
                    </a:lnTo>
                    <a:lnTo>
                      <a:pt x="10474" y="11835"/>
                    </a:lnTo>
                    <a:lnTo>
                      <a:pt x="10474" y="12057"/>
                    </a:lnTo>
                    <a:lnTo>
                      <a:pt x="10548" y="12057"/>
                    </a:lnTo>
                    <a:lnTo>
                      <a:pt x="10548" y="11835"/>
                    </a:lnTo>
                    <a:lnTo>
                      <a:pt x="10901" y="11835"/>
                    </a:lnTo>
                    <a:lnTo>
                      <a:pt x="10901" y="12057"/>
                    </a:lnTo>
                    <a:lnTo>
                      <a:pt x="10975" y="12057"/>
                    </a:lnTo>
                    <a:lnTo>
                      <a:pt x="10975" y="11835"/>
                    </a:lnTo>
                    <a:lnTo>
                      <a:pt x="11328" y="11835"/>
                    </a:lnTo>
                    <a:lnTo>
                      <a:pt x="11328" y="12057"/>
                    </a:lnTo>
                    <a:lnTo>
                      <a:pt x="11402" y="12057"/>
                    </a:lnTo>
                    <a:lnTo>
                      <a:pt x="11402" y="11835"/>
                    </a:lnTo>
                    <a:lnTo>
                      <a:pt x="11755" y="11835"/>
                    </a:lnTo>
                    <a:lnTo>
                      <a:pt x="11755" y="12051"/>
                    </a:lnTo>
                    <a:cubicBezTo>
                      <a:pt x="11783" y="12045"/>
                      <a:pt x="11806" y="12040"/>
                      <a:pt x="11829" y="12034"/>
                    </a:cubicBezTo>
                    <a:lnTo>
                      <a:pt x="11829" y="11835"/>
                    </a:lnTo>
                    <a:lnTo>
                      <a:pt x="12028" y="11835"/>
                    </a:lnTo>
                    <a:cubicBezTo>
                      <a:pt x="12040" y="11806"/>
                      <a:pt x="12045" y="11783"/>
                      <a:pt x="12045" y="11761"/>
                    </a:cubicBezTo>
                    <a:lnTo>
                      <a:pt x="11829" y="11761"/>
                    </a:lnTo>
                    <a:lnTo>
                      <a:pt x="11829" y="11408"/>
                    </a:lnTo>
                    <a:lnTo>
                      <a:pt x="12057" y="11408"/>
                    </a:lnTo>
                    <a:lnTo>
                      <a:pt x="12057" y="11334"/>
                    </a:lnTo>
                    <a:lnTo>
                      <a:pt x="11829" y="11334"/>
                    </a:lnTo>
                    <a:lnTo>
                      <a:pt x="11829" y="10975"/>
                    </a:lnTo>
                    <a:lnTo>
                      <a:pt x="12057" y="10975"/>
                    </a:lnTo>
                    <a:lnTo>
                      <a:pt x="12057" y="10906"/>
                    </a:lnTo>
                    <a:lnTo>
                      <a:pt x="11829" y="10906"/>
                    </a:lnTo>
                    <a:lnTo>
                      <a:pt x="11829" y="10548"/>
                    </a:lnTo>
                    <a:lnTo>
                      <a:pt x="12057" y="10548"/>
                    </a:lnTo>
                    <a:lnTo>
                      <a:pt x="12057" y="10479"/>
                    </a:lnTo>
                    <a:lnTo>
                      <a:pt x="11829" y="10479"/>
                    </a:lnTo>
                    <a:lnTo>
                      <a:pt x="11829" y="10120"/>
                    </a:lnTo>
                    <a:lnTo>
                      <a:pt x="12057" y="10120"/>
                    </a:lnTo>
                    <a:lnTo>
                      <a:pt x="12057" y="10052"/>
                    </a:lnTo>
                    <a:lnTo>
                      <a:pt x="11829" y="10052"/>
                    </a:lnTo>
                    <a:lnTo>
                      <a:pt x="11829" y="9693"/>
                    </a:lnTo>
                    <a:lnTo>
                      <a:pt x="12057" y="9693"/>
                    </a:lnTo>
                    <a:lnTo>
                      <a:pt x="12057" y="9625"/>
                    </a:lnTo>
                    <a:lnTo>
                      <a:pt x="11829" y="9625"/>
                    </a:lnTo>
                    <a:lnTo>
                      <a:pt x="11829" y="9266"/>
                    </a:lnTo>
                    <a:lnTo>
                      <a:pt x="12057" y="9266"/>
                    </a:lnTo>
                    <a:lnTo>
                      <a:pt x="12057" y="9198"/>
                    </a:lnTo>
                    <a:lnTo>
                      <a:pt x="11829" y="9198"/>
                    </a:lnTo>
                    <a:lnTo>
                      <a:pt x="11829" y="8839"/>
                    </a:lnTo>
                    <a:lnTo>
                      <a:pt x="12057" y="8839"/>
                    </a:lnTo>
                    <a:lnTo>
                      <a:pt x="12057" y="8771"/>
                    </a:lnTo>
                    <a:lnTo>
                      <a:pt x="11829" y="8771"/>
                    </a:lnTo>
                    <a:lnTo>
                      <a:pt x="11829" y="8412"/>
                    </a:lnTo>
                    <a:lnTo>
                      <a:pt x="12057" y="8412"/>
                    </a:lnTo>
                    <a:lnTo>
                      <a:pt x="12057" y="8344"/>
                    </a:lnTo>
                    <a:lnTo>
                      <a:pt x="11829" y="8344"/>
                    </a:lnTo>
                    <a:lnTo>
                      <a:pt x="11829" y="7985"/>
                    </a:lnTo>
                    <a:lnTo>
                      <a:pt x="12057" y="7985"/>
                    </a:lnTo>
                    <a:lnTo>
                      <a:pt x="12057" y="7916"/>
                    </a:lnTo>
                    <a:lnTo>
                      <a:pt x="11829" y="7916"/>
                    </a:lnTo>
                    <a:lnTo>
                      <a:pt x="11829" y="7558"/>
                    </a:lnTo>
                    <a:lnTo>
                      <a:pt x="12057" y="7558"/>
                    </a:lnTo>
                    <a:lnTo>
                      <a:pt x="12057" y="7489"/>
                    </a:lnTo>
                    <a:lnTo>
                      <a:pt x="11829" y="7489"/>
                    </a:lnTo>
                    <a:lnTo>
                      <a:pt x="11829" y="7130"/>
                    </a:lnTo>
                    <a:lnTo>
                      <a:pt x="12057" y="7130"/>
                    </a:lnTo>
                    <a:lnTo>
                      <a:pt x="12057" y="7062"/>
                    </a:lnTo>
                    <a:lnTo>
                      <a:pt x="11829" y="7062"/>
                    </a:lnTo>
                    <a:lnTo>
                      <a:pt x="11829" y="6703"/>
                    </a:lnTo>
                    <a:lnTo>
                      <a:pt x="12057" y="6703"/>
                    </a:lnTo>
                    <a:lnTo>
                      <a:pt x="12057" y="6635"/>
                    </a:lnTo>
                    <a:lnTo>
                      <a:pt x="11829" y="6635"/>
                    </a:lnTo>
                    <a:lnTo>
                      <a:pt x="11829" y="6276"/>
                    </a:lnTo>
                    <a:lnTo>
                      <a:pt x="12057" y="6276"/>
                    </a:lnTo>
                    <a:lnTo>
                      <a:pt x="12057" y="6208"/>
                    </a:lnTo>
                    <a:lnTo>
                      <a:pt x="11829" y="6208"/>
                    </a:lnTo>
                    <a:lnTo>
                      <a:pt x="11829" y="5849"/>
                    </a:lnTo>
                    <a:lnTo>
                      <a:pt x="12057" y="5849"/>
                    </a:lnTo>
                    <a:lnTo>
                      <a:pt x="12057" y="5781"/>
                    </a:lnTo>
                    <a:lnTo>
                      <a:pt x="11829" y="5781"/>
                    </a:lnTo>
                    <a:lnTo>
                      <a:pt x="11829" y="5422"/>
                    </a:lnTo>
                    <a:lnTo>
                      <a:pt x="12057" y="5422"/>
                    </a:lnTo>
                    <a:lnTo>
                      <a:pt x="12057" y="5354"/>
                    </a:lnTo>
                    <a:lnTo>
                      <a:pt x="11829" y="5354"/>
                    </a:lnTo>
                    <a:lnTo>
                      <a:pt x="11829" y="4995"/>
                    </a:lnTo>
                    <a:lnTo>
                      <a:pt x="12057" y="4995"/>
                    </a:lnTo>
                    <a:lnTo>
                      <a:pt x="12057" y="4926"/>
                    </a:lnTo>
                    <a:lnTo>
                      <a:pt x="11829" y="4926"/>
                    </a:lnTo>
                    <a:lnTo>
                      <a:pt x="11829" y="4568"/>
                    </a:lnTo>
                    <a:lnTo>
                      <a:pt x="12057" y="4568"/>
                    </a:lnTo>
                    <a:lnTo>
                      <a:pt x="12057" y="4499"/>
                    </a:lnTo>
                    <a:lnTo>
                      <a:pt x="11829" y="4499"/>
                    </a:lnTo>
                    <a:lnTo>
                      <a:pt x="11829" y="4141"/>
                    </a:lnTo>
                    <a:lnTo>
                      <a:pt x="12057" y="4141"/>
                    </a:lnTo>
                    <a:lnTo>
                      <a:pt x="12057" y="4072"/>
                    </a:lnTo>
                    <a:lnTo>
                      <a:pt x="11829" y="4072"/>
                    </a:lnTo>
                    <a:lnTo>
                      <a:pt x="11829" y="3713"/>
                    </a:lnTo>
                    <a:lnTo>
                      <a:pt x="12057" y="3713"/>
                    </a:lnTo>
                    <a:lnTo>
                      <a:pt x="12057" y="3645"/>
                    </a:lnTo>
                    <a:lnTo>
                      <a:pt x="11829" y="3645"/>
                    </a:lnTo>
                    <a:lnTo>
                      <a:pt x="11829" y="3286"/>
                    </a:lnTo>
                    <a:lnTo>
                      <a:pt x="12057" y="3286"/>
                    </a:lnTo>
                    <a:lnTo>
                      <a:pt x="12057" y="3218"/>
                    </a:lnTo>
                    <a:lnTo>
                      <a:pt x="11829" y="3218"/>
                    </a:lnTo>
                    <a:lnTo>
                      <a:pt x="11829" y="2859"/>
                    </a:lnTo>
                    <a:lnTo>
                      <a:pt x="12057" y="2859"/>
                    </a:lnTo>
                    <a:lnTo>
                      <a:pt x="12057" y="2791"/>
                    </a:lnTo>
                    <a:lnTo>
                      <a:pt x="11829" y="2791"/>
                    </a:lnTo>
                    <a:lnTo>
                      <a:pt x="11829" y="2432"/>
                    </a:lnTo>
                    <a:lnTo>
                      <a:pt x="12057" y="2432"/>
                    </a:lnTo>
                    <a:lnTo>
                      <a:pt x="12057" y="2364"/>
                    </a:lnTo>
                    <a:lnTo>
                      <a:pt x="11829" y="2364"/>
                    </a:lnTo>
                    <a:lnTo>
                      <a:pt x="11829" y="2005"/>
                    </a:lnTo>
                    <a:lnTo>
                      <a:pt x="12057" y="2005"/>
                    </a:lnTo>
                    <a:lnTo>
                      <a:pt x="12057" y="1937"/>
                    </a:lnTo>
                    <a:lnTo>
                      <a:pt x="11829" y="1937"/>
                    </a:lnTo>
                    <a:lnTo>
                      <a:pt x="11829" y="1578"/>
                    </a:lnTo>
                    <a:lnTo>
                      <a:pt x="12057" y="1578"/>
                    </a:lnTo>
                    <a:lnTo>
                      <a:pt x="12057" y="1509"/>
                    </a:lnTo>
                    <a:lnTo>
                      <a:pt x="11829" y="1509"/>
                    </a:lnTo>
                    <a:lnTo>
                      <a:pt x="11829" y="1151"/>
                    </a:lnTo>
                    <a:lnTo>
                      <a:pt x="12057" y="1151"/>
                    </a:lnTo>
                    <a:lnTo>
                      <a:pt x="12057" y="1082"/>
                    </a:lnTo>
                    <a:lnTo>
                      <a:pt x="11829" y="1082"/>
                    </a:lnTo>
                    <a:lnTo>
                      <a:pt x="11829" y="723"/>
                    </a:lnTo>
                    <a:lnTo>
                      <a:pt x="12057" y="723"/>
                    </a:lnTo>
                    <a:lnTo>
                      <a:pt x="12057" y="655"/>
                    </a:lnTo>
                    <a:lnTo>
                      <a:pt x="11829" y="655"/>
                    </a:lnTo>
                    <a:lnTo>
                      <a:pt x="11829" y="296"/>
                    </a:lnTo>
                    <a:lnTo>
                      <a:pt x="12045" y="296"/>
                    </a:lnTo>
                    <a:cubicBezTo>
                      <a:pt x="12045" y="274"/>
                      <a:pt x="12040" y="251"/>
                      <a:pt x="12028" y="228"/>
                    </a:cubicBezTo>
                    <a:lnTo>
                      <a:pt x="11829" y="228"/>
                    </a:lnTo>
                    <a:lnTo>
                      <a:pt x="11829" y="29"/>
                    </a:lnTo>
                    <a:cubicBezTo>
                      <a:pt x="11806" y="17"/>
                      <a:pt x="11783" y="12"/>
                      <a:pt x="11755" y="6"/>
                    </a:cubicBezTo>
                    <a:lnTo>
                      <a:pt x="11755" y="228"/>
                    </a:lnTo>
                    <a:lnTo>
                      <a:pt x="11402" y="228"/>
                    </a:lnTo>
                    <a:lnTo>
                      <a:pt x="11402" y="0"/>
                    </a:lnTo>
                    <a:lnTo>
                      <a:pt x="11328" y="0"/>
                    </a:lnTo>
                    <a:lnTo>
                      <a:pt x="11328" y="228"/>
                    </a:lnTo>
                    <a:lnTo>
                      <a:pt x="10975" y="228"/>
                    </a:lnTo>
                    <a:lnTo>
                      <a:pt x="10975" y="0"/>
                    </a:lnTo>
                    <a:lnTo>
                      <a:pt x="10901" y="0"/>
                    </a:lnTo>
                    <a:lnTo>
                      <a:pt x="10901" y="228"/>
                    </a:lnTo>
                    <a:lnTo>
                      <a:pt x="10548" y="228"/>
                    </a:lnTo>
                    <a:lnTo>
                      <a:pt x="10548" y="0"/>
                    </a:lnTo>
                    <a:lnTo>
                      <a:pt x="10474" y="0"/>
                    </a:lnTo>
                    <a:lnTo>
                      <a:pt x="10474" y="228"/>
                    </a:lnTo>
                    <a:lnTo>
                      <a:pt x="10120" y="228"/>
                    </a:lnTo>
                    <a:lnTo>
                      <a:pt x="10120" y="0"/>
                    </a:lnTo>
                    <a:lnTo>
                      <a:pt x="10046" y="0"/>
                    </a:lnTo>
                    <a:lnTo>
                      <a:pt x="10046" y="228"/>
                    </a:lnTo>
                    <a:lnTo>
                      <a:pt x="9693" y="228"/>
                    </a:lnTo>
                    <a:lnTo>
                      <a:pt x="9693" y="0"/>
                    </a:lnTo>
                    <a:lnTo>
                      <a:pt x="9619" y="0"/>
                    </a:lnTo>
                    <a:lnTo>
                      <a:pt x="9619" y="228"/>
                    </a:lnTo>
                    <a:lnTo>
                      <a:pt x="9266" y="228"/>
                    </a:lnTo>
                    <a:lnTo>
                      <a:pt x="9266" y="0"/>
                    </a:lnTo>
                    <a:lnTo>
                      <a:pt x="9192" y="0"/>
                    </a:lnTo>
                    <a:lnTo>
                      <a:pt x="9192" y="228"/>
                    </a:lnTo>
                    <a:lnTo>
                      <a:pt x="8839" y="228"/>
                    </a:lnTo>
                    <a:lnTo>
                      <a:pt x="8839" y="0"/>
                    </a:lnTo>
                    <a:lnTo>
                      <a:pt x="8765" y="0"/>
                    </a:lnTo>
                    <a:lnTo>
                      <a:pt x="8765" y="228"/>
                    </a:lnTo>
                    <a:lnTo>
                      <a:pt x="8412" y="228"/>
                    </a:lnTo>
                    <a:lnTo>
                      <a:pt x="8412" y="0"/>
                    </a:lnTo>
                    <a:lnTo>
                      <a:pt x="8338" y="0"/>
                    </a:lnTo>
                    <a:lnTo>
                      <a:pt x="8338" y="228"/>
                    </a:lnTo>
                    <a:lnTo>
                      <a:pt x="7985" y="228"/>
                    </a:lnTo>
                    <a:lnTo>
                      <a:pt x="7985" y="0"/>
                    </a:lnTo>
                    <a:lnTo>
                      <a:pt x="7911" y="0"/>
                    </a:lnTo>
                    <a:lnTo>
                      <a:pt x="7911" y="228"/>
                    </a:lnTo>
                    <a:lnTo>
                      <a:pt x="7558" y="228"/>
                    </a:lnTo>
                    <a:lnTo>
                      <a:pt x="7558" y="0"/>
                    </a:lnTo>
                    <a:lnTo>
                      <a:pt x="7484" y="0"/>
                    </a:lnTo>
                    <a:lnTo>
                      <a:pt x="7484" y="228"/>
                    </a:lnTo>
                    <a:lnTo>
                      <a:pt x="7130" y="228"/>
                    </a:lnTo>
                    <a:lnTo>
                      <a:pt x="7130" y="0"/>
                    </a:lnTo>
                    <a:lnTo>
                      <a:pt x="7056" y="0"/>
                    </a:lnTo>
                    <a:lnTo>
                      <a:pt x="7056" y="228"/>
                    </a:lnTo>
                    <a:lnTo>
                      <a:pt x="6703" y="228"/>
                    </a:lnTo>
                    <a:lnTo>
                      <a:pt x="6703" y="0"/>
                    </a:lnTo>
                    <a:lnTo>
                      <a:pt x="6629" y="0"/>
                    </a:lnTo>
                    <a:lnTo>
                      <a:pt x="6629" y="228"/>
                    </a:lnTo>
                    <a:lnTo>
                      <a:pt x="6276" y="228"/>
                    </a:lnTo>
                    <a:lnTo>
                      <a:pt x="6276" y="0"/>
                    </a:lnTo>
                    <a:lnTo>
                      <a:pt x="6202" y="0"/>
                    </a:lnTo>
                    <a:lnTo>
                      <a:pt x="6202" y="228"/>
                    </a:lnTo>
                    <a:lnTo>
                      <a:pt x="5849" y="228"/>
                    </a:lnTo>
                    <a:lnTo>
                      <a:pt x="5849" y="0"/>
                    </a:lnTo>
                    <a:lnTo>
                      <a:pt x="5775" y="0"/>
                    </a:lnTo>
                    <a:lnTo>
                      <a:pt x="5775" y="228"/>
                    </a:lnTo>
                    <a:lnTo>
                      <a:pt x="5422" y="228"/>
                    </a:lnTo>
                    <a:lnTo>
                      <a:pt x="5422" y="0"/>
                    </a:lnTo>
                    <a:lnTo>
                      <a:pt x="5348" y="0"/>
                    </a:lnTo>
                    <a:lnTo>
                      <a:pt x="5348" y="228"/>
                    </a:lnTo>
                    <a:lnTo>
                      <a:pt x="4995" y="228"/>
                    </a:lnTo>
                    <a:lnTo>
                      <a:pt x="4995" y="0"/>
                    </a:lnTo>
                    <a:lnTo>
                      <a:pt x="4921" y="0"/>
                    </a:lnTo>
                    <a:lnTo>
                      <a:pt x="4921" y="228"/>
                    </a:lnTo>
                    <a:lnTo>
                      <a:pt x="4568" y="228"/>
                    </a:lnTo>
                    <a:lnTo>
                      <a:pt x="4568" y="0"/>
                    </a:lnTo>
                    <a:lnTo>
                      <a:pt x="4494" y="0"/>
                    </a:lnTo>
                    <a:lnTo>
                      <a:pt x="4494" y="228"/>
                    </a:lnTo>
                    <a:lnTo>
                      <a:pt x="4140" y="228"/>
                    </a:lnTo>
                    <a:lnTo>
                      <a:pt x="4140" y="0"/>
                    </a:lnTo>
                    <a:lnTo>
                      <a:pt x="4066" y="0"/>
                    </a:lnTo>
                    <a:lnTo>
                      <a:pt x="4066" y="228"/>
                    </a:lnTo>
                    <a:lnTo>
                      <a:pt x="3713" y="228"/>
                    </a:lnTo>
                    <a:lnTo>
                      <a:pt x="3713" y="0"/>
                    </a:lnTo>
                    <a:lnTo>
                      <a:pt x="3639" y="0"/>
                    </a:lnTo>
                    <a:lnTo>
                      <a:pt x="3639" y="228"/>
                    </a:lnTo>
                    <a:lnTo>
                      <a:pt x="3286" y="228"/>
                    </a:lnTo>
                    <a:lnTo>
                      <a:pt x="3286" y="0"/>
                    </a:lnTo>
                    <a:lnTo>
                      <a:pt x="3212" y="0"/>
                    </a:lnTo>
                    <a:lnTo>
                      <a:pt x="3212" y="228"/>
                    </a:lnTo>
                    <a:lnTo>
                      <a:pt x="2859" y="228"/>
                    </a:lnTo>
                    <a:lnTo>
                      <a:pt x="2859" y="0"/>
                    </a:lnTo>
                    <a:lnTo>
                      <a:pt x="2785" y="0"/>
                    </a:lnTo>
                    <a:lnTo>
                      <a:pt x="2785" y="228"/>
                    </a:lnTo>
                    <a:lnTo>
                      <a:pt x="2432" y="228"/>
                    </a:lnTo>
                    <a:lnTo>
                      <a:pt x="2432" y="0"/>
                    </a:lnTo>
                    <a:lnTo>
                      <a:pt x="2358" y="0"/>
                    </a:lnTo>
                    <a:lnTo>
                      <a:pt x="2358" y="228"/>
                    </a:lnTo>
                    <a:lnTo>
                      <a:pt x="2005" y="228"/>
                    </a:lnTo>
                    <a:lnTo>
                      <a:pt x="2005" y="0"/>
                    </a:lnTo>
                    <a:lnTo>
                      <a:pt x="1931" y="0"/>
                    </a:lnTo>
                    <a:lnTo>
                      <a:pt x="1931" y="228"/>
                    </a:lnTo>
                    <a:lnTo>
                      <a:pt x="1578" y="228"/>
                    </a:lnTo>
                    <a:lnTo>
                      <a:pt x="1578" y="0"/>
                    </a:lnTo>
                    <a:lnTo>
                      <a:pt x="1504" y="0"/>
                    </a:lnTo>
                    <a:lnTo>
                      <a:pt x="1504" y="228"/>
                    </a:lnTo>
                    <a:lnTo>
                      <a:pt x="1151" y="228"/>
                    </a:lnTo>
                    <a:lnTo>
                      <a:pt x="1151" y="0"/>
                    </a:lnTo>
                    <a:lnTo>
                      <a:pt x="1076" y="0"/>
                    </a:lnTo>
                    <a:lnTo>
                      <a:pt x="1076" y="228"/>
                    </a:lnTo>
                    <a:lnTo>
                      <a:pt x="723" y="228"/>
                    </a:lnTo>
                    <a:lnTo>
                      <a:pt x="72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43"/>
              <p:cNvSpPr/>
              <p:nvPr/>
            </p:nvSpPr>
            <p:spPr>
              <a:xfrm>
                <a:off x="2865575" y="860800"/>
                <a:ext cx="3330675" cy="3330650"/>
              </a:xfrm>
              <a:custGeom>
                <a:rect b="b" l="l" r="r" t="t"/>
                <a:pathLst>
                  <a:path extrusionOk="0" h="9825" w="9825">
                    <a:moveTo>
                      <a:pt x="291" y="0"/>
                    </a:moveTo>
                    <a:cubicBezTo>
                      <a:pt x="126" y="0"/>
                      <a:pt x="0" y="131"/>
                      <a:pt x="0" y="291"/>
                    </a:cubicBezTo>
                    <a:lnTo>
                      <a:pt x="0" y="9534"/>
                    </a:lnTo>
                    <a:cubicBezTo>
                      <a:pt x="0" y="9694"/>
                      <a:pt x="126" y="9825"/>
                      <a:pt x="291" y="9825"/>
                    </a:cubicBezTo>
                    <a:lnTo>
                      <a:pt x="9528" y="9825"/>
                    </a:lnTo>
                    <a:cubicBezTo>
                      <a:pt x="9694" y="9825"/>
                      <a:pt x="9825" y="9694"/>
                      <a:pt x="9825" y="9534"/>
                    </a:cubicBezTo>
                    <a:lnTo>
                      <a:pt x="9825" y="291"/>
                    </a:lnTo>
                    <a:cubicBezTo>
                      <a:pt x="9825" y="131"/>
                      <a:pt x="9694" y="0"/>
                      <a:pt x="95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43"/>
              <p:cNvSpPr/>
              <p:nvPr/>
            </p:nvSpPr>
            <p:spPr>
              <a:xfrm>
                <a:off x="2929307" y="926565"/>
                <a:ext cx="3201177" cy="3201153"/>
              </a:xfrm>
              <a:custGeom>
                <a:rect b="b" l="l" r="r" t="t"/>
                <a:pathLst>
                  <a:path extrusionOk="0" h="9443" w="9443">
                    <a:moveTo>
                      <a:pt x="279" y="0"/>
                    </a:moveTo>
                    <a:cubicBezTo>
                      <a:pt x="126" y="0"/>
                      <a:pt x="0" y="120"/>
                      <a:pt x="0" y="279"/>
                    </a:cubicBezTo>
                    <a:lnTo>
                      <a:pt x="0" y="9164"/>
                    </a:lnTo>
                    <a:cubicBezTo>
                      <a:pt x="0" y="9317"/>
                      <a:pt x="126" y="9443"/>
                      <a:pt x="279" y="9443"/>
                    </a:cubicBezTo>
                    <a:lnTo>
                      <a:pt x="9164" y="9443"/>
                    </a:lnTo>
                    <a:cubicBezTo>
                      <a:pt x="9318" y="9443"/>
                      <a:pt x="9443" y="9317"/>
                      <a:pt x="9443" y="9164"/>
                    </a:cubicBezTo>
                    <a:lnTo>
                      <a:pt x="9443" y="279"/>
                    </a:lnTo>
                    <a:cubicBezTo>
                      <a:pt x="9443" y="120"/>
                      <a:pt x="9318" y="0"/>
                      <a:pt x="91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 name="Google Shape;900;p43"/>
            <p:cNvGrpSpPr/>
            <p:nvPr/>
          </p:nvGrpSpPr>
          <p:grpSpPr>
            <a:xfrm>
              <a:off x="2404507" y="547200"/>
              <a:ext cx="4312282" cy="3952578"/>
              <a:chOff x="2639894" y="635124"/>
              <a:chExt cx="3782040" cy="3782010"/>
            </a:xfrm>
          </p:grpSpPr>
          <p:sp>
            <p:nvSpPr>
              <p:cNvPr id="901" name="Google Shape;901;p43"/>
              <p:cNvSpPr/>
              <p:nvPr/>
            </p:nvSpPr>
            <p:spPr>
              <a:xfrm>
                <a:off x="2639894" y="635124"/>
                <a:ext cx="3780471" cy="3782010"/>
              </a:xfrm>
              <a:custGeom>
                <a:rect b="b" l="l" r="r" t="t"/>
                <a:pathLst>
                  <a:path extrusionOk="0" h="12057" w="12052">
                    <a:moveTo>
                      <a:pt x="359" y="0"/>
                    </a:moveTo>
                    <a:cubicBezTo>
                      <a:pt x="160" y="0"/>
                      <a:pt x="0" y="160"/>
                      <a:pt x="0" y="359"/>
                    </a:cubicBezTo>
                    <a:lnTo>
                      <a:pt x="0" y="11698"/>
                    </a:lnTo>
                    <a:cubicBezTo>
                      <a:pt x="0" y="11897"/>
                      <a:pt x="160" y="12057"/>
                      <a:pt x="359" y="12057"/>
                    </a:cubicBezTo>
                    <a:lnTo>
                      <a:pt x="11698" y="12057"/>
                    </a:lnTo>
                    <a:cubicBezTo>
                      <a:pt x="11897" y="12057"/>
                      <a:pt x="12051" y="11897"/>
                      <a:pt x="12051" y="11698"/>
                    </a:cubicBezTo>
                    <a:lnTo>
                      <a:pt x="12051" y="359"/>
                    </a:lnTo>
                    <a:cubicBezTo>
                      <a:pt x="12051" y="160"/>
                      <a:pt x="11897" y="0"/>
                      <a:pt x="11698" y="0"/>
                    </a:cubicBezTo>
                    <a:close/>
                  </a:path>
                </a:pathLst>
              </a:custGeom>
              <a:solidFill>
                <a:srgbClr val="6E9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43"/>
              <p:cNvSpPr/>
              <p:nvPr/>
            </p:nvSpPr>
            <p:spPr>
              <a:xfrm>
                <a:off x="2639894" y="635124"/>
                <a:ext cx="3782040" cy="3782010"/>
              </a:xfrm>
              <a:custGeom>
                <a:rect b="b" l="l" r="r" t="t"/>
                <a:pathLst>
                  <a:path extrusionOk="0" h="12057" w="12057">
                    <a:moveTo>
                      <a:pt x="649" y="296"/>
                    </a:moveTo>
                    <a:lnTo>
                      <a:pt x="649" y="655"/>
                    </a:lnTo>
                    <a:lnTo>
                      <a:pt x="296" y="655"/>
                    </a:lnTo>
                    <a:lnTo>
                      <a:pt x="296" y="296"/>
                    </a:lnTo>
                    <a:close/>
                    <a:moveTo>
                      <a:pt x="1076" y="296"/>
                    </a:moveTo>
                    <a:lnTo>
                      <a:pt x="1076" y="655"/>
                    </a:lnTo>
                    <a:lnTo>
                      <a:pt x="723" y="655"/>
                    </a:lnTo>
                    <a:lnTo>
                      <a:pt x="723" y="296"/>
                    </a:lnTo>
                    <a:close/>
                    <a:moveTo>
                      <a:pt x="1504" y="296"/>
                    </a:moveTo>
                    <a:lnTo>
                      <a:pt x="1504" y="655"/>
                    </a:lnTo>
                    <a:lnTo>
                      <a:pt x="1151" y="655"/>
                    </a:lnTo>
                    <a:lnTo>
                      <a:pt x="1151" y="296"/>
                    </a:lnTo>
                    <a:close/>
                    <a:moveTo>
                      <a:pt x="1931" y="296"/>
                    </a:moveTo>
                    <a:lnTo>
                      <a:pt x="1931" y="655"/>
                    </a:lnTo>
                    <a:lnTo>
                      <a:pt x="1578" y="655"/>
                    </a:lnTo>
                    <a:lnTo>
                      <a:pt x="1578" y="296"/>
                    </a:lnTo>
                    <a:close/>
                    <a:moveTo>
                      <a:pt x="2358" y="296"/>
                    </a:moveTo>
                    <a:lnTo>
                      <a:pt x="2358" y="655"/>
                    </a:lnTo>
                    <a:lnTo>
                      <a:pt x="2005" y="655"/>
                    </a:lnTo>
                    <a:lnTo>
                      <a:pt x="2005" y="296"/>
                    </a:lnTo>
                    <a:close/>
                    <a:moveTo>
                      <a:pt x="2785" y="296"/>
                    </a:moveTo>
                    <a:lnTo>
                      <a:pt x="2785" y="655"/>
                    </a:lnTo>
                    <a:lnTo>
                      <a:pt x="2432" y="655"/>
                    </a:lnTo>
                    <a:lnTo>
                      <a:pt x="2432" y="296"/>
                    </a:lnTo>
                    <a:close/>
                    <a:moveTo>
                      <a:pt x="3212" y="296"/>
                    </a:moveTo>
                    <a:lnTo>
                      <a:pt x="3212" y="655"/>
                    </a:lnTo>
                    <a:lnTo>
                      <a:pt x="2859" y="655"/>
                    </a:lnTo>
                    <a:lnTo>
                      <a:pt x="2859" y="296"/>
                    </a:lnTo>
                    <a:close/>
                    <a:moveTo>
                      <a:pt x="3639" y="296"/>
                    </a:moveTo>
                    <a:lnTo>
                      <a:pt x="3639" y="655"/>
                    </a:lnTo>
                    <a:lnTo>
                      <a:pt x="3286" y="655"/>
                    </a:lnTo>
                    <a:lnTo>
                      <a:pt x="3286" y="296"/>
                    </a:lnTo>
                    <a:close/>
                    <a:moveTo>
                      <a:pt x="4066" y="296"/>
                    </a:moveTo>
                    <a:lnTo>
                      <a:pt x="4066" y="655"/>
                    </a:lnTo>
                    <a:lnTo>
                      <a:pt x="3713" y="655"/>
                    </a:lnTo>
                    <a:lnTo>
                      <a:pt x="3713" y="296"/>
                    </a:lnTo>
                    <a:close/>
                    <a:moveTo>
                      <a:pt x="4494" y="296"/>
                    </a:moveTo>
                    <a:lnTo>
                      <a:pt x="4494" y="655"/>
                    </a:lnTo>
                    <a:lnTo>
                      <a:pt x="4140" y="655"/>
                    </a:lnTo>
                    <a:lnTo>
                      <a:pt x="4140" y="296"/>
                    </a:lnTo>
                    <a:close/>
                    <a:moveTo>
                      <a:pt x="4921" y="296"/>
                    </a:moveTo>
                    <a:lnTo>
                      <a:pt x="4921" y="655"/>
                    </a:lnTo>
                    <a:lnTo>
                      <a:pt x="4568" y="655"/>
                    </a:lnTo>
                    <a:lnTo>
                      <a:pt x="4568" y="296"/>
                    </a:lnTo>
                    <a:close/>
                    <a:moveTo>
                      <a:pt x="5348" y="296"/>
                    </a:moveTo>
                    <a:lnTo>
                      <a:pt x="5348" y="655"/>
                    </a:lnTo>
                    <a:lnTo>
                      <a:pt x="4995" y="655"/>
                    </a:lnTo>
                    <a:lnTo>
                      <a:pt x="4995" y="296"/>
                    </a:lnTo>
                    <a:close/>
                    <a:moveTo>
                      <a:pt x="5775" y="296"/>
                    </a:moveTo>
                    <a:lnTo>
                      <a:pt x="5775" y="655"/>
                    </a:lnTo>
                    <a:lnTo>
                      <a:pt x="5422" y="655"/>
                    </a:lnTo>
                    <a:lnTo>
                      <a:pt x="5422" y="296"/>
                    </a:lnTo>
                    <a:close/>
                    <a:moveTo>
                      <a:pt x="6202" y="296"/>
                    </a:moveTo>
                    <a:lnTo>
                      <a:pt x="6202" y="655"/>
                    </a:lnTo>
                    <a:lnTo>
                      <a:pt x="5849" y="655"/>
                    </a:lnTo>
                    <a:lnTo>
                      <a:pt x="5849" y="296"/>
                    </a:lnTo>
                    <a:close/>
                    <a:moveTo>
                      <a:pt x="6629" y="296"/>
                    </a:moveTo>
                    <a:lnTo>
                      <a:pt x="6629" y="655"/>
                    </a:lnTo>
                    <a:lnTo>
                      <a:pt x="6276" y="655"/>
                    </a:lnTo>
                    <a:lnTo>
                      <a:pt x="6276" y="296"/>
                    </a:lnTo>
                    <a:close/>
                    <a:moveTo>
                      <a:pt x="7056" y="296"/>
                    </a:moveTo>
                    <a:lnTo>
                      <a:pt x="7056" y="655"/>
                    </a:lnTo>
                    <a:lnTo>
                      <a:pt x="6703" y="655"/>
                    </a:lnTo>
                    <a:lnTo>
                      <a:pt x="6703" y="296"/>
                    </a:lnTo>
                    <a:close/>
                    <a:moveTo>
                      <a:pt x="7484" y="296"/>
                    </a:moveTo>
                    <a:lnTo>
                      <a:pt x="7484" y="655"/>
                    </a:lnTo>
                    <a:lnTo>
                      <a:pt x="7130" y="655"/>
                    </a:lnTo>
                    <a:lnTo>
                      <a:pt x="7130" y="296"/>
                    </a:lnTo>
                    <a:close/>
                    <a:moveTo>
                      <a:pt x="7911" y="296"/>
                    </a:moveTo>
                    <a:lnTo>
                      <a:pt x="7911" y="655"/>
                    </a:lnTo>
                    <a:lnTo>
                      <a:pt x="7558" y="655"/>
                    </a:lnTo>
                    <a:lnTo>
                      <a:pt x="7558" y="296"/>
                    </a:lnTo>
                    <a:close/>
                    <a:moveTo>
                      <a:pt x="8338" y="296"/>
                    </a:moveTo>
                    <a:lnTo>
                      <a:pt x="8338" y="655"/>
                    </a:lnTo>
                    <a:lnTo>
                      <a:pt x="7985" y="655"/>
                    </a:lnTo>
                    <a:lnTo>
                      <a:pt x="7985" y="296"/>
                    </a:lnTo>
                    <a:close/>
                    <a:moveTo>
                      <a:pt x="8765" y="296"/>
                    </a:moveTo>
                    <a:lnTo>
                      <a:pt x="8765" y="655"/>
                    </a:lnTo>
                    <a:lnTo>
                      <a:pt x="8412" y="655"/>
                    </a:lnTo>
                    <a:lnTo>
                      <a:pt x="8412" y="296"/>
                    </a:lnTo>
                    <a:close/>
                    <a:moveTo>
                      <a:pt x="9192" y="296"/>
                    </a:moveTo>
                    <a:lnTo>
                      <a:pt x="9192" y="655"/>
                    </a:lnTo>
                    <a:lnTo>
                      <a:pt x="8839" y="655"/>
                    </a:lnTo>
                    <a:lnTo>
                      <a:pt x="8839" y="296"/>
                    </a:lnTo>
                    <a:close/>
                    <a:moveTo>
                      <a:pt x="9619" y="296"/>
                    </a:moveTo>
                    <a:lnTo>
                      <a:pt x="9619" y="655"/>
                    </a:lnTo>
                    <a:lnTo>
                      <a:pt x="9266" y="655"/>
                    </a:lnTo>
                    <a:lnTo>
                      <a:pt x="9266" y="296"/>
                    </a:lnTo>
                    <a:close/>
                    <a:moveTo>
                      <a:pt x="10046" y="296"/>
                    </a:moveTo>
                    <a:lnTo>
                      <a:pt x="10046" y="655"/>
                    </a:lnTo>
                    <a:lnTo>
                      <a:pt x="9693" y="655"/>
                    </a:lnTo>
                    <a:lnTo>
                      <a:pt x="9693" y="296"/>
                    </a:lnTo>
                    <a:close/>
                    <a:moveTo>
                      <a:pt x="10474" y="296"/>
                    </a:moveTo>
                    <a:lnTo>
                      <a:pt x="10474" y="655"/>
                    </a:lnTo>
                    <a:lnTo>
                      <a:pt x="10120" y="655"/>
                    </a:lnTo>
                    <a:lnTo>
                      <a:pt x="10120" y="296"/>
                    </a:lnTo>
                    <a:close/>
                    <a:moveTo>
                      <a:pt x="10901" y="296"/>
                    </a:moveTo>
                    <a:lnTo>
                      <a:pt x="10901" y="655"/>
                    </a:lnTo>
                    <a:lnTo>
                      <a:pt x="10548" y="655"/>
                    </a:lnTo>
                    <a:lnTo>
                      <a:pt x="10548" y="296"/>
                    </a:lnTo>
                    <a:close/>
                    <a:moveTo>
                      <a:pt x="11328" y="296"/>
                    </a:moveTo>
                    <a:lnTo>
                      <a:pt x="11328" y="655"/>
                    </a:lnTo>
                    <a:lnTo>
                      <a:pt x="10975" y="655"/>
                    </a:lnTo>
                    <a:lnTo>
                      <a:pt x="10975" y="296"/>
                    </a:lnTo>
                    <a:close/>
                    <a:moveTo>
                      <a:pt x="11755" y="296"/>
                    </a:moveTo>
                    <a:lnTo>
                      <a:pt x="11755" y="655"/>
                    </a:lnTo>
                    <a:lnTo>
                      <a:pt x="11402" y="655"/>
                    </a:lnTo>
                    <a:lnTo>
                      <a:pt x="11402" y="296"/>
                    </a:lnTo>
                    <a:close/>
                    <a:moveTo>
                      <a:pt x="649" y="723"/>
                    </a:moveTo>
                    <a:lnTo>
                      <a:pt x="649" y="1082"/>
                    </a:lnTo>
                    <a:lnTo>
                      <a:pt x="296" y="1082"/>
                    </a:lnTo>
                    <a:lnTo>
                      <a:pt x="296" y="723"/>
                    </a:lnTo>
                    <a:close/>
                    <a:moveTo>
                      <a:pt x="1076" y="723"/>
                    </a:moveTo>
                    <a:lnTo>
                      <a:pt x="1076" y="1082"/>
                    </a:lnTo>
                    <a:lnTo>
                      <a:pt x="723" y="1082"/>
                    </a:lnTo>
                    <a:lnTo>
                      <a:pt x="723" y="723"/>
                    </a:lnTo>
                    <a:close/>
                    <a:moveTo>
                      <a:pt x="1504" y="723"/>
                    </a:moveTo>
                    <a:lnTo>
                      <a:pt x="1504" y="1082"/>
                    </a:lnTo>
                    <a:lnTo>
                      <a:pt x="1151" y="1082"/>
                    </a:lnTo>
                    <a:lnTo>
                      <a:pt x="1151" y="723"/>
                    </a:lnTo>
                    <a:close/>
                    <a:moveTo>
                      <a:pt x="1931" y="723"/>
                    </a:moveTo>
                    <a:lnTo>
                      <a:pt x="1931" y="1082"/>
                    </a:lnTo>
                    <a:lnTo>
                      <a:pt x="1578" y="1082"/>
                    </a:lnTo>
                    <a:lnTo>
                      <a:pt x="1578" y="723"/>
                    </a:lnTo>
                    <a:close/>
                    <a:moveTo>
                      <a:pt x="2358" y="723"/>
                    </a:moveTo>
                    <a:lnTo>
                      <a:pt x="2358" y="1082"/>
                    </a:lnTo>
                    <a:lnTo>
                      <a:pt x="2005" y="1082"/>
                    </a:lnTo>
                    <a:lnTo>
                      <a:pt x="2005" y="723"/>
                    </a:lnTo>
                    <a:close/>
                    <a:moveTo>
                      <a:pt x="2785" y="723"/>
                    </a:moveTo>
                    <a:lnTo>
                      <a:pt x="2785" y="1082"/>
                    </a:lnTo>
                    <a:lnTo>
                      <a:pt x="2432" y="1082"/>
                    </a:lnTo>
                    <a:lnTo>
                      <a:pt x="2432" y="723"/>
                    </a:lnTo>
                    <a:close/>
                    <a:moveTo>
                      <a:pt x="3212" y="723"/>
                    </a:moveTo>
                    <a:lnTo>
                      <a:pt x="3212" y="1082"/>
                    </a:lnTo>
                    <a:lnTo>
                      <a:pt x="2859" y="1082"/>
                    </a:lnTo>
                    <a:lnTo>
                      <a:pt x="2859" y="723"/>
                    </a:lnTo>
                    <a:close/>
                    <a:moveTo>
                      <a:pt x="3639" y="723"/>
                    </a:moveTo>
                    <a:lnTo>
                      <a:pt x="3639" y="1082"/>
                    </a:lnTo>
                    <a:lnTo>
                      <a:pt x="3286" y="1082"/>
                    </a:lnTo>
                    <a:lnTo>
                      <a:pt x="3286" y="723"/>
                    </a:lnTo>
                    <a:close/>
                    <a:moveTo>
                      <a:pt x="4066" y="723"/>
                    </a:moveTo>
                    <a:lnTo>
                      <a:pt x="4066" y="1082"/>
                    </a:lnTo>
                    <a:lnTo>
                      <a:pt x="3713" y="1082"/>
                    </a:lnTo>
                    <a:lnTo>
                      <a:pt x="3713" y="723"/>
                    </a:lnTo>
                    <a:close/>
                    <a:moveTo>
                      <a:pt x="4494" y="723"/>
                    </a:moveTo>
                    <a:lnTo>
                      <a:pt x="4494" y="1082"/>
                    </a:lnTo>
                    <a:lnTo>
                      <a:pt x="4140" y="1082"/>
                    </a:lnTo>
                    <a:lnTo>
                      <a:pt x="4140" y="723"/>
                    </a:lnTo>
                    <a:close/>
                    <a:moveTo>
                      <a:pt x="4921" y="723"/>
                    </a:moveTo>
                    <a:lnTo>
                      <a:pt x="4921" y="1082"/>
                    </a:lnTo>
                    <a:lnTo>
                      <a:pt x="4568" y="1082"/>
                    </a:lnTo>
                    <a:lnTo>
                      <a:pt x="4568" y="723"/>
                    </a:lnTo>
                    <a:close/>
                    <a:moveTo>
                      <a:pt x="5348" y="723"/>
                    </a:moveTo>
                    <a:lnTo>
                      <a:pt x="5348" y="1082"/>
                    </a:lnTo>
                    <a:lnTo>
                      <a:pt x="4995" y="1082"/>
                    </a:lnTo>
                    <a:lnTo>
                      <a:pt x="4995" y="723"/>
                    </a:lnTo>
                    <a:close/>
                    <a:moveTo>
                      <a:pt x="5775" y="723"/>
                    </a:moveTo>
                    <a:lnTo>
                      <a:pt x="5775" y="1082"/>
                    </a:lnTo>
                    <a:lnTo>
                      <a:pt x="5422" y="1082"/>
                    </a:lnTo>
                    <a:lnTo>
                      <a:pt x="5422" y="723"/>
                    </a:lnTo>
                    <a:close/>
                    <a:moveTo>
                      <a:pt x="6202" y="723"/>
                    </a:moveTo>
                    <a:lnTo>
                      <a:pt x="6202" y="1082"/>
                    </a:lnTo>
                    <a:lnTo>
                      <a:pt x="5849" y="1082"/>
                    </a:lnTo>
                    <a:lnTo>
                      <a:pt x="5849" y="723"/>
                    </a:lnTo>
                    <a:close/>
                    <a:moveTo>
                      <a:pt x="6629" y="723"/>
                    </a:moveTo>
                    <a:lnTo>
                      <a:pt x="6629" y="1082"/>
                    </a:lnTo>
                    <a:lnTo>
                      <a:pt x="6276" y="1082"/>
                    </a:lnTo>
                    <a:lnTo>
                      <a:pt x="6276" y="723"/>
                    </a:lnTo>
                    <a:close/>
                    <a:moveTo>
                      <a:pt x="7056" y="723"/>
                    </a:moveTo>
                    <a:lnTo>
                      <a:pt x="7056" y="1082"/>
                    </a:lnTo>
                    <a:lnTo>
                      <a:pt x="6703" y="1082"/>
                    </a:lnTo>
                    <a:lnTo>
                      <a:pt x="6703" y="723"/>
                    </a:lnTo>
                    <a:close/>
                    <a:moveTo>
                      <a:pt x="7484" y="723"/>
                    </a:moveTo>
                    <a:lnTo>
                      <a:pt x="7484" y="1082"/>
                    </a:lnTo>
                    <a:lnTo>
                      <a:pt x="7130" y="1082"/>
                    </a:lnTo>
                    <a:lnTo>
                      <a:pt x="7130" y="723"/>
                    </a:lnTo>
                    <a:close/>
                    <a:moveTo>
                      <a:pt x="7911" y="723"/>
                    </a:moveTo>
                    <a:lnTo>
                      <a:pt x="7911" y="1082"/>
                    </a:lnTo>
                    <a:lnTo>
                      <a:pt x="7558" y="1082"/>
                    </a:lnTo>
                    <a:lnTo>
                      <a:pt x="7558" y="723"/>
                    </a:lnTo>
                    <a:close/>
                    <a:moveTo>
                      <a:pt x="8338" y="723"/>
                    </a:moveTo>
                    <a:lnTo>
                      <a:pt x="8338" y="1082"/>
                    </a:lnTo>
                    <a:lnTo>
                      <a:pt x="7985" y="1082"/>
                    </a:lnTo>
                    <a:lnTo>
                      <a:pt x="7985" y="723"/>
                    </a:lnTo>
                    <a:close/>
                    <a:moveTo>
                      <a:pt x="8765" y="723"/>
                    </a:moveTo>
                    <a:lnTo>
                      <a:pt x="8765" y="1082"/>
                    </a:lnTo>
                    <a:lnTo>
                      <a:pt x="8412" y="1082"/>
                    </a:lnTo>
                    <a:lnTo>
                      <a:pt x="8412" y="723"/>
                    </a:lnTo>
                    <a:close/>
                    <a:moveTo>
                      <a:pt x="9192" y="723"/>
                    </a:moveTo>
                    <a:lnTo>
                      <a:pt x="9192" y="1082"/>
                    </a:lnTo>
                    <a:lnTo>
                      <a:pt x="8839" y="1082"/>
                    </a:lnTo>
                    <a:lnTo>
                      <a:pt x="8839" y="723"/>
                    </a:lnTo>
                    <a:close/>
                    <a:moveTo>
                      <a:pt x="9619" y="723"/>
                    </a:moveTo>
                    <a:lnTo>
                      <a:pt x="9619" y="1082"/>
                    </a:lnTo>
                    <a:lnTo>
                      <a:pt x="9266" y="1082"/>
                    </a:lnTo>
                    <a:lnTo>
                      <a:pt x="9266" y="723"/>
                    </a:lnTo>
                    <a:close/>
                    <a:moveTo>
                      <a:pt x="10046" y="723"/>
                    </a:moveTo>
                    <a:lnTo>
                      <a:pt x="10046" y="1082"/>
                    </a:lnTo>
                    <a:lnTo>
                      <a:pt x="9693" y="1082"/>
                    </a:lnTo>
                    <a:lnTo>
                      <a:pt x="9693" y="723"/>
                    </a:lnTo>
                    <a:close/>
                    <a:moveTo>
                      <a:pt x="10474" y="723"/>
                    </a:moveTo>
                    <a:lnTo>
                      <a:pt x="10474" y="1082"/>
                    </a:lnTo>
                    <a:lnTo>
                      <a:pt x="10120" y="1082"/>
                    </a:lnTo>
                    <a:lnTo>
                      <a:pt x="10120" y="723"/>
                    </a:lnTo>
                    <a:close/>
                    <a:moveTo>
                      <a:pt x="10901" y="723"/>
                    </a:moveTo>
                    <a:lnTo>
                      <a:pt x="10901" y="1082"/>
                    </a:lnTo>
                    <a:lnTo>
                      <a:pt x="10548" y="1082"/>
                    </a:lnTo>
                    <a:lnTo>
                      <a:pt x="10548" y="723"/>
                    </a:lnTo>
                    <a:close/>
                    <a:moveTo>
                      <a:pt x="11328" y="723"/>
                    </a:moveTo>
                    <a:lnTo>
                      <a:pt x="11328" y="1082"/>
                    </a:lnTo>
                    <a:lnTo>
                      <a:pt x="10975" y="1082"/>
                    </a:lnTo>
                    <a:lnTo>
                      <a:pt x="10975" y="723"/>
                    </a:lnTo>
                    <a:close/>
                    <a:moveTo>
                      <a:pt x="11755" y="723"/>
                    </a:moveTo>
                    <a:lnTo>
                      <a:pt x="11755" y="1082"/>
                    </a:lnTo>
                    <a:lnTo>
                      <a:pt x="11402" y="1082"/>
                    </a:lnTo>
                    <a:lnTo>
                      <a:pt x="11402" y="723"/>
                    </a:lnTo>
                    <a:close/>
                    <a:moveTo>
                      <a:pt x="649" y="1151"/>
                    </a:moveTo>
                    <a:lnTo>
                      <a:pt x="649" y="1509"/>
                    </a:lnTo>
                    <a:lnTo>
                      <a:pt x="296" y="1509"/>
                    </a:lnTo>
                    <a:lnTo>
                      <a:pt x="296" y="1151"/>
                    </a:lnTo>
                    <a:close/>
                    <a:moveTo>
                      <a:pt x="1076" y="1151"/>
                    </a:moveTo>
                    <a:lnTo>
                      <a:pt x="1076" y="1509"/>
                    </a:lnTo>
                    <a:lnTo>
                      <a:pt x="723" y="1509"/>
                    </a:lnTo>
                    <a:lnTo>
                      <a:pt x="723" y="1151"/>
                    </a:lnTo>
                    <a:close/>
                    <a:moveTo>
                      <a:pt x="1504" y="1151"/>
                    </a:moveTo>
                    <a:lnTo>
                      <a:pt x="1504" y="1509"/>
                    </a:lnTo>
                    <a:lnTo>
                      <a:pt x="1151" y="1509"/>
                    </a:lnTo>
                    <a:lnTo>
                      <a:pt x="1151" y="1151"/>
                    </a:lnTo>
                    <a:close/>
                    <a:moveTo>
                      <a:pt x="1931" y="1151"/>
                    </a:moveTo>
                    <a:lnTo>
                      <a:pt x="1931" y="1509"/>
                    </a:lnTo>
                    <a:lnTo>
                      <a:pt x="1578" y="1509"/>
                    </a:lnTo>
                    <a:lnTo>
                      <a:pt x="1578" y="1151"/>
                    </a:lnTo>
                    <a:close/>
                    <a:moveTo>
                      <a:pt x="2358" y="1151"/>
                    </a:moveTo>
                    <a:lnTo>
                      <a:pt x="2358" y="1509"/>
                    </a:lnTo>
                    <a:lnTo>
                      <a:pt x="2005" y="1509"/>
                    </a:lnTo>
                    <a:lnTo>
                      <a:pt x="2005" y="1151"/>
                    </a:lnTo>
                    <a:close/>
                    <a:moveTo>
                      <a:pt x="2785" y="1151"/>
                    </a:moveTo>
                    <a:lnTo>
                      <a:pt x="2785" y="1509"/>
                    </a:lnTo>
                    <a:lnTo>
                      <a:pt x="2432" y="1509"/>
                    </a:lnTo>
                    <a:lnTo>
                      <a:pt x="2432" y="1151"/>
                    </a:lnTo>
                    <a:close/>
                    <a:moveTo>
                      <a:pt x="3212" y="1151"/>
                    </a:moveTo>
                    <a:lnTo>
                      <a:pt x="3212" y="1509"/>
                    </a:lnTo>
                    <a:lnTo>
                      <a:pt x="2859" y="1509"/>
                    </a:lnTo>
                    <a:lnTo>
                      <a:pt x="2859" y="1151"/>
                    </a:lnTo>
                    <a:close/>
                    <a:moveTo>
                      <a:pt x="3639" y="1151"/>
                    </a:moveTo>
                    <a:lnTo>
                      <a:pt x="3639" y="1509"/>
                    </a:lnTo>
                    <a:lnTo>
                      <a:pt x="3286" y="1509"/>
                    </a:lnTo>
                    <a:lnTo>
                      <a:pt x="3286" y="1151"/>
                    </a:lnTo>
                    <a:close/>
                    <a:moveTo>
                      <a:pt x="4066" y="1151"/>
                    </a:moveTo>
                    <a:lnTo>
                      <a:pt x="4066" y="1509"/>
                    </a:lnTo>
                    <a:lnTo>
                      <a:pt x="3713" y="1509"/>
                    </a:lnTo>
                    <a:lnTo>
                      <a:pt x="3713" y="1151"/>
                    </a:lnTo>
                    <a:close/>
                    <a:moveTo>
                      <a:pt x="4494" y="1151"/>
                    </a:moveTo>
                    <a:lnTo>
                      <a:pt x="4494" y="1509"/>
                    </a:lnTo>
                    <a:lnTo>
                      <a:pt x="4140" y="1509"/>
                    </a:lnTo>
                    <a:lnTo>
                      <a:pt x="4140" y="1151"/>
                    </a:lnTo>
                    <a:close/>
                    <a:moveTo>
                      <a:pt x="4921" y="1151"/>
                    </a:moveTo>
                    <a:lnTo>
                      <a:pt x="4921" y="1509"/>
                    </a:lnTo>
                    <a:lnTo>
                      <a:pt x="4568" y="1509"/>
                    </a:lnTo>
                    <a:lnTo>
                      <a:pt x="4568" y="1151"/>
                    </a:lnTo>
                    <a:close/>
                    <a:moveTo>
                      <a:pt x="5348" y="1151"/>
                    </a:moveTo>
                    <a:lnTo>
                      <a:pt x="5348" y="1509"/>
                    </a:lnTo>
                    <a:lnTo>
                      <a:pt x="4995" y="1509"/>
                    </a:lnTo>
                    <a:lnTo>
                      <a:pt x="4995" y="1151"/>
                    </a:lnTo>
                    <a:close/>
                    <a:moveTo>
                      <a:pt x="5775" y="1151"/>
                    </a:moveTo>
                    <a:lnTo>
                      <a:pt x="5775" y="1509"/>
                    </a:lnTo>
                    <a:lnTo>
                      <a:pt x="5422" y="1509"/>
                    </a:lnTo>
                    <a:lnTo>
                      <a:pt x="5422" y="1151"/>
                    </a:lnTo>
                    <a:close/>
                    <a:moveTo>
                      <a:pt x="6202" y="1151"/>
                    </a:moveTo>
                    <a:lnTo>
                      <a:pt x="6202" y="1509"/>
                    </a:lnTo>
                    <a:lnTo>
                      <a:pt x="5849" y="1509"/>
                    </a:lnTo>
                    <a:lnTo>
                      <a:pt x="5849" y="1151"/>
                    </a:lnTo>
                    <a:close/>
                    <a:moveTo>
                      <a:pt x="6629" y="1151"/>
                    </a:moveTo>
                    <a:lnTo>
                      <a:pt x="6629" y="1509"/>
                    </a:lnTo>
                    <a:lnTo>
                      <a:pt x="6276" y="1509"/>
                    </a:lnTo>
                    <a:lnTo>
                      <a:pt x="6276" y="1151"/>
                    </a:lnTo>
                    <a:close/>
                    <a:moveTo>
                      <a:pt x="7056" y="1151"/>
                    </a:moveTo>
                    <a:lnTo>
                      <a:pt x="7056" y="1509"/>
                    </a:lnTo>
                    <a:lnTo>
                      <a:pt x="6703" y="1509"/>
                    </a:lnTo>
                    <a:lnTo>
                      <a:pt x="6703" y="1151"/>
                    </a:lnTo>
                    <a:close/>
                    <a:moveTo>
                      <a:pt x="7484" y="1151"/>
                    </a:moveTo>
                    <a:lnTo>
                      <a:pt x="7484" y="1509"/>
                    </a:lnTo>
                    <a:lnTo>
                      <a:pt x="7130" y="1509"/>
                    </a:lnTo>
                    <a:lnTo>
                      <a:pt x="7130" y="1151"/>
                    </a:lnTo>
                    <a:close/>
                    <a:moveTo>
                      <a:pt x="7911" y="1151"/>
                    </a:moveTo>
                    <a:lnTo>
                      <a:pt x="7911" y="1509"/>
                    </a:lnTo>
                    <a:lnTo>
                      <a:pt x="7558" y="1509"/>
                    </a:lnTo>
                    <a:lnTo>
                      <a:pt x="7558" y="1151"/>
                    </a:lnTo>
                    <a:close/>
                    <a:moveTo>
                      <a:pt x="8338" y="1151"/>
                    </a:moveTo>
                    <a:lnTo>
                      <a:pt x="8338" y="1509"/>
                    </a:lnTo>
                    <a:lnTo>
                      <a:pt x="7985" y="1509"/>
                    </a:lnTo>
                    <a:lnTo>
                      <a:pt x="7985" y="1151"/>
                    </a:lnTo>
                    <a:close/>
                    <a:moveTo>
                      <a:pt x="8765" y="1151"/>
                    </a:moveTo>
                    <a:lnTo>
                      <a:pt x="8765" y="1509"/>
                    </a:lnTo>
                    <a:lnTo>
                      <a:pt x="8412" y="1509"/>
                    </a:lnTo>
                    <a:lnTo>
                      <a:pt x="8412" y="1151"/>
                    </a:lnTo>
                    <a:close/>
                    <a:moveTo>
                      <a:pt x="9192" y="1151"/>
                    </a:moveTo>
                    <a:lnTo>
                      <a:pt x="9192" y="1509"/>
                    </a:lnTo>
                    <a:lnTo>
                      <a:pt x="8839" y="1509"/>
                    </a:lnTo>
                    <a:lnTo>
                      <a:pt x="8839" y="1151"/>
                    </a:lnTo>
                    <a:close/>
                    <a:moveTo>
                      <a:pt x="9619" y="1151"/>
                    </a:moveTo>
                    <a:lnTo>
                      <a:pt x="9619" y="1509"/>
                    </a:lnTo>
                    <a:lnTo>
                      <a:pt x="9266" y="1509"/>
                    </a:lnTo>
                    <a:lnTo>
                      <a:pt x="9266" y="1151"/>
                    </a:lnTo>
                    <a:close/>
                    <a:moveTo>
                      <a:pt x="10046" y="1151"/>
                    </a:moveTo>
                    <a:lnTo>
                      <a:pt x="10046" y="1509"/>
                    </a:lnTo>
                    <a:lnTo>
                      <a:pt x="9693" y="1509"/>
                    </a:lnTo>
                    <a:lnTo>
                      <a:pt x="9693" y="1151"/>
                    </a:lnTo>
                    <a:close/>
                    <a:moveTo>
                      <a:pt x="10474" y="1151"/>
                    </a:moveTo>
                    <a:lnTo>
                      <a:pt x="10474" y="1509"/>
                    </a:lnTo>
                    <a:lnTo>
                      <a:pt x="10120" y="1509"/>
                    </a:lnTo>
                    <a:lnTo>
                      <a:pt x="10120" y="1151"/>
                    </a:lnTo>
                    <a:close/>
                    <a:moveTo>
                      <a:pt x="10901" y="1151"/>
                    </a:moveTo>
                    <a:lnTo>
                      <a:pt x="10901" y="1509"/>
                    </a:lnTo>
                    <a:lnTo>
                      <a:pt x="10548" y="1509"/>
                    </a:lnTo>
                    <a:lnTo>
                      <a:pt x="10548" y="1151"/>
                    </a:lnTo>
                    <a:close/>
                    <a:moveTo>
                      <a:pt x="11328" y="1151"/>
                    </a:moveTo>
                    <a:lnTo>
                      <a:pt x="11328" y="1509"/>
                    </a:lnTo>
                    <a:lnTo>
                      <a:pt x="10975" y="1509"/>
                    </a:lnTo>
                    <a:lnTo>
                      <a:pt x="10975" y="1151"/>
                    </a:lnTo>
                    <a:close/>
                    <a:moveTo>
                      <a:pt x="11755" y="1151"/>
                    </a:moveTo>
                    <a:lnTo>
                      <a:pt x="11755" y="1509"/>
                    </a:lnTo>
                    <a:lnTo>
                      <a:pt x="11402" y="1509"/>
                    </a:lnTo>
                    <a:lnTo>
                      <a:pt x="11402" y="1151"/>
                    </a:lnTo>
                    <a:close/>
                    <a:moveTo>
                      <a:pt x="649" y="1578"/>
                    </a:moveTo>
                    <a:lnTo>
                      <a:pt x="649" y="1937"/>
                    </a:lnTo>
                    <a:lnTo>
                      <a:pt x="296" y="1937"/>
                    </a:lnTo>
                    <a:lnTo>
                      <a:pt x="296" y="1578"/>
                    </a:lnTo>
                    <a:close/>
                    <a:moveTo>
                      <a:pt x="1076" y="1578"/>
                    </a:moveTo>
                    <a:lnTo>
                      <a:pt x="1076" y="1937"/>
                    </a:lnTo>
                    <a:lnTo>
                      <a:pt x="723" y="1937"/>
                    </a:lnTo>
                    <a:lnTo>
                      <a:pt x="723" y="1578"/>
                    </a:lnTo>
                    <a:close/>
                    <a:moveTo>
                      <a:pt x="1504" y="1578"/>
                    </a:moveTo>
                    <a:lnTo>
                      <a:pt x="1504" y="1937"/>
                    </a:lnTo>
                    <a:lnTo>
                      <a:pt x="1151" y="1937"/>
                    </a:lnTo>
                    <a:lnTo>
                      <a:pt x="1151" y="1578"/>
                    </a:lnTo>
                    <a:close/>
                    <a:moveTo>
                      <a:pt x="1931" y="1578"/>
                    </a:moveTo>
                    <a:lnTo>
                      <a:pt x="1931" y="1937"/>
                    </a:lnTo>
                    <a:lnTo>
                      <a:pt x="1578" y="1937"/>
                    </a:lnTo>
                    <a:lnTo>
                      <a:pt x="1578" y="1578"/>
                    </a:lnTo>
                    <a:close/>
                    <a:moveTo>
                      <a:pt x="2358" y="1578"/>
                    </a:moveTo>
                    <a:lnTo>
                      <a:pt x="2358" y="1937"/>
                    </a:lnTo>
                    <a:lnTo>
                      <a:pt x="2005" y="1937"/>
                    </a:lnTo>
                    <a:lnTo>
                      <a:pt x="2005" y="1578"/>
                    </a:lnTo>
                    <a:close/>
                    <a:moveTo>
                      <a:pt x="2785" y="1578"/>
                    </a:moveTo>
                    <a:lnTo>
                      <a:pt x="2785" y="1937"/>
                    </a:lnTo>
                    <a:lnTo>
                      <a:pt x="2432" y="1937"/>
                    </a:lnTo>
                    <a:lnTo>
                      <a:pt x="2432" y="1578"/>
                    </a:lnTo>
                    <a:close/>
                    <a:moveTo>
                      <a:pt x="3212" y="1578"/>
                    </a:moveTo>
                    <a:lnTo>
                      <a:pt x="3212" y="1937"/>
                    </a:lnTo>
                    <a:lnTo>
                      <a:pt x="2859" y="1937"/>
                    </a:lnTo>
                    <a:lnTo>
                      <a:pt x="2859" y="1578"/>
                    </a:lnTo>
                    <a:close/>
                    <a:moveTo>
                      <a:pt x="3639" y="1578"/>
                    </a:moveTo>
                    <a:lnTo>
                      <a:pt x="3639" y="1937"/>
                    </a:lnTo>
                    <a:lnTo>
                      <a:pt x="3286" y="1937"/>
                    </a:lnTo>
                    <a:lnTo>
                      <a:pt x="3286" y="1578"/>
                    </a:lnTo>
                    <a:close/>
                    <a:moveTo>
                      <a:pt x="4066" y="1578"/>
                    </a:moveTo>
                    <a:lnTo>
                      <a:pt x="4066" y="1937"/>
                    </a:lnTo>
                    <a:lnTo>
                      <a:pt x="3713" y="1937"/>
                    </a:lnTo>
                    <a:lnTo>
                      <a:pt x="3713" y="1578"/>
                    </a:lnTo>
                    <a:close/>
                    <a:moveTo>
                      <a:pt x="4494" y="1578"/>
                    </a:moveTo>
                    <a:lnTo>
                      <a:pt x="4494" y="1937"/>
                    </a:lnTo>
                    <a:lnTo>
                      <a:pt x="4140" y="1937"/>
                    </a:lnTo>
                    <a:lnTo>
                      <a:pt x="4140" y="1578"/>
                    </a:lnTo>
                    <a:close/>
                    <a:moveTo>
                      <a:pt x="4921" y="1578"/>
                    </a:moveTo>
                    <a:lnTo>
                      <a:pt x="4921" y="1937"/>
                    </a:lnTo>
                    <a:lnTo>
                      <a:pt x="4568" y="1937"/>
                    </a:lnTo>
                    <a:lnTo>
                      <a:pt x="4568" y="1578"/>
                    </a:lnTo>
                    <a:close/>
                    <a:moveTo>
                      <a:pt x="5348" y="1578"/>
                    </a:moveTo>
                    <a:lnTo>
                      <a:pt x="5348" y="1937"/>
                    </a:lnTo>
                    <a:lnTo>
                      <a:pt x="4995" y="1937"/>
                    </a:lnTo>
                    <a:lnTo>
                      <a:pt x="4995" y="1578"/>
                    </a:lnTo>
                    <a:close/>
                    <a:moveTo>
                      <a:pt x="5775" y="1578"/>
                    </a:moveTo>
                    <a:lnTo>
                      <a:pt x="5775" y="1937"/>
                    </a:lnTo>
                    <a:lnTo>
                      <a:pt x="5422" y="1937"/>
                    </a:lnTo>
                    <a:lnTo>
                      <a:pt x="5422" y="1578"/>
                    </a:lnTo>
                    <a:close/>
                    <a:moveTo>
                      <a:pt x="6202" y="1578"/>
                    </a:moveTo>
                    <a:lnTo>
                      <a:pt x="6202" y="1937"/>
                    </a:lnTo>
                    <a:lnTo>
                      <a:pt x="5849" y="1937"/>
                    </a:lnTo>
                    <a:lnTo>
                      <a:pt x="5849" y="1578"/>
                    </a:lnTo>
                    <a:close/>
                    <a:moveTo>
                      <a:pt x="6629" y="1578"/>
                    </a:moveTo>
                    <a:lnTo>
                      <a:pt x="6629" y="1937"/>
                    </a:lnTo>
                    <a:lnTo>
                      <a:pt x="6276" y="1937"/>
                    </a:lnTo>
                    <a:lnTo>
                      <a:pt x="6276" y="1578"/>
                    </a:lnTo>
                    <a:close/>
                    <a:moveTo>
                      <a:pt x="7056" y="1578"/>
                    </a:moveTo>
                    <a:lnTo>
                      <a:pt x="7056" y="1937"/>
                    </a:lnTo>
                    <a:lnTo>
                      <a:pt x="6703" y="1937"/>
                    </a:lnTo>
                    <a:lnTo>
                      <a:pt x="6703" y="1578"/>
                    </a:lnTo>
                    <a:close/>
                    <a:moveTo>
                      <a:pt x="7484" y="1578"/>
                    </a:moveTo>
                    <a:lnTo>
                      <a:pt x="7484" y="1937"/>
                    </a:lnTo>
                    <a:lnTo>
                      <a:pt x="7130" y="1937"/>
                    </a:lnTo>
                    <a:lnTo>
                      <a:pt x="7130" y="1578"/>
                    </a:lnTo>
                    <a:close/>
                    <a:moveTo>
                      <a:pt x="7911" y="1578"/>
                    </a:moveTo>
                    <a:lnTo>
                      <a:pt x="7911" y="1937"/>
                    </a:lnTo>
                    <a:lnTo>
                      <a:pt x="7558" y="1937"/>
                    </a:lnTo>
                    <a:lnTo>
                      <a:pt x="7558" y="1578"/>
                    </a:lnTo>
                    <a:close/>
                    <a:moveTo>
                      <a:pt x="8338" y="1578"/>
                    </a:moveTo>
                    <a:lnTo>
                      <a:pt x="8338" y="1937"/>
                    </a:lnTo>
                    <a:lnTo>
                      <a:pt x="7985" y="1937"/>
                    </a:lnTo>
                    <a:lnTo>
                      <a:pt x="7985" y="1578"/>
                    </a:lnTo>
                    <a:close/>
                    <a:moveTo>
                      <a:pt x="8765" y="1578"/>
                    </a:moveTo>
                    <a:lnTo>
                      <a:pt x="8765" y="1937"/>
                    </a:lnTo>
                    <a:lnTo>
                      <a:pt x="8412" y="1937"/>
                    </a:lnTo>
                    <a:lnTo>
                      <a:pt x="8412" y="1578"/>
                    </a:lnTo>
                    <a:close/>
                    <a:moveTo>
                      <a:pt x="9192" y="1578"/>
                    </a:moveTo>
                    <a:lnTo>
                      <a:pt x="9192" y="1937"/>
                    </a:lnTo>
                    <a:lnTo>
                      <a:pt x="8839" y="1937"/>
                    </a:lnTo>
                    <a:lnTo>
                      <a:pt x="8839" y="1578"/>
                    </a:lnTo>
                    <a:close/>
                    <a:moveTo>
                      <a:pt x="9619" y="1578"/>
                    </a:moveTo>
                    <a:lnTo>
                      <a:pt x="9619" y="1937"/>
                    </a:lnTo>
                    <a:lnTo>
                      <a:pt x="9266" y="1937"/>
                    </a:lnTo>
                    <a:lnTo>
                      <a:pt x="9266" y="1578"/>
                    </a:lnTo>
                    <a:close/>
                    <a:moveTo>
                      <a:pt x="10046" y="1578"/>
                    </a:moveTo>
                    <a:lnTo>
                      <a:pt x="10046" y="1937"/>
                    </a:lnTo>
                    <a:lnTo>
                      <a:pt x="9693" y="1937"/>
                    </a:lnTo>
                    <a:lnTo>
                      <a:pt x="9693" y="1578"/>
                    </a:lnTo>
                    <a:close/>
                    <a:moveTo>
                      <a:pt x="10474" y="1578"/>
                    </a:moveTo>
                    <a:lnTo>
                      <a:pt x="10474" y="1937"/>
                    </a:lnTo>
                    <a:lnTo>
                      <a:pt x="10120" y="1937"/>
                    </a:lnTo>
                    <a:lnTo>
                      <a:pt x="10120" y="1578"/>
                    </a:lnTo>
                    <a:close/>
                    <a:moveTo>
                      <a:pt x="10901" y="1578"/>
                    </a:moveTo>
                    <a:lnTo>
                      <a:pt x="10901" y="1937"/>
                    </a:lnTo>
                    <a:lnTo>
                      <a:pt x="10548" y="1937"/>
                    </a:lnTo>
                    <a:lnTo>
                      <a:pt x="10548" y="1578"/>
                    </a:lnTo>
                    <a:close/>
                    <a:moveTo>
                      <a:pt x="11328" y="1578"/>
                    </a:moveTo>
                    <a:lnTo>
                      <a:pt x="11328" y="1937"/>
                    </a:lnTo>
                    <a:lnTo>
                      <a:pt x="10975" y="1937"/>
                    </a:lnTo>
                    <a:lnTo>
                      <a:pt x="10975" y="1578"/>
                    </a:lnTo>
                    <a:close/>
                    <a:moveTo>
                      <a:pt x="11755" y="1578"/>
                    </a:moveTo>
                    <a:lnTo>
                      <a:pt x="11755" y="1937"/>
                    </a:lnTo>
                    <a:lnTo>
                      <a:pt x="11402" y="1937"/>
                    </a:lnTo>
                    <a:lnTo>
                      <a:pt x="11402" y="1578"/>
                    </a:lnTo>
                    <a:close/>
                    <a:moveTo>
                      <a:pt x="649" y="2005"/>
                    </a:moveTo>
                    <a:lnTo>
                      <a:pt x="649" y="2364"/>
                    </a:lnTo>
                    <a:lnTo>
                      <a:pt x="296" y="2364"/>
                    </a:lnTo>
                    <a:lnTo>
                      <a:pt x="296" y="2005"/>
                    </a:lnTo>
                    <a:close/>
                    <a:moveTo>
                      <a:pt x="1076" y="2005"/>
                    </a:moveTo>
                    <a:lnTo>
                      <a:pt x="1076" y="2364"/>
                    </a:lnTo>
                    <a:lnTo>
                      <a:pt x="723" y="2364"/>
                    </a:lnTo>
                    <a:lnTo>
                      <a:pt x="723" y="2005"/>
                    </a:lnTo>
                    <a:close/>
                    <a:moveTo>
                      <a:pt x="1504" y="2005"/>
                    </a:moveTo>
                    <a:lnTo>
                      <a:pt x="1504" y="2364"/>
                    </a:lnTo>
                    <a:lnTo>
                      <a:pt x="1151" y="2364"/>
                    </a:lnTo>
                    <a:lnTo>
                      <a:pt x="1151" y="2005"/>
                    </a:lnTo>
                    <a:close/>
                    <a:moveTo>
                      <a:pt x="1931" y="2005"/>
                    </a:moveTo>
                    <a:lnTo>
                      <a:pt x="1931" y="2364"/>
                    </a:lnTo>
                    <a:lnTo>
                      <a:pt x="1578" y="2364"/>
                    </a:lnTo>
                    <a:lnTo>
                      <a:pt x="1578" y="2005"/>
                    </a:lnTo>
                    <a:close/>
                    <a:moveTo>
                      <a:pt x="2358" y="2005"/>
                    </a:moveTo>
                    <a:lnTo>
                      <a:pt x="2358" y="2364"/>
                    </a:lnTo>
                    <a:lnTo>
                      <a:pt x="2005" y="2364"/>
                    </a:lnTo>
                    <a:lnTo>
                      <a:pt x="2005" y="2005"/>
                    </a:lnTo>
                    <a:close/>
                    <a:moveTo>
                      <a:pt x="2785" y="2005"/>
                    </a:moveTo>
                    <a:lnTo>
                      <a:pt x="2785" y="2364"/>
                    </a:lnTo>
                    <a:lnTo>
                      <a:pt x="2432" y="2364"/>
                    </a:lnTo>
                    <a:lnTo>
                      <a:pt x="2432" y="2005"/>
                    </a:lnTo>
                    <a:close/>
                    <a:moveTo>
                      <a:pt x="3212" y="2005"/>
                    </a:moveTo>
                    <a:lnTo>
                      <a:pt x="3212" y="2364"/>
                    </a:lnTo>
                    <a:lnTo>
                      <a:pt x="2859" y="2364"/>
                    </a:lnTo>
                    <a:lnTo>
                      <a:pt x="2859" y="2005"/>
                    </a:lnTo>
                    <a:close/>
                    <a:moveTo>
                      <a:pt x="3639" y="2005"/>
                    </a:moveTo>
                    <a:lnTo>
                      <a:pt x="3639" y="2364"/>
                    </a:lnTo>
                    <a:lnTo>
                      <a:pt x="3286" y="2364"/>
                    </a:lnTo>
                    <a:lnTo>
                      <a:pt x="3286" y="2005"/>
                    </a:lnTo>
                    <a:close/>
                    <a:moveTo>
                      <a:pt x="4066" y="2005"/>
                    </a:moveTo>
                    <a:lnTo>
                      <a:pt x="4066" y="2364"/>
                    </a:lnTo>
                    <a:lnTo>
                      <a:pt x="3713" y="2364"/>
                    </a:lnTo>
                    <a:lnTo>
                      <a:pt x="3713" y="2005"/>
                    </a:lnTo>
                    <a:close/>
                    <a:moveTo>
                      <a:pt x="4494" y="2005"/>
                    </a:moveTo>
                    <a:lnTo>
                      <a:pt x="4494" y="2364"/>
                    </a:lnTo>
                    <a:lnTo>
                      <a:pt x="4140" y="2364"/>
                    </a:lnTo>
                    <a:lnTo>
                      <a:pt x="4140" y="2005"/>
                    </a:lnTo>
                    <a:close/>
                    <a:moveTo>
                      <a:pt x="4921" y="2005"/>
                    </a:moveTo>
                    <a:lnTo>
                      <a:pt x="4921" y="2364"/>
                    </a:lnTo>
                    <a:lnTo>
                      <a:pt x="4568" y="2364"/>
                    </a:lnTo>
                    <a:lnTo>
                      <a:pt x="4568" y="2005"/>
                    </a:lnTo>
                    <a:close/>
                    <a:moveTo>
                      <a:pt x="5348" y="2005"/>
                    </a:moveTo>
                    <a:lnTo>
                      <a:pt x="5348" y="2364"/>
                    </a:lnTo>
                    <a:lnTo>
                      <a:pt x="4995" y="2364"/>
                    </a:lnTo>
                    <a:lnTo>
                      <a:pt x="4995" y="2005"/>
                    </a:lnTo>
                    <a:close/>
                    <a:moveTo>
                      <a:pt x="5775" y="2005"/>
                    </a:moveTo>
                    <a:lnTo>
                      <a:pt x="5775" y="2364"/>
                    </a:lnTo>
                    <a:lnTo>
                      <a:pt x="5422" y="2364"/>
                    </a:lnTo>
                    <a:lnTo>
                      <a:pt x="5422" y="2005"/>
                    </a:lnTo>
                    <a:close/>
                    <a:moveTo>
                      <a:pt x="6202" y="2005"/>
                    </a:moveTo>
                    <a:lnTo>
                      <a:pt x="6202" y="2364"/>
                    </a:lnTo>
                    <a:lnTo>
                      <a:pt x="5849" y="2364"/>
                    </a:lnTo>
                    <a:lnTo>
                      <a:pt x="5849" y="2005"/>
                    </a:lnTo>
                    <a:close/>
                    <a:moveTo>
                      <a:pt x="6629" y="2005"/>
                    </a:moveTo>
                    <a:lnTo>
                      <a:pt x="6629" y="2364"/>
                    </a:lnTo>
                    <a:lnTo>
                      <a:pt x="6276" y="2364"/>
                    </a:lnTo>
                    <a:lnTo>
                      <a:pt x="6276" y="2005"/>
                    </a:lnTo>
                    <a:close/>
                    <a:moveTo>
                      <a:pt x="7056" y="2005"/>
                    </a:moveTo>
                    <a:lnTo>
                      <a:pt x="7056" y="2364"/>
                    </a:lnTo>
                    <a:lnTo>
                      <a:pt x="6703" y="2364"/>
                    </a:lnTo>
                    <a:lnTo>
                      <a:pt x="6703" y="2005"/>
                    </a:lnTo>
                    <a:close/>
                    <a:moveTo>
                      <a:pt x="7484" y="2005"/>
                    </a:moveTo>
                    <a:lnTo>
                      <a:pt x="7484" y="2364"/>
                    </a:lnTo>
                    <a:lnTo>
                      <a:pt x="7130" y="2364"/>
                    </a:lnTo>
                    <a:lnTo>
                      <a:pt x="7130" y="2005"/>
                    </a:lnTo>
                    <a:close/>
                    <a:moveTo>
                      <a:pt x="7911" y="2005"/>
                    </a:moveTo>
                    <a:lnTo>
                      <a:pt x="7911" y="2364"/>
                    </a:lnTo>
                    <a:lnTo>
                      <a:pt x="7558" y="2364"/>
                    </a:lnTo>
                    <a:lnTo>
                      <a:pt x="7558" y="2005"/>
                    </a:lnTo>
                    <a:close/>
                    <a:moveTo>
                      <a:pt x="8338" y="2005"/>
                    </a:moveTo>
                    <a:lnTo>
                      <a:pt x="8338" y="2364"/>
                    </a:lnTo>
                    <a:lnTo>
                      <a:pt x="7985" y="2364"/>
                    </a:lnTo>
                    <a:lnTo>
                      <a:pt x="7985" y="2005"/>
                    </a:lnTo>
                    <a:close/>
                    <a:moveTo>
                      <a:pt x="8765" y="2005"/>
                    </a:moveTo>
                    <a:lnTo>
                      <a:pt x="8765" y="2364"/>
                    </a:lnTo>
                    <a:lnTo>
                      <a:pt x="8412" y="2364"/>
                    </a:lnTo>
                    <a:lnTo>
                      <a:pt x="8412" y="2005"/>
                    </a:lnTo>
                    <a:close/>
                    <a:moveTo>
                      <a:pt x="9192" y="2005"/>
                    </a:moveTo>
                    <a:lnTo>
                      <a:pt x="9192" y="2364"/>
                    </a:lnTo>
                    <a:lnTo>
                      <a:pt x="8839" y="2364"/>
                    </a:lnTo>
                    <a:lnTo>
                      <a:pt x="8839" y="2005"/>
                    </a:lnTo>
                    <a:close/>
                    <a:moveTo>
                      <a:pt x="9619" y="2005"/>
                    </a:moveTo>
                    <a:lnTo>
                      <a:pt x="9619" y="2364"/>
                    </a:lnTo>
                    <a:lnTo>
                      <a:pt x="9266" y="2364"/>
                    </a:lnTo>
                    <a:lnTo>
                      <a:pt x="9266" y="2005"/>
                    </a:lnTo>
                    <a:close/>
                    <a:moveTo>
                      <a:pt x="10046" y="2005"/>
                    </a:moveTo>
                    <a:lnTo>
                      <a:pt x="10046" y="2364"/>
                    </a:lnTo>
                    <a:lnTo>
                      <a:pt x="9693" y="2364"/>
                    </a:lnTo>
                    <a:lnTo>
                      <a:pt x="9693" y="2005"/>
                    </a:lnTo>
                    <a:close/>
                    <a:moveTo>
                      <a:pt x="10474" y="2005"/>
                    </a:moveTo>
                    <a:lnTo>
                      <a:pt x="10474" y="2364"/>
                    </a:lnTo>
                    <a:lnTo>
                      <a:pt x="10120" y="2364"/>
                    </a:lnTo>
                    <a:lnTo>
                      <a:pt x="10120" y="2005"/>
                    </a:lnTo>
                    <a:close/>
                    <a:moveTo>
                      <a:pt x="10901" y="2005"/>
                    </a:moveTo>
                    <a:lnTo>
                      <a:pt x="10901" y="2364"/>
                    </a:lnTo>
                    <a:lnTo>
                      <a:pt x="10548" y="2364"/>
                    </a:lnTo>
                    <a:lnTo>
                      <a:pt x="10548" y="2005"/>
                    </a:lnTo>
                    <a:close/>
                    <a:moveTo>
                      <a:pt x="11328" y="2005"/>
                    </a:moveTo>
                    <a:lnTo>
                      <a:pt x="11328" y="2364"/>
                    </a:lnTo>
                    <a:lnTo>
                      <a:pt x="10975" y="2364"/>
                    </a:lnTo>
                    <a:lnTo>
                      <a:pt x="10975" y="2005"/>
                    </a:lnTo>
                    <a:close/>
                    <a:moveTo>
                      <a:pt x="11755" y="2005"/>
                    </a:moveTo>
                    <a:lnTo>
                      <a:pt x="11755" y="2364"/>
                    </a:lnTo>
                    <a:lnTo>
                      <a:pt x="11402" y="2364"/>
                    </a:lnTo>
                    <a:lnTo>
                      <a:pt x="11402" y="2005"/>
                    </a:lnTo>
                    <a:close/>
                    <a:moveTo>
                      <a:pt x="649" y="2432"/>
                    </a:moveTo>
                    <a:lnTo>
                      <a:pt x="649" y="2791"/>
                    </a:lnTo>
                    <a:lnTo>
                      <a:pt x="296" y="2791"/>
                    </a:lnTo>
                    <a:lnTo>
                      <a:pt x="296" y="2432"/>
                    </a:lnTo>
                    <a:close/>
                    <a:moveTo>
                      <a:pt x="1076" y="2432"/>
                    </a:moveTo>
                    <a:lnTo>
                      <a:pt x="1076" y="2791"/>
                    </a:lnTo>
                    <a:lnTo>
                      <a:pt x="723" y="2791"/>
                    </a:lnTo>
                    <a:lnTo>
                      <a:pt x="723" y="2432"/>
                    </a:lnTo>
                    <a:close/>
                    <a:moveTo>
                      <a:pt x="1504" y="2432"/>
                    </a:moveTo>
                    <a:lnTo>
                      <a:pt x="1504" y="2791"/>
                    </a:lnTo>
                    <a:lnTo>
                      <a:pt x="1151" y="2791"/>
                    </a:lnTo>
                    <a:lnTo>
                      <a:pt x="1151" y="2432"/>
                    </a:lnTo>
                    <a:close/>
                    <a:moveTo>
                      <a:pt x="1931" y="2432"/>
                    </a:moveTo>
                    <a:lnTo>
                      <a:pt x="1931" y="2791"/>
                    </a:lnTo>
                    <a:lnTo>
                      <a:pt x="1578" y="2791"/>
                    </a:lnTo>
                    <a:lnTo>
                      <a:pt x="1578" y="2432"/>
                    </a:lnTo>
                    <a:close/>
                    <a:moveTo>
                      <a:pt x="2358" y="2432"/>
                    </a:moveTo>
                    <a:lnTo>
                      <a:pt x="2358" y="2791"/>
                    </a:lnTo>
                    <a:lnTo>
                      <a:pt x="2005" y="2791"/>
                    </a:lnTo>
                    <a:lnTo>
                      <a:pt x="2005" y="2432"/>
                    </a:lnTo>
                    <a:close/>
                    <a:moveTo>
                      <a:pt x="2785" y="2432"/>
                    </a:moveTo>
                    <a:lnTo>
                      <a:pt x="2785" y="2791"/>
                    </a:lnTo>
                    <a:lnTo>
                      <a:pt x="2432" y="2791"/>
                    </a:lnTo>
                    <a:lnTo>
                      <a:pt x="2432" y="2432"/>
                    </a:lnTo>
                    <a:close/>
                    <a:moveTo>
                      <a:pt x="3212" y="2432"/>
                    </a:moveTo>
                    <a:lnTo>
                      <a:pt x="3212" y="2791"/>
                    </a:lnTo>
                    <a:lnTo>
                      <a:pt x="2859" y="2791"/>
                    </a:lnTo>
                    <a:lnTo>
                      <a:pt x="2859" y="2432"/>
                    </a:lnTo>
                    <a:close/>
                    <a:moveTo>
                      <a:pt x="3639" y="2432"/>
                    </a:moveTo>
                    <a:lnTo>
                      <a:pt x="3639" y="2791"/>
                    </a:lnTo>
                    <a:lnTo>
                      <a:pt x="3286" y="2791"/>
                    </a:lnTo>
                    <a:lnTo>
                      <a:pt x="3286" y="2432"/>
                    </a:lnTo>
                    <a:close/>
                    <a:moveTo>
                      <a:pt x="4066" y="2432"/>
                    </a:moveTo>
                    <a:lnTo>
                      <a:pt x="4066" y="2791"/>
                    </a:lnTo>
                    <a:lnTo>
                      <a:pt x="3713" y="2791"/>
                    </a:lnTo>
                    <a:lnTo>
                      <a:pt x="3713" y="2432"/>
                    </a:lnTo>
                    <a:close/>
                    <a:moveTo>
                      <a:pt x="4494" y="2432"/>
                    </a:moveTo>
                    <a:lnTo>
                      <a:pt x="4494" y="2791"/>
                    </a:lnTo>
                    <a:lnTo>
                      <a:pt x="4140" y="2791"/>
                    </a:lnTo>
                    <a:lnTo>
                      <a:pt x="4140" y="2432"/>
                    </a:lnTo>
                    <a:close/>
                    <a:moveTo>
                      <a:pt x="4921" y="2432"/>
                    </a:moveTo>
                    <a:lnTo>
                      <a:pt x="4921" y="2791"/>
                    </a:lnTo>
                    <a:lnTo>
                      <a:pt x="4568" y="2791"/>
                    </a:lnTo>
                    <a:lnTo>
                      <a:pt x="4568" y="2432"/>
                    </a:lnTo>
                    <a:close/>
                    <a:moveTo>
                      <a:pt x="5348" y="2432"/>
                    </a:moveTo>
                    <a:lnTo>
                      <a:pt x="5348" y="2791"/>
                    </a:lnTo>
                    <a:lnTo>
                      <a:pt x="4995" y="2791"/>
                    </a:lnTo>
                    <a:lnTo>
                      <a:pt x="4995" y="2432"/>
                    </a:lnTo>
                    <a:close/>
                    <a:moveTo>
                      <a:pt x="5775" y="2432"/>
                    </a:moveTo>
                    <a:lnTo>
                      <a:pt x="5775" y="2791"/>
                    </a:lnTo>
                    <a:lnTo>
                      <a:pt x="5422" y="2791"/>
                    </a:lnTo>
                    <a:lnTo>
                      <a:pt x="5422" y="2432"/>
                    </a:lnTo>
                    <a:close/>
                    <a:moveTo>
                      <a:pt x="6202" y="2432"/>
                    </a:moveTo>
                    <a:lnTo>
                      <a:pt x="6202" y="2791"/>
                    </a:lnTo>
                    <a:lnTo>
                      <a:pt x="5849" y="2791"/>
                    </a:lnTo>
                    <a:lnTo>
                      <a:pt x="5849" y="2432"/>
                    </a:lnTo>
                    <a:close/>
                    <a:moveTo>
                      <a:pt x="6629" y="2432"/>
                    </a:moveTo>
                    <a:lnTo>
                      <a:pt x="6629" y="2791"/>
                    </a:lnTo>
                    <a:lnTo>
                      <a:pt x="6276" y="2791"/>
                    </a:lnTo>
                    <a:lnTo>
                      <a:pt x="6276" y="2432"/>
                    </a:lnTo>
                    <a:close/>
                    <a:moveTo>
                      <a:pt x="7056" y="2432"/>
                    </a:moveTo>
                    <a:lnTo>
                      <a:pt x="7056" y="2791"/>
                    </a:lnTo>
                    <a:lnTo>
                      <a:pt x="6703" y="2791"/>
                    </a:lnTo>
                    <a:lnTo>
                      <a:pt x="6703" y="2432"/>
                    </a:lnTo>
                    <a:close/>
                    <a:moveTo>
                      <a:pt x="7484" y="2432"/>
                    </a:moveTo>
                    <a:lnTo>
                      <a:pt x="7484" y="2791"/>
                    </a:lnTo>
                    <a:lnTo>
                      <a:pt x="7130" y="2791"/>
                    </a:lnTo>
                    <a:lnTo>
                      <a:pt x="7130" y="2432"/>
                    </a:lnTo>
                    <a:close/>
                    <a:moveTo>
                      <a:pt x="7911" y="2432"/>
                    </a:moveTo>
                    <a:lnTo>
                      <a:pt x="7911" y="2791"/>
                    </a:lnTo>
                    <a:lnTo>
                      <a:pt x="7558" y="2791"/>
                    </a:lnTo>
                    <a:lnTo>
                      <a:pt x="7558" y="2432"/>
                    </a:lnTo>
                    <a:close/>
                    <a:moveTo>
                      <a:pt x="8338" y="2432"/>
                    </a:moveTo>
                    <a:lnTo>
                      <a:pt x="8338" y="2791"/>
                    </a:lnTo>
                    <a:lnTo>
                      <a:pt x="7985" y="2791"/>
                    </a:lnTo>
                    <a:lnTo>
                      <a:pt x="7985" y="2432"/>
                    </a:lnTo>
                    <a:close/>
                    <a:moveTo>
                      <a:pt x="8765" y="2432"/>
                    </a:moveTo>
                    <a:lnTo>
                      <a:pt x="8765" y="2791"/>
                    </a:lnTo>
                    <a:lnTo>
                      <a:pt x="8412" y="2791"/>
                    </a:lnTo>
                    <a:lnTo>
                      <a:pt x="8412" y="2432"/>
                    </a:lnTo>
                    <a:close/>
                    <a:moveTo>
                      <a:pt x="9192" y="2432"/>
                    </a:moveTo>
                    <a:lnTo>
                      <a:pt x="9192" y="2791"/>
                    </a:lnTo>
                    <a:lnTo>
                      <a:pt x="8839" y="2791"/>
                    </a:lnTo>
                    <a:lnTo>
                      <a:pt x="8839" y="2432"/>
                    </a:lnTo>
                    <a:close/>
                    <a:moveTo>
                      <a:pt x="9619" y="2432"/>
                    </a:moveTo>
                    <a:lnTo>
                      <a:pt x="9619" y="2791"/>
                    </a:lnTo>
                    <a:lnTo>
                      <a:pt x="9266" y="2791"/>
                    </a:lnTo>
                    <a:lnTo>
                      <a:pt x="9266" y="2432"/>
                    </a:lnTo>
                    <a:close/>
                    <a:moveTo>
                      <a:pt x="10046" y="2432"/>
                    </a:moveTo>
                    <a:lnTo>
                      <a:pt x="10046" y="2791"/>
                    </a:lnTo>
                    <a:lnTo>
                      <a:pt x="9693" y="2791"/>
                    </a:lnTo>
                    <a:lnTo>
                      <a:pt x="9693" y="2432"/>
                    </a:lnTo>
                    <a:close/>
                    <a:moveTo>
                      <a:pt x="10474" y="2432"/>
                    </a:moveTo>
                    <a:lnTo>
                      <a:pt x="10474" y="2791"/>
                    </a:lnTo>
                    <a:lnTo>
                      <a:pt x="10120" y="2791"/>
                    </a:lnTo>
                    <a:lnTo>
                      <a:pt x="10120" y="2432"/>
                    </a:lnTo>
                    <a:close/>
                    <a:moveTo>
                      <a:pt x="10901" y="2432"/>
                    </a:moveTo>
                    <a:lnTo>
                      <a:pt x="10901" y="2791"/>
                    </a:lnTo>
                    <a:lnTo>
                      <a:pt x="10548" y="2791"/>
                    </a:lnTo>
                    <a:lnTo>
                      <a:pt x="10548" y="2432"/>
                    </a:lnTo>
                    <a:close/>
                    <a:moveTo>
                      <a:pt x="11328" y="2432"/>
                    </a:moveTo>
                    <a:lnTo>
                      <a:pt x="11328" y="2791"/>
                    </a:lnTo>
                    <a:lnTo>
                      <a:pt x="10975" y="2791"/>
                    </a:lnTo>
                    <a:lnTo>
                      <a:pt x="10975" y="2432"/>
                    </a:lnTo>
                    <a:close/>
                    <a:moveTo>
                      <a:pt x="11755" y="2432"/>
                    </a:moveTo>
                    <a:lnTo>
                      <a:pt x="11755" y="2791"/>
                    </a:lnTo>
                    <a:lnTo>
                      <a:pt x="11402" y="2791"/>
                    </a:lnTo>
                    <a:lnTo>
                      <a:pt x="11402" y="2432"/>
                    </a:lnTo>
                    <a:close/>
                    <a:moveTo>
                      <a:pt x="649" y="2859"/>
                    </a:moveTo>
                    <a:lnTo>
                      <a:pt x="649" y="3218"/>
                    </a:lnTo>
                    <a:lnTo>
                      <a:pt x="296" y="3218"/>
                    </a:lnTo>
                    <a:lnTo>
                      <a:pt x="296" y="2859"/>
                    </a:lnTo>
                    <a:close/>
                    <a:moveTo>
                      <a:pt x="1076" y="2859"/>
                    </a:moveTo>
                    <a:lnTo>
                      <a:pt x="1076" y="3218"/>
                    </a:lnTo>
                    <a:lnTo>
                      <a:pt x="723" y="3218"/>
                    </a:lnTo>
                    <a:lnTo>
                      <a:pt x="723" y="2859"/>
                    </a:lnTo>
                    <a:close/>
                    <a:moveTo>
                      <a:pt x="1504" y="2859"/>
                    </a:moveTo>
                    <a:lnTo>
                      <a:pt x="1504" y="3218"/>
                    </a:lnTo>
                    <a:lnTo>
                      <a:pt x="1151" y="3218"/>
                    </a:lnTo>
                    <a:lnTo>
                      <a:pt x="1151" y="2859"/>
                    </a:lnTo>
                    <a:close/>
                    <a:moveTo>
                      <a:pt x="1931" y="2859"/>
                    </a:moveTo>
                    <a:lnTo>
                      <a:pt x="1931" y="3218"/>
                    </a:lnTo>
                    <a:lnTo>
                      <a:pt x="1578" y="3218"/>
                    </a:lnTo>
                    <a:lnTo>
                      <a:pt x="1578" y="2859"/>
                    </a:lnTo>
                    <a:close/>
                    <a:moveTo>
                      <a:pt x="2358" y="2859"/>
                    </a:moveTo>
                    <a:lnTo>
                      <a:pt x="2358" y="3218"/>
                    </a:lnTo>
                    <a:lnTo>
                      <a:pt x="2005" y="3218"/>
                    </a:lnTo>
                    <a:lnTo>
                      <a:pt x="2005" y="2859"/>
                    </a:lnTo>
                    <a:close/>
                    <a:moveTo>
                      <a:pt x="2785" y="2859"/>
                    </a:moveTo>
                    <a:lnTo>
                      <a:pt x="2785" y="3218"/>
                    </a:lnTo>
                    <a:lnTo>
                      <a:pt x="2432" y="3218"/>
                    </a:lnTo>
                    <a:lnTo>
                      <a:pt x="2432" y="2859"/>
                    </a:lnTo>
                    <a:close/>
                    <a:moveTo>
                      <a:pt x="3212" y="2859"/>
                    </a:moveTo>
                    <a:lnTo>
                      <a:pt x="3212" y="3218"/>
                    </a:lnTo>
                    <a:lnTo>
                      <a:pt x="2859" y="3218"/>
                    </a:lnTo>
                    <a:lnTo>
                      <a:pt x="2859" y="2859"/>
                    </a:lnTo>
                    <a:close/>
                    <a:moveTo>
                      <a:pt x="3639" y="2859"/>
                    </a:moveTo>
                    <a:lnTo>
                      <a:pt x="3639" y="3218"/>
                    </a:lnTo>
                    <a:lnTo>
                      <a:pt x="3286" y="3218"/>
                    </a:lnTo>
                    <a:lnTo>
                      <a:pt x="3286" y="2859"/>
                    </a:lnTo>
                    <a:close/>
                    <a:moveTo>
                      <a:pt x="4066" y="2859"/>
                    </a:moveTo>
                    <a:lnTo>
                      <a:pt x="4066" y="3218"/>
                    </a:lnTo>
                    <a:lnTo>
                      <a:pt x="3713" y="3218"/>
                    </a:lnTo>
                    <a:lnTo>
                      <a:pt x="3713" y="2859"/>
                    </a:lnTo>
                    <a:close/>
                    <a:moveTo>
                      <a:pt x="4494" y="2859"/>
                    </a:moveTo>
                    <a:lnTo>
                      <a:pt x="4494" y="3218"/>
                    </a:lnTo>
                    <a:lnTo>
                      <a:pt x="4140" y="3218"/>
                    </a:lnTo>
                    <a:lnTo>
                      <a:pt x="4140" y="2859"/>
                    </a:lnTo>
                    <a:close/>
                    <a:moveTo>
                      <a:pt x="4921" y="2859"/>
                    </a:moveTo>
                    <a:lnTo>
                      <a:pt x="4921" y="3218"/>
                    </a:lnTo>
                    <a:lnTo>
                      <a:pt x="4568" y="3218"/>
                    </a:lnTo>
                    <a:lnTo>
                      <a:pt x="4568" y="2859"/>
                    </a:lnTo>
                    <a:close/>
                    <a:moveTo>
                      <a:pt x="5348" y="2859"/>
                    </a:moveTo>
                    <a:lnTo>
                      <a:pt x="5348" y="3218"/>
                    </a:lnTo>
                    <a:lnTo>
                      <a:pt x="4995" y="3218"/>
                    </a:lnTo>
                    <a:lnTo>
                      <a:pt x="4995" y="2859"/>
                    </a:lnTo>
                    <a:close/>
                    <a:moveTo>
                      <a:pt x="5775" y="2859"/>
                    </a:moveTo>
                    <a:lnTo>
                      <a:pt x="5775" y="3218"/>
                    </a:lnTo>
                    <a:lnTo>
                      <a:pt x="5422" y="3218"/>
                    </a:lnTo>
                    <a:lnTo>
                      <a:pt x="5422" y="2859"/>
                    </a:lnTo>
                    <a:close/>
                    <a:moveTo>
                      <a:pt x="6202" y="2859"/>
                    </a:moveTo>
                    <a:lnTo>
                      <a:pt x="6202" y="3218"/>
                    </a:lnTo>
                    <a:lnTo>
                      <a:pt x="5849" y="3218"/>
                    </a:lnTo>
                    <a:lnTo>
                      <a:pt x="5849" y="2859"/>
                    </a:lnTo>
                    <a:close/>
                    <a:moveTo>
                      <a:pt x="6629" y="2859"/>
                    </a:moveTo>
                    <a:lnTo>
                      <a:pt x="6629" y="3218"/>
                    </a:lnTo>
                    <a:lnTo>
                      <a:pt x="6276" y="3218"/>
                    </a:lnTo>
                    <a:lnTo>
                      <a:pt x="6276" y="2859"/>
                    </a:lnTo>
                    <a:close/>
                    <a:moveTo>
                      <a:pt x="7056" y="2859"/>
                    </a:moveTo>
                    <a:lnTo>
                      <a:pt x="7056" y="3218"/>
                    </a:lnTo>
                    <a:lnTo>
                      <a:pt x="6703" y="3218"/>
                    </a:lnTo>
                    <a:lnTo>
                      <a:pt x="6703" y="2859"/>
                    </a:lnTo>
                    <a:close/>
                    <a:moveTo>
                      <a:pt x="7484" y="2859"/>
                    </a:moveTo>
                    <a:lnTo>
                      <a:pt x="7484" y="3218"/>
                    </a:lnTo>
                    <a:lnTo>
                      <a:pt x="7130" y="3218"/>
                    </a:lnTo>
                    <a:lnTo>
                      <a:pt x="7130" y="2859"/>
                    </a:lnTo>
                    <a:close/>
                    <a:moveTo>
                      <a:pt x="7911" y="2859"/>
                    </a:moveTo>
                    <a:lnTo>
                      <a:pt x="7911" y="3218"/>
                    </a:lnTo>
                    <a:lnTo>
                      <a:pt x="7558" y="3218"/>
                    </a:lnTo>
                    <a:lnTo>
                      <a:pt x="7558" y="2859"/>
                    </a:lnTo>
                    <a:close/>
                    <a:moveTo>
                      <a:pt x="8338" y="2859"/>
                    </a:moveTo>
                    <a:lnTo>
                      <a:pt x="8338" y="3218"/>
                    </a:lnTo>
                    <a:lnTo>
                      <a:pt x="7985" y="3218"/>
                    </a:lnTo>
                    <a:lnTo>
                      <a:pt x="7985" y="2859"/>
                    </a:lnTo>
                    <a:close/>
                    <a:moveTo>
                      <a:pt x="8765" y="2859"/>
                    </a:moveTo>
                    <a:lnTo>
                      <a:pt x="8765" y="3218"/>
                    </a:lnTo>
                    <a:lnTo>
                      <a:pt x="8412" y="3218"/>
                    </a:lnTo>
                    <a:lnTo>
                      <a:pt x="8412" y="2859"/>
                    </a:lnTo>
                    <a:close/>
                    <a:moveTo>
                      <a:pt x="9192" y="2859"/>
                    </a:moveTo>
                    <a:lnTo>
                      <a:pt x="9192" y="3218"/>
                    </a:lnTo>
                    <a:lnTo>
                      <a:pt x="8839" y="3218"/>
                    </a:lnTo>
                    <a:lnTo>
                      <a:pt x="8839" y="2859"/>
                    </a:lnTo>
                    <a:close/>
                    <a:moveTo>
                      <a:pt x="9619" y="2859"/>
                    </a:moveTo>
                    <a:lnTo>
                      <a:pt x="9619" y="3218"/>
                    </a:lnTo>
                    <a:lnTo>
                      <a:pt x="9266" y="3218"/>
                    </a:lnTo>
                    <a:lnTo>
                      <a:pt x="9266" y="2859"/>
                    </a:lnTo>
                    <a:close/>
                    <a:moveTo>
                      <a:pt x="10046" y="2859"/>
                    </a:moveTo>
                    <a:lnTo>
                      <a:pt x="10046" y="3218"/>
                    </a:lnTo>
                    <a:lnTo>
                      <a:pt x="9693" y="3218"/>
                    </a:lnTo>
                    <a:lnTo>
                      <a:pt x="9693" y="2859"/>
                    </a:lnTo>
                    <a:close/>
                    <a:moveTo>
                      <a:pt x="10474" y="2859"/>
                    </a:moveTo>
                    <a:lnTo>
                      <a:pt x="10474" y="3218"/>
                    </a:lnTo>
                    <a:lnTo>
                      <a:pt x="10120" y="3218"/>
                    </a:lnTo>
                    <a:lnTo>
                      <a:pt x="10120" y="2859"/>
                    </a:lnTo>
                    <a:close/>
                    <a:moveTo>
                      <a:pt x="10901" y="2859"/>
                    </a:moveTo>
                    <a:lnTo>
                      <a:pt x="10901" y="3218"/>
                    </a:lnTo>
                    <a:lnTo>
                      <a:pt x="10548" y="3218"/>
                    </a:lnTo>
                    <a:lnTo>
                      <a:pt x="10548" y="2859"/>
                    </a:lnTo>
                    <a:close/>
                    <a:moveTo>
                      <a:pt x="11328" y="2859"/>
                    </a:moveTo>
                    <a:lnTo>
                      <a:pt x="11328" y="3218"/>
                    </a:lnTo>
                    <a:lnTo>
                      <a:pt x="10975" y="3218"/>
                    </a:lnTo>
                    <a:lnTo>
                      <a:pt x="10975" y="2859"/>
                    </a:lnTo>
                    <a:close/>
                    <a:moveTo>
                      <a:pt x="11755" y="2859"/>
                    </a:moveTo>
                    <a:lnTo>
                      <a:pt x="11755" y="3218"/>
                    </a:lnTo>
                    <a:lnTo>
                      <a:pt x="11402" y="3218"/>
                    </a:lnTo>
                    <a:lnTo>
                      <a:pt x="11402" y="2859"/>
                    </a:lnTo>
                    <a:close/>
                    <a:moveTo>
                      <a:pt x="649" y="3286"/>
                    </a:moveTo>
                    <a:lnTo>
                      <a:pt x="649" y="3645"/>
                    </a:lnTo>
                    <a:lnTo>
                      <a:pt x="296" y="3645"/>
                    </a:lnTo>
                    <a:lnTo>
                      <a:pt x="296" y="3286"/>
                    </a:lnTo>
                    <a:close/>
                    <a:moveTo>
                      <a:pt x="1076" y="3286"/>
                    </a:moveTo>
                    <a:lnTo>
                      <a:pt x="1076" y="3645"/>
                    </a:lnTo>
                    <a:lnTo>
                      <a:pt x="723" y="3645"/>
                    </a:lnTo>
                    <a:lnTo>
                      <a:pt x="723" y="3286"/>
                    </a:lnTo>
                    <a:close/>
                    <a:moveTo>
                      <a:pt x="1504" y="3286"/>
                    </a:moveTo>
                    <a:lnTo>
                      <a:pt x="1504" y="3645"/>
                    </a:lnTo>
                    <a:lnTo>
                      <a:pt x="1151" y="3645"/>
                    </a:lnTo>
                    <a:lnTo>
                      <a:pt x="1151" y="3286"/>
                    </a:lnTo>
                    <a:close/>
                    <a:moveTo>
                      <a:pt x="1931" y="3286"/>
                    </a:moveTo>
                    <a:lnTo>
                      <a:pt x="1931" y="3645"/>
                    </a:lnTo>
                    <a:lnTo>
                      <a:pt x="1578" y="3645"/>
                    </a:lnTo>
                    <a:lnTo>
                      <a:pt x="1578" y="3286"/>
                    </a:lnTo>
                    <a:close/>
                    <a:moveTo>
                      <a:pt x="2358" y="3286"/>
                    </a:moveTo>
                    <a:lnTo>
                      <a:pt x="2358" y="3645"/>
                    </a:lnTo>
                    <a:lnTo>
                      <a:pt x="2005" y="3645"/>
                    </a:lnTo>
                    <a:lnTo>
                      <a:pt x="2005" y="3286"/>
                    </a:lnTo>
                    <a:close/>
                    <a:moveTo>
                      <a:pt x="2785" y="3286"/>
                    </a:moveTo>
                    <a:lnTo>
                      <a:pt x="2785" y="3645"/>
                    </a:lnTo>
                    <a:lnTo>
                      <a:pt x="2432" y="3645"/>
                    </a:lnTo>
                    <a:lnTo>
                      <a:pt x="2432" y="3286"/>
                    </a:lnTo>
                    <a:close/>
                    <a:moveTo>
                      <a:pt x="3212" y="3286"/>
                    </a:moveTo>
                    <a:lnTo>
                      <a:pt x="3212" y="3645"/>
                    </a:lnTo>
                    <a:lnTo>
                      <a:pt x="2859" y="3645"/>
                    </a:lnTo>
                    <a:lnTo>
                      <a:pt x="2859" y="3286"/>
                    </a:lnTo>
                    <a:close/>
                    <a:moveTo>
                      <a:pt x="3639" y="3286"/>
                    </a:moveTo>
                    <a:lnTo>
                      <a:pt x="3639" y="3645"/>
                    </a:lnTo>
                    <a:lnTo>
                      <a:pt x="3286" y="3645"/>
                    </a:lnTo>
                    <a:lnTo>
                      <a:pt x="3286" y="3286"/>
                    </a:lnTo>
                    <a:close/>
                    <a:moveTo>
                      <a:pt x="4066" y="3286"/>
                    </a:moveTo>
                    <a:lnTo>
                      <a:pt x="4066" y="3645"/>
                    </a:lnTo>
                    <a:lnTo>
                      <a:pt x="3713" y="3645"/>
                    </a:lnTo>
                    <a:lnTo>
                      <a:pt x="3713" y="3286"/>
                    </a:lnTo>
                    <a:close/>
                    <a:moveTo>
                      <a:pt x="4494" y="3286"/>
                    </a:moveTo>
                    <a:lnTo>
                      <a:pt x="4494" y="3645"/>
                    </a:lnTo>
                    <a:lnTo>
                      <a:pt x="4140" y="3645"/>
                    </a:lnTo>
                    <a:lnTo>
                      <a:pt x="4140" y="3286"/>
                    </a:lnTo>
                    <a:close/>
                    <a:moveTo>
                      <a:pt x="4921" y="3286"/>
                    </a:moveTo>
                    <a:lnTo>
                      <a:pt x="4921" y="3645"/>
                    </a:lnTo>
                    <a:lnTo>
                      <a:pt x="4568" y="3645"/>
                    </a:lnTo>
                    <a:lnTo>
                      <a:pt x="4568" y="3286"/>
                    </a:lnTo>
                    <a:close/>
                    <a:moveTo>
                      <a:pt x="5348" y="3286"/>
                    </a:moveTo>
                    <a:lnTo>
                      <a:pt x="5348" y="3645"/>
                    </a:lnTo>
                    <a:lnTo>
                      <a:pt x="4995" y="3645"/>
                    </a:lnTo>
                    <a:lnTo>
                      <a:pt x="4995" y="3286"/>
                    </a:lnTo>
                    <a:close/>
                    <a:moveTo>
                      <a:pt x="5775" y="3286"/>
                    </a:moveTo>
                    <a:lnTo>
                      <a:pt x="5775" y="3645"/>
                    </a:lnTo>
                    <a:lnTo>
                      <a:pt x="5422" y="3645"/>
                    </a:lnTo>
                    <a:lnTo>
                      <a:pt x="5422" y="3286"/>
                    </a:lnTo>
                    <a:close/>
                    <a:moveTo>
                      <a:pt x="6202" y="3286"/>
                    </a:moveTo>
                    <a:lnTo>
                      <a:pt x="6202" y="3645"/>
                    </a:lnTo>
                    <a:lnTo>
                      <a:pt x="5849" y="3645"/>
                    </a:lnTo>
                    <a:lnTo>
                      <a:pt x="5849" y="3286"/>
                    </a:lnTo>
                    <a:close/>
                    <a:moveTo>
                      <a:pt x="6629" y="3286"/>
                    </a:moveTo>
                    <a:lnTo>
                      <a:pt x="6629" y="3645"/>
                    </a:lnTo>
                    <a:lnTo>
                      <a:pt x="6276" y="3645"/>
                    </a:lnTo>
                    <a:lnTo>
                      <a:pt x="6276" y="3286"/>
                    </a:lnTo>
                    <a:close/>
                    <a:moveTo>
                      <a:pt x="7056" y="3286"/>
                    </a:moveTo>
                    <a:lnTo>
                      <a:pt x="7056" y="3645"/>
                    </a:lnTo>
                    <a:lnTo>
                      <a:pt x="6703" y="3645"/>
                    </a:lnTo>
                    <a:lnTo>
                      <a:pt x="6703" y="3286"/>
                    </a:lnTo>
                    <a:close/>
                    <a:moveTo>
                      <a:pt x="7484" y="3286"/>
                    </a:moveTo>
                    <a:lnTo>
                      <a:pt x="7484" y="3645"/>
                    </a:lnTo>
                    <a:lnTo>
                      <a:pt x="7130" y="3645"/>
                    </a:lnTo>
                    <a:lnTo>
                      <a:pt x="7130" y="3286"/>
                    </a:lnTo>
                    <a:close/>
                    <a:moveTo>
                      <a:pt x="7911" y="3286"/>
                    </a:moveTo>
                    <a:lnTo>
                      <a:pt x="7911" y="3645"/>
                    </a:lnTo>
                    <a:lnTo>
                      <a:pt x="7558" y="3645"/>
                    </a:lnTo>
                    <a:lnTo>
                      <a:pt x="7558" y="3286"/>
                    </a:lnTo>
                    <a:close/>
                    <a:moveTo>
                      <a:pt x="8338" y="3286"/>
                    </a:moveTo>
                    <a:lnTo>
                      <a:pt x="8338" y="3645"/>
                    </a:lnTo>
                    <a:lnTo>
                      <a:pt x="7985" y="3645"/>
                    </a:lnTo>
                    <a:lnTo>
                      <a:pt x="7985" y="3286"/>
                    </a:lnTo>
                    <a:close/>
                    <a:moveTo>
                      <a:pt x="8765" y="3286"/>
                    </a:moveTo>
                    <a:lnTo>
                      <a:pt x="8765" y="3645"/>
                    </a:lnTo>
                    <a:lnTo>
                      <a:pt x="8412" y="3645"/>
                    </a:lnTo>
                    <a:lnTo>
                      <a:pt x="8412" y="3286"/>
                    </a:lnTo>
                    <a:close/>
                    <a:moveTo>
                      <a:pt x="9192" y="3286"/>
                    </a:moveTo>
                    <a:lnTo>
                      <a:pt x="9192" y="3645"/>
                    </a:lnTo>
                    <a:lnTo>
                      <a:pt x="8839" y="3645"/>
                    </a:lnTo>
                    <a:lnTo>
                      <a:pt x="8839" y="3286"/>
                    </a:lnTo>
                    <a:close/>
                    <a:moveTo>
                      <a:pt x="9619" y="3286"/>
                    </a:moveTo>
                    <a:lnTo>
                      <a:pt x="9619" y="3645"/>
                    </a:lnTo>
                    <a:lnTo>
                      <a:pt x="9266" y="3645"/>
                    </a:lnTo>
                    <a:lnTo>
                      <a:pt x="9266" y="3286"/>
                    </a:lnTo>
                    <a:close/>
                    <a:moveTo>
                      <a:pt x="10046" y="3286"/>
                    </a:moveTo>
                    <a:lnTo>
                      <a:pt x="10046" y="3645"/>
                    </a:lnTo>
                    <a:lnTo>
                      <a:pt x="9693" y="3645"/>
                    </a:lnTo>
                    <a:lnTo>
                      <a:pt x="9693" y="3286"/>
                    </a:lnTo>
                    <a:close/>
                    <a:moveTo>
                      <a:pt x="10474" y="3286"/>
                    </a:moveTo>
                    <a:lnTo>
                      <a:pt x="10474" y="3645"/>
                    </a:lnTo>
                    <a:lnTo>
                      <a:pt x="10120" y="3645"/>
                    </a:lnTo>
                    <a:lnTo>
                      <a:pt x="10120" y="3286"/>
                    </a:lnTo>
                    <a:close/>
                    <a:moveTo>
                      <a:pt x="10901" y="3286"/>
                    </a:moveTo>
                    <a:lnTo>
                      <a:pt x="10901" y="3645"/>
                    </a:lnTo>
                    <a:lnTo>
                      <a:pt x="10548" y="3645"/>
                    </a:lnTo>
                    <a:lnTo>
                      <a:pt x="10548" y="3286"/>
                    </a:lnTo>
                    <a:close/>
                    <a:moveTo>
                      <a:pt x="11328" y="3286"/>
                    </a:moveTo>
                    <a:lnTo>
                      <a:pt x="11328" y="3645"/>
                    </a:lnTo>
                    <a:lnTo>
                      <a:pt x="10975" y="3645"/>
                    </a:lnTo>
                    <a:lnTo>
                      <a:pt x="10975" y="3286"/>
                    </a:lnTo>
                    <a:close/>
                    <a:moveTo>
                      <a:pt x="11755" y="3286"/>
                    </a:moveTo>
                    <a:lnTo>
                      <a:pt x="11755" y="3645"/>
                    </a:lnTo>
                    <a:lnTo>
                      <a:pt x="11402" y="3645"/>
                    </a:lnTo>
                    <a:lnTo>
                      <a:pt x="11402" y="3286"/>
                    </a:lnTo>
                    <a:close/>
                    <a:moveTo>
                      <a:pt x="649" y="3713"/>
                    </a:moveTo>
                    <a:lnTo>
                      <a:pt x="649" y="4072"/>
                    </a:lnTo>
                    <a:lnTo>
                      <a:pt x="296" y="4072"/>
                    </a:lnTo>
                    <a:lnTo>
                      <a:pt x="296" y="3713"/>
                    </a:lnTo>
                    <a:close/>
                    <a:moveTo>
                      <a:pt x="1076" y="3713"/>
                    </a:moveTo>
                    <a:lnTo>
                      <a:pt x="1076" y="4072"/>
                    </a:lnTo>
                    <a:lnTo>
                      <a:pt x="723" y="4072"/>
                    </a:lnTo>
                    <a:lnTo>
                      <a:pt x="723" y="3713"/>
                    </a:lnTo>
                    <a:close/>
                    <a:moveTo>
                      <a:pt x="1504" y="3713"/>
                    </a:moveTo>
                    <a:lnTo>
                      <a:pt x="1504" y="4072"/>
                    </a:lnTo>
                    <a:lnTo>
                      <a:pt x="1151" y="4072"/>
                    </a:lnTo>
                    <a:lnTo>
                      <a:pt x="1151" y="3713"/>
                    </a:lnTo>
                    <a:close/>
                    <a:moveTo>
                      <a:pt x="1931" y="3713"/>
                    </a:moveTo>
                    <a:lnTo>
                      <a:pt x="1931" y="4072"/>
                    </a:lnTo>
                    <a:lnTo>
                      <a:pt x="1578" y="4072"/>
                    </a:lnTo>
                    <a:lnTo>
                      <a:pt x="1578" y="3713"/>
                    </a:lnTo>
                    <a:close/>
                    <a:moveTo>
                      <a:pt x="2358" y="3713"/>
                    </a:moveTo>
                    <a:lnTo>
                      <a:pt x="2358" y="4072"/>
                    </a:lnTo>
                    <a:lnTo>
                      <a:pt x="2005" y="4072"/>
                    </a:lnTo>
                    <a:lnTo>
                      <a:pt x="2005" y="3713"/>
                    </a:lnTo>
                    <a:close/>
                    <a:moveTo>
                      <a:pt x="2785" y="3713"/>
                    </a:moveTo>
                    <a:lnTo>
                      <a:pt x="2785" y="4072"/>
                    </a:lnTo>
                    <a:lnTo>
                      <a:pt x="2432" y="4072"/>
                    </a:lnTo>
                    <a:lnTo>
                      <a:pt x="2432" y="3713"/>
                    </a:lnTo>
                    <a:close/>
                    <a:moveTo>
                      <a:pt x="3212" y="3713"/>
                    </a:moveTo>
                    <a:lnTo>
                      <a:pt x="3212" y="4072"/>
                    </a:lnTo>
                    <a:lnTo>
                      <a:pt x="2859" y="4072"/>
                    </a:lnTo>
                    <a:lnTo>
                      <a:pt x="2859" y="3713"/>
                    </a:lnTo>
                    <a:close/>
                    <a:moveTo>
                      <a:pt x="3639" y="3713"/>
                    </a:moveTo>
                    <a:lnTo>
                      <a:pt x="3639" y="4072"/>
                    </a:lnTo>
                    <a:lnTo>
                      <a:pt x="3286" y="4072"/>
                    </a:lnTo>
                    <a:lnTo>
                      <a:pt x="3286" y="3713"/>
                    </a:lnTo>
                    <a:close/>
                    <a:moveTo>
                      <a:pt x="4066" y="3713"/>
                    </a:moveTo>
                    <a:lnTo>
                      <a:pt x="4066" y="4072"/>
                    </a:lnTo>
                    <a:lnTo>
                      <a:pt x="3713" y="4072"/>
                    </a:lnTo>
                    <a:lnTo>
                      <a:pt x="3713" y="3713"/>
                    </a:lnTo>
                    <a:close/>
                    <a:moveTo>
                      <a:pt x="4494" y="3713"/>
                    </a:moveTo>
                    <a:lnTo>
                      <a:pt x="4494" y="4072"/>
                    </a:lnTo>
                    <a:lnTo>
                      <a:pt x="4140" y="4072"/>
                    </a:lnTo>
                    <a:lnTo>
                      <a:pt x="4140" y="3713"/>
                    </a:lnTo>
                    <a:close/>
                    <a:moveTo>
                      <a:pt x="4921" y="3713"/>
                    </a:moveTo>
                    <a:lnTo>
                      <a:pt x="4921" y="4072"/>
                    </a:lnTo>
                    <a:lnTo>
                      <a:pt x="4568" y="4072"/>
                    </a:lnTo>
                    <a:lnTo>
                      <a:pt x="4568" y="3713"/>
                    </a:lnTo>
                    <a:close/>
                    <a:moveTo>
                      <a:pt x="5348" y="3713"/>
                    </a:moveTo>
                    <a:lnTo>
                      <a:pt x="5348" y="4072"/>
                    </a:lnTo>
                    <a:lnTo>
                      <a:pt x="4995" y="4072"/>
                    </a:lnTo>
                    <a:lnTo>
                      <a:pt x="4995" y="3713"/>
                    </a:lnTo>
                    <a:close/>
                    <a:moveTo>
                      <a:pt x="5775" y="3713"/>
                    </a:moveTo>
                    <a:lnTo>
                      <a:pt x="5775" y="4072"/>
                    </a:lnTo>
                    <a:lnTo>
                      <a:pt x="5422" y="4072"/>
                    </a:lnTo>
                    <a:lnTo>
                      <a:pt x="5422" y="3713"/>
                    </a:lnTo>
                    <a:close/>
                    <a:moveTo>
                      <a:pt x="6202" y="3713"/>
                    </a:moveTo>
                    <a:lnTo>
                      <a:pt x="6202" y="4072"/>
                    </a:lnTo>
                    <a:lnTo>
                      <a:pt x="5849" y="4072"/>
                    </a:lnTo>
                    <a:lnTo>
                      <a:pt x="5849" y="3713"/>
                    </a:lnTo>
                    <a:close/>
                    <a:moveTo>
                      <a:pt x="6629" y="3713"/>
                    </a:moveTo>
                    <a:lnTo>
                      <a:pt x="6629" y="4072"/>
                    </a:lnTo>
                    <a:lnTo>
                      <a:pt x="6276" y="4072"/>
                    </a:lnTo>
                    <a:lnTo>
                      <a:pt x="6276" y="3713"/>
                    </a:lnTo>
                    <a:close/>
                    <a:moveTo>
                      <a:pt x="7056" y="3713"/>
                    </a:moveTo>
                    <a:lnTo>
                      <a:pt x="7056" y="4072"/>
                    </a:lnTo>
                    <a:lnTo>
                      <a:pt x="6703" y="4072"/>
                    </a:lnTo>
                    <a:lnTo>
                      <a:pt x="6703" y="3713"/>
                    </a:lnTo>
                    <a:close/>
                    <a:moveTo>
                      <a:pt x="7484" y="3713"/>
                    </a:moveTo>
                    <a:lnTo>
                      <a:pt x="7484" y="4072"/>
                    </a:lnTo>
                    <a:lnTo>
                      <a:pt x="7130" y="4072"/>
                    </a:lnTo>
                    <a:lnTo>
                      <a:pt x="7130" y="3713"/>
                    </a:lnTo>
                    <a:close/>
                    <a:moveTo>
                      <a:pt x="7911" y="3713"/>
                    </a:moveTo>
                    <a:lnTo>
                      <a:pt x="7911" y="4072"/>
                    </a:lnTo>
                    <a:lnTo>
                      <a:pt x="7558" y="4072"/>
                    </a:lnTo>
                    <a:lnTo>
                      <a:pt x="7558" y="3713"/>
                    </a:lnTo>
                    <a:close/>
                    <a:moveTo>
                      <a:pt x="8338" y="3713"/>
                    </a:moveTo>
                    <a:lnTo>
                      <a:pt x="8338" y="4072"/>
                    </a:lnTo>
                    <a:lnTo>
                      <a:pt x="7985" y="4072"/>
                    </a:lnTo>
                    <a:lnTo>
                      <a:pt x="7985" y="3713"/>
                    </a:lnTo>
                    <a:close/>
                    <a:moveTo>
                      <a:pt x="8765" y="3713"/>
                    </a:moveTo>
                    <a:lnTo>
                      <a:pt x="8765" y="4072"/>
                    </a:lnTo>
                    <a:lnTo>
                      <a:pt x="8412" y="4072"/>
                    </a:lnTo>
                    <a:lnTo>
                      <a:pt x="8412" y="3713"/>
                    </a:lnTo>
                    <a:close/>
                    <a:moveTo>
                      <a:pt x="9192" y="3713"/>
                    </a:moveTo>
                    <a:lnTo>
                      <a:pt x="9192" y="4072"/>
                    </a:lnTo>
                    <a:lnTo>
                      <a:pt x="8839" y="4072"/>
                    </a:lnTo>
                    <a:lnTo>
                      <a:pt x="8839" y="3713"/>
                    </a:lnTo>
                    <a:close/>
                    <a:moveTo>
                      <a:pt x="9619" y="3713"/>
                    </a:moveTo>
                    <a:lnTo>
                      <a:pt x="9619" y="4072"/>
                    </a:lnTo>
                    <a:lnTo>
                      <a:pt x="9266" y="4072"/>
                    </a:lnTo>
                    <a:lnTo>
                      <a:pt x="9266" y="3713"/>
                    </a:lnTo>
                    <a:close/>
                    <a:moveTo>
                      <a:pt x="10046" y="3713"/>
                    </a:moveTo>
                    <a:lnTo>
                      <a:pt x="10046" y="4072"/>
                    </a:lnTo>
                    <a:lnTo>
                      <a:pt x="9693" y="4072"/>
                    </a:lnTo>
                    <a:lnTo>
                      <a:pt x="9693" y="3713"/>
                    </a:lnTo>
                    <a:close/>
                    <a:moveTo>
                      <a:pt x="10474" y="3713"/>
                    </a:moveTo>
                    <a:lnTo>
                      <a:pt x="10474" y="4072"/>
                    </a:lnTo>
                    <a:lnTo>
                      <a:pt x="10120" y="4072"/>
                    </a:lnTo>
                    <a:lnTo>
                      <a:pt x="10120" y="3713"/>
                    </a:lnTo>
                    <a:close/>
                    <a:moveTo>
                      <a:pt x="10901" y="3713"/>
                    </a:moveTo>
                    <a:lnTo>
                      <a:pt x="10901" y="4072"/>
                    </a:lnTo>
                    <a:lnTo>
                      <a:pt x="10548" y="4072"/>
                    </a:lnTo>
                    <a:lnTo>
                      <a:pt x="10548" y="3713"/>
                    </a:lnTo>
                    <a:close/>
                    <a:moveTo>
                      <a:pt x="11328" y="3713"/>
                    </a:moveTo>
                    <a:lnTo>
                      <a:pt x="11328" y="4072"/>
                    </a:lnTo>
                    <a:lnTo>
                      <a:pt x="10975" y="4072"/>
                    </a:lnTo>
                    <a:lnTo>
                      <a:pt x="10975" y="3713"/>
                    </a:lnTo>
                    <a:close/>
                    <a:moveTo>
                      <a:pt x="11755" y="3713"/>
                    </a:moveTo>
                    <a:lnTo>
                      <a:pt x="11755" y="4072"/>
                    </a:lnTo>
                    <a:lnTo>
                      <a:pt x="11402" y="4072"/>
                    </a:lnTo>
                    <a:lnTo>
                      <a:pt x="11402" y="3713"/>
                    </a:lnTo>
                    <a:close/>
                    <a:moveTo>
                      <a:pt x="649" y="4141"/>
                    </a:moveTo>
                    <a:lnTo>
                      <a:pt x="649" y="4499"/>
                    </a:lnTo>
                    <a:lnTo>
                      <a:pt x="296" y="4499"/>
                    </a:lnTo>
                    <a:lnTo>
                      <a:pt x="296" y="4141"/>
                    </a:lnTo>
                    <a:close/>
                    <a:moveTo>
                      <a:pt x="1076" y="4141"/>
                    </a:moveTo>
                    <a:lnTo>
                      <a:pt x="1076" y="4499"/>
                    </a:lnTo>
                    <a:lnTo>
                      <a:pt x="723" y="4499"/>
                    </a:lnTo>
                    <a:lnTo>
                      <a:pt x="723" y="4141"/>
                    </a:lnTo>
                    <a:close/>
                    <a:moveTo>
                      <a:pt x="1504" y="4141"/>
                    </a:moveTo>
                    <a:lnTo>
                      <a:pt x="1504" y="4499"/>
                    </a:lnTo>
                    <a:lnTo>
                      <a:pt x="1151" y="4499"/>
                    </a:lnTo>
                    <a:lnTo>
                      <a:pt x="1151" y="4141"/>
                    </a:lnTo>
                    <a:close/>
                    <a:moveTo>
                      <a:pt x="1931" y="4141"/>
                    </a:moveTo>
                    <a:lnTo>
                      <a:pt x="1931" y="4499"/>
                    </a:lnTo>
                    <a:lnTo>
                      <a:pt x="1578" y="4499"/>
                    </a:lnTo>
                    <a:lnTo>
                      <a:pt x="1578" y="4141"/>
                    </a:lnTo>
                    <a:close/>
                    <a:moveTo>
                      <a:pt x="2358" y="4141"/>
                    </a:moveTo>
                    <a:lnTo>
                      <a:pt x="2358" y="4499"/>
                    </a:lnTo>
                    <a:lnTo>
                      <a:pt x="2005" y="4499"/>
                    </a:lnTo>
                    <a:lnTo>
                      <a:pt x="2005" y="4141"/>
                    </a:lnTo>
                    <a:close/>
                    <a:moveTo>
                      <a:pt x="2785" y="4141"/>
                    </a:moveTo>
                    <a:lnTo>
                      <a:pt x="2785" y="4499"/>
                    </a:lnTo>
                    <a:lnTo>
                      <a:pt x="2432" y="4499"/>
                    </a:lnTo>
                    <a:lnTo>
                      <a:pt x="2432" y="4141"/>
                    </a:lnTo>
                    <a:close/>
                    <a:moveTo>
                      <a:pt x="3212" y="4141"/>
                    </a:moveTo>
                    <a:lnTo>
                      <a:pt x="3212" y="4499"/>
                    </a:lnTo>
                    <a:lnTo>
                      <a:pt x="2859" y="4499"/>
                    </a:lnTo>
                    <a:lnTo>
                      <a:pt x="2859" y="4141"/>
                    </a:lnTo>
                    <a:close/>
                    <a:moveTo>
                      <a:pt x="3639" y="4141"/>
                    </a:moveTo>
                    <a:lnTo>
                      <a:pt x="3639" y="4499"/>
                    </a:lnTo>
                    <a:lnTo>
                      <a:pt x="3286" y="4499"/>
                    </a:lnTo>
                    <a:lnTo>
                      <a:pt x="3286" y="4141"/>
                    </a:lnTo>
                    <a:close/>
                    <a:moveTo>
                      <a:pt x="4066" y="4141"/>
                    </a:moveTo>
                    <a:lnTo>
                      <a:pt x="4066" y="4499"/>
                    </a:lnTo>
                    <a:lnTo>
                      <a:pt x="3713" y="4499"/>
                    </a:lnTo>
                    <a:lnTo>
                      <a:pt x="3713" y="4141"/>
                    </a:lnTo>
                    <a:close/>
                    <a:moveTo>
                      <a:pt x="4494" y="4141"/>
                    </a:moveTo>
                    <a:lnTo>
                      <a:pt x="4494" y="4499"/>
                    </a:lnTo>
                    <a:lnTo>
                      <a:pt x="4140" y="4499"/>
                    </a:lnTo>
                    <a:lnTo>
                      <a:pt x="4140" y="4141"/>
                    </a:lnTo>
                    <a:close/>
                    <a:moveTo>
                      <a:pt x="4921" y="4141"/>
                    </a:moveTo>
                    <a:lnTo>
                      <a:pt x="4921" y="4499"/>
                    </a:lnTo>
                    <a:lnTo>
                      <a:pt x="4568" y="4499"/>
                    </a:lnTo>
                    <a:lnTo>
                      <a:pt x="4568" y="4141"/>
                    </a:lnTo>
                    <a:close/>
                    <a:moveTo>
                      <a:pt x="5348" y="4141"/>
                    </a:moveTo>
                    <a:lnTo>
                      <a:pt x="5348" y="4499"/>
                    </a:lnTo>
                    <a:lnTo>
                      <a:pt x="4995" y="4499"/>
                    </a:lnTo>
                    <a:lnTo>
                      <a:pt x="4995" y="4141"/>
                    </a:lnTo>
                    <a:close/>
                    <a:moveTo>
                      <a:pt x="5775" y="4141"/>
                    </a:moveTo>
                    <a:lnTo>
                      <a:pt x="5775" y="4499"/>
                    </a:lnTo>
                    <a:lnTo>
                      <a:pt x="5422" y="4499"/>
                    </a:lnTo>
                    <a:lnTo>
                      <a:pt x="5422" y="4141"/>
                    </a:lnTo>
                    <a:close/>
                    <a:moveTo>
                      <a:pt x="6202" y="4141"/>
                    </a:moveTo>
                    <a:lnTo>
                      <a:pt x="6202" y="4499"/>
                    </a:lnTo>
                    <a:lnTo>
                      <a:pt x="5849" y="4499"/>
                    </a:lnTo>
                    <a:lnTo>
                      <a:pt x="5849" y="4141"/>
                    </a:lnTo>
                    <a:close/>
                    <a:moveTo>
                      <a:pt x="6629" y="4141"/>
                    </a:moveTo>
                    <a:lnTo>
                      <a:pt x="6629" y="4499"/>
                    </a:lnTo>
                    <a:lnTo>
                      <a:pt x="6276" y="4499"/>
                    </a:lnTo>
                    <a:lnTo>
                      <a:pt x="6276" y="4141"/>
                    </a:lnTo>
                    <a:close/>
                    <a:moveTo>
                      <a:pt x="7056" y="4141"/>
                    </a:moveTo>
                    <a:lnTo>
                      <a:pt x="7056" y="4499"/>
                    </a:lnTo>
                    <a:lnTo>
                      <a:pt x="6703" y="4499"/>
                    </a:lnTo>
                    <a:lnTo>
                      <a:pt x="6703" y="4141"/>
                    </a:lnTo>
                    <a:close/>
                    <a:moveTo>
                      <a:pt x="7484" y="4141"/>
                    </a:moveTo>
                    <a:lnTo>
                      <a:pt x="7484" y="4499"/>
                    </a:lnTo>
                    <a:lnTo>
                      <a:pt x="7130" y="4499"/>
                    </a:lnTo>
                    <a:lnTo>
                      <a:pt x="7130" y="4141"/>
                    </a:lnTo>
                    <a:close/>
                    <a:moveTo>
                      <a:pt x="7911" y="4141"/>
                    </a:moveTo>
                    <a:lnTo>
                      <a:pt x="7911" y="4499"/>
                    </a:lnTo>
                    <a:lnTo>
                      <a:pt x="7558" y="4499"/>
                    </a:lnTo>
                    <a:lnTo>
                      <a:pt x="7558" y="4141"/>
                    </a:lnTo>
                    <a:close/>
                    <a:moveTo>
                      <a:pt x="8338" y="4141"/>
                    </a:moveTo>
                    <a:lnTo>
                      <a:pt x="8338" y="4499"/>
                    </a:lnTo>
                    <a:lnTo>
                      <a:pt x="7985" y="4499"/>
                    </a:lnTo>
                    <a:lnTo>
                      <a:pt x="7985" y="4141"/>
                    </a:lnTo>
                    <a:close/>
                    <a:moveTo>
                      <a:pt x="8765" y="4141"/>
                    </a:moveTo>
                    <a:lnTo>
                      <a:pt x="8765" y="4499"/>
                    </a:lnTo>
                    <a:lnTo>
                      <a:pt x="8412" y="4499"/>
                    </a:lnTo>
                    <a:lnTo>
                      <a:pt x="8412" y="4141"/>
                    </a:lnTo>
                    <a:close/>
                    <a:moveTo>
                      <a:pt x="9192" y="4141"/>
                    </a:moveTo>
                    <a:lnTo>
                      <a:pt x="9192" y="4499"/>
                    </a:lnTo>
                    <a:lnTo>
                      <a:pt x="8839" y="4499"/>
                    </a:lnTo>
                    <a:lnTo>
                      <a:pt x="8839" y="4141"/>
                    </a:lnTo>
                    <a:close/>
                    <a:moveTo>
                      <a:pt x="9619" y="4141"/>
                    </a:moveTo>
                    <a:lnTo>
                      <a:pt x="9619" y="4499"/>
                    </a:lnTo>
                    <a:lnTo>
                      <a:pt x="9266" y="4499"/>
                    </a:lnTo>
                    <a:lnTo>
                      <a:pt x="9266" y="4141"/>
                    </a:lnTo>
                    <a:close/>
                    <a:moveTo>
                      <a:pt x="10046" y="4141"/>
                    </a:moveTo>
                    <a:lnTo>
                      <a:pt x="10046" y="4499"/>
                    </a:lnTo>
                    <a:lnTo>
                      <a:pt x="9693" y="4499"/>
                    </a:lnTo>
                    <a:lnTo>
                      <a:pt x="9693" y="4141"/>
                    </a:lnTo>
                    <a:close/>
                    <a:moveTo>
                      <a:pt x="10474" y="4141"/>
                    </a:moveTo>
                    <a:lnTo>
                      <a:pt x="10474" y="4499"/>
                    </a:lnTo>
                    <a:lnTo>
                      <a:pt x="10120" y="4499"/>
                    </a:lnTo>
                    <a:lnTo>
                      <a:pt x="10120" y="4141"/>
                    </a:lnTo>
                    <a:close/>
                    <a:moveTo>
                      <a:pt x="10901" y="4141"/>
                    </a:moveTo>
                    <a:lnTo>
                      <a:pt x="10901" y="4499"/>
                    </a:lnTo>
                    <a:lnTo>
                      <a:pt x="10548" y="4499"/>
                    </a:lnTo>
                    <a:lnTo>
                      <a:pt x="10548" y="4141"/>
                    </a:lnTo>
                    <a:close/>
                    <a:moveTo>
                      <a:pt x="11328" y="4141"/>
                    </a:moveTo>
                    <a:lnTo>
                      <a:pt x="11328" y="4499"/>
                    </a:lnTo>
                    <a:lnTo>
                      <a:pt x="10975" y="4499"/>
                    </a:lnTo>
                    <a:lnTo>
                      <a:pt x="10975" y="4141"/>
                    </a:lnTo>
                    <a:close/>
                    <a:moveTo>
                      <a:pt x="11755" y="4141"/>
                    </a:moveTo>
                    <a:lnTo>
                      <a:pt x="11755" y="4499"/>
                    </a:lnTo>
                    <a:lnTo>
                      <a:pt x="11402" y="4499"/>
                    </a:lnTo>
                    <a:lnTo>
                      <a:pt x="11402" y="4141"/>
                    </a:lnTo>
                    <a:close/>
                    <a:moveTo>
                      <a:pt x="649" y="4568"/>
                    </a:moveTo>
                    <a:lnTo>
                      <a:pt x="649" y="4926"/>
                    </a:lnTo>
                    <a:lnTo>
                      <a:pt x="296" y="4926"/>
                    </a:lnTo>
                    <a:lnTo>
                      <a:pt x="296" y="4568"/>
                    </a:lnTo>
                    <a:close/>
                    <a:moveTo>
                      <a:pt x="1076" y="4568"/>
                    </a:moveTo>
                    <a:lnTo>
                      <a:pt x="1076" y="4926"/>
                    </a:lnTo>
                    <a:lnTo>
                      <a:pt x="723" y="4926"/>
                    </a:lnTo>
                    <a:lnTo>
                      <a:pt x="723" y="4568"/>
                    </a:lnTo>
                    <a:close/>
                    <a:moveTo>
                      <a:pt x="1504" y="4568"/>
                    </a:moveTo>
                    <a:lnTo>
                      <a:pt x="1504" y="4926"/>
                    </a:lnTo>
                    <a:lnTo>
                      <a:pt x="1151" y="4926"/>
                    </a:lnTo>
                    <a:lnTo>
                      <a:pt x="1151" y="4568"/>
                    </a:lnTo>
                    <a:close/>
                    <a:moveTo>
                      <a:pt x="1931" y="4568"/>
                    </a:moveTo>
                    <a:lnTo>
                      <a:pt x="1931" y="4926"/>
                    </a:lnTo>
                    <a:lnTo>
                      <a:pt x="1578" y="4926"/>
                    </a:lnTo>
                    <a:lnTo>
                      <a:pt x="1578" y="4568"/>
                    </a:lnTo>
                    <a:close/>
                    <a:moveTo>
                      <a:pt x="2358" y="4568"/>
                    </a:moveTo>
                    <a:lnTo>
                      <a:pt x="2358" y="4926"/>
                    </a:lnTo>
                    <a:lnTo>
                      <a:pt x="2005" y="4926"/>
                    </a:lnTo>
                    <a:lnTo>
                      <a:pt x="2005" y="4568"/>
                    </a:lnTo>
                    <a:close/>
                    <a:moveTo>
                      <a:pt x="2785" y="4568"/>
                    </a:moveTo>
                    <a:lnTo>
                      <a:pt x="2785" y="4926"/>
                    </a:lnTo>
                    <a:lnTo>
                      <a:pt x="2432" y="4926"/>
                    </a:lnTo>
                    <a:lnTo>
                      <a:pt x="2432" y="4568"/>
                    </a:lnTo>
                    <a:close/>
                    <a:moveTo>
                      <a:pt x="3212" y="4568"/>
                    </a:moveTo>
                    <a:lnTo>
                      <a:pt x="3212" y="4926"/>
                    </a:lnTo>
                    <a:lnTo>
                      <a:pt x="2859" y="4926"/>
                    </a:lnTo>
                    <a:lnTo>
                      <a:pt x="2859" y="4568"/>
                    </a:lnTo>
                    <a:close/>
                    <a:moveTo>
                      <a:pt x="3639" y="4568"/>
                    </a:moveTo>
                    <a:lnTo>
                      <a:pt x="3639" y="4926"/>
                    </a:lnTo>
                    <a:lnTo>
                      <a:pt x="3286" y="4926"/>
                    </a:lnTo>
                    <a:lnTo>
                      <a:pt x="3286" y="4568"/>
                    </a:lnTo>
                    <a:close/>
                    <a:moveTo>
                      <a:pt x="4066" y="4568"/>
                    </a:moveTo>
                    <a:lnTo>
                      <a:pt x="4066" y="4926"/>
                    </a:lnTo>
                    <a:lnTo>
                      <a:pt x="3713" y="4926"/>
                    </a:lnTo>
                    <a:lnTo>
                      <a:pt x="3713" y="4568"/>
                    </a:lnTo>
                    <a:close/>
                    <a:moveTo>
                      <a:pt x="4494" y="4568"/>
                    </a:moveTo>
                    <a:lnTo>
                      <a:pt x="4494" y="4926"/>
                    </a:lnTo>
                    <a:lnTo>
                      <a:pt x="4140" y="4926"/>
                    </a:lnTo>
                    <a:lnTo>
                      <a:pt x="4140" y="4568"/>
                    </a:lnTo>
                    <a:close/>
                    <a:moveTo>
                      <a:pt x="4921" y="4568"/>
                    </a:moveTo>
                    <a:lnTo>
                      <a:pt x="4921" y="4926"/>
                    </a:lnTo>
                    <a:lnTo>
                      <a:pt x="4568" y="4926"/>
                    </a:lnTo>
                    <a:lnTo>
                      <a:pt x="4568" y="4568"/>
                    </a:lnTo>
                    <a:close/>
                    <a:moveTo>
                      <a:pt x="5348" y="4568"/>
                    </a:moveTo>
                    <a:lnTo>
                      <a:pt x="5348" y="4926"/>
                    </a:lnTo>
                    <a:lnTo>
                      <a:pt x="4995" y="4926"/>
                    </a:lnTo>
                    <a:lnTo>
                      <a:pt x="4995" y="4568"/>
                    </a:lnTo>
                    <a:close/>
                    <a:moveTo>
                      <a:pt x="5775" y="4568"/>
                    </a:moveTo>
                    <a:lnTo>
                      <a:pt x="5775" y="4926"/>
                    </a:lnTo>
                    <a:lnTo>
                      <a:pt x="5422" y="4926"/>
                    </a:lnTo>
                    <a:lnTo>
                      <a:pt x="5422" y="4568"/>
                    </a:lnTo>
                    <a:close/>
                    <a:moveTo>
                      <a:pt x="6202" y="4568"/>
                    </a:moveTo>
                    <a:lnTo>
                      <a:pt x="6202" y="4926"/>
                    </a:lnTo>
                    <a:lnTo>
                      <a:pt x="5849" y="4926"/>
                    </a:lnTo>
                    <a:lnTo>
                      <a:pt x="5849" y="4568"/>
                    </a:lnTo>
                    <a:close/>
                    <a:moveTo>
                      <a:pt x="6629" y="4568"/>
                    </a:moveTo>
                    <a:lnTo>
                      <a:pt x="6629" y="4926"/>
                    </a:lnTo>
                    <a:lnTo>
                      <a:pt x="6276" y="4926"/>
                    </a:lnTo>
                    <a:lnTo>
                      <a:pt x="6276" y="4568"/>
                    </a:lnTo>
                    <a:close/>
                    <a:moveTo>
                      <a:pt x="7056" y="4568"/>
                    </a:moveTo>
                    <a:lnTo>
                      <a:pt x="7056" y="4926"/>
                    </a:lnTo>
                    <a:lnTo>
                      <a:pt x="6703" y="4926"/>
                    </a:lnTo>
                    <a:lnTo>
                      <a:pt x="6703" y="4568"/>
                    </a:lnTo>
                    <a:close/>
                    <a:moveTo>
                      <a:pt x="7484" y="4568"/>
                    </a:moveTo>
                    <a:lnTo>
                      <a:pt x="7484" y="4926"/>
                    </a:lnTo>
                    <a:lnTo>
                      <a:pt x="7130" y="4926"/>
                    </a:lnTo>
                    <a:lnTo>
                      <a:pt x="7130" y="4568"/>
                    </a:lnTo>
                    <a:close/>
                    <a:moveTo>
                      <a:pt x="7911" y="4568"/>
                    </a:moveTo>
                    <a:lnTo>
                      <a:pt x="7911" y="4926"/>
                    </a:lnTo>
                    <a:lnTo>
                      <a:pt x="7558" y="4926"/>
                    </a:lnTo>
                    <a:lnTo>
                      <a:pt x="7558" y="4568"/>
                    </a:lnTo>
                    <a:close/>
                    <a:moveTo>
                      <a:pt x="8338" y="4568"/>
                    </a:moveTo>
                    <a:lnTo>
                      <a:pt x="8338" y="4926"/>
                    </a:lnTo>
                    <a:lnTo>
                      <a:pt x="7985" y="4926"/>
                    </a:lnTo>
                    <a:lnTo>
                      <a:pt x="7985" y="4568"/>
                    </a:lnTo>
                    <a:close/>
                    <a:moveTo>
                      <a:pt x="8765" y="4568"/>
                    </a:moveTo>
                    <a:lnTo>
                      <a:pt x="8765" y="4926"/>
                    </a:lnTo>
                    <a:lnTo>
                      <a:pt x="8412" y="4926"/>
                    </a:lnTo>
                    <a:lnTo>
                      <a:pt x="8412" y="4568"/>
                    </a:lnTo>
                    <a:close/>
                    <a:moveTo>
                      <a:pt x="9192" y="4568"/>
                    </a:moveTo>
                    <a:lnTo>
                      <a:pt x="9192" y="4926"/>
                    </a:lnTo>
                    <a:lnTo>
                      <a:pt x="8839" y="4926"/>
                    </a:lnTo>
                    <a:lnTo>
                      <a:pt x="8839" y="4568"/>
                    </a:lnTo>
                    <a:close/>
                    <a:moveTo>
                      <a:pt x="9619" y="4568"/>
                    </a:moveTo>
                    <a:lnTo>
                      <a:pt x="9619" y="4926"/>
                    </a:lnTo>
                    <a:lnTo>
                      <a:pt x="9266" y="4926"/>
                    </a:lnTo>
                    <a:lnTo>
                      <a:pt x="9266" y="4568"/>
                    </a:lnTo>
                    <a:close/>
                    <a:moveTo>
                      <a:pt x="10046" y="4568"/>
                    </a:moveTo>
                    <a:lnTo>
                      <a:pt x="10046" y="4926"/>
                    </a:lnTo>
                    <a:lnTo>
                      <a:pt x="9693" y="4926"/>
                    </a:lnTo>
                    <a:lnTo>
                      <a:pt x="9693" y="4568"/>
                    </a:lnTo>
                    <a:close/>
                    <a:moveTo>
                      <a:pt x="10474" y="4568"/>
                    </a:moveTo>
                    <a:lnTo>
                      <a:pt x="10474" y="4926"/>
                    </a:lnTo>
                    <a:lnTo>
                      <a:pt x="10120" y="4926"/>
                    </a:lnTo>
                    <a:lnTo>
                      <a:pt x="10120" y="4568"/>
                    </a:lnTo>
                    <a:close/>
                    <a:moveTo>
                      <a:pt x="10901" y="4568"/>
                    </a:moveTo>
                    <a:lnTo>
                      <a:pt x="10901" y="4926"/>
                    </a:lnTo>
                    <a:lnTo>
                      <a:pt x="10548" y="4926"/>
                    </a:lnTo>
                    <a:lnTo>
                      <a:pt x="10548" y="4568"/>
                    </a:lnTo>
                    <a:close/>
                    <a:moveTo>
                      <a:pt x="11328" y="4568"/>
                    </a:moveTo>
                    <a:lnTo>
                      <a:pt x="11328" y="4926"/>
                    </a:lnTo>
                    <a:lnTo>
                      <a:pt x="10975" y="4926"/>
                    </a:lnTo>
                    <a:lnTo>
                      <a:pt x="10975" y="4568"/>
                    </a:lnTo>
                    <a:close/>
                    <a:moveTo>
                      <a:pt x="11755" y="4568"/>
                    </a:moveTo>
                    <a:lnTo>
                      <a:pt x="11755" y="4926"/>
                    </a:lnTo>
                    <a:lnTo>
                      <a:pt x="11402" y="4926"/>
                    </a:lnTo>
                    <a:lnTo>
                      <a:pt x="11402" y="4568"/>
                    </a:lnTo>
                    <a:close/>
                    <a:moveTo>
                      <a:pt x="649" y="4995"/>
                    </a:moveTo>
                    <a:lnTo>
                      <a:pt x="649" y="5354"/>
                    </a:lnTo>
                    <a:lnTo>
                      <a:pt x="296" y="5354"/>
                    </a:lnTo>
                    <a:lnTo>
                      <a:pt x="296" y="4995"/>
                    </a:lnTo>
                    <a:close/>
                    <a:moveTo>
                      <a:pt x="1076" y="4995"/>
                    </a:moveTo>
                    <a:lnTo>
                      <a:pt x="1076" y="5354"/>
                    </a:lnTo>
                    <a:lnTo>
                      <a:pt x="723" y="5354"/>
                    </a:lnTo>
                    <a:lnTo>
                      <a:pt x="723" y="4995"/>
                    </a:lnTo>
                    <a:close/>
                    <a:moveTo>
                      <a:pt x="1504" y="4995"/>
                    </a:moveTo>
                    <a:lnTo>
                      <a:pt x="1504" y="5354"/>
                    </a:lnTo>
                    <a:lnTo>
                      <a:pt x="1151" y="5354"/>
                    </a:lnTo>
                    <a:lnTo>
                      <a:pt x="1151" y="4995"/>
                    </a:lnTo>
                    <a:close/>
                    <a:moveTo>
                      <a:pt x="1931" y="4995"/>
                    </a:moveTo>
                    <a:lnTo>
                      <a:pt x="1931" y="5354"/>
                    </a:lnTo>
                    <a:lnTo>
                      <a:pt x="1578" y="5354"/>
                    </a:lnTo>
                    <a:lnTo>
                      <a:pt x="1578" y="4995"/>
                    </a:lnTo>
                    <a:close/>
                    <a:moveTo>
                      <a:pt x="2358" y="4995"/>
                    </a:moveTo>
                    <a:lnTo>
                      <a:pt x="2358" y="5354"/>
                    </a:lnTo>
                    <a:lnTo>
                      <a:pt x="2005" y="5354"/>
                    </a:lnTo>
                    <a:lnTo>
                      <a:pt x="2005" y="4995"/>
                    </a:lnTo>
                    <a:close/>
                    <a:moveTo>
                      <a:pt x="2785" y="4995"/>
                    </a:moveTo>
                    <a:lnTo>
                      <a:pt x="2785" y="5354"/>
                    </a:lnTo>
                    <a:lnTo>
                      <a:pt x="2432" y="5354"/>
                    </a:lnTo>
                    <a:lnTo>
                      <a:pt x="2432" y="4995"/>
                    </a:lnTo>
                    <a:close/>
                    <a:moveTo>
                      <a:pt x="3212" y="4995"/>
                    </a:moveTo>
                    <a:lnTo>
                      <a:pt x="3212" y="5354"/>
                    </a:lnTo>
                    <a:lnTo>
                      <a:pt x="2859" y="5354"/>
                    </a:lnTo>
                    <a:lnTo>
                      <a:pt x="2859" y="4995"/>
                    </a:lnTo>
                    <a:close/>
                    <a:moveTo>
                      <a:pt x="3639" y="4995"/>
                    </a:moveTo>
                    <a:lnTo>
                      <a:pt x="3639" y="5354"/>
                    </a:lnTo>
                    <a:lnTo>
                      <a:pt x="3286" y="5354"/>
                    </a:lnTo>
                    <a:lnTo>
                      <a:pt x="3286" y="4995"/>
                    </a:lnTo>
                    <a:close/>
                    <a:moveTo>
                      <a:pt x="4066" y="4995"/>
                    </a:moveTo>
                    <a:lnTo>
                      <a:pt x="4066" y="5354"/>
                    </a:lnTo>
                    <a:lnTo>
                      <a:pt x="3713" y="5354"/>
                    </a:lnTo>
                    <a:lnTo>
                      <a:pt x="3713" y="4995"/>
                    </a:lnTo>
                    <a:close/>
                    <a:moveTo>
                      <a:pt x="4494" y="4995"/>
                    </a:moveTo>
                    <a:lnTo>
                      <a:pt x="4494" y="5354"/>
                    </a:lnTo>
                    <a:lnTo>
                      <a:pt x="4140" y="5354"/>
                    </a:lnTo>
                    <a:lnTo>
                      <a:pt x="4140" y="4995"/>
                    </a:lnTo>
                    <a:close/>
                    <a:moveTo>
                      <a:pt x="4921" y="4995"/>
                    </a:moveTo>
                    <a:lnTo>
                      <a:pt x="4921" y="5354"/>
                    </a:lnTo>
                    <a:lnTo>
                      <a:pt x="4568" y="5354"/>
                    </a:lnTo>
                    <a:lnTo>
                      <a:pt x="4568" y="4995"/>
                    </a:lnTo>
                    <a:close/>
                    <a:moveTo>
                      <a:pt x="5348" y="4995"/>
                    </a:moveTo>
                    <a:lnTo>
                      <a:pt x="5348" y="5354"/>
                    </a:lnTo>
                    <a:lnTo>
                      <a:pt x="4995" y="5354"/>
                    </a:lnTo>
                    <a:lnTo>
                      <a:pt x="4995" y="4995"/>
                    </a:lnTo>
                    <a:close/>
                    <a:moveTo>
                      <a:pt x="5775" y="4995"/>
                    </a:moveTo>
                    <a:lnTo>
                      <a:pt x="5775" y="5354"/>
                    </a:lnTo>
                    <a:lnTo>
                      <a:pt x="5422" y="5354"/>
                    </a:lnTo>
                    <a:lnTo>
                      <a:pt x="5422" y="4995"/>
                    </a:lnTo>
                    <a:close/>
                    <a:moveTo>
                      <a:pt x="6202" y="4995"/>
                    </a:moveTo>
                    <a:lnTo>
                      <a:pt x="6202" y="5354"/>
                    </a:lnTo>
                    <a:lnTo>
                      <a:pt x="5849" y="5354"/>
                    </a:lnTo>
                    <a:lnTo>
                      <a:pt x="5849" y="4995"/>
                    </a:lnTo>
                    <a:close/>
                    <a:moveTo>
                      <a:pt x="6629" y="4995"/>
                    </a:moveTo>
                    <a:lnTo>
                      <a:pt x="6629" y="5354"/>
                    </a:lnTo>
                    <a:lnTo>
                      <a:pt x="6276" y="5354"/>
                    </a:lnTo>
                    <a:lnTo>
                      <a:pt x="6276" y="4995"/>
                    </a:lnTo>
                    <a:close/>
                    <a:moveTo>
                      <a:pt x="7056" y="4995"/>
                    </a:moveTo>
                    <a:lnTo>
                      <a:pt x="7056" y="5354"/>
                    </a:lnTo>
                    <a:lnTo>
                      <a:pt x="6703" y="5354"/>
                    </a:lnTo>
                    <a:lnTo>
                      <a:pt x="6703" y="4995"/>
                    </a:lnTo>
                    <a:close/>
                    <a:moveTo>
                      <a:pt x="7484" y="4995"/>
                    </a:moveTo>
                    <a:lnTo>
                      <a:pt x="7484" y="5354"/>
                    </a:lnTo>
                    <a:lnTo>
                      <a:pt x="7130" y="5354"/>
                    </a:lnTo>
                    <a:lnTo>
                      <a:pt x="7130" y="4995"/>
                    </a:lnTo>
                    <a:close/>
                    <a:moveTo>
                      <a:pt x="7911" y="4995"/>
                    </a:moveTo>
                    <a:lnTo>
                      <a:pt x="7911" y="5354"/>
                    </a:lnTo>
                    <a:lnTo>
                      <a:pt x="7558" y="5354"/>
                    </a:lnTo>
                    <a:lnTo>
                      <a:pt x="7558" y="4995"/>
                    </a:lnTo>
                    <a:close/>
                    <a:moveTo>
                      <a:pt x="8338" y="4995"/>
                    </a:moveTo>
                    <a:lnTo>
                      <a:pt x="8338" y="5354"/>
                    </a:lnTo>
                    <a:lnTo>
                      <a:pt x="7985" y="5354"/>
                    </a:lnTo>
                    <a:lnTo>
                      <a:pt x="7985" y="4995"/>
                    </a:lnTo>
                    <a:close/>
                    <a:moveTo>
                      <a:pt x="8765" y="4995"/>
                    </a:moveTo>
                    <a:lnTo>
                      <a:pt x="8765" y="5354"/>
                    </a:lnTo>
                    <a:lnTo>
                      <a:pt x="8412" y="5354"/>
                    </a:lnTo>
                    <a:lnTo>
                      <a:pt x="8412" y="4995"/>
                    </a:lnTo>
                    <a:close/>
                    <a:moveTo>
                      <a:pt x="9192" y="4995"/>
                    </a:moveTo>
                    <a:lnTo>
                      <a:pt x="9192" y="5354"/>
                    </a:lnTo>
                    <a:lnTo>
                      <a:pt x="8839" y="5354"/>
                    </a:lnTo>
                    <a:lnTo>
                      <a:pt x="8839" y="4995"/>
                    </a:lnTo>
                    <a:close/>
                    <a:moveTo>
                      <a:pt x="9619" y="4995"/>
                    </a:moveTo>
                    <a:lnTo>
                      <a:pt x="9619" y="5354"/>
                    </a:lnTo>
                    <a:lnTo>
                      <a:pt x="9266" y="5354"/>
                    </a:lnTo>
                    <a:lnTo>
                      <a:pt x="9266" y="4995"/>
                    </a:lnTo>
                    <a:close/>
                    <a:moveTo>
                      <a:pt x="10046" y="4995"/>
                    </a:moveTo>
                    <a:lnTo>
                      <a:pt x="10046" y="5354"/>
                    </a:lnTo>
                    <a:lnTo>
                      <a:pt x="9693" y="5354"/>
                    </a:lnTo>
                    <a:lnTo>
                      <a:pt x="9693" y="4995"/>
                    </a:lnTo>
                    <a:close/>
                    <a:moveTo>
                      <a:pt x="10474" y="4995"/>
                    </a:moveTo>
                    <a:lnTo>
                      <a:pt x="10474" y="5354"/>
                    </a:lnTo>
                    <a:lnTo>
                      <a:pt x="10120" y="5354"/>
                    </a:lnTo>
                    <a:lnTo>
                      <a:pt x="10120" y="4995"/>
                    </a:lnTo>
                    <a:close/>
                    <a:moveTo>
                      <a:pt x="10901" y="4995"/>
                    </a:moveTo>
                    <a:lnTo>
                      <a:pt x="10901" y="5354"/>
                    </a:lnTo>
                    <a:lnTo>
                      <a:pt x="10548" y="5354"/>
                    </a:lnTo>
                    <a:lnTo>
                      <a:pt x="10548" y="4995"/>
                    </a:lnTo>
                    <a:close/>
                    <a:moveTo>
                      <a:pt x="11328" y="4995"/>
                    </a:moveTo>
                    <a:lnTo>
                      <a:pt x="11328" y="5354"/>
                    </a:lnTo>
                    <a:lnTo>
                      <a:pt x="10975" y="5354"/>
                    </a:lnTo>
                    <a:lnTo>
                      <a:pt x="10975" y="4995"/>
                    </a:lnTo>
                    <a:close/>
                    <a:moveTo>
                      <a:pt x="11755" y="4995"/>
                    </a:moveTo>
                    <a:lnTo>
                      <a:pt x="11755" y="5354"/>
                    </a:lnTo>
                    <a:lnTo>
                      <a:pt x="11402" y="5354"/>
                    </a:lnTo>
                    <a:lnTo>
                      <a:pt x="11402" y="4995"/>
                    </a:lnTo>
                    <a:close/>
                    <a:moveTo>
                      <a:pt x="649" y="5422"/>
                    </a:moveTo>
                    <a:lnTo>
                      <a:pt x="649" y="5781"/>
                    </a:lnTo>
                    <a:lnTo>
                      <a:pt x="296" y="5781"/>
                    </a:lnTo>
                    <a:lnTo>
                      <a:pt x="296" y="5422"/>
                    </a:lnTo>
                    <a:close/>
                    <a:moveTo>
                      <a:pt x="1076" y="5422"/>
                    </a:moveTo>
                    <a:lnTo>
                      <a:pt x="1076" y="5781"/>
                    </a:lnTo>
                    <a:lnTo>
                      <a:pt x="723" y="5781"/>
                    </a:lnTo>
                    <a:lnTo>
                      <a:pt x="723" y="5422"/>
                    </a:lnTo>
                    <a:close/>
                    <a:moveTo>
                      <a:pt x="1504" y="5422"/>
                    </a:moveTo>
                    <a:lnTo>
                      <a:pt x="1504" y="5781"/>
                    </a:lnTo>
                    <a:lnTo>
                      <a:pt x="1151" y="5781"/>
                    </a:lnTo>
                    <a:lnTo>
                      <a:pt x="1151" y="5422"/>
                    </a:lnTo>
                    <a:close/>
                    <a:moveTo>
                      <a:pt x="1931" y="5422"/>
                    </a:moveTo>
                    <a:lnTo>
                      <a:pt x="1931" y="5781"/>
                    </a:lnTo>
                    <a:lnTo>
                      <a:pt x="1578" y="5781"/>
                    </a:lnTo>
                    <a:lnTo>
                      <a:pt x="1578" y="5422"/>
                    </a:lnTo>
                    <a:close/>
                    <a:moveTo>
                      <a:pt x="2358" y="5422"/>
                    </a:moveTo>
                    <a:lnTo>
                      <a:pt x="2358" y="5781"/>
                    </a:lnTo>
                    <a:lnTo>
                      <a:pt x="2005" y="5781"/>
                    </a:lnTo>
                    <a:lnTo>
                      <a:pt x="2005" y="5422"/>
                    </a:lnTo>
                    <a:close/>
                    <a:moveTo>
                      <a:pt x="2785" y="5422"/>
                    </a:moveTo>
                    <a:lnTo>
                      <a:pt x="2785" y="5781"/>
                    </a:lnTo>
                    <a:lnTo>
                      <a:pt x="2432" y="5781"/>
                    </a:lnTo>
                    <a:lnTo>
                      <a:pt x="2432" y="5422"/>
                    </a:lnTo>
                    <a:close/>
                    <a:moveTo>
                      <a:pt x="3212" y="5422"/>
                    </a:moveTo>
                    <a:lnTo>
                      <a:pt x="3212" y="5781"/>
                    </a:lnTo>
                    <a:lnTo>
                      <a:pt x="2859" y="5781"/>
                    </a:lnTo>
                    <a:lnTo>
                      <a:pt x="2859" y="5422"/>
                    </a:lnTo>
                    <a:close/>
                    <a:moveTo>
                      <a:pt x="3639" y="5422"/>
                    </a:moveTo>
                    <a:lnTo>
                      <a:pt x="3639" y="5781"/>
                    </a:lnTo>
                    <a:lnTo>
                      <a:pt x="3286" y="5781"/>
                    </a:lnTo>
                    <a:lnTo>
                      <a:pt x="3286" y="5422"/>
                    </a:lnTo>
                    <a:close/>
                    <a:moveTo>
                      <a:pt x="4066" y="5422"/>
                    </a:moveTo>
                    <a:lnTo>
                      <a:pt x="4066" y="5781"/>
                    </a:lnTo>
                    <a:lnTo>
                      <a:pt x="3713" y="5781"/>
                    </a:lnTo>
                    <a:lnTo>
                      <a:pt x="3713" y="5422"/>
                    </a:lnTo>
                    <a:close/>
                    <a:moveTo>
                      <a:pt x="4494" y="5422"/>
                    </a:moveTo>
                    <a:lnTo>
                      <a:pt x="4494" y="5781"/>
                    </a:lnTo>
                    <a:lnTo>
                      <a:pt x="4140" y="5781"/>
                    </a:lnTo>
                    <a:lnTo>
                      <a:pt x="4140" y="5422"/>
                    </a:lnTo>
                    <a:close/>
                    <a:moveTo>
                      <a:pt x="4921" y="5422"/>
                    </a:moveTo>
                    <a:lnTo>
                      <a:pt x="4921" y="5781"/>
                    </a:lnTo>
                    <a:lnTo>
                      <a:pt x="4568" y="5781"/>
                    </a:lnTo>
                    <a:lnTo>
                      <a:pt x="4568" y="5422"/>
                    </a:lnTo>
                    <a:close/>
                    <a:moveTo>
                      <a:pt x="5348" y="5422"/>
                    </a:moveTo>
                    <a:lnTo>
                      <a:pt x="5348" y="5781"/>
                    </a:lnTo>
                    <a:lnTo>
                      <a:pt x="4995" y="5781"/>
                    </a:lnTo>
                    <a:lnTo>
                      <a:pt x="4995" y="5422"/>
                    </a:lnTo>
                    <a:close/>
                    <a:moveTo>
                      <a:pt x="5775" y="5422"/>
                    </a:moveTo>
                    <a:lnTo>
                      <a:pt x="5775" y="5781"/>
                    </a:lnTo>
                    <a:lnTo>
                      <a:pt x="5422" y="5781"/>
                    </a:lnTo>
                    <a:lnTo>
                      <a:pt x="5422" y="5422"/>
                    </a:lnTo>
                    <a:close/>
                    <a:moveTo>
                      <a:pt x="6202" y="5422"/>
                    </a:moveTo>
                    <a:lnTo>
                      <a:pt x="6202" y="5781"/>
                    </a:lnTo>
                    <a:lnTo>
                      <a:pt x="5849" y="5781"/>
                    </a:lnTo>
                    <a:lnTo>
                      <a:pt x="5849" y="5422"/>
                    </a:lnTo>
                    <a:close/>
                    <a:moveTo>
                      <a:pt x="6629" y="5422"/>
                    </a:moveTo>
                    <a:lnTo>
                      <a:pt x="6629" y="5781"/>
                    </a:lnTo>
                    <a:lnTo>
                      <a:pt x="6276" y="5781"/>
                    </a:lnTo>
                    <a:lnTo>
                      <a:pt x="6276" y="5422"/>
                    </a:lnTo>
                    <a:close/>
                    <a:moveTo>
                      <a:pt x="7056" y="5422"/>
                    </a:moveTo>
                    <a:lnTo>
                      <a:pt x="7056" y="5781"/>
                    </a:lnTo>
                    <a:lnTo>
                      <a:pt x="6703" y="5781"/>
                    </a:lnTo>
                    <a:lnTo>
                      <a:pt x="6703" y="5422"/>
                    </a:lnTo>
                    <a:close/>
                    <a:moveTo>
                      <a:pt x="7484" y="5422"/>
                    </a:moveTo>
                    <a:lnTo>
                      <a:pt x="7484" y="5781"/>
                    </a:lnTo>
                    <a:lnTo>
                      <a:pt x="7130" y="5781"/>
                    </a:lnTo>
                    <a:lnTo>
                      <a:pt x="7130" y="5422"/>
                    </a:lnTo>
                    <a:close/>
                    <a:moveTo>
                      <a:pt x="7911" y="5422"/>
                    </a:moveTo>
                    <a:lnTo>
                      <a:pt x="7911" y="5781"/>
                    </a:lnTo>
                    <a:lnTo>
                      <a:pt x="7558" y="5781"/>
                    </a:lnTo>
                    <a:lnTo>
                      <a:pt x="7558" y="5422"/>
                    </a:lnTo>
                    <a:close/>
                    <a:moveTo>
                      <a:pt x="8338" y="5422"/>
                    </a:moveTo>
                    <a:lnTo>
                      <a:pt x="8338" y="5781"/>
                    </a:lnTo>
                    <a:lnTo>
                      <a:pt x="7985" y="5781"/>
                    </a:lnTo>
                    <a:lnTo>
                      <a:pt x="7985" y="5422"/>
                    </a:lnTo>
                    <a:close/>
                    <a:moveTo>
                      <a:pt x="8765" y="5422"/>
                    </a:moveTo>
                    <a:lnTo>
                      <a:pt x="8765" y="5781"/>
                    </a:lnTo>
                    <a:lnTo>
                      <a:pt x="8412" y="5781"/>
                    </a:lnTo>
                    <a:lnTo>
                      <a:pt x="8412" y="5422"/>
                    </a:lnTo>
                    <a:close/>
                    <a:moveTo>
                      <a:pt x="9192" y="5422"/>
                    </a:moveTo>
                    <a:lnTo>
                      <a:pt x="9192" y="5781"/>
                    </a:lnTo>
                    <a:lnTo>
                      <a:pt x="8839" y="5781"/>
                    </a:lnTo>
                    <a:lnTo>
                      <a:pt x="8839" y="5422"/>
                    </a:lnTo>
                    <a:close/>
                    <a:moveTo>
                      <a:pt x="9619" y="5422"/>
                    </a:moveTo>
                    <a:lnTo>
                      <a:pt x="9619" y="5781"/>
                    </a:lnTo>
                    <a:lnTo>
                      <a:pt x="9266" y="5781"/>
                    </a:lnTo>
                    <a:lnTo>
                      <a:pt x="9266" y="5422"/>
                    </a:lnTo>
                    <a:close/>
                    <a:moveTo>
                      <a:pt x="10046" y="5422"/>
                    </a:moveTo>
                    <a:lnTo>
                      <a:pt x="10046" y="5781"/>
                    </a:lnTo>
                    <a:lnTo>
                      <a:pt x="9693" y="5781"/>
                    </a:lnTo>
                    <a:lnTo>
                      <a:pt x="9693" y="5422"/>
                    </a:lnTo>
                    <a:close/>
                    <a:moveTo>
                      <a:pt x="10474" y="5422"/>
                    </a:moveTo>
                    <a:lnTo>
                      <a:pt x="10474" y="5781"/>
                    </a:lnTo>
                    <a:lnTo>
                      <a:pt x="10120" y="5781"/>
                    </a:lnTo>
                    <a:lnTo>
                      <a:pt x="10120" y="5422"/>
                    </a:lnTo>
                    <a:close/>
                    <a:moveTo>
                      <a:pt x="10901" y="5422"/>
                    </a:moveTo>
                    <a:lnTo>
                      <a:pt x="10901" y="5781"/>
                    </a:lnTo>
                    <a:lnTo>
                      <a:pt x="10548" y="5781"/>
                    </a:lnTo>
                    <a:lnTo>
                      <a:pt x="10548" y="5422"/>
                    </a:lnTo>
                    <a:close/>
                    <a:moveTo>
                      <a:pt x="11328" y="5422"/>
                    </a:moveTo>
                    <a:lnTo>
                      <a:pt x="11328" y="5781"/>
                    </a:lnTo>
                    <a:lnTo>
                      <a:pt x="10975" y="5781"/>
                    </a:lnTo>
                    <a:lnTo>
                      <a:pt x="10975" y="5422"/>
                    </a:lnTo>
                    <a:close/>
                    <a:moveTo>
                      <a:pt x="11755" y="5422"/>
                    </a:moveTo>
                    <a:lnTo>
                      <a:pt x="11755" y="5781"/>
                    </a:lnTo>
                    <a:lnTo>
                      <a:pt x="11402" y="5781"/>
                    </a:lnTo>
                    <a:lnTo>
                      <a:pt x="11402" y="5422"/>
                    </a:lnTo>
                    <a:close/>
                    <a:moveTo>
                      <a:pt x="649" y="5849"/>
                    </a:moveTo>
                    <a:lnTo>
                      <a:pt x="649" y="6208"/>
                    </a:lnTo>
                    <a:lnTo>
                      <a:pt x="296" y="6208"/>
                    </a:lnTo>
                    <a:lnTo>
                      <a:pt x="296" y="5849"/>
                    </a:lnTo>
                    <a:close/>
                    <a:moveTo>
                      <a:pt x="1076" y="5849"/>
                    </a:moveTo>
                    <a:lnTo>
                      <a:pt x="1076" y="6208"/>
                    </a:lnTo>
                    <a:lnTo>
                      <a:pt x="723" y="6208"/>
                    </a:lnTo>
                    <a:lnTo>
                      <a:pt x="723" y="5849"/>
                    </a:lnTo>
                    <a:close/>
                    <a:moveTo>
                      <a:pt x="1504" y="5849"/>
                    </a:moveTo>
                    <a:lnTo>
                      <a:pt x="1504" y="6208"/>
                    </a:lnTo>
                    <a:lnTo>
                      <a:pt x="1151" y="6208"/>
                    </a:lnTo>
                    <a:lnTo>
                      <a:pt x="1151" y="5849"/>
                    </a:lnTo>
                    <a:close/>
                    <a:moveTo>
                      <a:pt x="1931" y="5849"/>
                    </a:moveTo>
                    <a:lnTo>
                      <a:pt x="1931" y="6208"/>
                    </a:lnTo>
                    <a:lnTo>
                      <a:pt x="1578" y="6208"/>
                    </a:lnTo>
                    <a:lnTo>
                      <a:pt x="1578" y="5849"/>
                    </a:lnTo>
                    <a:close/>
                    <a:moveTo>
                      <a:pt x="2358" y="5849"/>
                    </a:moveTo>
                    <a:lnTo>
                      <a:pt x="2358" y="6208"/>
                    </a:lnTo>
                    <a:lnTo>
                      <a:pt x="2005" y="6208"/>
                    </a:lnTo>
                    <a:lnTo>
                      <a:pt x="2005" y="5849"/>
                    </a:lnTo>
                    <a:close/>
                    <a:moveTo>
                      <a:pt x="2785" y="5849"/>
                    </a:moveTo>
                    <a:lnTo>
                      <a:pt x="2785" y="6208"/>
                    </a:lnTo>
                    <a:lnTo>
                      <a:pt x="2432" y="6208"/>
                    </a:lnTo>
                    <a:lnTo>
                      <a:pt x="2432" y="5849"/>
                    </a:lnTo>
                    <a:close/>
                    <a:moveTo>
                      <a:pt x="3212" y="5849"/>
                    </a:moveTo>
                    <a:lnTo>
                      <a:pt x="3212" y="6208"/>
                    </a:lnTo>
                    <a:lnTo>
                      <a:pt x="2859" y="6208"/>
                    </a:lnTo>
                    <a:lnTo>
                      <a:pt x="2859" y="5849"/>
                    </a:lnTo>
                    <a:close/>
                    <a:moveTo>
                      <a:pt x="3639" y="5849"/>
                    </a:moveTo>
                    <a:lnTo>
                      <a:pt x="3639" y="6208"/>
                    </a:lnTo>
                    <a:lnTo>
                      <a:pt x="3286" y="6208"/>
                    </a:lnTo>
                    <a:lnTo>
                      <a:pt x="3286" y="5849"/>
                    </a:lnTo>
                    <a:close/>
                    <a:moveTo>
                      <a:pt x="4066" y="5849"/>
                    </a:moveTo>
                    <a:lnTo>
                      <a:pt x="4066" y="6208"/>
                    </a:lnTo>
                    <a:lnTo>
                      <a:pt x="3713" y="6208"/>
                    </a:lnTo>
                    <a:lnTo>
                      <a:pt x="3713" y="5849"/>
                    </a:lnTo>
                    <a:close/>
                    <a:moveTo>
                      <a:pt x="4494" y="5849"/>
                    </a:moveTo>
                    <a:lnTo>
                      <a:pt x="4494" y="6208"/>
                    </a:lnTo>
                    <a:lnTo>
                      <a:pt x="4140" y="6208"/>
                    </a:lnTo>
                    <a:lnTo>
                      <a:pt x="4140" y="5849"/>
                    </a:lnTo>
                    <a:close/>
                    <a:moveTo>
                      <a:pt x="4921" y="5849"/>
                    </a:moveTo>
                    <a:lnTo>
                      <a:pt x="4921" y="6208"/>
                    </a:lnTo>
                    <a:lnTo>
                      <a:pt x="4568" y="6208"/>
                    </a:lnTo>
                    <a:lnTo>
                      <a:pt x="4568" y="5849"/>
                    </a:lnTo>
                    <a:close/>
                    <a:moveTo>
                      <a:pt x="5348" y="5849"/>
                    </a:moveTo>
                    <a:lnTo>
                      <a:pt x="5348" y="6208"/>
                    </a:lnTo>
                    <a:lnTo>
                      <a:pt x="4995" y="6208"/>
                    </a:lnTo>
                    <a:lnTo>
                      <a:pt x="4995" y="5849"/>
                    </a:lnTo>
                    <a:close/>
                    <a:moveTo>
                      <a:pt x="5775" y="5849"/>
                    </a:moveTo>
                    <a:lnTo>
                      <a:pt x="5775" y="6208"/>
                    </a:lnTo>
                    <a:lnTo>
                      <a:pt x="5422" y="6208"/>
                    </a:lnTo>
                    <a:lnTo>
                      <a:pt x="5422" y="5849"/>
                    </a:lnTo>
                    <a:close/>
                    <a:moveTo>
                      <a:pt x="6202" y="5849"/>
                    </a:moveTo>
                    <a:lnTo>
                      <a:pt x="6202" y="6208"/>
                    </a:lnTo>
                    <a:lnTo>
                      <a:pt x="5849" y="6208"/>
                    </a:lnTo>
                    <a:lnTo>
                      <a:pt x="5849" y="5849"/>
                    </a:lnTo>
                    <a:close/>
                    <a:moveTo>
                      <a:pt x="6629" y="5849"/>
                    </a:moveTo>
                    <a:lnTo>
                      <a:pt x="6629" y="6208"/>
                    </a:lnTo>
                    <a:lnTo>
                      <a:pt x="6276" y="6208"/>
                    </a:lnTo>
                    <a:lnTo>
                      <a:pt x="6276" y="5849"/>
                    </a:lnTo>
                    <a:close/>
                    <a:moveTo>
                      <a:pt x="7056" y="5849"/>
                    </a:moveTo>
                    <a:lnTo>
                      <a:pt x="7056" y="6208"/>
                    </a:lnTo>
                    <a:lnTo>
                      <a:pt x="6703" y="6208"/>
                    </a:lnTo>
                    <a:lnTo>
                      <a:pt x="6703" y="5849"/>
                    </a:lnTo>
                    <a:close/>
                    <a:moveTo>
                      <a:pt x="7484" y="5849"/>
                    </a:moveTo>
                    <a:lnTo>
                      <a:pt x="7484" y="6208"/>
                    </a:lnTo>
                    <a:lnTo>
                      <a:pt x="7130" y="6208"/>
                    </a:lnTo>
                    <a:lnTo>
                      <a:pt x="7130" y="5849"/>
                    </a:lnTo>
                    <a:close/>
                    <a:moveTo>
                      <a:pt x="7911" y="5849"/>
                    </a:moveTo>
                    <a:lnTo>
                      <a:pt x="7911" y="6208"/>
                    </a:lnTo>
                    <a:lnTo>
                      <a:pt x="7558" y="6208"/>
                    </a:lnTo>
                    <a:lnTo>
                      <a:pt x="7558" y="5849"/>
                    </a:lnTo>
                    <a:close/>
                    <a:moveTo>
                      <a:pt x="8338" y="5849"/>
                    </a:moveTo>
                    <a:lnTo>
                      <a:pt x="8338" y="6208"/>
                    </a:lnTo>
                    <a:lnTo>
                      <a:pt x="7985" y="6208"/>
                    </a:lnTo>
                    <a:lnTo>
                      <a:pt x="7985" y="5849"/>
                    </a:lnTo>
                    <a:close/>
                    <a:moveTo>
                      <a:pt x="8765" y="5849"/>
                    </a:moveTo>
                    <a:lnTo>
                      <a:pt x="8765" y="6208"/>
                    </a:lnTo>
                    <a:lnTo>
                      <a:pt x="8412" y="6208"/>
                    </a:lnTo>
                    <a:lnTo>
                      <a:pt x="8412" y="5849"/>
                    </a:lnTo>
                    <a:close/>
                    <a:moveTo>
                      <a:pt x="9192" y="5849"/>
                    </a:moveTo>
                    <a:lnTo>
                      <a:pt x="9192" y="6208"/>
                    </a:lnTo>
                    <a:lnTo>
                      <a:pt x="8839" y="6208"/>
                    </a:lnTo>
                    <a:lnTo>
                      <a:pt x="8839" y="5849"/>
                    </a:lnTo>
                    <a:close/>
                    <a:moveTo>
                      <a:pt x="9619" y="5849"/>
                    </a:moveTo>
                    <a:lnTo>
                      <a:pt x="9619" y="6208"/>
                    </a:lnTo>
                    <a:lnTo>
                      <a:pt x="9266" y="6208"/>
                    </a:lnTo>
                    <a:lnTo>
                      <a:pt x="9266" y="5849"/>
                    </a:lnTo>
                    <a:close/>
                    <a:moveTo>
                      <a:pt x="10046" y="5849"/>
                    </a:moveTo>
                    <a:lnTo>
                      <a:pt x="10046" y="6208"/>
                    </a:lnTo>
                    <a:lnTo>
                      <a:pt x="9693" y="6208"/>
                    </a:lnTo>
                    <a:lnTo>
                      <a:pt x="9693" y="5849"/>
                    </a:lnTo>
                    <a:close/>
                    <a:moveTo>
                      <a:pt x="10474" y="5849"/>
                    </a:moveTo>
                    <a:lnTo>
                      <a:pt x="10474" y="6208"/>
                    </a:lnTo>
                    <a:lnTo>
                      <a:pt x="10120" y="6208"/>
                    </a:lnTo>
                    <a:lnTo>
                      <a:pt x="10120" y="5849"/>
                    </a:lnTo>
                    <a:close/>
                    <a:moveTo>
                      <a:pt x="10901" y="5849"/>
                    </a:moveTo>
                    <a:lnTo>
                      <a:pt x="10901" y="6208"/>
                    </a:lnTo>
                    <a:lnTo>
                      <a:pt x="10548" y="6208"/>
                    </a:lnTo>
                    <a:lnTo>
                      <a:pt x="10548" y="5849"/>
                    </a:lnTo>
                    <a:close/>
                    <a:moveTo>
                      <a:pt x="11328" y="5849"/>
                    </a:moveTo>
                    <a:lnTo>
                      <a:pt x="11328" y="6208"/>
                    </a:lnTo>
                    <a:lnTo>
                      <a:pt x="10975" y="6208"/>
                    </a:lnTo>
                    <a:lnTo>
                      <a:pt x="10975" y="5849"/>
                    </a:lnTo>
                    <a:close/>
                    <a:moveTo>
                      <a:pt x="11755" y="5849"/>
                    </a:moveTo>
                    <a:lnTo>
                      <a:pt x="11755" y="6208"/>
                    </a:lnTo>
                    <a:lnTo>
                      <a:pt x="11402" y="6208"/>
                    </a:lnTo>
                    <a:lnTo>
                      <a:pt x="11402" y="5849"/>
                    </a:lnTo>
                    <a:close/>
                    <a:moveTo>
                      <a:pt x="649" y="6276"/>
                    </a:moveTo>
                    <a:lnTo>
                      <a:pt x="649" y="6635"/>
                    </a:lnTo>
                    <a:lnTo>
                      <a:pt x="296" y="6635"/>
                    </a:lnTo>
                    <a:lnTo>
                      <a:pt x="296" y="6276"/>
                    </a:lnTo>
                    <a:close/>
                    <a:moveTo>
                      <a:pt x="1076" y="6276"/>
                    </a:moveTo>
                    <a:lnTo>
                      <a:pt x="1076" y="6635"/>
                    </a:lnTo>
                    <a:lnTo>
                      <a:pt x="723" y="6635"/>
                    </a:lnTo>
                    <a:lnTo>
                      <a:pt x="723" y="6276"/>
                    </a:lnTo>
                    <a:close/>
                    <a:moveTo>
                      <a:pt x="1504" y="6276"/>
                    </a:moveTo>
                    <a:lnTo>
                      <a:pt x="1504" y="6635"/>
                    </a:lnTo>
                    <a:lnTo>
                      <a:pt x="1151" y="6635"/>
                    </a:lnTo>
                    <a:lnTo>
                      <a:pt x="1151" y="6276"/>
                    </a:lnTo>
                    <a:close/>
                    <a:moveTo>
                      <a:pt x="1931" y="6276"/>
                    </a:moveTo>
                    <a:lnTo>
                      <a:pt x="1931" y="6635"/>
                    </a:lnTo>
                    <a:lnTo>
                      <a:pt x="1578" y="6635"/>
                    </a:lnTo>
                    <a:lnTo>
                      <a:pt x="1578" y="6276"/>
                    </a:lnTo>
                    <a:close/>
                    <a:moveTo>
                      <a:pt x="2358" y="6276"/>
                    </a:moveTo>
                    <a:lnTo>
                      <a:pt x="2358" y="6635"/>
                    </a:lnTo>
                    <a:lnTo>
                      <a:pt x="2005" y="6635"/>
                    </a:lnTo>
                    <a:lnTo>
                      <a:pt x="2005" y="6276"/>
                    </a:lnTo>
                    <a:close/>
                    <a:moveTo>
                      <a:pt x="2785" y="6276"/>
                    </a:moveTo>
                    <a:lnTo>
                      <a:pt x="2785" y="6635"/>
                    </a:lnTo>
                    <a:lnTo>
                      <a:pt x="2432" y="6635"/>
                    </a:lnTo>
                    <a:lnTo>
                      <a:pt x="2432" y="6276"/>
                    </a:lnTo>
                    <a:close/>
                    <a:moveTo>
                      <a:pt x="3212" y="6276"/>
                    </a:moveTo>
                    <a:lnTo>
                      <a:pt x="3212" y="6635"/>
                    </a:lnTo>
                    <a:lnTo>
                      <a:pt x="2859" y="6635"/>
                    </a:lnTo>
                    <a:lnTo>
                      <a:pt x="2859" y="6276"/>
                    </a:lnTo>
                    <a:close/>
                    <a:moveTo>
                      <a:pt x="3639" y="6276"/>
                    </a:moveTo>
                    <a:lnTo>
                      <a:pt x="3639" y="6635"/>
                    </a:lnTo>
                    <a:lnTo>
                      <a:pt x="3286" y="6635"/>
                    </a:lnTo>
                    <a:lnTo>
                      <a:pt x="3286" y="6276"/>
                    </a:lnTo>
                    <a:close/>
                    <a:moveTo>
                      <a:pt x="4066" y="6276"/>
                    </a:moveTo>
                    <a:lnTo>
                      <a:pt x="4066" y="6635"/>
                    </a:lnTo>
                    <a:lnTo>
                      <a:pt x="3713" y="6635"/>
                    </a:lnTo>
                    <a:lnTo>
                      <a:pt x="3713" y="6276"/>
                    </a:lnTo>
                    <a:close/>
                    <a:moveTo>
                      <a:pt x="4494" y="6276"/>
                    </a:moveTo>
                    <a:lnTo>
                      <a:pt x="4494" y="6635"/>
                    </a:lnTo>
                    <a:lnTo>
                      <a:pt x="4140" y="6635"/>
                    </a:lnTo>
                    <a:lnTo>
                      <a:pt x="4140" y="6276"/>
                    </a:lnTo>
                    <a:close/>
                    <a:moveTo>
                      <a:pt x="4921" y="6276"/>
                    </a:moveTo>
                    <a:lnTo>
                      <a:pt x="4921" y="6635"/>
                    </a:lnTo>
                    <a:lnTo>
                      <a:pt x="4568" y="6635"/>
                    </a:lnTo>
                    <a:lnTo>
                      <a:pt x="4568" y="6276"/>
                    </a:lnTo>
                    <a:close/>
                    <a:moveTo>
                      <a:pt x="5348" y="6276"/>
                    </a:moveTo>
                    <a:lnTo>
                      <a:pt x="5348" y="6635"/>
                    </a:lnTo>
                    <a:lnTo>
                      <a:pt x="4995" y="6635"/>
                    </a:lnTo>
                    <a:lnTo>
                      <a:pt x="4995" y="6276"/>
                    </a:lnTo>
                    <a:close/>
                    <a:moveTo>
                      <a:pt x="5775" y="6276"/>
                    </a:moveTo>
                    <a:lnTo>
                      <a:pt x="5775" y="6635"/>
                    </a:lnTo>
                    <a:lnTo>
                      <a:pt x="5422" y="6635"/>
                    </a:lnTo>
                    <a:lnTo>
                      <a:pt x="5422" y="6276"/>
                    </a:lnTo>
                    <a:close/>
                    <a:moveTo>
                      <a:pt x="6202" y="6276"/>
                    </a:moveTo>
                    <a:lnTo>
                      <a:pt x="6202" y="6635"/>
                    </a:lnTo>
                    <a:lnTo>
                      <a:pt x="5849" y="6635"/>
                    </a:lnTo>
                    <a:lnTo>
                      <a:pt x="5849" y="6276"/>
                    </a:lnTo>
                    <a:close/>
                    <a:moveTo>
                      <a:pt x="6629" y="6276"/>
                    </a:moveTo>
                    <a:lnTo>
                      <a:pt x="6629" y="6635"/>
                    </a:lnTo>
                    <a:lnTo>
                      <a:pt x="6276" y="6635"/>
                    </a:lnTo>
                    <a:lnTo>
                      <a:pt x="6276" y="6276"/>
                    </a:lnTo>
                    <a:close/>
                    <a:moveTo>
                      <a:pt x="7056" y="6276"/>
                    </a:moveTo>
                    <a:lnTo>
                      <a:pt x="7056" y="6635"/>
                    </a:lnTo>
                    <a:lnTo>
                      <a:pt x="6703" y="6635"/>
                    </a:lnTo>
                    <a:lnTo>
                      <a:pt x="6703" y="6276"/>
                    </a:lnTo>
                    <a:close/>
                    <a:moveTo>
                      <a:pt x="7484" y="6276"/>
                    </a:moveTo>
                    <a:lnTo>
                      <a:pt x="7484" y="6635"/>
                    </a:lnTo>
                    <a:lnTo>
                      <a:pt x="7130" y="6635"/>
                    </a:lnTo>
                    <a:lnTo>
                      <a:pt x="7130" y="6276"/>
                    </a:lnTo>
                    <a:close/>
                    <a:moveTo>
                      <a:pt x="7911" y="6276"/>
                    </a:moveTo>
                    <a:lnTo>
                      <a:pt x="7911" y="6635"/>
                    </a:lnTo>
                    <a:lnTo>
                      <a:pt x="7558" y="6635"/>
                    </a:lnTo>
                    <a:lnTo>
                      <a:pt x="7558" y="6276"/>
                    </a:lnTo>
                    <a:close/>
                    <a:moveTo>
                      <a:pt x="8338" y="6276"/>
                    </a:moveTo>
                    <a:lnTo>
                      <a:pt x="8338" y="6635"/>
                    </a:lnTo>
                    <a:lnTo>
                      <a:pt x="7985" y="6635"/>
                    </a:lnTo>
                    <a:lnTo>
                      <a:pt x="7985" y="6276"/>
                    </a:lnTo>
                    <a:close/>
                    <a:moveTo>
                      <a:pt x="8765" y="6276"/>
                    </a:moveTo>
                    <a:lnTo>
                      <a:pt x="8765" y="6635"/>
                    </a:lnTo>
                    <a:lnTo>
                      <a:pt x="8412" y="6635"/>
                    </a:lnTo>
                    <a:lnTo>
                      <a:pt x="8412" y="6276"/>
                    </a:lnTo>
                    <a:close/>
                    <a:moveTo>
                      <a:pt x="9192" y="6276"/>
                    </a:moveTo>
                    <a:lnTo>
                      <a:pt x="9192" y="6635"/>
                    </a:lnTo>
                    <a:lnTo>
                      <a:pt x="8839" y="6635"/>
                    </a:lnTo>
                    <a:lnTo>
                      <a:pt x="8839" y="6276"/>
                    </a:lnTo>
                    <a:close/>
                    <a:moveTo>
                      <a:pt x="9619" y="6276"/>
                    </a:moveTo>
                    <a:lnTo>
                      <a:pt x="9619" y="6635"/>
                    </a:lnTo>
                    <a:lnTo>
                      <a:pt x="9266" y="6635"/>
                    </a:lnTo>
                    <a:lnTo>
                      <a:pt x="9266" y="6276"/>
                    </a:lnTo>
                    <a:close/>
                    <a:moveTo>
                      <a:pt x="10046" y="6276"/>
                    </a:moveTo>
                    <a:lnTo>
                      <a:pt x="10046" y="6635"/>
                    </a:lnTo>
                    <a:lnTo>
                      <a:pt x="9693" y="6635"/>
                    </a:lnTo>
                    <a:lnTo>
                      <a:pt x="9693" y="6276"/>
                    </a:lnTo>
                    <a:close/>
                    <a:moveTo>
                      <a:pt x="10474" y="6276"/>
                    </a:moveTo>
                    <a:lnTo>
                      <a:pt x="10474" y="6635"/>
                    </a:lnTo>
                    <a:lnTo>
                      <a:pt x="10120" y="6635"/>
                    </a:lnTo>
                    <a:lnTo>
                      <a:pt x="10120" y="6276"/>
                    </a:lnTo>
                    <a:close/>
                    <a:moveTo>
                      <a:pt x="10901" y="6276"/>
                    </a:moveTo>
                    <a:lnTo>
                      <a:pt x="10901" y="6635"/>
                    </a:lnTo>
                    <a:lnTo>
                      <a:pt x="10548" y="6635"/>
                    </a:lnTo>
                    <a:lnTo>
                      <a:pt x="10548" y="6276"/>
                    </a:lnTo>
                    <a:close/>
                    <a:moveTo>
                      <a:pt x="11328" y="6276"/>
                    </a:moveTo>
                    <a:lnTo>
                      <a:pt x="11328" y="6635"/>
                    </a:lnTo>
                    <a:lnTo>
                      <a:pt x="10975" y="6635"/>
                    </a:lnTo>
                    <a:lnTo>
                      <a:pt x="10975" y="6276"/>
                    </a:lnTo>
                    <a:close/>
                    <a:moveTo>
                      <a:pt x="11755" y="6276"/>
                    </a:moveTo>
                    <a:lnTo>
                      <a:pt x="11755" y="6635"/>
                    </a:lnTo>
                    <a:lnTo>
                      <a:pt x="11402" y="6635"/>
                    </a:lnTo>
                    <a:lnTo>
                      <a:pt x="11402" y="6276"/>
                    </a:lnTo>
                    <a:close/>
                    <a:moveTo>
                      <a:pt x="649" y="6703"/>
                    </a:moveTo>
                    <a:lnTo>
                      <a:pt x="649" y="7062"/>
                    </a:lnTo>
                    <a:lnTo>
                      <a:pt x="296" y="7062"/>
                    </a:lnTo>
                    <a:lnTo>
                      <a:pt x="296" y="6703"/>
                    </a:lnTo>
                    <a:close/>
                    <a:moveTo>
                      <a:pt x="1076" y="6703"/>
                    </a:moveTo>
                    <a:lnTo>
                      <a:pt x="1076" y="7062"/>
                    </a:lnTo>
                    <a:lnTo>
                      <a:pt x="723" y="7062"/>
                    </a:lnTo>
                    <a:lnTo>
                      <a:pt x="723" y="6703"/>
                    </a:lnTo>
                    <a:close/>
                    <a:moveTo>
                      <a:pt x="1504" y="6703"/>
                    </a:moveTo>
                    <a:lnTo>
                      <a:pt x="1504" y="7062"/>
                    </a:lnTo>
                    <a:lnTo>
                      <a:pt x="1151" y="7062"/>
                    </a:lnTo>
                    <a:lnTo>
                      <a:pt x="1151" y="6703"/>
                    </a:lnTo>
                    <a:close/>
                    <a:moveTo>
                      <a:pt x="1931" y="6703"/>
                    </a:moveTo>
                    <a:lnTo>
                      <a:pt x="1931" y="7062"/>
                    </a:lnTo>
                    <a:lnTo>
                      <a:pt x="1578" y="7062"/>
                    </a:lnTo>
                    <a:lnTo>
                      <a:pt x="1578" y="6703"/>
                    </a:lnTo>
                    <a:close/>
                    <a:moveTo>
                      <a:pt x="2358" y="6703"/>
                    </a:moveTo>
                    <a:lnTo>
                      <a:pt x="2358" y="7062"/>
                    </a:lnTo>
                    <a:lnTo>
                      <a:pt x="2005" y="7062"/>
                    </a:lnTo>
                    <a:lnTo>
                      <a:pt x="2005" y="6703"/>
                    </a:lnTo>
                    <a:close/>
                    <a:moveTo>
                      <a:pt x="2785" y="6703"/>
                    </a:moveTo>
                    <a:lnTo>
                      <a:pt x="2785" y="7062"/>
                    </a:lnTo>
                    <a:lnTo>
                      <a:pt x="2432" y="7062"/>
                    </a:lnTo>
                    <a:lnTo>
                      <a:pt x="2432" y="6703"/>
                    </a:lnTo>
                    <a:close/>
                    <a:moveTo>
                      <a:pt x="3212" y="6703"/>
                    </a:moveTo>
                    <a:lnTo>
                      <a:pt x="3212" y="7062"/>
                    </a:lnTo>
                    <a:lnTo>
                      <a:pt x="2859" y="7062"/>
                    </a:lnTo>
                    <a:lnTo>
                      <a:pt x="2859" y="6703"/>
                    </a:lnTo>
                    <a:close/>
                    <a:moveTo>
                      <a:pt x="3639" y="6703"/>
                    </a:moveTo>
                    <a:lnTo>
                      <a:pt x="3639" y="7062"/>
                    </a:lnTo>
                    <a:lnTo>
                      <a:pt x="3286" y="7062"/>
                    </a:lnTo>
                    <a:lnTo>
                      <a:pt x="3286" y="6703"/>
                    </a:lnTo>
                    <a:close/>
                    <a:moveTo>
                      <a:pt x="4066" y="6703"/>
                    </a:moveTo>
                    <a:lnTo>
                      <a:pt x="4066" y="7062"/>
                    </a:lnTo>
                    <a:lnTo>
                      <a:pt x="3713" y="7062"/>
                    </a:lnTo>
                    <a:lnTo>
                      <a:pt x="3713" y="6703"/>
                    </a:lnTo>
                    <a:close/>
                    <a:moveTo>
                      <a:pt x="4494" y="6703"/>
                    </a:moveTo>
                    <a:lnTo>
                      <a:pt x="4494" y="7062"/>
                    </a:lnTo>
                    <a:lnTo>
                      <a:pt x="4140" y="7062"/>
                    </a:lnTo>
                    <a:lnTo>
                      <a:pt x="4140" y="6703"/>
                    </a:lnTo>
                    <a:close/>
                    <a:moveTo>
                      <a:pt x="4921" y="6703"/>
                    </a:moveTo>
                    <a:lnTo>
                      <a:pt x="4921" y="7062"/>
                    </a:lnTo>
                    <a:lnTo>
                      <a:pt x="4568" y="7062"/>
                    </a:lnTo>
                    <a:lnTo>
                      <a:pt x="4568" y="6703"/>
                    </a:lnTo>
                    <a:close/>
                    <a:moveTo>
                      <a:pt x="5348" y="6703"/>
                    </a:moveTo>
                    <a:lnTo>
                      <a:pt x="5348" y="7062"/>
                    </a:lnTo>
                    <a:lnTo>
                      <a:pt x="4995" y="7062"/>
                    </a:lnTo>
                    <a:lnTo>
                      <a:pt x="4995" y="6703"/>
                    </a:lnTo>
                    <a:close/>
                    <a:moveTo>
                      <a:pt x="5775" y="6703"/>
                    </a:moveTo>
                    <a:lnTo>
                      <a:pt x="5775" y="7062"/>
                    </a:lnTo>
                    <a:lnTo>
                      <a:pt x="5422" y="7062"/>
                    </a:lnTo>
                    <a:lnTo>
                      <a:pt x="5422" y="6703"/>
                    </a:lnTo>
                    <a:close/>
                    <a:moveTo>
                      <a:pt x="6202" y="6703"/>
                    </a:moveTo>
                    <a:lnTo>
                      <a:pt x="6202" y="7062"/>
                    </a:lnTo>
                    <a:lnTo>
                      <a:pt x="5849" y="7062"/>
                    </a:lnTo>
                    <a:lnTo>
                      <a:pt x="5849" y="6703"/>
                    </a:lnTo>
                    <a:close/>
                    <a:moveTo>
                      <a:pt x="6629" y="6703"/>
                    </a:moveTo>
                    <a:lnTo>
                      <a:pt x="6629" y="7062"/>
                    </a:lnTo>
                    <a:lnTo>
                      <a:pt x="6276" y="7062"/>
                    </a:lnTo>
                    <a:lnTo>
                      <a:pt x="6276" y="6703"/>
                    </a:lnTo>
                    <a:close/>
                    <a:moveTo>
                      <a:pt x="7056" y="6703"/>
                    </a:moveTo>
                    <a:lnTo>
                      <a:pt x="7056" y="7062"/>
                    </a:lnTo>
                    <a:lnTo>
                      <a:pt x="6703" y="7062"/>
                    </a:lnTo>
                    <a:lnTo>
                      <a:pt x="6703" y="6703"/>
                    </a:lnTo>
                    <a:close/>
                    <a:moveTo>
                      <a:pt x="7484" y="6703"/>
                    </a:moveTo>
                    <a:lnTo>
                      <a:pt x="7484" y="7062"/>
                    </a:lnTo>
                    <a:lnTo>
                      <a:pt x="7130" y="7062"/>
                    </a:lnTo>
                    <a:lnTo>
                      <a:pt x="7130" y="6703"/>
                    </a:lnTo>
                    <a:close/>
                    <a:moveTo>
                      <a:pt x="7911" y="6703"/>
                    </a:moveTo>
                    <a:lnTo>
                      <a:pt x="7911" y="7062"/>
                    </a:lnTo>
                    <a:lnTo>
                      <a:pt x="7558" y="7062"/>
                    </a:lnTo>
                    <a:lnTo>
                      <a:pt x="7558" y="6703"/>
                    </a:lnTo>
                    <a:close/>
                    <a:moveTo>
                      <a:pt x="8338" y="6703"/>
                    </a:moveTo>
                    <a:lnTo>
                      <a:pt x="8338" y="7062"/>
                    </a:lnTo>
                    <a:lnTo>
                      <a:pt x="7985" y="7062"/>
                    </a:lnTo>
                    <a:lnTo>
                      <a:pt x="7985" y="6703"/>
                    </a:lnTo>
                    <a:close/>
                    <a:moveTo>
                      <a:pt x="8765" y="6703"/>
                    </a:moveTo>
                    <a:lnTo>
                      <a:pt x="8765" y="7062"/>
                    </a:lnTo>
                    <a:lnTo>
                      <a:pt x="8412" y="7062"/>
                    </a:lnTo>
                    <a:lnTo>
                      <a:pt x="8412" y="6703"/>
                    </a:lnTo>
                    <a:close/>
                    <a:moveTo>
                      <a:pt x="9192" y="6703"/>
                    </a:moveTo>
                    <a:lnTo>
                      <a:pt x="9192" y="7062"/>
                    </a:lnTo>
                    <a:lnTo>
                      <a:pt x="8839" y="7062"/>
                    </a:lnTo>
                    <a:lnTo>
                      <a:pt x="8839" y="6703"/>
                    </a:lnTo>
                    <a:close/>
                    <a:moveTo>
                      <a:pt x="9619" y="6703"/>
                    </a:moveTo>
                    <a:lnTo>
                      <a:pt x="9619" y="7062"/>
                    </a:lnTo>
                    <a:lnTo>
                      <a:pt x="9266" y="7062"/>
                    </a:lnTo>
                    <a:lnTo>
                      <a:pt x="9266" y="6703"/>
                    </a:lnTo>
                    <a:close/>
                    <a:moveTo>
                      <a:pt x="10046" y="6703"/>
                    </a:moveTo>
                    <a:lnTo>
                      <a:pt x="10046" y="7062"/>
                    </a:lnTo>
                    <a:lnTo>
                      <a:pt x="9693" y="7062"/>
                    </a:lnTo>
                    <a:lnTo>
                      <a:pt x="9693" y="6703"/>
                    </a:lnTo>
                    <a:close/>
                    <a:moveTo>
                      <a:pt x="10474" y="6703"/>
                    </a:moveTo>
                    <a:lnTo>
                      <a:pt x="10474" y="7062"/>
                    </a:lnTo>
                    <a:lnTo>
                      <a:pt x="10120" y="7062"/>
                    </a:lnTo>
                    <a:lnTo>
                      <a:pt x="10120" y="6703"/>
                    </a:lnTo>
                    <a:close/>
                    <a:moveTo>
                      <a:pt x="10901" y="6703"/>
                    </a:moveTo>
                    <a:lnTo>
                      <a:pt x="10901" y="7062"/>
                    </a:lnTo>
                    <a:lnTo>
                      <a:pt x="10548" y="7062"/>
                    </a:lnTo>
                    <a:lnTo>
                      <a:pt x="10548" y="6703"/>
                    </a:lnTo>
                    <a:close/>
                    <a:moveTo>
                      <a:pt x="11328" y="6703"/>
                    </a:moveTo>
                    <a:lnTo>
                      <a:pt x="11328" y="7062"/>
                    </a:lnTo>
                    <a:lnTo>
                      <a:pt x="10975" y="7062"/>
                    </a:lnTo>
                    <a:lnTo>
                      <a:pt x="10975" y="6703"/>
                    </a:lnTo>
                    <a:close/>
                    <a:moveTo>
                      <a:pt x="11755" y="6703"/>
                    </a:moveTo>
                    <a:lnTo>
                      <a:pt x="11755" y="7062"/>
                    </a:lnTo>
                    <a:lnTo>
                      <a:pt x="11402" y="7062"/>
                    </a:lnTo>
                    <a:lnTo>
                      <a:pt x="11402" y="6703"/>
                    </a:lnTo>
                    <a:close/>
                    <a:moveTo>
                      <a:pt x="649" y="7130"/>
                    </a:moveTo>
                    <a:lnTo>
                      <a:pt x="649" y="7489"/>
                    </a:lnTo>
                    <a:lnTo>
                      <a:pt x="296" y="7489"/>
                    </a:lnTo>
                    <a:lnTo>
                      <a:pt x="296" y="7130"/>
                    </a:lnTo>
                    <a:close/>
                    <a:moveTo>
                      <a:pt x="1076" y="7130"/>
                    </a:moveTo>
                    <a:lnTo>
                      <a:pt x="1076" y="7489"/>
                    </a:lnTo>
                    <a:lnTo>
                      <a:pt x="723" y="7489"/>
                    </a:lnTo>
                    <a:lnTo>
                      <a:pt x="723" y="7130"/>
                    </a:lnTo>
                    <a:close/>
                    <a:moveTo>
                      <a:pt x="1504" y="7130"/>
                    </a:moveTo>
                    <a:lnTo>
                      <a:pt x="1504" y="7489"/>
                    </a:lnTo>
                    <a:lnTo>
                      <a:pt x="1151" y="7489"/>
                    </a:lnTo>
                    <a:lnTo>
                      <a:pt x="1151" y="7130"/>
                    </a:lnTo>
                    <a:close/>
                    <a:moveTo>
                      <a:pt x="1931" y="7130"/>
                    </a:moveTo>
                    <a:lnTo>
                      <a:pt x="1931" y="7489"/>
                    </a:lnTo>
                    <a:lnTo>
                      <a:pt x="1578" y="7489"/>
                    </a:lnTo>
                    <a:lnTo>
                      <a:pt x="1578" y="7130"/>
                    </a:lnTo>
                    <a:close/>
                    <a:moveTo>
                      <a:pt x="2358" y="7130"/>
                    </a:moveTo>
                    <a:lnTo>
                      <a:pt x="2358" y="7489"/>
                    </a:lnTo>
                    <a:lnTo>
                      <a:pt x="2005" y="7489"/>
                    </a:lnTo>
                    <a:lnTo>
                      <a:pt x="2005" y="7130"/>
                    </a:lnTo>
                    <a:close/>
                    <a:moveTo>
                      <a:pt x="2785" y="7130"/>
                    </a:moveTo>
                    <a:lnTo>
                      <a:pt x="2785" y="7489"/>
                    </a:lnTo>
                    <a:lnTo>
                      <a:pt x="2432" y="7489"/>
                    </a:lnTo>
                    <a:lnTo>
                      <a:pt x="2432" y="7130"/>
                    </a:lnTo>
                    <a:close/>
                    <a:moveTo>
                      <a:pt x="3212" y="7130"/>
                    </a:moveTo>
                    <a:lnTo>
                      <a:pt x="3212" y="7489"/>
                    </a:lnTo>
                    <a:lnTo>
                      <a:pt x="2859" y="7489"/>
                    </a:lnTo>
                    <a:lnTo>
                      <a:pt x="2859" y="7130"/>
                    </a:lnTo>
                    <a:close/>
                    <a:moveTo>
                      <a:pt x="3639" y="7130"/>
                    </a:moveTo>
                    <a:lnTo>
                      <a:pt x="3639" y="7489"/>
                    </a:lnTo>
                    <a:lnTo>
                      <a:pt x="3286" y="7489"/>
                    </a:lnTo>
                    <a:lnTo>
                      <a:pt x="3286" y="7130"/>
                    </a:lnTo>
                    <a:close/>
                    <a:moveTo>
                      <a:pt x="4066" y="7130"/>
                    </a:moveTo>
                    <a:lnTo>
                      <a:pt x="4066" y="7489"/>
                    </a:lnTo>
                    <a:lnTo>
                      <a:pt x="3713" y="7489"/>
                    </a:lnTo>
                    <a:lnTo>
                      <a:pt x="3713" y="7130"/>
                    </a:lnTo>
                    <a:close/>
                    <a:moveTo>
                      <a:pt x="4494" y="7130"/>
                    </a:moveTo>
                    <a:lnTo>
                      <a:pt x="4494" y="7489"/>
                    </a:lnTo>
                    <a:lnTo>
                      <a:pt x="4140" y="7489"/>
                    </a:lnTo>
                    <a:lnTo>
                      <a:pt x="4140" y="7130"/>
                    </a:lnTo>
                    <a:close/>
                    <a:moveTo>
                      <a:pt x="4921" y="7130"/>
                    </a:moveTo>
                    <a:lnTo>
                      <a:pt x="4921" y="7489"/>
                    </a:lnTo>
                    <a:lnTo>
                      <a:pt x="4568" y="7489"/>
                    </a:lnTo>
                    <a:lnTo>
                      <a:pt x="4568" y="7130"/>
                    </a:lnTo>
                    <a:close/>
                    <a:moveTo>
                      <a:pt x="5348" y="7130"/>
                    </a:moveTo>
                    <a:lnTo>
                      <a:pt x="5348" y="7489"/>
                    </a:lnTo>
                    <a:lnTo>
                      <a:pt x="4995" y="7489"/>
                    </a:lnTo>
                    <a:lnTo>
                      <a:pt x="4995" y="7130"/>
                    </a:lnTo>
                    <a:close/>
                    <a:moveTo>
                      <a:pt x="5775" y="7130"/>
                    </a:moveTo>
                    <a:lnTo>
                      <a:pt x="5775" y="7489"/>
                    </a:lnTo>
                    <a:lnTo>
                      <a:pt x="5422" y="7489"/>
                    </a:lnTo>
                    <a:lnTo>
                      <a:pt x="5422" y="7130"/>
                    </a:lnTo>
                    <a:close/>
                    <a:moveTo>
                      <a:pt x="6202" y="7130"/>
                    </a:moveTo>
                    <a:lnTo>
                      <a:pt x="6202" y="7489"/>
                    </a:lnTo>
                    <a:lnTo>
                      <a:pt x="5849" y="7489"/>
                    </a:lnTo>
                    <a:lnTo>
                      <a:pt x="5849" y="7130"/>
                    </a:lnTo>
                    <a:close/>
                    <a:moveTo>
                      <a:pt x="6629" y="7130"/>
                    </a:moveTo>
                    <a:lnTo>
                      <a:pt x="6629" y="7489"/>
                    </a:lnTo>
                    <a:lnTo>
                      <a:pt x="6276" y="7489"/>
                    </a:lnTo>
                    <a:lnTo>
                      <a:pt x="6276" y="7130"/>
                    </a:lnTo>
                    <a:close/>
                    <a:moveTo>
                      <a:pt x="7056" y="7130"/>
                    </a:moveTo>
                    <a:lnTo>
                      <a:pt x="7056" y="7489"/>
                    </a:lnTo>
                    <a:lnTo>
                      <a:pt x="6703" y="7489"/>
                    </a:lnTo>
                    <a:lnTo>
                      <a:pt x="6703" y="7130"/>
                    </a:lnTo>
                    <a:close/>
                    <a:moveTo>
                      <a:pt x="7484" y="7130"/>
                    </a:moveTo>
                    <a:lnTo>
                      <a:pt x="7484" y="7489"/>
                    </a:lnTo>
                    <a:lnTo>
                      <a:pt x="7130" y="7489"/>
                    </a:lnTo>
                    <a:lnTo>
                      <a:pt x="7130" y="7130"/>
                    </a:lnTo>
                    <a:close/>
                    <a:moveTo>
                      <a:pt x="7911" y="7130"/>
                    </a:moveTo>
                    <a:lnTo>
                      <a:pt x="7911" y="7489"/>
                    </a:lnTo>
                    <a:lnTo>
                      <a:pt x="7558" y="7489"/>
                    </a:lnTo>
                    <a:lnTo>
                      <a:pt x="7558" y="7130"/>
                    </a:lnTo>
                    <a:close/>
                    <a:moveTo>
                      <a:pt x="8338" y="7130"/>
                    </a:moveTo>
                    <a:lnTo>
                      <a:pt x="8338" y="7489"/>
                    </a:lnTo>
                    <a:lnTo>
                      <a:pt x="7985" y="7489"/>
                    </a:lnTo>
                    <a:lnTo>
                      <a:pt x="7985" y="7130"/>
                    </a:lnTo>
                    <a:close/>
                    <a:moveTo>
                      <a:pt x="8765" y="7130"/>
                    </a:moveTo>
                    <a:lnTo>
                      <a:pt x="8765" y="7489"/>
                    </a:lnTo>
                    <a:lnTo>
                      <a:pt x="8412" y="7489"/>
                    </a:lnTo>
                    <a:lnTo>
                      <a:pt x="8412" y="7130"/>
                    </a:lnTo>
                    <a:close/>
                    <a:moveTo>
                      <a:pt x="9192" y="7130"/>
                    </a:moveTo>
                    <a:lnTo>
                      <a:pt x="9192" y="7489"/>
                    </a:lnTo>
                    <a:lnTo>
                      <a:pt x="8839" y="7489"/>
                    </a:lnTo>
                    <a:lnTo>
                      <a:pt x="8839" y="7130"/>
                    </a:lnTo>
                    <a:close/>
                    <a:moveTo>
                      <a:pt x="9619" y="7130"/>
                    </a:moveTo>
                    <a:lnTo>
                      <a:pt x="9619" y="7489"/>
                    </a:lnTo>
                    <a:lnTo>
                      <a:pt x="9266" y="7489"/>
                    </a:lnTo>
                    <a:lnTo>
                      <a:pt x="9266" y="7130"/>
                    </a:lnTo>
                    <a:close/>
                    <a:moveTo>
                      <a:pt x="10046" y="7130"/>
                    </a:moveTo>
                    <a:lnTo>
                      <a:pt x="10046" y="7489"/>
                    </a:lnTo>
                    <a:lnTo>
                      <a:pt x="9693" y="7489"/>
                    </a:lnTo>
                    <a:lnTo>
                      <a:pt x="9693" y="7130"/>
                    </a:lnTo>
                    <a:close/>
                    <a:moveTo>
                      <a:pt x="10474" y="7130"/>
                    </a:moveTo>
                    <a:lnTo>
                      <a:pt x="10474" y="7489"/>
                    </a:lnTo>
                    <a:lnTo>
                      <a:pt x="10120" y="7489"/>
                    </a:lnTo>
                    <a:lnTo>
                      <a:pt x="10120" y="7130"/>
                    </a:lnTo>
                    <a:close/>
                    <a:moveTo>
                      <a:pt x="10901" y="7130"/>
                    </a:moveTo>
                    <a:lnTo>
                      <a:pt x="10901" y="7489"/>
                    </a:lnTo>
                    <a:lnTo>
                      <a:pt x="10548" y="7489"/>
                    </a:lnTo>
                    <a:lnTo>
                      <a:pt x="10548" y="7130"/>
                    </a:lnTo>
                    <a:close/>
                    <a:moveTo>
                      <a:pt x="11328" y="7130"/>
                    </a:moveTo>
                    <a:lnTo>
                      <a:pt x="11328" y="7489"/>
                    </a:lnTo>
                    <a:lnTo>
                      <a:pt x="10975" y="7489"/>
                    </a:lnTo>
                    <a:lnTo>
                      <a:pt x="10975" y="7130"/>
                    </a:lnTo>
                    <a:close/>
                    <a:moveTo>
                      <a:pt x="11755" y="7130"/>
                    </a:moveTo>
                    <a:lnTo>
                      <a:pt x="11755" y="7489"/>
                    </a:lnTo>
                    <a:lnTo>
                      <a:pt x="11402" y="7489"/>
                    </a:lnTo>
                    <a:lnTo>
                      <a:pt x="11402" y="7130"/>
                    </a:lnTo>
                    <a:close/>
                    <a:moveTo>
                      <a:pt x="649" y="7558"/>
                    </a:moveTo>
                    <a:lnTo>
                      <a:pt x="649" y="7916"/>
                    </a:lnTo>
                    <a:lnTo>
                      <a:pt x="296" y="7916"/>
                    </a:lnTo>
                    <a:lnTo>
                      <a:pt x="296" y="7558"/>
                    </a:lnTo>
                    <a:close/>
                    <a:moveTo>
                      <a:pt x="1076" y="7558"/>
                    </a:moveTo>
                    <a:lnTo>
                      <a:pt x="1076" y="7916"/>
                    </a:lnTo>
                    <a:lnTo>
                      <a:pt x="723" y="7916"/>
                    </a:lnTo>
                    <a:lnTo>
                      <a:pt x="723" y="7558"/>
                    </a:lnTo>
                    <a:close/>
                    <a:moveTo>
                      <a:pt x="1504" y="7558"/>
                    </a:moveTo>
                    <a:lnTo>
                      <a:pt x="1504" y="7916"/>
                    </a:lnTo>
                    <a:lnTo>
                      <a:pt x="1151" y="7916"/>
                    </a:lnTo>
                    <a:lnTo>
                      <a:pt x="1151" y="7558"/>
                    </a:lnTo>
                    <a:close/>
                    <a:moveTo>
                      <a:pt x="1931" y="7558"/>
                    </a:moveTo>
                    <a:lnTo>
                      <a:pt x="1931" y="7916"/>
                    </a:lnTo>
                    <a:lnTo>
                      <a:pt x="1578" y="7916"/>
                    </a:lnTo>
                    <a:lnTo>
                      <a:pt x="1578" y="7558"/>
                    </a:lnTo>
                    <a:close/>
                    <a:moveTo>
                      <a:pt x="2358" y="7558"/>
                    </a:moveTo>
                    <a:lnTo>
                      <a:pt x="2358" y="7916"/>
                    </a:lnTo>
                    <a:lnTo>
                      <a:pt x="2005" y="7916"/>
                    </a:lnTo>
                    <a:lnTo>
                      <a:pt x="2005" y="7558"/>
                    </a:lnTo>
                    <a:close/>
                    <a:moveTo>
                      <a:pt x="2785" y="7558"/>
                    </a:moveTo>
                    <a:lnTo>
                      <a:pt x="2785" y="7916"/>
                    </a:lnTo>
                    <a:lnTo>
                      <a:pt x="2432" y="7916"/>
                    </a:lnTo>
                    <a:lnTo>
                      <a:pt x="2432" y="7558"/>
                    </a:lnTo>
                    <a:close/>
                    <a:moveTo>
                      <a:pt x="3212" y="7558"/>
                    </a:moveTo>
                    <a:lnTo>
                      <a:pt x="3212" y="7916"/>
                    </a:lnTo>
                    <a:lnTo>
                      <a:pt x="2859" y="7916"/>
                    </a:lnTo>
                    <a:lnTo>
                      <a:pt x="2859" y="7558"/>
                    </a:lnTo>
                    <a:close/>
                    <a:moveTo>
                      <a:pt x="3639" y="7558"/>
                    </a:moveTo>
                    <a:lnTo>
                      <a:pt x="3639" y="7916"/>
                    </a:lnTo>
                    <a:lnTo>
                      <a:pt x="3286" y="7916"/>
                    </a:lnTo>
                    <a:lnTo>
                      <a:pt x="3286" y="7558"/>
                    </a:lnTo>
                    <a:close/>
                    <a:moveTo>
                      <a:pt x="4066" y="7558"/>
                    </a:moveTo>
                    <a:lnTo>
                      <a:pt x="4066" y="7916"/>
                    </a:lnTo>
                    <a:lnTo>
                      <a:pt x="3713" y="7916"/>
                    </a:lnTo>
                    <a:lnTo>
                      <a:pt x="3713" y="7558"/>
                    </a:lnTo>
                    <a:close/>
                    <a:moveTo>
                      <a:pt x="4494" y="7558"/>
                    </a:moveTo>
                    <a:lnTo>
                      <a:pt x="4494" y="7916"/>
                    </a:lnTo>
                    <a:lnTo>
                      <a:pt x="4140" y="7916"/>
                    </a:lnTo>
                    <a:lnTo>
                      <a:pt x="4140" y="7558"/>
                    </a:lnTo>
                    <a:close/>
                    <a:moveTo>
                      <a:pt x="4921" y="7558"/>
                    </a:moveTo>
                    <a:lnTo>
                      <a:pt x="4921" y="7916"/>
                    </a:lnTo>
                    <a:lnTo>
                      <a:pt x="4568" y="7916"/>
                    </a:lnTo>
                    <a:lnTo>
                      <a:pt x="4568" y="7558"/>
                    </a:lnTo>
                    <a:close/>
                    <a:moveTo>
                      <a:pt x="5348" y="7558"/>
                    </a:moveTo>
                    <a:lnTo>
                      <a:pt x="5348" y="7916"/>
                    </a:lnTo>
                    <a:lnTo>
                      <a:pt x="4995" y="7916"/>
                    </a:lnTo>
                    <a:lnTo>
                      <a:pt x="4995" y="7558"/>
                    </a:lnTo>
                    <a:close/>
                    <a:moveTo>
                      <a:pt x="5775" y="7558"/>
                    </a:moveTo>
                    <a:lnTo>
                      <a:pt x="5775" y="7916"/>
                    </a:lnTo>
                    <a:lnTo>
                      <a:pt x="5422" y="7916"/>
                    </a:lnTo>
                    <a:lnTo>
                      <a:pt x="5422" y="7558"/>
                    </a:lnTo>
                    <a:close/>
                    <a:moveTo>
                      <a:pt x="6202" y="7558"/>
                    </a:moveTo>
                    <a:lnTo>
                      <a:pt x="6202" y="7916"/>
                    </a:lnTo>
                    <a:lnTo>
                      <a:pt x="5849" y="7916"/>
                    </a:lnTo>
                    <a:lnTo>
                      <a:pt x="5849" y="7558"/>
                    </a:lnTo>
                    <a:close/>
                    <a:moveTo>
                      <a:pt x="6629" y="7558"/>
                    </a:moveTo>
                    <a:lnTo>
                      <a:pt x="6629" y="7916"/>
                    </a:lnTo>
                    <a:lnTo>
                      <a:pt x="6276" y="7916"/>
                    </a:lnTo>
                    <a:lnTo>
                      <a:pt x="6276" y="7558"/>
                    </a:lnTo>
                    <a:close/>
                    <a:moveTo>
                      <a:pt x="7056" y="7558"/>
                    </a:moveTo>
                    <a:lnTo>
                      <a:pt x="7056" y="7916"/>
                    </a:lnTo>
                    <a:lnTo>
                      <a:pt x="6703" y="7916"/>
                    </a:lnTo>
                    <a:lnTo>
                      <a:pt x="6703" y="7558"/>
                    </a:lnTo>
                    <a:close/>
                    <a:moveTo>
                      <a:pt x="7484" y="7558"/>
                    </a:moveTo>
                    <a:lnTo>
                      <a:pt x="7484" y="7916"/>
                    </a:lnTo>
                    <a:lnTo>
                      <a:pt x="7130" y="7916"/>
                    </a:lnTo>
                    <a:lnTo>
                      <a:pt x="7130" y="7558"/>
                    </a:lnTo>
                    <a:close/>
                    <a:moveTo>
                      <a:pt x="7911" y="7558"/>
                    </a:moveTo>
                    <a:lnTo>
                      <a:pt x="7911" y="7916"/>
                    </a:lnTo>
                    <a:lnTo>
                      <a:pt x="7558" y="7916"/>
                    </a:lnTo>
                    <a:lnTo>
                      <a:pt x="7558" y="7558"/>
                    </a:lnTo>
                    <a:close/>
                    <a:moveTo>
                      <a:pt x="8338" y="7558"/>
                    </a:moveTo>
                    <a:lnTo>
                      <a:pt x="8338" y="7916"/>
                    </a:lnTo>
                    <a:lnTo>
                      <a:pt x="7985" y="7916"/>
                    </a:lnTo>
                    <a:lnTo>
                      <a:pt x="7985" y="7558"/>
                    </a:lnTo>
                    <a:close/>
                    <a:moveTo>
                      <a:pt x="8765" y="7558"/>
                    </a:moveTo>
                    <a:lnTo>
                      <a:pt x="8765" y="7916"/>
                    </a:lnTo>
                    <a:lnTo>
                      <a:pt x="8412" y="7916"/>
                    </a:lnTo>
                    <a:lnTo>
                      <a:pt x="8412" y="7558"/>
                    </a:lnTo>
                    <a:close/>
                    <a:moveTo>
                      <a:pt x="9192" y="7558"/>
                    </a:moveTo>
                    <a:lnTo>
                      <a:pt x="9192" y="7916"/>
                    </a:lnTo>
                    <a:lnTo>
                      <a:pt x="8839" y="7916"/>
                    </a:lnTo>
                    <a:lnTo>
                      <a:pt x="8839" y="7558"/>
                    </a:lnTo>
                    <a:close/>
                    <a:moveTo>
                      <a:pt x="9619" y="7558"/>
                    </a:moveTo>
                    <a:lnTo>
                      <a:pt x="9619" y="7916"/>
                    </a:lnTo>
                    <a:lnTo>
                      <a:pt x="9266" y="7916"/>
                    </a:lnTo>
                    <a:lnTo>
                      <a:pt x="9266" y="7558"/>
                    </a:lnTo>
                    <a:close/>
                    <a:moveTo>
                      <a:pt x="10046" y="7558"/>
                    </a:moveTo>
                    <a:lnTo>
                      <a:pt x="10046" y="7916"/>
                    </a:lnTo>
                    <a:lnTo>
                      <a:pt x="9693" y="7916"/>
                    </a:lnTo>
                    <a:lnTo>
                      <a:pt x="9693" y="7558"/>
                    </a:lnTo>
                    <a:close/>
                    <a:moveTo>
                      <a:pt x="10474" y="7558"/>
                    </a:moveTo>
                    <a:lnTo>
                      <a:pt x="10474" y="7916"/>
                    </a:lnTo>
                    <a:lnTo>
                      <a:pt x="10120" y="7916"/>
                    </a:lnTo>
                    <a:lnTo>
                      <a:pt x="10120" y="7558"/>
                    </a:lnTo>
                    <a:close/>
                    <a:moveTo>
                      <a:pt x="10901" y="7558"/>
                    </a:moveTo>
                    <a:lnTo>
                      <a:pt x="10901" y="7916"/>
                    </a:lnTo>
                    <a:lnTo>
                      <a:pt x="10548" y="7916"/>
                    </a:lnTo>
                    <a:lnTo>
                      <a:pt x="10548" y="7558"/>
                    </a:lnTo>
                    <a:close/>
                    <a:moveTo>
                      <a:pt x="11328" y="7558"/>
                    </a:moveTo>
                    <a:lnTo>
                      <a:pt x="11328" y="7916"/>
                    </a:lnTo>
                    <a:lnTo>
                      <a:pt x="10975" y="7916"/>
                    </a:lnTo>
                    <a:lnTo>
                      <a:pt x="10975" y="7558"/>
                    </a:lnTo>
                    <a:close/>
                    <a:moveTo>
                      <a:pt x="11755" y="7558"/>
                    </a:moveTo>
                    <a:lnTo>
                      <a:pt x="11755" y="7916"/>
                    </a:lnTo>
                    <a:lnTo>
                      <a:pt x="11402" y="7916"/>
                    </a:lnTo>
                    <a:lnTo>
                      <a:pt x="11402" y="7558"/>
                    </a:lnTo>
                    <a:close/>
                    <a:moveTo>
                      <a:pt x="649" y="7985"/>
                    </a:moveTo>
                    <a:lnTo>
                      <a:pt x="649" y="8344"/>
                    </a:lnTo>
                    <a:lnTo>
                      <a:pt x="296" y="8344"/>
                    </a:lnTo>
                    <a:lnTo>
                      <a:pt x="296" y="7985"/>
                    </a:lnTo>
                    <a:close/>
                    <a:moveTo>
                      <a:pt x="1076" y="7985"/>
                    </a:moveTo>
                    <a:lnTo>
                      <a:pt x="1076" y="8344"/>
                    </a:lnTo>
                    <a:lnTo>
                      <a:pt x="723" y="8344"/>
                    </a:lnTo>
                    <a:lnTo>
                      <a:pt x="723" y="7985"/>
                    </a:lnTo>
                    <a:close/>
                    <a:moveTo>
                      <a:pt x="1504" y="7985"/>
                    </a:moveTo>
                    <a:lnTo>
                      <a:pt x="1504" y="8344"/>
                    </a:lnTo>
                    <a:lnTo>
                      <a:pt x="1151" y="8344"/>
                    </a:lnTo>
                    <a:lnTo>
                      <a:pt x="1151" y="7985"/>
                    </a:lnTo>
                    <a:close/>
                    <a:moveTo>
                      <a:pt x="1931" y="7985"/>
                    </a:moveTo>
                    <a:lnTo>
                      <a:pt x="1931" y="8344"/>
                    </a:lnTo>
                    <a:lnTo>
                      <a:pt x="1578" y="8344"/>
                    </a:lnTo>
                    <a:lnTo>
                      <a:pt x="1578" y="7985"/>
                    </a:lnTo>
                    <a:close/>
                    <a:moveTo>
                      <a:pt x="2358" y="7985"/>
                    </a:moveTo>
                    <a:lnTo>
                      <a:pt x="2358" y="8344"/>
                    </a:lnTo>
                    <a:lnTo>
                      <a:pt x="2005" y="8344"/>
                    </a:lnTo>
                    <a:lnTo>
                      <a:pt x="2005" y="7985"/>
                    </a:lnTo>
                    <a:close/>
                    <a:moveTo>
                      <a:pt x="2785" y="7985"/>
                    </a:moveTo>
                    <a:lnTo>
                      <a:pt x="2785" y="8344"/>
                    </a:lnTo>
                    <a:lnTo>
                      <a:pt x="2432" y="8344"/>
                    </a:lnTo>
                    <a:lnTo>
                      <a:pt x="2432" y="7985"/>
                    </a:lnTo>
                    <a:close/>
                    <a:moveTo>
                      <a:pt x="3212" y="7985"/>
                    </a:moveTo>
                    <a:lnTo>
                      <a:pt x="3212" y="8344"/>
                    </a:lnTo>
                    <a:lnTo>
                      <a:pt x="2859" y="8344"/>
                    </a:lnTo>
                    <a:lnTo>
                      <a:pt x="2859" y="7985"/>
                    </a:lnTo>
                    <a:close/>
                    <a:moveTo>
                      <a:pt x="3639" y="7985"/>
                    </a:moveTo>
                    <a:lnTo>
                      <a:pt x="3639" y="8344"/>
                    </a:lnTo>
                    <a:lnTo>
                      <a:pt x="3286" y="8344"/>
                    </a:lnTo>
                    <a:lnTo>
                      <a:pt x="3286" y="7985"/>
                    </a:lnTo>
                    <a:close/>
                    <a:moveTo>
                      <a:pt x="4066" y="7985"/>
                    </a:moveTo>
                    <a:lnTo>
                      <a:pt x="4066" y="8344"/>
                    </a:lnTo>
                    <a:lnTo>
                      <a:pt x="3713" y="8344"/>
                    </a:lnTo>
                    <a:lnTo>
                      <a:pt x="3713" y="7985"/>
                    </a:lnTo>
                    <a:close/>
                    <a:moveTo>
                      <a:pt x="4494" y="7985"/>
                    </a:moveTo>
                    <a:lnTo>
                      <a:pt x="4494" y="8344"/>
                    </a:lnTo>
                    <a:lnTo>
                      <a:pt x="4140" y="8344"/>
                    </a:lnTo>
                    <a:lnTo>
                      <a:pt x="4140" y="7985"/>
                    </a:lnTo>
                    <a:close/>
                    <a:moveTo>
                      <a:pt x="4921" y="7985"/>
                    </a:moveTo>
                    <a:lnTo>
                      <a:pt x="4921" y="8344"/>
                    </a:lnTo>
                    <a:lnTo>
                      <a:pt x="4568" y="8344"/>
                    </a:lnTo>
                    <a:lnTo>
                      <a:pt x="4568" y="7985"/>
                    </a:lnTo>
                    <a:close/>
                    <a:moveTo>
                      <a:pt x="5348" y="7985"/>
                    </a:moveTo>
                    <a:lnTo>
                      <a:pt x="5348" y="8344"/>
                    </a:lnTo>
                    <a:lnTo>
                      <a:pt x="4995" y="8344"/>
                    </a:lnTo>
                    <a:lnTo>
                      <a:pt x="4995" y="7985"/>
                    </a:lnTo>
                    <a:close/>
                    <a:moveTo>
                      <a:pt x="5775" y="7985"/>
                    </a:moveTo>
                    <a:lnTo>
                      <a:pt x="5775" y="8344"/>
                    </a:lnTo>
                    <a:lnTo>
                      <a:pt x="5422" y="8344"/>
                    </a:lnTo>
                    <a:lnTo>
                      <a:pt x="5422" y="7985"/>
                    </a:lnTo>
                    <a:close/>
                    <a:moveTo>
                      <a:pt x="6202" y="7985"/>
                    </a:moveTo>
                    <a:lnTo>
                      <a:pt x="6202" y="8344"/>
                    </a:lnTo>
                    <a:lnTo>
                      <a:pt x="5849" y="8344"/>
                    </a:lnTo>
                    <a:lnTo>
                      <a:pt x="5849" y="7985"/>
                    </a:lnTo>
                    <a:close/>
                    <a:moveTo>
                      <a:pt x="6629" y="7985"/>
                    </a:moveTo>
                    <a:lnTo>
                      <a:pt x="6629" y="8344"/>
                    </a:lnTo>
                    <a:lnTo>
                      <a:pt x="6276" y="8344"/>
                    </a:lnTo>
                    <a:lnTo>
                      <a:pt x="6276" y="7985"/>
                    </a:lnTo>
                    <a:close/>
                    <a:moveTo>
                      <a:pt x="7056" y="7985"/>
                    </a:moveTo>
                    <a:lnTo>
                      <a:pt x="7056" y="8344"/>
                    </a:lnTo>
                    <a:lnTo>
                      <a:pt x="6703" y="8344"/>
                    </a:lnTo>
                    <a:lnTo>
                      <a:pt x="6703" y="7985"/>
                    </a:lnTo>
                    <a:close/>
                    <a:moveTo>
                      <a:pt x="7484" y="7985"/>
                    </a:moveTo>
                    <a:lnTo>
                      <a:pt x="7484" y="8344"/>
                    </a:lnTo>
                    <a:lnTo>
                      <a:pt x="7130" y="8344"/>
                    </a:lnTo>
                    <a:lnTo>
                      <a:pt x="7130" y="7985"/>
                    </a:lnTo>
                    <a:close/>
                    <a:moveTo>
                      <a:pt x="7911" y="7985"/>
                    </a:moveTo>
                    <a:lnTo>
                      <a:pt x="7911" y="8344"/>
                    </a:lnTo>
                    <a:lnTo>
                      <a:pt x="7558" y="8344"/>
                    </a:lnTo>
                    <a:lnTo>
                      <a:pt x="7558" y="7985"/>
                    </a:lnTo>
                    <a:close/>
                    <a:moveTo>
                      <a:pt x="8338" y="7985"/>
                    </a:moveTo>
                    <a:lnTo>
                      <a:pt x="8338" y="8344"/>
                    </a:lnTo>
                    <a:lnTo>
                      <a:pt x="7985" y="8344"/>
                    </a:lnTo>
                    <a:lnTo>
                      <a:pt x="7985" y="7985"/>
                    </a:lnTo>
                    <a:close/>
                    <a:moveTo>
                      <a:pt x="8765" y="7985"/>
                    </a:moveTo>
                    <a:lnTo>
                      <a:pt x="8765" y="8344"/>
                    </a:lnTo>
                    <a:lnTo>
                      <a:pt x="8412" y="8344"/>
                    </a:lnTo>
                    <a:lnTo>
                      <a:pt x="8412" y="7985"/>
                    </a:lnTo>
                    <a:close/>
                    <a:moveTo>
                      <a:pt x="9192" y="7985"/>
                    </a:moveTo>
                    <a:lnTo>
                      <a:pt x="9192" y="8344"/>
                    </a:lnTo>
                    <a:lnTo>
                      <a:pt x="8839" y="8344"/>
                    </a:lnTo>
                    <a:lnTo>
                      <a:pt x="8839" y="7985"/>
                    </a:lnTo>
                    <a:close/>
                    <a:moveTo>
                      <a:pt x="9619" y="7985"/>
                    </a:moveTo>
                    <a:lnTo>
                      <a:pt x="9619" y="8344"/>
                    </a:lnTo>
                    <a:lnTo>
                      <a:pt x="9266" y="8344"/>
                    </a:lnTo>
                    <a:lnTo>
                      <a:pt x="9266" y="7985"/>
                    </a:lnTo>
                    <a:close/>
                    <a:moveTo>
                      <a:pt x="10046" y="7985"/>
                    </a:moveTo>
                    <a:lnTo>
                      <a:pt x="10046" y="8344"/>
                    </a:lnTo>
                    <a:lnTo>
                      <a:pt x="9693" y="8344"/>
                    </a:lnTo>
                    <a:lnTo>
                      <a:pt x="9693" y="7985"/>
                    </a:lnTo>
                    <a:close/>
                    <a:moveTo>
                      <a:pt x="10474" y="7985"/>
                    </a:moveTo>
                    <a:lnTo>
                      <a:pt x="10474" y="8344"/>
                    </a:lnTo>
                    <a:lnTo>
                      <a:pt x="10120" y="8344"/>
                    </a:lnTo>
                    <a:lnTo>
                      <a:pt x="10120" y="7985"/>
                    </a:lnTo>
                    <a:close/>
                    <a:moveTo>
                      <a:pt x="10901" y="7985"/>
                    </a:moveTo>
                    <a:lnTo>
                      <a:pt x="10901" y="8344"/>
                    </a:lnTo>
                    <a:lnTo>
                      <a:pt x="10548" y="8344"/>
                    </a:lnTo>
                    <a:lnTo>
                      <a:pt x="10548" y="7985"/>
                    </a:lnTo>
                    <a:close/>
                    <a:moveTo>
                      <a:pt x="11328" y="7985"/>
                    </a:moveTo>
                    <a:lnTo>
                      <a:pt x="11328" y="8344"/>
                    </a:lnTo>
                    <a:lnTo>
                      <a:pt x="10975" y="8344"/>
                    </a:lnTo>
                    <a:lnTo>
                      <a:pt x="10975" y="7985"/>
                    </a:lnTo>
                    <a:close/>
                    <a:moveTo>
                      <a:pt x="11755" y="7985"/>
                    </a:moveTo>
                    <a:lnTo>
                      <a:pt x="11755" y="8344"/>
                    </a:lnTo>
                    <a:lnTo>
                      <a:pt x="11402" y="8344"/>
                    </a:lnTo>
                    <a:lnTo>
                      <a:pt x="11402" y="7985"/>
                    </a:lnTo>
                    <a:close/>
                    <a:moveTo>
                      <a:pt x="649" y="8412"/>
                    </a:moveTo>
                    <a:lnTo>
                      <a:pt x="649" y="8771"/>
                    </a:lnTo>
                    <a:lnTo>
                      <a:pt x="296" y="8771"/>
                    </a:lnTo>
                    <a:lnTo>
                      <a:pt x="296" y="8412"/>
                    </a:lnTo>
                    <a:close/>
                    <a:moveTo>
                      <a:pt x="1076" y="8412"/>
                    </a:moveTo>
                    <a:lnTo>
                      <a:pt x="1076" y="8771"/>
                    </a:lnTo>
                    <a:lnTo>
                      <a:pt x="723" y="8771"/>
                    </a:lnTo>
                    <a:lnTo>
                      <a:pt x="723" y="8412"/>
                    </a:lnTo>
                    <a:close/>
                    <a:moveTo>
                      <a:pt x="1504" y="8412"/>
                    </a:moveTo>
                    <a:lnTo>
                      <a:pt x="1504" y="8771"/>
                    </a:lnTo>
                    <a:lnTo>
                      <a:pt x="1151" y="8771"/>
                    </a:lnTo>
                    <a:lnTo>
                      <a:pt x="1151" y="8412"/>
                    </a:lnTo>
                    <a:close/>
                    <a:moveTo>
                      <a:pt x="1931" y="8412"/>
                    </a:moveTo>
                    <a:lnTo>
                      <a:pt x="1931" y="8771"/>
                    </a:lnTo>
                    <a:lnTo>
                      <a:pt x="1578" y="8771"/>
                    </a:lnTo>
                    <a:lnTo>
                      <a:pt x="1578" y="8412"/>
                    </a:lnTo>
                    <a:close/>
                    <a:moveTo>
                      <a:pt x="2358" y="8412"/>
                    </a:moveTo>
                    <a:lnTo>
                      <a:pt x="2358" y="8771"/>
                    </a:lnTo>
                    <a:lnTo>
                      <a:pt x="2005" y="8771"/>
                    </a:lnTo>
                    <a:lnTo>
                      <a:pt x="2005" y="8412"/>
                    </a:lnTo>
                    <a:close/>
                    <a:moveTo>
                      <a:pt x="2785" y="8412"/>
                    </a:moveTo>
                    <a:lnTo>
                      <a:pt x="2785" y="8771"/>
                    </a:lnTo>
                    <a:lnTo>
                      <a:pt x="2432" y="8771"/>
                    </a:lnTo>
                    <a:lnTo>
                      <a:pt x="2432" y="8412"/>
                    </a:lnTo>
                    <a:close/>
                    <a:moveTo>
                      <a:pt x="3212" y="8412"/>
                    </a:moveTo>
                    <a:lnTo>
                      <a:pt x="3212" y="8771"/>
                    </a:lnTo>
                    <a:lnTo>
                      <a:pt x="2859" y="8771"/>
                    </a:lnTo>
                    <a:lnTo>
                      <a:pt x="2859" y="8412"/>
                    </a:lnTo>
                    <a:close/>
                    <a:moveTo>
                      <a:pt x="3639" y="8412"/>
                    </a:moveTo>
                    <a:lnTo>
                      <a:pt x="3639" y="8771"/>
                    </a:lnTo>
                    <a:lnTo>
                      <a:pt x="3286" y="8771"/>
                    </a:lnTo>
                    <a:lnTo>
                      <a:pt x="3286" y="8412"/>
                    </a:lnTo>
                    <a:close/>
                    <a:moveTo>
                      <a:pt x="4066" y="8412"/>
                    </a:moveTo>
                    <a:lnTo>
                      <a:pt x="4066" y="8771"/>
                    </a:lnTo>
                    <a:lnTo>
                      <a:pt x="3713" y="8771"/>
                    </a:lnTo>
                    <a:lnTo>
                      <a:pt x="3713" y="8412"/>
                    </a:lnTo>
                    <a:close/>
                    <a:moveTo>
                      <a:pt x="4494" y="8412"/>
                    </a:moveTo>
                    <a:lnTo>
                      <a:pt x="4494" y="8771"/>
                    </a:lnTo>
                    <a:lnTo>
                      <a:pt x="4140" y="8771"/>
                    </a:lnTo>
                    <a:lnTo>
                      <a:pt x="4140" y="8412"/>
                    </a:lnTo>
                    <a:close/>
                    <a:moveTo>
                      <a:pt x="4921" y="8412"/>
                    </a:moveTo>
                    <a:lnTo>
                      <a:pt x="4921" y="8771"/>
                    </a:lnTo>
                    <a:lnTo>
                      <a:pt x="4568" y="8771"/>
                    </a:lnTo>
                    <a:lnTo>
                      <a:pt x="4568" y="8412"/>
                    </a:lnTo>
                    <a:close/>
                    <a:moveTo>
                      <a:pt x="5348" y="8412"/>
                    </a:moveTo>
                    <a:lnTo>
                      <a:pt x="5348" y="8771"/>
                    </a:lnTo>
                    <a:lnTo>
                      <a:pt x="4995" y="8771"/>
                    </a:lnTo>
                    <a:lnTo>
                      <a:pt x="4995" y="8412"/>
                    </a:lnTo>
                    <a:close/>
                    <a:moveTo>
                      <a:pt x="5775" y="8412"/>
                    </a:moveTo>
                    <a:lnTo>
                      <a:pt x="5775" y="8771"/>
                    </a:lnTo>
                    <a:lnTo>
                      <a:pt x="5422" y="8771"/>
                    </a:lnTo>
                    <a:lnTo>
                      <a:pt x="5422" y="8412"/>
                    </a:lnTo>
                    <a:close/>
                    <a:moveTo>
                      <a:pt x="6202" y="8412"/>
                    </a:moveTo>
                    <a:lnTo>
                      <a:pt x="6202" y="8771"/>
                    </a:lnTo>
                    <a:lnTo>
                      <a:pt x="5849" y="8771"/>
                    </a:lnTo>
                    <a:lnTo>
                      <a:pt x="5849" y="8412"/>
                    </a:lnTo>
                    <a:close/>
                    <a:moveTo>
                      <a:pt x="6629" y="8412"/>
                    </a:moveTo>
                    <a:lnTo>
                      <a:pt x="6629" y="8771"/>
                    </a:lnTo>
                    <a:lnTo>
                      <a:pt x="6276" y="8771"/>
                    </a:lnTo>
                    <a:lnTo>
                      <a:pt x="6276" y="8412"/>
                    </a:lnTo>
                    <a:close/>
                    <a:moveTo>
                      <a:pt x="7056" y="8412"/>
                    </a:moveTo>
                    <a:lnTo>
                      <a:pt x="7056" y="8771"/>
                    </a:lnTo>
                    <a:lnTo>
                      <a:pt x="6703" y="8771"/>
                    </a:lnTo>
                    <a:lnTo>
                      <a:pt x="6703" y="8412"/>
                    </a:lnTo>
                    <a:close/>
                    <a:moveTo>
                      <a:pt x="7484" y="8412"/>
                    </a:moveTo>
                    <a:lnTo>
                      <a:pt x="7484" y="8771"/>
                    </a:lnTo>
                    <a:lnTo>
                      <a:pt x="7130" y="8771"/>
                    </a:lnTo>
                    <a:lnTo>
                      <a:pt x="7130" y="8412"/>
                    </a:lnTo>
                    <a:close/>
                    <a:moveTo>
                      <a:pt x="7911" y="8412"/>
                    </a:moveTo>
                    <a:lnTo>
                      <a:pt x="7911" y="8771"/>
                    </a:lnTo>
                    <a:lnTo>
                      <a:pt x="7558" y="8771"/>
                    </a:lnTo>
                    <a:lnTo>
                      <a:pt x="7558" y="8412"/>
                    </a:lnTo>
                    <a:close/>
                    <a:moveTo>
                      <a:pt x="8338" y="8412"/>
                    </a:moveTo>
                    <a:lnTo>
                      <a:pt x="8338" y="8771"/>
                    </a:lnTo>
                    <a:lnTo>
                      <a:pt x="7985" y="8771"/>
                    </a:lnTo>
                    <a:lnTo>
                      <a:pt x="7985" y="8412"/>
                    </a:lnTo>
                    <a:close/>
                    <a:moveTo>
                      <a:pt x="8765" y="8412"/>
                    </a:moveTo>
                    <a:lnTo>
                      <a:pt x="8765" y="8771"/>
                    </a:lnTo>
                    <a:lnTo>
                      <a:pt x="8412" y="8771"/>
                    </a:lnTo>
                    <a:lnTo>
                      <a:pt x="8412" y="8412"/>
                    </a:lnTo>
                    <a:close/>
                    <a:moveTo>
                      <a:pt x="9192" y="8412"/>
                    </a:moveTo>
                    <a:lnTo>
                      <a:pt x="9192" y="8771"/>
                    </a:lnTo>
                    <a:lnTo>
                      <a:pt x="8839" y="8771"/>
                    </a:lnTo>
                    <a:lnTo>
                      <a:pt x="8839" y="8412"/>
                    </a:lnTo>
                    <a:close/>
                    <a:moveTo>
                      <a:pt x="9619" y="8412"/>
                    </a:moveTo>
                    <a:lnTo>
                      <a:pt x="9619" y="8771"/>
                    </a:lnTo>
                    <a:lnTo>
                      <a:pt x="9266" y="8771"/>
                    </a:lnTo>
                    <a:lnTo>
                      <a:pt x="9266" y="8412"/>
                    </a:lnTo>
                    <a:close/>
                    <a:moveTo>
                      <a:pt x="10046" y="8412"/>
                    </a:moveTo>
                    <a:lnTo>
                      <a:pt x="10046" y="8771"/>
                    </a:lnTo>
                    <a:lnTo>
                      <a:pt x="9693" y="8771"/>
                    </a:lnTo>
                    <a:lnTo>
                      <a:pt x="9693" y="8412"/>
                    </a:lnTo>
                    <a:close/>
                    <a:moveTo>
                      <a:pt x="10474" y="8412"/>
                    </a:moveTo>
                    <a:lnTo>
                      <a:pt x="10474" y="8771"/>
                    </a:lnTo>
                    <a:lnTo>
                      <a:pt x="10120" y="8771"/>
                    </a:lnTo>
                    <a:lnTo>
                      <a:pt x="10120" y="8412"/>
                    </a:lnTo>
                    <a:close/>
                    <a:moveTo>
                      <a:pt x="10901" y="8412"/>
                    </a:moveTo>
                    <a:lnTo>
                      <a:pt x="10901" y="8771"/>
                    </a:lnTo>
                    <a:lnTo>
                      <a:pt x="10548" y="8771"/>
                    </a:lnTo>
                    <a:lnTo>
                      <a:pt x="10548" y="8412"/>
                    </a:lnTo>
                    <a:close/>
                    <a:moveTo>
                      <a:pt x="11328" y="8412"/>
                    </a:moveTo>
                    <a:lnTo>
                      <a:pt x="11328" y="8771"/>
                    </a:lnTo>
                    <a:lnTo>
                      <a:pt x="10975" y="8771"/>
                    </a:lnTo>
                    <a:lnTo>
                      <a:pt x="10975" y="8412"/>
                    </a:lnTo>
                    <a:close/>
                    <a:moveTo>
                      <a:pt x="11755" y="8412"/>
                    </a:moveTo>
                    <a:lnTo>
                      <a:pt x="11755" y="8771"/>
                    </a:lnTo>
                    <a:lnTo>
                      <a:pt x="11402" y="8771"/>
                    </a:lnTo>
                    <a:lnTo>
                      <a:pt x="11402" y="8412"/>
                    </a:lnTo>
                    <a:close/>
                    <a:moveTo>
                      <a:pt x="649" y="8839"/>
                    </a:moveTo>
                    <a:lnTo>
                      <a:pt x="649" y="9198"/>
                    </a:lnTo>
                    <a:lnTo>
                      <a:pt x="296" y="9198"/>
                    </a:lnTo>
                    <a:lnTo>
                      <a:pt x="296" y="8839"/>
                    </a:lnTo>
                    <a:close/>
                    <a:moveTo>
                      <a:pt x="1076" y="8839"/>
                    </a:moveTo>
                    <a:lnTo>
                      <a:pt x="1076" y="9198"/>
                    </a:lnTo>
                    <a:lnTo>
                      <a:pt x="723" y="9198"/>
                    </a:lnTo>
                    <a:lnTo>
                      <a:pt x="723" y="8839"/>
                    </a:lnTo>
                    <a:close/>
                    <a:moveTo>
                      <a:pt x="1504" y="8839"/>
                    </a:moveTo>
                    <a:lnTo>
                      <a:pt x="1504" y="9198"/>
                    </a:lnTo>
                    <a:lnTo>
                      <a:pt x="1151" y="9198"/>
                    </a:lnTo>
                    <a:lnTo>
                      <a:pt x="1151" y="8839"/>
                    </a:lnTo>
                    <a:close/>
                    <a:moveTo>
                      <a:pt x="1931" y="8839"/>
                    </a:moveTo>
                    <a:lnTo>
                      <a:pt x="1931" y="9198"/>
                    </a:lnTo>
                    <a:lnTo>
                      <a:pt x="1578" y="9198"/>
                    </a:lnTo>
                    <a:lnTo>
                      <a:pt x="1578" y="8839"/>
                    </a:lnTo>
                    <a:close/>
                    <a:moveTo>
                      <a:pt x="2358" y="8839"/>
                    </a:moveTo>
                    <a:lnTo>
                      <a:pt x="2358" y="9198"/>
                    </a:lnTo>
                    <a:lnTo>
                      <a:pt x="2005" y="9198"/>
                    </a:lnTo>
                    <a:lnTo>
                      <a:pt x="2005" y="8839"/>
                    </a:lnTo>
                    <a:close/>
                    <a:moveTo>
                      <a:pt x="2785" y="8839"/>
                    </a:moveTo>
                    <a:lnTo>
                      <a:pt x="2785" y="9198"/>
                    </a:lnTo>
                    <a:lnTo>
                      <a:pt x="2432" y="9198"/>
                    </a:lnTo>
                    <a:lnTo>
                      <a:pt x="2432" y="8839"/>
                    </a:lnTo>
                    <a:close/>
                    <a:moveTo>
                      <a:pt x="3212" y="8839"/>
                    </a:moveTo>
                    <a:lnTo>
                      <a:pt x="3212" y="9198"/>
                    </a:lnTo>
                    <a:lnTo>
                      <a:pt x="2859" y="9198"/>
                    </a:lnTo>
                    <a:lnTo>
                      <a:pt x="2859" y="8839"/>
                    </a:lnTo>
                    <a:close/>
                    <a:moveTo>
                      <a:pt x="3639" y="8839"/>
                    </a:moveTo>
                    <a:lnTo>
                      <a:pt x="3639" y="9198"/>
                    </a:lnTo>
                    <a:lnTo>
                      <a:pt x="3286" y="9198"/>
                    </a:lnTo>
                    <a:lnTo>
                      <a:pt x="3286" y="8839"/>
                    </a:lnTo>
                    <a:close/>
                    <a:moveTo>
                      <a:pt x="4066" y="8839"/>
                    </a:moveTo>
                    <a:lnTo>
                      <a:pt x="4066" y="9198"/>
                    </a:lnTo>
                    <a:lnTo>
                      <a:pt x="3713" y="9198"/>
                    </a:lnTo>
                    <a:lnTo>
                      <a:pt x="3713" y="8839"/>
                    </a:lnTo>
                    <a:close/>
                    <a:moveTo>
                      <a:pt x="4494" y="8839"/>
                    </a:moveTo>
                    <a:lnTo>
                      <a:pt x="4494" y="9198"/>
                    </a:lnTo>
                    <a:lnTo>
                      <a:pt x="4140" y="9198"/>
                    </a:lnTo>
                    <a:lnTo>
                      <a:pt x="4140" y="8839"/>
                    </a:lnTo>
                    <a:close/>
                    <a:moveTo>
                      <a:pt x="4921" y="8839"/>
                    </a:moveTo>
                    <a:lnTo>
                      <a:pt x="4921" y="9198"/>
                    </a:lnTo>
                    <a:lnTo>
                      <a:pt x="4568" y="9198"/>
                    </a:lnTo>
                    <a:lnTo>
                      <a:pt x="4568" y="8839"/>
                    </a:lnTo>
                    <a:close/>
                    <a:moveTo>
                      <a:pt x="5348" y="8839"/>
                    </a:moveTo>
                    <a:lnTo>
                      <a:pt x="5348" y="9198"/>
                    </a:lnTo>
                    <a:lnTo>
                      <a:pt x="4995" y="9198"/>
                    </a:lnTo>
                    <a:lnTo>
                      <a:pt x="4995" y="8839"/>
                    </a:lnTo>
                    <a:close/>
                    <a:moveTo>
                      <a:pt x="5775" y="8839"/>
                    </a:moveTo>
                    <a:lnTo>
                      <a:pt x="5775" y="9198"/>
                    </a:lnTo>
                    <a:lnTo>
                      <a:pt x="5422" y="9198"/>
                    </a:lnTo>
                    <a:lnTo>
                      <a:pt x="5422" y="8839"/>
                    </a:lnTo>
                    <a:close/>
                    <a:moveTo>
                      <a:pt x="6202" y="8839"/>
                    </a:moveTo>
                    <a:lnTo>
                      <a:pt x="6202" y="9198"/>
                    </a:lnTo>
                    <a:lnTo>
                      <a:pt x="5849" y="9198"/>
                    </a:lnTo>
                    <a:lnTo>
                      <a:pt x="5849" y="8839"/>
                    </a:lnTo>
                    <a:close/>
                    <a:moveTo>
                      <a:pt x="6629" y="8839"/>
                    </a:moveTo>
                    <a:lnTo>
                      <a:pt x="6629" y="9198"/>
                    </a:lnTo>
                    <a:lnTo>
                      <a:pt x="6276" y="9198"/>
                    </a:lnTo>
                    <a:lnTo>
                      <a:pt x="6276" y="8839"/>
                    </a:lnTo>
                    <a:close/>
                    <a:moveTo>
                      <a:pt x="7056" y="8839"/>
                    </a:moveTo>
                    <a:lnTo>
                      <a:pt x="7056" y="9198"/>
                    </a:lnTo>
                    <a:lnTo>
                      <a:pt x="6703" y="9198"/>
                    </a:lnTo>
                    <a:lnTo>
                      <a:pt x="6703" y="8839"/>
                    </a:lnTo>
                    <a:close/>
                    <a:moveTo>
                      <a:pt x="7484" y="8839"/>
                    </a:moveTo>
                    <a:lnTo>
                      <a:pt x="7484" y="9198"/>
                    </a:lnTo>
                    <a:lnTo>
                      <a:pt x="7130" y="9198"/>
                    </a:lnTo>
                    <a:lnTo>
                      <a:pt x="7130" y="8839"/>
                    </a:lnTo>
                    <a:close/>
                    <a:moveTo>
                      <a:pt x="7911" y="8839"/>
                    </a:moveTo>
                    <a:lnTo>
                      <a:pt x="7911" y="9198"/>
                    </a:lnTo>
                    <a:lnTo>
                      <a:pt x="7558" y="9198"/>
                    </a:lnTo>
                    <a:lnTo>
                      <a:pt x="7558" y="8839"/>
                    </a:lnTo>
                    <a:close/>
                    <a:moveTo>
                      <a:pt x="8338" y="8839"/>
                    </a:moveTo>
                    <a:lnTo>
                      <a:pt x="8338" y="9198"/>
                    </a:lnTo>
                    <a:lnTo>
                      <a:pt x="7985" y="9198"/>
                    </a:lnTo>
                    <a:lnTo>
                      <a:pt x="7985" y="8839"/>
                    </a:lnTo>
                    <a:close/>
                    <a:moveTo>
                      <a:pt x="8765" y="8839"/>
                    </a:moveTo>
                    <a:lnTo>
                      <a:pt x="8765" y="9198"/>
                    </a:lnTo>
                    <a:lnTo>
                      <a:pt x="8412" y="9198"/>
                    </a:lnTo>
                    <a:lnTo>
                      <a:pt x="8412" y="8839"/>
                    </a:lnTo>
                    <a:close/>
                    <a:moveTo>
                      <a:pt x="9192" y="8839"/>
                    </a:moveTo>
                    <a:lnTo>
                      <a:pt x="9192" y="9198"/>
                    </a:lnTo>
                    <a:lnTo>
                      <a:pt x="8839" y="9198"/>
                    </a:lnTo>
                    <a:lnTo>
                      <a:pt x="8839" y="8839"/>
                    </a:lnTo>
                    <a:close/>
                    <a:moveTo>
                      <a:pt x="9619" y="8839"/>
                    </a:moveTo>
                    <a:lnTo>
                      <a:pt x="9619" y="9198"/>
                    </a:lnTo>
                    <a:lnTo>
                      <a:pt x="9266" y="9198"/>
                    </a:lnTo>
                    <a:lnTo>
                      <a:pt x="9266" y="8839"/>
                    </a:lnTo>
                    <a:close/>
                    <a:moveTo>
                      <a:pt x="10046" y="8839"/>
                    </a:moveTo>
                    <a:lnTo>
                      <a:pt x="10046" y="9198"/>
                    </a:lnTo>
                    <a:lnTo>
                      <a:pt x="9693" y="9198"/>
                    </a:lnTo>
                    <a:lnTo>
                      <a:pt x="9693" y="8839"/>
                    </a:lnTo>
                    <a:close/>
                    <a:moveTo>
                      <a:pt x="10474" y="8839"/>
                    </a:moveTo>
                    <a:lnTo>
                      <a:pt x="10474" y="9198"/>
                    </a:lnTo>
                    <a:lnTo>
                      <a:pt x="10120" y="9198"/>
                    </a:lnTo>
                    <a:lnTo>
                      <a:pt x="10120" y="8839"/>
                    </a:lnTo>
                    <a:close/>
                    <a:moveTo>
                      <a:pt x="10901" y="8839"/>
                    </a:moveTo>
                    <a:lnTo>
                      <a:pt x="10901" y="9198"/>
                    </a:lnTo>
                    <a:lnTo>
                      <a:pt x="10548" y="9198"/>
                    </a:lnTo>
                    <a:lnTo>
                      <a:pt x="10548" y="8839"/>
                    </a:lnTo>
                    <a:close/>
                    <a:moveTo>
                      <a:pt x="11328" y="8839"/>
                    </a:moveTo>
                    <a:lnTo>
                      <a:pt x="11328" y="9198"/>
                    </a:lnTo>
                    <a:lnTo>
                      <a:pt x="10975" y="9198"/>
                    </a:lnTo>
                    <a:lnTo>
                      <a:pt x="10975" y="8839"/>
                    </a:lnTo>
                    <a:close/>
                    <a:moveTo>
                      <a:pt x="11755" y="8839"/>
                    </a:moveTo>
                    <a:lnTo>
                      <a:pt x="11755" y="9198"/>
                    </a:lnTo>
                    <a:lnTo>
                      <a:pt x="11402" y="9198"/>
                    </a:lnTo>
                    <a:lnTo>
                      <a:pt x="11402" y="8839"/>
                    </a:lnTo>
                    <a:close/>
                    <a:moveTo>
                      <a:pt x="649" y="9266"/>
                    </a:moveTo>
                    <a:lnTo>
                      <a:pt x="649" y="9625"/>
                    </a:lnTo>
                    <a:lnTo>
                      <a:pt x="296" y="9625"/>
                    </a:lnTo>
                    <a:lnTo>
                      <a:pt x="296" y="9266"/>
                    </a:lnTo>
                    <a:close/>
                    <a:moveTo>
                      <a:pt x="1076" y="9266"/>
                    </a:moveTo>
                    <a:lnTo>
                      <a:pt x="1076" y="9625"/>
                    </a:lnTo>
                    <a:lnTo>
                      <a:pt x="723" y="9625"/>
                    </a:lnTo>
                    <a:lnTo>
                      <a:pt x="723" y="9266"/>
                    </a:lnTo>
                    <a:close/>
                    <a:moveTo>
                      <a:pt x="1504" y="9266"/>
                    </a:moveTo>
                    <a:lnTo>
                      <a:pt x="1504" y="9625"/>
                    </a:lnTo>
                    <a:lnTo>
                      <a:pt x="1151" y="9625"/>
                    </a:lnTo>
                    <a:lnTo>
                      <a:pt x="1151" y="9266"/>
                    </a:lnTo>
                    <a:close/>
                    <a:moveTo>
                      <a:pt x="1931" y="9266"/>
                    </a:moveTo>
                    <a:lnTo>
                      <a:pt x="1931" y="9625"/>
                    </a:lnTo>
                    <a:lnTo>
                      <a:pt x="1578" y="9625"/>
                    </a:lnTo>
                    <a:lnTo>
                      <a:pt x="1578" y="9266"/>
                    </a:lnTo>
                    <a:close/>
                    <a:moveTo>
                      <a:pt x="2358" y="9266"/>
                    </a:moveTo>
                    <a:lnTo>
                      <a:pt x="2358" y="9625"/>
                    </a:lnTo>
                    <a:lnTo>
                      <a:pt x="2005" y="9625"/>
                    </a:lnTo>
                    <a:lnTo>
                      <a:pt x="2005" y="9266"/>
                    </a:lnTo>
                    <a:close/>
                    <a:moveTo>
                      <a:pt x="2785" y="9266"/>
                    </a:moveTo>
                    <a:lnTo>
                      <a:pt x="2785" y="9625"/>
                    </a:lnTo>
                    <a:lnTo>
                      <a:pt x="2432" y="9625"/>
                    </a:lnTo>
                    <a:lnTo>
                      <a:pt x="2432" y="9266"/>
                    </a:lnTo>
                    <a:close/>
                    <a:moveTo>
                      <a:pt x="3212" y="9266"/>
                    </a:moveTo>
                    <a:lnTo>
                      <a:pt x="3212" y="9625"/>
                    </a:lnTo>
                    <a:lnTo>
                      <a:pt x="2859" y="9625"/>
                    </a:lnTo>
                    <a:lnTo>
                      <a:pt x="2859" y="9266"/>
                    </a:lnTo>
                    <a:close/>
                    <a:moveTo>
                      <a:pt x="3639" y="9266"/>
                    </a:moveTo>
                    <a:lnTo>
                      <a:pt x="3639" y="9625"/>
                    </a:lnTo>
                    <a:lnTo>
                      <a:pt x="3286" y="9625"/>
                    </a:lnTo>
                    <a:lnTo>
                      <a:pt x="3286" y="9266"/>
                    </a:lnTo>
                    <a:close/>
                    <a:moveTo>
                      <a:pt x="4066" y="9266"/>
                    </a:moveTo>
                    <a:lnTo>
                      <a:pt x="4066" y="9625"/>
                    </a:lnTo>
                    <a:lnTo>
                      <a:pt x="3713" y="9625"/>
                    </a:lnTo>
                    <a:lnTo>
                      <a:pt x="3713" y="9266"/>
                    </a:lnTo>
                    <a:close/>
                    <a:moveTo>
                      <a:pt x="4494" y="9266"/>
                    </a:moveTo>
                    <a:lnTo>
                      <a:pt x="4494" y="9625"/>
                    </a:lnTo>
                    <a:lnTo>
                      <a:pt x="4140" y="9625"/>
                    </a:lnTo>
                    <a:lnTo>
                      <a:pt x="4140" y="9266"/>
                    </a:lnTo>
                    <a:close/>
                    <a:moveTo>
                      <a:pt x="4921" y="9266"/>
                    </a:moveTo>
                    <a:lnTo>
                      <a:pt x="4921" y="9625"/>
                    </a:lnTo>
                    <a:lnTo>
                      <a:pt x="4568" y="9625"/>
                    </a:lnTo>
                    <a:lnTo>
                      <a:pt x="4568" y="9266"/>
                    </a:lnTo>
                    <a:close/>
                    <a:moveTo>
                      <a:pt x="5348" y="9266"/>
                    </a:moveTo>
                    <a:lnTo>
                      <a:pt x="5348" y="9625"/>
                    </a:lnTo>
                    <a:lnTo>
                      <a:pt x="4995" y="9625"/>
                    </a:lnTo>
                    <a:lnTo>
                      <a:pt x="4995" y="9266"/>
                    </a:lnTo>
                    <a:close/>
                    <a:moveTo>
                      <a:pt x="5775" y="9266"/>
                    </a:moveTo>
                    <a:lnTo>
                      <a:pt x="5775" y="9625"/>
                    </a:lnTo>
                    <a:lnTo>
                      <a:pt x="5422" y="9625"/>
                    </a:lnTo>
                    <a:lnTo>
                      <a:pt x="5422" y="9266"/>
                    </a:lnTo>
                    <a:close/>
                    <a:moveTo>
                      <a:pt x="6202" y="9266"/>
                    </a:moveTo>
                    <a:lnTo>
                      <a:pt x="6202" y="9625"/>
                    </a:lnTo>
                    <a:lnTo>
                      <a:pt x="5849" y="9625"/>
                    </a:lnTo>
                    <a:lnTo>
                      <a:pt x="5849" y="9266"/>
                    </a:lnTo>
                    <a:close/>
                    <a:moveTo>
                      <a:pt x="6629" y="9266"/>
                    </a:moveTo>
                    <a:lnTo>
                      <a:pt x="6629" y="9625"/>
                    </a:lnTo>
                    <a:lnTo>
                      <a:pt x="6276" y="9625"/>
                    </a:lnTo>
                    <a:lnTo>
                      <a:pt x="6276" y="9266"/>
                    </a:lnTo>
                    <a:close/>
                    <a:moveTo>
                      <a:pt x="7056" y="9266"/>
                    </a:moveTo>
                    <a:lnTo>
                      <a:pt x="7056" y="9625"/>
                    </a:lnTo>
                    <a:lnTo>
                      <a:pt x="6703" y="9625"/>
                    </a:lnTo>
                    <a:lnTo>
                      <a:pt x="6703" y="9266"/>
                    </a:lnTo>
                    <a:close/>
                    <a:moveTo>
                      <a:pt x="7484" y="9266"/>
                    </a:moveTo>
                    <a:lnTo>
                      <a:pt x="7484" y="9625"/>
                    </a:lnTo>
                    <a:lnTo>
                      <a:pt x="7130" y="9625"/>
                    </a:lnTo>
                    <a:lnTo>
                      <a:pt x="7130" y="9266"/>
                    </a:lnTo>
                    <a:close/>
                    <a:moveTo>
                      <a:pt x="7911" y="9266"/>
                    </a:moveTo>
                    <a:lnTo>
                      <a:pt x="7911" y="9625"/>
                    </a:lnTo>
                    <a:lnTo>
                      <a:pt x="7558" y="9625"/>
                    </a:lnTo>
                    <a:lnTo>
                      <a:pt x="7558" y="9266"/>
                    </a:lnTo>
                    <a:close/>
                    <a:moveTo>
                      <a:pt x="8338" y="9266"/>
                    </a:moveTo>
                    <a:lnTo>
                      <a:pt x="8338" y="9625"/>
                    </a:lnTo>
                    <a:lnTo>
                      <a:pt x="7985" y="9625"/>
                    </a:lnTo>
                    <a:lnTo>
                      <a:pt x="7985" y="9266"/>
                    </a:lnTo>
                    <a:close/>
                    <a:moveTo>
                      <a:pt x="8765" y="9266"/>
                    </a:moveTo>
                    <a:lnTo>
                      <a:pt x="8765" y="9625"/>
                    </a:lnTo>
                    <a:lnTo>
                      <a:pt x="8412" y="9625"/>
                    </a:lnTo>
                    <a:lnTo>
                      <a:pt x="8412" y="9266"/>
                    </a:lnTo>
                    <a:close/>
                    <a:moveTo>
                      <a:pt x="9192" y="9266"/>
                    </a:moveTo>
                    <a:lnTo>
                      <a:pt x="9192" y="9625"/>
                    </a:lnTo>
                    <a:lnTo>
                      <a:pt x="8839" y="9625"/>
                    </a:lnTo>
                    <a:lnTo>
                      <a:pt x="8839" y="9266"/>
                    </a:lnTo>
                    <a:close/>
                    <a:moveTo>
                      <a:pt x="9619" y="9266"/>
                    </a:moveTo>
                    <a:lnTo>
                      <a:pt x="9619" y="9625"/>
                    </a:lnTo>
                    <a:lnTo>
                      <a:pt x="9266" y="9625"/>
                    </a:lnTo>
                    <a:lnTo>
                      <a:pt x="9266" y="9266"/>
                    </a:lnTo>
                    <a:close/>
                    <a:moveTo>
                      <a:pt x="10046" y="9266"/>
                    </a:moveTo>
                    <a:lnTo>
                      <a:pt x="10046" y="9625"/>
                    </a:lnTo>
                    <a:lnTo>
                      <a:pt x="9693" y="9625"/>
                    </a:lnTo>
                    <a:lnTo>
                      <a:pt x="9693" y="9266"/>
                    </a:lnTo>
                    <a:close/>
                    <a:moveTo>
                      <a:pt x="10474" y="9266"/>
                    </a:moveTo>
                    <a:lnTo>
                      <a:pt x="10474" y="9625"/>
                    </a:lnTo>
                    <a:lnTo>
                      <a:pt x="10120" y="9625"/>
                    </a:lnTo>
                    <a:lnTo>
                      <a:pt x="10120" y="9266"/>
                    </a:lnTo>
                    <a:close/>
                    <a:moveTo>
                      <a:pt x="10901" y="9266"/>
                    </a:moveTo>
                    <a:lnTo>
                      <a:pt x="10901" y="9625"/>
                    </a:lnTo>
                    <a:lnTo>
                      <a:pt x="10548" y="9625"/>
                    </a:lnTo>
                    <a:lnTo>
                      <a:pt x="10548" y="9266"/>
                    </a:lnTo>
                    <a:close/>
                    <a:moveTo>
                      <a:pt x="11328" y="9266"/>
                    </a:moveTo>
                    <a:lnTo>
                      <a:pt x="11328" y="9625"/>
                    </a:lnTo>
                    <a:lnTo>
                      <a:pt x="10975" y="9625"/>
                    </a:lnTo>
                    <a:lnTo>
                      <a:pt x="10975" y="9266"/>
                    </a:lnTo>
                    <a:close/>
                    <a:moveTo>
                      <a:pt x="11755" y="9266"/>
                    </a:moveTo>
                    <a:lnTo>
                      <a:pt x="11755" y="9625"/>
                    </a:lnTo>
                    <a:lnTo>
                      <a:pt x="11402" y="9625"/>
                    </a:lnTo>
                    <a:lnTo>
                      <a:pt x="11402" y="9266"/>
                    </a:lnTo>
                    <a:close/>
                    <a:moveTo>
                      <a:pt x="649" y="9693"/>
                    </a:moveTo>
                    <a:lnTo>
                      <a:pt x="649" y="10052"/>
                    </a:lnTo>
                    <a:lnTo>
                      <a:pt x="296" y="10052"/>
                    </a:lnTo>
                    <a:lnTo>
                      <a:pt x="296" y="9693"/>
                    </a:lnTo>
                    <a:close/>
                    <a:moveTo>
                      <a:pt x="1076" y="9693"/>
                    </a:moveTo>
                    <a:lnTo>
                      <a:pt x="1076" y="10052"/>
                    </a:lnTo>
                    <a:lnTo>
                      <a:pt x="723" y="10052"/>
                    </a:lnTo>
                    <a:lnTo>
                      <a:pt x="723" y="9693"/>
                    </a:lnTo>
                    <a:close/>
                    <a:moveTo>
                      <a:pt x="1504" y="9693"/>
                    </a:moveTo>
                    <a:lnTo>
                      <a:pt x="1504" y="10052"/>
                    </a:lnTo>
                    <a:lnTo>
                      <a:pt x="1151" y="10052"/>
                    </a:lnTo>
                    <a:lnTo>
                      <a:pt x="1151" y="9693"/>
                    </a:lnTo>
                    <a:close/>
                    <a:moveTo>
                      <a:pt x="1931" y="9693"/>
                    </a:moveTo>
                    <a:lnTo>
                      <a:pt x="1931" y="10052"/>
                    </a:lnTo>
                    <a:lnTo>
                      <a:pt x="1578" y="10052"/>
                    </a:lnTo>
                    <a:lnTo>
                      <a:pt x="1578" y="9693"/>
                    </a:lnTo>
                    <a:close/>
                    <a:moveTo>
                      <a:pt x="2358" y="9693"/>
                    </a:moveTo>
                    <a:lnTo>
                      <a:pt x="2358" y="10052"/>
                    </a:lnTo>
                    <a:lnTo>
                      <a:pt x="2005" y="10052"/>
                    </a:lnTo>
                    <a:lnTo>
                      <a:pt x="2005" y="9693"/>
                    </a:lnTo>
                    <a:close/>
                    <a:moveTo>
                      <a:pt x="2785" y="9693"/>
                    </a:moveTo>
                    <a:lnTo>
                      <a:pt x="2785" y="10052"/>
                    </a:lnTo>
                    <a:lnTo>
                      <a:pt x="2432" y="10052"/>
                    </a:lnTo>
                    <a:lnTo>
                      <a:pt x="2432" y="9693"/>
                    </a:lnTo>
                    <a:close/>
                    <a:moveTo>
                      <a:pt x="3212" y="9693"/>
                    </a:moveTo>
                    <a:lnTo>
                      <a:pt x="3212" y="10052"/>
                    </a:lnTo>
                    <a:lnTo>
                      <a:pt x="2859" y="10052"/>
                    </a:lnTo>
                    <a:lnTo>
                      <a:pt x="2859" y="9693"/>
                    </a:lnTo>
                    <a:close/>
                    <a:moveTo>
                      <a:pt x="3639" y="9693"/>
                    </a:moveTo>
                    <a:lnTo>
                      <a:pt x="3639" y="10052"/>
                    </a:lnTo>
                    <a:lnTo>
                      <a:pt x="3286" y="10052"/>
                    </a:lnTo>
                    <a:lnTo>
                      <a:pt x="3286" y="9693"/>
                    </a:lnTo>
                    <a:close/>
                    <a:moveTo>
                      <a:pt x="4066" y="9693"/>
                    </a:moveTo>
                    <a:lnTo>
                      <a:pt x="4066" y="10052"/>
                    </a:lnTo>
                    <a:lnTo>
                      <a:pt x="3713" y="10052"/>
                    </a:lnTo>
                    <a:lnTo>
                      <a:pt x="3713" y="9693"/>
                    </a:lnTo>
                    <a:close/>
                    <a:moveTo>
                      <a:pt x="4494" y="9693"/>
                    </a:moveTo>
                    <a:lnTo>
                      <a:pt x="4494" y="10052"/>
                    </a:lnTo>
                    <a:lnTo>
                      <a:pt x="4140" y="10052"/>
                    </a:lnTo>
                    <a:lnTo>
                      <a:pt x="4140" y="9693"/>
                    </a:lnTo>
                    <a:close/>
                    <a:moveTo>
                      <a:pt x="4921" y="9693"/>
                    </a:moveTo>
                    <a:lnTo>
                      <a:pt x="4921" y="10052"/>
                    </a:lnTo>
                    <a:lnTo>
                      <a:pt x="4568" y="10052"/>
                    </a:lnTo>
                    <a:lnTo>
                      <a:pt x="4568" y="9693"/>
                    </a:lnTo>
                    <a:close/>
                    <a:moveTo>
                      <a:pt x="5348" y="9693"/>
                    </a:moveTo>
                    <a:lnTo>
                      <a:pt x="5348" y="10052"/>
                    </a:lnTo>
                    <a:lnTo>
                      <a:pt x="4995" y="10052"/>
                    </a:lnTo>
                    <a:lnTo>
                      <a:pt x="4995" y="9693"/>
                    </a:lnTo>
                    <a:close/>
                    <a:moveTo>
                      <a:pt x="5775" y="9693"/>
                    </a:moveTo>
                    <a:lnTo>
                      <a:pt x="5775" y="10052"/>
                    </a:lnTo>
                    <a:lnTo>
                      <a:pt x="5422" y="10052"/>
                    </a:lnTo>
                    <a:lnTo>
                      <a:pt x="5422" y="9693"/>
                    </a:lnTo>
                    <a:close/>
                    <a:moveTo>
                      <a:pt x="6202" y="9693"/>
                    </a:moveTo>
                    <a:lnTo>
                      <a:pt x="6202" y="10052"/>
                    </a:lnTo>
                    <a:lnTo>
                      <a:pt x="5849" y="10052"/>
                    </a:lnTo>
                    <a:lnTo>
                      <a:pt x="5849" y="9693"/>
                    </a:lnTo>
                    <a:close/>
                    <a:moveTo>
                      <a:pt x="6629" y="9693"/>
                    </a:moveTo>
                    <a:lnTo>
                      <a:pt x="6629" y="10052"/>
                    </a:lnTo>
                    <a:lnTo>
                      <a:pt x="6276" y="10052"/>
                    </a:lnTo>
                    <a:lnTo>
                      <a:pt x="6276" y="9693"/>
                    </a:lnTo>
                    <a:close/>
                    <a:moveTo>
                      <a:pt x="7056" y="9693"/>
                    </a:moveTo>
                    <a:lnTo>
                      <a:pt x="7056" y="10052"/>
                    </a:lnTo>
                    <a:lnTo>
                      <a:pt x="6703" y="10052"/>
                    </a:lnTo>
                    <a:lnTo>
                      <a:pt x="6703" y="9693"/>
                    </a:lnTo>
                    <a:close/>
                    <a:moveTo>
                      <a:pt x="7484" y="9693"/>
                    </a:moveTo>
                    <a:lnTo>
                      <a:pt x="7484" y="10052"/>
                    </a:lnTo>
                    <a:lnTo>
                      <a:pt x="7130" y="10052"/>
                    </a:lnTo>
                    <a:lnTo>
                      <a:pt x="7130" y="9693"/>
                    </a:lnTo>
                    <a:close/>
                    <a:moveTo>
                      <a:pt x="7911" y="9693"/>
                    </a:moveTo>
                    <a:lnTo>
                      <a:pt x="7911" y="10052"/>
                    </a:lnTo>
                    <a:lnTo>
                      <a:pt x="7558" y="10052"/>
                    </a:lnTo>
                    <a:lnTo>
                      <a:pt x="7558" y="9693"/>
                    </a:lnTo>
                    <a:close/>
                    <a:moveTo>
                      <a:pt x="8338" y="9693"/>
                    </a:moveTo>
                    <a:lnTo>
                      <a:pt x="8338" y="10052"/>
                    </a:lnTo>
                    <a:lnTo>
                      <a:pt x="7985" y="10052"/>
                    </a:lnTo>
                    <a:lnTo>
                      <a:pt x="7985" y="9693"/>
                    </a:lnTo>
                    <a:close/>
                    <a:moveTo>
                      <a:pt x="8765" y="9693"/>
                    </a:moveTo>
                    <a:lnTo>
                      <a:pt x="8765" y="10052"/>
                    </a:lnTo>
                    <a:lnTo>
                      <a:pt x="8412" y="10052"/>
                    </a:lnTo>
                    <a:lnTo>
                      <a:pt x="8412" y="9693"/>
                    </a:lnTo>
                    <a:close/>
                    <a:moveTo>
                      <a:pt x="9192" y="9693"/>
                    </a:moveTo>
                    <a:lnTo>
                      <a:pt x="9192" y="10052"/>
                    </a:lnTo>
                    <a:lnTo>
                      <a:pt x="8839" y="10052"/>
                    </a:lnTo>
                    <a:lnTo>
                      <a:pt x="8839" y="9693"/>
                    </a:lnTo>
                    <a:close/>
                    <a:moveTo>
                      <a:pt x="9619" y="9693"/>
                    </a:moveTo>
                    <a:lnTo>
                      <a:pt x="9619" y="10052"/>
                    </a:lnTo>
                    <a:lnTo>
                      <a:pt x="9266" y="10052"/>
                    </a:lnTo>
                    <a:lnTo>
                      <a:pt x="9266" y="9693"/>
                    </a:lnTo>
                    <a:close/>
                    <a:moveTo>
                      <a:pt x="10046" y="9693"/>
                    </a:moveTo>
                    <a:lnTo>
                      <a:pt x="10046" y="10052"/>
                    </a:lnTo>
                    <a:lnTo>
                      <a:pt x="9693" y="10052"/>
                    </a:lnTo>
                    <a:lnTo>
                      <a:pt x="9693" y="9693"/>
                    </a:lnTo>
                    <a:close/>
                    <a:moveTo>
                      <a:pt x="10474" y="9693"/>
                    </a:moveTo>
                    <a:lnTo>
                      <a:pt x="10474" y="10052"/>
                    </a:lnTo>
                    <a:lnTo>
                      <a:pt x="10120" y="10052"/>
                    </a:lnTo>
                    <a:lnTo>
                      <a:pt x="10120" y="9693"/>
                    </a:lnTo>
                    <a:close/>
                    <a:moveTo>
                      <a:pt x="10901" y="9693"/>
                    </a:moveTo>
                    <a:lnTo>
                      <a:pt x="10901" y="10052"/>
                    </a:lnTo>
                    <a:lnTo>
                      <a:pt x="10548" y="10052"/>
                    </a:lnTo>
                    <a:lnTo>
                      <a:pt x="10548" y="9693"/>
                    </a:lnTo>
                    <a:close/>
                    <a:moveTo>
                      <a:pt x="11328" y="9693"/>
                    </a:moveTo>
                    <a:lnTo>
                      <a:pt x="11328" y="10052"/>
                    </a:lnTo>
                    <a:lnTo>
                      <a:pt x="10975" y="10052"/>
                    </a:lnTo>
                    <a:lnTo>
                      <a:pt x="10975" y="9693"/>
                    </a:lnTo>
                    <a:close/>
                    <a:moveTo>
                      <a:pt x="11755" y="9693"/>
                    </a:moveTo>
                    <a:lnTo>
                      <a:pt x="11755" y="10052"/>
                    </a:lnTo>
                    <a:lnTo>
                      <a:pt x="11402" y="10052"/>
                    </a:lnTo>
                    <a:lnTo>
                      <a:pt x="11402" y="9693"/>
                    </a:lnTo>
                    <a:close/>
                    <a:moveTo>
                      <a:pt x="649" y="10120"/>
                    </a:moveTo>
                    <a:lnTo>
                      <a:pt x="649" y="10479"/>
                    </a:lnTo>
                    <a:lnTo>
                      <a:pt x="296" y="10479"/>
                    </a:lnTo>
                    <a:lnTo>
                      <a:pt x="296" y="10120"/>
                    </a:lnTo>
                    <a:close/>
                    <a:moveTo>
                      <a:pt x="1076" y="10120"/>
                    </a:moveTo>
                    <a:lnTo>
                      <a:pt x="1076" y="10479"/>
                    </a:lnTo>
                    <a:lnTo>
                      <a:pt x="723" y="10479"/>
                    </a:lnTo>
                    <a:lnTo>
                      <a:pt x="723" y="10120"/>
                    </a:lnTo>
                    <a:close/>
                    <a:moveTo>
                      <a:pt x="1504" y="10120"/>
                    </a:moveTo>
                    <a:lnTo>
                      <a:pt x="1504" y="10479"/>
                    </a:lnTo>
                    <a:lnTo>
                      <a:pt x="1151" y="10479"/>
                    </a:lnTo>
                    <a:lnTo>
                      <a:pt x="1151" y="10120"/>
                    </a:lnTo>
                    <a:close/>
                    <a:moveTo>
                      <a:pt x="1931" y="10120"/>
                    </a:moveTo>
                    <a:lnTo>
                      <a:pt x="1931" y="10479"/>
                    </a:lnTo>
                    <a:lnTo>
                      <a:pt x="1578" y="10479"/>
                    </a:lnTo>
                    <a:lnTo>
                      <a:pt x="1578" y="10120"/>
                    </a:lnTo>
                    <a:close/>
                    <a:moveTo>
                      <a:pt x="2358" y="10120"/>
                    </a:moveTo>
                    <a:lnTo>
                      <a:pt x="2358" y="10479"/>
                    </a:lnTo>
                    <a:lnTo>
                      <a:pt x="2005" y="10479"/>
                    </a:lnTo>
                    <a:lnTo>
                      <a:pt x="2005" y="10120"/>
                    </a:lnTo>
                    <a:close/>
                    <a:moveTo>
                      <a:pt x="2785" y="10120"/>
                    </a:moveTo>
                    <a:lnTo>
                      <a:pt x="2785" y="10479"/>
                    </a:lnTo>
                    <a:lnTo>
                      <a:pt x="2432" y="10479"/>
                    </a:lnTo>
                    <a:lnTo>
                      <a:pt x="2432" y="10120"/>
                    </a:lnTo>
                    <a:close/>
                    <a:moveTo>
                      <a:pt x="3212" y="10120"/>
                    </a:moveTo>
                    <a:lnTo>
                      <a:pt x="3212" y="10479"/>
                    </a:lnTo>
                    <a:lnTo>
                      <a:pt x="2859" y="10479"/>
                    </a:lnTo>
                    <a:lnTo>
                      <a:pt x="2859" y="10120"/>
                    </a:lnTo>
                    <a:close/>
                    <a:moveTo>
                      <a:pt x="3639" y="10120"/>
                    </a:moveTo>
                    <a:lnTo>
                      <a:pt x="3639" y="10479"/>
                    </a:lnTo>
                    <a:lnTo>
                      <a:pt x="3286" y="10479"/>
                    </a:lnTo>
                    <a:lnTo>
                      <a:pt x="3286" y="10120"/>
                    </a:lnTo>
                    <a:close/>
                    <a:moveTo>
                      <a:pt x="4066" y="10120"/>
                    </a:moveTo>
                    <a:lnTo>
                      <a:pt x="4066" y="10479"/>
                    </a:lnTo>
                    <a:lnTo>
                      <a:pt x="3713" y="10479"/>
                    </a:lnTo>
                    <a:lnTo>
                      <a:pt x="3713" y="10120"/>
                    </a:lnTo>
                    <a:close/>
                    <a:moveTo>
                      <a:pt x="4494" y="10120"/>
                    </a:moveTo>
                    <a:lnTo>
                      <a:pt x="4494" y="10479"/>
                    </a:lnTo>
                    <a:lnTo>
                      <a:pt x="4140" y="10479"/>
                    </a:lnTo>
                    <a:lnTo>
                      <a:pt x="4140" y="10120"/>
                    </a:lnTo>
                    <a:close/>
                    <a:moveTo>
                      <a:pt x="4921" y="10120"/>
                    </a:moveTo>
                    <a:lnTo>
                      <a:pt x="4921" y="10479"/>
                    </a:lnTo>
                    <a:lnTo>
                      <a:pt x="4568" y="10479"/>
                    </a:lnTo>
                    <a:lnTo>
                      <a:pt x="4568" y="10120"/>
                    </a:lnTo>
                    <a:close/>
                    <a:moveTo>
                      <a:pt x="5348" y="10120"/>
                    </a:moveTo>
                    <a:lnTo>
                      <a:pt x="5348" y="10479"/>
                    </a:lnTo>
                    <a:lnTo>
                      <a:pt x="4995" y="10479"/>
                    </a:lnTo>
                    <a:lnTo>
                      <a:pt x="4995" y="10120"/>
                    </a:lnTo>
                    <a:close/>
                    <a:moveTo>
                      <a:pt x="5775" y="10120"/>
                    </a:moveTo>
                    <a:lnTo>
                      <a:pt x="5775" y="10479"/>
                    </a:lnTo>
                    <a:lnTo>
                      <a:pt x="5422" y="10479"/>
                    </a:lnTo>
                    <a:lnTo>
                      <a:pt x="5422" y="10120"/>
                    </a:lnTo>
                    <a:close/>
                    <a:moveTo>
                      <a:pt x="6202" y="10120"/>
                    </a:moveTo>
                    <a:lnTo>
                      <a:pt x="6202" y="10479"/>
                    </a:lnTo>
                    <a:lnTo>
                      <a:pt x="5849" y="10479"/>
                    </a:lnTo>
                    <a:lnTo>
                      <a:pt x="5849" y="10120"/>
                    </a:lnTo>
                    <a:close/>
                    <a:moveTo>
                      <a:pt x="6629" y="10120"/>
                    </a:moveTo>
                    <a:lnTo>
                      <a:pt x="6629" y="10479"/>
                    </a:lnTo>
                    <a:lnTo>
                      <a:pt x="6276" y="10479"/>
                    </a:lnTo>
                    <a:lnTo>
                      <a:pt x="6276" y="10120"/>
                    </a:lnTo>
                    <a:close/>
                    <a:moveTo>
                      <a:pt x="7056" y="10120"/>
                    </a:moveTo>
                    <a:lnTo>
                      <a:pt x="7056" y="10479"/>
                    </a:lnTo>
                    <a:lnTo>
                      <a:pt x="6703" y="10479"/>
                    </a:lnTo>
                    <a:lnTo>
                      <a:pt x="6703" y="10120"/>
                    </a:lnTo>
                    <a:close/>
                    <a:moveTo>
                      <a:pt x="7484" y="10120"/>
                    </a:moveTo>
                    <a:lnTo>
                      <a:pt x="7484" y="10479"/>
                    </a:lnTo>
                    <a:lnTo>
                      <a:pt x="7130" y="10479"/>
                    </a:lnTo>
                    <a:lnTo>
                      <a:pt x="7130" y="10120"/>
                    </a:lnTo>
                    <a:close/>
                    <a:moveTo>
                      <a:pt x="7911" y="10120"/>
                    </a:moveTo>
                    <a:lnTo>
                      <a:pt x="7911" y="10479"/>
                    </a:lnTo>
                    <a:lnTo>
                      <a:pt x="7558" y="10479"/>
                    </a:lnTo>
                    <a:lnTo>
                      <a:pt x="7558" y="10120"/>
                    </a:lnTo>
                    <a:close/>
                    <a:moveTo>
                      <a:pt x="8338" y="10120"/>
                    </a:moveTo>
                    <a:lnTo>
                      <a:pt x="8338" y="10479"/>
                    </a:lnTo>
                    <a:lnTo>
                      <a:pt x="7985" y="10479"/>
                    </a:lnTo>
                    <a:lnTo>
                      <a:pt x="7985" y="10120"/>
                    </a:lnTo>
                    <a:close/>
                    <a:moveTo>
                      <a:pt x="8765" y="10120"/>
                    </a:moveTo>
                    <a:lnTo>
                      <a:pt x="8765" y="10479"/>
                    </a:lnTo>
                    <a:lnTo>
                      <a:pt x="8412" y="10479"/>
                    </a:lnTo>
                    <a:lnTo>
                      <a:pt x="8412" y="10120"/>
                    </a:lnTo>
                    <a:close/>
                    <a:moveTo>
                      <a:pt x="9192" y="10120"/>
                    </a:moveTo>
                    <a:lnTo>
                      <a:pt x="9192" y="10479"/>
                    </a:lnTo>
                    <a:lnTo>
                      <a:pt x="8839" y="10479"/>
                    </a:lnTo>
                    <a:lnTo>
                      <a:pt x="8839" y="10120"/>
                    </a:lnTo>
                    <a:close/>
                    <a:moveTo>
                      <a:pt x="9619" y="10120"/>
                    </a:moveTo>
                    <a:lnTo>
                      <a:pt x="9619" y="10479"/>
                    </a:lnTo>
                    <a:lnTo>
                      <a:pt x="9266" y="10479"/>
                    </a:lnTo>
                    <a:lnTo>
                      <a:pt x="9266" y="10120"/>
                    </a:lnTo>
                    <a:close/>
                    <a:moveTo>
                      <a:pt x="10046" y="10120"/>
                    </a:moveTo>
                    <a:lnTo>
                      <a:pt x="10046" y="10479"/>
                    </a:lnTo>
                    <a:lnTo>
                      <a:pt x="9693" y="10479"/>
                    </a:lnTo>
                    <a:lnTo>
                      <a:pt x="9693" y="10120"/>
                    </a:lnTo>
                    <a:close/>
                    <a:moveTo>
                      <a:pt x="10474" y="10120"/>
                    </a:moveTo>
                    <a:lnTo>
                      <a:pt x="10474" y="10479"/>
                    </a:lnTo>
                    <a:lnTo>
                      <a:pt x="10120" y="10479"/>
                    </a:lnTo>
                    <a:lnTo>
                      <a:pt x="10120" y="10120"/>
                    </a:lnTo>
                    <a:close/>
                    <a:moveTo>
                      <a:pt x="10901" y="10120"/>
                    </a:moveTo>
                    <a:lnTo>
                      <a:pt x="10901" y="10479"/>
                    </a:lnTo>
                    <a:lnTo>
                      <a:pt x="10548" y="10479"/>
                    </a:lnTo>
                    <a:lnTo>
                      <a:pt x="10548" y="10120"/>
                    </a:lnTo>
                    <a:close/>
                    <a:moveTo>
                      <a:pt x="11328" y="10120"/>
                    </a:moveTo>
                    <a:lnTo>
                      <a:pt x="11328" y="10479"/>
                    </a:lnTo>
                    <a:lnTo>
                      <a:pt x="10975" y="10479"/>
                    </a:lnTo>
                    <a:lnTo>
                      <a:pt x="10975" y="10120"/>
                    </a:lnTo>
                    <a:close/>
                    <a:moveTo>
                      <a:pt x="11755" y="10120"/>
                    </a:moveTo>
                    <a:lnTo>
                      <a:pt x="11755" y="10479"/>
                    </a:lnTo>
                    <a:lnTo>
                      <a:pt x="11402" y="10479"/>
                    </a:lnTo>
                    <a:lnTo>
                      <a:pt x="11402" y="10120"/>
                    </a:lnTo>
                    <a:close/>
                    <a:moveTo>
                      <a:pt x="649" y="10548"/>
                    </a:moveTo>
                    <a:lnTo>
                      <a:pt x="649" y="10906"/>
                    </a:lnTo>
                    <a:lnTo>
                      <a:pt x="296" y="10906"/>
                    </a:lnTo>
                    <a:lnTo>
                      <a:pt x="296" y="10548"/>
                    </a:lnTo>
                    <a:close/>
                    <a:moveTo>
                      <a:pt x="1076" y="10548"/>
                    </a:moveTo>
                    <a:lnTo>
                      <a:pt x="1076" y="10906"/>
                    </a:lnTo>
                    <a:lnTo>
                      <a:pt x="723" y="10906"/>
                    </a:lnTo>
                    <a:lnTo>
                      <a:pt x="723" y="10548"/>
                    </a:lnTo>
                    <a:close/>
                    <a:moveTo>
                      <a:pt x="1504" y="10548"/>
                    </a:moveTo>
                    <a:lnTo>
                      <a:pt x="1504" y="10906"/>
                    </a:lnTo>
                    <a:lnTo>
                      <a:pt x="1151" y="10906"/>
                    </a:lnTo>
                    <a:lnTo>
                      <a:pt x="1151" y="10548"/>
                    </a:lnTo>
                    <a:close/>
                    <a:moveTo>
                      <a:pt x="1931" y="10548"/>
                    </a:moveTo>
                    <a:lnTo>
                      <a:pt x="1931" y="10906"/>
                    </a:lnTo>
                    <a:lnTo>
                      <a:pt x="1578" y="10906"/>
                    </a:lnTo>
                    <a:lnTo>
                      <a:pt x="1578" y="10548"/>
                    </a:lnTo>
                    <a:close/>
                    <a:moveTo>
                      <a:pt x="2358" y="10548"/>
                    </a:moveTo>
                    <a:lnTo>
                      <a:pt x="2358" y="10906"/>
                    </a:lnTo>
                    <a:lnTo>
                      <a:pt x="2005" y="10906"/>
                    </a:lnTo>
                    <a:lnTo>
                      <a:pt x="2005" y="10548"/>
                    </a:lnTo>
                    <a:close/>
                    <a:moveTo>
                      <a:pt x="2785" y="10548"/>
                    </a:moveTo>
                    <a:lnTo>
                      <a:pt x="2785" y="10906"/>
                    </a:lnTo>
                    <a:lnTo>
                      <a:pt x="2432" y="10906"/>
                    </a:lnTo>
                    <a:lnTo>
                      <a:pt x="2432" y="10548"/>
                    </a:lnTo>
                    <a:close/>
                    <a:moveTo>
                      <a:pt x="3212" y="10548"/>
                    </a:moveTo>
                    <a:lnTo>
                      <a:pt x="3212" y="10906"/>
                    </a:lnTo>
                    <a:lnTo>
                      <a:pt x="2859" y="10906"/>
                    </a:lnTo>
                    <a:lnTo>
                      <a:pt x="2859" y="10548"/>
                    </a:lnTo>
                    <a:close/>
                    <a:moveTo>
                      <a:pt x="3639" y="10548"/>
                    </a:moveTo>
                    <a:lnTo>
                      <a:pt x="3639" y="10906"/>
                    </a:lnTo>
                    <a:lnTo>
                      <a:pt x="3286" y="10906"/>
                    </a:lnTo>
                    <a:lnTo>
                      <a:pt x="3286" y="10548"/>
                    </a:lnTo>
                    <a:close/>
                    <a:moveTo>
                      <a:pt x="4066" y="10548"/>
                    </a:moveTo>
                    <a:lnTo>
                      <a:pt x="4066" y="10906"/>
                    </a:lnTo>
                    <a:lnTo>
                      <a:pt x="3713" y="10906"/>
                    </a:lnTo>
                    <a:lnTo>
                      <a:pt x="3713" y="10548"/>
                    </a:lnTo>
                    <a:close/>
                    <a:moveTo>
                      <a:pt x="4494" y="10548"/>
                    </a:moveTo>
                    <a:lnTo>
                      <a:pt x="4494" y="10906"/>
                    </a:lnTo>
                    <a:lnTo>
                      <a:pt x="4140" y="10906"/>
                    </a:lnTo>
                    <a:lnTo>
                      <a:pt x="4140" y="10548"/>
                    </a:lnTo>
                    <a:close/>
                    <a:moveTo>
                      <a:pt x="4921" y="10548"/>
                    </a:moveTo>
                    <a:lnTo>
                      <a:pt x="4921" y="10906"/>
                    </a:lnTo>
                    <a:lnTo>
                      <a:pt x="4568" y="10906"/>
                    </a:lnTo>
                    <a:lnTo>
                      <a:pt x="4568" y="10548"/>
                    </a:lnTo>
                    <a:close/>
                    <a:moveTo>
                      <a:pt x="5348" y="10548"/>
                    </a:moveTo>
                    <a:lnTo>
                      <a:pt x="5348" y="10906"/>
                    </a:lnTo>
                    <a:lnTo>
                      <a:pt x="4995" y="10906"/>
                    </a:lnTo>
                    <a:lnTo>
                      <a:pt x="4995" y="10548"/>
                    </a:lnTo>
                    <a:close/>
                    <a:moveTo>
                      <a:pt x="5775" y="10548"/>
                    </a:moveTo>
                    <a:lnTo>
                      <a:pt x="5775" y="10906"/>
                    </a:lnTo>
                    <a:lnTo>
                      <a:pt x="5422" y="10906"/>
                    </a:lnTo>
                    <a:lnTo>
                      <a:pt x="5422" y="10548"/>
                    </a:lnTo>
                    <a:close/>
                    <a:moveTo>
                      <a:pt x="6202" y="10548"/>
                    </a:moveTo>
                    <a:lnTo>
                      <a:pt x="6202" y="10906"/>
                    </a:lnTo>
                    <a:lnTo>
                      <a:pt x="5849" y="10906"/>
                    </a:lnTo>
                    <a:lnTo>
                      <a:pt x="5849" y="10548"/>
                    </a:lnTo>
                    <a:close/>
                    <a:moveTo>
                      <a:pt x="6629" y="10548"/>
                    </a:moveTo>
                    <a:lnTo>
                      <a:pt x="6629" y="10906"/>
                    </a:lnTo>
                    <a:lnTo>
                      <a:pt x="6276" y="10906"/>
                    </a:lnTo>
                    <a:lnTo>
                      <a:pt x="6276" y="10548"/>
                    </a:lnTo>
                    <a:close/>
                    <a:moveTo>
                      <a:pt x="7056" y="10548"/>
                    </a:moveTo>
                    <a:lnTo>
                      <a:pt x="7056" y="10906"/>
                    </a:lnTo>
                    <a:lnTo>
                      <a:pt x="6703" y="10906"/>
                    </a:lnTo>
                    <a:lnTo>
                      <a:pt x="6703" y="10548"/>
                    </a:lnTo>
                    <a:close/>
                    <a:moveTo>
                      <a:pt x="7484" y="10548"/>
                    </a:moveTo>
                    <a:lnTo>
                      <a:pt x="7484" y="10906"/>
                    </a:lnTo>
                    <a:lnTo>
                      <a:pt x="7130" y="10906"/>
                    </a:lnTo>
                    <a:lnTo>
                      <a:pt x="7130" y="10548"/>
                    </a:lnTo>
                    <a:close/>
                    <a:moveTo>
                      <a:pt x="7911" y="10548"/>
                    </a:moveTo>
                    <a:lnTo>
                      <a:pt x="7911" y="10906"/>
                    </a:lnTo>
                    <a:lnTo>
                      <a:pt x="7558" y="10906"/>
                    </a:lnTo>
                    <a:lnTo>
                      <a:pt x="7558" y="10548"/>
                    </a:lnTo>
                    <a:close/>
                    <a:moveTo>
                      <a:pt x="8338" y="10548"/>
                    </a:moveTo>
                    <a:lnTo>
                      <a:pt x="8338" y="10906"/>
                    </a:lnTo>
                    <a:lnTo>
                      <a:pt x="7985" y="10906"/>
                    </a:lnTo>
                    <a:lnTo>
                      <a:pt x="7985" y="10548"/>
                    </a:lnTo>
                    <a:close/>
                    <a:moveTo>
                      <a:pt x="8765" y="10548"/>
                    </a:moveTo>
                    <a:lnTo>
                      <a:pt x="8765" y="10906"/>
                    </a:lnTo>
                    <a:lnTo>
                      <a:pt x="8412" y="10906"/>
                    </a:lnTo>
                    <a:lnTo>
                      <a:pt x="8412" y="10548"/>
                    </a:lnTo>
                    <a:close/>
                    <a:moveTo>
                      <a:pt x="9192" y="10548"/>
                    </a:moveTo>
                    <a:lnTo>
                      <a:pt x="9192" y="10906"/>
                    </a:lnTo>
                    <a:lnTo>
                      <a:pt x="8839" y="10906"/>
                    </a:lnTo>
                    <a:lnTo>
                      <a:pt x="8839" y="10548"/>
                    </a:lnTo>
                    <a:close/>
                    <a:moveTo>
                      <a:pt x="9619" y="10548"/>
                    </a:moveTo>
                    <a:lnTo>
                      <a:pt x="9619" y="10906"/>
                    </a:lnTo>
                    <a:lnTo>
                      <a:pt x="9266" y="10906"/>
                    </a:lnTo>
                    <a:lnTo>
                      <a:pt x="9266" y="10548"/>
                    </a:lnTo>
                    <a:close/>
                    <a:moveTo>
                      <a:pt x="10046" y="10548"/>
                    </a:moveTo>
                    <a:lnTo>
                      <a:pt x="10046" y="10906"/>
                    </a:lnTo>
                    <a:lnTo>
                      <a:pt x="9693" y="10906"/>
                    </a:lnTo>
                    <a:lnTo>
                      <a:pt x="9693" y="10548"/>
                    </a:lnTo>
                    <a:close/>
                    <a:moveTo>
                      <a:pt x="10474" y="10548"/>
                    </a:moveTo>
                    <a:lnTo>
                      <a:pt x="10474" y="10906"/>
                    </a:lnTo>
                    <a:lnTo>
                      <a:pt x="10120" y="10906"/>
                    </a:lnTo>
                    <a:lnTo>
                      <a:pt x="10120" y="10548"/>
                    </a:lnTo>
                    <a:close/>
                    <a:moveTo>
                      <a:pt x="10901" y="10548"/>
                    </a:moveTo>
                    <a:lnTo>
                      <a:pt x="10901" y="10906"/>
                    </a:lnTo>
                    <a:lnTo>
                      <a:pt x="10548" y="10906"/>
                    </a:lnTo>
                    <a:lnTo>
                      <a:pt x="10548" y="10548"/>
                    </a:lnTo>
                    <a:close/>
                    <a:moveTo>
                      <a:pt x="11328" y="10548"/>
                    </a:moveTo>
                    <a:lnTo>
                      <a:pt x="11328" y="10906"/>
                    </a:lnTo>
                    <a:lnTo>
                      <a:pt x="10975" y="10906"/>
                    </a:lnTo>
                    <a:lnTo>
                      <a:pt x="10975" y="10548"/>
                    </a:lnTo>
                    <a:close/>
                    <a:moveTo>
                      <a:pt x="11755" y="10548"/>
                    </a:moveTo>
                    <a:lnTo>
                      <a:pt x="11755" y="10906"/>
                    </a:lnTo>
                    <a:lnTo>
                      <a:pt x="11402" y="10906"/>
                    </a:lnTo>
                    <a:lnTo>
                      <a:pt x="11402" y="10548"/>
                    </a:lnTo>
                    <a:close/>
                    <a:moveTo>
                      <a:pt x="649" y="10975"/>
                    </a:moveTo>
                    <a:lnTo>
                      <a:pt x="649" y="11334"/>
                    </a:lnTo>
                    <a:lnTo>
                      <a:pt x="296" y="11334"/>
                    </a:lnTo>
                    <a:lnTo>
                      <a:pt x="296" y="10975"/>
                    </a:lnTo>
                    <a:close/>
                    <a:moveTo>
                      <a:pt x="1076" y="10975"/>
                    </a:moveTo>
                    <a:lnTo>
                      <a:pt x="1076" y="11334"/>
                    </a:lnTo>
                    <a:lnTo>
                      <a:pt x="723" y="11334"/>
                    </a:lnTo>
                    <a:lnTo>
                      <a:pt x="723" y="10975"/>
                    </a:lnTo>
                    <a:close/>
                    <a:moveTo>
                      <a:pt x="1504" y="10975"/>
                    </a:moveTo>
                    <a:lnTo>
                      <a:pt x="1504" y="11334"/>
                    </a:lnTo>
                    <a:lnTo>
                      <a:pt x="1151" y="11334"/>
                    </a:lnTo>
                    <a:lnTo>
                      <a:pt x="1151" y="10975"/>
                    </a:lnTo>
                    <a:close/>
                    <a:moveTo>
                      <a:pt x="1931" y="10975"/>
                    </a:moveTo>
                    <a:lnTo>
                      <a:pt x="1931" y="11334"/>
                    </a:lnTo>
                    <a:lnTo>
                      <a:pt x="1578" y="11334"/>
                    </a:lnTo>
                    <a:lnTo>
                      <a:pt x="1578" y="10975"/>
                    </a:lnTo>
                    <a:close/>
                    <a:moveTo>
                      <a:pt x="2358" y="10975"/>
                    </a:moveTo>
                    <a:lnTo>
                      <a:pt x="2358" y="11334"/>
                    </a:lnTo>
                    <a:lnTo>
                      <a:pt x="2005" y="11334"/>
                    </a:lnTo>
                    <a:lnTo>
                      <a:pt x="2005" y="10975"/>
                    </a:lnTo>
                    <a:close/>
                    <a:moveTo>
                      <a:pt x="2785" y="10975"/>
                    </a:moveTo>
                    <a:lnTo>
                      <a:pt x="2785" y="11334"/>
                    </a:lnTo>
                    <a:lnTo>
                      <a:pt x="2432" y="11334"/>
                    </a:lnTo>
                    <a:lnTo>
                      <a:pt x="2432" y="10975"/>
                    </a:lnTo>
                    <a:close/>
                    <a:moveTo>
                      <a:pt x="3212" y="10975"/>
                    </a:moveTo>
                    <a:lnTo>
                      <a:pt x="3212" y="11334"/>
                    </a:lnTo>
                    <a:lnTo>
                      <a:pt x="2859" y="11334"/>
                    </a:lnTo>
                    <a:lnTo>
                      <a:pt x="2859" y="10975"/>
                    </a:lnTo>
                    <a:close/>
                    <a:moveTo>
                      <a:pt x="3639" y="10975"/>
                    </a:moveTo>
                    <a:lnTo>
                      <a:pt x="3639" y="11334"/>
                    </a:lnTo>
                    <a:lnTo>
                      <a:pt x="3286" y="11334"/>
                    </a:lnTo>
                    <a:lnTo>
                      <a:pt x="3286" y="10975"/>
                    </a:lnTo>
                    <a:close/>
                    <a:moveTo>
                      <a:pt x="4066" y="10975"/>
                    </a:moveTo>
                    <a:lnTo>
                      <a:pt x="4066" y="11334"/>
                    </a:lnTo>
                    <a:lnTo>
                      <a:pt x="3713" y="11334"/>
                    </a:lnTo>
                    <a:lnTo>
                      <a:pt x="3713" y="10975"/>
                    </a:lnTo>
                    <a:close/>
                    <a:moveTo>
                      <a:pt x="4494" y="10975"/>
                    </a:moveTo>
                    <a:lnTo>
                      <a:pt x="4494" y="11334"/>
                    </a:lnTo>
                    <a:lnTo>
                      <a:pt x="4140" y="11334"/>
                    </a:lnTo>
                    <a:lnTo>
                      <a:pt x="4140" y="10975"/>
                    </a:lnTo>
                    <a:close/>
                    <a:moveTo>
                      <a:pt x="4921" y="10975"/>
                    </a:moveTo>
                    <a:lnTo>
                      <a:pt x="4921" y="11334"/>
                    </a:lnTo>
                    <a:lnTo>
                      <a:pt x="4568" y="11334"/>
                    </a:lnTo>
                    <a:lnTo>
                      <a:pt x="4568" y="10975"/>
                    </a:lnTo>
                    <a:close/>
                    <a:moveTo>
                      <a:pt x="5348" y="10975"/>
                    </a:moveTo>
                    <a:lnTo>
                      <a:pt x="5348" y="11334"/>
                    </a:lnTo>
                    <a:lnTo>
                      <a:pt x="4995" y="11334"/>
                    </a:lnTo>
                    <a:lnTo>
                      <a:pt x="4995" y="10975"/>
                    </a:lnTo>
                    <a:close/>
                    <a:moveTo>
                      <a:pt x="5775" y="10975"/>
                    </a:moveTo>
                    <a:lnTo>
                      <a:pt x="5775" y="11334"/>
                    </a:lnTo>
                    <a:lnTo>
                      <a:pt x="5422" y="11334"/>
                    </a:lnTo>
                    <a:lnTo>
                      <a:pt x="5422" y="10975"/>
                    </a:lnTo>
                    <a:close/>
                    <a:moveTo>
                      <a:pt x="6202" y="10975"/>
                    </a:moveTo>
                    <a:lnTo>
                      <a:pt x="6202" y="11334"/>
                    </a:lnTo>
                    <a:lnTo>
                      <a:pt x="5849" y="11334"/>
                    </a:lnTo>
                    <a:lnTo>
                      <a:pt x="5849" y="10975"/>
                    </a:lnTo>
                    <a:close/>
                    <a:moveTo>
                      <a:pt x="6629" y="10975"/>
                    </a:moveTo>
                    <a:lnTo>
                      <a:pt x="6629" y="11334"/>
                    </a:lnTo>
                    <a:lnTo>
                      <a:pt x="6276" y="11334"/>
                    </a:lnTo>
                    <a:lnTo>
                      <a:pt x="6276" y="10975"/>
                    </a:lnTo>
                    <a:close/>
                    <a:moveTo>
                      <a:pt x="7056" y="10975"/>
                    </a:moveTo>
                    <a:lnTo>
                      <a:pt x="7056" y="11334"/>
                    </a:lnTo>
                    <a:lnTo>
                      <a:pt x="6703" y="11334"/>
                    </a:lnTo>
                    <a:lnTo>
                      <a:pt x="6703" y="10975"/>
                    </a:lnTo>
                    <a:close/>
                    <a:moveTo>
                      <a:pt x="7484" y="10975"/>
                    </a:moveTo>
                    <a:lnTo>
                      <a:pt x="7484" y="11334"/>
                    </a:lnTo>
                    <a:lnTo>
                      <a:pt x="7130" y="11334"/>
                    </a:lnTo>
                    <a:lnTo>
                      <a:pt x="7130" y="10975"/>
                    </a:lnTo>
                    <a:close/>
                    <a:moveTo>
                      <a:pt x="7911" y="10975"/>
                    </a:moveTo>
                    <a:lnTo>
                      <a:pt x="7911" y="11334"/>
                    </a:lnTo>
                    <a:lnTo>
                      <a:pt x="7558" y="11334"/>
                    </a:lnTo>
                    <a:lnTo>
                      <a:pt x="7558" y="10975"/>
                    </a:lnTo>
                    <a:close/>
                    <a:moveTo>
                      <a:pt x="8338" y="10975"/>
                    </a:moveTo>
                    <a:lnTo>
                      <a:pt x="8338" y="11334"/>
                    </a:lnTo>
                    <a:lnTo>
                      <a:pt x="7985" y="11334"/>
                    </a:lnTo>
                    <a:lnTo>
                      <a:pt x="7985" y="10975"/>
                    </a:lnTo>
                    <a:close/>
                    <a:moveTo>
                      <a:pt x="8765" y="10975"/>
                    </a:moveTo>
                    <a:lnTo>
                      <a:pt x="8765" y="11334"/>
                    </a:lnTo>
                    <a:lnTo>
                      <a:pt x="8412" y="11334"/>
                    </a:lnTo>
                    <a:lnTo>
                      <a:pt x="8412" y="10975"/>
                    </a:lnTo>
                    <a:close/>
                    <a:moveTo>
                      <a:pt x="9192" y="10975"/>
                    </a:moveTo>
                    <a:lnTo>
                      <a:pt x="9192" y="11334"/>
                    </a:lnTo>
                    <a:lnTo>
                      <a:pt x="8839" y="11334"/>
                    </a:lnTo>
                    <a:lnTo>
                      <a:pt x="8839" y="10975"/>
                    </a:lnTo>
                    <a:close/>
                    <a:moveTo>
                      <a:pt x="9619" y="10975"/>
                    </a:moveTo>
                    <a:lnTo>
                      <a:pt x="9619" y="11334"/>
                    </a:lnTo>
                    <a:lnTo>
                      <a:pt x="9266" y="11334"/>
                    </a:lnTo>
                    <a:lnTo>
                      <a:pt x="9266" y="10975"/>
                    </a:lnTo>
                    <a:close/>
                    <a:moveTo>
                      <a:pt x="10046" y="10975"/>
                    </a:moveTo>
                    <a:lnTo>
                      <a:pt x="10046" y="11334"/>
                    </a:lnTo>
                    <a:lnTo>
                      <a:pt x="9693" y="11334"/>
                    </a:lnTo>
                    <a:lnTo>
                      <a:pt x="9693" y="10975"/>
                    </a:lnTo>
                    <a:close/>
                    <a:moveTo>
                      <a:pt x="10474" y="10975"/>
                    </a:moveTo>
                    <a:lnTo>
                      <a:pt x="10474" y="11334"/>
                    </a:lnTo>
                    <a:lnTo>
                      <a:pt x="10120" y="11334"/>
                    </a:lnTo>
                    <a:lnTo>
                      <a:pt x="10120" y="10975"/>
                    </a:lnTo>
                    <a:close/>
                    <a:moveTo>
                      <a:pt x="10901" y="10975"/>
                    </a:moveTo>
                    <a:lnTo>
                      <a:pt x="10901" y="11334"/>
                    </a:lnTo>
                    <a:lnTo>
                      <a:pt x="10548" y="11334"/>
                    </a:lnTo>
                    <a:lnTo>
                      <a:pt x="10548" y="10975"/>
                    </a:lnTo>
                    <a:close/>
                    <a:moveTo>
                      <a:pt x="11328" y="10975"/>
                    </a:moveTo>
                    <a:lnTo>
                      <a:pt x="11328" y="11334"/>
                    </a:lnTo>
                    <a:lnTo>
                      <a:pt x="10975" y="11334"/>
                    </a:lnTo>
                    <a:lnTo>
                      <a:pt x="10975" y="10975"/>
                    </a:lnTo>
                    <a:close/>
                    <a:moveTo>
                      <a:pt x="11755" y="10975"/>
                    </a:moveTo>
                    <a:lnTo>
                      <a:pt x="11755" y="11334"/>
                    </a:lnTo>
                    <a:lnTo>
                      <a:pt x="11402" y="11334"/>
                    </a:lnTo>
                    <a:lnTo>
                      <a:pt x="11402" y="10975"/>
                    </a:lnTo>
                    <a:close/>
                    <a:moveTo>
                      <a:pt x="649" y="11408"/>
                    </a:moveTo>
                    <a:lnTo>
                      <a:pt x="649" y="11761"/>
                    </a:lnTo>
                    <a:lnTo>
                      <a:pt x="296" y="11761"/>
                    </a:lnTo>
                    <a:lnTo>
                      <a:pt x="296" y="11408"/>
                    </a:lnTo>
                    <a:close/>
                    <a:moveTo>
                      <a:pt x="1076" y="11408"/>
                    </a:moveTo>
                    <a:lnTo>
                      <a:pt x="1076" y="11761"/>
                    </a:lnTo>
                    <a:lnTo>
                      <a:pt x="723" y="11761"/>
                    </a:lnTo>
                    <a:lnTo>
                      <a:pt x="723" y="11408"/>
                    </a:lnTo>
                    <a:close/>
                    <a:moveTo>
                      <a:pt x="1504" y="11408"/>
                    </a:moveTo>
                    <a:lnTo>
                      <a:pt x="1504" y="11761"/>
                    </a:lnTo>
                    <a:lnTo>
                      <a:pt x="1151" y="11761"/>
                    </a:lnTo>
                    <a:lnTo>
                      <a:pt x="1151" y="11408"/>
                    </a:lnTo>
                    <a:close/>
                    <a:moveTo>
                      <a:pt x="1931" y="11408"/>
                    </a:moveTo>
                    <a:lnTo>
                      <a:pt x="1931" y="11761"/>
                    </a:lnTo>
                    <a:lnTo>
                      <a:pt x="1578" y="11761"/>
                    </a:lnTo>
                    <a:lnTo>
                      <a:pt x="1578" y="11408"/>
                    </a:lnTo>
                    <a:close/>
                    <a:moveTo>
                      <a:pt x="2358" y="11408"/>
                    </a:moveTo>
                    <a:lnTo>
                      <a:pt x="2358" y="11761"/>
                    </a:lnTo>
                    <a:lnTo>
                      <a:pt x="2005" y="11761"/>
                    </a:lnTo>
                    <a:lnTo>
                      <a:pt x="2005" y="11408"/>
                    </a:lnTo>
                    <a:close/>
                    <a:moveTo>
                      <a:pt x="2785" y="11408"/>
                    </a:moveTo>
                    <a:lnTo>
                      <a:pt x="2785" y="11761"/>
                    </a:lnTo>
                    <a:lnTo>
                      <a:pt x="2432" y="11761"/>
                    </a:lnTo>
                    <a:lnTo>
                      <a:pt x="2432" y="11408"/>
                    </a:lnTo>
                    <a:close/>
                    <a:moveTo>
                      <a:pt x="3212" y="11408"/>
                    </a:moveTo>
                    <a:lnTo>
                      <a:pt x="3212" y="11761"/>
                    </a:lnTo>
                    <a:lnTo>
                      <a:pt x="2859" y="11761"/>
                    </a:lnTo>
                    <a:lnTo>
                      <a:pt x="2859" y="11408"/>
                    </a:lnTo>
                    <a:close/>
                    <a:moveTo>
                      <a:pt x="3639" y="11408"/>
                    </a:moveTo>
                    <a:lnTo>
                      <a:pt x="3639" y="11761"/>
                    </a:lnTo>
                    <a:lnTo>
                      <a:pt x="3286" y="11761"/>
                    </a:lnTo>
                    <a:lnTo>
                      <a:pt x="3286" y="11408"/>
                    </a:lnTo>
                    <a:close/>
                    <a:moveTo>
                      <a:pt x="4066" y="11408"/>
                    </a:moveTo>
                    <a:lnTo>
                      <a:pt x="4066" y="11761"/>
                    </a:lnTo>
                    <a:lnTo>
                      <a:pt x="3713" y="11761"/>
                    </a:lnTo>
                    <a:lnTo>
                      <a:pt x="3713" y="11408"/>
                    </a:lnTo>
                    <a:close/>
                    <a:moveTo>
                      <a:pt x="4494" y="11408"/>
                    </a:moveTo>
                    <a:lnTo>
                      <a:pt x="4494" y="11761"/>
                    </a:lnTo>
                    <a:lnTo>
                      <a:pt x="4140" y="11761"/>
                    </a:lnTo>
                    <a:lnTo>
                      <a:pt x="4140" y="11408"/>
                    </a:lnTo>
                    <a:close/>
                    <a:moveTo>
                      <a:pt x="4921" y="11408"/>
                    </a:moveTo>
                    <a:lnTo>
                      <a:pt x="4921" y="11761"/>
                    </a:lnTo>
                    <a:lnTo>
                      <a:pt x="4568" y="11761"/>
                    </a:lnTo>
                    <a:lnTo>
                      <a:pt x="4568" y="11408"/>
                    </a:lnTo>
                    <a:close/>
                    <a:moveTo>
                      <a:pt x="5348" y="11408"/>
                    </a:moveTo>
                    <a:lnTo>
                      <a:pt x="5348" y="11761"/>
                    </a:lnTo>
                    <a:lnTo>
                      <a:pt x="4995" y="11761"/>
                    </a:lnTo>
                    <a:lnTo>
                      <a:pt x="4995" y="11408"/>
                    </a:lnTo>
                    <a:close/>
                    <a:moveTo>
                      <a:pt x="5775" y="11408"/>
                    </a:moveTo>
                    <a:lnTo>
                      <a:pt x="5775" y="11761"/>
                    </a:lnTo>
                    <a:lnTo>
                      <a:pt x="5422" y="11761"/>
                    </a:lnTo>
                    <a:lnTo>
                      <a:pt x="5422" y="11408"/>
                    </a:lnTo>
                    <a:close/>
                    <a:moveTo>
                      <a:pt x="6202" y="11408"/>
                    </a:moveTo>
                    <a:lnTo>
                      <a:pt x="6202" y="11761"/>
                    </a:lnTo>
                    <a:lnTo>
                      <a:pt x="5849" y="11761"/>
                    </a:lnTo>
                    <a:lnTo>
                      <a:pt x="5849" y="11408"/>
                    </a:lnTo>
                    <a:close/>
                    <a:moveTo>
                      <a:pt x="6629" y="11408"/>
                    </a:moveTo>
                    <a:lnTo>
                      <a:pt x="6629" y="11761"/>
                    </a:lnTo>
                    <a:lnTo>
                      <a:pt x="6276" y="11761"/>
                    </a:lnTo>
                    <a:lnTo>
                      <a:pt x="6276" y="11408"/>
                    </a:lnTo>
                    <a:close/>
                    <a:moveTo>
                      <a:pt x="7056" y="11408"/>
                    </a:moveTo>
                    <a:lnTo>
                      <a:pt x="7056" y="11761"/>
                    </a:lnTo>
                    <a:lnTo>
                      <a:pt x="6703" y="11761"/>
                    </a:lnTo>
                    <a:lnTo>
                      <a:pt x="6703" y="11408"/>
                    </a:lnTo>
                    <a:close/>
                    <a:moveTo>
                      <a:pt x="7484" y="11408"/>
                    </a:moveTo>
                    <a:lnTo>
                      <a:pt x="7484" y="11761"/>
                    </a:lnTo>
                    <a:lnTo>
                      <a:pt x="7130" y="11761"/>
                    </a:lnTo>
                    <a:lnTo>
                      <a:pt x="7130" y="11408"/>
                    </a:lnTo>
                    <a:close/>
                    <a:moveTo>
                      <a:pt x="7911" y="11408"/>
                    </a:moveTo>
                    <a:lnTo>
                      <a:pt x="7911" y="11761"/>
                    </a:lnTo>
                    <a:lnTo>
                      <a:pt x="7558" y="11761"/>
                    </a:lnTo>
                    <a:lnTo>
                      <a:pt x="7558" y="11408"/>
                    </a:lnTo>
                    <a:close/>
                    <a:moveTo>
                      <a:pt x="8338" y="11408"/>
                    </a:moveTo>
                    <a:lnTo>
                      <a:pt x="8338" y="11761"/>
                    </a:lnTo>
                    <a:lnTo>
                      <a:pt x="7985" y="11761"/>
                    </a:lnTo>
                    <a:lnTo>
                      <a:pt x="7985" y="11408"/>
                    </a:lnTo>
                    <a:close/>
                    <a:moveTo>
                      <a:pt x="8765" y="11408"/>
                    </a:moveTo>
                    <a:lnTo>
                      <a:pt x="8765" y="11761"/>
                    </a:lnTo>
                    <a:lnTo>
                      <a:pt x="8412" y="11761"/>
                    </a:lnTo>
                    <a:lnTo>
                      <a:pt x="8412" y="11408"/>
                    </a:lnTo>
                    <a:close/>
                    <a:moveTo>
                      <a:pt x="9192" y="11408"/>
                    </a:moveTo>
                    <a:lnTo>
                      <a:pt x="9192" y="11761"/>
                    </a:lnTo>
                    <a:lnTo>
                      <a:pt x="8839" y="11761"/>
                    </a:lnTo>
                    <a:lnTo>
                      <a:pt x="8839" y="11408"/>
                    </a:lnTo>
                    <a:close/>
                    <a:moveTo>
                      <a:pt x="9619" y="11408"/>
                    </a:moveTo>
                    <a:lnTo>
                      <a:pt x="9619" y="11761"/>
                    </a:lnTo>
                    <a:lnTo>
                      <a:pt x="9266" y="11761"/>
                    </a:lnTo>
                    <a:lnTo>
                      <a:pt x="9266" y="11408"/>
                    </a:lnTo>
                    <a:close/>
                    <a:moveTo>
                      <a:pt x="10046" y="11408"/>
                    </a:moveTo>
                    <a:lnTo>
                      <a:pt x="10046" y="11761"/>
                    </a:lnTo>
                    <a:lnTo>
                      <a:pt x="9693" y="11761"/>
                    </a:lnTo>
                    <a:lnTo>
                      <a:pt x="9693" y="11408"/>
                    </a:lnTo>
                    <a:close/>
                    <a:moveTo>
                      <a:pt x="10474" y="11408"/>
                    </a:moveTo>
                    <a:lnTo>
                      <a:pt x="10474" y="11761"/>
                    </a:lnTo>
                    <a:lnTo>
                      <a:pt x="10120" y="11761"/>
                    </a:lnTo>
                    <a:lnTo>
                      <a:pt x="10120" y="11408"/>
                    </a:lnTo>
                    <a:close/>
                    <a:moveTo>
                      <a:pt x="10901" y="11408"/>
                    </a:moveTo>
                    <a:lnTo>
                      <a:pt x="10901" y="11761"/>
                    </a:lnTo>
                    <a:lnTo>
                      <a:pt x="10548" y="11761"/>
                    </a:lnTo>
                    <a:lnTo>
                      <a:pt x="10548" y="11408"/>
                    </a:lnTo>
                    <a:close/>
                    <a:moveTo>
                      <a:pt x="11328" y="11408"/>
                    </a:moveTo>
                    <a:lnTo>
                      <a:pt x="11328" y="11761"/>
                    </a:lnTo>
                    <a:lnTo>
                      <a:pt x="10975" y="11761"/>
                    </a:lnTo>
                    <a:lnTo>
                      <a:pt x="10975" y="11408"/>
                    </a:lnTo>
                    <a:close/>
                    <a:moveTo>
                      <a:pt x="11755" y="11408"/>
                    </a:moveTo>
                    <a:lnTo>
                      <a:pt x="11755" y="11761"/>
                    </a:lnTo>
                    <a:lnTo>
                      <a:pt x="11402" y="11761"/>
                    </a:lnTo>
                    <a:lnTo>
                      <a:pt x="11402" y="11408"/>
                    </a:lnTo>
                    <a:close/>
                    <a:moveTo>
                      <a:pt x="649" y="0"/>
                    </a:moveTo>
                    <a:lnTo>
                      <a:pt x="649" y="228"/>
                    </a:lnTo>
                    <a:lnTo>
                      <a:pt x="296" y="228"/>
                    </a:lnTo>
                    <a:lnTo>
                      <a:pt x="296" y="6"/>
                    </a:lnTo>
                    <a:cubicBezTo>
                      <a:pt x="273" y="12"/>
                      <a:pt x="245" y="17"/>
                      <a:pt x="222" y="29"/>
                    </a:cubicBezTo>
                    <a:lnTo>
                      <a:pt x="222" y="228"/>
                    </a:lnTo>
                    <a:lnTo>
                      <a:pt x="23" y="228"/>
                    </a:lnTo>
                    <a:cubicBezTo>
                      <a:pt x="17" y="251"/>
                      <a:pt x="11" y="274"/>
                      <a:pt x="6" y="296"/>
                    </a:cubicBezTo>
                    <a:lnTo>
                      <a:pt x="222" y="296"/>
                    </a:lnTo>
                    <a:lnTo>
                      <a:pt x="222" y="655"/>
                    </a:lnTo>
                    <a:lnTo>
                      <a:pt x="0" y="655"/>
                    </a:lnTo>
                    <a:lnTo>
                      <a:pt x="0" y="723"/>
                    </a:lnTo>
                    <a:lnTo>
                      <a:pt x="222" y="723"/>
                    </a:lnTo>
                    <a:lnTo>
                      <a:pt x="222" y="1082"/>
                    </a:lnTo>
                    <a:lnTo>
                      <a:pt x="0" y="1082"/>
                    </a:lnTo>
                    <a:lnTo>
                      <a:pt x="0" y="1151"/>
                    </a:lnTo>
                    <a:lnTo>
                      <a:pt x="222" y="1151"/>
                    </a:lnTo>
                    <a:lnTo>
                      <a:pt x="222" y="1509"/>
                    </a:lnTo>
                    <a:lnTo>
                      <a:pt x="0" y="1509"/>
                    </a:lnTo>
                    <a:lnTo>
                      <a:pt x="0" y="1578"/>
                    </a:lnTo>
                    <a:lnTo>
                      <a:pt x="222" y="1578"/>
                    </a:lnTo>
                    <a:lnTo>
                      <a:pt x="222" y="1937"/>
                    </a:lnTo>
                    <a:lnTo>
                      <a:pt x="0" y="1937"/>
                    </a:lnTo>
                    <a:lnTo>
                      <a:pt x="0" y="2005"/>
                    </a:lnTo>
                    <a:lnTo>
                      <a:pt x="222" y="2005"/>
                    </a:lnTo>
                    <a:lnTo>
                      <a:pt x="222" y="2364"/>
                    </a:lnTo>
                    <a:lnTo>
                      <a:pt x="0" y="2364"/>
                    </a:lnTo>
                    <a:lnTo>
                      <a:pt x="0" y="2432"/>
                    </a:lnTo>
                    <a:lnTo>
                      <a:pt x="222" y="2432"/>
                    </a:lnTo>
                    <a:lnTo>
                      <a:pt x="222" y="2791"/>
                    </a:lnTo>
                    <a:lnTo>
                      <a:pt x="0" y="2791"/>
                    </a:lnTo>
                    <a:lnTo>
                      <a:pt x="0" y="2859"/>
                    </a:lnTo>
                    <a:lnTo>
                      <a:pt x="222" y="2859"/>
                    </a:lnTo>
                    <a:lnTo>
                      <a:pt x="222" y="3218"/>
                    </a:lnTo>
                    <a:lnTo>
                      <a:pt x="0" y="3218"/>
                    </a:lnTo>
                    <a:lnTo>
                      <a:pt x="0" y="3286"/>
                    </a:lnTo>
                    <a:lnTo>
                      <a:pt x="222" y="3286"/>
                    </a:lnTo>
                    <a:lnTo>
                      <a:pt x="222" y="3645"/>
                    </a:lnTo>
                    <a:lnTo>
                      <a:pt x="0" y="3645"/>
                    </a:lnTo>
                    <a:lnTo>
                      <a:pt x="0" y="3713"/>
                    </a:lnTo>
                    <a:lnTo>
                      <a:pt x="222" y="3713"/>
                    </a:lnTo>
                    <a:lnTo>
                      <a:pt x="222" y="4072"/>
                    </a:lnTo>
                    <a:lnTo>
                      <a:pt x="0" y="4072"/>
                    </a:lnTo>
                    <a:lnTo>
                      <a:pt x="0" y="4141"/>
                    </a:lnTo>
                    <a:lnTo>
                      <a:pt x="222" y="4141"/>
                    </a:lnTo>
                    <a:lnTo>
                      <a:pt x="222" y="4499"/>
                    </a:lnTo>
                    <a:lnTo>
                      <a:pt x="0" y="4499"/>
                    </a:lnTo>
                    <a:lnTo>
                      <a:pt x="0" y="4568"/>
                    </a:lnTo>
                    <a:lnTo>
                      <a:pt x="222" y="4568"/>
                    </a:lnTo>
                    <a:lnTo>
                      <a:pt x="222" y="4926"/>
                    </a:lnTo>
                    <a:lnTo>
                      <a:pt x="0" y="4926"/>
                    </a:lnTo>
                    <a:lnTo>
                      <a:pt x="0" y="4995"/>
                    </a:lnTo>
                    <a:lnTo>
                      <a:pt x="222" y="4995"/>
                    </a:lnTo>
                    <a:lnTo>
                      <a:pt x="222" y="5354"/>
                    </a:lnTo>
                    <a:lnTo>
                      <a:pt x="0" y="5354"/>
                    </a:lnTo>
                    <a:lnTo>
                      <a:pt x="0" y="5422"/>
                    </a:lnTo>
                    <a:lnTo>
                      <a:pt x="222" y="5422"/>
                    </a:lnTo>
                    <a:lnTo>
                      <a:pt x="222" y="5781"/>
                    </a:lnTo>
                    <a:lnTo>
                      <a:pt x="0" y="5781"/>
                    </a:lnTo>
                    <a:lnTo>
                      <a:pt x="0" y="5849"/>
                    </a:lnTo>
                    <a:lnTo>
                      <a:pt x="222" y="5849"/>
                    </a:lnTo>
                    <a:lnTo>
                      <a:pt x="222" y="6208"/>
                    </a:lnTo>
                    <a:lnTo>
                      <a:pt x="0" y="6208"/>
                    </a:lnTo>
                    <a:lnTo>
                      <a:pt x="0" y="6276"/>
                    </a:lnTo>
                    <a:lnTo>
                      <a:pt x="222" y="6276"/>
                    </a:lnTo>
                    <a:lnTo>
                      <a:pt x="222" y="6635"/>
                    </a:lnTo>
                    <a:lnTo>
                      <a:pt x="0" y="6635"/>
                    </a:lnTo>
                    <a:lnTo>
                      <a:pt x="0" y="6703"/>
                    </a:lnTo>
                    <a:lnTo>
                      <a:pt x="222" y="6703"/>
                    </a:lnTo>
                    <a:lnTo>
                      <a:pt x="222" y="7062"/>
                    </a:lnTo>
                    <a:lnTo>
                      <a:pt x="0" y="7062"/>
                    </a:lnTo>
                    <a:lnTo>
                      <a:pt x="0" y="7130"/>
                    </a:lnTo>
                    <a:lnTo>
                      <a:pt x="222" y="7130"/>
                    </a:lnTo>
                    <a:lnTo>
                      <a:pt x="222" y="7489"/>
                    </a:lnTo>
                    <a:lnTo>
                      <a:pt x="0" y="7489"/>
                    </a:lnTo>
                    <a:lnTo>
                      <a:pt x="0" y="7558"/>
                    </a:lnTo>
                    <a:lnTo>
                      <a:pt x="222" y="7558"/>
                    </a:lnTo>
                    <a:lnTo>
                      <a:pt x="222" y="7916"/>
                    </a:lnTo>
                    <a:lnTo>
                      <a:pt x="0" y="7916"/>
                    </a:lnTo>
                    <a:lnTo>
                      <a:pt x="0" y="7985"/>
                    </a:lnTo>
                    <a:lnTo>
                      <a:pt x="222" y="7985"/>
                    </a:lnTo>
                    <a:lnTo>
                      <a:pt x="222" y="8344"/>
                    </a:lnTo>
                    <a:lnTo>
                      <a:pt x="0" y="8344"/>
                    </a:lnTo>
                    <a:lnTo>
                      <a:pt x="0" y="8412"/>
                    </a:lnTo>
                    <a:lnTo>
                      <a:pt x="222" y="8412"/>
                    </a:lnTo>
                    <a:lnTo>
                      <a:pt x="222" y="8771"/>
                    </a:lnTo>
                    <a:lnTo>
                      <a:pt x="0" y="8771"/>
                    </a:lnTo>
                    <a:lnTo>
                      <a:pt x="0" y="8839"/>
                    </a:lnTo>
                    <a:lnTo>
                      <a:pt x="222" y="8839"/>
                    </a:lnTo>
                    <a:lnTo>
                      <a:pt x="222" y="9198"/>
                    </a:lnTo>
                    <a:lnTo>
                      <a:pt x="0" y="9198"/>
                    </a:lnTo>
                    <a:lnTo>
                      <a:pt x="0" y="9266"/>
                    </a:lnTo>
                    <a:lnTo>
                      <a:pt x="222" y="9266"/>
                    </a:lnTo>
                    <a:lnTo>
                      <a:pt x="222" y="9625"/>
                    </a:lnTo>
                    <a:lnTo>
                      <a:pt x="0" y="9625"/>
                    </a:lnTo>
                    <a:lnTo>
                      <a:pt x="0" y="9693"/>
                    </a:lnTo>
                    <a:lnTo>
                      <a:pt x="222" y="9693"/>
                    </a:lnTo>
                    <a:lnTo>
                      <a:pt x="222" y="10052"/>
                    </a:lnTo>
                    <a:lnTo>
                      <a:pt x="0" y="10052"/>
                    </a:lnTo>
                    <a:lnTo>
                      <a:pt x="0" y="10120"/>
                    </a:lnTo>
                    <a:lnTo>
                      <a:pt x="222" y="10120"/>
                    </a:lnTo>
                    <a:lnTo>
                      <a:pt x="222" y="10479"/>
                    </a:lnTo>
                    <a:lnTo>
                      <a:pt x="0" y="10479"/>
                    </a:lnTo>
                    <a:lnTo>
                      <a:pt x="0" y="10548"/>
                    </a:lnTo>
                    <a:lnTo>
                      <a:pt x="222" y="10548"/>
                    </a:lnTo>
                    <a:lnTo>
                      <a:pt x="222" y="10906"/>
                    </a:lnTo>
                    <a:lnTo>
                      <a:pt x="0" y="10906"/>
                    </a:lnTo>
                    <a:lnTo>
                      <a:pt x="0" y="10975"/>
                    </a:lnTo>
                    <a:lnTo>
                      <a:pt x="222" y="10975"/>
                    </a:lnTo>
                    <a:lnTo>
                      <a:pt x="222" y="11334"/>
                    </a:lnTo>
                    <a:lnTo>
                      <a:pt x="0" y="11334"/>
                    </a:lnTo>
                    <a:lnTo>
                      <a:pt x="0" y="11402"/>
                    </a:lnTo>
                    <a:lnTo>
                      <a:pt x="222" y="11402"/>
                    </a:lnTo>
                    <a:lnTo>
                      <a:pt x="222" y="11761"/>
                    </a:lnTo>
                    <a:lnTo>
                      <a:pt x="6" y="11761"/>
                    </a:lnTo>
                    <a:cubicBezTo>
                      <a:pt x="11" y="11783"/>
                      <a:pt x="17" y="11806"/>
                      <a:pt x="23" y="11829"/>
                    </a:cubicBezTo>
                    <a:lnTo>
                      <a:pt x="222" y="11829"/>
                    </a:lnTo>
                    <a:lnTo>
                      <a:pt x="222" y="12028"/>
                    </a:lnTo>
                    <a:cubicBezTo>
                      <a:pt x="245" y="12040"/>
                      <a:pt x="273" y="12045"/>
                      <a:pt x="296" y="12051"/>
                    </a:cubicBezTo>
                    <a:lnTo>
                      <a:pt x="296" y="11829"/>
                    </a:lnTo>
                    <a:lnTo>
                      <a:pt x="649" y="11829"/>
                    </a:lnTo>
                    <a:lnTo>
                      <a:pt x="649" y="12057"/>
                    </a:lnTo>
                    <a:lnTo>
                      <a:pt x="723" y="12057"/>
                    </a:lnTo>
                    <a:lnTo>
                      <a:pt x="723" y="11835"/>
                    </a:lnTo>
                    <a:lnTo>
                      <a:pt x="1076" y="11835"/>
                    </a:lnTo>
                    <a:lnTo>
                      <a:pt x="1076" y="12057"/>
                    </a:lnTo>
                    <a:lnTo>
                      <a:pt x="1151" y="12057"/>
                    </a:lnTo>
                    <a:lnTo>
                      <a:pt x="1151" y="11835"/>
                    </a:lnTo>
                    <a:lnTo>
                      <a:pt x="1504" y="11835"/>
                    </a:lnTo>
                    <a:lnTo>
                      <a:pt x="1504" y="12057"/>
                    </a:lnTo>
                    <a:lnTo>
                      <a:pt x="1578" y="12057"/>
                    </a:lnTo>
                    <a:lnTo>
                      <a:pt x="1578" y="11835"/>
                    </a:lnTo>
                    <a:lnTo>
                      <a:pt x="1931" y="11835"/>
                    </a:lnTo>
                    <a:lnTo>
                      <a:pt x="1931" y="12057"/>
                    </a:lnTo>
                    <a:lnTo>
                      <a:pt x="2005" y="12057"/>
                    </a:lnTo>
                    <a:lnTo>
                      <a:pt x="2005" y="11835"/>
                    </a:lnTo>
                    <a:lnTo>
                      <a:pt x="2358" y="11835"/>
                    </a:lnTo>
                    <a:lnTo>
                      <a:pt x="2358" y="12057"/>
                    </a:lnTo>
                    <a:lnTo>
                      <a:pt x="2432" y="12057"/>
                    </a:lnTo>
                    <a:lnTo>
                      <a:pt x="2432" y="11835"/>
                    </a:lnTo>
                    <a:lnTo>
                      <a:pt x="2785" y="11835"/>
                    </a:lnTo>
                    <a:lnTo>
                      <a:pt x="2785" y="12057"/>
                    </a:lnTo>
                    <a:lnTo>
                      <a:pt x="2859" y="12057"/>
                    </a:lnTo>
                    <a:lnTo>
                      <a:pt x="2859" y="11835"/>
                    </a:lnTo>
                    <a:lnTo>
                      <a:pt x="3212" y="11835"/>
                    </a:lnTo>
                    <a:lnTo>
                      <a:pt x="3212" y="12057"/>
                    </a:lnTo>
                    <a:lnTo>
                      <a:pt x="3286" y="12057"/>
                    </a:lnTo>
                    <a:lnTo>
                      <a:pt x="3286" y="11835"/>
                    </a:lnTo>
                    <a:lnTo>
                      <a:pt x="3639" y="11835"/>
                    </a:lnTo>
                    <a:lnTo>
                      <a:pt x="3639" y="12057"/>
                    </a:lnTo>
                    <a:lnTo>
                      <a:pt x="3713" y="12057"/>
                    </a:lnTo>
                    <a:lnTo>
                      <a:pt x="3713" y="11835"/>
                    </a:lnTo>
                    <a:lnTo>
                      <a:pt x="4066" y="11835"/>
                    </a:lnTo>
                    <a:lnTo>
                      <a:pt x="4066" y="12057"/>
                    </a:lnTo>
                    <a:lnTo>
                      <a:pt x="4140" y="12057"/>
                    </a:lnTo>
                    <a:lnTo>
                      <a:pt x="4140" y="11835"/>
                    </a:lnTo>
                    <a:lnTo>
                      <a:pt x="4494" y="11835"/>
                    </a:lnTo>
                    <a:lnTo>
                      <a:pt x="4494" y="12057"/>
                    </a:lnTo>
                    <a:lnTo>
                      <a:pt x="4568" y="12057"/>
                    </a:lnTo>
                    <a:lnTo>
                      <a:pt x="4568" y="11835"/>
                    </a:lnTo>
                    <a:lnTo>
                      <a:pt x="4921" y="11835"/>
                    </a:lnTo>
                    <a:lnTo>
                      <a:pt x="4921" y="12057"/>
                    </a:lnTo>
                    <a:lnTo>
                      <a:pt x="4995" y="12057"/>
                    </a:lnTo>
                    <a:lnTo>
                      <a:pt x="4995" y="11835"/>
                    </a:lnTo>
                    <a:lnTo>
                      <a:pt x="5348" y="11835"/>
                    </a:lnTo>
                    <a:lnTo>
                      <a:pt x="5348" y="12057"/>
                    </a:lnTo>
                    <a:lnTo>
                      <a:pt x="5422" y="12057"/>
                    </a:lnTo>
                    <a:lnTo>
                      <a:pt x="5422" y="11835"/>
                    </a:lnTo>
                    <a:lnTo>
                      <a:pt x="5775" y="11835"/>
                    </a:lnTo>
                    <a:lnTo>
                      <a:pt x="5775" y="12057"/>
                    </a:lnTo>
                    <a:lnTo>
                      <a:pt x="5849" y="12057"/>
                    </a:lnTo>
                    <a:lnTo>
                      <a:pt x="5849" y="11835"/>
                    </a:lnTo>
                    <a:lnTo>
                      <a:pt x="6202" y="11835"/>
                    </a:lnTo>
                    <a:lnTo>
                      <a:pt x="6202" y="12057"/>
                    </a:lnTo>
                    <a:lnTo>
                      <a:pt x="6276" y="12057"/>
                    </a:lnTo>
                    <a:lnTo>
                      <a:pt x="6276" y="11835"/>
                    </a:lnTo>
                    <a:lnTo>
                      <a:pt x="6629" y="11835"/>
                    </a:lnTo>
                    <a:lnTo>
                      <a:pt x="6629" y="12057"/>
                    </a:lnTo>
                    <a:lnTo>
                      <a:pt x="6703" y="12057"/>
                    </a:lnTo>
                    <a:lnTo>
                      <a:pt x="6703" y="11835"/>
                    </a:lnTo>
                    <a:lnTo>
                      <a:pt x="7056" y="11835"/>
                    </a:lnTo>
                    <a:lnTo>
                      <a:pt x="7056" y="12057"/>
                    </a:lnTo>
                    <a:lnTo>
                      <a:pt x="7130" y="12057"/>
                    </a:lnTo>
                    <a:lnTo>
                      <a:pt x="7130" y="11835"/>
                    </a:lnTo>
                    <a:lnTo>
                      <a:pt x="7484" y="11835"/>
                    </a:lnTo>
                    <a:lnTo>
                      <a:pt x="7484" y="12057"/>
                    </a:lnTo>
                    <a:lnTo>
                      <a:pt x="7558" y="12057"/>
                    </a:lnTo>
                    <a:lnTo>
                      <a:pt x="7558" y="11835"/>
                    </a:lnTo>
                    <a:lnTo>
                      <a:pt x="7911" y="11835"/>
                    </a:lnTo>
                    <a:lnTo>
                      <a:pt x="7911" y="12057"/>
                    </a:lnTo>
                    <a:lnTo>
                      <a:pt x="7985" y="12057"/>
                    </a:lnTo>
                    <a:lnTo>
                      <a:pt x="7985" y="11835"/>
                    </a:lnTo>
                    <a:lnTo>
                      <a:pt x="8338" y="11835"/>
                    </a:lnTo>
                    <a:lnTo>
                      <a:pt x="8338" y="12057"/>
                    </a:lnTo>
                    <a:lnTo>
                      <a:pt x="8412" y="12057"/>
                    </a:lnTo>
                    <a:lnTo>
                      <a:pt x="8412" y="11835"/>
                    </a:lnTo>
                    <a:lnTo>
                      <a:pt x="8765" y="11835"/>
                    </a:lnTo>
                    <a:lnTo>
                      <a:pt x="8765" y="12057"/>
                    </a:lnTo>
                    <a:lnTo>
                      <a:pt x="8839" y="12057"/>
                    </a:lnTo>
                    <a:lnTo>
                      <a:pt x="8839" y="11835"/>
                    </a:lnTo>
                    <a:lnTo>
                      <a:pt x="9192" y="11835"/>
                    </a:lnTo>
                    <a:lnTo>
                      <a:pt x="9192" y="12057"/>
                    </a:lnTo>
                    <a:lnTo>
                      <a:pt x="9266" y="12057"/>
                    </a:lnTo>
                    <a:lnTo>
                      <a:pt x="9266" y="11835"/>
                    </a:lnTo>
                    <a:lnTo>
                      <a:pt x="9619" y="11835"/>
                    </a:lnTo>
                    <a:lnTo>
                      <a:pt x="9619" y="12057"/>
                    </a:lnTo>
                    <a:lnTo>
                      <a:pt x="9693" y="12057"/>
                    </a:lnTo>
                    <a:lnTo>
                      <a:pt x="9693" y="11835"/>
                    </a:lnTo>
                    <a:lnTo>
                      <a:pt x="10046" y="11835"/>
                    </a:lnTo>
                    <a:lnTo>
                      <a:pt x="10046" y="12057"/>
                    </a:lnTo>
                    <a:lnTo>
                      <a:pt x="10120" y="12057"/>
                    </a:lnTo>
                    <a:lnTo>
                      <a:pt x="10120" y="11835"/>
                    </a:lnTo>
                    <a:lnTo>
                      <a:pt x="10474" y="11835"/>
                    </a:lnTo>
                    <a:lnTo>
                      <a:pt x="10474" y="12057"/>
                    </a:lnTo>
                    <a:lnTo>
                      <a:pt x="10548" y="12057"/>
                    </a:lnTo>
                    <a:lnTo>
                      <a:pt x="10548" y="11835"/>
                    </a:lnTo>
                    <a:lnTo>
                      <a:pt x="10901" y="11835"/>
                    </a:lnTo>
                    <a:lnTo>
                      <a:pt x="10901" y="12057"/>
                    </a:lnTo>
                    <a:lnTo>
                      <a:pt x="10975" y="12057"/>
                    </a:lnTo>
                    <a:lnTo>
                      <a:pt x="10975" y="11835"/>
                    </a:lnTo>
                    <a:lnTo>
                      <a:pt x="11328" y="11835"/>
                    </a:lnTo>
                    <a:lnTo>
                      <a:pt x="11328" y="12057"/>
                    </a:lnTo>
                    <a:lnTo>
                      <a:pt x="11402" y="12057"/>
                    </a:lnTo>
                    <a:lnTo>
                      <a:pt x="11402" y="11835"/>
                    </a:lnTo>
                    <a:lnTo>
                      <a:pt x="11755" y="11835"/>
                    </a:lnTo>
                    <a:lnTo>
                      <a:pt x="11755" y="12051"/>
                    </a:lnTo>
                    <a:cubicBezTo>
                      <a:pt x="11783" y="12045"/>
                      <a:pt x="11806" y="12040"/>
                      <a:pt x="11829" y="12034"/>
                    </a:cubicBezTo>
                    <a:lnTo>
                      <a:pt x="11829" y="11835"/>
                    </a:lnTo>
                    <a:lnTo>
                      <a:pt x="12028" y="11835"/>
                    </a:lnTo>
                    <a:cubicBezTo>
                      <a:pt x="12040" y="11806"/>
                      <a:pt x="12045" y="11783"/>
                      <a:pt x="12045" y="11761"/>
                    </a:cubicBezTo>
                    <a:lnTo>
                      <a:pt x="11829" y="11761"/>
                    </a:lnTo>
                    <a:lnTo>
                      <a:pt x="11829" y="11408"/>
                    </a:lnTo>
                    <a:lnTo>
                      <a:pt x="12057" y="11408"/>
                    </a:lnTo>
                    <a:lnTo>
                      <a:pt x="12057" y="11334"/>
                    </a:lnTo>
                    <a:lnTo>
                      <a:pt x="11829" y="11334"/>
                    </a:lnTo>
                    <a:lnTo>
                      <a:pt x="11829" y="10975"/>
                    </a:lnTo>
                    <a:lnTo>
                      <a:pt x="12057" y="10975"/>
                    </a:lnTo>
                    <a:lnTo>
                      <a:pt x="12057" y="10906"/>
                    </a:lnTo>
                    <a:lnTo>
                      <a:pt x="11829" y="10906"/>
                    </a:lnTo>
                    <a:lnTo>
                      <a:pt x="11829" y="10548"/>
                    </a:lnTo>
                    <a:lnTo>
                      <a:pt x="12057" y="10548"/>
                    </a:lnTo>
                    <a:lnTo>
                      <a:pt x="12057" y="10479"/>
                    </a:lnTo>
                    <a:lnTo>
                      <a:pt x="11829" y="10479"/>
                    </a:lnTo>
                    <a:lnTo>
                      <a:pt x="11829" y="10120"/>
                    </a:lnTo>
                    <a:lnTo>
                      <a:pt x="12057" y="10120"/>
                    </a:lnTo>
                    <a:lnTo>
                      <a:pt x="12057" y="10052"/>
                    </a:lnTo>
                    <a:lnTo>
                      <a:pt x="11829" y="10052"/>
                    </a:lnTo>
                    <a:lnTo>
                      <a:pt x="11829" y="9693"/>
                    </a:lnTo>
                    <a:lnTo>
                      <a:pt x="12057" y="9693"/>
                    </a:lnTo>
                    <a:lnTo>
                      <a:pt x="12057" y="9625"/>
                    </a:lnTo>
                    <a:lnTo>
                      <a:pt x="11829" y="9625"/>
                    </a:lnTo>
                    <a:lnTo>
                      <a:pt x="11829" y="9266"/>
                    </a:lnTo>
                    <a:lnTo>
                      <a:pt x="12057" y="9266"/>
                    </a:lnTo>
                    <a:lnTo>
                      <a:pt x="12057" y="9198"/>
                    </a:lnTo>
                    <a:lnTo>
                      <a:pt x="11829" y="9198"/>
                    </a:lnTo>
                    <a:lnTo>
                      <a:pt x="11829" y="8839"/>
                    </a:lnTo>
                    <a:lnTo>
                      <a:pt x="12057" y="8839"/>
                    </a:lnTo>
                    <a:lnTo>
                      <a:pt x="12057" y="8771"/>
                    </a:lnTo>
                    <a:lnTo>
                      <a:pt x="11829" y="8771"/>
                    </a:lnTo>
                    <a:lnTo>
                      <a:pt x="11829" y="8412"/>
                    </a:lnTo>
                    <a:lnTo>
                      <a:pt x="12057" y="8412"/>
                    </a:lnTo>
                    <a:lnTo>
                      <a:pt x="12057" y="8344"/>
                    </a:lnTo>
                    <a:lnTo>
                      <a:pt x="11829" y="8344"/>
                    </a:lnTo>
                    <a:lnTo>
                      <a:pt x="11829" y="7985"/>
                    </a:lnTo>
                    <a:lnTo>
                      <a:pt x="12057" y="7985"/>
                    </a:lnTo>
                    <a:lnTo>
                      <a:pt x="12057" y="7916"/>
                    </a:lnTo>
                    <a:lnTo>
                      <a:pt x="11829" y="7916"/>
                    </a:lnTo>
                    <a:lnTo>
                      <a:pt x="11829" y="7558"/>
                    </a:lnTo>
                    <a:lnTo>
                      <a:pt x="12057" y="7558"/>
                    </a:lnTo>
                    <a:lnTo>
                      <a:pt x="12057" y="7489"/>
                    </a:lnTo>
                    <a:lnTo>
                      <a:pt x="11829" y="7489"/>
                    </a:lnTo>
                    <a:lnTo>
                      <a:pt x="11829" y="7130"/>
                    </a:lnTo>
                    <a:lnTo>
                      <a:pt x="12057" y="7130"/>
                    </a:lnTo>
                    <a:lnTo>
                      <a:pt x="12057" y="7062"/>
                    </a:lnTo>
                    <a:lnTo>
                      <a:pt x="11829" y="7062"/>
                    </a:lnTo>
                    <a:lnTo>
                      <a:pt x="11829" y="6703"/>
                    </a:lnTo>
                    <a:lnTo>
                      <a:pt x="12057" y="6703"/>
                    </a:lnTo>
                    <a:lnTo>
                      <a:pt x="12057" y="6635"/>
                    </a:lnTo>
                    <a:lnTo>
                      <a:pt x="11829" y="6635"/>
                    </a:lnTo>
                    <a:lnTo>
                      <a:pt x="11829" y="6276"/>
                    </a:lnTo>
                    <a:lnTo>
                      <a:pt x="12057" y="6276"/>
                    </a:lnTo>
                    <a:lnTo>
                      <a:pt x="12057" y="6208"/>
                    </a:lnTo>
                    <a:lnTo>
                      <a:pt x="11829" y="6208"/>
                    </a:lnTo>
                    <a:lnTo>
                      <a:pt x="11829" y="5849"/>
                    </a:lnTo>
                    <a:lnTo>
                      <a:pt x="12057" y="5849"/>
                    </a:lnTo>
                    <a:lnTo>
                      <a:pt x="12057" y="5781"/>
                    </a:lnTo>
                    <a:lnTo>
                      <a:pt x="11829" y="5781"/>
                    </a:lnTo>
                    <a:lnTo>
                      <a:pt x="11829" y="5422"/>
                    </a:lnTo>
                    <a:lnTo>
                      <a:pt x="12057" y="5422"/>
                    </a:lnTo>
                    <a:lnTo>
                      <a:pt x="12057" y="5354"/>
                    </a:lnTo>
                    <a:lnTo>
                      <a:pt x="11829" y="5354"/>
                    </a:lnTo>
                    <a:lnTo>
                      <a:pt x="11829" y="4995"/>
                    </a:lnTo>
                    <a:lnTo>
                      <a:pt x="12057" y="4995"/>
                    </a:lnTo>
                    <a:lnTo>
                      <a:pt x="12057" y="4926"/>
                    </a:lnTo>
                    <a:lnTo>
                      <a:pt x="11829" y="4926"/>
                    </a:lnTo>
                    <a:lnTo>
                      <a:pt x="11829" y="4568"/>
                    </a:lnTo>
                    <a:lnTo>
                      <a:pt x="12057" y="4568"/>
                    </a:lnTo>
                    <a:lnTo>
                      <a:pt x="12057" y="4499"/>
                    </a:lnTo>
                    <a:lnTo>
                      <a:pt x="11829" y="4499"/>
                    </a:lnTo>
                    <a:lnTo>
                      <a:pt x="11829" y="4141"/>
                    </a:lnTo>
                    <a:lnTo>
                      <a:pt x="12057" y="4141"/>
                    </a:lnTo>
                    <a:lnTo>
                      <a:pt x="12057" y="4072"/>
                    </a:lnTo>
                    <a:lnTo>
                      <a:pt x="11829" y="4072"/>
                    </a:lnTo>
                    <a:lnTo>
                      <a:pt x="11829" y="3713"/>
                    </a:lnTo>
                    <a:lnTo>
                      <a:pt x="12057" y="3713"/>
                    </a:lnTo>
                    <a:lnTo>
                      <a:pt x="12057" y="3645"/>
                    </a:lnTo>
                    <a:lnTo>
                      <a:pt x="11829" y="3645"/>
                    </a:lnTo>
                    <a:lnTo>
                      <a:pt x="11829" y="3286"/>
                    </a:lnTo>
                    <a:lnTo>
                      <a:pt x="12057" y="3286"/>
                    </a:lnTo>
                    <a:lnTo>
                      <a:pt x="12057" y="3218"/>
                    </a:lnTo>
                    <a:lnTo>
                      <a:pt x="11829" y="3218"/>
                    </a:lnTo>
                    <a:lnTo>
                      <a:pt x="11829" y="2859"/>
                    </a:lnTo>
                    <a:lnTo>
                      <a:pt x="12057" y="2859"/>
                    </a:lnTo>
                    <a:lnTo>
                      <a:pt x="12057" y="2791"/>
                    </a:lnTo>
                    <a:lnTo>
                      <a:pt x="11829" y="2791"/>
                    </a:lnTo>
                    <a:lnTo>
                      <a:pt x="11829" y="2432"/>
                    </a:lnTo>
                    <a:lnTo>
                      <a:pt x="12057" y="2432"/>
                    </a:lnTo>
                    <a:lnTo>
                      <a:pt x="12057" y="2364"/>
                    </a:lnTo>
                    <a:lnTo>
                      <a:pt x="11829" y="2364"/>
                    </a:lnTo>
                    <a:lnTo>
                      <a:pt x="11829" y="2005"/>
                    </a:lnTo>
                    <a:lnTo>
                      <a:pt x="12057" y="2005"/>
                    </a:lnTo>
                    <a:lnTo>
                      <a:pt x="12057" y="1937"/>
                    </a:lnTo>
                    <a:lnTo>
                      <a:pt x="11829" y="1937"/>
                    </a:lnTo>
                    <a:lnTo>
                      <a:pt x="11829" y="1578"/>
                    </a:lnTo>
                    <a:lnTo>
                      <a:pt x="12057" y="1578"/>
                    </a:lnTo>
                    <a:lnTo>
                      <a:pt x="12057" y="1509"/>
                    </a:lnTo>
                    <a:lnTo>
                      <a:pt x="11829" y="1509"/>
                    </a:lnTo>
                    <a:lnTo>
                      <a:pt x="11829" y="1151"/>
                    </a:lnTo>
                    <a:lnTo>
                      <a:pt x="12057" y="1151"/>
                    </a:lnTo>
                    <a:lnTo>
                      <a:pt x="12057" y="1082"/>
                    </a:lnTo>
                    <a:lnTo>
                      <a:pt x="11829" y="1082"/>
                    </a:lnTo>
                    <a:lnTo>
                      <a:pt x="11829" y="723"/>
                    </a:lnTo>
                    <a:lnTo>
                      <a:pt x="12057" y="723"/>
                    </a:lnTo>
                    <a:lnTo>
                      <a:pt x="12057" y="655"/>
                    </a:lnTo>
                    <a:lnTo>
                      <a:pt x="11829" y="655"/>
                    </a:lnTo>
                    <a:lnTo>
                      <a:pt x="11829" y="296"/>
                    </a:lnTo>
                    <a:lnTo>
                      <a:pt x="12045" y="296"/>
                    </a:lnTo>
                    <a:cubicBezTo>
                      <a:pt x="12045" y="274"/>
                      <a:pt x="12040" y="251"/>
                      <a:pt x="12028" y="228"/>
                    </a:cubicBezTo>
                    <a:lnTo>
                      <a:pt x="11829" y="228"/>
                    </a:lnTo>
                    <a:lnTo>
                      <a:pt x="11829" y="29"/>
                    </a:lnTo>
                    <a:cubicBezTo>
                      <a:pt x="11806" y="17"/>
                      <a:pt x="11783" y="12"/>
                      <a:pt x="11755" y="6"/>
                    </a:cubicBezTo>
                    <a:lnTo>
                      <a:pt x="11755" y="228"/>
                    </a:lnTo>
                    <a:lnTo>
                      <a:pt x="11402" y="228"/>
                    </a:lnTo>
                    <a:lnTo>
                      <a:pt x="11402" y="0"/>
                    </a:lnTo>
                    <a:lnTo>
                      <a:pt x="11328" y="0"/>
                    </a:lnTo>
                    <a:lnTo>
                      <a:pt x="11328" y="228"/>
                    </a:lnTo>
                    <a:lnTo>
                      <a:pt x="10975" y="228"/>
                    </a:lnTo>
                    <a:lnTo>
                      <a:pt x="10975" y="0"/>
                    </a:lnTo>
                    <a:lnTo>
                      <a:pt x="10901" y="0"/>
                    </a:lnTo>
                    <a:lnTo>
                      <a:pt x="10901" y="228"/>
                    </a:lnTo>
                    <a:lnTo>
                      <a:pt x="10548" y="228"/>
                    </a:lnTo>
                    <a:lnTo>
                      <a:pt x="10548" y="0"/>
                    </a:lnTo>
                    <a:lnTo>
                      <a:pt x="10474" y="0"/>
                    </a:lnTo>
                    <a:lnTo>
                      <a:pt x="10474" y="228"/>
                    </a:lnTo>
                    <a:lnTo>
                      <a:pt x="10120" y="228"/>
                    </a:lnTo>
                    <a:lnTo>
                      <a:pt x="10120" y="0"/>
                    </a:lnTo>
                    <a:lnTo>
                      <a:pt x="10046" y="0"/>
                    </a:lnTo>
                    <a:lnTo>
                      <a:pt x="10046" y="228"/>
                    </a:lnTo>
                    <a:lnTo>
                      <a:pt x="9693" y="228"/>
                    </a:lnTo>
                    <a:lnTo>
                      <a:pt x="9693" y="0"/>
                    </a:lnTo>
                    <a:lnTo>
                      <a:pt x="9619" y="0"/>
                    </a:lnTo>
                    <a:lnTo>
                      <a:pt x="9619" y="228"/>
                    </a:lnTo>
                    <a:lnTo>
                      <a:pt x="9266" y="228"/>
                    </a:lnTo>
                    <a:lnTo>
                      <a:pt x="9266" y="0"/>
                    </a:lnTo>
                    <a:lnTo>
                      <a:pt x="9192" y="0"/>
                    </a:lnTo>
                    <a:lnTo>
                      <a:pt x="9192" y="228"/>
                    </a:lnTo>
                    <a:lnTo>
                      <a:pt x="8839" y="228"/>
                    </a:lnTo>
                    <a:lnTo>
                      <a:pt x="8839" y="0"/>
                    </a:lnTo>
                    <a:lnTo>
                      <a:pt x="8765" y="0"/>
                    </a:lnTo>
                    <a:lnTo>
                      <a:pt x="8765" y="228"/>
                    </a:lnTo>
                    <a:lnTo>
                      <a:pt x="8412" y="228"/>
                    </a:lnTo>
                    <a:lnTo>
                      <a:pt x="8412" y="0"/>
                    </a:lnTo>
                    <a:lnTo>
                      <a:pt x="8338" y="0"/>
                    </a:lnTo>
                    <a:lnTo>
                      <a:pt x="8338" y="228"/>
                    </a:lnTo>
                    <a:lnTo>
                      <a:pt x="7985" y="228"/>
                    </a:lnTo>
                    <a:lnTo>
                      <a:pt x="7985" y="0"/>
                    </a:lnTo>
                    <a:lnTo>
                      <a:pt x="7911" y="0"/>
                    </a:lnTo>
                    <a:lnTo>
                      <a:pt x="7911" y="228"/>
                    </a:lnTo>
                    <a:lnTo>
                      <a:pt x="7558" y="228"/>
                    </a:lnTo>
                    <a:lnTo>
                      <a:pt x="7558" y="0"/>
                    </a:lnTo>
                    <a:lnTo>
                      <a:pt x="7484" y="0"/>
                    </a:lnTo>
                    <a:lnTo>
                      <a:pt x="7484" y="228"/>
                    </a:lnTo>
                    <a:lnTo>
                      <a:pt x="7130" y="228"/>
                    </a:lnTo>
                    <a:lnTo>
                      <a:pt x="7130" y="0"/>
                    </a:lnTo>
                    <a:lnTo>
                      <a:pt x="7056" y="0"/>
                    </a:lnTo>
                    <a:lnTo>
                      <a:pt x="7056" y="228"/>
                    </a:lnTo>
                    <a:lnTo>
                      <a:pt x="6703" y="228"/>
                    </a:lnTo>
                    <a:lnTo>
                      <a:pt x="6703" y="0"/>
                    </a:lnTo>
                    <a:lnTo>
                      <a:pt x="6629" y="0"/>
                    </a:lnTo>
                    <a:lnTo>
                      <a:pt x="6629" y="228"/>
                    </a:lnTo>
                    <a:lnTo>
                      <a:pt x="6276" y="228"/>
                    </a:lnTo>
                    <a:lnTo>
                      <a:pt x="6276" y="0"/>
                    </a:lnTo>
                    <a:lnTo>
                      <a:pt x="6202" y="0"/>
                    </a:lnTo>
                    <a:lnTo>
                      <a:pt x="6202" y="228"/>
                    </a:lnTo>
                    <a:lnTo>
                      <a:pt x="5849" y="228"/>
                    </a:lnTo>
                    <a:lnTo>
                      <a:pt x="5849" y="0"/>
                    </a:lnTo>
                    <a:lnTo>
                      <a:pt x="5775" y="0"/>
                    </a:lnTo>
                    <a:lnTo>
                      <a:pt x="5775" y="228"/>
                    </a:lnTo>
                    <a:lnTo>
                      <a:pt x="5422" y="228"/>
                    </a:lnTo>
                    <a:lnTo>
                      <a:pt x="5422" y="0"/>
                    </a:lnTo>
                    <a:lnTo>
                      <a:pt x="5348" y="0"/>
                    </a:lnTo>
                    <a:lnTo>
                      <a:pt x="5348" y="228"/>
                    </a:lnTo>
                    <a:lnTo>
                      <a:pt x="4995" y="228"/>
                    </a:lnTo>
                    <a:lnTo>
                      <a:pt x="4995" y="0"/>
                    </a:lnTo>
                    <a:lnTo>
                      <a:pt x="4921" y="0"/>
                    </a:lnTo>
                    <a:lnTo>
                      <a:pt x="4921" y="228"/>
                    </a:lnTo>
                    <a:lnTo>
                      <a:pt x="4568" y="228"/>
                    </a:lnTo>
                    <a:lnTo>
                      <a:pt x="4568" y="0"/>
                    </a:lnTo>
                    <a:lnTo>
                      <a:pt x="4494" y="0"/>
                    </a:lnTo>
                    <a:lnTo>
                      <a:pt x="4494" y="228"/>
                    </a:lnTo>
                    <a:lnTo>
                      <a:pt x="4140" y="228"/>
                    </a:lnTo>
                    <a:lnTo>
                      <a:pt x="4140" y="0"/>
                    </a:lnTo>
                    <a:lnTo>
                      <a:pt x="4066" y="0"/>
                    </a:lnTo>
                    <a:lnTo>
                      <a:pt x="4066" y="228"/>
                    </a:lnTo>
                    <a:lnTo>
                      <a:pt x="3713" y="228"/>
                    </a:lnTo>
                    <a:lnTo>
                      <a:pt x="3713" y="0"/>
                    </a:lnTo>
                    <a:lnTo>
                      <a:pt x="3639" y="0"/>
                    </a:lnTo>
                    <a:lnTo>
                      <a:pt x="3639" y="228"/>
                    </a:lnTo>
                    <a:lnTo>
                      <a:pt x="3286" y="228"/>
                    </a:lnTo>
                    <a:lnTo>
                      <a:pt x="3286" y="0"/>
                    </a:lnTo>
                    <a:lnTo>
                      <a:pt x="3212" y="0"/>
                    </a:lnTo>
                    <a:lnTo>
                      <a:pt x="3212" y="228"/>
                    </a:lnTo>
                    <a:lnTo>
                      <a:pt x="2859" y="228"/>
                    </a:lnTo>
                    <a:lnTo>
                      <a:pt x="2859" y="0"/>
                    </a:lnTo>
                    <a:lnTo>
                      <a:pt x="2785" y="0"/>
                    </a:lnTo>
                    <a:lnTo>
                      <a:pt x="2785" y="228"/>
                    </a:lnTo>
                    <a:lnTo>
                      <a:pt x="2432" y="228"/>
                    </a:lnTo>
                    <a:lnTo>
                      <a:pt x="2432" y="0"/>
                    </a:lnTo>
                    <a:lnTo>
                      <a:pt x="2358" y="0"/>
                    </a:lnTo>
                    <a:lnTo>
                      <a:pt x="2358" y="228"/>
                    </a:lnTo>
                    <a:lnTo>
                      <a:pt x="2005" y="228"/>
                    </a:lnTo>
                    <a:lnTo>
                      <a:pt x="2005" y="0"/>
                    </a:lnTo>
                    <a:lnTo>
                      <a:pt x="1931" y="0"/>
                    </a:lnTo>
                    <a:lnTo>
                      <a:pt x="1931" y="228"/>
                    </a:lnTo>
                    <a:lnTo>
                      <a:pt x="1578" y="228"/>
                    </a:lnTo>
                    <a:lnTo>
                      <a:pt x="1578" y="0"/>
                    </a:lnTo>
                    <a:lnTo>
                      <a:pt x="1504" y="0"/>
                    </a:lnTo>
                    <a:lnTo>
                      <a:pt x="1504" y="228"/>
                    </a:lnTo>
                    <a:lnTo>
                      <a:pt x="1151" y="228"/>
                    </a:lnTo>
                    <a:lnTo>
                      <a:pt x="1151" y="0"/>
                    </a:lnTo>
                    <a:lnTo>
                      <a:pt x="1076" y="0"/>
                    </a:lnTo>
                    <a:lnTo>
                      <a:pt x="1076" y="228"/>
                    </a:lnTo>
                    <a:lnTo>
                      <a:pt x="723" y="228"/>
                    </a:lnTo>
                    <a:lnTo>
                      <a:pt x="723" y="0"/>
                    </a:lnTo>
                    <a:close/>
                  </a:path>
                </a:pathLst>
              </a:custGeom>
              <a:solidFill>
                <a:srgbClr val="F8C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43"/>
              <p:cNvSpPr/>
              <p:nvPr/>
            </p:nvSpPr>
            <p:spPr>
              <a:xfrm>
                <a:off x="2865575" y="860800"/>
                <a:ext cx="3330675" cy="3330650"/>
              </a:xfrm>
              <a:custGeom>
                <a:rect b="b" l="l" r="r" t="t"/>
                <a:pathLst>
                  <a:path extrusionOk="0" h="9825" w="9825">
                    <a:moveTo>
                      <a:pt x="291" y="0"/>
                    </a:moveTo>
                    <a:cubicBezTo>
                      <a:pt x="126" y="0"/>
                      <a:pt x="0" y="131"/>
                      <a:pt x="0" y="291"/>
                    </a:cubicBezTo>
                    <a:lnTo>
                      <a:pt x="0" y="9534"/>
                    </a:lnTo>
                    <a:cubicBezTo>
                      <a:pt x="0" y="9694"/>
                      <a:pt x="126" y="9825"/>
                      <a:pt x="291" y="9825"/>
                    </a:cubicBezTo>
                    <a:lnTo>
                      <a:pt x="9528" y="9825"/>
                    </a:lnTo>
                    <a:cubicBezTo>
                      <a:pt x="9694" y="9825"/>
                      <a:pt x="9825" y="9694"/>
                      <a:pt x="9825" y="9534"/>
                    </a:cubicBezTo>
                    <a:lnTo>
                      <a:pt x="9825" y="291"/>
                    </a:lnTo>
                    <a:cubicBezTo>
                      <a:pt x="9825" y="131"/>
                      <a:pt x="9694" y="0"/>
                      <a:pt x="952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43"/>
              <p:cNvSpPr/>
              <p:nvPr/>
            </p:nvSpPr>
            <p:spPr>
              <a:xfrm>
                <a:off x="2929307" y="926565"/>
                <a:ext cx="3201177" cy="3201153"/>
              </a:xfrm>
              <a:custGeom>
                <a:rect b="b" l="l" r="r" t="t"/>
                <a:pathLst>
                  <a:path extrusionOk="0" h="9443" w="9443">
                    <a:moveTo>
                      <a:pt x="279" y="0"/>
                    </a:moveTo>
                    <a:cubicBezTo>
                      <a:pt x="126" y="0"/>
                      <a:pt x="0" y="120"/>
                      <a:pt x="0" y="279"/>
                    </a:cubicBezTo>
                    <a:lnTo>
                      <a:pt x="0" y="9164"/>
                    </a:lnTo>
                    <a:cubicBezTo>
                      <a:pt x="0" y="9317"/>
                      <a:pt x="126" y="9443"/>
                      <a:pt x="279" y="9443"/>
                    </a:cubicBezTo>
                    <a:lnTo>
                      <a:pt x="9164" y="9443"/>
                    </a:lnTo>
                    <a:cubicBezTo>
                      <a:pt x="9318" y="9443"/>
                      <a:pt x="9443" y="9317"/>
                      <a:pt x="9443" y="9164"/>
                    </a:cubicBezTo>
                    <a:lnTo>
                      <a:pt x="9443" y="279"/>
                    </a:lnTo>
                    <a:cubicBezTo>
                      <a:pt x="9443" y="120"/>
                      <a:pt x="9318" y="0"/>
                      <a:pt x="916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905" name="Google Shape;905;p43"/>
          <p:cNvSpPr txBox="1"/>
          <p:nvPr>
            <p:ph type="title"/>
          </p:nvPr>
        </p:nvSpPr>
        <p:spPr>
          <a:xfrm flipH="1">
            <a:off x="2952888" y="1167475"/>
            <a:ext cx="3238200" cy="1213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906" name="Google Shape;906;p43"/>
          <p:cNvSpPr txBox="1"/>
          <p:nvPr>
            <p:ph idx="2" type="title"/>
          </p:nvPr>
        </p:nvSpPr>
        <p:spPr>
          <a:xfrm>
            <a:off x="2952888" y="2232250"/>
            <a:ext cx="3238200" cy="842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Objectives</a:t>
            </a:r>
            <a:endParaRPr/>
          </a:p>
        </p:txBody>
      </p:sp>
      <p:sp>
        <p:nvSpPr>
          <p:cNvPr id="907" name="Google Shape;907;p43"/>
          <p:cNvSpPr txBox="1"/>
          <p:nvPr>
            <p:ph idx="1" type="subTitle"/>
          </p:nvPr>
        </p:nvSpPr>
        <p:spPr>
          <a:xfrm>
            <a:off x="2952888" y="3074350"/>
            <a:ext cx="3238200" cy="901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enter a subtitle here if you need it</a:t>
            </a:r>
            <a:endParaRPr/>
          </a:p>
        </p:txBody>
      </p:sp>
      <p:grpSp>
        <p:nvGrpSpPr>
          <p:cNvPr id="908" name="Google Shape;908;p43"/>
          <p:cNvGrpSpPr/>
          <p:nvPr/>
        </p:nvGrpSpPr>
        <p:grpSpPr>
          <a:xfrm>
            <a:off x="6745153" y="-79629"/>
            <a:ext cx="2053890" cy="1484300"/>
            <a:chOff x="6745153" y="-79629"/>
            <a:chExt cx="2053890" cy="1484300"/>
          </a:xfrm>
        </p:grpSpPr>
        <p:sp>
          <p:nvSpPr>
            <p:cNvPr id="909" name="Google Shape;909;p43"/>
            <p:cNvSpPr/>
            <p:nvPr/>
          </p:nvSpPr>
          <p:spPr>
            <a:xfrm rot="-970786">
              <a:off x="6844212" y="199258"/>
              <a:ext cx="1824887" cy="970376"/>
            </a:xfrm>
            <a:custGeom>
              <a:rect b="b" l="l" r="r" t="t"/>
              <a:pathLst>
                <a:path extrusionOk="0" h="8777" w="16506">
                  <a:moveTo>
                    <a:pt x="1" y="1"/>
                  </a:moveTo>
                  <a:lnTo>
                    <a:pt x="1" y="473"/>
                  </a:lnTo>
                  <a:lnTo>
                    <a:pt x="456" y="473"/>
                  </a:lnTo>
                  <a:cubicBezTo>
                    <a:pt x="508" y="377"/>
                    <a:pt x="598" y="333"/>
                    <a:pt x="688" y="333"/>
                  </a:cubicBezTo>
                  <a:cubicBezTo>
                    <a:pt x="826" y="333"/>
                    <a:pt x="963" y="436"/>
                    <a:pt x="963" y="604"/>
                  </a:cubicBezTo>
                  <a:cubicBezTo>
                    <a:pt x="963" y="776"/>
                    <a:pt x="826" y="880"/>
                    <a:pt x="689" y="880"/>
                  </a:cubicBezTo>
                  <a:cubicBezTo>
                    <a:pt x="599" y="880"/>
                    <a:pt x="508" y="835"/>
                    <a:pt x="456" y="735"/>
                  </a:cubicBezTo>
                  <a:lnTo>
                    <a:pt x="1" y="735"/>
                  </a:lnTo>
                  <a:lnTo>
                    <a:pt x="1" y="1556"/>
                  </a:lnTo>
                  <a:lnTo>
                    <a:pt x="456" y="1556"/>
                  </a:lnTo>
                  <a:cubicBezTo>
                    <a:pt x="508" y="1459"/>
                    <a:pt x="598" y="1415"/>
                    <a:pt x="688" y="1415"/>
                  </a:cubicBezTo>
                  <a:cubicBezTo>
                    <a:pt x="826" y="1415"/>
                    <a:pt x="963" y="1518"/>
                    <a:pt x="963" y="1687"/>
                  </a:cubicBezTo>
                  <a:cubicBezTo>
                    <a:pt x="963" y="1855"/>
                    <a:pt x="826" y="1958"/>
                    <a:pt x="688" y="1958"/>
                  </a:cubicBezTo>
                  <a:cubicBezTo>
                    <a:pt x="598" y="1958"/>
                    <a:pt x="508" y="1914"/>
                    <a:pt x="456" y="1817"/>
                  </a:cubicBezTo>
                  <a:lnTo>
                    <a:pt x="1" y="1817"/>
                  </a:lnTo>
                  <a:lnTo>
                    <a:pt x="1" y="2632"/>
                  </a:lnTo>
                  <a:lnTo>
                    <a:pt x="456" y="2632"/>
                  </a:lnTo>
                  <a:cubicBezTo>
                    <a:pt x="508" y="2535"/>
                    <a:pt x="598" y="2492"/>
                    <a:pt x="688" y="2492"/>
                  </a:cubicBezTo>
                  <a:cubicBezTo>
                    <a:pt x="826" y="2492"/>
                    <a:pt x="963" y="2594"/>
                    <a:pt x="963" y="2763"/>
                  </a:cubicBezTo>
                  <a:cubicBezTo>
                    <a:pt x="963" y="2935"/>
                    <a:pt x="826" y="3038"/>
                    <a:pt x="689" y="3038"/>
                  </a:cubicBezTo>
                  <a:cubicBezTo>
                    <a:pt x="599" y="3038"/>
                    <a:pt x="508" y="2993"/>
                    <a:pt x="456" y="2894"/>
                  </a:cubicBezTo>
                  <a:lnTo>
                    <a:pt x="1" y="2894"/>
                  </a:lnTo>
                  <a:lnTo>
                    <a:pt x="1" y="3714"/>
                  </a:lnTo>
                  <a:lnTo>
                    <a:pt x="456" y="3714"/>
                  </a:lnTo>
                  <a:cubicBezTo>
                    <a:pt x="508" y="3617"/>
                    <a:pt x="598" y="3574"/>
                    <a:pt x="688" y="3574"/>
                  </a:cubicBezTo>
                  <a:cubicBezTo>
                    <a:pt x="826" y="3574"/>
                    <a:pt x="963" y="3676"/>
                    <a:pt x="963" y="3845"/>
                  </a:cubicBezTo>
                  <a:cubicBezTo>
                    <a:pt x="963" y="4014"/>
                    <a:pt x="826" y="4116"/>
                    <a:pt x="688" y="4116"/>
                  </a:cubicBezTo>
                  <a:cubicBezTo>
                    <a:pt x="598" y="4116"/>
                    <a:pt x="508" y="4073"/>
                    <a:pt x="456" y="3976"/>
                  </a:cubicBezTo>
                  <a:lnTo>
                    <a:pt x="1" y="3976"/>
                  </a:lnTo>
                  <a:lnTo>
                    <a:pt x="1" y="4790"/>
                  </a:lnTo>
                  <a:lnTo>
                    <a:pt x="456" y="4790"/>
                  </a:lnTo>
                  <a:cubicBezTo>
                    <a:pt x="508" y="4694"/>
                    <a:pt x="598" y="4650"/>
                    <a:pt x="688" y="4650"/>
                  </a:cubicBezTo>
                  <a:cubicBezTo>
                    <a:pt x="826" y="4650"/>
                    <a:pt x="963" y="4752"/>
                    <a:pt x="963" y="4921"/>
                  </a:cubicBezTo>
                  <a:cubicBezTo>
                    <a:pt x="963" y="5093"/>
                    <a:pt x="826" y="5197"/>
                    <a:pt x="689" y="5197"/>
                  </a:cubicBezTo>
                  <a:cubicBezTo>
                    <a:pt x="599" y="5197"/>
                    <a:pt x="508" y="5152"/>
                    <a:pt x="456" y="5052"/>
                  </a:cubicBezTo>
                  <a:lnTo>
                    <a:pt x="1" y="5052"/>
                  </a:lnTo>
                  <a:lnTo>
                    <a:pt x="1" y="5872"/>
                  </a:lnTo>
                  <a:lnTo>
                    <a:pt x="456" y="5872"/>
                  </a:lnTo>
                  <a:cubicBezTo>
                    <a:pt x="508" y="5776"/>
                    <a:pt x="598" y="5732"/>
                    <a:pt x="688" y="5732"/>
                  </a:cubicBezTo>
                  <a:cubicBezTo>
                    <a:pt x="826" y="5732"/>
                    <a:pt x="963" y="5835"/>
                    <a:pt x="963" y="6003"/>
                  </a:cubicBezTo>
                  <a:cubicBezTo>
                    <a:pt x="963" y="6172"/>
                    <a:pt x="826" y="6275"/>
                    <a:pt x="688" y="6275"/>
                  </a:cubicBezTo>
                  <a:cubicBezTo>
                    <a:pt x="598" y="6275"/>
                    <a:pt x="508" y="6231"/>
                    <a:pt x="456" y="6134"/>
                  </a:cubicBezTo>
                  <a:lnTo>
                    <a:pt x="1" y="6134"/>
                  </a:lnTo>
                  <a:lnTo>
                    <a:pt x="1" y="6949"/>
                  </a:lnTo>
                  <a:lnTo>
                    <a:pt x="456" y="6949"/>
                  </a:lnTo>
                  <a:cubicBezTo>
                    <a:pt x="508" y="6852"/>
                    <a:pt x="598" y="6809"/>
                    <a:pt x="688" y="6809"/>
                  </a:cubicBezTo>
                  <a:cubicBezTo>
                    <a:pt x="826" y="6809"/>
                    <a:pt x="963" y="6911"/>
                    <a:pt x="963" y="7080"/>
                  </a:cubicBezTo>
                  <a:cubicBezTo>
                    <a:pt x="963" y="7252"/>
                    <a:pt x="826" y="7355"/>
                    <a:pt x="689" y="7355"/>
                  </a:cubicBezTo>
                  <a:cubicBezTo>
                    <a:pt x="599" y="7355"/>
                    <a:pt x="508" y="7310"/>
                    <a:pt x="456" y="7211"/>
                  </a:cubicBezTo>
                  <a:lnTo>
                    <a:pt x="1" y="7211"/>
                  </a:lnTo>
                  <a:lnTo>
                    <a:pt x="1" y="8031"/>
                  </a:lnTo>
                  <a:lnTo>
                    <a:pt x="456" y="8031"/>
                  </a:lnTo>
                  <a:cubicBezTo>
                    <a:pt x="508" y="7934"/>
                    <a:pt x="598" y="7891"/>
                    <a:pt x="688" y="7891"/>
                  </a:cubicBezTo>
                  <a:cubicBezTo>
                    <a:pt x="826" y="7891"/>
                    <a:pt x="963" y="7993"/>
                    <a:pt x="963" y="8162"/>
                  </a:cubicBezTo>
                  <a:cubicBezTo>
                    <a:pt x="963" y="8331"/>
                    <a:pt x="826" y="8433"/>
                    <a:pt x="688" y="8433"/>
                  </a:cubicBezTo>
                  <a:cubicBezTo>
                    <a:pt x="598" y="8433"/>
                    <a:pt x="508" y="8390"/>
                    <a:pt x="456" y="8293"/>
                  </a:cubicBezTo>
                  <a:lnTo>
                    <a:pt x="1" y="8293"/>
                  </a:lnTo>
                  <a:lnTo>
                    <a:pt x="1" y="8777"/>
                  </a:lnTo>
                  <a:lnTo>
                    <a:pt x="16471" y="8777"/>
                  </a:lnTo>
                  <a:cubicBezTo>
                    <a:pt x="16483" y="8743"/>
                    <a:pt x="16494" y="8709"/>
                    <a:pt x="16500" y="8669"/>
                  </a:cubicBezTo>
                  <a:lnTo>
                    <a:pt x="16494" y="8663"/>
                  </a:lnTo>
                  <a:cubicBezTo>
                    <a:pt x="16488" y="8657"/>
                    <a:pt x="16488" y="8646"/>
                    <a:pt x="16494" y="8635"/>
                  </a:cubicBezTo>
                  <a:cubicBezTo>
                    <a:pt x="16494" y="8629"/>
                    <a:pt x="16500" y="8618"/>
                    <a:pt x="16505" y="8606"/>
                  </a:cubicBezTo>
                  <a:cubicBezTo>
                    <a:pt x="16505" y="8583"/>
                    <a:pt x="16500" y="8561"/>
                    <a:pt x="16494" y="8532"/>
                  </a:cubicBezTo>
                  <a:cubicBezTo>
                    <a:pt x="16403" y="8373"/>
                    <a:pt x="16317" y="8202"/>
                    <a:pt x="16238" y="8025"/>
                  </a:cubicBezTo>
                  <a:cubicBezTo>
                    <a:pt x="16124" y="7792"/>
                    <a:pt x="16021" y="7592"/>
                    <a:pt x="15936" y="7382"/>
                  </a:cubicBezTo>
                  <a:cubicBezTo>
                    <a:pt x="15868" y="7325"/>
                    <a:pt x="15828" y="7251"/>
                    <a:pt x="15816" y="7160"/>
                  </a:cubicBezTo>
                  <a:cubicBezTo>
                    <a:pt x="15816" y="7142"/>
                    <a:pt x="15822" y="7125"/>
                    <a:pt x="15822" y="7108"/>
                  </a:cubicBezTo>
                  <a:cubicBezTo>
                    <a:pt x="15765" y="6949"/>
                    <a:pt x="15714" y="6778"/>
                    <a:pt x="15680" y="6607"/>
                  </a:cubicBezTo>
                  <a:cubicBezTo>
                    <a:pt x="15674" y="6573"/>
                    <a:pt x="15668" y="6539"/>
                    <a:pt x="15674" y="6505"/>
                  </a:cubicBezTo>
                  <a:cubicBezTo>
                    <a:pt x="15663" y="6493"/>
                    <a:pt x="15657" y="6482"/>
                    <a:pt x="15645" y="6470"/>
                  </a:cubicBezTo>
                  <a:cubicBezTo>
                    <a:pt x="15571" y="6357"/>
                    <a:pt x="15486" y="6248"/>
                    <a:pt x="15401" y="6140"/>
                  </a:cubicBezTo>
                  <a:cubicBezTo>
                    <a:pt x="15401" y="6106"/>
                    <a:pt x="15395" y="6066"/>
                    <a:pt x="15395" y="6026"/>
                  </a:cubicBezTo>
                  <a:cubicBezTo>
                    <a:pt x="15315" y="5861"/>
                    <a:pt x="15304" y="5673"/>
                    <a:pt x="15372" y="5554"/>
                  </a:cubicBezTo>
                  <a:cubicBezTo>
                    <a:pt x="15258" y="5274"/>
                    <a:pt x="15241" y="5069"/>
                    <a:pt x="15207" y="4739"/>
                  </a:cubicBezTo>
                  <a:cubicBezTo>
                    <a:pt x="15196" y="4665"/>
                    <a:pt x="15201" y="4585"/>
                    <a:pt x="15230" y="4511"/>
                  </a:cubicBezTo>
                  <a:cubicBezTo>
                    <a:pt x="15224" y="4460"/>
                    <a:pt x="15207" y="4409"/>
                    <a:pt x="15184" y="4363"/>
                  </a:cubicBezTo>
                  <a:lnTo>
                    <a:pt x="15144" y="4363"/>
                  </a:lnTo>
                  <a:cubicBezTo>
                    <a:pt x="15150" y="4340"/>
                    <a:pt x="15156" y="4312"/>
                    <a:pt x="15156" y="4289"/>
                  </a:cubicBezTo>
                  <a:cubicBezTo>
                    <a:pt x="15156" y="4244"/>
                    <a:pt x="15156" y="4198"/>
                    <a:pt x="15150" y="4153"/>
                  </a:cubicBezTo>
                  <a:cubicBezTo>
                    <a:pt x="15127" y="4118"/>
                    <a:pt x="15110" y="4084"/>
                    <a:pt x="15093" y="4044"/>
                  </a:cubicBezTo>
                  <a:cubicBezTo>
                    <a:pt x="15110" y="3999"/>
                    <a:pt x="15093" y="3942"/>
                    <a:pt x="15053" y="3913"/>
                  </a:cubicBezTo>
                  <a:cubicBezTo>
                    <a:pt x="15047" y="3902"/>
                    <a:pt x="15047" y="3891"/>
                    <a:pt x="15042" y="3873"/>
                  </a:cubicBezTo>
                  <a:cubicBezTo>
                    <a:pt x="14985" y="3782"/>
                    <a:pt x="14928" y="3697"/>
                    <a:pt x="14871" y="3611"/>
                  </a:cubicBezTo>
                  <a:cubicBezTo>
                    <a:pt x="14859" y="3619"/>
                    <a:pt x="14848" y="3623"/>
                    <a:pt x="14838" y="3623"/>
                  </a:cubicBezTo>
                  <a:cubicBezTo>
                    <a:pt x="14777" y="3623"/>
                    <a:pt x="14768" y="3484"/>
                    <a:pt x="14729" y="3435"/>
                  </a:cubicBezTo>
                  <a:cubicBezTo>
                    <a:pt x="14734" y="3378"/>
                    <a:pt x="14723" y="3321"/>
                    <a:pt x="14683" y="3275"/>
                  </a:cubicBezTo>
                  <a:cubicBezTo>
                    <a:pt x="14637" y="3224"/>
                    <a:pt x="14592" y="3173"/>
                    <a:pt x="14529" y="3173"/>
                  </a:cubicBezTo>
                  <a:cubicBezTo>
                    <a:pt x="14341" y="3173"/>
                    <a:pt x="14341" y="3173"/>
                    <a:pt x="14353" y="2877"/>
                  </a:cubicBezTo>
                  <a:cubicBezTo>
                    <a:pt x="14353" y="2865"/>
                    <a:pt x="14353" y="2848"/>
                    <a:pt x="14353" y="2837"/>
                  </a:cubicBezTo>
                  <a:cubicBezTo>
                    <a:pt x="14341" y="2808"/>
                    <a:pt x="14324" y="2769"/>
                    <a:pt x="14313" y="2769"/>
                  </a:cubicBezTo>
                  <a:cubicBezTo>
                    <a:pt x="14307" y="2770"/>
                    <a:pt x="14302" y="2771"/>
                    <a:pt x="14298" y="2771"/>
                  </a:cubicBezTo>
                  <a:cubicBezTo>
                    <a:pt x="14260" y="2771"/>
                    <a:pt x="14235" y="2734"/>
                    <a:pt x="14205" y="2689"/>
                  </a:cubicBezTo>
                  <a:cubicBezTo>
                    <a:pt x="14210" y="2686"/>
                    <a:pt x="14216" y="2685"/>
                    <a:pt x="14222" y="2685"/>
                  </a:cubicBezTo>
                  <a:cubicBezTo>
                    <a:pt x="14227" y="2685"/>
                    <a:pt x="14233" y="2686"/>
                    <a:pt x="14239" y="2689"/>
                  </a:cubicBezTo>
                  <a:cubicBezTo>
                    <a:pt x="14253" y="2694"/>
                    <a:pt x="14266" y="2699"/>
                    <a:pt x="14276" y="2699"/>
                  </a:cubicBezTo>
                  <a:cubicBezTo>
                    <a:pt x="14290" y="2699"/>
                    <a:pt x="14301" y="2690"/>
                    <a:pt x="14307" y="2660"/>
                  </a:cubicBezTo>
                  <a:cubicBezTo>
                    <a:pt x="14313" y="2615"/>
                    <a:pt x="14313" y="2564"/>
                    <a:pt x="14279" y="2541"/>
                  </a:cubicBezTo>
                  <a:cubicBezTo>
                    <a:pt x="14216" y="2490"/>
                    <a:pt x="14176" y="2393"/>
                    <a:pt x="14131" y="2313"/>
                  </a:cubicBezTo>
                  <a:cubicBezTo>
                    <a:pt x="14128" y="2313"/>
                    <a:pt x="14126" y="2313"/>
                    <a:pt x="14123" y="2313"/>
                  </a:cubicBezTo>
                  <a:cubicBezTo>
                    <a:pt x="14037" y="2313"/>
                    <a:pt x="13998" y="2213"/>
                    <a:pt x="13954" y="2108"/>
                  </a:cubicBezTo>
                  <a:cubicBezTo>
                    <a:pt x="13943" y="2062"/>
                    <a:pt x="13908" y="2023"/>
                    <a:pt x="13863" y="2000"/>
                  </a:cubicBezTo>
                  <a:cubicBezTo>
                    <a:pt x="13817" y="1983"/>
                    <a:pt x="13783" y="1943"/>
                    <a:pt x="13772" y="1892"/>
                  </a:cubicBezTo>
                  <a:cubicBezTo>
                    <a:pt x="13732" y="1800"/>
                    <a:pt x="13698" y="1704"/>
                    <a:pt x="13669" y="1607"/>
                  </a:cubicBezTo>
                  <a:cubicBezTo>
                    <a:pt x="13663" y="1592"/>
                    <a:pt x="13660" y="1585"/>
                    <a:pt x="13659" y="1583"/>
                  </a:cubicBezTo>
                  <a:lnTo>
                    <a:pt x="13659" y="1583"/>
                  </a:lnTo>
                  <a:cubicBezTo>
                    <a:pt x="13660" y="1585"/>
                    <a:pt x="13662" y="1587"/>
                    <a:pt x="13666" y="1587"/>
                  </a:cubicBezTo>
                  <a:cubicBezTo>
                    <a:pt x="13670" y="1587"/>
                    <a:pt x="13675" y="1583"/>
                    <a:pt x="13681" y="1567"/>
                  </a:cubicBezTo>
                  <a:cubicBezTo>
                    <a:pt x="13684" y="1560"/>
                    <a:pt x="13696" y="1555"/>
                    <a:pt x="13708" y="1555"/>
                  </a:cubicBezTo>
                  <a:cubicBezTo>
                    <a:pt x="13715" y="1555"/>
                    <a:pt x="13722" y="1557"/>
                    <a:pt x="13726" y="1561"/>
                  </a:cubicBezTo>
                  <a:cubicBezTo>
                    <a:pt x="13732" y="1567"/>
                    <a:pt x="13732" y="1573"/>
                    <a:pt x="13738" y="1578"/>
                  </a:cubicBezTo>
                  <a:cubicBezTo>
                    <a:pt x="13669" y="1407"/>
                    <a:pt x="13618" y="1220"/>
                    <a:pt x="13521" y="1003"/>
                  </a:cubicBezTo>
                  <a:cubicBezTo>
                    <a:pt x="13493" y="929"/>
                    <a:pt x="13458" y="861"/>
                    <a:pt x="13430" y="792"/>
                  </a:cubicBezTo>
                  <a:lnTo>
                    <a:pt x="13350" y="684"/>
                  </a:lnTo>
                  <a:cubicBezTo>
                    <a:pt x="13322" y="661"/>
                    <a:pt x="13293" y="633"/>
                    <a:pt x="13265" y="604"/>
                  </a:cubicBezTo>
                  <a:cubicBezTo>
                    <a:pt x="13253" y="582"/>
                    <a:pt x="13242" y="553"/>
                    <a:pt x="13242" y="525"/>
                  </a:cubicBezTo>
                  <a:cubicBezTo>
                    <a:pt x="13242" y="519"/>
                    <a:pt x="13253" y="502"/>
                    <a:pt x="13259" y="502"/>
                  </a:cubicBezTo>
                  <a:lnTo>
                    <a:pt x="13271" y="502"/>
                  </a:lnTo>
                  <a:cubicBezTo>
                    <a:pt x="13214" y="394"/>
                    <a:pt x="13157" y="286"/>
                    <a:pt x="13105" y="172"/>
                  </a:cubicBezTo>
                  <a:lnTo>
                    <a:pt x="1301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600">
                <a:latin typeface="Grand Hotel"/>
                <a:ea typeface="Grand Hotel"/>
                <a:cs typeface="Grand Hotel"/>
                <a:sym typeface="Grand Hotel"/>
              </a:endParaRPr>
            </a:p>
          </p:txBody>
        </p:sp>
        <p:sp>
          <p:nvSpPr>
            <p:cNvPr id="910" name="Google Shape;910;p43"/>
            <p:cNvSpPr/>
            <p:nvPr/>
          </p:nvSpPr>
          <p:spPr>
            <a:xfrm rot="-970786">
              <a:off x="6875097" y="155408"/>
              <a:ext cx="1824887" cy="970376"/>
            </a:xfrm>
            <a:custGeom>
              <a:rect b="b" l="l" r="r" t="t"/>
              <a:pathLst>
                <a:path extrusionOk="0" h="8777" w="16506">
                  <a:moveTo>
                    <a:pt x="1" y="1"/>
                  </a:moveTo>
                  <a:lnTo>
                    <a:pt x="1" y="473"/>
                  </a:lnTo>
                  <a:lnTo>
                    <a:pt x="456" y="473"/>
                  </a:lnTo>
                  <a:cubicBezTo>
                    <a:pt x="508" y="377"/>
                    <a:pt x="598" y="333"/>
                    <a:pt x="688" y="333"/>
                  </a:cubicBezTo>
                  <a:cubicBezTo>
                    <a:pt x="826" y="333"/>
                    <a:pt x="963" y="436"/>
                    <a:pt x="963" y="604"/>
                  </a:cubicBezTo>
                  <a:cubicBezTo>
                    <a:pt x="963" y="776"/>
                    <a:pt x="826" y="880"/>
                    <a:pt x="689" y="880"/>
                  </a:cubicBezTo>
                  <a:cubicBezTo>
                    <a:pt x="599" y="880"/>
                    <a:pt x="508" y="835"/>
                    <a:pt x="456" y="735"/>
                  </a:cubicBezTo>
                  <a:lnTo>
                    <a:pt x="1" y="735"/>
                  </a:lnTo>
                  <a:lnTo>
                    <a:pt x="1" y="1556"/>
                  </a:lnTo>
                  <a:lnTo>
                    <a:pt x="456" y="1556"/>
                  </a:lnTo>
                  <a:cubicBezTo>
                    <a:pt x="508" y="1459"/>
                    <a:pt x="598" y="1415"/>
                    <a:pt x="688" y="1415"/>
                  </a:cubicBezTo>
                  <a:cubicBezTo>
                    <a:pt x="826" y="1415"/>
                    <a:pt x="963" y="1518"/>
                    <a:pt x="963" y="1687"/>
                  </a:cubicBezTo>
                  <a:cubicBezTo>
                    <a:pt x="963" y="1855"/>
                    <a:pt x="826" y="1958"/>
                    <a:pt x="688" y="1958"/>
                  </a:cubicBezTo>
                  <a:cubicBezTo>
                    <a:pt x="598" y="1958"/>
                    <a:pt x="508" y="1914"/>
                    <a:pt x="456" y="1817"/>
                  </a:cubicBezTo>
                  <a:lnTo>
                    <a:pt x="1" y="1817"/>
                  </a:lnTo>
                  <a:lnTo>
                    <a:pt x="1" y="2632"/>
                  </a:lnTo>
                  <a:lnTo>
                    <a:pt x="456" y="2632"/>
                  </a:lnTo>
                  <a:cubicBezTo>
                    <a:pt x="508" y="2535"/>
                    <a:pt x="598" y="2492"/>
                    <a:pt x="688" y="2492"/>
                  </a:cubicBezTo>
                  <a:cubicBezTo>
                    <a:pt x="826" y="2492"/>
                    <a:pt x="963" y="2594"/>
                    <a:pt x="963" y="2763"/>
                  </a:cubicBezTo>
                  <a:cubicBezTo>
                    <a:pt x="963" y="2935"/>
                    <a:pt x="826" y="3038"/>
                    <a:pt x="689" y="3038"/>
                  </a:cubicBezTo>
                  <a:cubicBezTo>
                    <a:pt x="599" y="3038"/>
                    <a:pt x="508" y="2993"/>
                    <a:pt x="456" y="2894"/>
                  </a:cubicBezTo>
                  <a:lnTo>
                    <a:pt x="1" y="2894"/>
                  </a:lnTo>
                  <a:lnTo>
                    <a:pt x="1" y="3714"/>
                  </a:lnTo>
                  <a:lnTo>
                    <a:pt x="456" y="3714"/>
                  </a:lnTo>
                  <a:cubicBezTo>
                    <a:pt x="508" y="3617"/>
                    <a:pt x="598" y="3574"/>
                    <a:pt x="688" y="3574"/>
                  </a:cubicBezTo>
                  <a:cubicBezTo>
                    <a:pt x="826" y="3574"/>
                    <a:pt x="963" y="3676"/>
                    <a:pt x="963" y="3845"/>
                  </a:cubicBezTo>
                  <a:cubicBezTo>
                    <a:pt x="963" y="4014"/>
                    <a:pt x="826" y="4116"/>
                    <a:pt x="688" y="4116"/>
                  </a:cubicBezTo>
                  <a:cubicBezTo>
                    <a:pt x="598" y="4116"/>
                    <a:pt x="508" y="4073"/>
                    <a:pt x="456" y="3976"/>
                  </a:cubicBezTo>
                  <a:lnTo>
                    <a:pt x="1" y="3976"/>
                  </a:lnTo>
                  <a:lnTo>
                    <a:pt x="1" y="4790"/>
                  </a:lnTo>
                  <a:lnTo>
                    <a:pt x="456" y="4790"/>
                  </a:lnTo>
                  <a:cubicBezTo>
                    <a:pt x="508" y="4694"/>
                    <a:pt x="598" y="4650"/>
                    <a:pt x="688" y="4650"/>
                  </a:cubicBezTo>
                  <a:cubicBezTo>
                    <a:pt x="826" y="4650"/>
                    <a:pt x="963" y="4752"/>
                    <a:pt x="963" y="4921"/>
                  </a:cubicBezTo>
                  <a:cubicBezTo>
                    <a:pt x="963" y="5093"/>
                    <a:pt x="826" y="5197"/>
                    <a:pt x="689" y="5197"/>
                  </a:cubicBezTo>
                  <a:cubicBezTo>
                    <a:pt x="599" y="5197"/>
                    <a:pt x="508" y="5152"/>
                    <a:pt x="456" y="5052"/>
                  </a:cubicBezTo>
                  <a:lnTo>
                    <a:pt x="1" y="5052"/>
                  </a:lnTo>
                  <a:lnTo>
                    <a:pt x="1" y="5872"/>
                  </a:lnTo>
                  <a:lnTo>
                    <a:pt x="456" y="5872"/>
                  </a:lnTo>
                  <a:cubicBezTo>
                    <a:pt x="508" y="5776"/>
                    <a:pt x="598" y="5732"/>
                    <a:pt x="688" y="5732"/>
                  </a:cubicBezTo>
                  <a:cubicBezTo>
                    <a:pt x="826" y="5732"/>
                    <a:pt x="963" y="5835"/>
                    <a:pt x="963" y="6003"/>
                  </a:cubicBezTo>
                  <a:cubicBezTo>
                    <a:pt x="963" y="6172"/>
                    <a:pt x="826" y="6275"/>
                    <a:pt x="688" y="6275"/>
                  </a:cubicBezTo>
                  <a:cubicBezTo>
                    <a:pt x="598" y="6275"/>
                    <a:pt x="508" y="6231"/>
                    <a:pt x="456" y="6134"/>
                  </a:cubicBezTo>
                  <a:lnTo>
                    <a:pt x="1" y="6134"/>
                  </a:lnTo>
                  <a:lnTo>
                    <a:pt x="1" y="6949"/>
                  </a:lnTo>
                  <a:lnTo>
                    <a:pt x="456" y="6949"/>
                  </a:lnTo>
                  <a:cubicBezTo>
                    <a:pt x="508" y="6852"/>
                    <a:pt x="598" y="6809"/>
                    <a:pt x="688" y="6809"/>
                  </a:cubicBezTo>
                  <a:cubicBezTo>
                    <a:pt x="826" y="6809"/>
                    <a:pt x="963" y="6911"/>
                    <a:pt x="963" y="7080"/>
                  </a:cubicBezTo>
                  <a:cubicBezTo>
                    <a:pt x="963" y="7252"/>
                    <a:pt x="826" y="7355"/>
                    <a:pt x="689" y="7355"/>
                  </a:cubicBezTo>
                  <a:cubicBezTo>
                    <a:pt x="599" y="7355"/>
                    <a:pt x="508" y="7310"/>
                    <a:pt x="456" y="7211"/>
                  </a:cubicBezTo>
                  <a:lnTo>
                    <a:pt x="1" y="7211"/>
                  </a:lnTo>
                  <a:lnTo>
                    <a:pt x="1" y="8031"/>
                  </a:lnTo>
                  <a:lnTo>
                    <a:pt x="456" y="8031"/>
                  </a:lnTo>
                  <a:cubicBezTo>
                    <a:pt x="508" y="7934"/>
                    <a:pt x="598" y="7891"/>
                    <a:pt x="688" y="7891"/>
                  </a:cubicBezTo>
                  <a:cubicBezTo>
                    <a:pt x="826" y="7891"/>
                    <a:pt x="963" y="7993"/>
                    <a:pt x="963" y="8162"/>
                  </a:cubicBezTo>
                  <a:cubicBezTo>
                    <a:pt x="963" y="8331"/>
                    <a:pt x="826" y="8433"/>
                    <a:pt x="688" y="8433"/>
                  </a:cubicBezTo>
                  <a:cubicBezTo>
                    <a:pt x="598" y="8433"/>
                    <a:pt x="508" y="8390"/>
                    <a:pt x="456" y="8293"/>
                  </a:cubicBezTo>
                  <a:lnTo>
                    <a:pt x="1" y="8293"/>
                  </a:lnTo>
                  <a:lnTo>
                    <a:pt x="1" y="8777"/>
                  </a:lnTo>
                  <a:lnTo>
                    <a:pt x="16471" y="8777"/>
                  </a:lnTo>
                  <a:cubicBezTo>
                    <a:pt x="16483" y="8743"/>
                    <a:pt x="16494" y="8709"/>
                    <a:pt x="16500" y="8669"/>
                  </a:cubicBezTo>
                  <a:lnTo>
                    <a:pt x="16494" y="8663"/>
                  </a:lnTo>
                  <a:cubicBezTo>
                    <a:pt x="16488" y="8657"/>
                    <a:pt x="16488" y="8646"/>
                    <a:pt x="16494" y="8635"/>
                  </a:cubicBezTo>
                  <a:cubicBezTo>
                    <a:pt x="16494" y="8629"/>
                    <a:pt x="16500" y="8618"/>
                    <a:pt x="16505" y="8606"/>
                  </a:cubicBezTo>
                  <a:cubicBezTo>
                    <a:pt x="16505" y="8583"/>
                    <a:pt x="16500" y="8561"/>
                    <a:pt x="16494" y="8532"/>
                  </a:cubicBezTo>
                  <a:cubicBezTo>
                    <a:pt x="16403" y="8373"/>
                    <a:pt x="16317" y="8202"/>
                    <a:pt x="16238" y="8025"/>
                  </a:cubicBezTo>
                  <a:cubicBezTo>
                    <a:pt x="16124" y="7792"/>
                    <a:pt x="16021" y="7592"/>
                    <a:pt x="15936" y="7382"/>
                  </a:cubicBezTo>
                  <a:cubicBezTo>
                    <a:pt x="15868" y="7325"/>
                    <a:pt x="15828" y="7251"/>
                    <a:pt x="15816" y="7160"/>
                  </a:cubicBezTo>
                  <a:cubicBezTo>
                    <a:pt x="15816" y="7142"/>
                    <a:pt x="15822" y="7125"/>
                    <a:pt x="15822" y="7108"/>
                  </a:cubicBezTo>
                  <a:cubicBezTo>
                    <a:pt x="15765" y="6949"/>
                    <a:pt x="15714" y="6778"/>
                    <a:pt x="15680" y="6607"/>
                  </a:cubicBezTo>
                  <a:cubicBezTo>
                    <a:pt x="15674" y="6573"/>
                    <a:pt x="15668" y="6539"/>
                    <a:pt x="15674" y="6505"/>
                  </a:cubicBezTo>
                  <a:cubicBezTo>
                    <a:pt x="15663" y="6493"/>
                    <a:pt x="15657" y="6482"/>
                    <a:pt x="15645" y="6470"/>
                  </a:cubicBezTo>
                  <a:cubicBezTo>
                    <a:pt x="15571" y="6357"/>
                    <a:pt x="15486" y="6248"/>
                    <a:pt x="15401" y="6140"/>
                  </a:cubicBezTo>
                  <a:cubicBezTo>
                    <a:pt x="15401" y="6106"/>
                    <a:pt x="15395" y="6066"/>
                    <a:pt x="15395" y="6026"/>
                  </a:cubicBezTo>
                  <a:cubicBezTo>
                    <a:pt x="15315" y="5861"/>
                    <a:pt x="15304" y="5673"/>
                    <a:pt x="15372" y="5554"/>
                  </a:cubicBezTo>
                  <a:cubicBezTo>
                    <a:pt x="15258" y="5274"/>
                    <a:pt x="15241" y="5069"/>
                    <a:pt x="15207" y="4739"/>
                  </a:cubicBezTo>
                  <a:cubicBezTo>
                    <a:pt x="15196" y="4665"/>
                    <a:pt x="15201" y="4585"/>
                    <a:pt x="15230" y="4511"/>
                  </a:cubicBezTo>
                  <a:cubicBezTo>
                    <a:pt x="15224" y="4460"/>
                    <a:pt x="15207" y="4409"/>
                    <a:pt x="15184" y="4363"/>
                  </a:cubicBezTo>
                  <a:lnTo>
                    <a:pt x="15144" y="4363"/>
                  </a:lnTo>
                  <a:cubicBezTo>
                    <a:pt x="15150" y="4340"/>
                    <a:pt x="15156" y="4312"/>
                    <a:pt x="15156" y="4289"/>
                  </a:cubicBezTo>
                  <a:cubicBezTo>
                    <a:pt x="15156" y="4244"/>
                    <a:pt x="15156" y="4198"/>
                    <a:pt x="15150" y="4153"/>
                  </a:cubicBezTo>
                  <a:cubicBezTo>
                    <a:pt x="15127" y="4118"/>
                    <a:pt x="15110" y="4084"/>
                    <a:pt x="15093" y="4044"/>
                  </a:cubicBezTo>
                  <a:cubicBezTo>
                    <a:pt x="15110" y="3999"/>
                    <a:pt x="15093" y="3942"/>
                    <a:pt x="15053" y="3913"/>
                  </a:cubicBezTo>
                  <a:cubicBezTo>
                    <a:pt x="15047" y="3902"/>
                    <a:pt x="15047" y="3891"/>
                    <a:pt x="15042" y="3873"/>
                  </a:cubicBezTo>
                  <a:cubicBezTo>
                    <a:pt x="14985" y="3782"/>
                    <a:pt x="14928" y="3697"/>
                    <a:pt x="14871" y="3611"/>
                  </a:cubicBezTo>
                  <a:cubicBezTo>
                    <a:pt x="14859" y="3619"/>
                    <a:pt x="14848" y="3623"/>
                    <a:pt x="14838" y="3623"/>
                  </a:cubicBezTo>
                  <a:cubicBezTo>
                    <a:pt x="14777" y="3623"/>
                    <a:pt x="14768" y="3484"/>
                    <a:pt x="14729" y="3435"/>
                  </a:cubicBezTo>
                  <a:cubicBezTo>
                    <a:pt x="14734" y="3378"/>
                    <a:pt x="14723" y="3321"/>
                    <a:pt x="14683" y="3275"/>
                  </a:cubicBezTo>
                  <a:cubicBezTo>
                    <a:pt x="14637" y="3224"/>
                    <a:pt x="14592" y="3173"/>
                    <a:pt x="14529" y="3173"/>
                  </a:cubicBezTo>
                  <a:cubicBezTo>
                    <a:pt x="14341" y="3173"/>
                    <a:pt x="14341" y="3173"/>
                    <a:pt x="14353" y="2877"/>
                  </a:cubicBezTo>
                  <a:cubicBezTo>
                    <a:pt x="14353" y="2865"/>
                    <a:pt x="14353" y="2848"/>
                    <a:pt x="14353" y="2837"/>
                  </a:cubicBezTo>
                  <a:cubicBezTo>
                    <a:pt x="14341" y="2808"/>
                    <a:pt x="14324" y="2769"/>
                    <a:pt x="14313" y="2769"/>
                  </a:cubicBezTo>
                  <a:cubicBezTo>
                    <a:pt x="14307" y="2770"/>
                    <a:pt x="14302" y="2771"/>
                    <a:pt x="14298" y="2771"/>
                  </a:cubicBezTo>
                  <a:cubicBezTo>
                    <a:pt x="14260" y="2771"/>
                    <a:pt x="14235" y="2734"/>
                    <a:pt x="14205" y="2689"/>
                  </a:cubicBezTo>
                  <a:cubicBezTo>
                    <a:pt x="14210" y="2686"/>
                    <a:pt x="14216" y="2685"/>
                    <a:pt x="14222" y="2685"/>
                  </a:cubicBezTo>
                  <a:cubicBezTo>
                    <a:pt x="14227" y="2685"/>
                    <a:pt x="14233" y="2686"/>
                    <a:pt x="14239" y="2689"/>
                  </a:cubicBezTo>
                  <a:cubicBezTo>
                    <a:pt x="14253" y="2694"/>
                    <a:pt x="14266" y="2699"/>
                    <a:pt x="14276" y="2699"/>
                  </a:cubicBezTo>
                  <a:cubicBezTo>
                    <a:pt x="14290" y="2699"/>
                    <a:pt x="14301" y="2690"/>
                    <a:pt x="14307" y="2660"/>
                  </a:cubicBezTo>
                  <a:cubicBezTo>
                    <a:pt x="14313" y="2615"/>
                    <a:pt x="14313" y="2564"/>
                    <a:pt x="14279" y="2541"/>
                  </a:cubicBezTo>
                  <a:cubicBezTo>
                    <a:pt x="14216" y="2490"/>
                    <a:pt x="14176" y="2393"/>
                    <a:pt x="14131" y="2313"/>
                  </a:cubicBezTo>
                  <a:cubicBezTo>
                    <a:pt x="14128" y="2313"/>
                    <a:pt x="14126" y="2313"/>
                    <a:pt x="14123" y="2313"/>
                  </a:cubicBezTo>
                  <a:cubicBezTo>
                    <a:pt x="14037" y="2313"/>
                    <a:pt x="13998" y="2213"/>
                    <a:pt x="13954" y="2108"/>
                  </a:cubicBezTo>
                  <a:cubicBezTo>
                    <a:pt x="13943" y="2062"/>
                    <a:pt x="13908" y="2023"/>
                    <a:pt x="13863" y="2000"/>
                  </a:cubicBezTo>
                  <a:cubicBezTo>
                    <a:pt x="13817" y="1983"/>
                    <a:pt x="13783" y="1943"/>
                    <a:pt x="13772" y="1892"/>
                  </a:cubicBezTo>
                  <a:cubicBezTo>
                    <a:pt x="13732" y="1800"/>
                    <a:pt x="13698" y="1704"/>
                    <a:pt x="13669" y="1607"/>
                  </a:cubicBezTo>
                  <a:cubicBezTo>
                    <a:pt x="13663" y="1592"/>
                    <a:pt x="13660" y="1585"/>
                    <a:pt x="13659" y="1583"/>
                  </a:cubicBezTo>
                  <a:lnTo>
                    <a:pt x="13659" y="1583"/>
                  </a:lnTo>
                  <a:cubicBezTo>
                    <a:pt x="13660" y="1585"/>
                    <a:pt x="13662" y="1587"/>
                    <a:pt x="13666" y="1587"/>
                  </a:cubicBezTo>
                  <a:cubicBezTo>
                    <a:pt x="13670" y="1587"/>
                    <a:pt x="13675" y="1583"/>
                    <a:pt x="13681" y="1567"/>
                  </a:cubicBezTo>
                  <a:cubicBezTo>
                    <a:pt x="13684" y="1560"/>
                    <a:pt x="13696" y="1555"/>
                    <a:pt x="13708" y="1555"/>
                  </a:cubicBezTo>
                  <a:cubicBezTo>
                    <a:pt x="13715" y="1555"/>
                    <a:pt x="13722" y="1557"/>
                    <a:pt x="13726" y="1561"/>
                  </a:cubicBezTo>
                  <a:cubicBezTo>
                    <a:pt x="13732" y="1567"/>
                    <a:pt x="13732" y="1573"/>
                    <a:pt x="13738" y="1578"/>
                  </a:cubicBezTo>
                  <a:cubicBezTo>
                    <a:pt x="13669" y="1407"/>
                    <a:pt x="13618" y="1220"/>
                    <a:pt x="13521" y="1003"/>
                  </a:cubicBezTo>
                  <a:cubicBezTo>
                    <a:pt x="13493" y="929"/>
                    <a:pt x="13458" y="861"/>
                    <a:pt x="13430" y="792"/>
                  </a:cubicBezTo>
                  <a:lnTo>
                    <a:pt x="13350" y="684"/>
                  </a:lnTo>
                  <a:cubicBezTo>
                    <a:pt x="13322" y="661"/>
                    <a:pt x="13293" y="633"/>
                    <a:pt x="13265" y="604"/>
                  </a:cubicBezTo>
                  <a:cubicBezTo>
                    <a:pt x="13253" y="582"/>
                    <a:pt x="13242" y="553"/>
                    <a:pt x="13242" y="525"/>
                  </a:cubicBezTo>
                  <a:cubicBezTo>
                    <a:pt x="13242" y="519"/>
                    <a:pt x="13253" y="502"/>
                    <a:pt x="13259" y="502"/>
                  </a:cubicBezTo>
                  <a:lnTo>
                    <a:pt x="13271" y="502"/>
                  </a:lnTo>
                  <a:cubicBezTo>
                    <a:pt x="13214" y="394"/>
                    <a:pt x="13157" y="286"/>
                    <a:pt x="13105" y="172"/>
                  </a:cubicBezTo>
                  <a:lnTo>
                    <a:pt x="13014" y="1"/>
                  </a:ln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600">
                <a:latin typeface="Grand Hotel"/>
                <a:ea typeface="Grand Hotel"/>
                <a:cs typeface="Grand Hotel"/>
                <a:sym typeface="Grand Hotel"/>
              </a:endParaRPr>
            </a:p>
          </p:txBody>
        </p:sp>
      </p:grpSp>
      <p:sp>
        <p:nvSpPr>
          <p:cNvPr id="911" name="Google Shape;911;p43"/>
          <p:cNvSpPr/>
          <p:nvPr/>
        </p:nvSpPr>
        <p:spPr>
          <a:xfrm rot="53">
            <a:off x="8295277" y="98600"/>
            <a:ext cx="195174" cy="472725"/>
          </a:xfrm>
          <a:custGeom>
            <a:rect b="b" l="l" r="r" t="t"/>
            <a:pathLst>
              <a:path extrusionOk="0" h="2899" w="1197">
                <a:moveTo>
                  <a:pt x="609" y="0"/>
                </a:moveTo>
                <a:cubicBezTo>
                  <a:pt x="605" y="0"/>
                  <a:pt x="602" y="0"/>
                  <a:pt x="599" y="0"/>
                </a:cubicBezTo>
                <a:cubicBezTo>
                  <a:pt x="268" y="0"/>
                  <a:pt x="1" y="262"/>
                  <a:pt x="1" y="592"/>
                </a:cubicBezTo>
                <a:lnTo>
                  <a:pt x="1" y="678"/>
                </a:lnTo>
                <a:lnTo>
                  <a:pt x="132" y="678"/>
                </a:lnTo>
                <a:lnTo>
                  <a:pt x="132" y="598"/>
                </a:lnTo>
                <a:cubicBezTo>
                  <a:pt x="120" y="330"/>
                  <a:pt x="331" y="108"/>
                  <a:pt x="599" y="108"/>
                </a:cubicBezTo>
                <a:cubicBezTo>
                  <a:pt x="861" y="108"/>
                  <a:pt x="1071" y="330"/>
                  <a:pt x="1060" y="598"/>
                </a:cubicBezTo>
                <a:lnTo>
                  <a:pt x="1060" y="2523"/>
                </a:lnTo>
                <a:cubicBezTo>
                  <a:pt x="1060" y="2654"/>
                  <a:pt x="952" y="2762"/>
                  <a:pt x="821" y="2762"/>
                </a:cubicBezTo>
                <a:lnTo>
                  <a:pt x="764" y="2762"/>
                </a:lnTo>
                <a:cubicBezTo>
                  <a:pt x="627" y="2762"/>
                  <a:pt x="519" y="2654"/>
                  <a:pt x="519" y="2523"/>
                </a:cubicBezTo>
                <a:lnTo>
                  <a:pt x="519" y="866"/>
                </a:lnTo>
                <a:cubicBezTo>
                  <a:pt x="519" y="820"/>
                  <a:pt x="485" y="797"/>
                  <a:pt x="451" y="797"/>
                </a:cubicBezTo>
                <a:cubicBezTo>
                  <a:pt x="416" y="797"/>
                  <a:pt x="382" y="820"/>
                  <a:pt x="382" y="866"/>
                </a:cubicBezTo>
                <a:lnTo>
                  <a:pt x="382" y="2523"/>
                </a:lnTo>
                <a:cubicBezTo>
                  <a:pt x="388" y="2728"/>
                  <a:pt x="553" y="2899"/>
                  <a:pt x="758" y="2899"/>
                </a:cubicBezTo>
                <a:lnTo>
                  <a:pt x="821" y="2899"/>
                </a:lnTo>
                <a:cubicBezTo>
                  <a:pt x="1026" y="2893"/>
                  <a:pt x="1197" y="2728"/>
                  <a:pt x="1197" y="2523"/>
                </a:cubicBezTo>
                <a:lnTo>
                  <a:pt x="1197" y="598"/>
                </a:lnTo>
                <a:cubicBezTo>
                  <a:pt x="1197" y="271"/>
                  <a:pt x="934" y="0"/>
                  <a:pt x="60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43"/>
          <p:cNvSpPr txBox="1"/>
          <p:nvPr/>
        </p:nvSpPr>
        <p:spPr>
          <a:xfrm rot="-1054575">
            <a:off x="7086323" y="287992"/>
            <a:ext cx="1259708" cy="749065"/>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2"/>
                </a:solidFill>
                <a:latin typeface="Grand Hotel"/>
                <a:ea typeface="Grand Hotel"/>
                <a:cs typeface="Grand Hotel"/>
                <a:sym typeface="Grand Hotel"/>
              </a:rPr>
              <a:t>These are the objectives</a:t>
            </a:r>
            <a:endParaRPr sz="1800">
              <a:solidFill>
                <a:schemeClr val="dk2"/>
              </a:solidFill>
              <a:latin typeface="Grand Hotel"/>
              <a:ea typeface="Grand Hotel"/>
              <a:cs typeface="Grand Hotel"/>
              <a:sym typeface="Grand Hotel"/>
            </a:endParaRPr>
          </a:p>
        </p:txBody>
      </p:sp>
      <p:sp>
        <p:nvSpPr>
          <p:cNvPr id="913" name="Google Shape;913;p43"/>
          <p:cNvSpPr/>
          <p:nvPr/>
        </p:nvSpPr>
        <p:spPr>
          <a:xfrm rot="-5399939">
            <a:off x="625939" y="465979"/>
            <a:ext cx="338449" cy="819743"/>
          </a:xfrm>
          <a:custGeom>
            <a:rect b="b" l="l" r="r" t="t"/>
            <a:pathLst>
              <a:path extrusionOk="0" h="2899" w="1197">
                <a:moveTo>
                  <a:pt x="609" y="0"/>
                </a:moveTo>
                <a:cubicBezTo>
                  <a:pt x="605" y="0"/>
                  <a:pt x="602" y="0"/>
                  <a:pt x="599" y="0"/>
                </a:cubicBezTo>
                <a:cubicBezTo>
                  <a:pt x="268" y="0"/>
                  <a:pt x="1" y="262"/>
                  <a:pt x="1" y="592"/>
                </a:cubicBezTo>
                <a:lnTo>
                  <a:pt x="1" y="678"/>
                </a:lnTo>
                <a:lnTo>
                  <a:pt x="132" y="678"/>
                </a:lnTo>
                <a:lnTo>
                  <a:pt x="132" y="598"/>
                </a:lnTo>
                <a:cubicBezTo>
                  <a:pt x="120" y="330"/>
                  <a:pt x="331" y="108"/>
                  <a:pt x="599" y="108"/>
                </a:cubicBezTo>
                <a:cubicBezTo>
                  <a:pt x="861" y="108"/>
                  <a:pt x="1071" y="330"/>
                  <a:pt x="1060" y="598"/>
                </a:cubicBezTo>
                <a:lnTo>
                  <a:pt x="1060" y="2523"/>
                </a:lnTo>
                <a:cubicBezTo>
                  <a:pt x="1060" y="2654"/>
                  <a:pt x="952" y="2762"/>
                  <a:pt x="821" y="2762"/>
                </a:cubicBezTo>
                <a:lnTo>
                  <a:pt x="764" y="2762"/>
                </a:lnTo>
                <a:cubicBezTo>
                  <a:pt x="627" y="2762"/>
                  <a:pt x="519" y="2654"/>
                  <a:pt x="519" y="2523"/>
                </a:cubicBezTo>
                <a:lnTo>
                  <a:pt x="519" y="866"/>
                </a:lnTo>
                <a:cubicBezTo>
                  <a:pt x="519" y="820"/>
                  <a:pt x="485" y="797"/>
                  <a:pt x="451" y="797"/>
                </a:cubicBezTo>
                <a:cubicBezTo>
                  <a:pt x="416" y="797"/>
                  <a:pt x="382" y="820"/>
                  <a:pt x="382" y="866"/>
                </a:cubicBezTo>
                <a:lnTo>
                  <a:pt x="382" y="2523"/>
                </a:lnTo>
                <a:cubicBezTo>
                  <a:pt x="388" y="2728"/>
                  <a:pt x="553" y="2899"/>
                  <a:pt x="758" y="2899"/>
                </a:cubicBezTo>
                <a:lnTo>
                  <a:pt x="821" y="2899"/>
                </a:lnTo>
                <a:cubicBezTo>
                  <a:pt x="1026" y="2893"/>
                  <a:pt x="1197" y="2728"/>
                  <a:pt x="1197" y="2523"/>
                </a:cubicBezTo>
                <a:lnTo>
                  <a:pt x="1197" y="598"/>
                </a:lnTo>
                <a:cubicBezTo>
                  <a:pt x="1197" y="271"/>
                  <a:pt x="934" y="0"/>
                  <a:pt x="60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43"/>
          <p:cNvSpPr/>
          <p:nvPr/>
        </p:nvSpPr>
        <p:spPr>
          <a:xfrm rot="-5399939">
            <a:off x="625939" y="1007879"/>
            <a:ext cx="338449" cy="819743"/>
          </a:xfrm>
          <a:custGeom>
            <a:rect b="b" l="l" r="r" t="t"/>
            <a:pathLst>
              <a:path extrusionOk="0" h="2899" w="1197">
                <a:moveTo>
                  <a:pt x="609" y="0"/>
                </a:moveTo>
                <a:cubicBezTo>
                  <a:pt x="605" y="0"/>
                  <a:pt x="602" y="0"/>
                  <a:pt x="599" y="0"/>
                </a:cubicBezTo>
                <a:cubicBezTo>
                  <a:pt x="268" y="0"/>
                  <a:pt x="1" y="262"/>
                  <a:pt x="1" y="592"/>
                </a:cubicBezTo>
                <a:lnTo>
                  <a:pt x="1" y="678"/>
                </a:lnTo>
                <a:lnTo>
                  <a:pt x="132" y="678"/>
                </a:lnTo>
                <a:lnTo>
                  <a:pt x="132" y="598"/>
                </a:lnTo>
                <a:cubicBezTo>
                  <a:pt x="120" y="330"/>
                  <a:pt x="331" y="108"/>
                  <a:pt x="599" y="108"/>
                </a:cubicBezTo>
                <a:cubicBezTo>
                  <a:pt x="861" y="108"/>
                  <a:pt x="1071" y="330"/>
                  <a:pt x="1060" y="598"/>
                </a:cubicBezTo>
                <a:lnTo>
                  <a:pt x="1060" y="2523"/>
                </a:lnTo>
                <a:cubicBezTo>
                  <a:pt x="1060" y="2654"/>
                  <a:pt x="952" y="2762"/>
                  <a:pt x="821" y="2762"/>
                </a:cubicBezTo>
                <a:lnTo>
                  <a:pt x="764" y="2762"/>
                </a:lnTo>
                <a:cubicBezTo>
                  <a:pt x="627" y="2762"/>
                  <a:pt x="519" y="2654"/>
                  <a:pt x="519" y="2523"/>
                </a:cubicBezTo>
                <a:lnTo>
                  <a:pt x="519" y="866"/>
                </a:lnTo>
                <a:cubicBezTo>
                  <a:pt x="519" y="820"/>
                  <a:pt x="485" y="797"/>
                  <a:pt x="451" y="797"/>
                </a:cubicBezTo>
                <a:cubicBezTo>
                  <a:pt x="416" y="797"/>
                  <a:pt x="382" y="820"/>
                  <a:pt x="382" y="866"/>
                </a:cubicBezTo>
                <a:lnTo>
                  <a:pt x="382" y="2523"/>
                </a:lnTo>
                <a:cubicBezTo>
                  <a:pt x="388" y="2728"/>
                  <a:pt x="553" y="2899"/>
                  <a:pt x="758" y="2899"/>
                </a:cubicBezTo>
                <a:lnTo>
                  <a:pt x="821" y="2899"/>
                </a:lnTo>
                <a:cubicBezTo>
                  <a:pt x="1026" y="2893"/>
                  <a:pt x="1197" y="2728"/>
                  <a:pt x="1197" y="2523"/>
                </a:cubicBezTo>
                <a:lnTo>
                  <a:pt x="1197" y="598"/>
                </a:lnTo>
                <a:cubicBezTo>
                  <a:pt x="1197" y="271"/>
                  <a:pt x="934" y="0"/>
                  <a:pt x="6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18" name="Shape 918"/>
        <p:cNvGrpSpPr/>
        <p:nvPr/>
      </p:nvGrpSpPr>
      <p:grpSpPr>
        <a:xfrm>
          <a:off x="0" y="0"/>
          <a:ext cx="0" cy="0"/>
          <a:chOff x="0" y="0"/>
          <a:chExt cx="0" cy="0"/>
        </a:xfrm>
      </p:grpSpPr>
      <p:grpSp>
        <p:nvGrpSpPr>
          <p:cNvPr id="919" name="Google Shape;919;p44"/>
          <p:cNvGrpSpPr/>
          <p:nvPr/>
        </p:nvGrpSpPr>
        <p:grpSpPr>
          <a:xfrm rot="812634">
            <a:off x="868704" y="806947"/>
            <a:ext cx="975645" cy="244867"/>
            <a:chOff x="-1819625" y="2061475"/>
            <a:chExt cx="826951" cy="403129"/>
          </a:xfrm>
        </p:grpSpPr>
        <p:sp>
          <p:nvSpPr>
            <p:cNvPr id="920" name="Google Shape;920;p44"/>
            <p:cNvSpPr/>
            <p:nvPr/>
          </p:nvSpPr>
          <p:spPr>
            <a:xfrm>
              <a:off x="-1819625" y="2061475"/>
              <a:ext cx="826951" cy="403129"/>
            </a:xfrm>
            <a:custGeom>
              <a:rect b="b" l="l" r="r" t="t"/>
              <a:pathLst>
                <a:path extrusionOk="0" h="4631" w="9500">
                  <a:moveTo>
                    <a:pt x="0" y="0"/>
                  </a:moveTo>
                  <a:lnTo>
                    <a:pt x="142" y="1407"/>
                  </a:lnTo>
                  <a:lnTo>
                    <a:pt x="0" y="2455"/>
                  </a:lnTo>
                  <a:lnTo>
                    <a:pt x="142" y="3827"/>
                  </a:lnTo>
                  <a:lnTo>
                    <a:pt x="142" y="4630"/>
                  </a:lnTo>
                  <a:lnTo>
                    <a:pt x="9500" y="4556"/>
                  </a:lnTo>
                  <a:lnTo>
                    <a:pt x="9500" y="3571"/>
                  </a:lnTo>
                  <a:lnTo>
                    <a:pt x="9283" y="2164"/>
                  </a:lnTo>
                  <a:lnTo>
                    <a:pt x="9500" y="940"/>
                  </a:lnTo>
                  <a:lnTo>
                    <a:pt x="950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44"/>
            <p:cNvSpPr/>
            <p:nvPr/>
          </p:nvSpPr>
          <p:spPr>
            <a:xfrm>
              <a:off x="-1819625" y="2061475"/>
              <a:ext cx="87831" cy="25332"/>
            </a:xfrm>
            <a:custGeom>
              <a:rect b="b" l="l" r="r" t="t"/>
              <a:pathLst>
                <a:path extrusionOk="0" h="291" w="1009">
                  <a:moveTo>
                    <a:pt x="0" y="0"/>
                  </a:moveTo>
                  <a:lnTo>
                    <a:pt x="6" y="97"/>
                  </a:lnTo>
                  <a:lnTo>
                    <a:pt x="410" y="290"/>
                  </a:lnTo>
                  <a:lnTo>
                    <a:pt x="1008" y="0"/>
                  </a:lnTo>
                  <a:lnTo>
                    <a:pt x="684" y="0"/>
                  </a:lnTo>
                  <a:lnTo>
                    <a:pt x="410" y="137"/>
                  </a:lnTo>
                  <a:lnTo>
                    <a:pt x="13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44"/>
            <p:cNvSpPr/>
            <p:nvPr/>
          </p:nvSpPr>
          <p:spPr>
            <a:xfrm>
              <a:off x="-1531150" y="2061475"/>
              <a:ext cx="104718" cy="25332"/>
            </a:xfrm>
            <a:custGeom>
              <a:rect b="b" l="l" r="r" t="t"/>
              <a:pathLst>
                <a:path extrusionOk="0" h="291" w="1203">
                  <a:moveTo>
                    <a:pt x="1" y="0"/>
                  </a:moveTo>
                  <a:lnTo>
                    <a:pt x="599" y="290"/>
                  </a:lnTo>
                  <a:lnTo>
                    <a:pt x="1202" y="0"/>
                  </a:lnTo>
                  <a:lnTo>
                    <a:pt x="878" y="0"/>
                  </a:lnTo>
                  <a:lnTo>
                    <a:pt x="599" y="137"/>
                  </a:lnTo>
                  <a:lnTo>
                    <a:pt x="32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44"/>
            <p:cNvSpPr/>
            <p:nvPr/>
          </p:nvSpPr>
          <p:spPr>
            <a:xfrm>
              <a:off x="-1378904" y="2061475"/>
              <a:ext cx="104631" cy="25332"/>
            </a:xfrm>
            <a:custGeom>
              <a:rect b="b" l="l" r="r" t="t"/>
              <a:pathLst>
                <a:path extrusionOk="0" h="291" w="1202">
                  <a:moveTo>
                    <a:pt x="0" y="0"/>
                  </a:moveTo>
                  <a:lnTo>
                    <a:pt x="604" y="290"/>
                  </a:lnTo>
                  <a:lnTo>
                    <a:pt x="1202" y="0"/>
                  </a:lnTo>
                  <a:lnTo>
                    <a:pt x="877" y="0"/>
                  </a:lnTo>
                  <a:lnTo>
                    <a:pt x="604" y="137"/>
                  </a:lnTo>
                  <a:lnTo>
                    <a:pt x="33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44"/>
            <p:cNvSpPr/>
            <p:nvPr/>
          </p:nvSpPr>
          <p:spPr>
            <a:xfrm>
              <a:off x="-1683831" y="2061475"/>
              <a:ext cx="104718" cy="25332"/>
            </a:xfrm>
            <a:custGeom>
              <a:rect b="b" l="l" r="r" t="t"/>
              <a:pathLst>
                <a:path extrusionOk="0" h="291" w="1203">
                  <a:moveTo>
                    <a:pt x="1" y="0"/>
                  </a:moveTo>
                  <a:lnTo>
                    <a:pt x="599" y="290"/>
                  </a:lnTo>
                  <a:lnTo>
                    <a:pt x="1202" y="0"/>
                  </a:lnTo>
                  <a:lnTo>
                    <a:pt x="878" y="0"/>
                  </a:lnTo>
                  <a:lnTo>
                    <a:pt x="599" y="137"/>
                  </a:lnTo>
                  <a:lnTo>
                    <a:pt x="32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44"/>
            <p:cNvSpPr/>
            <p:nvPr/>
          </p:nvSpPr>
          <p:spPr>
            <a:xfrm>
              <a:off x="-1623333" y="2429780"/>
              <a:ext cx="133966" cy="33340"/>
            </a:xfrm>
            <a:custGeom>
              <a:rect b="b" l="l" r="r" t="t"/>
              <a:pathLst>
                <a:path extrusionOk="0" h="383" w="1539">
                  <a:moveTo>
                    <a:pt x="781" y="1"/>
                  </a:moveTo>
                  <a:lnTo>
                    <a:pt x="0" y="382"/>
                  </a:lnTo>
                  <a:lnTo>
                    <a:pt x="331" y="382"/>
                  </a:lnTo>
                  <a:lnTo>
                    <a:pt x="781" y="160"/>
                  </a:lnTo>
                  <a:lnTo>
                    <a:pt x="1219" y="376"/>
                  </a:lnTo>
                  <a:lnTo>
                    <a:pt x="1538" y="371"/>
                  </a:lnTo>
                  <a:lnTo>
                    <a:pt x="78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44"/>
            <p:cNvSpPr/>
            <p:nvPr/>
          </p:nvSpPr>
          <p:spPr>
            <a:xfrm>
              <a:off x="-1157804" y="2429780"/>
              <a:ext cx="118994" cy="29858"/>
            </a:xfrm>
            <a:custGeom>
              <a:rect b="b" l="l" r="r" t="t"/>
              <a:pathLst>
                <a:path extrusionOk="0" h="343" w="1367">
                  <a:moveTo>
                    <a:pt x="695" y="1"/>
                  </a:moveTo>
                  <a:lnTo>
                    <a:pt x="0" y="342"/>
                  </a:lnTo>
                  <a:lnTo>
                    <a:pt x="330" y="337"/>
                  </a:lnTo>
                  <a:lnTo>
                    <a:pt x="695" y="160"/>
                  </a:lnTo>
                  <a:lnTo>
                    <a:pt x="1048" y="331"/>
                  </a:lnTo>
                  <a:lnTo>
                    <a:pt x="1367" y="331"/>
                  </a:lnTo>
                  <a:lnTo>
                    <a:pt x="69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44"/>
            <p:cNvSpPr/>
            <p:nvPr/>
          </p:nvSpPr>
          <p:spPr>
            <a:xfrm>
              <a:off x="-1313009" y="2429780"/>
              <a:ext cx="124043" cy="30816"/>
            </a:xfrm>
            <a:custGeom>
              <a:rect b="b" l="l" r="r" t="t"/>
              <a:pathLst>
                <a:path extrusionOk="0" h="354" w="1425">
                  <a:moveTo>
                    <a:pt x="724" y="1"/>
                  </a:moveTo>
                  <a:lnTo>
                    <a:pt x="1" y="354"/>
                  </a:lnTo>
                  <a:lnTo>
                    <a:pt x="331" y="354"/>
                  </a:lnTo>
                  <a:lnTo>
                    <a:pt x="724" y="160"/>
                  </a:lnTo>
                  <a:lnTo>
                    <a:pt x="1105" y="348"/>
                  </a:lnTo>
                  <a:lnTo>
                    <a:pt x="1424" y="342"/>
                  </a:lnTo>
                  <a:lnTo>
                    <a:pt x="72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44"/>
            <p:cNvSpPr/>
            <p:nvPr/>
          </p:nvSpPr>
          <p:spPr>
            <a:xfrm>
              <a:off x="-1468215" y="2429780"/>
              <a:ext cx="129004" cy="32296"/>
            </a:xfrm>
            <a:custGeom>
              <a:rect b="b" l="l" r="r" t="t"/>
              <a:pathLst>
                <a:path extrusionOk="0" h="371" w="1482">
                  <a:moveTo>
                    <a:pt x="753" y="1"/>
                  </a:moveTo>
                  <a:lnTo>
                    <a:pt x="1" y="371"/>
                  </a:lnTo>
                  <a:lnTo>
                    <a:pt x="331" y="365"/>
                  </a:lnTo>
                  <a:lnTo>
                    <a:pt x="753" y="160"/>
                  </a:lnTo>
                  <a:lnTo>
                    <a:pt x="1163" y="359"/>
                  </a:lnTo>
                  <a:lnTo>
                    <a:pt x="1482" y="359"/>
                  </a:lnTo>
                  <a:lnTo>
                    <a:pt x="75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44"/>
            <p:cNvSpPr/>
            <p:nvPr/>
          </p:nvSpPr>
          <p:spPr>
            <a:xfrm>
              <a:off x="-1778539" y="2429780"/>
              <a:ext cx="138928" cy="34820"/>
            </a:xfrm>
            <a:custGeom>
              <a:rect b="b" l="l" r="r" t="t"/>
              <a:pathLst>
                <a:path extrusionOk="0" h="400" w="1596">
                  <a:moveTo>
                    <a:pt x="810" y="1"/>
                  </a:moveTo>
                  <a:lnTo>
                    <a:pt x="1" y="399"/>
                  </a:lnTo>
                  <a:lnTo>
                    <a:pt x="331" y="393"/>
                  </a:lnTo>
                  <a:lnTo>
                    <a:pt x="810" y="160"/>
                  </a:lnTo>
                  <a:lnTo>
                    <a:pt x="1277" y="388"/>
                  </a:lnTo>
                  <a:lnTo>
                    <a:pt x="1595" y="388"/>
                  </a:lnTo>
                  <a:lnTo>
                    <a:pt x="81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44"/>
            <p:cNvSpPr/>
            <p:nvPr/>
          </p:nvSpPr>
          <p:spPr>
            <a:xfrm>
              <a:off x="-1226223" y="2061475"/>
              <a:ext cx="104631" cy="25332"/>
            </a:xfrm>
            <a:custGeom>
              <a:rect b="b" l="l" r="r" t="t"/>
              <a:pathLst>
                <a:path extrusionOk="0" h="291" w="1202">
                  <a:moveTo>
                    <a:pt x="0" y="0"/>
                  </a:moveTo>
                  <a:lnTo>
                    <a:pt x="604" y="290"/>
                  </a:lnTo>
                  <a:lnTo>
                    <a:pt x="1202" y="0"/>
                  </a:lnTo>
                  <a:lnTo>
                    <a:pt x="877" y="0"/>
                  </a:lnTo>
                  <a:lnTo>
                    <a:pt x="604" y="137"/>
                  </a:lnTo>
                  <a:lnTo>
                    <a:pt x="32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44"/>
            <p:cNvSpPr/>
            <p:nvPr/>
          </p:nvSpPr>
          <p:spPr>
            <a:xfrm>
              <a:off x="-1813706" y="2101605"/>
              <a:ext cx="821032" cy="51098"/>
            </a:xfrm>
            <a:custGeom>
              <a:rect b="b" l="l" r="r" t="t"/>
              <a:pathLst>
                <a:path extrusionOk="0" h="587" w="9432">
                  <a:moveTo>
                    <a:pt x="1214" y="0"/>
                  </a:moveTo>
                  <a:lnTo>
                    <a:pt x="342" y="427"/>
                  </a:lnTo>
                  <a:lnTo>
                    <a:pt x="0" y="262"/>
                  </a:lnTo>
                  <a:lnTo>
                    <a:pt x="18" y="427"/>
                  </a:lnTo>
                  <a:lnTo>
                    <a:pt x="342" y="587"/>
                  </a:lnTo>
                  <a:lnTo>
                    <a:pt x="1214" y="160"/>
                  </a:lnTo>
                  <a:lnTo>
                    <a:pt x="2091" y="587"/>
                  </a:lnTo>
                  <a:lnTo>
                    <a:pt x="2968" y="160"/>
                  </a:lnTo>
                  <a:lnTo>
                    <a:pt x="3845" y="587"/>
                  </a:lnTo>
                  <a:lnTo>
                    <a:pt x="4722" y="160"/>
                  </a:lnTo>
                  <a:lnTo>
                    <a:pt x="5599" y="587"/>
                  </a:lnTo>
                  <a:lnTo>
                    <a:pt x="6476" y="160"/>
                  </a:lnTo>
                  <a:lnTo>
                    <a:pt x="7353" y="587"/>
                  </a:lnTo>
                  <a:lnTo>
                    <a:pt x="8230" y="160"/>
                  </a:lnTo>
                  <a:lnTo>
                    <a:pt x="9107" y="587"/>
                  </a:lnTo>
                  <a:lnTo>
                    <a:pt x="9432" y="427"/>
                  </a:lnTo>
                  <a:lnTo>
                    <a:pt x="9432" y="268"/>
                  </a:lnTo>
                  <a:lnTo>
                    <a:pt x="9107" y="427"/>
                  </a:lnTo>
                  <a:lnTo>
                    <a:pt x="8230" y="0"/>
                  </a:lnTo>
                  <a:lnTo>
                    <a:pt x="7353" y="427"/>
                  </a:lnTo>
                  <a:lnTo>
                    <a:pt x="6476" y="0"/>
                  </a:lnTo>
                  <a:lnTo>
                    <a:pt x="5599" y="427"/>
                  </a:lnTo>
                  <a:lnTo>
                    <a:pt x="4722" y="0"/>
                  </a:lnTo>
                  <a:lnTo>
                    <a:pt x="3845" y="427"/>
                  </a:lnTo>
                  <a:lnTo>
                    <a:pt x="2968" y="0"/>
                  </a:lnTo>
                  <a:lnTo>
                    <a:pt x="2091" y="427"/>
                  </a:lnTo>
                  <a:lnTo>
                    <a:pt x="121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44"/>
            <p:cNvSpPr/>
            <p:nvPr/>
          </p:nvSpPr>
          <p:spPr>
            <a:xfrm>
              <a:off x="-1073542" y="2061475"/>
              <a:ext cx="80867" cy="25332"/>
            </a:xfrm>
            <a:custGeom>
              <a:rect b="b" l="l" r="r" t="t"/>
              <a:pathLst>
                <a:path extrusionOk="0" h="291" w="929">
                  <a:moveTo>
                    <a:pt x="0" y="0"/>
                  </a:moveTo>
                  <a:lnTo>
                    <a:pt x="604" y="290"/>
                  </a:lnTo>
                  <a:lnTo>
                    <a:pt x="929" y="137"/>
                  </a:lnTo>
                  <a:lnTo>
                    <a:pt x="929" y="0"/>
                  </a:lnTo>
                  <a:lnTo>
                    <a:pt x="877" y="0"/>
                  </a:lnTo>
                  <a:lnTo>
                    <a:pt x="604" y="137"/>
                  </a:lnTo>
                  <a:lnTo>
                    <a:pt x="32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44"/>
            <p:cNvSpPr/>
            <p:nvPr/>
          </p:nvSpPr>
          <p:spPr>
            <a:xfrm>
              <a:off x="-1818667" y="2232962"/>
              <a:ext cx="811631" cy="51185"/>
            </a:xfrm>
            <a:custGeom>
              <a:rect b="b" l="l" r="r" t="t"/>
              <a:pathLst>
                <a:path extrusionOk="0" h="588" w="9324">
                  <a:moveTo>
                    <a:pt x="1271" y="1"/>
                  </a:moveTo>
                  <a:lnTo>
                    <a:pt x="399" y="428"/>
                  </a:lnTo>
                  <a:lnTo>
                    <a:pt x="18" y="245"/>
                  </a:lnTo>
                  <a:lnTo>
                    <a:pt x="0" y="394"/>
                  </a:lnTo>
                  <a:lnTo>
                    <a:pt x="399" y="587"/>
                  </a:lnTo>
                  <a:lnTo>
                    <a:pt x="1271" y="160"/>
                  </a:lnTo>
                  <a:lnTo>
                    <a:pt x="2148" y="587"/>
                  </a:lnTo>
                  <a:lnTo>
                    <a:pt x="3025" y="160"/>
                  </a:lnTo>
                  <a:lnTo>
                    <a:pt x="3902" y="587"/>
                  </a:lnTo>
                  <a:lnTo>
                    <a:pt x="4779" y="160"/>
                  </a:lnTo>
                  <a:lnTo>
                    <a:pt x="5656" y="587"/>
                  </a:lnTo>
                  <a:lnTo>
                    <a:pt x="6533" y="160"/>
                  </a:lnTo>
                  <a:lnTo>
                    <a:pt x="7410" y="587"/>
                  </a:lnTo>
                  <a:lnTo>
                    <a:pt x="8287" y="160"/>
                  </a:lnTo>
                  <a:lnTo>
                    <a:pt x="9164" y="587"/>
                  </a:lnTo>
                  <a:lnTo>
                    <a:pt x="9323" y="507"/>
                  </a:lnTo>
                  <a:lnTo>
                    <a:pt x="9301" y="359"/>
                  </a:lnTo>
                  <a:lnTo>
                    <a:pt x="9164" y="428"/>
                  </a:lnTo>
                  <a:lnTo>
                    <a:pt x="8287" y="1"/>
                  </a:lnTo>
                  <a:lnTo>
                    <a:pt x="7410" y="428"/>
                  </a:lnTo>
                  <a:lnTo>
                    <a:pt x="6533" y="1"/>
                  </a:lnTo>
                  <a:lnTo>
                    <a:pt x="5656" y="428"/>
                  </a:lnTo>
                  <a:lnTo>
                    <a:pt x="4779" y="1"/>
                  </a:lnTo>
                  <a:lnTo>
                    <a:pt x="3902" y="428"/>
                  </a:lnTo>
                  <a:lnTo>
                    <a:pt x="3025" y="1"/>
                  </a:lnTo>
                  <a:lnTo>
                    <a:pt x="2148" y="428"/>
                  </a:lnTo>
                  <a:lnTo>
                    <a:pt x="12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44"/>
            <p:cNvSpPr/>
            <p:nvPr/>
          </p:nvSpPr>
          <p:spPr>
            <a:xfrm>
              <a:off x="-1810224" y="2167501"/>
              <a:ext cx="808671" cy="50663"/>
            </a:xfrm>
            <a:custGeom>
              <a:rect b="b" l="l" r="r" t="t"/>
              <a:pathLst>
                <a:path extrusionOk="0" h="582" w="9290">
                  <a:moveTo>
                    <a:pt x="1174" y="1"/>
                  </a:moveTo>
                  <a:lnTo>
                    <a:pt x="302" y="428"/>
                  </a:lnTo>
                  <a:lnTo>
                    <a:pt x="17" y="291"/>
                  </a:lnTo>
                  <a:lnTo>
                    <a:pt x="0" y="439"/>
                  </a:lnTo>
                  <a:lnTo>
                    <a:pt x="302" y="582"/>
                  </a:lnTo>
                  <a:lnTo>
                    <a:pt x="1174" y="155"/>
                  </a:lnTo>
                  <a:lnTo>
                    <a:pt x="2051" y="582"/>
                  </a:lnTo>
                  <a:lnTo>
                    <a:pt x="2928" y="155"/>
                  </a:lnTo>
                  <a:lnTo>
                    <a:pt x="3805" y="582"/>
                  </a:lnTo>
                  <a:lnTo>
                    <a:pt x="4682" y="155"/>
                  </a:lnTo>
                  <a:lnTo>
                    <a:pt x="5559" y="582"/>
                  </a:lnTo>
                  <a:lnTo>
                    <a:pt x="6436" y="155"/>
                  </a:lnTo>
                  <a:lnTo>
                    <a:pt x="7313" y="582"/>
                  </a:lnTo>
                  <a:lnTo>
                    <a:pt x="8190" y="155"/>
                  </a:lnTo>
                  <a:lnTo>
                    <a:pt x="9067" y="582"/>
                  </a:lnTo>
                  <a:lnTo>
                    <a:pt x="9255" y="491"/>
                  </a:lnTo>
                  <a:lnTo>
                    <a:pt x="9289" y="320"/>
                  </a:lnTo>
                  <a:lnTo>
                    <a:pt x="9067" y="428"/>
                  </a:lnTo>
                  <a:lnTo>
                    <a:pt x="8190" y="1"/>
                  </a:lnTo>
                  <a:lnTo>
                    <a:pt x="7313" y="428"/>
                  </a:lnTo>
                  <a:lnTo>
                    <a:pt x="6436" y="1"/>
                  </a:lnTo>
                  <a:lnTo>
                    <a:pt x="5559" y="428"/>
                  </a:lnTo>
                  <a:lnTo>
                    <a:pt x="4682" y="1"/>
                  </a:lnTo>
                  <a:lnTo>
                    <a:pt x="3805" y="428"/>
                  </a:lnTo>
                  <a:lnTo>
                    <a:pt x="2928" y="1"/>
                  </a:lnTo>
                  <a:lnTo>
                    <a:pt x="2051" y="428"/>
                  </a:lnTo>
                  <a:lnTo>
                    <a:pt x="117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44"/>
            <p:cNvSpPr/>
            <p:nvPr/>
          </p:nvSpPr>
          <p:spPr>
            <a:xfrm>
              <a:off x="-1807264" y="2456069"/>
              <a:ext cx="17410" cy="8531"/>
            </a:xfrm>
            <a:custGeom>
              <a:rect b="b" l="l" r="r" t="t"/>
              <a:pathLst>
                <a:path extrusionOk="0" h="98" w="200">
                  <a:moveTo>
                    <a:pt x="0" y="0"/>
                  </a:moveTo>
                  <a:lnTo>
                    <a:pt x="0" y="97"/>
                  </a:lnTo>
                  <a:lnTo>
                    <a:pt x="200" y="97"/>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44"/>
            <p:cNvSpPr/>
            <p:nvPr/>
          </p:nvSpPr>
          <p:spPr>
            <a:xfrm>
              <a:off x="-1815186" y="2298423"/>
              <a:ext cx="817550" cy="51098"/>
            </a:xfrm>
            <a:custGeom>
              <a:rect b="b" l="l" r="r" t="t"/>
              <a:pathLst>
                <a:path extrusionOk="0" h="587" w="9392">
                  <a:moveTo>
                    <a:pt x="1231" y="0"/>
                  </a:moveTo>
                  <a:lnTo>
                    <a:pt x="359" y="427"/>
                  </a:lnTo>
                  <a:lnTo>
                    <a:pt x="0" y="257"/>
                  </a:lnTo>
                  <a:lnTo>
                    <a:pt x="17" y="422"/>
                  </a:lnTo>
                  <a:lnTo>
                    <a:pt x="359" y="587"/>
                  </a:lnTo>
                  <a:lnTo>
                    <a:pt x="1231" y="160"/>
                  </a:lnTo>
                  <a:lnTo>
                    <a:pt x="2108" y="587"/>
                  </a:lnTo>
                  <a:lnTo>
                    <a:pt x="2985" y="160"/>
                  </a:lnTo>
                  <a:lnTo>
                    <a:pt x="3862" y="587"/>
                  </a:lnTo>
                  <a:lnTo>
                    <a:pt x="4739" y="160"/>
                  </a:lnTo>
                  <a:lnTo>
                    <a:pt x="5616" y="587"/>
                  </a:lnTo>
                  <a:lnTo>
                    <a:pt x="6493" y="160"/>
                  </a:lnTo>
                  <a:lnTo>
                    <a:pt x="7370" y="587"/>
                  </a:lnTo>
                  <a:lnTo>
                    <a:pt x="8247" y="160"/>
                  </a:lnTo>
                  <a:lnTo>
                    <a:pt x="9124" y="587"/>
                  </a:lnTo>
                  <a:lnTo>
                    <a:pt x="9392" y="462"/>
                  </a:lnTo>
                  <a:lnTo>
                    <a:pt x="9369" y="314"/>
                  </a:lnTo>
                  <a:lnTo>
                    <a:pt x="9124" y="427"/>
                  </a:lnTo>
                  <a:lnTo>
                    <a:pt x="8247" y="0"/>
                  </a:lnTo>
                  <a:lnTo>
                    <a:pt x="7370" y="427"/>
                  </a:lnTo>
                  <a:lnTo>
                    <a:pt x="6493" y="0"/>
                  </a:lnTo>
                  <a:lnTo>
                    <a:pt x="5616" y="427"/>
                  </a:lnTo>
                  <a:lnTo>
                    <a:pt x="4739" y="0"/>
                  </a:lnTo>
                  <a:lnTo>
                    <a:pt x="3862" y="427"/>
                  </a:lnTo>
                  <a:lnTo>
                    <a:pt x="2985" y="0"/>
                  </a:lnTo>
                  <a:lnTo>
                    <a:pt x="2108" y="427"/>
                  </a:lnTo>
                  <a:lnTo>
                    <a:pt x="123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44"/>
            <p:cNvSpPr/>
            <p:nvPr/>
          </p:nvSpPr>
          <p:spPr>
            <a:xfrm>
              <a:off x="-1002685" y="2453545"/>
              <a:ext cx="10010" cy="4614"/>
            </a:xfrm>
            <a:custGeom>
              <a:rect b="b" l="l" r="r" t="t"/>
              <a:pathLst>
                <a:path extrusionOk="0" h="53" w="115">
                  <a:moveTo>
                    <a:pt x="115" y="1"/>
                  </a:moveTo>
                  <a:lnTo>
                    <a:pt x="1" y="52"/>
                  </a:lnTo>
                  <a:lnTo>
                    <a:pt x="115" y="52"/>
                  </a:lnTo>
                  <a:lnTo>
                    <a:pt x="11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44"/>
            <p:cNvSpPr/>
            <p:nvPr/>
          </p:nvSpPr>
          <p:spPr>
            <a:xfrm>
              <a:off x="-1807787" y="2364319"/>
              <a:ext cx="815113" cy="51185"/>
            </a:xfrm>
            <a:custGeom>
              <a:rect b="b" l="l" r="r" t="t"/>
              <a:pathLst>
                <a:path extrusionOk="0" h="588" w="9364">
                  <a:moveTo>
                    <a:pt x="1146" y="1"/>
                  </a:moveTo>
                  <a:lnTo>
                    <a:pt x="274" y="428"/>
                  </a:lnTo>
                  <a:lnTo>
                    <a:pt x="1" y="297"/>
                  </a:lnTo>
                  <a:lnTo>
                    <a:pt x="6" y="348"/>
                  </a:lnTo>
                  <a:lnTo>
                    <a:pt x="6" y="456"/>
                  </a:lnTo>
                  <a:lnTo>
                    <a:pt x="274" y="587"/>
                  </a:lnTo>
                  <a:lnTo>
                    <a:pt x="1146" y="160"/>
                  </a:lnTo>
                  <a:lnTo>
                    <a:pt x="2023" y="587"/>
                  </a:lnTo>
                  <a:lnTo>
                    <a:pt x="2900" y="160"/>
                  </a:lnTo>
                  <a:lnTo>
                    <a:pt x="3777" y="587"/>
                  </a:lnTo>
                  <a:lnTo>
                    <a:pt x="4654" y="160"/>
                  </a:lnTo>
                  <a:lnTo>
                    <a:pt x="5531" y="587"/>
                  </a:lnTo>
                  <a:lnTo>
                    <a:pt x="6408" y="160"/>
                  </a:lnTo>
                  <a:lnTo>
                    <a:pt x="7285" y="587"/>
                  </a:lnTo>
                  <a:lnTo>
                    <a:pt x="8162" y="160"/>
                  </a:lnTo>
                  <a:lnTo>
                    <a:pt x="9039" y="587"/>
                  </a:lnTo>
                  <a:lnTo>
                    <a:pt x="9364" y="428"/>
                  </a:lnTo>
                  <a:lnTo>
                    <a:pt x="9364" y="268"/>
                  </a:lnTo>
                  <a:lnTo>
                    <a:pt x="9039" y="428"/>
                  </a:lnTo>
                  <a:lnTo>
                    <a:pt x="8162" y="1"/>
                  </a:lnTo>
                  <a:lnTo>
                    <a:pt x="7285" y="428"/>
                  </a:lnTo>
                  <a:lnTo>
                    <a:pt x="6408" y="1"/>
                  </a:lnTo>
                  <a:lnTo>
                    <a:pt x="5531" y="428"/>
                  </a:lnTo>
                  <a:lnTo>
                    <a:pt x="4654" y="1"/>
                  </a:lnTo>
                  <a:lnTo>
                    <a:pt x="3777" y="428"/>
                  </a:lnTo>
                  <a:lnTo>
                    <a:pt x="2900" y="1"/>
                  </a:lnTo>
                  <a:lnTo>
                    <a:pt x="2023" y="428"/>
                  </a:lnTo>
                  <a:lnTo>
                    <a:pt x="114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 name="Google Shape;939;p44"/>
          <p:cNvGrpSpPr/>
          <p:nvPr/>
        </p:nvGrpSpPr>
        <p:grpSpPr>
          <a:xfrm rot="-1896875">
            <a:off x="1030766" y="814428"/>
            <a:ext cx="789728" cy="155831"/>
            <a:chOff x="5674700" y="1114550"/>
            <a:chExt cx="1490200" cy="294050"/>
          </a:xfrm>
        </p:grpSpPr>
        <p:sp>
          <p:nvSpPr>
            <p:cNvPr id="940" name="Google Shape;940;p44"/>
            <p:cNvSpPr/>
            <p:nvPr/>
          </p:nvSpPr>
          <p:spPr>
            <a:xfrm>
              <a:off x="5674700" y="1115225"/>
              <a:ext cx="1489539" cy="293376"/>
            </a:xfrm>
            <a:custGeom>
              <a:rect b="b" l="l" r="r" t="t"/>
              <a:pathLst>
                <a:path extrusionOk="0" h="2609" w="13248">
                  <a:moveTo>
                    <a:pt x="160" y="0"/>
                  </a:moveTo>
                  <a:cubicBezTo>
                    <a:pt x="160" y="57"/>
                    <a:pt x="154" y="114"/>
                    <a:pt x="149" y="171"/>
                  </a:cubicBezTo>
                  <a:cubicBezTo>
                    <a:pt x="149" y="222"/>
                    <a:pt x="137" y="274"/>
                    <a:pt x="126" y="331"/>
                  </a:cubicBezTo>
                  <a:cubicBezTo>
                    <a:pt x="126" y="353"/>
                    <a:pt x="114" y="370"/>
                    <a:pt x="97" y="388"/>
                  </a:cubicBezTo>
                  <a:cubicBezTo>
                    <a:pt x="69" y="416"/>
                    <a:pt x="46" y="450"/>
                    <a:pt x="35" y="490"/>
                  </a:cubicBezTo>
                  <a:cubicBezTo>
                    <a:pt x="23" y="558"/>
                    <a:pt x="29" y="632"/>
                    <a:pt x="52" y="701"/>
                  </a:cubicBezTo>
                  <a:cubicBezTo>
                    <a:pt x="57" y="746"/>
                    <a:pt x="75" y="786"/>
                    <a:pt x="97" y="826"/>
                  </a:cubicBezTo>
                  <a:cubicBezTo>
                    <a:pt x="103" y="837"/>
                    <a:pt x="114" y="843"/>
                    <a:pt x="120" y="860"/>
                  </a:cubicBezTo>
                  <a:cubicBezTo>
                    <a:pt x="126" y="877"/>
                    <a:pt x="126" y="894"/>
                    <a:pt x="120" y="917"/>
                  </a:cubicBezTo>
                  <a:cubicBezTo>
                    <a:pt x="120" y="951"/>
                    <a:pt x="120" y="980"/>
                    <a:pt x="103" y="1003"/>
                  </a:cubicBezTo>
                  <a:cubicBezTo>
                    <a:pt x="80" y="1020"/>
                    <a:pt x="52" y="1042"/>
                    <a:pt x="40" y="1071"/>
                  </a:cubicBezTo>
                  <a:cubicBezTo>
                    <a:pt x="29" y="1105"/>
                    <a:pt x="18" y="1134"/>
                    <a:pt x="12" y="1168"/>
                  </a:cubicBezTo>
                  <a:cubicBezTo>
                    <a:pt x="6" y="1208"/>
                    <a:pt x="6" y="1247"/>
                    <a:pt x="6" y="1287"/>
                  </a:cubicBezTo>
                  <a:cubicBezTo>
                    <a:pt x="0" y="1361"/>
                    <a:pt x="6" y="1435"/>
                    <a:pt x="23" y="1509"/>
                  </a:cubicBezTo>
                  <a:cubicBezTo>
                    <a:pt x="35" y="1538"/>
                    <a:pt x="35" y="1589"/>
                    <a:pt x="57" y="1606"/>
                  </a:cubicBezTo>
                  <a:cubicBezTo>
                    <a:pt x="80" y="1629"/>
                    <a:pt x="109" y="1635"/>
                    <a:pt x="131" y="1658"/>
                  </a:cubicBezTo>
                  <a:cubicBezTo>
                    <a:pt x="149" y="1686"/>
                    <a:pt x="137" y="1714"/>
                    <a:pt x="143" y="1749"/>
                  </a:cubicBezTo>
                  <a:cubicBezTo>
                    <a:pt x="154" y="1789"/>
                    <a:pt x="154" y="1828"/>
                    <a:pt x="154" y="1868"/>
                  </a:cubicBezTo>
                  <a:cubicBezTo>
                    <a:pt x="149" y="1902"/>
                    <a:pt x="137" y="1931"/>
                    <a:pt x="120" y="1959"/>
                  </a:cubicBezTo>
                  <a:cubicBezTo>
                    <a:pt x="109" y="1988"/>
                    <a:pt x="103" y="2022"/>
                    <a:pt x="86" y="2050"/>
                  </a:cubicBezTo>
                  <a:cubicBezTo>
                    <a:pt x="63" y="2096"/>
                    <a:pt x="40" y="2125"/>
                    <a:pt x="69" y="2176"/>
                  </a:cubicBezTo>
                  <a:cubicBezTo>
                    <a:pt x="92" y="2221"/>
                    <a:pt x="149" y="2312"/>
                    <a:pt x="211" y="2318"/>
                  </a:cubicBezTo>
                  <a:cubicBezTo>
                    <a:pt x="211" y="2341"/>
                    <a:pt x="228" y="2347"/>
                    <a:pt x="240" y="2369"/>
                  </a:cubicBezTo>
                  <a:cubicBezTo>
                    <a:pt x="245" y="2392"/>
                    <a:pt x="251" y="2409"/>
                    <a:pt x="251" y="2432"/>
                  </a:cubicBezTo>
                  <a:cubicBezTo>
                    <a:pt x="257" y="2466"/>
                    <a:pt x="257" y="2506"/>
                    <a:pt x="251" y="2546"/>
                  </a:cubicBezTo>
                  <a:cubicBezTo>
                    <a:pt x="251" y="2563"/>
                    <a:pt x="251" y="2592"/>
                    <a:pt x="245" y="2609"/>
                  </a:cubicBezTo>
                  <a:lnTo>
                    <a:pt x="13060" y="2609"/>
                  </a:lnTo>
                  <a:cubicBezTo>
                    <a:pt x="13065" y="2546"/>
                    <a:pt x="13082" y="2489"/>
                    <a:pt x="13105" y="2432"/>
                  </a:cubicBezTo>
                  <a:cubicBezTo>
                    <a:pt x="13111" y="2415"/>
                    <a:pt x="13122" y="2398"/>
                    <a:pt x="13122" y="2381"/>
                  </a:cubicBezTo>
                  <a:cubicBezTo>
                    <a:pt x="13122" y="2358"/>
                    <a:pt x="13122" y="2369"/>
                    <a:pt x="13116" y="2352"/>
                  </a:cubicBezTo>
                  <a:cubicBezTo>
                    <a:pt x="13105" y="2335"/>
                    <a:pt x="13094" y="2312"/>
                    <a:pt x="13082" y="2301"/>
                  </a:cubicBezTo>
                  <a:cubicBezTo>
                    <a:pt x="13048" y="2244"/>
                    <a:pt x="13042" y="2176"/>
                    <a:pt x="13054" y="2119"/>
                  </a:cubicBezTo>
                  <a:cubicBezTo>
                    <a:pt x="13071" y="2056"/>
                    <a:pt x="13105" y="2068"/>
                    <a:pt x="13156" y="2039"/>
                  </a:cubicBezTo>
                  <a:cubicBezTo>
                    <a:pt x="13219" y="2011"/>
                    <a:pt x="13156" y="1954"/>
                    <a:pt x="13139" y="1914"/>
                  </a:cubicBezTo>
                  <a:cubicBezTo>
                    <a:pt x="13122" y="1880"/>
                    <a:pt x="13116" y="1834"/>
                    <a:pt x="13128" y="1794"/>
                  </a:cubicBezTo>
                  <a:cubicBezTo>
                    <a:pt x="13151" y="1737"/>
                    <a:pt x="13179" y="1692"/>
                    <a:pt x="13213" y="1646"/>
                  </a:cubicBezTo>
                  <a:cubicBezTo>
                    <a:pt x="13236" y="1589"/>
                    <a:pt x="13247" y="1532"/>
                    <a:pt x="13236" y="1475"/>
                  </a:cubicBezTo>
                  <a:cubicBezTo>
                    <a:pt x="13247" y="1424"/>
                    <a:pt x="13230" y="1367"/>
                    <a:pt x="13196" y="1322"/>
                  </a:cubicBezTo>
                  <a:cubicBezTo>
                    <a:pt x="13173" y="1299"/>
                    <a:pt x="13151" y="1276"/>
                    <a:pt x="13134" y="1253"/>
                  </a:cubicBezTo>
                  <a:cubicBezTo>
                    <a:pt x="13122" y="1225"/>
                    <a:pt x="13128" y="1219"/>
                    <a:pt x="13134" y="1196"/>
                  </a:cubicBezTo>
                  <a:cubicBezTo>
                    <a:pt x="13162" y="1094"/>
                    <a:pt x="13225" y="991"/>
                    <a:pt x="13202" y="883"/>
                  </a:cubicBezTo>
                  <a:cubicBezTo>
                    <a:pt x="13196" y="843"/>
                    <a:pt x="13185" y="803"/>
                    <a:pt x="13168" y="769"/>
                  </a:cubicBezTo>
                  <a:cubicBezTo>
                    <a:pt x="13151" y="746"/>
                    <a:pt x="13139" y="724"/>
                    <a:pt x="13122" y="701"/>
                  </a:cubicBezTo>
                  <a:cubicBezTo>
                    <a:pt x="13105" y="684"/>
                    <a:pt x="13088" y="661"/>
                    <a:pt x="13077" y="638"/>
                  </a:cubicBezTo>
                  <a:cubicBezTo>
                    <a:pt x="13060" y="581"/>
                    <a:pt x="13054" y="524"/>
                    <a:pt x="13054" y="473"/>
                  </a:cubicBezTo>
                  <a:cubicBezTo>
                    <a:pt x="13048" y="422"/>
                    <a:pt x="13060" y="370"/>
                    <a:pt x="13082" y="331"/>
                  </a:cubicBezTo>
                  <a:cubicBezTo>
                    <a:pt x="13116" y="296"/>
                    <a:pt x="13139" y="257"/>
                    <a:pt x="13139" y="211"/>
                  </a:cubicBezTo>
                  <a:cubicBezTo>
                    <a:pt x="13145" y="143"/>
                    <a:pt x="13145" y="74"/>
                    <a:pt x="13139" y="6"/>
                  </a:cubicBezTo>
                  <a:lnTo>
                    <a:pt x="1313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44"/>
            <p:cNvSpPr/>
            <p:nvPr/>
          </p:nvSpPr>
          <p:spPr>
            <a:xfrm>
              <a:off x="5998060" y="1255444"/>
              <a:ext cx="250505" cy="153153"/>
            </a:xfrm>
            <a:custGeom>
              <a:rect b="b" l="l" r="r" t="t"/>
              <a:pathLst>
                <a:path extrusionOk="0" h="1362" w="2228">
                  <a:moveTo>
                    <a:pt x="1111" y="0"/>
                  </a:moveTo>
                  <a:cubicBezTo>
                    <a:pt x="496" y="0"/>
                    <a:pt x="1" y="513"/>
                    <a:pt x="18" y="1128"/>
                  </a:cubicBezTo>
                  <a:cubicBezTo>
                    <a:pt x="18" y="1208"/>
                    <a:pt x="23" y="1288"/>
                    <a:pt x="40" y="1362"/>
                  </a:cubicBezTo>
                  <a:lnTo>
                    <a:pt x="450" y="1362"/>
                  </a:lnTo>
                  <a:cubicBezTo>
                    <a:pt x="422" y="1288"/>
                    <a:pt x="405" y="1208"/>
                    <a:pt x="405" y="1128"/>
                  </a:cubicBezTo>
                  <a:cubicBezTo>
                    <a:pt x="405" y="731"/>
                    <a:pt x="728" y="417"/>
                    <a:pt x="1111" y="417"/>
                  </a:cubicBezTo>
                  <a:cubicBezTo>
                    <a:pt x="1150" y="417"/>
                    <a:pt x="1190" y="421"/>
                    <a:pt x="1231" y="428"/>
                  </a:cubicBezTo>
                  <a:cubicBezTo>
                    <a:pt x="1664" y="502"/>
                    <a:pt x="1926" y="952"/>
                    <a:pt x="1777" y="1362"/>
                  </a:cubicBezTo>
                  <a:lnTo>
                    <a:pt x="2188" y="1362"/>
                  </a:lnTo>
                  <a:cubicBezTo>
                    <a:pt x="2205" y="1288"/>
                    <a:pt x="2210" y="1208"/>
                    <a:pt x="2210" y="1128"/>
                  </a:cubicBezTo>
                  <a:cubicBezTo>
                    <a:pt x="2227" y="513"/>
                    <a:pt x="1732" y="0"/>
                    <a:pt x="1111"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44"/>
            <p:cNvSpPr/>
            <p:nvPr/>
          </p:nvSpPr>
          <p:spPr>
            <a:xfrm>
              <a:off x="5679872" y="1258480"/>
              <a:ext cx="212615" cy="150117"/>
            </a:xfrm>
            <a:custGeom>
              <a:rect b="b" l="l" r="r" t="t"/>
              <a:pathLst>
                <a:path extrusionOk="0" h="1335" w="1891">
                  <a:moveTo>
                    <a:pt x="784" y="1"/>
                  </a:moveTo>
                  <a:cubicBezTo>
                    <a:pt x="513" y="1"/>
                    <a:pt x="237" y="101"/>
                    <a:pt x="11" y="327"/>
                  </a:cubicBezTo>
                  <a:cubicBezTo>
                    <a:pt x="11" y="327"/>
                    <a:pt x="11" y="327"/>
                    <a:pt x="17" y="332"/>
                  </a:cubicBezTo>
                  <a:cubicBezTo>
                    <a:pt x="40" y="349"/>
                    <a:pt x="68" y="355"/>
                    <a:pt x="85" y="384"/>
                  </a:cubicBezTo>
                  <a:cubicBezTo>
                    <a:pt x="108" y="412"/>
                    <a:pt x="91" y="440"/>
                    <a:pt x="103" y="475"/>
                  </a:cubicBezTo>
                  <a:cubicBezTo>
                    <a:pt x="108" y="509"/>
                    <a:pt x="114" y="554"/>
                    <a:pt x="114" y="594"/>
                  </a:cubicBezTo>
                  <a:cubicBezTo>
                    <a:pt x="108" y="623"/>
                    <a:pt x="97" y="651"/>
                    <a:pt x="80" y="680"/>
                  </a:cubicBezTo>
                  <a:cubicBezTo>
                    <a:pt x="68" y="714"/>
                    <a:pt x="57" y="742"/>
                    <a:pt x="46" y="771"/>
                  </a:cubicBezTo>
                  <a:cubicBezTo>
                    <a:pt x="23" y="822"/>
                    <a:pt x="0" y="839"/>
                    <a:pt x="29" y="896"/>
                  </a:cubicBezTo>
                  <a:cubicBezTo>
                    <a:pt x="46" y="936"/>
                    <a:pt x="68" y="970"/>
                    <a:pt x="91" y="999"/>
                  </a:cubicBezTo>
                  <a:cubicBezTo>
                    <a:pt x="145" y="652"/>
                    <a:pt x="442" y="393"/>
                    <a:pt x="789" y="393"/>
                  </a:cubicBezTo>
                  <a:cubicBezTo>
                    <a:pt x="807" y="393"/>
                    <a:pt x="825" y="394"/>
                    <a:pt x="843" y="395"/>
                  </a:cubicBezTo>
                  <a:cubicBezTo>
                    <a:pt x="1213" y="423"/>
                    <a:pt x="1498" y="731"/>
                    <a:pt x="1498" y="1101"/>
                  </a:cubicBezTo>
                  <a:cubicBezTo>
                    <a:pt x="1498" y="1181"/>
                    <a:pt x="1486" y="1261"/>
                    <a:pt x="1458" y="1335"/>
                  </a:cubicBezTo>
                  <a:lnTo>
                    <a:pt x="1862" y="1335"/>
                  </a:lnTo>
                  <a:cubicBezTo>
                    <a:pt x="1879" y="1261"/>
                    <a:pt x="1885" y="1181"/>
                    <a:pt x="1891" y="1101"/>
                  </a:cubicBezTo>
                  <a:cubicBezTo>
                    <a:pt x="1891" y="439"/>
                    <a:pt x="1350" y="1"/>
                    <a:pt x="784"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44"/>
            <p:cNvSpPr/>
            <p:nvPr/>
          </p:nvSpPr>
          <p:spPr>
            <a:xfrm>
              <a:off x="6354700" y="1258593"/>
              <a:ext cx="247357" cy="150005"/>
            </a:xfrm>
            <a:custGeom>
              <a:rect b="b" l="l" r="r" t="t"/>
              <a:pathLst>
                <a:path extrusionOk="0" h="1334" w="2200">
                  <a:moveTo>
                    <a:pt x="1100" y="1"/>
                  </a:moveTo>
                  <a:cubicBezTo>
                    <a:pt x="491" y="1"/>
                    <a:pt x="1" y="491"/>
                    <a:pt x="1" y="1100"/>
                  </a:cubicBezTo>
                  <a:cubicBezTo>
                    <a:pt x="1" y="1180"/>
                    <a:pt x="6" y="1260"/>
                    <a:pt x="24" y="1334"/>
                  </a:cubicBezTo>
                  <a:lnTo>
                    <a:pt x="434" y="1334"/>
                  </a:lnTo>
                  <a:cubicBezTo>
                    <a:pt x="405" y="1260"/>
                    <a:pt x="394" y="1180"/>
                    <a:pt x="394" y="1100"/>
                  </a:cubicBezTo>
                  <a:cubicBezTo>
                    <a:pt x="394" y="707"/>
                    <a:pt x="707" y="394"/>
                    <a:pt x="1100" y="394"/>
                  </a:cubicBezTo>
                  <a:cubicBezTo>
                    <a:pt x="1487" y="394"/>
                    <a:pt x="1806" y="707"/>
                    <a:pt x="1806" y="1100"/>
                  </a:cubicBezTo>
                  <a:cubicBezTo>
                    <a:pt x="1806" y="1180"/>
                    <a:pt x="1789" y="1260"/>
                    <a:pt x="1766" y="1334"/>
                  </a:cubicBezTo>
                  <a:lnTo>
                    <a:pt x="2171" y="1334"/>
                  </a:lnTo>
                  <a:cubicBezTo>
                    <a:pt x="2188" y="1260"/>
                    <a:pt x="2193" y="1180"/>
                    <a:pt x="2199" y="1100"/>
                  </a:cubicBezTo>
                  <a:cubicBezTo>
                    <a:pt x="2193" y="491"/>
                    <a:pt x="1704" y="1"/>
                    <a:pt x="1100"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44"/>
            <p:cNvSpPr/>
            <p:nvPr/>
          </p:nvSpPr>
          <p:spPr>
            <a:xfrm>
              <a:off x="6172895" y="1114550"/>
              <a:ext cx="247245" cy="147419"/>
            </a:xfrm>
            <a:custGeom>
              <a:rect b="b" l="l" r="r" t="t"/>
              <a:pathLst>
                <a:path extrusionOk="0" h="1311" w="2199">
                  <a:moveTo>
                    <a:pt x="17" y="1"/>
                  </a:moveTo>
                  <a:cubicBezTo>
                    <a:pt x="6" y="69"/>
                    <a:pt x="0" y="143"/>
                    <a:pt x="0" y="211"/>
                  </a:cubicBezTo>
                  <a:cubicBezTo>
                    <a:pt x="0" y="815"/>
                    <a:pt x="490" y="1310"/>
                    <a:pt x="1100" y="1310"/>
                  </a:cubicBezTo>
                  <a:cubicBezTo>
                    <a:pt x="1703" y="1310"/>
                    <a:pt x="2193" y="815"/>
                    <a:pt x="2199" y="211"/>
                  </a:cubicBezTo>
                  <a:cubicBezTo>
                    <a:pt x="2193" y="143"/>
                    <a:pt x="2187" y="69"/>
                    <a:pt x="2176" y="1"/>
                  </a:cubicBezTo>
                  <a:lnTo>
                    <a:pt x="1772" y="1"/>
                  </a:lnTo>
                  <a:cubicBezTo>
                    <a:pt x="1794" y="69"/>
                    <a:pt x="1806" y="137"/>
                    <a:pt x="1806" y="211"/>
                  </a:cubicBezTo>
                  <a:cubicBezTo>
                    <a:pt x="1806" y="599"/>
                    <a:pt x="1487" y="917"/>
                    <a:pt x="1100" y="917"/>
                  </a:cubicBezTo>
                  <a:cubicBezTo>
                    <a:pt x="707" y="917"/>
                    <a:pt x="393" y="599"/>
                    <a:pt x="393" y="211"/>
                  </a:cubicBezTo>
                  <a:cubicBezTo>
                    <a:pt x="393" y="137"/>
                    <a:pt x="399" y="69"/>
                    <a:pt x="422"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44"/>
            <p:cNvSpPr/>
            <p:nvPr/>
          </p:nvSpPr>
          <p:spPr>
            <a:xfrm>
              <a:off x="5816254" y="1114550"/>
              <a:ext cx="250393" cy="150567"/>
            </a:xfrm>
            <a:custGeom>
              <a:rect b="b" l="l" r="r" t="t"/>
              <a:pathLst>
                <a:path extrusionOk="0" h="1339" w="2227">
                  <a:moveTo>
                    <a:pt x="34" y="1"/>
                  </a:moveTo>
                  <a:cubicBezTo>
                    <a:pt x="23" y="69"/>
                    <a:pt x="17" y="143"/>
                    <a:pt x="17" y="211"/>
                  </a:cubicBezTo>
                  <a:cubicBezTo>
                    <a:pt x="0" y="826"/>
                    <a:pt x="496" y="1339"/>
                    <a:pt x="1111" y="1339"/>
                  </a:cubicBezTo>
                  <a:cubicBezTo>
                    <a:pt x="1731" y="1339"/>
                    <a:pt x="2227" y="826"/>
                    <a:pt x="2210" y="211"/>
                  </a:cubicBezTo>
                  <a:cubicBezTo>
                    <a:pt x="2210" y="143"/>
                    <a:pt x="2204" y="69"/>
                    <a:pt x="2193" y="1"/>
                  </a:cubicBezTo>
                  <a:lnTo>
                    <a:pt x="1788" y="1"/>
                  </a:lnTo>
                  <a:cubicBezTo>
                    <a:pt x="1811" y="69"/>
                    <a:pt x="1823" y="137"/>
                    <a:pt x="1823" y="211"/>
                  </a:cubicBezTo>
                  <a:cubicBezTo>
                    <a:pt x="1834" y="610"/>
                    <a:pt x="1515" y="940"/>
                    <a:pt x="1111" y="940"/>
                  </a:cubicBezTo>
                  <a:cubicBezTo>
                    <a:pt x="712" y="940"/>
                    <a:pt x="393" y="610"/>
                    <a:pt x="404" y="211"/>
                  </a:cubicBezTo>
                  <a:cubicBezTo>
                    <a:pt x="404" y="137"/>
                    <a:pt x="416" y="69"/>
                    <a:pt x="439"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44"/>
            <p:cNvSpPr/>
            <p:nvPr/>
          </p:nvSpPr>
          <p:spPr>
            <a:xfrm>
              <a:off x="6708193" y="1255444"/>
              <a:ext cx="250505" cy="153153"/>
            </a:xfrm>
            <a:custGeom>
              <a:rect b="b" l="l" r="r" t="t"/>
              <a:pathLst>
                <a:path extrusionOk="0" h="1362" w="2228">
                  <a:moveTo>
                    <a:pt x="1111" y="0"/>
                  </a:moveTo>
                  <a:cubicBezTo>
                    <a:pt x="496" y="0"/>
                    <a:pt x="1" y="513"/>
                    <a:pt x="12" y="1128"/>
                  </a:cubicBezTo>
                  <a:cubicBezTo>
                    <a:pt x="12" y="1208"/>
                    <a:pt x="23" y="1288"/>
                    <a:pt x="40" y="1362"/>
                  </a:cubicBezTo>
                  <a:lnTo>
                    <a:pt x="445" y="1362"/>
                  </a:lnTo>
                  <a:cubicBezTo>
                    <a:pt x="422" y="1288"/>
                    <a:pt x="405" y="1208"/>
                    <a:pt x="405" y="1128"/>
                  </a:cubicBezTo>
                  <a:cubicBezTo>
                    <a:pt x="393" y="729"/>
                    <a:pt x="712" y="399"/>
                    <a:pt x="1111" y="399"/>
                  </a:cubicBezTo>
                  <a:cubicBezTo>
                    <a:pt x="1510" y="399"/>
                    <a:pt x="1829" y="729"/>
                    <a:pt x="1817" y="1128"/>
                  </a:cubicBezTo>
                  <a:cubicBezTo>
                    <a:pt x="1817" y="1208"/>
                    <a:pt x="1806" y="1288"/>
                    <a:pt x="1777" y="1362"/>
                  </a:cubicBezTo>
                  <a:lnTo>
                    <a:pt x="2187" y="1362"/>
                  </a:lnTo>
                  <a:cubicBezTo>
                    <a:pt x="2199" y="1288"/>
                    <a:pt x="2210" y="1208"/>
                    <a:pt x="2210" y="1128"/>
                  </a:cubicBezTo>
                  <a:cubicBezTo>
                    <a:pt x="2227" y="513"/>
                    <a:pt x="1732" y="0"/>
                    <a:pt x="1111"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44"/>
            <p:cNvSpPr/>
            <p:nvPr/>
          </p:nvSpPr>
          <p:spPr>
            <a:xfrm>
              <a:off x="6881116" y="1114550"/>
              <a:ext cx="250505" cy="150567"/>
            </a:xfrm>
            <a:custGeom>
              <a:rect b="b" l="l" r="r" t="t"/>
              <a:pathLst>
                <a:path extrusionOk="0" h="1339" w="2228">
                  <a:moveTo>
                    <a:pt x="34" y="1"/>
                  </a:moveTo>
                  <a:cubicBezTo>
                    <a:pt x="23" y="69"/>
                    <a:pt x="12" y="143"/>
                    <a:pt x="12" y="211"/>
                  </a:cubicBezTo>
                  <a:cubicBezTo>
                    <a:pt x="0" y="826"/>
                    <a:pt x="496" y="1339"/>
                    <a:pt x="1111" y="1339"/>
                  </a:cubicBezTo>
                  <a:cubicBezTo>
                    <a:pt x="1732" y="1339"/>
                    <a:pt x="2227" y="826"/>
                    <a:pt x="2210" y="211"/>
                  </a:cubicBezTo>
                  <a:cubicBezTo>
                    <a:pt x="2210" y="143"/>
                    <a:pt x="2204" y="69"/>
                    <a:pt x="2193" y="1"/>
                  </a:cubicBezTo>
                  <a:lnTo>
                    <a:pt x="1788" y="1"/>
                  </a:lnTo>
                  <a:cubicBezTo>
                    <a:pt x="1806" y="69"/>
                    <a:pt x="1817" y="137"/>
                    <a:pt x="1817" y="211"/>
                  </a:cubicBezTo>
                  <a:cubicBezTo>
                    <a:pt x="1828" y="610"/>
                    <a:pt x="1509" y="940"/>
                    <a:pt x="1111" y="940"/>
                  </a:cubicBezTo>
                  <a:cubicBezTo>
                    <a:pt x="712" y="940"/>
                    <a:pt x="393" y="610"/>
                    <a:pt x="405" y="211"/>
                  </a:cubicBezTo>
                  <a:cubicBezTo>
                    <a:pt x="405" y="137"/>
                    <a:pt x="416" y="69"/>
                    <a:pt x="433"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44"/>
            <p:cNvSpPr/>
            <p:nvPr/>
          </p:nvSpPr>
          <p:spPr>
            <a:xfrm>
              <a:off x="7064271" y="1263090"/>
              <a:ext cx="100629" cy="145507"/>
            </a:xfrm>
            <a:custGeom>
              <a:rect b="b" l="l" r="r" t="t"/>
              <a:pathLst>
                <a:path extrusionOk="0" h="1294" w="895">
                  <a:moveTo>
                    <a:pt x="832" y="1"/>
                  </a:moveTo>
                  <a:cubicBezTo>
                    <a:pt x="347" y="120"/>
                    <a:pt x="6" y="559"/>
                    <a:pt x="0" y="1060"/>
                  </a:cubicBezTo>
                  <a:cubicBezTo>
                    <a:pt x="0" y="1140"/>
                    <a:pt x="11" y="1220"/>
                    <a:pt x="29" y="1294"/>
                  </a:cubicBezTo>
                  <a:lnTo>
                    <a:pt x="433" y="1294"/>
                  </a:lnTo>
                  <a:cubicBezTo>
                    <a:pt x="410" y="1220"/>
                    <a:pt x="393" y="1140"/>
                    <a:pt x="393" y="1060"/>
                  </a:cubicBezTo>
                  <a:cubicBezTo>
                    <a:pt x="393" y="787"/>
                    <a:pt x="558" y="536"/>
                    <a:pt x="809" y="422"/>
                  </a:cubicBezTo>
                  <a:cubicBezTo>
                    <a:pt x="826" y="388"/>
                    <a:pt x="849" y="360"/>
                    <a:pt x="860" y="331"/>
                  </a:cubicBezTo>
                  <a:cubicBezTo>
                    <a:pt x="883" y="280"/>
                    <a:pt x="894" y="223"/>
                    <a:pt x="888" y="166"/>
                  </a:cubicBezTo>
                  <a:cubicBezTo>
                    <a:pt x="894" y="109"/>
                    <a:pt x="877" y="52"/>
                    <a:pt x="843" y="7"/>
                  </a:cubicBezTo>
                  <a:lnTo>
                    <a:pt x="832" y="1"/>
                  </a:ln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44"/>
            <p:cNvSpPr/>
            <p:nvPr/>
          </p:nvSpPr>
          <p:spPr>
            <a:xfrm>
              <a:off x="6525712" y="1114550"/>
              <a:ext cx="251067" cy="150567"/>
            </a:xfrm>
            <a:custGeom>
              <a:rect b="b" l="l" r="r" t="t"/>
              <a:pathLst>
                <a:path extrusionOk="0" h="1339" w="2233">
                  <a:moveTo>
                    <a:pt x="40" y="1"/>
                  </a:moveTo>
                  <a:cubicBezTo>
                    <a:pt x="23" y="69"/>
                    <a:pt x="17" y="143"/>
                    <a:pt x="17" y="211"/>
                  </a:cubicBezTo>
                  <a:cubicBezTo>
                    <a:pt x="0" y="826"/>
                    <a:pt x="496" y="1339"/>
                    <a:pt x="1117" y="1339"/>
                  </a:cubicBezTo>
                  <a:cubicBezTo>
                    <a:pt x="1732" y="1339"/>
                    <a:pt x="2233" y="826"/>
                    <a:pt x="2216" y="211"/>
                  </a:cubicBezTo>
                  <a:cubicBezTo>
                    <a:pt x="2216" y="143"/>
                    <a:pt x="2210" y="69"/>
                    <a:pt x="2193" y="1"/>
                  </a:cubicBezTo>
                  <a:lnTo>
                    <a:pt x="1789" y="1"/>
                  </a:lnTo>
                  <a:cubicBezTo>
                    <a:pt x="1811" y="69"/>
                    <a:pt x="1823" y="137"/>
                    <a:pt x="1823" y="211"/>
                  </a:cubicBezTo>
                  <a:cubicBezTo>
                    <a:pt x="1834" y="610"/>
                    <a:pt x="1515" y="940"/>
                    <a:pt x="1117" y="940"/>
                  </a:cubicBezTo>
                  <a:cubicBezTo>
                    <a:pt x="718" y="940"/>
                    <a:pt x="399" y="610"/>
                    <a:pt x="410" y="211"/>
                  </a:cubicBezTo>
                  <a:cubicBezTo>
                    <a:pt x="410" y="137"/>
                    <a:pt x="422" y="69"/>
                    <a:pt x="439"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 name="Google Shape;950;p44"/>
          <p:cNvGrpSpPr/>
          <p:nvPr/>
        </p:nvGrpSpPr>
        <p:grpSpPr>
          <a:xfrm>
            <a:off x="7905350" y="391524"/>
            <a:ext cx="224800" cy="4353900"/>
            <a:chOff x="714175" y="391524"/>
            <a:chExt cx="224800" cy="4353900"/>
          </a:xfrm>
        </p:grpSpPr>
        <p:sp>
          <p:nvSpPr>
            <p:cNvPr id="951" name="Google Shape;951;p44"/>
            <p:cNvSpPr/>
            <p:nvPr/>
          </p:nvSpPr>
          <p:spPr>
            <a:xfrm rot="5400000">
              <a:off x="-1350375" y="2456074"/>
              <a:ext cx="4353900" cy="224800"/>
            </a:xfrm>
            <a:custGeom>
              <a:rect b="b" l="l" r="r" t="t"/>
              <a:pathLst>
                <a:path extrusionOk="0" h="3526" w="17315">
                  <a:moveTo>
                    <a:pt x="1" y="0"/>
                  </a:moveTo>
                  <a:lnTo>
                    <a:pt x="75" y="456"/>
                  </a:lnTo>
                  <a:lnTo>
                    <a:pt x="1" y="1475"/>
                  </a:lnTo>
                  <a:lnTo>
                    <a:pt x="75" y="2478"/>
                  </a:lnTo>
                  <a:lnTo>
                    <a:pt x="1" y="3093"/>
                  </a:lnTo>
                  <a:lnTo>
                    <a:pt x="1" y="3525"/>
                  </a:lnTo>
                  <a:lnTo>
                    <a:pt x="17314" y="3525"/>
                  </a:lnTo>
                  <a:lnTo>
                    <a:pt x="17314" y="3093"/>
                  </a:lnTo>
                  <a:lnTo>
                    <a:pt x="17172" y="2728"/>
                  </a:lnTo>
                  <a:lnTo>
                    <a:pt x="17314" y="2062"/>
                  </a:lnTo>
                  <a:lnTo>
                    <a:pt x="17109" y="1111"/>
                  </a:lnTo>
                  <a:lnTo>
                    <a:pt x="17109" y="484"/>
                  </a:lnTo>
                  <a:lnTo>
                    <a:pt x="1731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44"/>
            <p:cNvSpPr/>
            <p:nvPr/>
          </p:nvSpPr>
          <p:spPr>
            <a:xfrm rot="-5400000">
              <a:off x="821846" y="4158600"/>
              <a:ext cx="30109" cy="155886"/>
            </a:xfrm>
            <a:custGeom>
              <a:rect b="b" l="l" r="r" t="t"/>
              <a:pathLst>
                <a:path extrusionOk="0" h="1299" w="274">
                  <a:moveTo>
                    <a:pt x="0" y="0"/>
                  </a:moveTo>
                  <a:cubicBezTo>
                    <a:pt x="17" y="40"/>
                    <a:pt x="29" y="86"/>
                    <a:pt x="23" y="131"/>
                  </a:cubicBezTo>
                  <a:cubicBezTo>
                    <a:pt x="29" y="479"/>
                    <a:pt x="29" y="832"/>
                    <a:pt x="23" y="1185"/>
                  </a:cubicBezTo>
                  <a:cubicBezTo>
                    <a:pt x="29" y="1225"/>
                    <a:pt x="17" y="1265"/>
                    <a:pt x="6" y="1299"/>
                  </a:cubicBezTo>
                  <a:lnTo>
                    <a:pt x="274" y="1299"/>
                  </a:lnTo>
                  <a:cubicBezTo>
                    <a:pt x="257" y="1259"/>
                    <a:pt x="251" y="1219"/>
                    <a:pt x="251" y="1174"/>
                  </a:cubicBezTo>
                  <a:cubicBezTo>
                    <a:pt x="239" y="991"/>
                    <a:pt x="251" y="809"/>
                    <a:pt x="251" y="621"/>
                  </a:cubicBezTo>
                  <a:lnTo>
                    <a:pt x="245" y="621"/>
                  </a:lnTo>
                  <a:cubicBezTo>
                    <a:pt x="245" y="445"/>
                    <a:pt x="245" y="268"/>
                    <a:pt x="245" y="92"/>
                  </a:cubicBezTo>
                  <a:cubicBezTo>
                    <a:pt x="239" y="63"/>
                    <a:pt x="245" y="29"/>
                    <a:pt x="2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44"/>
            <p:cNvSpPr/>
            <p:nvPr/>
          </p:nvSpPr>
          <p:spPr>
            <a:xfrm rot="-5400000">
              <a:off x="817536" y="4053999"/>
              <a:ext cx="39450" cy="156607"/>
            </a:xfrm>
            <a:custGeom>
              <a:rect b="b" l="l" r="r" t="t"/>
              <a:pathLst>
                <a:path extrusionOk="0" h="1305" w="359">
                  <a:moveTo>
                    <a:pt x="0" y="0"/>
                  </a:moveTo>
                  <a:cubicBezTo>
                    <a:pt x="17" y="35"/>
                    <a:pt x="28" y="69"/>
                    <a:pt x="23" y="109"/>
                  </a:cubicBezTo>
                  <a:cubicBezTo>
                    <a:pt x="17" y="456"/>
                    <a:pt x="91" y="798"/>
                    <a:pt x="74" y="1139"/>
                  </a:cubicBezTo>
                  <a:cubicBezTo>
                    <a:pt x="74" y="1196"/>
                    <a:pt x="63" y="1248"/>
                    <a:pt x="46" y="1305"/>
                  </a:cubicBezTo>
                  <a:lnTo>
                    <a:pt x="359" y="1305"/>
                  </a:lnTo>
                  <a:cubicBezTo>
                    <a:pt x="336" y="1265"/>
                    <a:pt x="325" y="1225"/>
                    <a:pt x="319" y="1185"/>
                  </a:cubicBezTo>
                  <a:cubicBezTo>
                    <a:pt x="302" y="1139"/>
                    <a:pt x="296" y="1094"/>
                    <a:pt x="296" y="1048"/>
                  </a:cubicBezTo>
                  <a:cubicBezTo>
                    <a:pt x="296" y="769"/>
                    <a:pt x="285" y="490"/>
                    <a:pt x="256" y="217"/>
                  </a:cubicBezTo>
                  <a:cubicBezTo>
                    <a:pt x="239" y="97"/>
                    <a:pt x="239" y="40"/>
                    <a:pt x="2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44"/>
            <p:cNvSpPr/>
            <p:nvPr/>
          </p:nvSpPr>
          <p:spPr>
            <a:xfrm rot="-5400000">
              <a:off x="811157" y="3735233"/>
              <a:ext cx="50768" cy="156607"/>
            </a:xfrm>
            <a:custGeom>
              <a:rect b="b" l="l" r="r" t="t"/>
              <a:pathLst>
                <a:path extrusionOk="0" h="1305" w="462">
                  <a:moveTo>
                    <a:pt x="0" y="1"/>
                  </a:moveTo>
                  <a:cubicBezTo>
                    <a:pt x="6" y="52"/>
                    <a:pt x="6" y="98"/>
                    <a:pt x="6" y="143"/>
                  </a:cubicBezTo>
                  <a:cubicBezTo>
                    <a:pt x="18" y="473"/>
                    <a:pt x="40" y="804"/>
                    <a:pt x="86" y="1134"/>
                  </a:cubicBezTo>
                  <a:cubicBezTo>
                    <a:pt x="97" y="1237"/>
                    <a:pt x="86" y="1282"/>
                    <a:pt x="35" y="1305"/>
                  </a:cubicBezTo>
                  <a:lnTo>
                    <a:pt x="462" y="1305"/>
                  </a:lnTo>
                  <a:cubicBezTo>
                    <a:pt x="371" y="1288"/>
                    <a:pt x="348" y="1237"/>
                    <a:pt x="331" y="1111"/>
                  </a:cubicBezTo>
                  <a:cubicBezTo>
                    <a:pt x="291" y="827"/>
                    <a:pt x="257" y="542"/>
                    <a:pt x="234" y="257"/>
                  </a:cubicBezTo>
                  <a:cubicBezTo>
                    <a:pt x="228" y="172"/>
                    <a:pt x="223" y="86"/>
                    <a:pt x="2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44"/>
            <p:cNvSpPr/>
            <p:nvPr/>
          </p:nvSpPr>
          <p:spPr>
            <a:xfrm rot="-5400000">
              <a:off x="816846" y="3850493"/>
              <a:ext cx="40109" cy="155886"/>
            </a:xfrm>
            <a:custGeom>
              <a:rect b="b" l="l" r="r" t="t"/>
              <a:pathLst>
                <a:path extrusionOk="0" h="1299" w="365">
                  <a:moveTo>
                    <a:pt x="114" y="0"/>
                  </a:moveTo>
                  <a:cubicBezTo>
                    <a:pt x="126" y="376"/>
                    <a:pt x="57" y="752"/>
                    <a:pt x="69" y="1134"/>
                  </a:cubicBezTo>
                  <a:cubicBezTo>
                    <a:pt x="80" y="1196"/>
                    <a:pt x="52" y="1259"/>
                    <a:pt x="0" y="1299"/>
                  </a:cubicBezTo>
                  <a:lnTo>
                    <a:pt x="365" y="1299"/>
                  </a:lnTo>
                  <a:cubicBezTo>
                    <a:pt x="314" y="1270"/>
                    <a:pt x="285" y="1213"/>
                    <a:pt x="302" y="1157"/>
                  </a:cubicBezTo>
                  <a:cubicBezTo>
                    <a:pt x="359" y="775"/>
                    <a:pt x="331" y="388"/>
                    <a:pt x="3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44"/>
            <p:cNvSpPr/>
            <p:nvPr/>
          </p:nvSpPr>
          <p:spPr>
            <a:xfrm rot="-5400000">
              <a:off x="819319" y="4360928"/>
              <a:ext cx="35164" cy="155886"/>
            </a:xfrm>
            <a:custGeom>
              <a:rect b="b" l="l" r="r" t="t"/>
              <a:pathLst>
                <a:path extrusionOk="0" h="1299" w="320">
                  <a:moveTo>
                    <a:pt x="12" y="0"/>
                  </a:moveTo>
                  <a:cubicBezTo>
                    <a:pt x="0" y="433"/>
                    <a:pt x="74" y="866"/>
                    <a:pt x="57" y="1299"/>
                  </a:cubicBezTo>
                  <a:lnTo>
                    <a:pt x="319" y="1299"/>
                  </a:lnTo>
                  <a:cubicBezTo>
                    <a:pt x="319" y="1225"/>
                    <a:pt x="319" y="1151"/>
                    <a:pt x="314" y="1077"/>
                  </a:cubicBezTo>
                  <a:cubicBezTo>
                    <a:pt x="285" y="718"/>
                    <a:pt x="262" y="359"/>
                    <a:pt x="2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44"/>
            <p:cNvSpPr/>
            <p:nvPr/>
          </p:nvSpPr>
          <p:spPr>
            <a:xfrm rot="-5400000">
              <a:off x="814319" y="4571443"/>
              <a:ext cx="45164" cy="155886"/>
            </a:xfrm>
            <a:custGeom>
              <a:rect b="b" l="l" r="r" t="t"/>
              <a:pathLst>
                <a:path extrusionOk="0" h="1299" w="411">
                  <a:moveTo>
                    <a:pt x="69" y="0"/>
                  </a:moveTo>
                  <a:cubicBezTo>
                    <a:pt x="149" y="23"/>
                    <a:pt x="171" y="80"/>
                    <a:pt x="149" y="223"/>
                  </a:cubicBezTo>
                  <a:cubicBezTo>
                    <a:pt x="120" y="428"/>
                    <a:pt x="120" y="633"/>
                    <a:pt x="109" y="838"/>
                  </a:cubicBezTo>
                  <a:cubicBezTo>
                    <a:pt x="103" y="952"/>
                    <a:pt x="80" y="1071"/>
                    <a:pt x="69" y="1185"/>
                  </a:cubicBezTo>
                  <a:cubicBezTo>
                    <a:pt x="63" y="1231"/>
                    <a:pt x="40" y="1276"/>
                    <a:pt x="1" y="1299"/>
                  </a:cubicBezTo>
                  <a:lnTo>
                    <a:pt x="257" y="1299"/>
                  </a:lnTo>
                  <a:cubicBezTo>
                    <a:pt x="280" y="1202"/>
                    <a:pt x="291" y="1105"/>
                    <a:pt x="291" y="1008"/>
                  </a:cubicBezTo>
                  <a:cubicBezTo>
                    <a:pt x="268" y="724"/>
                    <a:pt x="331" y="439"/>
                    <a:pt x="337" y="154"/>
                  </a:cubicBezTo>
                  <a:cubicBezTo>
                    <a:pt x="325" y="92"/>
                    <a:pt x="354" y="29"/>
                    <a:pt x="4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44"/>
            <p:cNvSpPr/>
            <p:nvPr/>
          </p:nvSpPr>
          <p:spPr>
            <a:xfrm rot="-5400000">
              <a:off x="824319" y="3952591"/>
              <a:ext cx="25164" cy="155886"/>
            </a:xfrm>
            <a:custGeom>
              <a:rect b="b" l="l" r="r" t="t"/>
              <a:pathLst>
                <a:path extrusionOk="0" h="1299" w="229">
                  <a:moveTo>
                    <a:pt x="0" y="0"/>
                  </a:moveTo>
                  <a:lnTo>
                    <a:pt x="0" y="1299"/>
                  </a:lnTo>
                  <a:lnTo>
                    <a:pt x="228" y="1299"/>
                  </a:lnTo>
                  <a:lnTo>
                    <a:pt x="22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44"/>
            <p:cNvSpPr/>
            <p:nvPr/>
          </p:nvSpPr>
          <p:spPr>
            <a:xfrm rot="-5400000">
              <a:off x="821516" y="4258500"/>
              <a:ext cx="30768" cy="155886"/>
            </a:xfrm>
            <a:custGeom>
              <a:rect b="b" l="l" r="r" t="t"/>
              <a:pathLst>
                <a:path extrusionOk="0" h="1299" w="280">
                  <a:moveTo>
                    <a:pt x="0" y="0"/>
                  </a:moveTo>
                  <a:cubicBezTo>
                    <a:pt x="23" y="40"/>
                    <a:pt x="29" y="92"/>
                    <a:pt x="23" y="137"/>
                  </a:cubicBezTo>
                  <a:cubicBezTo>
                    <a:pt x="34" y="524"/>
                    <a:pt x="86" y="912"/>
                    <a:pt x="68" y="1299"/>
                  </a:cubicBezTo>
                  <a:lnTo>
                    <a:pt x="279" y="1299"/>
                  </a:lnTo>
                  <a:cubicBezTo>
                    <a:pt x="262" y="1253"/>
                    <a:pt x="256" y="1208"/>
                    <a:pt x="256" y="1162"/>
                  </a:cubicBezTo>
                  <a:cubicBezTo>
                    <a:pt x="262" y="775"/>
                    <a:pt x="245" y="388"/>
                    <a:pt x="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44"/>
            <p:cNvSpPr/>
            <p:nvPr/>
          </p:nvSpPr>
          <p:spPr>
            <a:xfrm rot="-5400000">
              <a:off x="821187" y="4463685"/>
              <a:ext cx="31428" cy="155886"/>
            </a:xfrm>
            <a:custGeom>
              <a:rect b="b" l="l" r="r" t="t"/>
              <a:pathLst>
                <a:path extrusionOk="0" h="1299" w="286">
                  <a:moveTo>
                    <a:pt x="120" y="0"/>
                  </a:moveTo>
                  <a:cubicBezTo>
                    <a:pt x="81" y="433"/>
                    <a:pt x="41" y="866"/>
                    <a:pt x="1" y="1299"/>
                  </a:cubicBezTo>
                  <a:lnTo>
                    <a:pt x="195" y="1299"/>
                  </a:lnTo>
                  <a:cubicBezTo>
                    <a:pt x="206" y="1259"/>
                    <a:pt x="212" y="1219"/>
                    <a:pt x="212" y="1185"/>
                  </a:cubicBezTo>
                  <a:cubicBezTo>
                    <a:pt x="212" y="786"/>
                    <a:pt x="286" y="393"/>
                    <a:pt x="2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44"/>
            <p:cNvSpPr/>
            <p:nvPr/>
          </p:nvSpPr>
          <p:spPr>
            <a:xfrm rot="-5400000">
              <a:off x="821516" y="3625363"/>
              <a:ext cx="30768" cy="155886"/>
            </a:xfrm>
            <a:custGeom>
              <a:rect b="b" l="l" r="r" t="t"/>
              <a:pathLst>
                <a:path extrusionOk="0" h="1299" w="280">
                  <a:moveTo>
                    <a:pt x="1" y="0"/>
                  </a:moveTo>
                  <a:lnTo>
                    <a:pt x="18" y="1299"/>
                  </a:lnTo>
                  <a:lnTo>
                    <a:pt x="280" y="1299"/>
                  </a:lnTo>
                  <a:cubicBezTo>
                    <a:pt x="274" y="866"/>
                    <a:pt x="268" y="433"/>
                    <a:pt x="2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44"/>
            <p:cNvSpPr/>
            <p:nvPr/>
          </p:nvSpPr>
          <p:spPr>
            <a:xfrm rot="-5400000">
              <a:off x="821846" y="3105092"/>
              <a:ext cx="30109" cy="155886"/>
            </a:xfrm>
            <a:custGeom>
              <a:rect b="b" l="l" r="r" t="t"/>
              <a:pathLst>
                <a:path extrusionOk="0" h="1299" w="274">
                  <a:moveTo>
                    <a:pt x="0" y="0"/>
                  </a:moveTo>
                  <a:cubicBezTo>
                    <a:pt x="17" y="40"/>
                    <a:pt x="29" y="86"/>
                    <a:pt x="23" y="131"/>
                  </a:cubicBezTo>
                  <a:cubicBezTo>
                    <a:pt x="29" y="479"/>
                    <a:pt x="29" y="832"/>
                    <a:pt x="23" y="1185"/>
                  </a:cubicBezTo>
                  <a:cubicBezTo>
                    <a:pt x="29" y="1225"/>
                    <a:pt x="17" y="1265"/>
                    <a:pt x="6" y="1299"/>
                  </a:cubicBezTo>
                  <a:lnTo>
                    <a:pt x="274" y="1299"/>
                  </a:lnTo>
                  <a:cubicBezTo>
                    <a:pt x="257" y="1259"/>
                    <a:pt x="251" y="1219"/>
                    <a:pt x="251" y="1174"/>
                  </a:cubicBezTo>
                  <a:cubicBezTo>
                    <a:pt x="239" y="991"/>
                    <a:pt x="251" y="809"/>
                    <a:pt x="251" y="621"/>
                  </a:cubicBezTo>
                  <a:lnTo>
                    <a:pt x="245" y="621"/>
                  </a:lnTo>
                  <a:cubicBezTo>
                    <a:pt x="245" y="445"/>
                    <a:pt x="245" y="268"/>
                    <a:pt x="245" y="92"/>
                  </a:cubicBezTo>
                  <a:cubicBezTo>
                    <a:pt x="239" y="63"/>
                    <a:pt x="245" y="29"/>
                    <a:pt x="2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44"/>
            <p:cNvSpPr/>
            <p:nvPr/>
          </p:nvSpPr>
          <p:spPr>
            <a:xfrm rot="-5400000">
              <a:off x="817536" y="3000491"/>
              <a:ext cx="39450" cy="156607"/>
            </a:xfrm>
            <a:custGeom>
              <a:rect b="b" l="l" r="r" t="t"/>
              <a:pathLst>
                <a:path extrusionOk="0" h="1305" w="359">
                  <a:moveTo>
                    <a:pt x="0" y="0"/>
                  </a:moveTo>
                  <a:cubicBezTo>
                    <a:pt x="17" y="35"/>
                    <a:pt x="28" y="69"/>
                    <a:pt x="23" y="109"/>
                  </a:cubicBezTo>
                  <a:cubicBezTo>
                    <a:pt x="17" y="456"/>
                    <a:pt x="91" y="798"/>
                    <a:pt x="74" y="1139"/>
                  </a:cubicBezTo>
                  <a:cubicBezTo>
                    <a:pt x="74" y="1196"/>
                    <a:pt x="63" y="1248"/>
                    <a:pt x="46" y="1305"/>
                  </a:cubicBezTo>
                  <a:lnTo>
                    <a:pt x="359" y="1305"/>
                  </a:lnTo>
                  <a:cubicBezTo>
                    <a:pt x="336" y="1265"/>
                    <a:pt x="325" y="1225"/>
                    <a:pt x="319" y="1185"/>
                  </a:cubicBezTo>
                  <a:cubicBezTo>
                    <a:pt x="302" y="1139"/>
                    <a:pt x="296" y="1094"/>
                    <a:pt x="296" y="1048"/>
                  </a:cubicBezTo>
                  <a:cubicBezTo>
                    <a:pt x="296" y="769"/>
                    <a:pt x="285" y="490"/>
                    <a:pt x="256" y="217"/>
                  </a:cubicBezTo>
                  <a:cubicBezTo>
                    <a:pt x="239" y="97"/>
                    <a:pt x="239" y="40"/>
                    <a:pt x="2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44"/>
            <p:cNvSpPr/>
            <p:nvPr/>
          </p:nvSpPr>
          <p:spPr>
            <a:xfrm rot="-5400000">
              <a:off x="811157" y="2681725"/>
              <a:ext cx="50768" cy="156607"/>
            </a:xfrm>
            <a:custGeom>
              <a:rect b="b" l="l" r="r" t="t"/>
              <a:pathLst>
                <a:path extrusionOk="0" h="1305" w="462">
                  <a:moveTo>
                    <a:pt x="0" y="1"/>
                  </a:moveTo>
                  <a:cubicBezTo>
                    <a:pt x="6" y="52"/>
                    <a:pt x="6" y="98"/>
                    <a:pt x="6" y="143"/>
                  </a:cubicBezTo>
                  <a:cubicBezTo>
                    <a:pt x="18" y="473"/>
                    <a:pt x="40" y="804"/>
                    <a:pt x="86" y="1134"/>
                  </a:cubicBezTo>
                  <a:cubicBezTo>
                    <a:pt x="97" y="1237"/>
                    <a:pt x="86" y="1282"/>
                    <a:pt x="35" y="1305"/>
                  </a:cubicBezTo>
                  <a:lnTo>
                    <a:pt x="462" y="1305"/>
                  </a:lnTo>
                  <a:cubicBezTo>
                    <a:pt x="371" y="1288"/>
                    <a:pt x="348" y="1237"/>
                    <a:pt x="331" y="1111"/>
                  </a:cubicBezTo>
                  <a:cubicBezTo>
                    <a:pt x="291" y="827"/>
                    <a:pt x="257" y="542"/>
                    <a:pt x="234" y="257"/>
                  </a:cubicBezTo>
                  <a:cubicBezTo>
                    <a:pt x="228" y="172"/>
                    <a:pt x="223" y="86"/>
                    <a:pt x="2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44"/>
            <p:cNvSpPr/>
            <p:nvPr/>
          </p:nvSpPr>
          <p:spPr>
            <a:xfrm rot="-5400000">
              <a:off x="816846" y="2796985"/>
              <a:ext cx="40109" cy="155886"/>
            </a:xfrm>
            <a:custGeom>
              <a:rect b="b" l="l" r="r" t="t"/>
              <a:pathLst>
                <a:path extrusionOk="0" h="1299" w="365">
                  <a:moveTo>
                    <a:pt x="114" y="0"/>
                  </a:moveTo>
                  <a:cubicBezTo>
                    <a:pt x="126" y="376"/>
                    <a:pt x="57" y="752"/>
                    <a:pt x="69" y="1134"/>
                  </a:cubicBezTo>
                  <a:cubicBezTo>
                    <a:pt x="80" y="1196"/>
                    <a:pt x="52" y="1259"/>
                    <a:pt x="0" y="1299"/>
                  </a:cubicBezTo>
                  <a:lnTo>
                    <a:pt x="365" y="1299"/>
                  </a:lnTo>
                  <a:cubicBezTo>
                    <a:pt x="314" y="1270"/>
                    <a:pt x="285" y="1213"/>
                    <a:pt x="302" y="1157"/>
                  </a:cubicBezTo>
                  <a:cubicBezTo>
                    <a:pt x="359" y="775"/>
                    <a:pt x="331" y="388"/>
                    <a:pt x="3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44"/>
            <p:cNvSpPr/>
            <p:nvPr/>
          </p:nvSpPr>
          <p:spPr>
            <a:xfrm rot="-5400000">
              <a:off x="819319" y="3307420"/>
              <a:ext cx="35164" cy="155886"/>
            </a:xfrm>
            <a:custGeom>
              <a:rect b="b" l="l" r="r" t="t"/>
              <a:pathLst>
                <a:path extrusionOk="0" h="1299" w="320">
                  <a:moveTo>
                    <a:pt x="12" y="0"/>
                  </a:moveTo>
                  <a:cubicBezTo>
                    <a:pt x="0" y="433"/>
                    <a:pt x="74" y="866"/>
                    <a:pt x="57" y="1299"/>
                  </a:cubicBezTo>
                  <a:lnTo>
                    <a:pt x="319" y="1299"/>
                  </a:lnTo>
                  <a:cubicBezTo>
                    <a:pt x="319" y="1225"/>
                    <a:pt x="319" y="1151"/>
                    <a:pt x="314" y="1077"/>
                  </a:cubicBezTo>
                  <a:cubicBezTo>
                    <a:pt x="285" y="718"/>
                    <a:pt x="262" y="359"/>
                    <a:pt x="2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44"/>
            <p:cNvSpPr/>
            <p:nvPr/>
          </p:nvSpPr>
          <p:spPr>
            <a:xfrm rot="-5400000">
              <a:off x="814319" y="3517935"/>
              <a:ext cx="45164" cy="155886"/>
            </a:xfrm>
            <a:custGeom>
              <a:rect b="b" l="l" r="r" t="t"/>
              <a:pathLst>
                <a:path extrusionOk="0" h="1299" w="411">
                  <a:moveTo>
                    <a:pt x="69" y="0"/>
                  </a:moveTo>
                  <a:cubicBezTo>
                    <a:pt x="149" y="23"/>
                    <a:pt x="171" y="80"/>
                    <a:pt x="149" y="223"/>
                  </a:cubicBezTo>
                  <a:cubicBezTo>
                    <a:pt x="120" y="428"/>
                    <a:pt x="120" y="633"/>
                    <a:pt x="109" y="838"/>
                  </a:cubicBezTo>
                  <a:cubicBezTo>
                    <a:pt x="103" y="952"/>
                    <a:pt x="80" y="1071"/>
                    <a:pt x="69" y="1185"/>
                  </a:cubicBezTo>
                  <a:cubicBezTo>
                    <a:pt x="63" y="1231"/>
                    <a:pt x="40" y="1276"/>
                    <a:pt x="1" y="1299"/>
                  </a:cubicBezTo>
                  <a:lnTo>
                    <a:pt x="257" y="1299"/>
                  </a:lnTo>
                  <a:cubicBezTo>
                    <a:pt x="280" y="1202"/>
                    <a:pt x="291" y="1105"/>
                    <a:pt x="291" y="1008"/>
                  </a:cubicBezTo>
                  <a:cubicBezTo>
                    <a:pt x="268" y="724"/>
                    <a:pt x="331" y="439"/>
                    <a:pt x="337" y="154"/>
                  </a:cubicBezTo>
                  <a:cubicBezTo>
                    <a:pt x="325" y="92"/>
                    <a:pt x="354" y="29"/>
                    <a:pt x="4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44"/>
            <p:cNvSpPr/>
            <p:nvPr/>
          </p:nvSpPr>
          <p:spPr>
            <a:xfrm rot="-5400000">
              <a:off x="824319" y="2899083"/>
              <a:ext cx="25164" cy="155886"/>
            </a:xfrm>
            <a:custGeom>
              <a:rect b="b" l="l" r="r" t="t"/>
              <a:pathLst>
                <a:path extrusionOk="0" h="1299" w="229">
                  <a:moveTo>
                    <a:pt x="0" y="0"/>
                  </a:moveTo>
                  <a:lnTo>
                    <a:pt x="0" y="1299"/>
                  </a:lnTo>
                  <a:lnTo>
                    <a:pt x="228" y="1299"/>
                  </a:lnTo>
                  <a:lnTo>
                    <a:pt x="22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44"/>
            <p:cNvSpPr/>
            <p:nvPr/>
          </p:nvSpPr>
          <p:spPr>
            <a:xfrm rot="-5400000">
              <a:off x="821516" y="3204993"/>
              <a:ext cx="30769" cy="155886"/>
            </a:xfrm>
            <a:custGeom>
              <a:rect b="b" l="l" r="r" t="t"/>
              <a:pathLst>
                <a:path extrusionOk="0" h="1299" w="280">
                  <a:moveTo>
                    <a:pt x="0" y="0"/>
                  </a:moveTo>
                  <a:cubicBezTo>
                    <a:pt x="23" y="40"/>
                    <a:pt x="29" y="92"/>
                    <a:pt x="23" y="137"/>
                  </a:cubicBezTo>
                  <a:cubicBezTo>
                    <a:pt x="34" y="524"/>
                    <a:pt x="86" y="912"/>
                    <a:pt x="68" y="1299"/>
                  </a:cubicBezTo>
                  <a:lnTo>
                    <a:pt x="279" y="1299"/>
                  </a:lnTo>
                  <a:cubicBezTo>
                    <a:pt x="262" y="1253"/>
                    <a:pt x="256" y="1208"/>
                    <a:pt x="256" y="1162"/>
                  </a:cubicBezTo>
                  <a:cubicBezTo>
                    <a:pt x="262" y="775"/>
                    <a:pt x="245" y="388"/>
                    <a:pt x="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44"/>
            <p:cNvSpPr/>
            <p:nvPr/>
          </p:nvSpPr>
          <p:spPr>
            <a:xfrm rot="-5400000">
              <a:off x="821187" y="3410178"/>
              <a:ext cx="31428" cy="155886"/>
            </a:xfrm>
            <a:custGeom>
              <a:rect b="b" l="l" r="r" t="t"/>
              <a:pathLst>
                <a:path extrusionOk="0" h="1299" w="286">
                  <a:moveTo>
                    <a:pt x="120" y="0"/>
                  </a:moveTo>
                  <a:cubicBezTo>
                    <a:pt x="81" y="433"/>
                    <a:pt x="41" y="866"/>
                    <a:pt x="1" y="1299"/>
                  </a:cubicBezTo>
                  <a:lnTo>
                    <a:pt x="195" y="1299"/>
                  </a:lnTo>
                  <a:cubicBezTo>
                    <a:pt x="206" y="1259"/>
                    <a:pt x="212" y="1219"/>
                    <a:pt x="212" y="1185"/>
                  </a:cubicBezTo>
                  <a:cubicBezTo>
                    <a:pt x="212" y="786"/>
                    <a:pt x="286" y="393"/>
                    <a:pt x="2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44"/>
            <p:cNvSpPr/>
            <p:nvPr/>
          </p:nvSpPr>
          <p:spPr>
            <a:xfrm rot="-5400000">
              <a:off x="821516" y="2571855"/>
              <a:ext cx="30769" cy="155886"/>
            </a:xfrm>
            <a:custGeom>
              <a:rect b="b" l="l" r="r" t="t"/>
              <a:pathLst>
                <a:path extrusionOk="0" h="1299" w="280">
                  <a:moveTo>
                    <a:pt x="1" y="0"/>
                  </a:moveTo>
                  <a:lnTo>
                    <a:pt x="18" y="1299"/>
                  </a:lnTo>
                  <a:lnTo>
                    <a:pt x="280" y="1299"/>
                  </a:lnTo>
                  <a:cubicBezTo>
                    <a:pt x="274" y="866"/>
                    <a:pt x="268" y="433"/>
                    <a:pt x="2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44"/>
            <p:cNvSpPr/>
            <p:nvPr/>
          </p:nvSpPr>
          <p:spPr>
            <a:xfrm rot="-5400000">
              <a:off x="821846" y="2051585"/>
              <a:ext cx="30109" cy="155886"/>
            </a:xfrm>
            <a:custGeom>
              <a:rect b="b" l="l" r="r" t="t"/>
              <a:pathLst>
                <a:path extrusionOk="0" h="1299" w="274">
                  <a:moveTo>
                    <a:pt x="0" y="0"/>
                  </a:moveTo>
                  <a:cubicBezTo>
                    <a:pt x="17" y="40"/>
                    <a:pt x="29" y="86"/>
                    <a:pt x="23" y="131"/>
                  </a:cubicBezTo>
                  <a:cubicBezTo>
                    <a:pt x="29" y="479"/>
                    <a:pt x="29" y="832"/>
                    <a:pt x="23" y="1185"/>
                  </a:cubicBezTo>
                  <a:cubicBezTo>
                    <a:pt x="29" y="1225"/>
                    <a:pt x="17" y="1265"/>
                    <a:pt x="6" y="1299"/>
                  </a:cubicBezTo>
                  <a:lnTo>
                    <a:pt x="274" y="1299"/>
                  </a:lnTo>
                  <a:cubicBezTo>
                    <a:pt x="257" y="1259"/>
                    <a:pt x="251" y="1219"/>
                    <a:pt x="251" y="1174"/>
                  </a:cubicBezTo>
                  <a:cubicBezTo>
                    <a:pt x="239" y="991"/>
                    <a:pt x="251" y="809"/>
                    <a:pt x="251" y="621"/>
                  </a:cubicBezTo>
                  <a:lnTo>
                    <a:pt x="245" y="621"/>
                  </a:lnTo>
                  <a:cubicBezTo>
                    <a:pt x="245" y="445"/>
                    <a:pt x="245" y="268"/>
                    <a:pt x="245" y="92"/>
                  </a:cubicBezTo>
                  <a:cubicBezTo>
                    <a:pt x="239" y="63"/>
                    <a:pt x="245" y="29"/>
                    <a:pt x="2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44"/>
            <p:cNvSpPr/>
            <p:nvPr/>
          </p:nvSpPr>
          <p:spPr>
            <a:xfrm rot="-5400000">
              <a:off x="817536" y="1946984"/>
              <a:ext cx="39450" cy="156607"/>
            </a:xfrm>
            <a:custGeom>
              <a:rect b="b" l="l" r="r" t="t"/>
              <a:pathLst>
                <a:path extrusionOk="0" h="1305" w="359">
                  <a:moveTo>
                    <a:pt x="0" y="0"/>
                  </a:moveTo>
                  <a:cubicBezTo>
                    <a:pt x="17" y="35"/>
                    <a:pt x="28" y="69"/>
                    <a:pt x="23" y="109"/>
                  </a:cubicBezTo>
                  <a:cubicBezTo>
                    <a:pt x="17" y="456"/>
                    <a:pt x="91" y="798"/>
                    <a:pt x="74" y="1139"/>
                  </a:cubicBezTo>
                  <a:cubicBezTo>
                    <a:pt x="74" y="1196"/>
                    <a:pt x="63" y="1248"/>
                    <a:pt x="46" y="1305"/>
                  </a:cubicBezTo>
                  <a:lnTo>
                    <a:pt x="359" y="1305"/>
                  </a:lnTo>
                  <a:cubicBezTo>
                    <a:pt x="336" y="1265"/>
                    <a:pt x="325" y="1225"/>
                    <a:pt x="319" y="1185"/>
                  </a:cubicBezTo>
                  <a:cubicBezTo>
                    <a:pt x="302" y="1139"/>
                    <a:pt x="296" y="1094"/>
                    <a:pt x="296" y="1048"/>
                  </a:cubicBezTo>
                  <a:cubicBezTo>
                    <a:pt x="296" y="769"/>
                    <a:pt x="285" y="490"/>
                    <a:pt x="256" y="217"/>
                  </a:cubicBezTo>
                  <a:cubicBezTo>
                    <a:pt x="239" y="97"/>
                    <a:pt x="239" y="40"/>
                    <a:pt x="2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44"/>
            <p:cNvSpPr/>
            <p:nvPr/>
          </p:nvSpPr>
          <p:spPr>
            <a:xfrm rot="-5400000">
              <a:off x="811157" y="1628218"/>
              <a:ext cx="50768" cy="156607"/>
            </a:xfrm>
            <a:custGeom>
              <a:rect b="b" l="l" r="r" t="t"/>
              <a:pathLst>
                <a:path extrusionOk="0" h="1305" w="462">
                  <a:moveTo>
                    <a:pt x="0" y="1"/>
                  </a:moveTo>
                  <a:cubicBezTo>
                    <a:pt x="6" y="52"/>
                    <a:pt x="6" y="98"/>
                    <a:pt x="6" y="143"/>
                  </a:cubicBezTo>
                  <a:cubicBezTo>
                    <a:pt x="18" y="473"/>
                    <a:pt x="40" y="804"/>
                    <a:pt x="86" y="1134"/>
                  </a:cubicBezTo>
                  <a:cubicBezTo>
                    <a:pt x="97" y="1237"/>
                    <a:pt x="86" y="1282"/>
                    <a:pt x="35" y="1305"/>
                  </a:cubicBezTo>
                  <a:lnTo>
                    <a:pt x="462" y="1305"/>
                  </a:lnTo>
                  <a:cubicBezTo>
                    <a:pt x="371" y="1288"/>
                    <a:pt x="348" y="1237"/>
                    <a:pt x="331" y="1111"/>
                  </a:cubicBezTo>
                  <a:cubicBezTo>
                    <a:pt x="291" y="827"/>
                    <a:pt x="257" y="542"/>
                    <a:pt x="234" y="257"/>
                  </a:cubicBezTo>
                  <a:cubicBezTo>
                    <a:pt x="228" y="172"/>
                    <a:pt x="223" y="86"/>
                    <a:pt x="2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44"/>
            <p:cNvSpPr/>
            <p:nvPr/>
          </p:nvSpPr>
          <p:spPr>
            <a:xfrm rot="-5400000">
              <a:off x="816846" y="1743478"/>
              <a:ext cx="40109" cy="155886"/>
            </a:xfrm>
            <a:custGeom>
              <a:rect b="b" l="l" r="r" t="t"/>
              <a:pathLst>
                <a:path extrusionOk="0" h="1299" w="365">
                  <a:moveTo>
                    <a:pt x="114" y="0"/>
                  </a:moveTo>
                  <a:cubicBezTo>
                    <a:pt x="126" y="376"/>
                    <a:pt x="57" y="752"/>
                    <a:pt x="69" y="1134"/>
                  </a:cubicBezTo>
                  <a:cubicBezTo>
                    <a:pt x="80" y="1196"/>
                    <a:pt x="52" y="1259"/>
                    <a:pt x="0" y="1299"/>
                  </a:cubicBezTo>
                  <a:lnTo>
                    <a:pt x="365" y="1299"/>
                  </a:lnTo>
                  <a:cubicBezTo>
                    <a:pt x="314" y="1270"/>
                    <a:pt x="285" y="1213"/>
                    <a:pt x="302" y="1157"/>
                  </a:cubicBezTo>
                  <a:cubicBezTo>
                    <a:pt x="359" y="775"/>
                    <a:pt x="331" y="388"/>
                    <a:pt x="3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44"/>
            <p:cNvSpPr/>
            <p:nvPr/>
          </p:nvSpPr>
          <p:spPr>
            <a:xfrm rot="-5400000">
              <a:off x="819319" y="2253913"/>
              <a:ext cx="35164" cy="155886"/>
            </a:xfrm>
            <a:custGeom>
              <a:rect b="b" l="l" r="r" t="t"/>
              <a:pathLst>
                <a:path extrusionOk="0" h="1299" w="320">
                  <a:moveTo>
                    <a:pt x="12" y="0"/>
                  </a:moveTo>
                  <a:cubicBezTo>
                    <a:pt x="0" y="433"/>
                    <a:pt x="74" y="866"/>
                    <a:pt x="57" y="1299"/>
                  </a:cubicBezTo>
                  <a:lnTo>
                    <a:pt x="319" y="1299"/>
                  </a:lnTo>
                  <a:cubicBezTo>
                    <a:pt x="319" y="1225"/>
                    <a:pt x="319" y="1151"/>
                    <a:pt x="314" y="1077"/>
                  </a:cubicBezTo>
                  <a:cubicBezTo>
                    <a:pt x="285" y="718"/>
                    <a:pt x="262" y="359"/>
                    <a:pt x="2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44"/>
            <p:cNvSpPr/>
            <p:nvPr/>
          </p:nvSpPr>
          <p:spPr>
            <a:xfrm rot="-5400000">
              <a:off x="814319" y="2464428"/>
              <a:ext cx="45164" cy="155886"/>
            </a:xfrm>
            <a:custGeom>
              <a:rect b="b" l="l" r="r" t="t"/>
              <a:pathLst>
                <a:path extrusionOk="0" h="1299" w="411">
                  <a:moveTo>
                    <a:pt x="69" y="0"/>
                  </a:moveTo>
                  <a:cubicBezTo>
                    <a:pt x="149" y="23"/>
                    <a:pt x="171" y="80"/>
                    <a:pt x="149" y="223"/>
                  </a:cubicBezTo>
                  <a:cubicBezTo>
                    <a:pt x="120" y="428"/>
                    <a:pt x="120" y="633"/>
                    <a:pt x="109" y="838"/>
                  </a:cubicBezTo>
                  <a:cubicBezTo>
                    <a:pt x="103" y="952"/>
                    <a:pt x="80" y="1071"/>
                    <a:pt x="69" y="1185"/>
                  </a:cubicBezTo>
                  <a:cubicBezTo>
                    <a:pt x="63" y="1231"/>
                    <a:pt x="40" y="1276"/>
                    <a:pt x="1" y="1299"/>
                  </a:cubicBezTo>
                  <a:lnTo>
                    <a:pt x="257" y="1299"/>
                  </a:lnTo>
                  <a:cubicBezTo>
                    <a:pt x="280" y="1202"/>
                    <a:pt x="291" y="1105"/>
                    <a:pt x="291" y="1008"/>
                  </a:cubicBezTo>
                  <a:cubicBezTo>
                    <a:pt x="268" y="724"/>
                    <a:pt x="331" y="439"/>
                    <a:pt x="337" y="154"/>
                  </a:cubicBezTo>
                  <a:cubicBezTo>
                    <a:pt x="325" y="92"/>
                    <a:pt x="354" y="29"/>
                    <a:pt x="4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44"/>
            <p:cNvSpPr/>
            <p:nvPr/>
          </p:nvSpPr>
          <p:spPr>
            <a:xfrm rot="-5400000">
              <a:off x="824319" y="1845576"/>
              <a:ext cx="25164" cy="155886"/>
            </a:xfrm>
            <a:custGeom>
              <a:rect b="b" l="l" r="r" t="t"/>
              <a:pathLst>
                <a:path extrusionOk="0" h="1299" w="229">
                  <a:moveTo>
                    <a:pt x="0" y="0"/>
                  </a:moveTo>
                  <a:lnTo>
                    <a:pt x="0" y="1299"/>
                  </a:lnTo>
                  <a:lnTo>
                    <a:pt x="228" y="1299"/>
                  </a:lnTo>
                  <a:lnTo>
                    <a:pt x="22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44"/>
            <p:cNvSpPr/>
            <p:nvPr/>
          </p:nvSpPr>
          <p:spPr>
            <a:xfrm rot="-5400000">
              <a:off x="821516" y="2151485"/>
              <a:ext cx="30769" cy="155886"/>
            </a:xfrm>
            <a:custGeom>
              <a:rect b="b" l="l" r="r" t="t"/>
              <a:pathLst>
                <a:path extrusionOk="0" h="1299" w="280">
                  <a:moveTo>
                    <a:pt x="0" y="0"/>
                  </a:moveTo>
                  <a:cubicBezTo>
                    <a:pt x="23" y="40"/>
                    <a:pt x="29" y="92"/>
                    <a:pt x="23" y="137"/>
                  </a:cubicBezTo>
                  <a:cubicBezTo>
                    <a:pt x="34" y="524"/>
                    <a:pt x="86" y="912"/>
                    <a:pt x="68" y="1299"/>
                  </a:cubicBezTo>
                  <a:lnTo>
                    <a:pt x="279" y="1299"/>
                  </a:lnTo>
                  <a:cubicBezTo>
                    <a:pt x="262" y="1253"/>
                    <a:pt x="256" y="1208"/>
                    <a:pt x="256" y="1162"/>
                  </a:cubicBezTo>
                  <a:cubicBezTo>
                    <a:pt x="262" y="775"/>
                    <a:pt x="245" y="388"/>
                    <a:pt x="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44"/>
            <p:cNvSpPr/>
            <p:nvPr/>
          </p:nvSpPr>
          <p:spPr>
            <a:xfrm rot="-5400000">
              <a:off x="821187" y="2356670"/>
              <a:ext cx="31428" cy="155886"/>
            </a:xfrm>
            <a:custGeom>
              <a:rect b="b" l="l" r="r" t="t"/>
              <a:pathLst>
                <a:path extrusionOk="0" h="1299" w="286">
                  <a:moveTo>
                    <a:pt x="120" y="0"/>
                  </a:moveTo>
                  <a:cubicBezTo>
                    <a:pt x="81" y="433"/>
                    <a:pt x="41" y="866"/>
                    <a:pt x="1" y="1299"/>
                  </a:cubicBezTo>
                  <a:lnTo>
                    <a:pt x="195" y="1299"/>
                  </a:lnTo>
                  <a:cubicBezTo>
                    <a:pt x="206" y="1259"/>
                    <a:pt x="212" y="1219"/>
                    <a:pt x="212" y="1185"/>
                  </a:cubicBezTo>
                  <a:cubicBezTo>
                    <a:pt x="212" y="786"/>
                    <a:pt x="286" y="393"/>
                    <a:pt x="2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44"/>
            <p:cNvSpPr/>
            <p:nvPr/>
          </p:nvSpPr>
          <p:spPr>
            <a:xfrm rot="-5400000">
              <a:off x="821516" y="1518348"/>
              <a:ext cx="30768" cy="155886"/>
            </a:xfrm>
            <a:custGeom>
              <a:rect b="b" l="l" r="r" t="t"/>
              <a:pathLst>
                <a:path extrusionOk="0" h="1299" w="280">
                  <a:moveTo>
                    <a:pt x="1" y="0"/>
                  </a:moveTo>
                  <a:lnTo>
                    <a:pt x="18" y="1299"/>
                  </a:lnTo>
                  <a:lnTo>
                    <a:pt x="280" y="1299"/>
                  </a:lnTo>
                  <a:cubicBezTo>
                    <a:pt x="274" y="866"/>
                    <a:pt x="268" y="433"/>
                    <a:pt x="2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44"/>
            <p:cNvSpPr/>
            <p:nvPr/>
          </p:nvSpPr>
          <p:spPr>
            <a:xfrm rot="-5400000">
              <a:off x="821846" y="998077"/>
              <a:ext cx="30109" cy="155886"/>
            </a:xfrm>
            <a:custGeom>
              <a:rect b="b" l="l" r="r" t="t"/>
              <a:pathLst>
                <a:path extrusionOk="0" h="1299" w="274">
                  <a:moveTo>
                    <a:pt x="0" y="0"/>
                  </a:moveTo>
                  <a:cubicBezTo>
                    <a:pt x="17" y="40"/>
                    <a:pt x="29" y="86"/>
                    <a:pt x="23" y="131"/>
                  </a:cubicBezTo>
                  <a:cubicBezTo>
                    <a:pt x="29" y="479"/>
                    <a:pt x="29" y="832"/>
                    <a:pt x="23" y="1185"/>
                  </a:cubicBezTo>
                  <a:cubicBezTo>
                    <a:pt x="29" y="1225"/>
                    <a:pt x="17" y="1265"/>
                    <a:pt x="6" y="1299"/>
                  </a:cubicBezTo>
                  <a:lnTo>
                    <a:pt x="274" y="1299"/>
                  </a:lnTo>
                  <a:cubicBezTo>
                    <a:pt x="257" y="1259"/>
                    <a:pt x="251" y="1219"/>
                    <a:pt x="251" y="1174"/>
                  </a:cubicBezTo>
                  <a:cubicBezTo>
                    <a:pt x="239" y="991"/>
                    <a:pt x="251" y="809"/>
                    <a:pt x="251" y="621"/>
                  </a:cubicBezTo>
                  <a:lnTo>
                    <a:pt x="245" y="621"/>
                  </a:lnTo>
                  <a:cubicBezTo>
                    <a:pt x="245" y="445"/>
                    <a:pt x="245" y="268"/>
                    <a:pt x="245" y="92"/>
                  </a:cubicBezTo>
                  <a:cubicBezTo>
                    <a:pt x="239" y="63"/>
                    <a:pt x="245" y="29"/>
                    <a:pt x="2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44"/>
            <p:cNvSpPr/>
            <p:nvPr/>
          </p:nvSpPr>
          <p:spPr>
            <a:xfrm rot="-5400000">
              <a:off x="817536" y="893476"/>
              <a:ext cx="39450" cy="156607"/>
            </a:xfrm>
            <a:custGeom>
              <a:rect b="b" l="l" r="r" t="t"/>
              <a:pathLst>
                <a:path extrusionOk="0" h="1305" w="359">
                  <a:moveTo>
                    <a:pt x="0" y="0"/>
                  </a:moveTo>
                  <a:cubicBezTo>
                    <a:pt x="17" y="35"/>
                    <a:pt x="28" y="69"/>
                    <a:pt x="23" y="109"/>
                  </a:cubicBezTo>
                  <a:cubicBezTo>
                    <a:pt x="17" y="456"/>
                    <a:pt x="91" y="798"/>
                    <a:pt x="74" y="1139"/>
                  </a:cubicBezTo>
                  <a:cubicBezTo>
                    <a:pt x="74" y="1196"/>
                    <a:pt x="63" y="1248"/>
                    <a:pt x="46" y="1305"/>
                  </a:cubicBezTo>
                  <a:lnTo>
                    <a:pt x="359" y="1305"/>
                  </a:lnTo>
                  <a:cubicBezTo>
                    <a:pt x="336" y="1265"/>
                    <a:pt x="325" y="1225"/>
                    <a:pt x="319" y="1185"/>
                  </a:cubicBezTo>
                  <a:cubicBezTo>
                    <a:pt x="302" y="1139"/>
                    <a:pt x="296" y="1094"/>
                    <a:pt x="296" y="1048"/>
                  </a:cubicBezTo>
                  <a:cubicBezTo>
                    <a:pt x="296" y="769"/>
                    <a:pt x="285" y="490"/>
                    <a:pt x="256" y="217"/>
                  </a:cubicBezTo>
                  <a:cubicBezTo>
                    <a:pt x="239" y="97"/>
                    <a:pt x="239" y="40"/>
                    <a:pt x="2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44"/>
            <p:cNvSpPr/>
            <p:nvPr/>
          </p:nvSpPr>
          <p:spPr>
            <a:xfrm rot="-5400000">
              <a:off x="811157" y="574710"/>
              <a:ext cx="50768" cy="156607"/>
            </a:xfrm>
            <a:custGeom>
              <a:rect b="b" l="l" r="r" t="t"/>
              <a:pathLst>
                <a:path extrusionOk="0" h="1305" w="462">
                  <a:moveTo>
                    <a:pt x="0" y="1"/>
                  </a:moveTo>
                  <a:cubicBezTo>
                    <a:pt x="6" y="52"/>
                    <a:pt x="6" y="98"/>
                    <a:pt x="6" y="143"/>
                  </a:cubicBezTo>
                  <a:cubicBezTo>
                    <a:pt x="18" y="473"/>
                    <a:pt x="40" y="804"/>
                    <a:pt x="86" y="1134"/>
                  </a:cubicBezTo>
                  <a:cubicBezTo>
                    <a:pt x="97" y="1237"/>
                    <a:pt x="86" y="1282"/>
                    <a:pt x="35" y="1305"/>
                  </a:cubicBezTo>
                  <a:lnTo>
                    <a:pt x="462" y="1305"/>
                  </a:lnTo>
                  <a:cubicBezTo>
                    <a:pt x="371" y="1288"/>
                    <a:pt x="348" y="1237"/>
                    <a:pt x="331" y="1111"/>
                  </a:cubicBezTo>
                  <a:cubicBezTo>
                    <a:pt x="291" y="827"/>
                    <a:pt x="257" y="542"/>
                    <a:pt x="234" y="257"/>
                  </a:cubicBezTo>
                  <a:cubicBezTo>
                    <a:pt x="228" y="172"/>
                    <a:pt x="223" y="86"/>
                    <a:pt x="2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44"/>
            <p:cNvSpPr/>
            <p:nvPr/>
          </p:nvSpPr>
          <p:spPr>
            <a:xfrm rot="-5400000">
              <a:off x="816846" y="689970"/>
              <a:ext cx="40109" cy="155886"/>
            </a:xfrm>
            <a:custGeom>
              <a:rect b="b" l="l" r="r" t="t"/>
              <a:pathLst>
                <a:path extrusionOk="0" h="1299" w="365">
                  <a:moveTo>
                    <a:pt x="114" y="0"/>
                  </a:moveTo>
                  <a:cubicBezTo>
                    <a:pt x="126" y="376"/>
                    <a:pt x="57" y="752"/>
                    <a:pt x="69" y="1134"/>
                  </a:cubicBezTo>
                  <a:cubicBezTo>
                    <a:pt x="80" y="1196"/>
                    <a:pt x="52" y="1259"/>
                    <a:pt x="0" y="1299"/>
                  </a:cubicBezTo>
                  <a:lnTo>
                    <a:pt x="365" y="1299"/>
                  </a:lnTo>
                  <a:cubicBezTo>
                    <a:pt x="314" y="1270"/>
                    <a:pt x="285" y="1213"/>
                    <a:pt x="302" y="1157"/>
                  </a:cubicBezTo>
                  <a:cubicBezTo>
                    <a:pt x="359" y="775"/>
                    <a:pt x="331" y="388"/>
                    <a:pt x="3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44"/>
            <p:cNvSpPr/>
            <p:nvPr/>
          </p:nvSpPr>
          <p:spPr>
            <a:xfrm rot="-5400000">
              <a:off x="819319" y="1200405"/>
              <a:ext cx="35164" cy="155886"/>
            </a:xfrm>
            <a:custGeom>
              <a:rect b="b" l="l" r="r" t="t"/>
              <a:pathLst>
                <a:path extrusionOk="0" h="1299" w="320">
                  <a:moveTo>
                    <a:pt x="12" y="0"/>
                  </a:moveTo>
                  <a:cubicBezTo>
                    <a:pt x="0" y="433"/>
                    <a:pt x="74" y="866"/>
                    <a:pt x="57" y="1299"/>
                  </a:cubicBezTo>
                  <a:lnTo>
                    <a:pt x="319" y="1299"/>
                  </a:lnTo>
                  <a:cubicBezTo>
                    <a:pt x="319" y="1225"/>
                    <a:pt x="319" y="1151"/>
                    <a:pt x="314" y="1077"/>
                  </a:cubicBezTo>
                  <a:cubicBezTo>
                    <a:pt x="285" y="718"/>
                    <a:pt x="262" y="359"/>
                    <a:pt x="2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44"/>
            <p:cNvSpPr/>
            <p:nvPr/>
          </p:nvSpPr>
          <p:spPr>
            <a:xfrm rot="-5400000">
              <a:off x="814319" y="1410920"/>
              <a:ext cx="45164" cy="155886"/>
            </a:xfrm>
            <a:custGeom>
              <a:rect b="b" l="l" r="r" t="t"/>
              <a:pathLst>
                <a:path extrusionOk="0" h="1299" w="411">
                  <a:moveTo>
                    <a:pt x="69" y="0"/>
                  </a:moveTo>
                  <a:cubicBezTo>
                    <a:pt x="149" y="23"/>
                    <a:pt x="171" y="80"/>
                    <a:pt x="149" y="223"/>
                  </a:cubicBezTo>
                  <a:cubicBezTo>
                    <a:pt x="120" y="428"/>
                    <a:pt x="120" y="633"/>
                    <a:pt x="109" y="838"/>
                  </a:cubicBezTo>
                  <a:cubicBezTo>
                    <a:pt x="103" y="952"/>
                    <a:pt x="80" y="1071"/>
                    <a:pt x="69" y="1185"/>
                  </a:cubicBezTo>
                  <a:cubicBezTo>
                    <a:pt x="63" y="1231"/>
                    <a:pt x="40" y="1276"/>
                    <a:pt x="1" y="1299"/>
                  </a:cubicBezTo>
                  <a:lnTo>
                    <a:pt x="257" y="1299"/>
                  </a:lnTo>
                  <a:cubicBezTo>
                    <a:pt x="280" y="1202"/>
                    <a:pt x="291" y="1105"/>
                    <a:pt x="291" y="1008"/>
                  </a:cubicBezTo>
                  <a:cubicBezTo>
                    <a:pt x="268" y="724"/>
                    <a:pt x="331" y="439"/>
                    <a:pt x="337" y="154"/>
                  </a:cubicBezTo>
                  <a:cubicBezTo>
                    <a:pt x="325" y="92"/>
                    <a:pt x="354" y="29"/>
                    <a:pt x="4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44"/>
            <p:cNvSpPr/>
            <p:nvPr/>
          </p:nvSpPr>
          <p:spPr>
            <a:xfrm rot="-5400000">
              <a:off x="824319" y="792068"/>
              <a:ext cx="25164" cy="155886"/>
            </a:xfrm>
            <a:custGeom>
              <a:rect b="b" l="l" r="r" t="t"/>
              <a:pathLst>
                <a:path extrusionOk="0" h="1299" w="229">
                  <a:moveTo>
                    <a:pt x="0" y="0"/>
                  </a:moveTo>
                  <a:lnTo>
                    <a:pt x="0" y="1299"/>
                  </a:lnTo>
                  <a:lnTo>
                    <a:pt x="228" y="1299"/>
                  </a:lnTo>
                  <a:lnTo>
                    <a:pt x="22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44"/>
            <p:cNvSpPr/>
            <p:nvPr/>
          </p:nvSpPr>
          <p:spPr>
            <a:xfrm rot="-5400000">
              <a:off x="821516" y="1097978"/>
              <a:ext cx="30768" cy="155886"/>
            </a:xfrm>
            <a:custGeom>
              <a:rect b="b" l="l" r="r" t="t"/>
              <a:pathLst>
                <a:path extrusionOk="0" h="1299" w="280">
                  <a:moveTo>
                    <a:pt x="0" y="0"/>
                  </a:moveTo>
                  <a:cubicBezTo>
                    <a:pt x="23" y="40"/>
                    <a:pt x="29" y="92"/>
                    <a:pt x="23" y="137"/>
                  </a:cubicBezTo>
                  <a:cubicBezTo>
                    <a:pt x="34" y="524"/>
                    <a:pt x="86" y="912"/>
                    <a:pt x="68" y="1299"/>
                  </a:cubicBezTo>
                  <a:lnTo>
                    <a:pt x="279" y="1299"/>
                  </a:lnTo>
                  <a:cubicBezTo>
                    <a:pt x="262" y="1253"/>
                    <a:pt x="256" y="1208"/>
                    <a:pt x="256" y="1162"/>
                  </a:cubicBezTo>
                  <a:cubicBezTo>
                    <a:pt x="262" y="775"/>
                    <a:pt x="245" y="388"/>
                    <a:pt x="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44"/>
            <p:cNvSpPr/>
            <p:nvPr/>
          </p:nvSpPr>
          <p:spPr>
            <a:xfrm rot="-5400000">
              <a:off x="821187" y="1303163"/>
              <a:ext cx="31428" cy="155886"/>
            </a:xfrm>
            <a:custGeom>
              <a:rect b="b" l="l" r="r" t="t"/>
              <a:pathLst>
                <a:path extrusionOk="0" h="1299" w="286">
                  <a:moveTo>
                    <a:pt x="120" y="0"/>
                  </a:moveTo>
                  <a:cubicBezTo>
                    <a:pt x="81" y="433"/>
                    <a:pt x="41" y="866"/>
                    <a:pt x="1" y="1299"/>
                  </a:cubicBezTo>
                  <a:lnTo>
                    <a:pt x="195" y="1299"/>
                  </a:lnTo>
                  <a:cubicBezTo>
                    <a:pt x="206" y="1259"/>
                    <a:pt x="212" y="1219"/>
                    <a:pt x="212" y="1185"/>
                  </a:cubicBezTo>
                  <a:cubicBezTo>
                    <a:pt x="212" y="786"/>
                    <a:pt x="286" y="393"/>
                    <a:pt x="2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44"/>
            <p:cNvSpPr/>
            <p:nvPr/>
          </p:nvSpPr>
          <p:spPr>
            <a:xfrm rot="-5400000">
              <a:off x="821516" y="464840"/>
              <a:ext cx="30769" cy="155886"/>
            </a:xfrm>
            <a:custGeom>
              <a:rect b="b" l="l" r="r" t="t"/>
              <a:pathLst>
                <a:path extrusionOk="0" h="1299" w="280">
                  <a:moveTo>
                    <a:pt x="1" y="0"/>
                  </a:moveTo>
                  <a:lnTo>
                    <a:pt x="18" y="1299"/>
                  </a:lnTo>
                  <a:lnTo>
                    <a:pt x="280" y="1299"/>
                  </a:lnTo>
                  <a:cubicBezTo>
                    <a:pt x="274" y="866"/>
                    <a:pt x="268" y="433"/>
                    <a:pt x="2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 name="Google Shape;992;p44"/>
          <p:cNvGrpSpPr/>
          <p:nvPr/>
        </p:nvGrpSpPr>
        <p:grpSpPr>
          <a:xfrm>
            <a:off x="373089" y="3565134"/>
            <a:ext cx="1651522" cy="1396588"/>
            <a:chOff x="7342975" y="2937669"/>
            <a:chExt cx="1838088" cy="1554356"/>
          </a:xfrm>
        </p:grpSpPr>
        <p:sp>
          <p:nvSpPr>
            <p:cNvPr id="993" name="Google Shape;993;p44"/>
            <p:cNvSpPr/>
            <p:nvPr/>
          </p:nvSpPr>
          <p:spPr>
            <a:xfrm rot="-1053406">
              <a:off x="7477443" y="3147928"/>
              <a:ext cx="1569152" cy="1133838"/>
            </a:xfrm>
            <a:custGeom>
              <a:rect b="b" l="l" r="r" t="t"/>
              <a:pathLst>
                <a:path extrusionOk="0" h="9182" w="12707">
                  <a:moveTo>
                    <a:pt x="12706" y="4591"/>
                  </a:moveTo>
                  <a:cubicBezTo>
                    <a:pt x="12706" y="3942"/>
                    <a:pt x="12393" y="3390"/>
                    <a:pt x="11954" y="3156"/>
                  </a:cubicBezTo>
                  <a:lnTo>
                    <a:pt x="11954" y="1584"/>
                  </a:lnTo>
                  <a:cubicBezTo>
                    <a:pt x="11954" y="1294"/>
                    <a:pt x="11721" y="1060"/>
                    <a:pt x="11430" y="1060"/>
                  </a:cubicBezTo>
                  <a:lnTo>
                    <a:pt x="9933" y="1060"/>
                  </a:lnTo>
                  <a:cubicBezTo>
                    <a:pt x="8959" y="400"/>
                    <a:pt x="7712" y="1"/>
                    <a:pt x="6350" y="1"/>
                  </a:cubicBezTo>
                  <a:cubicBezTo>
                    <a:pt x="4995" y="1"/>
                    <a:pt x="3748" y="400"/>
                    <a:pt x="2774" y="1060"/>
                  </a:cubicBezTo>
                  <a:lnTo>
                    <a:pt x="1276" y="1060"/>
                  </a:lnTo>
                  <a:cubicBezTo>
                    <a:pt x="986" y="1060"/>
                    <a:pt x="752" y="1294"/>
                    <a:pt x="752" y="1584"/>
                  </a:cubicBezTo>
                  <a:lnTo>
                    <a:pt x="752" y="3156"/>
                  </a:lnTo>
                  <a:cubicBezTo>
                    <a:pt x="308" y="3390"/>
                    <a:pt x="0" y="3942"/>
                    <a:pt x="0" y="4591"/>
                  </a:cubicBezTo>
                  <a:cubicBezTo>
                    <a:pt x="0" y="5235"/>
                    <a:pt x="308" y="5793"/>
                    <a:pt x="752" y="6026"/>
                  </a:cubicBezTo>
                  <a:lnTo>
                    <a:pt x="752" y="7604"/>
                  </a:lnTo>
                  <a:cubicBezTo>
                    <a:pt x="752" y="7889"/>
                    <a:pt x="986" y="8122"/>
                    <a:pt x="1276" y="8122"/>
                  </a:cubicBezTo>
                  <a:lnTo>
                    <a:pt x="2774" y="8122"/>
                  </a:lnTo>
                  <a:cubicBezTo>
                    <a:pt x="3748" y="8783"/>
                    <a:pt x="4995" y="9182"/>
                    <a:pt x="6350" y="9182"/>
                  </a:cubicBezTo>
                  <a:cubicBezTo>
                    <a:pt x="7712" y="9182"/>
                    <a:pt x="8959" y="8783"/>
                    <a:pt x="9933" y="8122"/>
                  </a:cubicBezTo>
                  <a:lnTo>
                    <a:pt x="11430" y="8122"/>
                  </a:lnTo>
                  <a:cubicBezTo>
                    <a:pt x="11721" y="8122"/>
                    <a:pt x="11949" y="7889"/>
                    <a:pt x="11954" y="7604"/>
                  </a:cubicBezTo>
                  <a:lnTo>
                    <a:pt x="11954" y="6026"/>
                  </a:lnTo>
                  <a:cubicBezTo>
                    <a:pt x="12393" y="5793"/>
                    <a:pt x="12706" y="5241"/>
                    <a:pt x="12706" y="459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2500">
                <a:latin typeface="Grand Hotel"/>
                <a:ea typeface="Grand Hotel"/>
                <a:cs typeface="Grand Hotel"/>
                <a:sym typeface="Grand Hotel"/>
              </a:endParaRPr>
            </a:p>
          </p:txBody>
        </p:sp>
        <p:sp>
          <p:nvSpPr>
            <p:cNvPr id="994" name="Google Shape;994;p44"/>
            <p:cNvSpPr/>
            <p:nvPr/>
          </p:nvSpPr>
          <p:spPr>
            <a:xfrm rot="-1053417">
              <a:off x="7507898" y="3176722"/>
              <a:ext cx="1508870" cy="1076185"/>
            </a:xfrm>
            <a:custGeom>
              <a:rect b="b" l="l" r="r" t="t"/>
              <a:pathLst>
                <a:path extrusionOk="0" h="8783" w="12314">
                  <a:moveTo>
                    <a:pt x="6151" y="63"/>
                  </a:moveTo>
                  <a:cubicBezTo>
                    <a:pt x="7410" y="63"/>
                    <a:pt x="8629" y="416"/>
                    <a:pt x="9586" y="1077"/>
                  </a:cubicBezTo>
                  <a:lnTo>
                    <a:pt x="9637" y="1111"/>
                  </a:lnTo>
                  <a:lnTo>
                    <a:pt x="9654" y="1122"/>
                  </a:lnTo>
                  <a:lnTo>
                    <a:pt x="11231" y="1122"/>
                  </a:lnTo>
                  <a:cubicBezTo>
                    <a:pt x="11380" y="1122"/>
                    <a:pt x="11493" y="1236"/>
                    <a:pt x="11493" y="1384"/>
                  </a:cubicBezTo>
                  <a:lnTo>
                    <a:pt x="11493" y="3116"/>
                  </a:lnTo>
                  <a:lnTo>
                    <a:pt x="11528" y="3133"/>
                  </a:lnTo>
                  <a:lnTo>
                    <a:pt x="11636" y="3184"/>
                  </a:lnTo>
                  <a:cubicBezTo>
                    <a:pt x="12000" y="3378"/>
                    <a:pt x="12251" y="3862"/>
                    <a:pt x="12251" y="4391"/>
                  </a:cubicBezTo>
                  <a:cubicBezTo>
                    <a:pt x="12251" y="4915"/>
                    <a:pt x="12000" y="5405"/>
                    <a:pt x="11636" y="5599"/>
                  </a:cubicBezTo>
                  <a:lnTo>
                    <a:pt x="11528" y="5650"/>
                  </a:lnTo>
                  <a:lnTo>
                    <a:pt x="11493" y="5667"/>
                  </a:lnTo>
                  <a:lnTo>
                    <a:pt x="11493" y="7404"/>
                  </a:lnTo>
                  <a:cubicBezTo>
                    <a:pt x="11493" y="7546"/>
                    <a:pt x="11380" y="7666"/>
                    <a:pt x="11231" y="7666"/>
                  </a:cubicBezTo>
                  <a:lnTo>
                    <a:pt x="9654" y="7666"/>
                  </a:lnTo>
                  <a:lnTo>
                    <a:pt x="9637" y="7677"/>
                  </a:lnTo>
                  <a:lnTo>
                    <a:pt x="9586" y="7712"/>
                  </a:lnTo>
                  <a:cubicBezTo>
                    <a:pt x="8629" y="8361"/>
                    <a:pt x="7404" y="8725"/>
                    <a:pt x="6151" y="8725"/>
                  </a:cubicBezTo>
                  <a:cubicBezTo>
                    <a:pt x="4898" y="8725"/>
                    <a:pt x="3680" y="8361"/>
                    <a:pt x="2723" y="7712"/>
                  </a:cubicBezTo>
                  <a:lnTo>
                    <a:pt x="2672" y="7677"/>
                  </a:lnTo>
                  <a:lnTo>
                    <a:pt x="2655" y="7666"/>
                  </a:lnTo>
                  <a:lnTo>
                    <a:pt x="1077" y="7666"/>
                  </a:lnTo>
                  <a:cubicBezTo>
                    <a:pt x="929" y="7666"/>
                    <a:pt x="809" y="7546"/>
                    <a:pt x="809" y="7404"/>
                  </a:cubicBezTo>
                  <a:lnTo>
                    <a:pt x="809" y="5673"/>
                  </a:lnTo>
                  <a:lnTo>
                    <a:pt x="775" y="5656"/>
                  </a:lnTo>
                  <a:lnTo>
                    <a:pt x="673" y="5599"/>
                  </a:lnTo>
                  <a:cubicBezTo>
                    <a:pt x="302" y="5405"/>
                    <a:pt x="58" y="4921"/>
                    <a:pt x="58" y="4391"/>
                  </a:cubicBezTo>
                  <a:cubicBezTo>
                    <a:pt x="58" y="3867"/>
                    <a:pt x="302" y="3383"/>
                    <a:pt x="673" y="3190"/>
                  </a:cubicBezTo>
                  <a:lnTo>
                    <a:pt x="775" y="3133"/>
                  </a:lnTo>
                  <a:lnTo>
                    <a:pt x="809" y="3116"/>
                  </a:lnTo>
                  <a:lnTo>
                    <a:pt x="809" y="1384"/>
                  </a:lnTo>
                  <a:cubicBezTo>
                    <a:pt x="809" y="1242"/>
                    <a:pt x="929" y="1122"/>
                    <a:pt x="1077" y="1122"/>
                  </a:cubicBezTo>
                  <a:lnTo>
                    <a:pt x="2655" y="1122"/>
                  </a:lnTo>
                  <a:lnTo>
                    <a:pt x="2672" y="1111"/>
                  </a:lnTo>
                  <a:lnTo>
                    <a:pt x="2723" y="1077"/>
                  </a:lnTo>
                  <a:cubicBezTo>
                    <a:pt x="3680" y="422"/>
                    <a:pt x="4898" y="63"/>
                    <a:pt x="6151" y="63"/>
                  </a:cubicBezTo>
                  <a:close/>
                  <a:moveTo>
                    <a:pt x="6151" y="0"/>
                  </a:moveTo>
                  <a:cubicBezTo>
                    <a:pt x="4887" y="0"/>
                    <a:pt x="3657" y="365"/>
                    <a:pt x="2683" y="1025"/>
                  </a:cubicBezTo>
                  <a:lnTo>
                    <a:pt x="2637" y="1060"/>
                  </a:lnTo>
                  <a:lnTo>
                    <a:pt x="1077" y="1060"/>
                  </a:lnTo>
                  <a:cubicBezTo>
                    <a:pt x="895" y="1060"/>
                    <a:pt x="752" y="1208"/>
                    <a:pt x="752" y="1384"/>
                  </a:cubicBezTo>
                  <a:lnTo>
                    <a:pt x="752" y="3081"/>
                  </a:lnTo>
                  <a:lnTo>
                    <a:pt x="650" y="3133"/>
                  </a:lnTo>
                  <a:cubicBezTo>
                    <a:pt x="257" y="3332"/>
                    <a:pt x="1" y="3845"/>
                    <a:pt x="1" y="4391"/>
                  </a:cubicBezTo>
                  <a:cubicBezTo>
                    <a:pt x="1" y="4938"/>
                    <a:pt x="257" y="5445"/>
                    <a:pt x="650" y="5650"/>
                  </a:cubicBezTo>
                  <a:lnTo>
                    <a:pt x="752" y="5701"/>
                  </a:lnTo>
                  <a:lnTo>
                    <a:pt x="752" y="7404"/>
                  </a:lnTo>
                  <a:cubicBezTo>
                    <a:pt x="752" y="7581"/>
                    <a:pt x="900" y="7723"/>
                    <a:pt x="1077" y="7723"/>
                  </a:cubicBezTo>
                  <a:lnTo>
                    <a:pt x="2643" y="7723"/>
                  </a:lnTo>
                  <a:lnTo>
                    <a:pt x="2689" y="7757"/>
                  </a:lnTo>
                  <a:cubicBezTo>
                    <a:pt x="3663" y="8423"/>
                    <a:pt x="4893" y="8782"/>
                    <a:pt x="6157" y="8782"/>
                  </a:cubicBezTo>
                  <a:cubicBezTo>
                    <a:pt x="7421" y="8782"/>
                    <a:pt x="8657" y="8423"/>
                    <a:pt x="9625" y="7757"/>
                  </a:cubicBezTo>
                  <a:lnTo>
                    <a:pt x="9677" y="7723"/>
                  </a:lnTo>
                  <a:lnTo>
                    <a:pt x="11237" y="7723"/>
                  </a:lnTo>
                  <a:cubicBezTo>
                    <a:pt x="11414" y="7723"/>
                    <a:pt x="11562" y="7581"/>
                    <a:pt x="11562" y="7404"/>
                  </a:cubicBezTo>
                  <a:lnTo>
                    <a:pt x="11562" y="5707"/>
                  </a:lnTo>
                  <a:lnTo>
                    <a:pt x="11664" y="5650"/>
                  </a:lnTo>
                  <a:cubicBezTo>
                    <a:pt x="12052" y="5451"/>
                    <a:pt x="12314" y="4938"/>
                    <a:pt x="12314" y="4391"/>
                  </a:cubicBezTo>
                  <a:cubicBezTo>
                    <a:pt x="12314" y="3845"/>
                    <a:pt x="12052" y="3338"/>
                    <a:pt x="11664" y="3133"/>
                  </a:cubicBezTo>
                  <a:lnTo>
                    <a:pt x="11562" y="3081"/>
                  </a:lnTo>
                  <a:lnTo>
                    <a:pt x="11562" y="1384"/>
                  </a:lnTo>
                  <a:cubicBezTo>
                    <a:pt x="11562" y="1208"/>
                    <a:pt x="11414" y="1060"/>
                    <a:pt x="11237" y="1060"/>
                  </a:cubicBezTo>
                  <a:lnTo>
                    <a:pt x="9671" y="1060"/>
                  </a:lnTo>
                  <a:lnTo>
                    <a:pt x="9620" y="1025"/>
                  </a:lnTo>
                  <a:cubicBezTo>
                    <a:pt x="8652" y="365"/>
                    <a:pt x="7421" y="0"/>
                    <a:pt x="61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5" name="Google Shape;995;p44"/>
          <p:cNvSpPr txBox="1"/>
          <p:nvPr>
            <p:ph idx="4294967295" type="subTitle"/>
          </p:nvPr>
        </p:nvSpPr>
        <p:spPr>
          <a:xfrm rot="-1147920">
            <a:off x="695929" y="3965195"/>
            <a:ext cx="1005963" cy="59629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lang="en" sz="2000">
                <a:solidFill>
                  <a:schemeClr val="accent3"/>
                </a:solidFill>
                <a:latin typeface="Grand Hotel"/>
                <a:ea typeface="Grand Hotel"/>
                <a:cs typeface="Grand Hotel"/>
                <a:sym typeface="Grand Hotel"/>
              </a:rPr>
              <a:t>Vintage Photo!</a:t>
            </a:r>
            <a:endParaRPr sz="2000">
              <a:solidFill>
                <a:schemeClr val="accent3"/>
              </a:solidFill>
              <a:latin typeface="Grand Hotel"/>
              <a:ea typeface="Grand Hotel"/>
              <a:cs typeface="Grand Hotel"/>
              <a:sym typeface="Grand Hotel"/>
            </a:endParaRPr>
          </a:p>
        </p:txBody>
      </p:sp>
      <p:grpSp>
        <p:nvGrpSpPr>
          <p:cNvPr id="996" name="Google Shape;996;p44"/>
          <p:cNvGrpSpPr/>
          <p:nvPr/>
        </p:nvGrpSpPr>
        <p:grpSpPr>
          <a:xfrm rot="-40568">
            <a:off x="2975422" y="303393"/>
            <a:ext cx="3128945" cy="1214480"/>
            <a:chOff x="2975475" y="303600"/>
            <a:chExt cx="3129040" cy="1214517"/>
          </a:xfrm>
        </p:grpSpPr>
        <p:sp>
          <p:nvSpPr>
            <p:cNvPr id="997" name="Google Shape;997;p44"/>
            <p:cNvSpPr/>
            <p:nvPr/>
          </p:nvSpPr>
          <p:spPr>
            <a:xfrm>
              <a:off x="2975475" y="340702"/>
              <a:ext cx="3065115" cy="1177415"/>
            </a:xfrm>
            <a:custGeom>
              <a:rect b="b" l="l" r="r" t="t"/>
              <a:pathLst>
                <a:path extrusionOk="0" h="8908" w="13697">
                  <a:moveTo>
                    <a:pt x="0" y="0"/>
                  </a:moveTo>
                  <a:lnTo>
                    <a:pt x="0" y="8708"/>
                  </a:lnTo>
                  <a:cubicBezTo>
                    <a:pt x="11" y="8702"/>
                    <a:pt x="28" y="8697"/>
                    <a:pt x="40" y="8697"/>
                  </a:cubicBezTo>
                  <a:cubicBezTo>
                    <a:pt x="43" y="8697"/>
                    <a:pt x="46" y="8696"/>
                    <a:pt x="48" y="8696"/>
                  </a:cubicBezTo>
                  <a:cubicBezTo>
                    <a:pt x="159" y="8696"/>
                    <a:pt x="179" y="8908"/>
                    <a:pt x="292" y="8908"/>
                  </a:cubicBezTo>
                  <a:cubicBezTo>
                    <a:pt x="293" y="8908"/>
                    <a:pt x="295" y="8908"/>
                    <a:pt x="296" y="8908"/>
                  </a:cubicBezTo>
                  <a:cubicBezTo>
                    <a:pt x="410" y="8896"/>
                    <a:pt x="404" y="8845"/>
                    <a:pt x="524" y="8833"/>
                  </a:cubicBezTo>
                  <a:cubicBezTo>
                    <a:pt x="644" y="8828"/>
                    <a:pt x="632" y="8720"/>
                    <a:pt x="752" y="8708"/>
                  </a:cubicBezTo>
                  <a:cubicBezTo>
                    <a:pt x="866" y="8697"/>
                    <a:pt x="866" y="8663"/>
                    <a:pt x="980" y="8651"/>
                  </a:cubicBezTo>
                  <a:cubicBezTo>
                    <a:pt x="984" y="8651"/>
                    <a:pt x="989" y="8651"/>
                    <a:pt x="993" y="8651"/>
                  </a:cubicBezTo>
                  <a:cubicBezTo>
                    <a:pt x="1098" y="8651"/>
                    <a:pt x="1114" y="8771"/>
                    <a:pt x="1218" y="8771"/>
                  </a:cubicBezTo>
                  <a:cubicBezTo>
                    <a:pt x="1220" y="8771"/>
                    <a:pt x="1222" y="8771"/>
                    <a:pt x="1224" y="8771"/>
                  </a:cubicBezTo>
                  <a:cubicBezTo>
                    <a:pt x="1344" y="8759"/>
                    <a:pt x="1338" y="8697"/>
                    <a:pt x="1458" y="8691"/>
                  </a:cubicBezTo>
                  <a:cubicBezTo>
                    <a:pt x="1572" y="8685"/>
                    <a:pt x="1572" y="8651"/>
                    <a:pt x="1691" y="8646"/>
                  </a:cubicBezTo>
                  <a:cubicBezTo>
                    <a:pt x="1805" y="8634"/>
                    <a:pt x="1805" y="8617"/>
                    <a:pt x="1925" y="8606"/>
                  </a:cubicBezTo>
                  <a:cubicBezTo>
                    <a:pt x="1927" y="8606"/>
                    <a:pt x="1929" y="8606"/>
                    <a:pt x="1931" y="8606"/>
                  </a:cubicBezTo>
                  <a:cubicBezTo>
                    <a:pt x="2037" y="8606"/>
                    <a:pt x="2052" y="8760"/>
                    <a:pt x="2164" y="8760"/>
                  </a:cubicBezTo>
                  <a:cubicBezTo>
                    <a:pt x="2166" y="8760"/>
                    <a:pt x="2168" y="8760"/>
                    <a:pt x="2170" y="8759"/>
                  </a:cubicBezTo>
                  <a:cubicBezTo>
                    <a:pt x="2289" y="8748"/>
                    <a:pt x="2267" y="8497"/>
                    <a:pt x="2386" y="8486"/>
                  </a:cubicBezTo>
                  <a:cubicBezTo>
                    <a:pt x="2389" y="8486"/>
                    <a:pt x="2391" y="8486"/>
                    <a:pt x="2394" y="8486"/>
                  </a:cubicBezTo>
                  <a:cubicBezTo>
                    <a:pt x="2499" y="8486"/>
                    <a:pt x="2524" y="8714"/>
                    <a:pt x="2629" y="8714"/>
                  </a:cubicBezTo>
                  <a:cubicBezTo>
                    <a:pt x="2632" y="8714"/>
                    <a:pt x="2634" y="8714"/>
                    <a:pt x="2637" y="8714"/>
                  </a:cubicBezTo>
                  <a:cubicBezTo>
                    <a:pt x="2751" y="8708"/>
                    <a:pt x="2734" y="8463"/>
                    <a:pt x="2853" y="8452"/>
                  </a:cubicBezTo>
                  <a:cubicBezTo>
                    <a:pt x="2855" y="8452"/>
                    <a:pt x="2857" y="8452"/>
                    <a:pt x="2859" y="8452"/>
                  </a:cubicBezTo>
                  <a:cubicBezTo>
                    <a:pt x="2964" y="8452"/>
                    <a:pt x="2985" y="8612"/>
                    <a:pt x="3088" y="8612"/>
                  </a:cubicBezTo>
                  <a:cubicBezTo>
                    <a:pt x="3091" y="8612"/>
                    <a:pt x="3095" y="8612"/>
                    <a:pt x="3098" y="8611"/>
                  </a:cubicBezTo>
                  <a:cubicBezTo>
                    <a:pt x="3218" y="8606"/>
                    <a:pt x="3206" y="8469"/>
                    <a:pt x="3320" y="8463"/>
                  </a:cubicBezTo>
                  <a:cubicBezTo>
                    <a:pt x="3364" y="8459"/>
                    <a:pt x="3392" y="8458"/>
                    <a:pt x="3416" y="8458"/>
                  </a:cubicBezTo>
                  <a:cubicBezTo>
                    <a:pt x="3442" y="8458"/>
                    <a:pt x="3462" y="8459"/>
                    <a:pt x="3494" y="8459"/>
                  </a:cubicBezTo>
                  <a:cubicBezTo>
                    <a:pt x="3511" y="8459"/>
                    <a:pt x="3532" y="8459"/>
                    <a:pt x="3559" y="8458"/>
                  </a:cubicBezTo>
                  <a:cubicBezTo>
                    <a:pt x="3673" y="8446"/>
                    <a:pt x="3668" y="8384"/>
                    <a:pt x="3787" y="8378"/>
                  </a:cubicBezTo>
                  <a:cubicBezTo>
                    <a:pt x="3907" y="8366"/>
                    <a:pt x="3901" y="8355"/>
                    <a:pt x="4021" y="8349"/>
                  </a:cubicBezTo>
                  <a:cubicBezTo>
                    <a:pt x="4024" y="8349"/>
                    <a:pt x="4027" y="8349"/>
                    <a:pt x="4031" y="8349"/>
                  </a:cubicBezTo>
                  <a:cubicBezTo>
                    <a:pt x="4140" y="8349"/>
                    <a:pt x="4155" y="8532"/>
                    <a:pt x="4266" y="8532"/>
                  </a:cubicBezTo>
                  <a:cubicBezTo>
                    <a:pt x="4268" y="8532"/>
                    <a:pt x="4270" y="8532"/>
                    <a:pt x="4271" y="8532"/>
                  </a:cubicBezTo>
                  <a:cubicBezTo>
                    <a:pt x="4385" y="8520"/>
                    <a:pt x="4380" y="8452"/>
                    <a:pt x="4499" y="8446"/>
                  </a:cubicBezTo>
                  <a:cubicBezTo>
                    <a:pt x="4619" y="8435"/>
                    <a:pt x="4607" y="8338"/>
                    <a:pt x="4727" y="8332"/>
                  </a:cubicBezTo>
                  <a:cubicBezTo>
                    <a:pt x="4732" y="8332"/>
                    <a:pt x="4737" y="8332"/>
                    <a:pt x="4742" y="8332"/>
                  </a:cubicBezTo>
                  <a:cubicBezTo>
                    <a:pt x="4837" y="8332"/>
                    <a:pt x="4856" y="8430"/>
                    <a:pt x="4956" y="8430"/>
                  </a:cubicBezTo>
                  <a:cubicBezTo>
                    <a:pt x="4961" y="8430"/>
                    <a:pt x="4966" y="8430"/>
                    <a:pt x="4972" y="8429"/>
                  </a:cubicBezTo>
                  <a:cubicBezTo>
                    <a:pt x="5086" y="8423"/>
                    <a:pt x="5080" y="8344"/>
                    <a:pt x="5200" y="8332"/>
                  </a:cubicBezTo>
                  <a:cubicBezTo>
                    <a:pt x="5314" y="8321"/>
                    <a:pt x="5314" y="8292"/>
                    <a:pt x="5428" y="8281"/>
                  </a:cubicBezTo>
                  <a:cubicBezTo>
                    <a:pt x="5431" y="8281"/>
                    <a:pt x="5434" y="8281"/>
                    <a:pt x="5437" y="8281"/>
                  </a:cubicBezTo>
                  <a:cubicBezTo>
                    <a:pt x="5545" y="8281"/>
                    <a:pt x="5566" y="8475"/>
                    <a:pt x="5670" y="8475"/>
                  </a:cubicBezTo>
                  <a:cubicBezTo>
                    <a:pt x="5672" y="8475"/>
                    <a:pt x="5675" y="8475"/>
                    <a:pt x="5678" y="8475"/>
                  </a:cubicBezTo>
                  <a:cubicBezTo>
                    <a:pt x="5798" y="8463"/>
                    <a:pt x="5798" y="8463"/>
                    <a:pt x="5917" y="8452"/>
                  </a:cubicBezTo>
                  <a:cubicBezTo>
                    <a:pt x="6031" y="8446"/>
                    <a:pt x="6020" y="8270"/>
                    <a:pt x="6134" y="8258"/>
                  </a:cubicBezTo>
                  <a:cubicBezTo>
                    <a:pt x="6139" y="8258"/>
                    <a:pt x="6144" y="8257"/>
                    <a:pt x="6149" y="8257"/>
                  </a:cubicBezTo>
                  <a:cubicBezTo>
                    <a:pt x="6249" y="8257"/>
                    <a:pt x="6263" y="8356"/>
                    <a:pt x="6363" y="8356"/>
                  </a:cubicBezTo>
                  <a:cubicBezTo>
                    <a:pt x="6368" y="8356"/>
                    <a:pt x="6373" y="8356"/>
                    <a:pt x="6379" y="8355"/>
                  </a:cubicBezTo>
                  <a:cubicBezTo>
                    <a:pt x="6493" y="8344"/>
                    <a:pt x="6493" y="8281"/>
                    <a:pt x="6606" y="8275"/>
                  </a:cubicBezTo>
                  <a:cubicBezTo>
                    <a:pt x="6726" y="8270"/>
                    <a:pt x="6715" y="8161"/>
                    <a:pt x="6834" y="8156"/>
                  </a:cubicBezTo>
                  <a:cubicBezTo>
                    <a:pt x="6837" y="8155"/>
                    <a:pt x="6840" y="8155"/>
                    <a:pt x="6843" y="8155"/>
                  </a:cubicBezTo>
                  <a:cubicBezTo>
                    <a:pt x="6953" y="8155"/>
                    <a:pt x="6973" y="8355"/>
                    <a:pt x="7080" y="8355"/>
                  </a:cubicBezTo>
                  <a:cubicBezTo>
                    <a:pt x="7082" y="8355"/>
                    <a:pt x="7083" y="8355"/>
                    <a:pt x="7085" y="8355"/>
                  </a:cubicBezTo>
                  <a:cubicBezTo>
                    <a:pt x="7204" y="8344"/>
                    <a:pt x="7193" y="8218"/>
                    <a:pt x="7307" y="8213"/>
                  </a:cubicBezTo>
                  <a:cubicBezTo>
                    <a:pt x="7427" y="8201"/>
                    <a:pt x="7421" y="8116"/>
                    <a:pt x="7535" y="8104"/>
                  </a:cubicBezTo>
                  <a:cubicBezTo>
                    <a:pt x="7654" y="8099"/>
                    <a:pt x="7654" y="8104"/>
                    <a:pt x="7774" y="8093"/>
                  </a:cubicBezTo>
                  <a:cubicBezTo>
                    <a:pt x="7784" y="8092"/>
                    <a:pt x="7794" y="8092"/>
                    <a:pt x="7803" y="8092"/>
                  </a:cubicBezTo>
                  <a:cubicBezTo>
                    <a:pt x="7881" y="8092"/>
                    <a:pt x="7900" y="8129"/>
                    <a:pt x="7979" y="8129"/>
                  </a:cubicBezTo>
                  <a:cubicBezTo>
                    <a:pt x="7987" y="8129"/>
                    <a:pt x="7997" y="8128"/>
                    <a:pt x="8007" y="8127"/>
                  </a:cubicBezTo>
                  <a:cubicBezTo>
                    <a:pt x="8127" y="8122"/>
                    <a:pt x="8127" y="8099"/>
                    <a:pt x="8241" y="8087"/>
                  </a:cubicBezTo>
                  <a:cubicBezTo>
                    <a:pt x="8243" y="8087"/>
                    <a:pt x="8245" y="8087"/>
                    <a:pt x="8247" y="8087"/>
                  </a:cubicBezTo>
                  <a:cubicBezTo>
                    <a:pt x="8359" y="8087"/>
                    <a:pt x="8373" y="8241"/>
                    <a:pt x="8486" y="8241"/>
                  </a:cubicBezTo>
                  <a:cubicBezTo>
                    <a:pt x="8487" y="8241"/>
                    <a:pt x="8489" y="8241"/>
                    <a:pt x="8492" y="8241"/>
                  </a:cubicBezTo>
                  <a:cubicBezTo>
                    <a:pt x="8508" y="8240"/>
                    <a:pt x="8523" y="8239"/>
                    <a:pt x="8535" y="8239"/>
                  </a:cubicBezTo>
                  <a:cubicBezTo>
                    <a:pt x="8597" y="8239"/>
                    <a:pt x="8620" y="8255"/>
                    <a:pt x="8681" y="8255"/>
                  </a:cubicBezTo>
                  <a:cubicBezTo>
                    <a:pt x="8694" y="8255"/>
                    <a:pt x="8708" y="8254"/>
                    <a:pt x="8725" y="8253"/>
                  </a:cubicBezTo>
                  <a:cubicBezTo>
                    <a:pt x="8845" y="8247"/>
                    <a:pt x="8839" y="8201"/>
                    <a:pt x="8959" y="8190"/>
                  </a:cubicBezTo>
                  <a:cubicBezTo>
                    <a:pt x="9072" y="8184"/>
                    <a:pt x="9067" y="8099"/>
                    <a:pt x="9186" y="8087"/>
                  </a:cubicBezTo>
                  <a:cubicBezTo>
                    <a:pt x="9300" y="8076"/>
                    <a:pt x="9289" y="7939"/>
                    <a:pt x="9408" y="7934"/>
                  </a:cubicBezTo>
                  <a:cubicBezTo>
                    <a:pt x="9414" y="7933"/>
                    <a:pt x="9419" y="7933"/>
                    <a:pt x="9424" y="7933"/>
                  </a:cubicBezTo>
                  <a:cubicBezTo>
                    <a:pt x="9526" y="7933"/>
                    <a:pt x="9539" y="8036"/>
                    <a:pt x="9645" y="8036"/>
                  </a:cubicBezTo>
                  <a:cubicBezTo>
                    <a:pt x="9648" y="8036"/>
                    <a:pt x="9651" y="8036"/>
                    <a:pt x="9653" y="8036"/>
                  </a:cubicBezTo>
                  <a:cubicBezTo>
                    <a:pt x="9767" y="8025"/>
                    <a:pt x="9767" y="8002"/>
                    <a:pt x="9881" y="7996"/>
                  </a:cubicBezTo>
                  <a:cubicBezTo>
                    <a:pt x="10001" y="7985"/>
                    <a:pt x="9995" y="7894"/>
                    <a:pt x="10109" y="7882"/>
                  </a:cubicBezTo>
                  <a:cubicBezTo>
                    <a:pt x="10119" y="7881"/>
                    <a:pt x="10128" y="7881"/>
                    <a:pt x="10137" y="7881"/>
                  </a:cubicBezTo>
                  <a:cubicBezTo>
                    <a:pt x="10226" y="7881"/>
                    <a:pt x="10242" y="7928"/>
                    <a:pt x="10334" y="7928"/>
                  </a:cubicBezTo>
                  <a:cubicBezTo>
                    <a:pt x="10338" y="7928"/>
                    <a:pt x="10343" y="7928"/>
                    <a:pt x="10348" y="7928"/>
                  </a:cubicBezTo>
                  <a:cubicBezTo>
                    <a:pt x="10468" y="7917"/>
                    <a:pt x="10462" y="7871"/>
                    <a:pt x="10582" y="7854"/>
                  </a:cubicBezTo>
                  <a:cubicBezTo>
                    <a:pt x="10592" y="7853"/>
                    <a:pt x="10602" y="7852"/>
                    <a:pt x="10610" y="7852"/>
                  </a:cubicBezTo>
                  <a:cubicBezTo>
                    <a:pt x="10689" y="7852"/>
                    <a:pt x="10708" y="7890"/>
                    <a:pt x="10786" y="7890"/>
                  </a:cubicBezTo>
                  <a:cubicBezTo>
                    <a:pt x="10795" y="7890"/>
                    <a:pt x="10805" y="7889"/>
                    <a:pt x="10815" y="7888"/>
                  </a:cubicBezTo>
                  <a:cubicBezTo>
                    <a:pt x="10829" y="7887"/>
                    <a:pt x="10841" y="7887"/>
                    <a:pt x="10851" y="7887"/>
                  </a:cubicBezTo>
                  <a:cubicBezTo>
                    <a:pt x="10925" y="7887"/>
                    <a:pt x="10944" y="7900"/>
                    <a:pt x="11018" y="7900"/>
                  </a:cubicBezTo>
                  <a:cubicBezTo>
                    <a:pt x="11029" y="7900"/>
                    <a:pt x="11041" y="7900"/>
                    <a:pt x="11054" y="7899"/>
                  </a:cubicBezTo>
                  <a:cubicBezTo>
                    <a:pt x="11174" y="7888"/>
                    <a:pt x="11163" y="7820"/>
                    <a:pt x="11282" y="7808"/>
                  </a:cubicBezTo>
                  <a:cubicBezTo>
                    <a:pt x="11284" y="7808"/>
                    <a:pt x="11285" y="7808"/>
                    <a:pt x="11286" y="7808"/>
                  </a:cubicBezTo>
                  <a:cubicBezTo>
                    <a:pt x="11399" y="7808"/>
                    <a:pt x="11419" y="8025"/>
                    <a:pt x="11525" y="8025"/>
                  </a:cubicBezTo>
                  <a:cubicBezTo>
                    <a:pt x="11527" y="8025"/>
                    <a:pt x="11530" y="8025"/>
                    <a:pt x="11533" y="8025"/>
                  </a:cubicBezTo>
                  <a:cubicBezTo>
                    <a:pt x="11652" y="8013"/>
                    <a:pt x="11641" y="7899"/>
                    <a:pt x="11761" y="7888"/>
                  </a:cubicBezTo>
                  <a:cubicBezTo>
                    <a:pt x="11775" y="7887"/>
                    <a:pt x="11788" y="7886"/>
                    <a:pt x="11799" y="7886"/>
                  </a:cubicBezTo>
                  <a:cubicBezTo>
                    <a:pt x="11866" y="7886"/>
                    <a:pt x="11888" y="7907"/>
                    <a:pt x="11955" y="7907"/>
                  </a:cubicBezTo>
                  <a:cubicBezTo>
                    <a:pt x="11967" y="7907"/>
                    <a:pt x="11980" y="7907"/>
                    <a:pt x="11994" y="7905"/>
                  </a:cubicBezTo>
                  <a:cubicBezTo>
                    <a:pt x="12114" y="7899"/>
                    <a:pt x="12102" y="7797"/>
                    <a:pt x="12222" y="7786"/>
                  </a:cubicBezTo>
                  <a:cubicBezTo>
                    <a:pt x="12231" y="7785"/>
                    <a:pt x="12240" y="7784"/>
                    <a:pt x="12248" y="7784"/>
                  </a:cubicBezTo>
                  <a:cubicBezTo>
                    <a:pt x="12333" y="7784"/>
                    <a:pt x="12350" y="7831"/>
                    <a:pt x="12446" y="7831"/>
                  </a:cubicBezTo>
                  <a:cubicBezTo>
                    <a:pt x="12451" y="7831"/>
                    <a:pt x="12456" y="7831"/>
                    <a:pt x="12461" y="7831"/>
                  </a:cubicBezTo>
                  <a:cubicBezTo>
                    <a:pt x="12476" y="7830"/>
                    <a:pt x="12490" y="7829"/>
                    <a:pt x="12501" y="7829"/>
                  </a:cubicBezTo>
                  <a:cubicBezTo>
                    <a:pt x="12571" y="7829"/>
                    <a:pt x="12590" y="7850"/>
                    <a:pt x="12656" y="7850"/>
                  </a:cubicBezTo>
                  <a:cubicBezTo>
                    <a:pt x="12667" y="7850"/>
                    <a:pt x="12680" y="7850"/>
                    <a:pt x="12695" y="7848"/>
                  </a:cubicBezTo>
                  <a:cubicBezTo>
                    <a:pt x="12814" y="7837"/>
                    <a:pt x="12808" y="7786"/>
                    <a:pt x="12928" y="7774"/>
                  </a:cubicBezTo>
                  <a:cubicBezTo>
                    <a:pt x="13042" y="7768"/>
                    <a:pt x="13036" y="7660"/>
                    <a:pt x="13150" y="7655"/>
                  </a:cubicBezTo>
                  <a:cubicBezTo>
                    <a:pt x="13153" y="7654"/>
                    <a:pt x="13156" y="7654"/>
                    <a:pt x="13159" y="7654"/>
                  </a:cubicBezTo>
                  <a:cubicBezTo>
                    <a:pt x="13268" y="7654"/>
                    <a:pt x="13289" y="7860"/>
                    <a:pt x="13398" y="7860"/>
                  </a:cubicBezTo>
                  <a:cubicBezTo>
                    <a:pt x="13401" y="7860"/>
                    <a:pt x="13404" y="7860"/>
                    <a:pt x="13406" y="7860"/>
                  </a:cubicBezTo>
                  <a:cubicBezTo>
                    <a:pt x="13520" y="7854"/>
                    <a:pt x="13515" y="7751"/>
                    <a:pt x="13629" y="7746"/>
                  </a:cubicBezTo>
                  <a:cubicBezTo>
                    <a:pt x="13635" y="7744"/>
                    <a:pt x="13642" y="7743"/>
                    <a:pt x="13649" y="7743"/>
                  </a:cubicBezTo>
                  <a:cubicBezTo>
                    <a:pt x="13665" y="7743"/>
                    <a:pt x="13681" y="7747"/>
                    <a:pt x="13697" y="7751"/>
                  </a:cubicBezTo>
                  <a:lnTo>
                    <a:pt x="1369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44"/>
            <p:cNvSpPr/>
            <p:nvPr/>
          </p:nvSpPr>
          <p:spPr>
            <a:xfrm>
              <a:off x="3039400" y="303600"/>
              <a:ext cx="3065115" cy="1177415"/>
            </a:xfrm>
            <a:custGeom>
              <a:rect b="b" l="l" r="r" t="t"/>
              <a:pathLst>
                <a:path extrusionOk="0" h="8908" w="13697">
                  <a:moveTo>
                    <a:pt x="0" y="0"/>
                  </a:moveTo>
                  <a:lnTo>
                    <a:pt x="0" y="8708"/>
                  </a:lnTo>
                  <a:cubicBezTo>
                    <a:pt x="11" y="8702"/>
                    <a:pt x="28" y="8697"/>
                    <a:pt x="40" y="8697"/>
                  </a:cubicBezTo>
                  <a:cubicBezTo>
                    <a:pt x="43" y="8697"/>
                    <a:pt x="46" y="8696"/>
                    <a:pt x="48" y="8696"/>
                  </a:cubicBezTo>
                  <a:cubicBezTo>
                    <a:pt x="159" y="8696"/>
                    <a:pt x="179" y="8908"/>
                    <a:pt x="292" y="8908"/>
                  </a:cubicBezTo>
                  <a:cubicBezTo>
                    <a:pt x="293" y="8908"/>
                    <a:pt x="295" y="8908"/>
                    <a:pt x="296" y="8908"/>
                  </a:cubicBezTo>
                  <a:cubicBezTo>
                    <a:pt x="410" y="8896"/>
                    <a:pt x="404" y="8845"/>
                    <a:pt x="524" y="8833"/>
                  </a:cubicBezTo>
                  <a:cubicBezTo>
                    <a:pt x="644" y="8828"/>
                    <a:pt x="632" y="8720"/>
                    <a:pt x="752" y="8708"/>
                  </a:cubicBezTo>
                  <a:cubicBezTo>
                    <a:pt x="866" y="8697"/>
                    <a:pt x="866" y="8663"/>
                    <a:pt x="980" y="8651"/>
                  </a:cubicBezTo>
                  <a:cubicBezTo>
                    <a:pt x="984" y="8651"/>
                    <a:pt x="989" y="8651"/>
                    <a:pt x="993" y="8651"/>
                  </a:cubicBezTo>
                  <a:cubicBezTo>
                    <a:pt x="1098" y="8651"/>
                    <a:pt x="1114" y="8771"/>
                    <a:pt x="1218" y="8771"/>
                  </a:cubicBezTo>
                  <a:cubicBezTo>
                    <a:pt x="1220" y="8771"/>
                    <a:pt x="1222" y="8771"/>
                    <a:pt x="1224" y="8771"/>
                  </a:cubicBezTo>
                  <a:cubicBezTo>
                    <a:pt x="1344" y="8759"/>
                    <a:pt x="1338" y="8697"/>
                    <a:pt x="1458" y="8691"/>
                  </a:cubicBezTo>
                  <a:cubicBezTo>
                    <a:pt x="1572" y="8685"/>
                    <a:pt x="1572" y="8651"/>
                    <a:pt x="1691" y="8646"/>
                  </a:cubicBezTo>
                  <a:cubicBezTo>
                    <a:pt x="1805" y="8634"/>
                    <a:pt x="1805" y="8617"/>
                    <a:pt x="1925" y="8606"/>
                  </a:cubicBezTo>
                  <a:cubicBezTo>
                    <a:pt x="1927" y="8606"/>
                    <a:pt x="1929" y="8606"/>
                    <a:pt x="1931" y="8606"/>
                  </a:cubicBezTo>
                  <a:cubicBezTo>
                    <a:pt x="2037" y="8606"/>
                    <a:pt x="2052" y="8760"/>
                    <a:pt x="2164" y="8760"/>
                  </a:cubicBezTo>
                  <a:cubicBezTo>
                    <a:pt x="2166" y="8760"/>
                    <a:pt x="2168" y="8760"/>
                    <a:pt x="2170" y="8759"/>
                  </a:cubicBezTo>
                  <a:cubicBezTo>
                    <a:pt x="2289" y="8748"/>
                    <a:pt x="2267" y="8497"/>
                    <a:pt x="2386" y="8486"/>
                  </a:cubicBezTo>
                  <a:cubicBezTo>
                    <a:pt x="2389" y="8486"/>
                    <a:pt x="2391" y="8486"/>
                    <a:pt x="2394" y="8486"/>
                  </a:cubicBezTo>
                  <a:cubicBezTo>
                    <a:pt x="2499" y="8486"/>
                    <a:pt x="2524" y="8714"/>
                    <a:pt x="2629" y="8714"/>
                  </a:cubicBezTo>
                  <a:cubicBezTo>
                    <a:pt x="2632" y="8714"/>
                    <a:pt x="2634" y="8714"/>
                    <a:pt x="2637" y="8714"/>
                  </a:cubicBezTo>
                  <a:cubicBezTo>
                    <a:pt x="2751" y="8708"/>
                    <a:pt x="2734" y="8463"/>
                    <a:pt x="2853" y="8452"/>
                  </a:cubicBezTo>
                  <a:cubicBezTo>
                    <a:pt x="2855" y="8452"/>
                    <a:pt x="2857" y="8452"/>
                    <a:pt x="2859" y="8452"/>
                  </a:cubicBezTo>
                  <a:cubicBezTo>
                    <a:pt x="2964" y="8452"/>
                    <a:pt x="2985" y="8612"/>
                    <a:pt x="3088" y="8612"/>
                  </a:cubicBezTo>
                  <a:cubicBezTo>
                    <a:pt x="3091" y="8612"/>
                    <a:pt x="3095" y="8612"/>
                    <a:pt x="3098" y="8611"/>
                  </a:cubicBezTo>
                  <a:cubicBezTo>
                    <a:pt x="3218" y="8606"/>
                    <a:pt x="3206" y="8469"/>
                    <a:pt x="3320" y="8463"/>
                  </a:cubicBezTo>
                  <a:cubicBezTo>
                    <a:pt x="3364" y="8459"/>
                    <a:pt x="3392" y="8458"/>
                    <a:pt x="3416" y="8458"/>
                  </a:cubicBezTo>
                  <a:cubicBezTo>
                    <a:pt x="3442" y="8458"/>
                    <a:pt x="3462" y="8459"/>
                    <a:pt x="3494" y="8459"/>
                  </a:cubicBezTo>
                  <a:cubicBezTo>
                    <a:pt x="3511" y="8459"/>
                    <a:pt x="3532" y="8459"/>
                    <a:pt x="3559" y="8458"/>
                  </a:cubicBezTo>
                  <a:cubicBezTo>
                    <a:pt x="3673" y="8446"/>
                    <a:pt x="3668" y="8384"/>
                    <a:pt x="3787" y="8378"/>
                  </a:cubicBezTo>
                  <a:cubicBezTo>
                    <a:pt x="3907" y="8366"/>
                    <a:pt x="3901" y="8355"/>
                    <a:pt x="4021" y="8349"/>
                  </a:cubicBezTo>
                  <a:cubicBezTo>
                    <a:pt x="4024" y="8349"/>
                    <a:pt x="4027" y="8349"/>
                    <a:pt x="4031" y="8349"/>
                  </a:cubicBezTo>
                  <a:cubicBezTo>
                    <a:pt x="4140" y="8349"/>
                    <a:pt x="4155" y="8532"/>
                    <a:pt x="4266" y="8532"/>
                  </a:cubicBezTo>
                  <a:cubicBezTo>
                    <a:pt x="4268" y="8532"/>
                    <a:pt x="4270" y="8532"/>
                    <a:pt x="4271" y="8532"/>
                  </a:cubicBezTo>
                  <a:cubicBezTo>
                    <a:pt x="4385" y="8520"/>
                    <a:pt x="4380" y="8452"/>
                    <a:pt x="4499" y="8446"/>
                  </a:cubicBezTo>
                  <a:cubicBezTo>
                    <a:pt x="4619" y="8435"/>
                    <a:pt x="4607" y="8338"/>
                    <a:pt x="4727" y="8332"/>
                  </a:cubicBezTo>
                  <a:cubicBezTo>
                    <a:pt x="4732" y="8332"/>
                    <a:pt x="4737" y="8332"/>
                    <a:pt x="4742" y="8332"/>
                  </a:cubicBezTo>
                  <a:cubicBezTo>
                    <a:pt x="4837" y="8332"/>
                    <a:pt x="4856" y="8430"/>
                    <a:pt x="4956" y="8430"/>
                  </a:cubicBezTo>
                  <a:cubicBezTo>
                    <a:pt x="4961" y="8430"/>
                    <a:pt x="4966" y="8430"/>
                    <a:pt x="4972" y="8429"/>
                  </a:cubicBezTo>
                  <a:cubicBezTo>
                    <a:pt x="5086" y="8423"/>
                    <a:pt x="5080" y="8344"/>
                    <a:pt x="5200" y="8332"/>
                  </a:cubicBezTo>
                  <a:cubicBezTo>
                    <a:pt x="5314" y="8321"/>
                    <a:pt x="5314" y="8292"/>
                    <a:pt x="5428" y="8281"/>
                  </a:cubicBezTo>
                  <a:cubicBezTo>
                    <a:pt x="5431" y="8281"/>
                    <a:pt x="5434" y="8281"/>
                    <a:pt x="5437" y="8281"/>
                  </a:cubicBezTo>
                  <a:cubicBezTo>
                    <a:pt x="5545" y="8281"/>
                    <a:pt x="5566" y="8475"/>
                    <a:pt x="5670" y="8475"/>
                  </a:cubicBezTo>
                  <a:cubicBezTo>
                    <a:pt x="5672" y="8475"/>
                    <a:pt x="5675" y="8475"/>
                    <a:pt x="5678" y="8475"/>
                  </a:cubicBezTo>
                  <a:cubicBezTo>
                    <a:pt x="5798" y="8463"/>
                    <a:pt x="5798" y="8463"/>
                    <a:pt x="5917" y="8452"/>
                  </a:cubicBezTo>
                  <a:cubicBezTo>
                    <a:pt x="6031" y="8446"/>
                    <a:pt x="6020" y="8270"/>
                    <a:pt x="6134" y="8258"/>
                  </a:cubicBezTo>
                  <a:cubicBezTo>
                    <a:pt x="6139" y="8258"/>
                    <a:pt x="6144" y="8257"/>
                    <a:pt x="6149" y="8257"/>
                  </a:cubicBezTo>
                  <a:cubicBezTo>
                    <a:pt x="6249" y="8257"/>
                    <a:pt x="6263" y="8356"/>
                    <a:pt x="6363" y="8356"/>
                  </a:cubicBezTo>
                  <a:cubicBezTo>
                    <a:pt x="6368" y="8356"/>
                    <a:pt x="6373" y="8356"/>
                    <a:pt x="6379" y="8355"/>
                  </a:cubicBezTo>
                  <a:cubicBezTo>
                    <a:pt x="6493" y="8344"/>
                    <a:pt x="6493" y="8281"/>
                    <a:pt x="6606" y="8275"/>
                  </a:cubicBezTo>
                  <a:cubicBezTo>
                    <a:pt x="6726" y="8270"/>
                    <a:pt x="6715" y="8161"/>
                    <a:pt x="6834" y="8156"/>
                  </a:cubicBezTo>
                  <a:cubicBezTo>
                    <a:pt x="6837" y="8155"/>
                    <a:pt x="6840" y="8155"/>
                    <a:pt x="6843" y="8155"/>
                  </a:cubicBezTo>
                  <a:cubicBezTo>
                    <a:pt x="6953" y="8155"/>
                    <a:pt x="6973" y="8355"/>
                    <a:pt x="7080" y="8355"/>
                  </a:cubicBezTo>
                  <a:cubicBezTo>
                    <a:pt x="7082" y="8355"/>
                    <a:pt x="7083" y="8355"/>
                    <a:pt x="7085" y="8355"/>
                  </a:cubicBezTo>
                  <a:cubicBezTo>
                    <a:pt x="7204" y="8344"/>
                    <a:pt x="7193" y="8218"/>
                    <a:pt x="7307" y="8213"/>
                  </a:cubicBezTo>
                  <a:cubicBezTo>
                    <a:pt x="7427" y="8201"/>
                    <a:pt x="7421" y="8116"/>
                    <a:pt x="7535" y="8104"/>
                  </a:cubicBezTo>
                  <a:cubicBezTo>
                    <a:pt x="7654" y="8099"/>
                    <a:pt x="7654" y="8104"/>
                    <a:pt x="7774" y="8093"/>
                  </a:cubicBezTo>
                  <a:cubicBezTo>
                    <a:pt x="7784" y="8092"/>
                    <a:pt x="7794" y="8092"/>
                    <a:pt x="7803" y="8092"/>
                  </a:cubicBezTo>
                  <a:cubicBezTo>
                    <a:pt x="7881" y="8092"/>
                    <a:pt x="7900" y="8129"/>
                    <a:pt x="7979" y="8129"/>
                  </a:cubicBezTo>
                  <a:cubicBezTo>
                    <a:pt x="7987" y="8129"/>
                    <a:pt x="7997" y="8128"/>
                    <a:pt x="8007" y="8127"/>
                  </a:cubicBezTo>
                  <a:cubicBezTo>
                    <a:pt x="8127" y="8122"/>
                    <a:pt x="8127" y="8099"/>
                    <a:pt x="8241" y="8087"/>
                  </a:cubicBezTo>
                  <a:cubicBezTo>
                    <a:pt x="8243" y="8087"/>
                    <a:pt x="8245" y="8087"/>
                    <a:pt x="8247" y="8087"/>
                  </a:cubicBezTo>
                  <a:cubicBezTo>
                    <a:pt x="8359" y="8087"/>
                    <a:pt x="8373" y="8241"/>
                    <a:pt x="8486" y="8241"/>
                  </a:cubicBezTo>
                  <a:cubicBezTo>
                    <a:pt x="8487" y="8241"/>
                    <a:pt x="8489" y="8241"/>
                    <a:pt x="8492" y="8241"/>
                  </a:cubicBezTo>
                  <a:cubicBezTo>
                    <a:pt x="8508" y="8240"/>
                    <a:pt x="8523" y="8239"/>
                    <a:pt x="8535" y="8239"/>
                  </a:cubicBezTo>
                  <a:cubicBezTo>
                    <a:pt x="8597" y="8239"/>
                    <a:pt x="8620" y="8255"/>
                    <a:pt x="8681" y="8255"/>
                  </a:cubicBezTo>
                  <a:cubicBezTo>
                    <a:pt x="8694" y="8255"/>
                    <a:pt x="8708" y="8254"/>
                    <a:pt x="8725" y="8253"/>
                  </a:cubicBezTo>
                  <a:cubicBezTo>
                    <a:pt x="8845" y="8247"/>
                    <a:pt x="8839" y="8201"/>
                    <a:pt x="8959" y="8190"/>
                  </a:cubicBezTo>
                  <a:cubicBezTo>
                    <a:pt x="9072" y="8184"/>
                    <a:pt x="9067" y="8099"/>
                    <a:pt x="9186" y="8087"/>
                  </a:cubicBezTo>
                  <a:cubicBezTo>
                    <a:pt x="9300" y="8076"/>
                    <a:pt x="9289" y="7939"/>
                    <a:pt x="9408" y="7934"/>
                  </a:cubicBezTo>
                  <a:cubicBezTo>
                    <a:pt x="9414" y="7933"/>
                    <a:pt x="9419" y="7933"/>
                    <a:pt x="9424" y="7933"/>
                  </a:cubicBezTo>
                  <a:cubicBezTo>
                    <a:pt x="9526" y="7933"/>
                    <a:pt x="9539" y="8036"/>
                    <a:pt x="9645" y="8036"/>
                  </a:cubicBezTo>
                  <a:cubicBezTo>
                    <a:pt x="9648" y="8036"/>
                    <a:pt x="9651" y="8036"/>
                    <a:pt x="9653" y="8036"/>
                  </a:cubicBezTo>
                  <a:cubicBezTo>
                    <a:pt x="9767" y="8025"/>
                    <a:pt x="9767" y="8002"/>
                    <a:pt x="9881" y="7996"/>
                  </a:cubicBezTo>
                  <a:cubicBezTo>
                    <a:pt x="10001" y="7985"/>
                    <a:pt x="9995" y="7894"/>
                    <a:pt x="10109" y="7882"/>
                  </a:cubicBezTo>
                  <a:cubicBezTo>
                    <a:pt x="10119" y="7881"/>
                    <a:pt x="10128" y="7881"/>
                    <a:pt x="10137" y="7881"/>
                  </a:cubicBezTo>
                  <a:cubicBezTo>
                    <a:pt x="10226" y="7881"/>
                    <a:pt x="10242" y="7928"/>
                    <a:pt x="10334" y="7928"/>
                  </a:cubicBezTo>
                  <a:cubicBezTo>
                    <a:pt x="10338" y="7928"/>
                    <a:pt x="10343" y="7928"/>
                    <a:pt x="10348" y="7928"/>
                  </a:cubicBezTo>
                  <a:cubicBezTo>
                    <a:pt x="10468" y="7917"/>
                    <a:pt x="10462" y="7871"/>
                    <a:pt x="10582" y="7854"/>
                  </a:cubicBezTo>
                  <a:cubicBezTo>
                    <a:pt x="10592" y="7853"/>
                    <a:pt x="10602" y="7852"/>
                    <a:pt x="10610" y="7852"/>
                  </a:cubicBezTo>
                  <a:cubicBezTo>
                    <a:pt x="10689" y="7852"/>
                    <a:pt x="10708" y="7890"/>
                    <a:pt x="10786" y="7890"/>
                  </a:cubicBezTo>
                  <a:cubicBezTo>
                    <a:pt x="10795" y="7890"/>
                    <a:pt x="10805" y="7889"/>
                    <a:pt x="10815" y="7888"/>
                  </a:cubicBezTo>
                  <a:cubicBezTo>
                    <a:pt x="10829" y="7887"/>
                    <a:pt x="10841" y="7887"/>
                    <a:pt x="10851" y="7887"/>
                  </a:cubicBezTo>
                  <a:cubicBezTo>
                    <a:pt x="10925" y="7887"/>
                    <a:pt x="10944" y="7900"/>
                    <a:pt x="11018" y="7900"/>
                  </a:cubicBezTo>
                  <a:cubicBezTo>
                    <a:pt x="11029" y="7900"/>
                    <a:pt x="11041" y="7900"/>
                    <a:pt x="11054" y="7899"/>
                  </a:cubicBezTo>
                  <a:cubicBezTo>
                    <a:pt x="11174" y="7888"/>
                    <a:pt x="11163" y="7820"/>
                    <a:pt x="11282" y="7808"/>
                  </a:cubicBezTo>
                  <a:cubicBezTo>
                    <a:pt x="11284" y="7808"/>
                    <a:pt x="11285" y="7808"/>
                    <a:pt x="11286" y="7808"/>
                  </a:cubicBezTo>
                  <a:cubicBezTo>
                    <a:pt x="11399" y="7808"/>
                    <a:pt x="11419" y="8025"/>
                    <a:pt x="11525" y="8025"/>
                  </a:cubicBezTo>
                  <a:cubicBezTo>
                    <a:pt x="11527" y="8025"/>
                    <a:pt x="11530" y="8025"/>
                    <a:pt x="11533" y="8025"/>
                  </a:cubicBezTo>
                  <a:cubicBezTo>
                    <a:pt x="11652" y="8013"/>
                    <a:pt x="11641" y="7899"/>
                    <a:pt x="11761" y="7888"/>
                  </a:cubicBezTo>
                  <a:cubicBezTo>
                    <a:pt x="11775" y="7887"/>
                    <a:pt x="11788" y="7886"/>
                    <a:pt x="11799" y="7886"/>
                  </a:cubicBezTo>
                  <a:cubicBezTo>
                    <a:pt x="11866" y="7886"/>
                    <a:pt x="11888" y="7907"/>
                    <a:pt x="11955" y="7907"/>
                  </a:cubicBezTo>
                  <a:cubicBezTo>
                    <a:pt x="11967" y="7907"/>
                    <a:pt x="11980" y="7907"/>
                    <a:pt x="11994" y="7905"/>
                  </a:cubicBezTo>
                  <a:cubicBezTo>
                    <a:pt x="12114" y="7899"/>
                    <a:pt x="12102" y="7797"/>
                    <a:pt x="12222" y="7786"/>
                  </a:cubicBezTo>
                  <a:cubicBezTo>
                    <a:pt x="12231" y="7785"/>
                    <a:pt x="12240" y="7784"/>
                    <a:pt x="12248" y="7784"/>
                  </a:cubicBezTo>
                  <a:cubicBezTo>
                    <a:pt x="12333" y="7784"/>
                    <a:pt x="12350" y="7831"/>
                    <a:pt x="12446" y="7831"/>
                  </a:cubicBezTo>
                  <a:cubicBezTo>
                    <a:pt x="12451" y="7831"/>
                    <a:pt x="12456" y="7831"/>
                    <a:pt x="12461" y="7831"/>
                  </a:cubicBezTo>
                  <a:cubicBezTo>
                    <a:pt x="12476" y="7830"/>
                    <a:pt x="12490" y="7829"/>
                    <a:pt x="12501" y="7829"/>
                  </a:cubicBezTo>
                  <a:cubicBezTo>
                    <a:pt x="12571" y="7829"/>
                    <a:pt x="12590" y="7850"/>
                    <a:pt x="12656" y="7850"/>
                  </a:cubicBezTo>
                  <a:cubicBezTo>
                    <a:pt x="12667" y="7850"/>
                    <a:pt x="12680" y="7850"/>
                    <a:pt x="12695" y="7848"/>
                  </a:cubicBezTo>
                  <a:cubicBezTo>
                    <a:pt x="12814" y="7837"/>
                    <a:pt x="12808" y="7786"/>
                    <a:pt x="12928" y="7774"/>
                  </a:cubicBezTo>
                  <a:cubicBezTo>
                    <a:pt x="13042" y="7768"/>
                    <a:pt x="13036" y="7660"/>
                    <a:pt x="13150" y="7655"/>
                  </a:cubicBezTo>
                  <a:cubicBezTo>
                    <a:pt x="13153" y="7654"/>
                    <a:pt x="13156" y="7654"/>
                    <a:pt x="13159" y="7654"/>
                  </a:cubicBezTo>
                  <a:cubicBezTo>
                    <a:pt x="13268" y="7654"/>
                    <a:pt x="13289" y="7860"/>
                    <a:pt x="13398" y="7860"/>
                  </a:cubicBezTo>
                  <a:cubicBezTo>
                    <a:pt x="13401" y="7860"/>
                    <a:pt x="13404" y="7860"/>
                    <a:pt x="13406" y="7860"/>
                  </a:cubicBezTo>
                  <a:cubicBezTo>
                    <a:pt x="13520" y="7854"/>
                    <a:pt x="13515" y="7751"/>
                    <a:pt x="13629" y="7746"/>
                  </a:cubicBezTo>
                  <a:cubicBezTo>
                    <a:pt x="13635" y="7744"/>
                    <a:pt x="13642" y="7743"/>
                    <a:pt x="13649" y="7743"/>
                  </a:cubicBezTo>
                  <a:cubicBezTo>
                    <a:pt x="13665" y="7743"/>
                    <a:pt x="13681" y="7747"/>
                    <a:pt x="13697" y="7751"/>
                  </a:cubicBezTo>
                  <a:lnTo>
                    <a:pt x="1369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9" name="Google Shape;999;p44"/>
          <p:cNvSpPr txBox="1"/>
          <p:nvPr>
            <p:ph idx="1" type="body"/>
          </p:nvPr>
        </p:nvSpPr>
        <p:spPr>
          <a:xfrm>
            <a:off x="2248325" y="1882575"/>
            <a:ext cx="4647300" cy="2121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rgbClr val="273D40"/>
              </a:buClr>
              <a:buSzPts val="600"/>
              <a:buFont typeface="Arial"/>
              <a:buNone/>
            </a:pPr>
            <a:r>
              <a:rPr lang="en">
                <a:solidFill>
                  <a:schemeClr val="dk1"/>
                </a:solidFill>
              </a:rPr>
              <a:t>Do you know what helps you make your point clear?</a:t>
            </a:r>
            <a:br>
              <a:rPr lang="en">
                <a:solidFill>
                  <a:schemeClr val="dk1"/>
                </a:solidFill>
              </a:rPr>
            </a:br>
            <a:r>
              <a:rPr lang="en">
                <a:solidFill>
                  <a:schemeClr val="dk1"/>
                </a:solidFill>
              </a:rPr>
              <a:t>Lists like this one:</a:t>
            </a:r>
            <a:endParaRPr>
              <a:solidFill>
                <a:schemeClr val="dk1"/>
              </a:solidFill>
            </a:endParaRPr>
          </a:p>
          <a:p>
            <a:pPr indent="-215900" lvl="0" marL="241300" rtl="0" algn="l">
              <a:spcBef>
                <a:spcPts val="1200"/>
              </a:spcBef>
              <a:spcAft>
                <a:spcPts val="0"/>
              </a:spcAft>
              <a:buSzPts val="1400"/>
              <a:buFont typeface="Tajawal"/>
              <a:buChar char="●"/>
            </a:pPr>
            <a:r>
              <a:rPr lang="en">
                <a:solidFill>
                  <a:schemeClr val="dk1"/>
                </a:solidFill>
              </a:rPr>
              <a:t>They’re simple </a:t>
            </a:r>
            <a:endParaRPr>
              <a:solidFill>
                <a:schemeClr val="dk1"/>
              </a:solidFill>
            </a:endParaRPr>
          </a:p>
          <a:p>
            <a:pPr indent="-215900" lvl="0" marL="241300" rtl="0" algn="l">
              <a:spcBef>
                <a:spcPts val="0"/>
              </a:spcBef>
              <a:spcAft>
                <a:spcPts val="0"/>
              </a:spcAft>
              <a:buSzPts val="1400"/>
              <a:buFont typeface="Tajawal"/>
              <a:buChar char="●"/>
            </a:pPr>
            <a:r>
              <a:rPr lang="en">
                <a:solidFill>
                  <a:schemeClr val="dk1"/>
                </a:solidFill>
              </a:rPr>
              <a:t>You can organize your ideas clearly</a:t>
            </a:r>
            <a:endParaRPr>
              <a:solidFill>
                <a:schemeClr val="dk1"/>
              </a:solidFill>
            </a:endParaRPr>
          </a:p>
          <a:p>
            <a:pPr indent="-215900" lvl="0" marL="241300" rtl="0" algn="l">
              <a:spcBef>
                <a:spcPts val="0"/>
              </a:spcBef>
              <a:spcAft>
                <a:spcPts val="0"/>
              </a:spcAft>
              <a:buSzPts val="1400"/>
              <a:buFont typeface="Tajawal"/>
              <a:buChar char="●"/>
            </a:pPr>
            <a:r>
              <a:rPr lang="en">
                <a:solidFill>
                  <a:schemeClr val="dk1"/>
                </a:solidFill>
              </a:rPr>
              <a:t>You’ll never forget to buy milk!</a:t>
            </a:r>
            <a:endParaRPr>
              <a:solidFill>
                <a:schemeClr val="dk1"/>
              </a:solidFill>
            </a:endParaRPr>
          </a:p>
          <a:p>
            <a:pPr indent="0" lvl="0" marL="0" rtl="0" algn="l">
              <a:spcBef>
                <a:spcPts val="1200"/>
              </a:spcBef>
              <a:spcAft>
                <a:spcPts val="0"/>
              </a:spcAft>
              <a:buClr>
                <a:srgbClr val="273D40"/>
              </a:buClr>
              <a:buSzPts val="600"/>
              <a:buFont typeface="Arial"/>
              <a:buNone/>
            </a:pPr>
            <a:r>
              <a:rPr lang="en">
                <a:solidFill>
                  <a:schemeClr val="dk1"/>
                </a:solidFill>
              </a:rPr>
              <a:t>And the most important thing: the audience won’t miss the point of your presentation</a:t>
            </a:r>
            <a:endParaRPr/>
          </a:p>
        </p:txBody>
      </p:sp>
      <p:sp>
        <p:nvSpPr>
          <p:cNvPr id="1000" name="Google Shape;1000;p44"/>
          <p:cNvSpPr txBox="1"/>
          <p:nvPr>
            <p:ph type="title"/>
          </p:nvPr>
        </p:nvSpPr>
        <p:spPr>
          <a:xfrm>
            <a:off x="2998925" y="535650"/>
            <a:ext cx="3146100" cy="569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 Vintage Photo</a:t>
            </a:r>
            <a:endParaRPr/>
          </a:p>
        </p:txBody>
      </p:sp>
      <p:grpSp>
        <p:nvGrpSpPr>
          <p:cNvPr id="1001" name="Google Shape;1001;p44"/>
          <p:cNvGrpSpPr/>
          <p:nvPr/>
        </p:nvGrpSpPr>
        <p:grpSpPr>
          <a:xfrm>
            <a:off x="4194830" y="224917"/>
            <a:ext cx="754247" cy="310725"/>
            <a:chOff x="-2417150" y="1571850"/>
            <a:chExt cx="1347351" cy="310725"/>
          </a:xfrm>
        </p:grpSpPr>
        <p:sp>
          <p:nvSpPr>
            <p:cNvPr id="1002" name="Google Shape;1002;p44"/>
            <p:cNvSpPr/>
            <p:nvPr/>
          </p:nvSpPr>
          <p:spPr>
            <a:xfrm>
              <a:off x="-2382169" y="1613909"/>
              <a:ext cx="1262103" cy="218808"/>
            </a:xfrm>
            <a:custGeom>
              <a:rect b="b" l="l" r="r" t="t"/>
              <a:pathLst>
                <a:path extrusionOk="0" h="2133" w="12303">
                  <a:moveTo>
                    <a:pt x="81" y="0"/>
                  </a:moveTo>
                  <a:lnTo>
                    <a:pt x="81" y="0"/>
                  </a:lnTo>
                  <a:cubicBezTo>
                    <a:pt x="314" y="313"/>
                    <a:pt x="553" y="627"/>
                    <a:pt x="781" y="940"/>
                  </a:cubicBezTo>
                  <a:cubicBezTo>
                    <a:pt x="878" y="1071"/>
                    <a:pt x="872" y="1071"/>
                    <a:pt x="776" y="1190"/>
                  </a:cubicBezTo>
                  <a:cubicBezTo>
                    <a:pt x="519" y="1498"/>
                    <a:pt x="246" y="1783"/>
                    <a:pt x="1" y="2119"/>
                  </a:cubicBezTo>
                  <a:cubicBezTo>
                    <a:pt x="364" y="2122"/>
                    <a:pt x="726" y="2132"/>
                    <a:pt x="1088" y="2132"/>
                  </a:cubicBezTo>
                  <a:cubicBezTo>
                    <a:pt x="1424" y="2132"/>
                    <a:pt x="1760" y="2123"/>
                    <a:pt x="2097" y="2090"/>
                  </a:cubicBezTo>
                  <a:cubicBezTo>
                    <a:pt x="2165" y="2085"/>
                    <a:pt x="2245" y="2085"/>
                    <a:pt x="2319" y="2085"/>
                  </a:cubicBezTo>
                  <a:cubicBezTo>
                    <a:pt x="3179" y="2085"/>
                    <a:pt x="4038" y="2091"/>
                    <a:pt x="4899" y="2091"/>
                  </a:cubicBezTo>
                  <a:cubicBezTo>
                    <a:pt x="5651" y="2091"/>
                    <a:pt x="6405" y="2086"/>
                    <a:pt x="7160" y="2067"/>
                  </a:cubicBezTo>
                  <a:cubicBezTo>
                    <a:pt x="8817" y="2028"/>
                    <a:pt x="10480" y="2045"/>
                    <a:pt x="12137" y="2028"/>
                  </a:cubicBezTo>
                  <a:cubicBezTo>
                    <a:pt x="12183" y="2028"/>
                    <a:pt x="12234" y="2016"/>
                    <a:pt x="12280" y="2016"/>
                  </a:cubicBezTo>
                  <a:cubicBezTo>
                    <a:pt x="12092" y="1731"/>
                    <a:pt x="11864" y="1509"/>
                    <a:pt x="11659" y="1259"/>
                  </a:cubicBezTo>
                  <a:cubicBezTo>
                    <a:pt x="11545" y="1116"/>
                    <a:pt x="11539" y="1122"/>
                    <a:pt x="11659" y="974"/>
                  </a:cubicBezTo>
                  <a:cubicBezTo>
                    <a:pt x="11864" y="712"/>
                    <a:pt x="12109" y="496"/>
                    <a:pt x="12303" y="211"/>
                  </a:cubicBezTo>
                  <a:cubicBezTo>
                    <a:pt x="12115" y="205"/>
                    <a:pt x="11927" y="199"/>
                    <a:pt x="11733" y="199"/>
                  </a:cubicBezTo>
                  <a:cubicBezTo>
                    <a:pt x="10594" y="165"/>
                    <a:pt x="9455" y="177"/>
                    <a:pt x="8316" y="137"/>
                  </a:cubicBezTo>
                  <a:cubicBezTo>
                    <a:pt x="7800" y="119"/>
                    <a:pt x="7284" y="118"/>
                    <a:pt x="6769" y="118"/>
                  </a:cubicBezTo>
                  <a:cubicBezTo>
                    <a:pt x="6695" y="118"/>
                    <a:pt x="6621" y="118"/>
                    <a:pt x="6548" y="118"/>
                  </a:cubicBezTo>
                  <a:cubicBezTo>
                    <a:pt x="5958" y="118"/>
                    <a:pt x="5369" y="117"/>
                    <a:pt x="4779" y="91"/>
                  </a:cubicBezTo>
                  <a:cubicBezTo>
                    <a:pt x="3606" y="40"/>
                    <a:pt x="2410" y="74"/>
                    <a:pt x="1220" y="34"/>
                  </a:cubicBezTo>
                  <a:cubicBezTo>
                    <a:pt x="844" y="23"/>
                    <a:pt x="462" y="12"/>
                    <a:pt x="8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44"/>
            <p:cNvSpPr/>
            <p:nvPr/>
          </p:nvSpPr>
          <p:spPr>
            <a:xfrm>
              <a:off x="-2417150" y="1838259"/>
              <a:ext cx="1343248" cy="44316"/>
            </a:xfrm>
            <a:custGeom>
              <a:rect b="b" l="l" r="r" t="t"/>
              <a:pathLst>
                <a:path extrusionOk="0" h="432" w="13094">
                  <a:moveTo>
                    <a:pt x="12763" y="0"/>
                  </a:moveTo>
                  <a:cubicBezTo>
                    <a:pt x="12697" y="24"/>
                    <a:pt x="12630" y="36"/>
                    <a:pt x="12564" y="36"/>
                  </a:cubicBezTo>
                  <a:cubicBezTo>
                    <a:pt x="12551" y="36"/>
                    <a:pt x="12537" y="35"/>
                    <a:pt x="12524" y="34"/>
                  </a:cubicBezTo>
                  <a:lnTo>
                    <a:pt x="11653" y="40"/>
                  </a:lnTo>
                  <a:cubicBezTo>
                    <a:pt x="8896" y="51"/>
                    <a:pt x="6134" y="91"/>
                    <a:pt x="3378" y="103"/>
                  </a:cubicBezTo>
                  <a:cubicBezTo>
                    <a:pt x="2415" y="108"/>
                    <a:pt x="1453" y="120"/>
                    <a:pt x="490" y="137"/>
                  </a:cubicBezTo>
                  <a:cubicBezTo>
                    <a:pt x="468" y="140"/>
                    <a:pt x="445" y="141"/>
                    <a:pt x="422" y="141"/>
                  </a:cubicBezTo>
                  <a:cubicBezTo>
                    <a:pt x="350" y="141"/>
                    <a:pt x="274" y="127"/>
                    <a:pt x="205" y="97"/>
                  </a:cubicBezTo>
                  <a:cubicBezTo>
                    <a:pt x="126" y="177"/>
                    <a:pt x="52" y="262"/>
                    <a:pt x="0" y="365"/>
                  </a:cubicBezTo>
                  <a:cubicBezTo>
                    <a:pt x="333" y="404"/>
                    <a:pt x="5300" y="432"/>
                    <a:pt x="9020" y="432"/>
                  </a:cubicBezTo>
                  <a:cubicBezTo>
                    <a:pt x="11228" y="432"/>
                    <a:pt x="12996" y="422"/>
                    <a:pt x="13094" y="399"/>
                  </a:cubicBezTo>
                  <a:cubicBezTo>
                    <a:pt x="13008" y="245"/>
                    <a:pt x="12894" y="108"/>
                    <a:pt x="127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44"/>
            <p:cNvSpPr/>
            <p:nvPr/>
          </p:nvSpPr>
          <p:spPr>
            <a:xfrm>
              <a:off x="-2398480" y="1571850"/>
              <a:ext cx="1328681" cy="41546"/>
            </a:xfrm>
            <a:custGeom>
              <a:rect b="b" l="l" r="r" t="t"/>
              <a:pathLst>
                <a:path extrusionOk="0" h="405" w="12952">
                  <a:moveTo>
                    <a:pt x="4710" y="0"/>
                  </a:moveTo>
                  <a:cubicBezTo>
                    <a:pt x="3213" y="0"/>
                    <a:pt x="1726" y="6"/>
                    <a:pt x="234" y="11"/>
                  </a:cubicBezTo>
                  <a:lnTo>
                    <a:pt x="132" y="11"/>
                  </a:lnTo>
                  <a:cubicBezTo>
                    <a:pt x="124" y="13"/>
                    <a:pt x="116" y="14"/>
                    <a:pt x="108" y="14"/>
                  </a:cubicBezTo>
                  <a:cubicBezTo>
                    <a:pt x="94" y="14"/>
                    <a:pt x="80" y="12"/>
                    <a:pt x="66" y="12"/>
                  </a:cubicBezTo>
                  <a:cubicBezTo>
                    <a:pt x="42" y="12"/>
                    <a:pt x="19" y="18"/>
                    <a:pt x="1" y="51"/>
                  </a:cubicBezTo>
                  <a:cubicBezTo>
                    <a:pt x="29" y="142"/>
                    <a:pt x="80" y="217"/>
                    <a:pt x="154" y="273"/>
                  </a:cubicBezTo>
                  <a:cubicBezTo>
                    <a:pt x="209" y="223"/>
                    <a:pt x="268" y="213"/>
                    <a:pt x="328" y="213"/>
                  </a:cubicBezTo>
                  <a:cubicBezTo>
                    <a:pt x="363" y="213"/>
                    <a:pt x="398" y="217"/>
                    <a:pt x="433" y="217"/>
                  </a:cubicBezTo>
                  <a:cubicBezTo>
                    <a:pt x="1415" y="217"/>
                    <a:pt x="2392" y="267"/>
                    <a:pt x="3372" y="267"/>
                  </a:cubicBezTo>
                  <a:cubicBezTo>
                    <a:pt x="3535" y="267"/>
                    <a:pt x="3698" y="265"/>
                    <a:pt x="3862" y="262"/>
                  </a:cubicBezTo>
                  <a:lnTo>
                    <a:pt x="3947" y="262"/>
                  </a:lnTo>
                  <a:cubicBezTo>
                    <a:pt x="5559" y="279"/>
                    <a:pt x="7171" y="296"/>
                    <a:pt x="8783" y="330"/>
                  </a:cubicBezTo>
                  <a:cubicBezTo>
                    <a:pt x="10001" y="353"/>
                    <a:pt x="11220" y="342"/>
                    <a:pt x="12439" y="359"/>
                  </a:cubicBezTo>
                  <a:cubicBezTo>
                    <a:pt x="12451" y="359"/>
                    <a:pt x="12464" y="359"/>
                    <a:pt x="12477" y="359"/>
                  </a:cubicBezTo>
                  <a:cubicBezTo>
                    <a:pt x="12536" y="359"/>
                    <a:pt x="12599" y="363"/>
                    <a:pt x="12655" y="404"/>
                  </a:cubicBezTo>
                  <a:cubicBezTo>
                    <a:pt x="12752" y="291"/>
                    <a:pt x="12872" y="194"/>
                    <a:pt x="12951" y="51"/>
                  </a:cubicBezTo>
                  <a:cubicBezTo>
                    <a:pt x="12920" y="20"/>
                    <a:pt x="12888" y="13"/>
                    <a:pt x="12857" y="13"/>
                  </a:cubicBezTo>
                  <a:cubicBezTo>
                    <a:pt x="12833" y="13"/>
                    <a:pt x="12809" y="17"/>
                    <a:pt x="12786" y="17"/>
                  </a:cubicBezTo>
                  <a:cubicBezTo>
                    <a:pt x="10092" y="6"/>
                    <a:pt x="7404" y="0"/>
                    <a:pt x="47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44"/>
            <p:cNvSpPr/>
            <p:nvPr/>
          </p:nvSpPr>
          <p:spPr>
            <a:xfrm>
              <a:off x="-2382681" y="1593700"/>
              <a:ext cx="1282518" cy="41854"/>
            </a:xfrm>
            <a:custGeom>
              <a:rect b="b" l="l" r="r" t="t"/>
              <a:pathLst>
                <a:path extrusionOk="0" h="408" w="12502">
                  <a:moveTo>
                    <a:pt x="174" y="0"/>
                  </a:moveTo>
                  <a:cubicBezTo>
                    <a:pt x="114" y="0"/>
                    <a:pt x="55" y="10"/>
                    <a:pt x="0" y="60"/>
                  </a:cubicBezTo>
                  <a:lnTo>
                    <a:pt x="97" y="197"/>
                  </a:lnTo>
                  <a:cubicBezTo>
                    <a:pt x="473" y="209"/>
                    <a:pt x="855" y="220"/>
                    <a:pt x="1236" y="237"/>
                  </a:cubicBezTo>
                  <a:cubicBezTo>
                    <a:pt x="2421" y="271"/>
                    <a:pt x="3605" y="237"/>
                    <a:pt x="4796" y="288"/>
                  </a:cubicBezTo>
                  <a:cubicBezTo>
                    <a:pt x="5388" y="314"/>
                    <a:pt x="5977" y="315"/>
                    <a:pt x="6566" y="315"/>
                  </a:cubicBezTo>
                  <a:cubicBezTo>
                    <a:pt x="6640" y="315"/>
                    <a:pt x="6713" y="315"/>
                    <a:pt x="6787" y="315"/>
                  </a:cubicBezTo>
                  <a:cubicBezTo>
                    <a:pt x="7302" y="315"/>
                    <a:pt x="7817" y="316"/>
                    <a:pt x="8332" y="334"/>
                  </a:cubicBezTo>
                  <a:cubicBezTo>
                    <a:pt x="9471" y="374"/>
                    <a:pt x="10610" y="362"/>
                    <a:pt x="11749" y="396"/>
                  </a:cubicBezTo>
                  <a:cubicBezTo>
                    <a:pt x="11937" y="402"/>
                    <a:pt x="12125" y="402"/>
                    <a:pt x="12319" y="408"/>
                  </a:cubicBezTo>
                  <a:cubicBezTo>
                    <a:pt x="12393" y="351"/>
                    <a:pt x="12456" y="277"/>
                    <a:pt x="12501" y="197"/>
                  </a:cubicBezTo>
                  <a:cubicBezTo>
                    <a:pt x="12433" y="140"/>
                    <a:pt x="12359" y="152"/>
                    <a:pt x="12279" y="146"/>
                  </a:cubicBezTo>
                  <a:cubicBezTo>
                    <a:pt x="11066" y="129"/>
                    <a:pt x="9847" y="140"/>
                    <a:pt x="8623" y="117"/>
                  </a:cubicBezTo>
                  <a:cubicBezTo>
                    <a:pt x="7017" y="83"/>
                    <a:pt x="5405" y="60"/>
                    <a:pt x="3793" y="49"/>
                  </a:cubicBezTo>
                  <a:lnTo>
                    <a:pt x="3708" y="49"/>
                  </a:lnTo>
                  <a:cubicBezTo>
                    <a:pt x="3533" y="53"/>
                    <a:pt x="3358" y="54"/>
                    <a:pt x="3184" y="54"/>
                  </a:cubicBezTo>
                  <a:cubicBezTo>
                    <a:pt x="2215" y="54"/>
                    <a:pt x="1249" y="8"/>
                    <a:pt x="279" y="4"/>
                  </a:cubicBezTo>
                  <a:cubicBezTo>
                    <a:pt x="244" y="4"/>
                    <a:pt x="209" y="0"/>
                    <a:pt x="174"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44"/>
            <p:cNvSpPr/>
            <p:nvPr/>
          </p:nvSpPr>
          <p:spPr>
            <a:xfrm>
              <a:off x="-2396120" y="1820102"/>
              <a:ext cx="1288365" cy="32621"/>
            </a:xfrm>
            <a:custGeom>
              <a:rect b="b" l="l" r="r" t="t"/>
              <a:pathLst>
                <a:path extrusionOk="0" h="318" w="12559">
                  <a:moveTo>
                    <a:pt x="12416" y="1"/>
                  </a:moveTo>
                  <a:cubicBezTo>
                    <a:pt x="12370" y="6"/>
                    <a:pt x="12325" y="12"/>
                    <a:pt x="12273" y="12"/>
                  </a:cubicBezTo>
                  <a:cubicBezTo>
                    <a:pt x="10622" y="35"/>
                    <a:pt x="8959" y="12"/>
                    <a:pt x="7302" y="57"/>
                  </a:cubicBezTo>
                  <a:cubicBezTo>
                    <a:pt x="6607" y="75"/>
                    <a:pt x="5911" y="79"/>
                    <a:pt x="5215" y="79"/>
                  </a:cubicBezTo>
                  <a:cubicBezTo>
                    <a:pt x="4454" y="79"/>
                    <a:pt x="3693" y="74"/>
                    <a:pt x="2933" y="74"/>
                  </a:cubicBezTo>
                  <a:cubicBezTo>
                    <a:pt x="2775" y="74"/>
                    <a:pt x="2618" y="74"/>
                    <a:pt x="2461" y="75"/>
                  </a:cubicBezTo>
                  <a:cubicBezTo>
                    <a:pt x="2387" y="75"/>
                    <a:pt x="2313" y="75"/>
                    <a:pt x="2239" y="80"/>
                  </a:cubicBezTo>
                  <a:cubicBezTo>
                    <a:pt x="1912" y="112"/>
                    <a:pt x="1587" y="122"/>
                    <a:pt x="1262" y="122"/>
                  </a:cubicBezTo>
                  <a:cubicBezTo>
                    <a:pt x="889" y="122"/>
                    <a:pt x="517" y="109"/>
                    <a:pt x="143" y="103"/>
                  </a:cubicBezTo>
                  <a:cubicBezTo>
                    <a:pt x="86" y="149"/>
                    <a:pt x="34" y="206"/>
                    <a:pt x="0" y="274"/>
                  </a:cubicBezTo>
                  <a:cubicBezTo>
                    <a:pt x="69" y="304"/>
                    <a:pt x="142" y="318"/>
                    <a:pt x="215" y="318"/>
                  </a:cubicBezTo>
                  <a:cubicBezTo>
                    <a:pt x="238" y="318"/>
                    <a:pt x="262" y="317"/>
                    <a:pt x="285" y="314"/>
                  </a:cubicBezTo>
                  <a:cubicBezTo>
                    <a:pt x="1248" y="297"/>
                    <a:pt x="2210" y="285"/>
                    <a:pt x="3173" y="280"/>
                  </a:cubicBezTo>
                  <a:cubicBezTo>
                    <a:pt x="5929" y="268"/>
                    <a:pt x="8685" y="228"/>
                    <a:pt x="11448" y="217"/>
                  </a:cubicBezTo>
                  <a:lnTo>
                    <a:pt x="12319" y="211"/>
                  </a:lnTo>
                  <a:cubicBezTo>
                    <a:pt x="12332" y="212"/>
                    <a:pt x="12346" y="213"/>
                    <a:pt x="12359" y="213"/>
                  </a:cubicBezTo>
                  <a:cubicBezTo>
                    <a:pt x="12427" y="213"/>
                    <a:pt x="12496" y="201"/>
                    <a:pt x="12558" y="177"/>
                  </a:cubicBezTo>
                  <a:cubicBezTo>
                    <a:pt x="12530" y="109"/>
                    <a:pt x="12478" y="46"/>
                    <a:pt x="12416" y="1"/>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10" name="Shape 1010"/>
        <p:cNvGrpSpPr/>
        <p:nvPr/>
      </p:nvGrpSpPr>
      <p:grpSpPr>
        <a:xfrm>
          <a:off x="0" y="0"/>
          <a:ext cx="0" cy="0"/>
          <a:chOff x="0" y="0"/>
          <a:chExt cx="0" cy="0"/>
        </a:xfrm>
      </p:grpSpPr>
      <p:grpSp>
        <p:nvGrpSpPr>
          <p:cNvPr id="1011" name="Google Shape;1011;p45"/>
          <p:cNvGrpSpPr/>
          <p:nvPr/>
        </p:nvGrpSpPr>
        <p:grpSpPr>
          <a:xfrm>
            <a:off x="2721019" y="514708"/>
            <a:ext cx="4084166" cy="774760"/>
            <a:chOff x="2721037" y="563397"/>
            <a:chExt cx="4084166" cy="677356"/>
          </a:xfrm>
        </p:grpSpPr>
        <p:sp>
          <p:nvSpPr>
            <p:cNvPr id="1012" name="Google Shape;1012;p45"/>
            <p:cNvSpPr/>
            <p:nvPr/>
          </p:nvSpPr>
          <p:spPr>
            <a:xfrm rot="-5400000">
              <a:off x="4398213" y="-1091276"/>
              <a:ext cx="654853" cy="4009205"/>
            </a:xfrm>
            <a:custGeom>
              <a:rect b="b" l="l" r="r" t="t"/>
              <a:pathLst>
                <a:path extrusionOk="0" h="7991" w="8299">
                  <a:moveTo>
                    <a:pt x="0" y="0"/>
                  </a:moveTo>
                  <a:lnTo>
                    <a:pt x="0" y="6493"/>
                  </a:lnTo>
                  <a:cubicBezTo>
                    <a:pt x="6" y="6493"/>
                    <a:pt x="12" y="6498"/>
                    <a:pt x="18" y="6504"/>
                  </a:cubicBezTo>
                  <a:cubicBezTo>
                    <a:pt x="23" y="6515"/>
                    <a:pt x="35" y="6533"/>
                    <a:pt x="46" y="6550"/>
                  </a:cubicBezTo>
                  <a:cubicBezTo>
                    <a:pt x="206" y="6555"/>
                    <a:pt x="371" y="6567"/>
                    <a:pt x="530" y="6589"/>
                  </a:cubicBezTo>
                  <a:cubicBezTo>
                    <a:pt x="735" y="6612"/>
                    <a:pt x="912" y="6629"/>
                    <a:pt x="1088" y="6658"/>
                  </a:cubicBezTo>
                  <a:cubicBezTo>
                    <a:pt x="1114" y="6648"/>
                    <a:pt x="1143" y="6644"/>
                    <a:pt x="1171" y="6644"/>
                  </a:cubicBezTo>
                  <a:cubicBezTo>
                    <a:pt x="1210" y="6644"/>
                    <a:pt x="1249" y="6653"/>
                    <a:pt x="1282" y="6669"/>
                  </a:cubicBezTo>
                  <a:cubicBezTo>
                    <a:pt x="1299" y="6675"/>
                    <a:pt x="1305" y="6686"/>
                    <a:pt x="1316" y="6698"/>
                  </a:cubicBezTo>
                  <a:cubicBezTo>
                    <a:pt x="1453" y="6726"/>
                    <a:pt x="1584" y="6766"/>
                    <a:pt x="1715" y="6817"/>
                  </a:cubicBezTo>
                  <a:cubicBezTo>
                    <a:pt x="1738" y="6829"/>
                    <a:pt x="1760" y="6840"/>
                    <a:pt x="1783" y="6863"/>
                  </a:cubicBezTo>
                  <a:cubicBezTo>
                    <a:pt x="1794" y="6857"/>
                    <a:pt x="1806" y="6857"/>
                    <a:pt x="1817" y="6857"/>
                  </a:cubicBezTo>
                  <a:cubicBezTo>
                    <a:pt x="1925" y="6851"/>
                    <a:pt x="2034" y="6834"/>
                    <a:pt x="2142" y="6823"/>
                  </a:cubicBezTo>
                  <a:lnTo>
                    <a:pt x="2222" y="6869"/>
                  </a:lnTo>
                  <a:cubicBezTo>
                    <a:pt x="2353" y="6880"/>
                    <a:pt x="2478" y="6954"/>
                    <a:pt x="2546" y="7068"/>
                  </a:cubicBezTo>
                  <a:cubicBezTo>
                    <a:pt x="2780" y="7108"/>
                    <a:pt x="2922" y="7187"/>
                    <a:pt x="3156" y="7313"/>
                  </a:cubicBezTo>
                  <a:cubicBezTo>
                    <a:pt x="3213" y="7341"/>
                    <a:pt x="3264" y="7381"/>
                    <a:pt x="3298" y="7432"/>
                  </a:cubicBezTo>
                  <a:cubicBezTo>
                    <a:pt x="3338" y="7449"/>
                    <a:pt x="3378" y="7461"/>
                    <a:pt x="3418" y="7461"/>
                  </a:cubicBezTo>
                  <a:cubicBezTo>
                    <a:pt x="3423" y="7455"/>
                    <a:pt x="3429" y="7444"/>
                    <a:pt x="3435" y="7432"/>
                  </a:cubicBezTo>
                  <a:cubicBezTo>
                    <a:pt x="3446" y="7449"/>
                    <a:pt x="3463" y="7467"/>
                    <a:pt x="3480" y="7478"/>
                  </a:cubicBezTo>
                  <a:cubicBezTo>
                    <a:pt x="3509" y="7501"/>
                    <a:pt x="3543" y="7518"/>
                    <a:pt x="3571" y="7535"/>
                  </a:cubicBezTo>
                  <a:lnTo>
                    <a:pt x="3668" y="7541"/>
                  </a:lnTo>
                  <a:cubicBezTo>
                    <a:pt x="3684" y="7564"/>
                    <a:pt x="3710" y="7577"/>
                    <a:pt x="3739" y="7577"/>
                  </a:cubicBezTo>
                  <a:cubicBezTo>
                    <a:pt x="3751" y="7577"/>
                    <a:pt x="3764" y="7574"/>
                    <a:pt x="3776" y="7569"/>
                  </a:cubicBezTo>
                  <a:cubicBezTo>
                    <a:pt x="3782" y="7575"/>
                    <a:pt x="3793" y="7575"/>
                    <a:pt x="3805" y="7580"/>
                  </a:cubicBezTo>
                  <a:cubicBezTo>
                    <a:pt x="3890" y="7580"/>
                    <a:pt x="3970" y="7575"/>
                    <a:pt x="4055" y="7575"/>
                  </a:cubicBezTo>
                  <a:cubicBezTo>
                    <a:pt x="4055" y="7536"/>
                    <a:pt x="4075" y="7525"/>
                    <a:pt x="4102" y="7525"/>
                  </a:cubicBezTo>
                  <a:cubicBezTo>
                    <a:pt x="4139" y="7525"/>
                    <a:pt x="4191" y="7547"/>
                    <a:pt x="4225" y="7547"/>
                  </a:cubicBezTo>
                  <a:cubicBezTo>
                    <a:pt x="4228" y="7547"/>
                    <a:pt x="4230" y="7546"/>
                    <a:pt x="4232" y="7546"/>
                  </a:cubicBezTo>
                  <a:cubicBezTo>
                    <a:pt x="4261" y="7575"/>
                    <a:pt x="4297" y="7588"/>
                    <a:pt x="4335" y="7588"/>
                  </a:cubicBezTo>
                  <a:cubicBezTo>
                    <a:pt x="4343" y="7588"/>
                    <a:pt x="4350" y="7587"/>
                    <a:pt x="4357" y="7586"/>
                  </a:cubicBezTo>
                  <a:cubicBezTo>
                    <a:pt x="4414" y="7575"/>
                    <a:pt x="4465" y="7563"/>
                    <a:pt x="4494" y="7518"/>
                  </a:cubicBezTo>
                  <a:cubicBezTo>
                    <a:pt x="4534" y="7447"/>
                    <a:pt x="4554" y="7411"/>
                    <a:pt x="4588" y="7411"/>
                  </a:cubicBezTo>
                  <a:cubicBezTo>
                    <a:pt x="4622" y="7411"/>
                    <a:pt x="4671" y="7447"/>
                    <a:pt x="4767" y="7518"/>
                  </a:cubicBezTo>
                  <a:cubicBezTo>
                    <a:pt x="4773" y="7523"/>
                    <a:pt x="4784" y="7535"/>
                    <a:pt x="4790" y="7535"/>
                  </a:cubicBezTo>
                  <a:cubicBezTo>
                    <a:pt x="4805" y="7535"/>
                    <a:pt x="4826" y="7540"/>
                    <a:pt x="4839" y="7540"/>
                  </a:cubicBezTo>
                  <a:cubicBezTo>
                    <a:pt x="4846" y="7540"/>
                    <a:pt x="4851" y="7539"/>
                    <a:pt x="4853" y="7535"/>
                  </a:cubicBezTo>
                  <a:cubicBezTo>
                    <a:pt x="4864" y="7501"/>
                    <a:pt x="4904" y="7495"/>
                    <a:pt x="4955" y="7495"/>
                  </a:cubicBezTo>
                  <a:cubicBezTo>
                    <a:pt x="4950" y="7501"/>
                    <a:pt x="4944" y="7512"/>
                    <a:pt x="4938" y="7518"/>
                  </a:cubicBezTo>
                  <a:cubicBezTo>
                    <a:pt x="4915" y="7535"/>
                    <a:pt x="4898" y="7546"/>
                    <a:pt x="4927" y="7580"/>
                  </a:cubicBezTo>
                  <a:cubicBezTo>
                    <a:pt x="4954" y="7603"/>
                    <a:pt x="4977" y="7618"/>
                    <a:pt x="5000" y="7618"/>
                  </a:cubicBezTo>
                  <a:cubicBezTo>
                    <a:pt x="5006" y="7618"/>
                    <a:pt x="5012" y="7617"/>
                    <a:pt x="5018" y="7615"/>
                  </a:cubicBezTo>
                  <a:cubicBezTo>
                    <a:pt x="5046" y="7602"/>
                    <a:pt x="5078" y="7598"/>
                    <a:pt x="5112" y="7598"/>
                  </a:cubicBezTo>
                  <a:cubicBezTo>
                    <a:pt x="5152" y="7598"/>
                    <a:pt x="5194" y="7603"/>
                    <a:pt x="5234" y="7603"/>
                  </a:cubicBezTo>
                  <a:cubicBezTo>
                    <a:pt x="5253" y="7565"/>
                    <a:pt x="5288" y="7554"/>
                    <a:pt x="5330" y="7554"/>
                  </a:cubicBezTo>
                  <a:cubicBezTo>
                    <a:pt x="5365" y="7554"/>
                    <a:pt x="5404" y="7561"/>
                    <a:pt x="5445" y="7569"/>
                  </a:cubicBezTo>
                  <a:cubicBezTo>
                    <a:pt x="5456" y="7572"/>
                    <a:pt x="5466" y="7574"/>
                    <a:pt x="5477" y="7574"/>
                  </a:cubicBezTo>
                  <a:cubicBezTo>
                    <a:pt x="5506" y="7574"/>
                    <a:pt x="5534" y="7563"/>
                    <a:pt x="5559" y="7546"/>
                  </a:cubicBezTo>
                  <a:cubicBezTo>
                    <a:pt x="5578" y="7531"/>
                    <a:pt x="5605" y="7523"/>
                    <a:pt x="5632" y="7523"/>
                  </a:cubicBezTo>
                  <a:cubicBezTo>
                    <a:pt x="5646" y="7523"/>
                    <a:pt x="5660" y="7525"/>
                    <a:pt x="5673" y="7529"/>
                  </a:cubicBezTo>
                  <a:cubicBezTo>
                    <a:pt x="5747" y="7546"/>
                    <a:pt x="5827" y="7563"/>
                    <a:pt x="5901" y="7580"/>
                  </a:cubicBezTo>
                  <a:cubicBezTo>
                    <a:pt x="5946" y="7592"/>
                    <a:pt x="5895" y="7575"/>
                    <a:pt x="5923" y="7609"/>
                  </a:cubicBezTo>
                  <a:cubicBezTo>
                    <a:pt x="5929" y="7620"/>
                    <a:pt x="5923" y="7643"/>
                    <a:pt x="5906" y="7649"/>
                  </a:cubicBezTo>
                  <a:lnTo>
                    <a:pt x="5889" y="7649"/>
                  </a:lnTo>
                  <a:cubicBezTo>
                    <a:pt x="6037" y="7672"/>
                    <a:pt x="6180" y="7717"/>
                    <a:pt x="6368" y="7746"/>
                  </a:cubicBezTo>
                  <a:cubicBezTo>
                    <a:pt x="6425" y="7757"/>
                    <a:pt x="6487" y="7763"/>
                    <a:pt x="6544" y="7774"/>
                  </a:cubicBezTo>
                  <a:lnTo>
                    <a:pt x="6652" y="7763"/>
                  </a:lnTo>
                  <a:cubicBezTo>
                    <a:pt x="6681" y="7751"/>
                    <a:pt x="6709" y="7746"/>
                    <a:pt x="6744" y="7740"/>
                  </a:cubicBezTo>
                  <a:cubicBezTo>
                    <a:pt x="6766" y="7740"/>
                    <a:pt x="6789" y="7746"/>
                    <a:pt x="6806" y="7757"/>
                  </a:cubicBezTo>
                  <a:cubicBezTo>
                    <a:pt x="6812" y="7763"/>
                    <a:pt x="6818" y="7768"/>
                    <a:pt x="6812" y="7780"/>
                  </a:cubicBezTo>
                  <a:lnTo>
                    <a:pt x="6812" y="7785"/>
                  </a:lnTo>
                  <a:cubicBezTo>
                    <a:pt x="6909" y="7797"/>
                    <a:pt x="7006" y="7803"/>
                    <a:pt x="7102" y="7814"/>
                  </a:cubicBezTo>
                  <a:cubicBezTo>
                    <a:pt x="7285" y="7825"/>
                    <a:pt x="7467" y="7837"/>
                    <a:pt x="7649" y="7848"/>
                  </a:cubicBezTo>
                  <a:cubicBezTo>
                    <a:pt x="7735" y="7848"/>
                    <a:pt x="7820" y="7905"/>
                    <a:pt x="7848" y="7990"/>
                  </a:cubicBezTo>
                  <a:cubicBezTo>
                    <a:pt x="7894" y="7979"/>
                    <a:pt x="7940" y="7973"/>
                    <a:pt x="7991" y="7968"/>
                  </a:cubicBezTo>
                  <a:cubicBezTo>
                    <a:pt x="7991" y="7956"/>
                    <a:pt x="7991" y="7945"/>
                    <a:pt x="7997" y="7945"/>
                  </a:cubicBezTo>
                  <a:cubicBezTo>
                    <a:pt x="8019" y="7934"/>
                    <a:pt x="8048" y="7928"/>
                    <a:pt x="8076" y="7928"/>
                  </a:cubicBezTo>
                  <a:cubicBezTo>
                    <a:pt x="8150" y="7928"/>
                    <a:pt x="8224" y="7928"/>
                    <a:pt x="8298" y="7922"/>
                  </a:cubicBezTo>
                  <a:lnTo>
                    <a:pt x="829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45"/>
            <p:cNvSpPr/>
            <p:nvPr/>
          </p:nvSpPr>
          <p:spPr>
            <a:xfrm rot="-5400000">
              <a:off x="4473174" y="-1113779"/>
              <a:ext cx="654853" cy="4009205"/>
            </a:xfrm>
            <a:custGeom>
              <a:rect b="b" l="l" r="r" t="t"/>
              <a:pathLst>
                <a:path extrusionOk="0" h="7991" w="8299">
                  <a:moveTo>
                    <a:pt x="0" y="0"/>
                  </a:moveTo>
                  <a:lnTo>
                    <a:pt x="0" y="6493"/>
                  </a:lnTo>
                  <a:cubicBezTo>
                    <a:pt x="6" y="6493"/>
                    <a:pt x="12" y="6498"/>
                    <a:pt x="18" y="6504"/>
                  </a:cubicBezTo>
                  <a:cubicBezTo>
                    <a:pt x="23" y="6515"/>
                    <a:pt x="35" y="6533"/>
                    <a:pt x="46" y="6550"/>
                  </a:cubicBezTo>
                  <a:cubicBezTo>
                    <a:pt x="206" y="6555"/>
                    <a:pt x="371" y="6567"/>
                    <a:pt x="530" y="6589"/>
                  </a:cubicBezTo>
                  <a:cubicBezTo>
                    <a:pt x="735" y="6612"/>
                    <a:pt x="912" y="6629"/>
                    <a:pt x="1088" y="6658"/>
                  </a:cubicBezTo>
                  <a:cubicBezTo>
                    <a:pt x="1114" y="6648"/>
                    <a:pt x="1143" y="6644"/>
                    <a:pt x="1171" y="6644"/>
                  </a:cubicBezTo>
                  <a:cubicBezTo>
                    <a:pt x="1210" y="6644"/>
                    <a:pt x="1249" y="6653"/>
                    <a:pt x="1282" y="6669"/>
                  </a:cubicBezTo>
                  <a:cubicBezTo>
                    <a:pt x="1299" y="6675"/>
                    <a:pt x="1305" y="6686"/>
                    <a:pt x="1316" y="6698"/>
                  </a:cubicBezTo>
                  <a:cubicBezTo>
                    <a:pt x="1453" y="6726"/>
                    <a:pt x="1584" y="6766"/>
                    <a:pt x="1715" y="6817"/>
                  </a:cubicBezTo>
                  <a:cubicBezTo>
                    <a:pt x="1738" y="6829"/>
                    <a:pt x="1760" y="6840"/>
                    <a:pt x="1783" y="6863"/>
                  </a:cubicBezTo>
                  <a:cubicBezTo>
                    <a:pt x="1794" y="6857"/>
                    <a:pt x="1806" y="6857"/>
                    <a:pt x="1817" y="6857"/>
                  </a:cubicBezTo>
                  <a:cubicBezTo>
                    <a:pt x="1925" y="6851"/>
                    <a:pt x="2034" y="6834"/>
                    <a:pt x="2142" y="6823"/>
                  </a:cubicBezTo>
                  <a:lnTo>
                    <a:pt x="2222" y="6869"/>
                  </a:lnTo>
                  <a:cubicBezTo>
                    <a:pt x="2353" y="6880"/>
                    <a:pt x="2478" y="6954"/>
                    <a:pt x="2546" y="7068"/>
                  </a:cubicBezTo>
                  <a:cubicBezTo>
                    <a:pt x="2780" y="7108"/>
                    <a:pt x="2922" y="7187"/>
                    <a:pt x="3156" y="7313"/>
                  </a:cubicBezTo>
                  <a:cubicBezTo>
                    <a:pt x="3213" y="7341"/>
                    <a:pt x="3264" y="7381"/>
                    <a:pt x="3298" y="7432"/>
                  </a:cubicBezTo>
                  <a:cubicBezTo>
                    <a:pt x="3338" y="7449"/>
                    <a:pt x="3378" y="7461"/>
                    <a:pt x="3418" y="7461"/>
                  </a:cubicBezTo>
                  <a:cubicBezTo>
                    <a:pt x="3423" y="7455"/>
                    <a:pt x="3429" y="7444"/>
                    <a:pt x="3435" y="7432"/>
                  </a:cubicBezTo>
                  <a:cubicBezTo>
                    <a:pt x="3446" y="7449"/>
                    <a:pt x="3463" y="7467"/>
                    <a:pt x="3480" y="7478"/>
                  </a:cubicBezTo>
                  <a:cubicBezTo>
                    <a:pt x="3509" y="7501"/>
                    <a:pt x="3543" y="7518"/>
                    <a:pt x="3571" y="7535"/>
                  </a:cubicBezTo>
                  <a:lnTo>
                    <a:pt x="3668" y="7541"/>
                  </a:lnTo>
                  <a:cubicBezTo>
                    <a:pt x="3684" y="7564"/>
                    <a:pt x="3710" y="7577"/>
                    <a:pt x="3739" y="7577"/>
                  </a:cubicBezTo>
                  <a:cubicBezTo>
                    <a:pt x="3751" y="7577"/>
                    <a:pt x="3764" y="7574"/>
                    <a:pt x="3776" y="7569"/>
                  </a:cubicBezTo>
                  <a:cubicBezTo>
                    <a:pt x="3782" y="7575"/>
                    <a:pt x="3793" y="7575"/>
                    <a:pt x="3805" y="7580"/>
                  </a:cubicBezTo>
                  <a:cubicBezTo>
                    <a:pt x="3890" y="7580"/>
                    <a:pt x="3970" y="7575"/>
                    <a:pt x="4055" y="7575"/>
                  </a:cubicBezTo>
                  <a:cubicBezTo>
                    <a:pt x="4055" y="7536"/>
                    <a:pt x="4075" y="7525"/>
                    <a:pt x="4102" y="7525"/>
                  </a:cubicBezTo>
                  <a:cubicBezTo>
                    <a:pt x="4139" y="7525"/>
                    <a:pt x="4191" y="7547"/>
                    <a:pt x="4225" y="7547"/>
                  </a:cubicBezTo>
                  <a:cubicBezTo>
                    <a:pt x="4228" y="7547"/>
                    <a:pt x="4230" y="7546"/>
                    <a:pt x="4232" y="7546"/>
                  </a:cubicBezTo>
                  <a:cubicBezTo>
                    <a:pt x="4261" y="7575"/>
                    <a:pt x="4297" y="7588"/>
                    <a:pt x="4335" y="7588"/>
                  </a:cubicBezTo>
                  <a:cubicBezTo>
                    <a:pt x="4343" y="7588"/>
                    <a:pt x="4350" y="7587"/>
                    <a:pt x="4357" y="7586"/>
                  </a:cubicBezTo>
                  <a:cubicBezTo>
                    <a:pt x="4414" y="7575"/>
                    <a:pt x="4465" y="7563"/>
                    <a:pt x="4494" y="7518"/>
                  </a:cubicBezTo>
                  <a:cubicBezTo>
                    <a:pt x="4534" y="7447"/>
                    <a:pt x="4554" y="7411"/>
                    <a:pt x="4588" y="7411"/>
                  </a:cubicBezTo>
                  <a:cubicBezTo>
                    <a:pt x="4622" y="7411"/>
                    <a:pt x="4671" y="7447"/>
                    <a:pt x="4767" y="7518"/>
                  </a:cubicBezTo>
                  <a:cubicBezTo>
                    <a:pt x="4773" y="7523"/>
                    <a:pt x="4784" y="7535"/>
                    <a:pt x="4790" y="7535"/>
                  </a:cubicBezTo>
                  <a:cubicBezTo>
                    <a:pt x="4805" y="7535"/>
                    <a:pt x="4826" y="7540"/>
                    <a:pt x="4839" y="7540"/>
                  </a:cubicBezTo>
                  <a:cubicBezTo>
                    <a:pt x="4846" y="7540"/>
                    <a:pt x="4851" y="7539"/>
                    <a:pt x="4853" y="7535"/>
                  </a:cubicBezTo>
                  <a:cubicBezTo>
                    <a:pt x="4864" y="7501"/>
                    <a:pt x="4904" y="7495"/>
                    <a:pt x="4955" y="7495"/>
                  </a:cubicBezTo>
                  <a:cubicBezTo>
                    <a:pt x="4950" y="7501"/>
                    <a:pt x="4944" y="7512"/>
                    <a:pt x="4938" y="7518"/>
                  </a:cubicBezTo>
                  <a:cubicBezTo>
                    <a:pt x="4915" y="7535"/>
                    <a:pt x="4898" y="7546"/>
                    <a:pt x="4927" y="7580"/>
                  </a:cubicBezTo>
                  <a:cubicBezTo>
                    <a:pt x="4954" y="7603"/>
                    <a:pt x="4977" y="7618"/>
                    <a:pt x="5000" y="7618"/>
                  </a:cubicBezTo>
                  <a:cubicBezTo>
                    <a:pt x="5006" y="7618"/>
                    <a:pt x="5012" y="7617"/>
                    <a:pt x="5018" y="7615"/>
                  </a:cubicBezTo>
                  <a:cubicBezTo>
                    <a:pt x="5046" y="7602"/>
                    <a:pt x="5078" y="7598"/>
                    <a:pt x="5112" y="7598"/>
                  </a:cubicBezTo>
                  <a:cubicBezTo>
                    <a:pt x="5152" y="7598"/>
                    <a:pt x="5194" y="7603"/>
                    <a:pt x="5234" y="7603"/>
                  </a:cubicBezTo>
                  <a:cubicBezTo>
                    <a:pt x="5253" y="7565"/>
                    <a:pt x="5288" y="7554"/>
                    <a:pt x="5330" y="7554"/>
                  </a:cubicBezTo>
                  <a:cubicBezTo>
                    <a:pt x="5365" y="7554"/>
                    <a:pt x="5404" y="7561"/>
                    <a:pt x="5445" y="7569"/>
                  </a:cubicBezTo>
                  <a:cubicBezTo>
                    <a:pt x="5456" y="7572"/>
                    <a:pt x="5466" y="7574"/>
                    <a:pt x="5477" y="7574"/>
                  </a:cubicBezTo>
                  <a:cubicBezTo>
                    <a:pt x="5506" y="7574"/>
                    <a:pt x="5534" y="7563"/>
                    <a:pt x="5559" y="7546"/>
                  </a:cubicBezTo>
                  <a:cubicBezTo>
                    <a:pt x="5578" y="7531"/>
                    <a:pt x="5605" y="7523"/>
                    <a:pt x="5632" y="7523"/>
                  </a:cubicBezTo>
                  <a:cubicBezTo>
                    <a:pt x="5646" y="7523"/>
                    <a:pt x="5660" y="7525"/>
                    <a:pt x="5673" y="7529"/>
                  </a:cubicBezTo>
                  <a:cubicBezTo>
                    <a:pt x="5747" y="7546"/>
                    <a:pt x="5827" y="7563"/>
                    <a:pt x="5901" y="7580"/>
                  </a:cubicBezTo>
                  <a:cubicBezTo>
                    <a:pt x="5946" y="7592"/>
                    <a:pt x="5895" y="7575"/>
                    <a:pt x="5923" y="7609"/>
                  </a:cubicBezTo>
                  <a:cubicBezTo>
                    <a:pt x="5929" y="7620"/>
                    <a:pt x="5923" y="7643"/>
                    <a:pt x="5906" y="7649"/>
                  </a:cubicBezTo>
                  <a:lnTo>
                    <a:pt x="5889" y="7649"/>
                  </a:lnTo>
                  <a:cubicBezTo>
                    <a:pt x="6037" y="7672"/>
                    <a:pt x="6180" y="7717"/>
                    <a:pt x="6368" y="7746"/>
                  </a:cubicBezTo>
                  <a:cubicBezTo>
                    <a:pt x="6425" y="7757"/>
                    <a:pt x="6487" y="7763"/>
                    <a:pt x="6544" y="7774"/>
                  </a:cubicBezTo>
                  <a:lnTo>
                    <a:pt x="6652" y="7763"/>
                  </a:lnTo>
                  <a:cubicBezTo>
                    <a:pt x="6681" y="7751"/>
                    <a:pt x="6709" y="7746"/>
                    <a:pt x="6744" y="7740"/>
                  </a:cubicBezTo>
                  <a:cubicBezTo>
                    <a:pt x="6766" y="7740"/>
                    <a:pt x="6789" y="7746"/>
                    <a:pt x="6806" y="7757"/>
                  </a:cubicBezTo>
                  <a:cubicBezTo>
                    <a:pt x="6812" y="7763"/>
                    <a:pt x="6818" y="7768"/>
                    <a:pt x="6812" y="7780"/>
                  </a:cubicBezTo>
                  <a:lnTo>
                    <a:pt x="6812" y="7785"/>
                  </a:lnTo>
                  <a:cubicBezTo>
                    <a:pt x="6909" y="7797"/>
                    <a:pt x="7006" y="7803"/>
                    <a:pt x="7102" y="7814"/>
                  </a:cubicBezTo>
                  <a:cubicBezTo>
                    <a:pt x="7285" y="7825"/>
                    <a:pt x="7467" y="7837"/>
                    <a:pt x="7649" y="7848"/>
                  </a:cubicBezTo>
                  <a:cubicBezTo>
                    <a:pt x="7735" y="7848"/>
                    <a:pt x="7820" y="7905"/>
                    <a:pt x="7848" y="7990"/>
                  </a:cubicBezTo>
                  <a:cubicBezTo>
                    <a:pt x="7894" y="7979"/>
                    <a:pt x="7940" y="7973"/>
                    <a:pt x="7991" y="7968"/>
                  </a:cubicBezTo>
                  <a:cubicBezTo>
                    <a:pt x="7991" y="7956"/>
                    <a:pt x="7991" y="7945"/>
                    <a:pt x="7997" y="7945"/>
                  </a:cubicBezTo>
                  <a:cubicBezTo>
                    <a:pt x="8019" y="7934"/>
                    <a:pt x="8048" y="7928"/>
                    <a:pt x="8076" y="7928"/>
                  </a:cubicBezTo>
                  <a:cubicBezTo>
                    <a:pt x="8150" y="7928"/>
                    <a:pt x="8224" y="7928"/>
                    <a:pt x="8298" y="7922"/>
                  </a:cubicBezTo>
                  <a:lnTo>
                    <a:pt x="829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4" name="Google Shape;1014;p45"/>
          <p:cNvSpPr txBox="1"/>
          <p:nvPr>
            <p:ph idx="4" type="subTitle"/>
          </p:nvPr>
        </p:nvSpPr>
        <p:spPr>
          <a:xfrm>
            <a:off x="954700" y="3175600"/>
            <a:ext cx="2330700" cy="719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It’s the closest planet to the Sun and the smallest in the Solar System</a:t>
            </a:r>
            <a:endParaRPr/>
          </a:p>
        </p:txBody>
      </p:sp>
      <p:sp>
        <p:nvSpPr>
          <p:cNvPr id="1015" name="Google Shape;1015;p45"/>
          <p:cNvSpPr txBox="1"/>
          <p:nvPr>
            <p:ph idx="5" type="subTitle"/>
          </p:nvPr>
        </p:nvSpPr>
        <p:spPr>
          <a:xfrm>
            <a:off x="954700" y="2755000"/>
            <a:ext cx="2330700" cy="338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1016" name="Google Shape;1016;p45"/>
          <p:cNvSpPr txBox="1"/>
          <p:nvPr>
            <p:ph idx="2" type="subTitle"/>
          </p:nvPr>
        </p:nvSpPr>
        <p:spPr>
          <a:xfrm>
            <a:off x="5858599" y="3175605"/>
            <a:ext cx="2330700" cy="719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Despite being red, Mars is actually a cold place. It’s full of iron oxide dust</a:t>
            </a:r>
            <a:endParaRPr/>
          </a:p>
        </p:txBody>
      </p:sp>
      <p:sp>
        <p:nvSpPr>
          <p:cNvPr id="1017" name="Google Shape;1017;p45"/>
          <p:cNvSpPr txBox="1"/>
          <p:nvPr>
            <p:ph idx="3" type="subTitle"/>
          </p:nvPr>
        </p:nvSpPr>
        <p:spPr>
          <a:xfrm>
            <a:off x="5858599" y="2755000"/>
            <a:ext cx="2330700" cy="338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1018" name="Google Shape;1018;p45"/>
          <p:cNvSpPr txBox="1"/>
          <p:nvPr>
            <p:ph idx="6" type="subTitle"/>
          </p:nvPr>
        </p:nvSpPr>
        <p:spPr>
          <a:xfrm>
            <a:off x="3406650" y="2755000"/>
            <a:ext cx="2330700" cy="338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1019" name="Google Shape;1019;p45"/>
          <p:cNvSpPr txBox="1"/>
          <p:nvPr>
            <p:ph idx="1" type="subTitle"/>
          </p:nvPr>
        </p:nvSpPr>
        <p:spPr>
          <a:xfrm>
            <a:off x="3406650" y="3175600"/>
            <a:ext cx="2330700" cy="719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a:t>
            </a:r>
            <a:endParaRPr/>
          </a:p>
        </p:txBody>
      </p:sp>
      <p:sp>
        <p:nvSpPr>
          <p:cNvPr id="1020" name="Google Shape;1020;p45"/>
          <p:cNvSpPr txBox="1"/>
          <p:nvPr>
            <p:ph type="title"/>
          </p:nvPr>
        </p:nvSpPr>
        <p:spPr>
          <a:xfrm>
            <a:off x="2471550" y="535650"/>
            <a:ext cx="4200900" cy="569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rPr>
              <a:t>Features of the topic</a:t>
            </a:r>
            <a:endParaRPr>
              <a:solidFill>
                <a:schemeClr val="dk2"/>
              </a:solidFill>
            </a:endParaRPr>
          </a:p>
        </p:txBody>
      </p:sp>
      <p:grpSp>
        <p:nvGrpSpPr>
          <p:cNvPr id="1021" name="Google Shape;1021;p45"/>
          <p:cNvGrpSpPr/>
          <p:nvPr/>
        </p:nvGrpSpPr>
        <p:grpSpPr>
          <a:xfrm rot="-64291">
            <a:off x="3882793" y="306123"/>
            <a:ext cx="1378153" cy="280247"/>
            <a:chOff x="1651250" y="1401975"/>
            <a:chExt cx="1378187" cy="280254"/>
          </a:xfrm>
        </p:grpSpPr>
        <p:sp>
          <p:nvSpPr>
            <p:cNvPr id="1022" name="Google Shape;1022;p45"/>
            <p:cNvSpPr/>
            <p:nvPr/>
          </p:nvSpPr>
          <p:spPr>
            <a:xfrm>
              <a:off x="1651250" y="1401975"/>
              <a:ext cx="1378187" cy="280254"/>
            </a:xfrm>
            <a:custGeom>
              <a:rect b="b" l="l" r="r" t="t"/>
              <a:pathLst>
                <a:path extrusionOk="0" h="3521" w="17315">
                  <a:moveTo>
                    <a:pt x="1" y="1"/>
                  </a:moveTo>
                  <a:lnTo>
                    <a:pt x="75" y="456"/>
                  </a:lnTo>
                  <a:lnTo>
                    <a:pt x="1" y="1470"/>
                  </a:lnTo>
                  <a:lnTo>
                    <a:pt x="75" y="2478"/>
                  </a:lnTo>
                  <a:lnTo>
                    <a:pt x="1" y="3088"/>
                  </a:lnTo>
                  <a:lnTo>
                    <a:pt x="1" y="3520"/>
                  </a:lnTo>
                  <a:lnTo>
                    <a:pt x="17314" y="3520"/>
                  </a:lnTo>
                  <a:lnTo>
                    <a:pt x="17314" y="3088"/>
                  </a:lnTo>
                  <a:lnTo>
                    <a:pt x="17172" y="2723"/>
                  </a:lnTo>
                  <a:lnTo>
                    <a:pt x="17314" y="2057"/>
                  </a:lnTo>
                  <a:lnTo>
                    <a:pt x="17109" y="1111"/>
                  </a:lnTo>
                  <a:lnTo>
                    <a:pt x="17109" y="479"/>
                  </a:lnTo>
                  <a:lnTo>
                    <a:pt x="1731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45"/>
            <p:cNvSpPr/>
            <p:nvPr/>
          </p:nvSpPr>
          <p:spPr>
            <a:xfrm>
              <a:off x="1871169" y="1401975"/>
              <a:ext cx="117482" cy="280254"/>
            </a:xfrm>
            <a:custGeom>
              <a:rect b="b" l="l" r="r" t="t"/>
              <a:pathLst>
                <a:path extrusionOk="0" h="3521" w="1476">
                  <a:moveTo>
                    <a:pt x="0" y="1"/>
                  </a:moveTo>
                  <a:lnTo>
                    <a:pt x="957" y="3520"/>
                  </a:lnTo>
                  <a:lnTo>
                    <a:pt x="1475" y="3520"/>
                  </a:lnTo>
                  <a:lnTo>
                    <a:pt x="51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45"/>
            <p:cNvSpPr/>
            <p:nvPr/>
          </p:nvSpPr>
          <p:spPr>
            <a:xfrm>
              <a:off x="1969548" y="1401975"/>
              <a:ext cx="117005" cy="280254"/>
            </a:xfrm>
            <a:custGeom>
              <a:rect b="b" l="l" r="r" t="t"/>
              <a:pathLst>
                <a:path extrusionOk="0" h="3521" w="1470">
                  <a:moveTo>
                    <a:pt x="0" y="1"/>
                  </a:moveTo>
                  <a:lnTo>
                    <a:pt x="957" y="3520"/>
                  </a:lnTo>
                  <a:lnTo>
                    <a:pt x="1469" y="3520"/>
                  </a:lnTo>
                  <a:lnTo>
                    <a:pt x="51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45"/>
            <p:cNvSpPr/>
            <p:nvPr/>
          </p:nvSpPr>
          <p:spPr>
            <a:xfrm>
              <a:off x="2165827" y="1401975"/>
              <a:ext cx="117482" cy="280254"/>
            </a:xfrm>
            <a:custGeom>
              <a:rect b="b" l="l" r="r" t="t"/>
              <a:pathLst>
                <a:path extrusionOk="0" h="3521" w="1476">
                  <a:moveTo>
                    <a:pt x="0" y="1"/>
                  </a:moveTo>
                  <a:lnTo>
                    <a:pt x="957" y="3520"/>
                  </a:lnTo>
                  <a:lnTo>
                    <a:pt x="1475" y="3520"/>
                  </a:lnTo>
                  <a:lnTo>
                    <a:pt x="51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45"/>
            <p:cNvSpPr/>
            <p:nvPr/>
          </p:nvSpPr>
          <p:spPr>
            <a:xfrm>
              <a:off x="2067846" y="1401975"/>
              <a:ext cx="117084" cy="280254"/>
            </a:xfrm>
            <a:custGeom>
              <a:rect b="b" l="l" r="r" t="t"/>
              <a:pathLst>
                <a:path extrusionOk="0" h="3521" w="1471">
                  <a:moveTo>
                    <a:pt x="1" y="1"/>
                  </a:moveTo>
                  <a:lnTo>
                    <a:pt x="952" y="3520"/>
                  </a:lnTo>
                  <a:lnTo>
                    <a:pt x="1470" y="3520"/>
                  </a:lnTo>
                  <a:lnTo>
                    <a:pt x="51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45"/>
            <p:cNvSpPr/>
            <p:nvPr/>
          </p:nvSpPr>
          <p:spPr>
            <a:xfrm>
              <a:off x="1772790" y="1401975"/>
              <a:ext cx="117482" cy="280254"/>
            </a:xfrm>
            <a:custGeom>
              <a:rect b="b" l="l" r="r" t="t"/>
              <a:pathLst>
                <a:path extrusionOk="0" h="3521" w="1476">
                  <a:moveTo>
                    <a:pt x="0" y="1"/>
                  </a:moveTo>
                  <a:lnTo>
                    <a:pt x="957" y="3520"/>
                  </a:lnTo>
                  <a:lnTo>
                    <a:pt x="1475" y="3520"/>
                  </a:lnTo>
                  <a:lnTo>
                    <a:pt x="51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45"/>
            <p:cNvSpPr/>
            <p:nvPr/>
          </p:nvSpPr>
          <p:spPr>
            <a:xfrm>
              <a:off x="2951821" y="1401975"/>
              <a:ext cx="77605" cy="280254"/>
            </a:xfrm>
            <a:custGeom>
              <a:rect b="b" l="l" r="r" t="t"/>
              <a:pathLst>
                <a:path extrusionOk="0" h="3521" w="975">
                  <a:moveTo>
                    <a:pt x="0" y="1"/>
                  </a:moveTo>
                  <a:lnTo>
                    <a:pt x="957" y="3520"/>
                  </a:lnTo>
                  <a:lnTo>
                    <a:pt x="974" y="3520"/>
                  </a:lnTo>
                  <a:lnTo>
                    <a:pt x="974" y="3088"/>
                  </a:lnTo>
                  <a:lnTo>
                    <a:pt x="832" y="2723"/>
                  </a:lnTo>
                  <a:lnTo>
                    <a:pt x="974" y="2057"/>
                  </a:lnTo>
                  <a:lnTo>
                    <a:pt x="769" y="1111"/>
                  </a:lnTo>
                  <a:lnTo>
                    <a:pt x="769" y="918"/>
                  </a:lnTo>
                  <a:lnTo>
                    <a:pt x="51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45"/>
            <p:cNvSpPr/>
            <p:nvPr/>
          </p:nvSpPr>
          <p:spPr>
            <a:xfrm>
              <a:off x="1674412" y="1401975"/>
              <a:ext cx="117482" cy="280254"/>
            </a:xfrm>
            <a:custGeom>
              <a:rect b="b" l="l" r="r" t="t"/>
              <a:pathLst>
                <a:path extrusionOk="0" h="3521" w="1476">
                  <a:moveTo>
                    <a:pt x="0" y="1"/>
                  </a:moveTo>
                  <a:lnTo>
                    <a:pt x="957" y="3520"/>
                  </a:lnTo>
                  <a:lnTo>
                    <a:pt x="1475" y="3520"/>
                  </a:lnTo>
                  <a:lnTo>
                    <a:pt x="51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45"/>
            <p:cNvSpPr/>
            <p:nvPr/>
          </p:nvSpPr>
          <p:spPr>
            <a:xfrm>
              <a:off x="2362505" y="1401975"/>
              <a:ext cx="117084" cy="280254"/>
            </a:xfrm>
            <a:custGeom>
              <a:rect b="b" l="l" r="r" t="t"/>
              <a:pathLst>
                <a:path extrusionOk="0" h="3521" w="1471">
                  <a:moveTo>
                    <a:pt x="1" y="1"/>
                  </a:moveTo>
                  <a:lnTo>
                    <a:pt x="958" y="3520"/>
                  </a:lnTo>
                  <a:lnTo>
                    <a:pt x="1470" y="3520"/>
                  </a:lnTo>
                  <a:lnTo>
                    <a:pt x="51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45"/>
            <p:cNvSpPr/>
            <p:nvPr/>
          </p:nvSpPr>
          <p:spPr>
            <a:xfrm>
              <a:off x="2558784" y="1401975"/>
              <a:ext cx="117482" cy="280254"/>
            </a:xfrm>
            <a:custGeom>
              <a:rect b="b" l="l" r="r" t="t"/>
              <a:pathLst>
                <a:path extrusionOk="0" h="3521" w="1476">
                  <a:moveTo>
                    <a:pt x="1" y="1"/>
                  </a:moveTo>
                  <a:lnTo>
                    <a:pt x="958" y="3520"/>
                  </a:lnTo>
                  <a:lnTo>
                    <a:pt x="1476" y="3520"/>
                  </a:lnTo>
                  <a:lnTo>
                    <a:pt x="51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45"/>
            <p:cNvSpPr/>
            <p:nvPr/>
          </p:nvSpPr>
          <p:spPr>
            <a:xfrm>
              <a:off x="2657163" y="1401975"/>
              <a:ext cx="117482" cy="280254"/>
            </a:xfrm>
            <a:custGeom>
              <a:rect b="b" l="l" r="r" t="t"/>
              <a:pathLst>
                <a:path extrusionOk="0" h="3521" w="1476">
                  <a:moveTo>
                    <a:pt x="1" y="1"/>
                  </a:moveTo>
                  <a:lnTo>
                    <a:pt x="957" y="3520"/>
                  </a:lnTo>
                  <a:lnTo>
                    <a:pt x="1476" y="3520"/>
                  </a:lnTo>
                  <a:lnTo>
                    <a:pt x="51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45"/>
            <p:cNvSpPr/>
            <p:nvPr/>
          </p:nvSpPr>
          <p:spPr>
            <a:xfrm>
              <a:off x="2755541" y="1401975"/>
              <a:ext cx="117005" cy="280254"/>
            </a:xfrm>
            <a:custGeom>
              <a:rect b="b" l="l" r="r" t="t"/>
              <a:pathLst>
                <a:path extrusionOk="0" h="3521" w="1470">
                  <a:moveTo>
                    <a:pt x="0" y="1"/>
                  </a:moveTo>
                  <a:lnTo>
                    <a:pt x="957" y="3520"/>
                  </a:lnTo>
                  <a:lnTo>
                    <a:pt x="1470" y="3520"/>
                  </a:lnTo>
                  <a:lnTo>
                    <a:pt x="51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45"/>
            <p:cNvSpPr/>
            <p:nvPr/>
          </p:nvSpPr>
          <p:spPr>
            <a:xfrm>
              <a:off x="2460883" y="1401975"/>
              <a:ext cx="117005" cy="280254"/>
            </a:xfrm>
            <a:custGeom>
              <a:rect b="b" l="l" r="r" t="t"/>
              <a:pathLst>
                <a:path extrusionOk="0" h="3521" w="1470">
                  <a:moveTo>
                    <a:pt x="1" y="1"/>
                  </a:moveTo>
                  <a:lnTo>
                    <a:pt x="952" y="3520"/>
                  </a:lnTo>
                  <a:lnTo>
                    <a:pt x="1470" y="3520"/>
                  </a:lnTo>
                  <a:lnTo>
                    <a:pt x="51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45"/>
            <p:cNvSpPr/>
            <p:nvPr/>
          </p:nvSpPr>
          <p:spPr>
            <a:xfrm>
              <a:off x="2264126" y="1401975"/>
              <a:ext cx="117482" cy="280254"/>
            </a:xfrm>
            <a:custGeom>
              <a:rect b="b" l="l" r="r" t="t"/>
              <a:pathLst>
                <a:path extrusionOk="0" h="3521" w="1476">
                  <a:moveTo>
                    <a:pt x="1" y="1"/>
                  </a:moveTo>
                  <a:lnTo>
                    <a:pt x="958" y="3520"/>
                  </a:lnTo>
                  <a:lnTo>
                    <a:pt x="1476" y="3520"/>
                  </a:lnTo>
                  <a:lnTo>
                    <a:pt x="51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45"/>
            <p:cNvSpPr/>
            <p:nvPr/>
          </p:nvSpPr>
          <p:spPr>
            <a:xfrm>
              <a:off x="2853920" y="1401975"/>
              <a:ext cx="117005" cy="280254"/>
            </a:xfrm>
            <a:custGeom>
              <a:rect b="b" l="l" r="r" t="t"/>
              <a:pathLst>
                <a:path extrusionOk="0" h="3521" w="1470">
                  <a:moveTo>
                    <a:pt x="0" y="1"/>
                  </a:moveTo>
                  <a:lnTo>
                    <a:pt x="951" y="3520"/>
                  </a:lnTo>
                  <a:lnTo>
                    <a:pt x="1470" y="3520"/>
                  </a:lnTo>
                  <a:lnTo>
                    <a:pt x="51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7" name="Google Shape;1037;p45"/>
          <p:cNvSpPr/>
          <p:nvPr/>
        </p:nvSpPr>
        <p:spPr>
          <a:xfrm flipH="1" rot="181606">
            <a:off x="4086229" y="2054647"/>
            <a:ext cx="971543" cy="518126"/>
          </a:xfrm>
          <a:custGeom>
            <a:rect b="b" l="l" r="r" t="t"/>
            <a:pathLst>
              <a:path extrusionOk="0" h="4631" w="9500">
                <a:moveTo>
                  <a:pt x="0" y="0"/>
                </a:moveTo>
                <a:lnTo>
                  <a:pt x="142" y="1407"/>
                </a:lnTo>
                <a:lnTo>
                  <a:pt x="0" y="2455"/>
                </a:lnTo>
                <a:lnTo>
                  <a:pt x="142" y="3827"/>
                </a:lnTo>
                <a:lnTo>
                  <a:pt x="142" y="4630"/>
                </a:lnTo>
                <a:lnTo>
                  <a:pt x="9500" y="4556"/>
                </a:lnTo>
                <a:lnTo>
                  <a:pt x="9500" y="3571"/>
                </a:lnTo>
                <a:lnTo>
                  <a:pt x="9283" y="2164"/>
                </a:lnTo>
                <a:lnTo>
                  <a:pt x="9500" y="940"/>
                </a:lnTo>
                <a:lnTo>
                  <a:pt x="95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45"/>
          <p:cNvSpPr/>
          <p:nvPr/>
        </p:nvSpPr>
        <p:spPr>
          <a:xfrm rot="-84970">
            <a:off x="1634273" y="2054648"/>
            <a:ext cx="971553" cy="518123"/>
          </a:xfrm>
          <a:custGeom>
            <a:rect b="b" l="l" r="r" t="t"/>
            <a:pathLst>
              <a:path extrusionOk="0" h="4631" w="9500">
                <a:moveTo>
                  <a:pt x="0" y="0"/>
                </a:moveTo>
                <a:lnTo>
                  <a:pt x="142" y="1407"/>
                </a:lnTo>
                <a:lnTo>
                  <a:pt x="0" y="2455"/>
                </a:lnTo>
                <a:lnTo>
                  <a:pt x="142" y="3827"/>
                </a:lnTo>
                <a:lnTo>
                  <a:pt x="142" y="4630"/>
                </a:lnTo>
                <a:lnTo>
                  <a:pt x="9500" y="4556"/>
                </a:lnTo>
                <a:lnTo>
                  <a:pt x="9500" y="3571"/>
                </a:lnTo>
                <a:lnTo>
                  <a:pt x="9283" y="2164"/>
                </a:lnTo>
                <a:lnTo>
                  <a:pt x="9500" y="940"/>
                </a:lnTo>
                <a:lnTo>
                  <a:pt x="95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45"/>
          <p:cNvSpPr/>
          <p:nvPr/>
        </p:nvSpPr>
        <p:spPr>
          <a:xfrm rot="10667944">
            <a:off x="6538176" y="2054647"/>
            <a:ext cx="971545" cy="518124"/>
          </a:xfrm>
          <a:custGeom>
            <a:rect b="b" l="l" r="r" t="t"/>
            <a:pathLst>
              <a:path extrusionOk="0" h="4631" w="9500">
                <a:moveTo>
                  <a:pt x="0" y="0"/>
                </a:moveTo>
                <a:lnTo>
                  <a:pt x="142" y="1407"/>
                </a:lnTo>
                <a:lnTo>
                  <a:pt x="0" y="2455"/>
                </a:lnTo>
                <a:lnTo>
                  <a:pt x="142" y="3827"/>
                </a:lnTo>
                <a:lnTo>
                  <a:pt x="142" y="4630"/>
                </a:lnTo>
                <a:lnTo>
                  <a:pt x="9500" y="4556"/>
                </a:lnTo>
                <a:lnTo>
                  <a:pt x="9500" y="3571"/>
                </a:lnTo>
                <a:lnTo>
                  <a:pt x="9283" y="2164"/>
                </a:lnTo>
                <a:lnTo>
                  <a:pt x="9500" y="940"/>
                </a:lnTo>
                <a:lnTo>
                  <a:pt x="950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0" name="Google Shape;1040;p45"/>
          <p:cNvGrpSpPr/>
          <p:nvPr/>
        </p:nvGrpSpPr>
        <p:grpSpPr>
          <a:xfrm>
            <a:off x="4402373" y="2164625"/>
            <a:ext cx="339253" cy="298169"/>
            <a:chOff x="4467200" y="877100"/>
            <a:chExt cx="481825" cy="423475"/>
          </a:xfrm>
        </p:grpSpPr>
        <p:sp>
          <p:nvSpPr>
            <p:cNvPr id="1041" name="Google Shape;1041;p45"/>
            <p:cNvSpPr/>
            <p:nvPr/>
          </p:nvSpPr>
          <p:spPr>
            <a:xfrm>
              <a:off x="4467200" y="1018225"/>
              <a:ext cx="481825" cy="282350"/>
            </a:xfrm>
            <a:custGeom>
              <a:rect b="b" l="l" r="r" t="t"/>
              <a:pathLst>
                <a:path extrusionOk="0" h="11294" w="19273">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2" name="Google Shape;1042;p45"/>
            <p:cNvSpPr/>
            <p:nvPr/>
          </p:nvSpPr>
          <p:spPr>
            <a:xfrm>
              <a:off x="4608425" y="1129300"/>
              <a:ext cx="45125" cy="60175"/>
            </a:xfrm>
            <a:custGeom>
              <a:rect b="b" l="l" r="r" t="t"/>
              <a:pathLst>
                <a:path extrusionOk="0" h="2407" w="1805">
                  <a:moveTo>
                    <a:pt x="0" y="0"/>
                  </a:moveTo>
                  <a:lnTo>
                    <a:pt x="0" y="2406"/>
                  </a:lnTo>
                  <a:lnTo>
                    <a:pt x="1804" y="1205"/>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3" name="Google Shape;1043;p45"/>
            <p:cNvSpPr/>
            <p:nvPr/>
          </p:nvSpPr>
          <p:spPr>
            <a:xfrm>
              <a:off x="4495500" y="877100"/>
              <a:ext cx="141175" cy="141175"/>
            </a:xfrm>
            <a:custGeom>
              <a:rect b="b" l="l" r="r" t="t"/>
              <a:pathLst>
                <a:path extrusionOk="0" h="5647" w="5647">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4" name="Google Shape;1044;p45"/>
            <p:cNvSpPr/>
            <p:nvPr/>
          </p:nvSpPr>
          <p:spPr>
            <a:xfrm>
              <a:off x="4636650" y="877100"/>
              <a:ext cx="141175" cy="141175"/>
            </a:xfrm>
            <a:custGeom>
              <a:rect b="b" l="l" r="r" t="t"/>
              <a:pathLst>
                <a:path extrusionOk="0" h="5647" w="5647">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45" name="Google Shape;1045;p45"/>
          <p:cNvGrpSpPr/>
          <p:nvPr/>
        </p:nvGrpSpPr>
        <p:grpSpPr>
          <a:xfrm>
            <a:off x="1950424" y="2144083"/>
            <a:ext cx="339253" cy="339253"/>
            <a:chOff x="900750" y="1436075"/>
            <a:chExt cx="481825" cy="481825"/>
          </a:xfrm>
        </p:grpSpPr>
        <p:sp>
          <p:nvSpPr>
            <p:cNvPr id="1046" name="Google Shape;1046;p45"/>
            <p:cNvSpPr/>
            <p:nvPr/>
          </p:nvSpPr>
          <p:spPr>
            <a:xfrm>
              <a:off x="900750" y="1627500"/>
              <a:ext cx="481825" cy="290400"/>
            </a:xfrm>
            <a:custGeom>
              <a:rect b="b" l="l" r="r" t="t"/>
              <a:pathLst>
                <a:path extrusionOk="0" h="11616" w="19273">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7" name="Google Shape;1047;p45"/>
            <p:cNvSpPr/>
            <p:nvPr/>
          </p:nvSpPr>
          <p:spPr>
            <a:xfrm>
              <a:off x="1296950" y="1549900"/>
              <a:ext cx="71550" cy="105850"/>
            </a:xfrm>
            <a:custGeom>
              <a:rect b="b" l="l" r="r" t="t"/>
              <a:pathLst>
                <a:path extrusionOk="0" h="4234" w="2862">
                  <a:moveTo>
                    <a:pt x="0" y="0"/>
                  </a:moveTo>
                  <a:lnTo>
                    <a:pt x="0" y="4234"/>
                  </a:lnTo>
                  <a:lnTo>
                    <a:pt x="2861" y="2117"/>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8" name="Google Shape;1048;p45"/>
            <p:cNvSpPr/>
            <p:nvPr/>
          </p:nvSpPr>
          <p:spPr>
            <a:xfrm>
              <a:off x="914900" y="1549900"/>
              <a:ext cx="71550" cy="105850"/>
            </a:xfrm>
            <a:custGeom>
              <a:rect b="b" l="l" r="r" t="t"/>
              <a:pathLst>
                <a:path extrusionOk="0" h="4234" w="2862">
                  <a:moveTo>
                    <a:pt x="2861" y="0"/>
                  </a:moveTo>
                  <a:lnTo>
                    <a:pt x="0" y="2117"/>
                  </a:lnTo>
                  <a:lnTo>
                    <a:pt x="2861" y="4234"/>
                  </a:lnTo>
                  <a:lnTo>
                    <a:pt x="286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9" name="Google Shape;1049;p45"/>
            <p:cNvSpPr/>
            <p:nvPr/>
          </p:nvSpPr>
          <p:spPr>
            <a:xfrm>
              <a:off x="1014650" y="1436075"/>
              <a:ext cx="254100" cy="336150"/>
            </a:xfrm>
            <a:custGeom>
              <a:rect b="b" l="l" r="r" t="t"/>
              <a:pathLst>
                <a:path extrusionOk="0" h="13446" w="10164">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50" name="Google Shape;1050;p45"/>
          <p:cNvGrpSpPr/>
          <p:nvPr/>
        </p:nvGrpSpPr>
        <p:grpSpPr>
          <a:xfrm>
            <a:off x="6857156" y="2160066"/>
            <a:ext cx="333585" cy="307287"/>
            <a:chOff x="2682350" y="2643425"/>
            <a:chExt cx="473775" cy="436425"/>
          </a:xfrm>
        </p:grpSpPr>
        <p:sp>
          <p:nvSpPr>
            <p:cNvPr id="1051" name="Google Shape;1051;p45"/>
            <p:cNvSpPr/>
            <p:nvPr/>
          </p:nvSpPr>
          <p:spPr>
            <a:xfrm>
              <a:off x="2682350" y="2725775"/>
              <a:ext cx="70175" cy="73425"/>
            </a:xfrm>
            <a:custGeom>
              <a:rect b="b" l="l" r="r" t="t"/>
              <a:pathLst>
                <a:path extrusionOk="0" h="2937" w="2807">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2" name="Google Shape;1052;p45"/>
            <p:cNvSpPr/>
            <p:nvPr/>
          </p:nvSpPr>
          <p:spPr>
            <a:xfrm>
              <a:off x="2682350" y="3006350"/>
              <a:ext cx="70175" cy="73500"/>
            </a:xfrm>
            <a:custGeom>
              <a:rect b="b" l="l" r="r" t="t"/>
              <a:pathLst>
                <a:path extrusionOk="0" h="2940" w="2807">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3" name="Google Shape;1053;p45"/>
            <p:cNvSpPr/>
            <p:nvPr/>
          </p:nvSpPr>
          <p:spPr>
            <a:xfrm>
              <a:off x="3085925" y="2725700"/>
              <a:ext cx="70200" cy="73500"/>
            </a:xfrm>
            <a:custGeom>
              <a:rect b="b" l="l" r="r" t="t"/>
              <a:pathLst>
                <a:path extrusionOk="0" h="2940" w="2808">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4" name="Google Shape;1054;p45"/>
            <p:cNvSpPr/>
            <p:nvPr/>
          </p:nvSpPr>
          <p:spPr>
            <a:xfrm>
              <a:off x="2825150" y="2843075"/>
              <a:ext cx="180700" cy="107375"/>
            </a:xfrm>
            <a:custGeom>
              <a:rect b="b" l="l" r="r" t="t"/>
              <a:pathLst>
                <a:path extrusionOk="0" h="4295" w="7228">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5" name="Google Shape;1055;p45"/>
            <p:cNvSpPr/>
            <p:nvPr/>
          </p:nvSpPr>
          <p:spPr>
            <a:xfrm>
              <a:off x="2682350" y="2725700"/>
              <a:ext cx="473775" cy="354150"/>
            </a:xfrm>
            <a:custGeom>
              <a:rect b="b" l="l" r="r" t="t"/>
              <a:pathLst>
                <a:path extrusionOk="0" h="14166" w="18951">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6" name="Google Shape;1056;p45"/>
            <p:cNvSpPr/>
            <p:nvPr/>
          </p:nvSpPr>
          <p:spPr>
            <a:xfrm>
              <a:off x="3085925" y="3006350"/>
              <a:ext cx="70200" cy="73500"/>
            </a:xfrm>
            <a:custGeom>
              <a:rect b="b" l="l" r="r" t="t"/>
              <a:pathLst>
                <a:path extrusionOk="0" h="2940" w="2808">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7" name="Google Shape;1057;p45"/>
            <p:cNvSpPr/>
            <p:nvPr/>
          </p:nvSpPr>
          <p:spPr>
            <a:xfrm>
              <a:off x="2825450" y="2643425"/>
              <a:ext cx="187550" cy="54075"/>
            </a:xfrm>
            <a:custGeom>
              <a:rect b="b" l="l" r="r" t="t"/>
              <a:pathLst>
                <a:path extrusionOk="0" h="2163" w="7502">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58" name="Google Shape;1058;p45"/>
          <p:cNvSpPr/>
          <p:nvPr/>
        </p:nvSpPr>
        <p:spPr>
          <a:xfrm rot="1397610">
            <a:off x="7393981" y="432384"/>
            <a:ext cx="1211355" cy="389256"/>
          </a:xfrm>
          <a:custGeom>
            <a:rect b="b" l="l" r="r" t="t"/>
            <a:pathLst>
              <a:path extrusionOk="0" h="4654" w="17315">
                <a:moveTo>
                  <a:pt x="1" y="0"/>
                </a:moveTo>
                <a:lnTo>
                  <a:pt x="143" y="1413"/>
                </a:lnTo>
                <a:lnTo>
                  <a:pt x="1" y="2460"/>
                </a:lnTo>
                <a:lnTo>
                  <a:pt x="143" y="3839"/>
                </a:lnTo>
                <a:lnTo>
                  <a:pt x="143" y="4653"/>
                </a:lnTo>
                <a:lnTo>
                  <a:pt x="17314" y="4579"/>
                </a:lnTo>
                <a:lnTo>
                  <a:pt x="17314" y="3588"/>
                </a:lnTo>
                <a:lnTo>
                  <a:pt x="17098" y="2176"/>
                </a:lnTo>
                <a:lnTo>
                  <a:pt x="17314" y="940"/>
                </a:lnTo>
                <a:lnTo>
                  <a:pt x="1731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1"/>
                </a:solidFill>
                <a:latin typeface="Grand Hotel"/>
                <a:ea typeface="Grand Hotel"/>
                <a:cs typeface="Grand Hotel"/>
                <a:sym typeface="Grand Hotel"/>
              </a:rPr>
              <a:t>My Goals</a:t>
            </a:r>
            <a:endParaRPr sz="2000">
              <a:solidFill>
                <a:schemeClr val="accent1"/>
              </a:solidFill>
              <a:latin typeface="Grand Hotel"/>
              <a:ea typeface="Grand Hotel"/>
              <a:cs typeface="Grand Hotel"/>
              <a:sym typeface="Grand Hotel"/>
            </a:endParaRPr>
          </a:p>
        </p:txBody>
      </p:sp>
      <p:grpSp>
        <p:nvGrpSpPr>
          <p:cNvPr id="1059" name="Google Shape;1059;p45"/>
          <p:cNvGrpSpPr/>
          <p:nvPr/>
        </p:nvGrpSpPr>
        <p:grpSpPr>
          <a:xfrm>
            <a:off x="958887" y="208716"/>
            <a:ext cx="339250" cy="1455843"/>
            <a:chOff x="958887" y="208716"/>
            <a:chExt cx="339250" cy="1455843"/>
          </a:xfrm>
        </p:grpSpPr>
        <p:sp>
          <p:nvSpPr>
            <p:cNvPr id="1060" name="Google Shape;1060;p45"/>
            <p:cNvSpPr/>
            <p:nvPr/>
          </p:nvSpPr>
          <p:spPr>
            <a:xfrm rot="5400000">
              <a:off x="1114153" y="1634463"/>
              <a:ext cx="28720" cy="31472"/>
            </a:xfrm>
            <a:custGeom>
              <a:rect b="b" l="l" r="r" t="t"/>
              <a:pathLst>
                <a:path extrusionOk="0" h="263" w="240">
                  <a:moveTo>
                    <a:pt x="69" y="0"/>
                  </a:moveTo>
                  <a:cubicBezTo>
                    <a:pt x="0" y="86"/>
                    <a:pt x="23" y="177"/>
                    <a:pt x="74" y="262"/>
                  </a:cubicBezTo>
                  <a:cubicBezTo>
                    <a:pt x="97" y="251"/>
                    <a:pt x="120" y="234"/>
                    <a:pt x="143" y="217"/>
                  </a:cubicBezTo>
                  <a:cubicBezTo>
                    <a:pt x="239" y="131"/>
                    <a:pt x="239" y="120"/>
                    <a:pt x="143" y="34"/>
                  </a:cubicBezTo>
                  <a:cubicBezTo>
                    <a:pt x="120" y="23"/>
                    <a:pt x="97" y="6"/>
                    <a:pt x="69" y="0"/>
                  </a:cubicBezTo>
                  <a:close/>
                </a:path>
              </a:pathLst>
            </a:custGeom>
            <a:solidFill>
              <a:srgbClr val="F9E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45"/>
            <p:cNvSpPr/>
            <p:nvPr/>
          </p:nvSpPr>
          <p:spPr>
            <a:xfrm rot="5400000">
              <a:off x="410163" y="757440"/>
              <a:ext cx="1436698" cy="339250"/>
            </a:xfrm>
            <a:custGeom>
              <a:rect b="b" l="l" r="r" t="t"/>
              <a:pathLst>
                <a:path extrusionOk="0" h="2835" w="12006">
                  <a:moveTo>
                    <a:pt x="8097" y="288"/>
                  </a:moveTo>
                  <a:cubicBezTo>
                    <a:pt x="8103" y="288"/>
                    <a:pt x="8110" y="288"/>
                    <a:pt x="8116" y="289"/>
                  </a:cubicBezTo>
                  <a:cubicBezTo>
                    <a:pt x="8241" y="289"/>
                    <a:pt x="8327" y="363"/>
                    <a:pt x="8321" y="465"/>
                  </a:cubicBezTo>
                  <a:cubicBezTo>
                    <a:pt x="8310" y="574"/>
                    <a:pt x="8219" y="653"/>
                    <a:pt x="8116" y="653"/>
                  </a:cubicBezTo>
                  <a:cubicBezTo>
                    <a:pt x="8008" y="653"/>
                    <a:pt x="7922" y="562"/>
                    <a:pt x="7922" y="454"/>
                  </a:cubicBezTo>
                  <a:cubicBezTo>
                    <a:pt x="7922" y="363"/>
                    <a:pt x="8002" y="288"/>
                    <a:pt x="8097" y="288"/>
                  </a:cubicBezTo>
                  <a:close/>
                  <a:moveTo>
                    <a:pt x="5519" y="363"/>
                  </a:moveTo>
                  <a:cubicBezTo>
                    <a:pt x="5627" y="363"/>
                    <a:pt x="5718" y="443"/>
                    <a:pt x="5718" y="551"/>
                  </a:cubicBezTo>
                  <a:cubicBezTo>
                    <a:pt x="5724" y="642"/>
                    <a:pt x="5656" y="722"/>
                    <a:pt x="5565" y="733"/>
                  </a:cubicBezTo>
                  <a:cubicBezTo>
                    <a:pt x="5561" y="733"/>
                    <a:pt x="5558" y="733"/>
                    <a:pt x="5555" y="733"/>
                  </a:cubicBezTo>
                  <a:cubicBezTo>
                    <a:pt x="5455" y="733"/>
                    <a:pt x="5342" y="651"/>
                    <a:pt x="5337" y="568"/>
                  </a:cubicBezTo>
                  <a:cubicBezTo>
                    <a:pt x="5331" y="460"/>
                    <a:pt x="5411" y="369"/>
                    <a:pt x="5519" y="363"/>
                  </a:cubicBezTo>
                  <a:close/>
                  <a:moveTo>
                    <a:pt x="2842" y="380"/>
                  </a:moveTo>
                  <a:lnTo>
                    <a:pt x="2837" y="386"/>
                  </a:lnTo>
                  <a:cubicBezTo>
                    <a:pt x="2945" y="386"/>
                    <a:pt x="3030" y="471"/>
                    <a:pt x="3030" y="579"/>
                  </a:cubicBezTo>
                  <a:cubicBezTo>
                    <a:pt x="3025" y="682"/>
                    <a:pt x="2945" y="767"/>
                    <a:pt x="2837" y="773"/>
                  </a:cubicBezTo>
                  <a:cubicBezTo>
                    <a:pt x="2734" y="761"/>
                    <a:pt x="2654" y="682"/>
                    <a:pt x="2643" y="574"/>
                  </a:cubicBezTo>
                  <a:cubicBezTo>
                    <a:pt x="2649" y="471"/>
                    <a:pt x="2734" y="386"/>
                    <a:pt x="2842" y="380"/>
                  </a:cubicBezTo>
                  <a:close/>
                  <a:moveTo>
                    <a:pt x="9454" y="653"/>
                  </a:moveTo>
                  <a:cubicBezTo>
                    <a:pt x="9568" y="670"/>
                    <a:pt x="9659" y="767"/>
                    <a:pt x="9659" y="887"/>
                  </a:cubicBezTo>
                  <a:cubicBezTo>
                    <a:pt x="9659" y="995"/>
                    <a:pt x="9568" y="1080"/>
                    <a:pt x="9466" y="1080"/>
                  </a:cubicBezTo>
                  <a:cubicBezTo>
                    <a:pt x="9352" y="1075"/>
                    <a:pt x="9261" y="978"/>
                    <a:pt x="9261" y="864"/>
                  </a:cubicBezTo>
                  <a:cubicBezTo>
                    <a:pt x="9249" y="750"/>
                    <a:pt x="9341" y="653"/>
                    <a:pt x="9454" y="653"/>
                  </a:cubicBezTo>
                  <a:close/>
                  <a:moveTo>
                    <a:pt x="4183" y="726"/>
                  </a:moveTo>
                  <a:cubicBezTo>
                    <a:pt x="4271" y="726"/>
                    <a:pt x="4340" y="797"/>
                    <a:pt x="4334" y="887"/>
                  </a:cubicBezTo>
                  <a:cubicBezTo>
                    <a:pt x="4340" y="989"/>
                    <a:pt x="4266" y="1080"/>
                    <a:pt x="4164" y="1097"/>
                  </a:cubicBezTo>
                  <a:cubicBezTo>
                    <a:pt x="4160" y="1098"/>
                    <a:pt x="4157" y="1098"/>
                    <a:pt x="4153" y="1098"/>
                  </a:cubicBezTo>
                  <a:cubicBezTo>
                    <a:pt x="4055" y="1098"/>
                    <a:pt x="3976" y="1020"/>
                    <a:pt x="3981" y="921"/>
                  </a:cubicBezTo>
                  <a:cubicBezTo>
                    <a:pt x="3965" y="816"/>
                    <a:pt x="4050" y="727"/>
                    <a:pt x="4154" y="727"/>
                  </a:cubicBezTo>
                  <a:cubicBezTo>
                    <a:pt x="4157" y="727"/>
                    <a:pt x="4160" y="727"/>
                    <a:pt x="4164" y="727"/>
                  </a:cubicBezTo>
                  <a:cubicBezTo>
                    <a:pt x="4170" y="727"/>
                    <a:pt x="4177" y="726"/>
                    <a:pt x="4183" y="726"/>
                  </a:cubicBezTo>
                  <a:close/>
                  <a:moveTo>
                    <a:pt x="6817" y="772"/>
                  </a:moveTo>
                  <a:cubicBezTo>
                    <a:pt x="7055" y="772"/>
                    <a:pt x="7063" y="1137"/>
                    <a:pt x="6817" y="1137"/>
                  </a:cubicBezTo>
                  <a:cubicBezTo>
                    <a:pt x="6816" y="1137"/>
                    <a:pt x="6814" y="1137"/>
                    <a:pt x="6812" y="1137"/>
                  </a:cubicBezTo>
                  <a:cubicBezTo>
                    <a:pt x="6704" y="1126"/>
                    <a:pt x="6630" y="1041"/>
                    <a:pt x="6630" y="932"/>
                  </a:cubicBezTo>
                  <a:cubicBezTo>
                    <a:pt x="6624" y="845"/>
                    <a:pt x="6698" y="773"/>
                    <a:pt x="6790" y="773"/>
                  </a:cubicBezTo>
                  <a:cubicBezTo>
                    <a:pt x="6794" y="773"/>
                    <a:pt x="6797" y="773"/>
                    <a:pt x="6801" y="773"/>
                  </a:cubicBezTo>
                  <a:cubicBezTo>
                    <a:pt x="6806" y="772"/>
                    <a:pt x="6811" y="772"/>
                    <a:pt x="6817" y="772"/>
                  </a:cubicBezTo>
                  <a:close/>
                  <a:moveTo>
                    <a:pt x="1561" y="744"/>
                  </a:moveTo>
                  <a:cubicBezTo>
                    <a:pt x="1669" y="750"/>
                    <a:pt x="1749" y="841"/>
                    <a:pt x="1737" y="949"/>
                  </a:cubicBezTo>
                  <a:cubicBezTo>
                    <a:pt x="1737" y="1063"/>
                    <a:pt x="1652" y="1154"/>
                    <a:pt x="1544" y="1160"/>
                  </a:cubicBezTo>
                  <a:cubicBezTo>
                    <a:pt x="1436" y="1154"/>
                    <a:pt x="1356" y="1063"/>
                    <a:pt x="1367" y="961"/>
                  </a:cubicBezTo>
                  <a:cubicBezTo>
                    <a:pt x="1362" y="847"/>
                    <a:pt x="1447" y="750"/>
                    <a:pt x="1561" y="744"/>
                  </a:cubicBezTo>
                  <a:close/>
                  <a:moveTo>
                    <a:pt x="8172" y="1236"/>
                  </a:moveTo>
                  <a:cubicBezTo>
                    <a:pt x="8183" y="1236"/>
                    <a:pt x="8195" y="1237"/>
                    <a:pt x="8207" y="1240"/>
                  </a:cubicBezTo>
                  <a:cubicBezTo>
                    <a:pt x="8293" y="1240"/>
                    <a:pt x="8361" y="1314"/>
                    <a:pt x="8355" y="1399"/>
                  </a:cubicBezTo>
                  <a:cubicBezTo>
                    <a:pt x="8340" y="1489"/>
                    <a:pt x="8261" y="1549"/>
                    <a:pt x="8173" y="1549"/>
                  </a:cubicBezTo>
                  <a:cubicBezTo>
                    <a:pt x="8165" y="1549"/>
                    <a:pt x="8158" y="1548"/>
                    <a:pt x="8150" y="1547"/>
                  </a:cubicBezTo>
                  <a:cubicBezTo>
                    <a:pt x="8065" y="1547"/>
                    <a:pt x="7996" y="1473"/>
                    <a:pt x="8002" y="1388"/>
                  </a:cubicBezTo>
                  <a:cubicBezTo>
                    <a:pt x="8012" y="1303"/>
                    <a:pt x="8088" y="1236"/>
                    <a:pt x="8172" y="1236"/>
                  </a:cubicBezTo>
                  <a:close/>
                  <a:moveTo>
                    <a:pt x="10848" y="1144"/>
                  </a:moveTo>
                  <a:cubicBezTo>
                    <a:pt x="10958" y="1144"/>
                    <a:pt x="11067" y="1221"/>
                    <a:pt x="11043" y="1371"/>
                  </a:cubicBezTo>
                  <a:cubicBezTo>
                    <a:pt x="11038" y="1485"/>
                    <a:pt x="10947" y="1576"/>
                    <a:pt x="10833" y="1576"/>
                  </a:cubicBezTo>
                  <a:cubicBezTo>
                    <a:pt x="10719" y="1570"/>
                    <a:pt x="10633" y="1468"/>
                    <a:pt x="10650" y="1354"/>
                  </a:cubicBezTo>
                  <a:cubicBezTo>
                    <a:pt x="10642" y="1213"/>
                    <a:pt x="10745" y="1144"/>
                    <a:pt x="10848" y="1144"/>
                  </a:cubicBezTo>
                  <a:close/>
                  <a:moveTo>
                    <a:pt x="2847" y="1353"/>
                  </a:moveTo>
                  <a:cubicBezTo>
                    <a:pt x="2928" y="1353"/>
                    <a:pt x="2996" y="1420"/>
                    <a:pt x="2990" y="1502"/>
                  </a:cubicBezTo>
                  <a:cubicBezTo>
                    <a:pt x="2996" y="1590"/>
                    <a:pt x="2927" y="1667"/>
                    <a:pt x="2840" y="1667"/>
                  </a:cubicBezTo>
                  <a:cubicBezTo>
                    <a:pt x="2837" y="1667"/>
                    <a:pt x="2834" y="1667"/>
                    <a:pt x="2831" y="1667"/>
                  </a:cubicBezTo>
                  <a:cubicBezTo>
                    <a:pt x="2828" y="1667"/>
                    <a:pt x="2824" y="1667"/>
                    <a:pt x="2821" y="1667"/>
                  </a:cubicBezTo>
                  <a:cubicBezTo>
                    <a:pt x="2740" y="1667"/>
                    <a:pt x="2677" y="1601"/>
                    <a:pt x="2677" y="1519"/>
                  </a:cubicBezTo>
                  <a:cubicBezTo>
                    <a:pt x="2672" y="1428"/>
                    <a:pt x="2746" y="1354"/>
                    <a:pt x="2837" y="1354"/>
                  </a:cubicBezTo>
                  <a:cubicBezTo>
                    <a:pt x="2840" y="1354"/>
                    <a:pt x="2843" y="1353"/>
                    <a:pt x="2847" y="1353"/>
                  </a:cubicBezTo>
                  <a:close/>
                  <a:moveTo>
                    <a:pt x="5505" y="1279"/>
                  </a:moveTo>
                  <a:cubicBezTo>
                    <a:pt x="5510" y="1279"/>
                    <a:pt x="5515" y="1279"/>
                    <a:pt x="5519" y="1280"/>
                  </a:cubicBezTo>
                  <a:cubicBezTo>
                    <a:pt x="5741" y="1342"/>
                    <a:pt x="5730" y="1661"/>
                    <a:pt x="5508" y="1707"/>
                  </a:cubicBezTo>
                  <a:cubicBezTo>
                    <a:pt x="5399" y="1701"/>
                    <a:pt x="5314" y="1616"/>
                    <a:pt x="5314" y="1513"/>
                  </a:cubicBezTo>
                  <a:cubicBezTo>
                    <a:pt x="5314" y="1394"/>
                    <a:pt x="5408" y="1279"/>
                    <a:pt x="5505" y="1279"/>
                  </a:cubicBezTo>
                  <a:close/>
                  <a:moveTo>
                    <a:pt x="9481" y="1723"/>
                  </a:moveTo>
                  <a:cubicBezTo>
                    <a:pt x="9486" y="1723"/>
                    <a:pt x="9490" y="1723"/>
                    <a:pt x="9494" y="1724"/>
                  </a:cubicBezTo>
                  <a:cubicBezTo>
                    <a:pt x="9591" y="1741"/>
                    <a:pt x="9659" y="1826"/>
                    <a:pt x="9659" y="1923"/>
                  </a:cubicBezTo>
                  <a:cubicBezTo>
                    <a:pt x="9659" y="2023"/>
                    <a:pt x="9579" y="2111"/>
                    <a:pt x="9475" y="2111"/>
                  </a:cubicBezTo>
                  <a:cubicBezTo>
                    <a:pt x="9472" y="2111"/>
                    <a:pt x="9469" y="2111"/>
                    <a:pt x="9466" y="2111"/>
                  </a:cubicBezTo>
                  <a:cubicBezTo>
                    <a:pt x="9369" y="2106"/>
                    <a:pt x="9295" y="2014"/>
                    <a:pt x="9306" y="1918"/>
                  </a:cubicBezTo>
                  <a:cubicBezTo>
                    <a:pt x="9312" y="1820"/>
                    <a:pt x="9399" y="1723"/>
                    <a:pt x="9481" y="1723"/>
                  </a:cubicBezTo>
                  <a:close/>
                  <a:moveTo>
                    <a:pt x="4226" y="1718"/>
                  </a:moveTo>
                  <a:cubicBezTo>
                    <a:pt x="4329" y="1724"/>
                    <a:pt x="4414" y="1809"/>
                    <a:pt x="4409" y="1918"/>
                  </a:cubicBezTo>
                  <a:lnTo>
                    <a:pt x="4409" y="1923"/>
                  </a:lnTo>
                  <a:cubicBezTo>
                    <a:pt x="4403" y="2043"/>
                    <a:pt x="4306" y="2134"/>
                    <a:pt x="4186" y="2134"/>
                  </a:cubicBezTo>
                  <a:cubicBezTo>
                    <a:pt x="4084" y="2134"/>
                    <a:pt x="4004" y="2049"/>
                    <a:pt x="4010" y="1952"/>
                  </a:cubicBezTo>
                  <a:cubicBezTo>
                    <a:pt x="4021" y="1832"/>
                    <a:pt x="4107" y="1735"/>
                    <a:pt x="4226" y="1718"/>
                  </a:cubicBezTo>
                  <a:close/>
                  <a:moveTo>
                    <a:pt x="1571" y="1764"/>
                  </a:moveTo>
                  <a:cubicBezTo>
                    <a:pt x="1663" y="1764"/>
                    <a:pt x="1743" y="1841"/>
                    <a:pt x="1737" y="1940"/>
                  </a:cubicBezTo>
                  <a:cubicBezTo>
                    <a:pt x="1749" y="2054"/>
                    <a:pt x="1663" y="2151"/>
                    <a:pt x="1550" y="2157"/>
                  </a:cubicBezTo>
                  <a:cubicBezTo>
                    <a:pt x="1546" y="2157"/>
                    <a:pt x="1543" y="2157"/>
                    <a:pt x="1539" y="2157"/>
                  </a:cubicBezTo>
                  <a:cubicBezTo>
                    <a:pt x="1447" y="2157"/>
                    <a:pt x="1379" y="2085"/>
                    <a:pt x="1379" y="1992"/>
                  </a:cubicBezTo>
                  <a:cubicBezTo>
                    <a:pt x="1367" y="1883"/>
                    <a:pt x="1447" y="1781"/>
                    <a:pt x="1561" y="1764"/>
                  </a:cubicBezTo>
                  <a:cubicBezTo>
                    <a:pt x="1564" y="1764"/>
                    <a:pt x="1567" y="1764"/>
                    <a:pt x="1571" y="1764"/>
                  </a:cubicBezTo>
                  <a:close/>
                  <a:moveTo>
                    <a:pt x="6812" y="1872"/>
                  </a:moveTo>
                  <a:cubicBezTo>
                    <a:pt x="6920" y="1872"/>
                    <a:pt x="7006" y="1952"/>
                    <a:pt x="7017" y="2060"/>
                  </a:cubicBezTo>
                  <a:cubicBezTo>
                    <a:pt x="7006" y="2162"/>
                    <a:pt x="6926" y="2248"/>
                    <a:pt x="6823" y="2259"/>
                  </a:cubicBezTo>
                  <a:cubicBezTo>
                    <a:pt x="6715" y="2259"/>
                    <a:pt x="6630" y="2180"/>
                    <a:pt x="6630" y="2071"/>
                  </a:cubicBezTo>
                  <a:cubicBezTo>
                    <a:pt x="6624" y="1963"/>
                    <a:pt x="6704" y="1872"/>
                    <a:pt x="6812" y="1872"/>
                  </a:cubicBezTo>
                  <a:close/>
                  <a:moveTo>
                    <a:pt x="8120" y="2157"/>
                  </a:moveTo>
                  <a:cubicBezTo>
                    <a:pt x="8218" y="2157"/>
                    <a:pt x="8293" y="2240"/>
                    <a:pt x="8293" y="2339"/>
                  </a:cubicBezTo>
                  <a:cubicBezTo>
                    <a:pt x="8293" y="2436"/>
                    <a:pt x="8213" y="2516"/>
                    <a:pt x="8116" y="2521"/>
                  </a:cubicBezTo>
                  <a:cubicBezTo>
                    <a:pt x="8014" y="2510"/>
                    <a:pt x="7940" y="2430"/>
                    <a:pt x="7934" y="2333"/>
                  </a:cubicBezTo>
                  <a:cubicBezTo>
                    <a:pt x="7934" y="2237"/>
                    <a:pt x="8014" y="2157"/>
                    <a:pt x="8110" y="2157"/>
                  </a:cubicBezTo>
                  <a:cubicBezTo>
                    <a:pt x="8114" y="2157"/>
                    <a:pt x="8117" y="2157"/>
                    <a:pt x="8120" y="2157"/>
                  </a:cubicBezTo>
                  <a:close/>
                  <a:moveTo>
                    <a:pt x="2865" y="2174"/>
                  </a:moveTo>
                  <a:cubicBezTo>
                    <a:pt x="2951" y="2185"/>
                    <a:pt x="3019" y="2265"/>
                    <a:pt x="3025" y="2356"/>
                  </a:cubicBezTo>
                  <a:cubicBezTo>
                    <a:pt x="3025" y="2456"/>
                    <a:pt x="2933" y="2556"/>
                    <a:pt x="2849" y="2556"/>
                  </a:cubicBezTo>
                  <a:cubicBezTo>
                    <a:pt x="2847" y="2556"/>
                    <a:pt x="2845" y="2556"/>
                    <a:pt x="2842" y="2555"/>
                  </a:cubicBezTo>
                  <a:lnTo>
                    <a:pt x="2837" y="2561"/>
                  </a:lnTo>
                  <a:cubicBezTo>
                    <a:pt x="2746" y="2544"/>
                    <a:pt x="2677" y="2453"/>
                    <a:pt x="2683" y="2356"/>
                  </a:cubicBezTo>
                  <a:cubicBezTo>
                    <a:pt x="2689" y="2259"/>
                    <a:pt x="2763" y="2180"/>
                    <a:pt x="2865" y="2174"/>
                  </a:cubicBezTo>
                  <a:close/>
                  <a:moveTo>
                    <a:pt x="5519" y="2248"/>
                  </a:moveTo>
                  <a:cubicBezTo>
                    <a:pt x="5616" y="2248"/>
                    <a:pt x="5696" y="2322"/>
                    <a:pt x="5707" y="2419"/>
                  </a:cubicBezTo>
                  <a:cubicBezTo>
                    <a:pt x="5691" y="2525"/>
                    <a:pt x="5605" y="2602"/>
                    <a:pt x="5501" y="2602"/>
                  </a:cubicBezTo>
                  <a:cubicBezTo>
                    <a:pt x="5494" y="2602"/>
                    <a:pt x="5486" y="2602"/>
                    <a:pt x="5479" y="2601"/>
                  </a:cubicBezTo>
                  <a:lnTo>
                    <a:pt x="5479" y="2601"/>
                  </a:lnTo>
                  <a:lnTo>
                    <a:pt x="5485" y="2607"/>
                  </a:lnTo>
                  <a:cubicBezTo>
                    <a:pt x="5388" y="2607"/>
                    <a:pt x="5320" y="2527"/>
                    <a:pt x="5320" y="2436"/>
                  </a:cubicBezTo>
                  <a:cubicBezTo>
                    <a:pt x="5331" y="2333"/>
                    <a:pt x="5417" y="2254"/>
                    <a:pt x="5519" y="2248"/>
                  </a:cubicBezTo>
                  <a:close/>
                  <a:moveTo>
                    <a:pt x="10080" y="0"/>
                  </a:moveTo>
                  <a:cubicBezTo>
                    <a:pt x="9955" y="0"/>
                    <a:pt x="9830" y="6"/>
                    <a:pt x="9705" y="27"/>
                  </a:cubicBezTo>
                  <a:cubicBezTo>
                    <a:pt x="9705" y="50"/>
                    <a:pt x="9705" y="78"/>
                    <a:pt x="9699" y="101"/>
                  </a:cubicBezTo>
                  <a:cubicBezTo>
                    <a:pt x="9652" y="216"/>
                    <a:pt x="9586" y="273"/>
                    <a:pt x="9505" y="273"/>
                  </a:cubicBezTo>
                  <a:cubicBezTo>
                    <a:pt x="9498" y="273"/>
                    <a:pt x="9491" y="273"/>
                    <a:pt x="9483" y="272"/>
                  </a:cubicBezTo>
                  <a:cubicBezTo>
                    <a:pt x="9398" y="260"/>
                    <a:pt x="9363" y="203"/>
                    <a:pt x="9352" y="38"/>
                  </a:cubicBezTo>
                  <a:cubicBezTo>
                    <a:pt x="9007" y="30"/>
                    <a:pt x="8662" y="27"/>
                    <a:pt x="8316" y="27"/>
                  </a:cubicBezTo>
                  <a:cubicBezTo>
                    <a:pt x="7896" y="27"/>
                    <a:pt x="7475" y="32"/>
                    <a:pt x="7057" y="38"/>
                  </a:cubicBezTo>
                  <a:cubicBezTo>
                    <a:pt x="7108" y="141"/>
                    <a:pt x="7074" y="260"/>
                    <a:pt x="6977" y="323"/>
                  </a:cubicBezTo>
                  <a:cubicBezTo>
                    <a:pt x="6940" y="342"/>
                    <a:pt x="6900" y="351"/>
                    <a:pt x="6860" y="351"/>
                  </a:cubicBezTo>
                  <a:cubicBezTo>
                    <a:pt x="6802" y="351"/>
                    <a:pt x="6745" y="332"/>
                    <a:pt x="6698" y="294"/>
                  </a:cubicBezTo>
                  <a:cubicBezTo>
                    <a:pt x="6607" y="220"/>
                    <a:pt x="6618" y="135"/>
                    <a:pt x="6670" y="44"/>
                  </a:cubicBezTo>
                  <a:lnTo>
                    <a:pt x="4813" y="44"/>
                  </a:lnTo>
                  <a:cubicBezTo>
                    <a:pt x="4759" y="42"/>
                    <a:pt x="4704" y="40"/>
                    <a:pt x="4651" y="40"/>
                  </a:cubicBezTo>
                  <a:cubicBezTo>
                    <a:pt x="4557" y="40"/>
                    <a:pt x="4465" y="44"/>
                    <a:pt x="4374" y="55"/>
                  </a:cubicBezTo>
                  <a:cubicBezTo>
                    <a:pt x="4363" y="89"/>
                    <a:pt x="4352" y="118"/>
                    <a:pt x="4334" y="146"/>
                  </a:cubicBezTo>
                  <a:cubicBezTo>
                    <a:pt x="4307" y="206"/>
                    <a:pt x="4246" y="244"/>
                    <a:pt x="4181" y="244"/>
                  </a:cubicBezTo>
                  <a:cubicBezTo>
                    <a:pt x="4166" y="244"/>
                    <a:pt x="4150" y="242"/>
                    <a:pt x="4135" y="238"/>
                  </a:cubicBezTo>
                  <a:cubicBezTo>
                    <a:pt x="4050" y="220"/>
                    <a:pt x="4004" y="135"/>
                    <a:pt x="4027" y="55"/>
                  </a:cubicBezTo>
                  <a:cubicBezTo>
                    <a:pt x="3766" y="45"/>
                    <a:pt x="3503" y="43"/>
                    <a:pt x="3240" y="43"/>
                  </a:cubicBezTo>
                  <a:cubicBezTo>
                    <a:pt x="2993" y="43"/>
                    <a:pt x="2745" y="45"/>
                    <a:pt x="2498" y="45"/>
                  </a:cubicBezTo>
                  <a:cubicBezTo>
                    <a:pt x="2400" y="45"/>
                    <a:pt x="2302" y="45"/>
                    <a:pt x="2204" y="44"/>
                  </a:cubicBezTo>
                  <a:cubicBezTo>
                    <a:pt x="2154" y="40"/>
                    <a:pt x="2104" y="38"/>
                    <a:pt x="2053" y="38"/>
                  </a:cubicBezTo>
                  <a:cubicBezTo>
                    <a:pt x="1961" y="38"/>
                    <a:pt x="1869" y="44"/>
                    <a:pt x="1777" y="55"/>
                  </a:cubicBezTo>
                  <a:cubicBezTo>
                    <a:pt x="1737" y="209"/>
                    <a:pt x="1675" y="272"/>
                    <a:pt x="1567" y="272"/>
                  </a:cubicBezTo>
                  <a:cubicBezTo>
                    <a:pt x="1458" y="272"/>
                    <a:pt x="1413" y="215"/>
                    <a:pt x="1379" y="55"/>
                  </a:cubicBezTo>
                  <a:cubicBezTo>
                    <a:pt x="1292" y="47"/>
                    <a:pt x="1181" y="44"/>
                    <a:pt x="1061" y="44"/>
                  </a:cubicBezTo>
                  <a:cubicBezTo>
                    <a:pt x="667" y="44"/>
                    <a:pt x="170" y="83"/>
                    <a:pt x="92" y="135"/>
                  </a:cubicBezTo>
                  <a:lnTo>
                    <a:pt x="439" y="340"/>
                  </a:lnTo>
                  <a:cubicBezTo>
                    <a:pt x="467" y="374"/>
                    <a:pt x="502" y="408"/>
                    <a:pt x="530" y="443"/>
                  </a:cubicBezTo>
                  <a:cubicBezTo>
                    <a:pt x="598" y="505"/>
                    <a:pt x="627" y="574"/>
                    <a:pt x="581" y="653"/>
                  </a:cubicBezTo>
                  <a:cubicBezTo>
                    <a:pt x="548" y="710"/>
                    <a:pt x="496" y="731"/>
                    <a:pt x="439" y="731"/>
                  </a:cubicBezTo>
                  <a:cubicBezTo>
                    <a:pt x="410" y="731"/>
                    <a:pt x="379" y="726"/>
                    <a:pt x="348" y="716"/>
                  </a:cubicBezTo>
                  <a:cubicBezTo>
                    <a:pt x="319" y="710"/>
                    <a:pt x="297" y="676"/>
                    <a:pt x="274" y="659"/>
                  </a:cubicBezTo>
                  <a:cubicBezTo>
                    <a:pt x="194" y="727"/>
                    <a:pt x="126" y="813"/>
                    <a:pt x="69" y="904"/>
                  </a:cubicBezTo>
                  <a:cubicBezTo>
                    <a:pt x="6" y="989"/>
                    <a:pt x="18" y="1018"/>
                    <a:pt x="126" y="1063"/>
                  </a:cubicBezTo>
                  <a:cubicBezTo>
                    <a:pt x="217" y="1103"/>
                    <a:pt x="314" y="1137"/>
                    <a:pt x="411" y="1172"/>
                  </a:cubicBezTo>
                  <a:cubicBezTo>
                    <a:pt x="473" y="1194"/>
                    <a:pt x="445" y="1228"/>
                    <a:pt x="422" y="1263"/>
                  </a:cubicBezTo>
                  <a:cubicBezTo>
                    <a:pt x="462" y="1291"/>
                    <a:pt x="502" y="1314"/>
                    <a:pt x="536" y="1348"/>
                  </a:cubicBezTo>
                  <a:cubicBezTo>
                    <a:pt x="610" y="1411"/>
                    <a:pt x="627" y="1519"/>
                    <a:pt x="581" y="1604"/>
                  </a:cubicBezTo>
                  <a:cubicBezTo>
                    <a:pt x="549" y="1664"/>
                    <a:pt x="487" y="1702"/>
                    <a:pt x="422" y="1702"/>
                  </a:cubicBezTo>
                  <a:cubicBezTo>
                    <a:pt x="407" y="1702"/>
                    <a:pt x="391" y="1700"/>
                    <a:pt x="376" y="1695"/>
                  </a:cubicBezTo>
                  <a:cubicBezTo>
                    <a:pt x="274" y="1678"/>
                    <a:pt x="240" y="1599"/>
                    <a:pt x="240" y="1502"/>
                  </a:cubicBezTo>
                  <a:lnTo>
                    <a:pt x="240" y="1422"/>
                  </a:lnTo>
                  <a:cubicBezTo>
                    <a:pt x="217" y="1433"/>
                    <a:pt x="194" y="1445"/>
                    <a:pt x="171" y="1462"/>
                  </a:cubicBezTo>
                  <a:cubicBezTo>
                    <a:pt x="46" y="1564"/>
                    <a:pt x="46" y="1582"/>
                    <a:pt x="154" y="1695"/>
                  </a:cubicBezTo>
                  <a:cubicBezTo>
                    <a:pt x="251" y="1792"/>
                    <a:pt x="348" y="1889"/>
                    <a:pt x="439" y="1980"/>
                  </a:cubicBezTo>
                  <a:cubicBezTo>
                    <a:pt x="559" y="2100"/>
                    <a:pt x="559" y="2100"/>
                    <a:pt x="456" y="2242"/>
                  </a:cubicBezTo>
                  <a:cubicBezTo>
                    <a:pt x="485" y="2248"/>
                    <a:pt x="513" y="2254"/>
                    <a:pt x="536" y="2259"/>
                  </a:cubicBezTo>
                  <a:cubicBezTo>
                    <a:pt x="667" y="2305"/>
                    <a:pt x="701" y="2350"/>
                    <a:pt x="690" y="2459"/>
                  </a:cubicBezTo>
                  <a:cubicBezTo>
                    <a:pt x="684" y="2550"/>
                    <a:pt x="616" y="2624"/>
                    <a:pt x="524" y="2641"/>
                  </a:cubicBezTo>
                  <a:cubicBezTo>
                    <a:pt x="514" y="2642"/>
                    <a:pt x="505" y="2643"/>
                    <a:pt x="495" y="2643"/>
                  </a:cubicBezTo>
                  <a:cubicBezTo>
                    <a:pt x="410" y="2643"/>
                    <a:pt x="355" y="2595"/>
                    <a:pt x="319" y="2487"/>
                  </a:cubicBezTo>
                  <a:cubicBezTo>
                    <a:pt x="314" y="2470"/>
                    <a:pt x="308" y="2447"/>
                    <a:pt x="314" y="2430"/>
                  </a:cubicBezTo>
                  <a:lnTo>
                    <a:pt x="314" y="2430"/>
                  </a:lnTo>
                  <a:cubicBezTo>
                    <a:pt x="177" y="2538"/>
                    <a:pt x="75" y="2681"/>
                    <a:pt x="0" y="2835"/>
                  </a:cubicBezTo>
                  <a:cubicBezTo>
                    <a:pt x="185" y="2810"/>
                    <a:pt x="364" y="2805"/>
                    <a:pt x="542" y="2805"/>
                  </a:cubicBezTo>
                  <a:cubicBezTo>
                    <a:pt x="652" y="2805"/>
                    <a:pt x="761" y="2807"/>
                    <a:pt x="871" y="2807"/>
                  </a:cubicBezTo>
                  <a:cubicBezTo>
                    <a:pt x="913" y="2807"/>
                    <a:pt x="955" y="2807"/>
                    <a:pt x="997" y="2806"/>
                  </a:cubicBezTo>
                  <a:cubicBezTo>
                    <a:pt x="1186" y="2802"/>
                    <a:pt x="1378" y="2762"/>
                    <a:pt x="1567" y="2762"/>
                  </a:cubicBezTo>
                  <a:cubicBezTo>
                    <a:pt x="1619" y="2762"/>
                    <a:pt x="1670" y="2765"/>
                    <a:pt x="1720" y="2772"/>
                  </a:cubicBezTo>
                  <a:cubicBezTo>
                    <a:pt x="1914" y="2795"/>
                    <a:pt x="2102" y="2800"/>
                    <a:pt x="2290" y="2800"/>
                  </a:cubicBezTo>
                  <a:lnTo>
                    <a:pt x="3554" y="2800"/>
                  </a:lnTo>
                  <a:cubicBezTo>
                    <a:pt x="3594" y="2801"/>
                    <a:pt x="3633" y="2801"/>
                    <a:pt x="3672" y="2801"/>
                  </a:cubicBezTo>
                  <a:cubicBezTo>
                    <a:pt x="3953" y="2801"/>
                    <a:pt x="4230" y="2789"/>
                    <a:pt x="4510" y="2789"/>
                  </a:cubicBezTo>
                  <a:cubicBezTo>
                    <a:pt x="4609" y="2789"/>
                    <a:pt x="4708" y="2791"/>
                    <a:pt x="4807" y="2795"/>
                  </a:cubicBezTo>
                  <a:cubicBezTo>
                    <a:pt x="4985" y="2801"/>
                    <a:pt x="5163" y="2802"/>
                    <a:pt x="5341" y="2802"/>
                  </a:cubicBezTo>
                  <a:cubicBezTo>
                    <a:pt x="5587" y="2802"/>
                    <a:pt x="5832" y="2799"/>
                    <a:pt x="6078" y="2799"/>
                  </a:cubicBezTo>
                  <a:cubicBezTo>
                    <a:pt x="6155" y="2799"/>
                    <a:pt x="6233" y="2799"/>
                    <a:pt x="6311" y="2800"/>
                  </a:cubicBezTo>
                  <a:cubicBezTo>
                    <a:pt x="6504" y="2800"/>
                    <a:pt x="6692" y="2760"/>
                    <a:pt x="6884" y="2760"/>
                  </a:cubicBezTo>
                  <a:cubicBezTo>
                    <a:pt x="6896" y="2760"/>
                    <a:pt x="6908" y="2760"/>
                    <a:pt x="6920" y="2760"/>
                  </a:cubicBezTo>
                  <a:cubicBezTo>
                    <a:pt x="7241" y="2768"/>
                    <a:pt x="7563" y="2771"/>
                    <a:pt x="7884" y="2771"/>
                  </a:cubicBezTo>
                  <a:cubicBezTo>
                    <a:pt x="8275" y="2771"/>
                    <a:pt x="8665" y="2767"/>
                    <a:pt x="9056" y="2760"/>
                  </a:cubicBezTo>
                  <a:cubicBezTo>
                    <a:pt x="9202" y="2760"/>
                    <a:pt x="9347" y="2717"/>
                    <a:pt x="9493" y="2717"/>
                  </a:cubicBezTo>
                  <a:cubicBezTo>
                    <a:pt x="9530" y="2717"/>
                    <a:pt x="9566" y="2719"/>
                    <a:pt x="9603" y="2726"/>
                  </a:cubicBezTo>
                  <a:cubicBezTo>
                    <a:pt x="9730" y="2745"/>
                    <a:pt x="9857" y="2756"/>
                    <a:pt x="9985" y="2756"/>
                  </a:cubicBezTo>
                  <a:cubicBezTo>
                    <a:pt x="10011" y="2756"/>
                    <a:pt x="10037" y="2756"/>
                    <a:pt x="10064" y="2755"/>
                  </a:cubicBezTo>
                  <a:cubicBezTo>
                    <a:pt x="10209" y="2755"/>
                    <a:pt x="10349" y="2731"/>
                    <a:pt x="10489" y="2731"/>
                  </a:cubicBezTo>
                  <a:cubicBezTo>
                    <a:pt x="10503" y="2731"/>
                    <a:pt x="10517" y="2731"/>
                    <a:pt x="10531" y="2732"/>
                  </a:cubicBezTo>
                  <a:cubicBezTo>
                    <a:pt x="10543" y="2733"/>
                    <a:pt x="10555" y="2734"/>
                    <a:pt x="10567" y="2734"/>
                  </a:cubicBezTo>
                  <a:cubicBezTo>
                    <a:pt x="10684" y="2734"/>
                    <a:pt x="10794" y="2682"/>
                    <a:pt x="10867" y="2584"/>
                  </a:cubicBezTo>
                  <a:cubicBezTo>
                    <a:pt x="10838" y="2521"/>
                    <a:pt x="10770" y="2516"/>
                    <a:pt x="10724" y="2476"/>
                  </a:cubicBezTo>
                  <a:cubicBezTo>
                    <a:pt x="10662" y="2424"/>
                    <a:pt x="10639" y="2333"/>
                    <a:pt x="10673" y="2259"/>
                  </a:cubicBezTo>
                  <a:cubicBezTo>
                    <a:pt x="10705" y="2189"/>
                    <a:pt x="10778" y="2145"/>
                    <a:pt x="10853" y="2145"/>
                  </a:cubicBezTo>
                  <a:cubicBezTo>
                    <a:pt x="10858" y="2145"/>
                    <a:pt x="10862" y="2145"/>
                    <a:pt x="10867" y="2145"/>
                  </a:cubicBezTo>
                  <a:cubicBezTo>
                    <a:pt x="10952" y="2145"/>
                    <a:pt x="11026" y="2208"/>
                    <a:pt x="11026" y="2293"/>
                  </a:cubicBezTo>
                  <a:cubicBezTo>
                    <a:pt x="11032" y="2333"/>
                    <a:pt x="11043" y="2373"/>
                    <a:pt x="11055" y="2413"/>
                  </a:cubicBezTo>
                  <a:lnTo>
                    <a:pt x="12006" y="1513"/>
                  </a:lnTo>
                  <a:cubicBezTo>
                    <a:pt x="11955" y="1422"/>
                    <a:pt x="11932" y="1337"/>
                    <a:pt x="12006" y="1246"/>
                  </a:cubicBezTo>
                  <a:cubicBezTo>
                    <a:pt x="11977" y="1206"/>
                    <a:pt x="11943" y="1172"/>
                    <a:pt x="11903" y="1149"/>
                  </a:cubicBezTo>
                  <a:lnTo>
                    <a:pt x="11021" y="408"/>
                  </a:lnTo>
                  <a:lnTo>
                    <a:pt x="11021" y="408"/>
                  </a:lnTo>
                  <a:cubicBezTo>
                    <a:pt x="11032" y="465"/>
                    <a:pt x="11038" y="517"/>
                    <a:pt x="11038" y="568"/>
                  </a:cubicBezTo>
                  <a:cubicBezTo>
                    <a:pt x="11032" y="663"/>
                    <a:pt x="10953" y="734"/>
                    <a:pt x="10864" y="734"/>
                  </a:cubicBezTo>
                  <a:cubicBezTo>
                    <a:pt x="10857" y="734"/>
                    <a:pt x="10851" y="734"/>
                    <a:pt x="10844" y="733"/>
                  </a:cubicBezTo>
                  <a:cubicBezTo>
                    <a:pt x="10753" y="727"/>
                    <a:pt x="10679" y="659"/>
                    <a:pt x="10668" y="568"/>
                  </a:cubicBezTo>
                  <a:cubicBezTo>
                    <a:pt x="10673" y="471"/>
                    <a:pt x="10759" y="397"/>
                    <a:pt x="10855" y="397"/>
                  </a:cubicBezTo>
                  <a:cubicBezTo>
                    <a:pt x="10912" y="397"/>
                    <a:pt x="10964" y="403"/>
                    <a:pt x="11015" y="408"/>
                  </a:cubicBezTo>
                  <a:lnTo>
                    <a:pt x="10673" y="101"/>
                  </a:lnTo>
                  <a:cubicBezTo>
                    <a:pt x="10622" y="55"/>
                    <a:pt x="10582" y="4"/>
                    <a:pt x="10508" y="4"/>
                  </a:cubicBezTo>
                  <a:cubicBezTo>
                    <a:pt x="10482" y="5"/>
                    <a:pt x="10455" y="5"/>
                    <a:pt x="10429" y="5"/>
                  </a:cubicBezTo>
                  <a:cubicBezTo>
                    <a:pt x="10313" y="5"/>
                    <a:pt x="10196" y="0"/>
                    <a:pt x="100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45"/>
            <p:cNvSpPr/>
            <p:nvPr/>
          </p:nvSpPr>
          <p:spPr>
            <a:xfrm rot="5400000">
              <a:off x="1097519" y="233546"/>
              <a:ext cx="45832" cy="51935"/>
            </a:xfrm>
            <a:custGeom>
              <a:rect b="b" l="l" r="r" t="t"/>
              <a:pathLst>
                <a:path extrusionOk="0" h="434" w="383">
                  <a:moveTo>
                    <a:pt x="183" y="0"/>
                  </a:moveTo>
                  <a:cubicBezTo>
                    <a:pt x="109" y="35"/>
                    <a:pt x="47" y="91"/>
                    <a:pt x="1" y="154"/>
                  </a:cubicBezTo>
                  <a:cubicBezTo>
                    <a:pt x="1" y="183"/>
                    <a:pt x="1" y="211"/>
                    <a:pt x="1" y="234"/>
                  </a:cubicBezTo>
                  <a:cubicBezTo>
                    <a:pt x="1" y="331"/>
                    <a:pt x="29" y="410"/>
                    <a:pt x="138" y="427"/>
                  </a:cubicBezTo>
                  <a:cubicBezTo>
                    <a:pt x="153" y="432"/>
                    <a:pt x="168" y="434"/>
                    <a:pt x="183" y="434"/>
                  </a:cubicBezTo>
                  <a:cubicBezTo>
                    <a:pt x="248" y="434"/>
                    <a:pt x="309" y="396"/>
                    <a:pt x="337" y="336"/>
                  </a:cubicBezTo>
                  <a:cubicBezTo>
                    <a:pt x="383" y="251"/>
                    <a:pt x="365" y="148"/>
                    <a:pt x="297" y="80"/>
                  </a:cubicBezTo>
                  <a:cubicBezTo>
                    <a:pt x="263" y="52"/>
                    <a:pt x="223" y="23"/>
                    <a:pt x="1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45"/>
            <p:cNvSpPr/>
            <p:nvPr/>
          </p:nvSpPr>
          <p:spPr>
            <a:xfrm rot="5400000">
              <a:off x="990299" y="1479737"/>
              <a:ext cx="49182" cy="51935"/>
            </a:xfrm>
            <a:custGeom>
              <a:rect b="b" l="l" r="r" t="t"/>
              <a:pathLst>
                <a:path extrusionOk="0" h="434" w="411">
                  <a:moveTo>
                    <a:pt x="213" y="1"/>
                  </a:moveTo>
                  <a:cubicBezTo>
                    <a:pt x="139" y="1"/>
                    <a:pt x="67" y="40"/>
                    <a:pt x="35" y="115"/>
                  </a:cubicBezTo>
                  <a:cubicBezTo>
                    <a:pt x="0" y="189"/>
                    <a:pt x="23" y="280"/>
                    <a:pt x="86" y="326"/>
                  </a:cubicBezTo>
                  <a:cubicBezTo>
                    <a:pt x="131" y="366"/>
                    <a:pt x="200" y="377"/>
                    <a:pt x="228" y="434"/>
                  </a:cubicBezTo>
                  <a:cubicBezTo>
                    <a:pt x="297" y="388"/>
                    <a:pt x="359" y="331"/>
                    <a:pt x="410" y="263"/>
                  </a:cubicBezTo>
                  <a:cubicBezTo>
                    <a:pt x="405" y="223"/>
                    <a:pt x="393" y="189"/>
                    <a:pt x="388" y="149"/>
                  </a:cubicBezTo>
                  <a:cubicBezTo>
                    <a:pt x="388" y="67"/>
                    <a:pt x="319" y="1"/>
                    <a:pt x="238" y="1"/>
                  </a:cubicBezTo>
                  <a:cubicBezTo>
                    <a:pt x="235" y="1"/>
                    <a:pt x="232" y="1"/>
                    <a:pt x="228" y="1"/>
                  </a:cubicBezTo>
                  <a:cubicBezTo>
                    <a:pt x="223" y="1"/>
                    <a:pt x="218" y="1"/>
                    <a:pt x="2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45"/>
            <p:cNvSpPr/>
            <p:nvPr/>
          </p:nvSpPr>
          <p:spPr>
            <a:xfrm rot="5400000">
              <a:off x="1245365" y="1008676"/>
              <a:ext cx="60072" cy="38532"/>
            </a:xfrm>
            <a:custGeom>
              <a:rect b="b" l="l" r="r" t="t"/>
              <a:pathLst>
                <a:path extrusionOk="0" h="322" w="502">
                  <a:moveTo>
                    <a:pt x="259" y="1"/>
                  </a:moveTo>
                  <a:cubicBezTo>
                    <a:pt x="194" y="1"/>
                    <a:pt x="129" y="3"/>
                    <a:pt x="63" y="9"/>
                  </a:cubicBezTo>
                  <a:cubicBezTo>
                    <a:pt x="12" y="106"/>
                    <a:pt x="0" y="191"/>
                    <a:pt x="92" y="265"/>
                  </a:cubicBezTo>
                  <a:cubicBezTo>
                    <a:pt x="139" y="303"/>
                    <a:pt x="196" y="322"/>
                    <a:pt x="254" y="322"/>
                  </a:cubicBezTo>
                  <a:cubicBezTo>
                    <a:pt x="293" y="322"/>
                    <a:pt x="333" y="313"/>
                    <a:pt x="371" y="294"/>
                  </a:cubicBezTo>
                  <a:cubicBezTo>
                    <a:pt x="467" y="231"/>
                    <a:pt x="502" y="112"/>
                    <a:pt x="450" y="9"/>
                  </a:cubicBezTo>
                  <a:cubicBezTo>
                    <a:pt x="388" y="3"/>
                    <a:pt x="324" y="1"/>
                    <a:pt x="25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45"/>
            <p:cNvSpPr/>
            <p:nvPr/>
          </p:nvSpPr>
          <p:spPr>
            <a:xfrm rot="5400000">
              <a:off x="981983" y="244735"/>
              <a:ext cx="46430" cy="48105"/>
            </a:xfrm>
            <a:custGeom>
              <a:rect b="b" l="l" r="r" t="t"/>
              <a:pathLst>
                <a:path extrusionOk="0" h="402" w="388">
                  <a:moveTo>
                    <a:pt x="142" y="1"/>
                  </a:moveTo>
                  <a:cubicBezTo>
                    <a:pt x="85" y="52"/>
                    <a:pt x="34" y="115"/>
                    <a:pt x="0" y="189"/>
                  </a:cubicBezTo>
                  <a:cubicBezTo>
                    <a:pt x="0" y="206"/>
                    <a:pt x="0" y="229"/>
                    <a:pt x="6" y="246"/>
                  </a:cubicBezTo>
                  <a:cubicBezTo>
                    <a:pt x="41" y="358"/>
                    <a:pt x="95" y="401"/>
                    <a:pt x="179" y="401"/>
                  </a:cubicBezTo>
                  <a:cubicBezTo>
                    <a:pt x="189" y="401"/>
                    <a:pt x="200" y="401"/>
                    <a:pt x="211" y="400"/>
                  </a:cubicBezTo>
                  <a:cubicBezTo>
                    <a:pt x="302" y="382"/>
                    <a:pt x="370" y="308"/>
                    <a:pt x="376" y="217"/>
                  </a:cubicBezTo>
                  <a:cubicBezTo>
                    <a:pt x="387" y="109"/>
                    <a:pt x="353" y="64"/>
                    <a:pt x="222" y="18"/>
                  </a:cubicBezTo>
                  <a:cubicBezTo>
                    <a:pt x="199" y="12"/>
                    <a:pt x="171" y="7"/>
                    <a:pt x="1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45"/>
            <p:cNvSpPr/>
            <p:nvPr/>
          </p:nvSpPr>
          <p:spPr>
            <a:xfrm rot="5400000">
              <a:off x="1207790" y="1486737"/>
              <a:ext cx="44515" cy="39968"/>
            </a:xfrm>
            <a:custGeom>
              <a:rect b="b" l="l" r="r" t="t"/>
              <a:pathLst>
                <a:path extrusionOk="0" h="334" w="372">
                  <a:moveTo>
                    <a:pt x="178" y="0"/>
                  </a:moveTo>
                  <a:cubicBezTo>
                    <a:pt x="86" y="0"/>
                    <a:pt x="6" y="73"/>
                    <a:pt x="1" y="172"/>
                  </a:cubicBezTo>
                  <a:cubicBezTo>
                    <a:pt x="12" y="263"/>
                    <a:pt x="86" y="331"/>
                    <a:pt x="177" y="331"/>
                  </a:cubicBezTo>
                  <a:cubicBezTo>
                    <a:pt x="186" y="333"/>
                    <a:pt x="195" y="333"/>
                    <a:pt x="204" y="333"/>
                  </a:cubicBezTo>
                  <a:cubicBezTo>
                    <a:pt x="290" y="333"/>
                    <a:pt x="366" y="259"/>
                    <a:pt x="371" y="172"/>
                  </a:cubicBezTo>
                  <a:cubicBezTo>
                    <a:pt x="371" y="115"/>
                    <a:pt x="360" y="63"/>
                    <a:pt x="348" y="12"/>
                  </a:cubicBezTo>
                  <a:cubicBezTo>
                    <a:pt x="297" y="6"/>
                    <a:pt x="240" y="1"/>
                    <a:pt x="189" y="1"/>
                  </a:cubicBezTo>
                  <a:cubicBezTo>
                    <a:pt x="185" y="0"/>
                    <a:pt x="182" y="0"/>
                    <a:pt x="17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45"/>
            <p:cNvSpPr/>
            <p:nvPr/>
          </p:nvSpPr>
          <p:spPr>
            <a:xfrm rot="5400000">
              <a:off x="1212637" y="238333"/>
              <a:ext cx="42361" cy="47268"/>
            </a:xfrm>
            <a:custGeom>
              <a:rect b="b" l="l" r="r" t="t"/>
              <a:pathLst>
                <a:path extrusionOk="0" h="395" w="354">
                  <a:moveTo>
                    <a:pt x="165" y="0"/>
                  </a:moveTo>
                  <a:cubicBezTo>
                    <a:pt x="165" y="137"/>
                    <a:pt x="29" y="199"/>
                    <a:pt x="0" y="319"/>
                  </a:cubicBezTo>
                  <a:cubicBezTo>
                    <a:pt x="23" y="342"/>
                    <a:pt x="46" y="370"/>
                    <a:pt x="74" y="376"/>
                  </a:cubicBezTo>
                  <a:cubicBezTo>
                    <a:pt x="109" y="387"/>
                    <a:pt x="143" y="394"/>
                    <a:pt x="175" y="394"/>
                  </a:cubicBezTo>
                  <a:cubicBezTo>
                    <a:pt x="227" y="394"/>
                    <a:pt x="273" y="375"/>
                    <a:pt x="308" y="319"/>
                  </a:cubicBezTo>
                  <a:cubicBezTo>
                    <a:pt x="353" y="234"/>
                    <a:pt x="325" y="165"/>
                    <a:pt x="256" y="103"/>
                  </a:cubicBezTo>
                  <a:cubicBezTo>
                    <a:pt x="222" y="74"/>
                    <a:pt x="194" y="34"/>
                    <a:pt x="1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45"/>
            <p:cNvSpPr/>
            <p:nvPr/>
          </p:nvSpPr>
          <p:spPr>
            <a:xfrm rot="5400000">
              <a:off x="1255477" y="383128"/>
              <a:ext cx="47746" cy="27523"/>
            </a:xfrm>
            <a:custGeom>
              <a:rect b="b" l="l" r="r" t="t"/>
              <a:pathLst>
                <a:path extrusionOk="0" h="230" w="399">
                  <a:moveTo>
                    <a:pt x="199" y="0"/>
                  </a:moveTo>
                  <a:cubicBezTo>
                    <a:pt x="132" y="0"/>
                    <a:pt x="65" y="5"/>
                    <a:pt x="0" y="13"/>
                  </a:cubicBezTo>
                  <a:cubicBezTo>
                    <a:pt x="34" y="173"/>
                    <a:pt x="80" y="224"/>
                    <a:pt x="188" y="230"/>
                  </a:cubicBezTo>
                  <a:cubicBezTo>
                    <a:pt x="296" y="230"/>
                    <a:pt x="359" y="167"/>
                    <a:pt x="399" y="13"/>
                  </a:cubicBezTo>
                  <a:cubicBezTo>
                    <a:pt x="333" y="5"/>
                    <a:pt x="266" y="0"/>
                    <a:pt x="1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45"/>
            <p:cNvSpPr/>
            <p:nvPr/>
          </p:nvSpPr>
          <p:spPr>
            <a:xfrm rot="5400000">
              <a:off x="1259306" y="1331831"/>
              <a:ext cx="42361" cy="31472"/>
            </a:xfrm>
            <a:custGeom>
              <a:rect b="b" l="l" r="r" t="t"/>
              <a:pathLst>
                <a:path extrusionOk="0" h="263" w="354">
                  <a:moveTo>
                    <a:pt x="262" y="1"/>
                  </a:moveTo>
                  <a:cubicBezTo>
                    <a:pt x="175" y="1"/>
                    <a:pt x="89" y="24"/>
                    <a:pt x="1" y="28"/>
                  </a:cubicBezTo>
                  <a:cubicBezTo>
                    <a:pt x="12" y="193"/>
                    <a:pt x="46" y="244"/>
                    <a:pt x="132" y="261"/>
                  </a:cubicBezTo>
                  <a:cubicBezTo>
                    <a:pt x="139" y="262"/>
                    <a:pt x="147" y="263"/>
                    <a:pt x="154" y="263"/>
                  </a:cubicBezTo>
                  <a:cubicBezTo>
                    <a:pt x="236" y="263"/>
                    <a:pt x="306" y="205"/>
                    <a:pt x="348" y="91"/>
                  </a:cubicBezTo>
                  <a:cubicBezTo>
                    <a:pt x="354" y="62"/>
                    <a:pt x="354" y="39"/>
                    <a:pt x="354" y="11"/>
                  </a:cubicBezTo>
                  <a:cubicBezTo>
                    <a:pt x="323" y="3"/>
                    <a:pt x="292" y="1"/>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45"/>
            <p:cNvSpPr/>
            <p:nvPr/>
          </p:nvSpPr>
          <p:spPr>
            <a:xfrm rot="5400000">
              <a:off x="1258768" y="696470"/>
              <a:ext cx="44396" cy="24292"/>
            </a:xfrm>
            <a:custGeom>
              <a:rect b="b" l="l" r="r" t="t"/>
              <a:pathLst>
                <a:path extrusionOk="0" h="203" w="371">
                  <a:moveTo>
                    <a:pt x="200" y="0"/>
                  </a:moveTo>
                  <a:cubicBezTo>
                    <a:pt x="143" y="0"/>
                    <a:pt x="86" y="5"/>
                    <a:pt x="29" y="13"/>
                  </a:cubicBezTo>
                  <a:cubicBezTo>
                    <a:pt x="1" y="93"/>
                    <a:pt x="52" y="178"/>
                    <a:pt x="132" y="196"/>
                  </a:cubicBezTo>
                  <a:cubicBezTo>
                    <a:pt x="148" y="200"/>
                    <a:pt x="165" y="202"/>
                    <a:pt x="181" y="202"/>
                  </a:cubicBezTo>
                  <a:cubicBezTo>
                    <a:pt x="245" y="202"/>
                    <a:pt x="305" y="169"/>
                    <a:pt x="337" y="110"/>
                  </a:cubicBezTo>
                  <a:cubicBezTo>
                    <a:pt x="348" y="76"/>
                    <a:pt x="360" y="47"/>
                    <a:pt x="371" y="13"/>
                  </a:cubicBezTo>
                  <a:cubicBezTo>
                    <a:pt x="314" y="5"/>
                    <a:pt x="257" y="0"/>
                    <a:pt x="20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45"/>
            <p:cNvSpPr/>
            <p:nvPr/>
          </p:nvSpPr>
          <p:spPr>
            <a:xfrm rot="5400000">
              <a:off x="1170156" y="1314838"/>
              <a:ext cx="48464" cy="51217"/>
            </a:xfrm>
            <a:custGeom>
              <a:rect b="b" l="l" r="r" t="t"/>
              <a:pathLst>
                <a:path extrusionOk="0" h="428" w="405">
                  <a:moveTo>
                    <a:pt x="199" y="0"/>
                  </a:moveTo>
                  <a:cubicBezTo>
                    <a:pt x="86" y="0"/>
                    <a:pt x="0" y="97"/>
                    <a:pt x="6" y="211"/>
                  </a:cubicBezTo>
                  <a:cubicBezTo>
                    <a:pt x="6" y="325"/>
                    <a:pt x="91" y="422"/>
                    <a:pt x="211" y="427"/>
                  </a:cubicBezTo>
                  <a:cubicBezTo>
                    <a:pt x="313" y="427"/>
                    <a:pt x="404" y="342"/>
                    <a:pt x="404" y="234"/>
                  </a:cubicBezTo>
                  <a:cubicBezTo>
                    <a:pt x="404" y="114"/>
                    <a:pt x="313" y="17"/>
                    <a:pt x="1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45"/>
            <p:cNvSpPr/>
            <p:nvPr/>
          </p:nvSpPr>
          <p:spPr>
            <a:xfrm rot="5400000">
              <a:off x="1107152" y="1484224"/>
              <a:ext cx="56003" cy="51217"/>
            </a:xfrm>
            <a:custGeom>
              <a:rect b="b" l="l" r="r" t="t"/>
              <a:pathLst>
                <a:path extrusionOk="0" h="428" w="468">
                  <a:moveTo>
                    <a:pt x="229" y="0"/>
                  </a:moveTo>
                  <a:cubicBezTo>
                    <a:pt x="114" y="0"/>
                    <a:pt x="17" y="90"/>
                    <a:pt x="11" y="211"/>
                  </a:cubicBezTo>
                  <a:cubicBezTo>
                    <a:pt x="0" y="320"/>
                    <a:pt x="80" y="422"/>
                    <a:pt x="194" y="428"/>
                  </a:cubicBezTo>
                  <a:cubicBezTo>
                    <a:pt x="433" y="405"/>
                    <a:pt x="467" y="75"/>
                    <a:pt x="239" y="1"/>
                  </a:cubicBezTo>
                  <a:cubicBezTo>
                    <a:pt x="236" y="1"/>
                    <a:pt x="232" y="0"/>
                    <a:pt x="22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45"/>
            <p:cNvSpPr/>
            <p:nvPr/>
          </p:nvSpPr>
          <p:spPr>
            <a:xfrm rot="5400000">
              <a:off x="1043371" y="687854"/>
              <a:ext cx="48584" cy="49781"/>
            </a:xfrm>
            <a:custGeom>
              <a:rect b="b" l="l" r="r" t="t"/>
              <a:pathLst>
                <a:path extrusionOk="0" h="416" w="406">
                  <a:moveTo>
                    <a:pt x="217" y="0"/>
                  </a:moveTo>
                  <a:cubicBezTo>
                    <a:pt x="98" y="17"/>
                    <a:pt x="12" y="114"/>
                    <a:pt x="1" y="234"/>
                  </a:cubicBezTo>
                  <a:cubicBezTo>
                    <a:pt x="1" y="331"/>
                    <a:pt x="75" y="416"/>
                    <a:pt x="177" y="416"/>
                  </a:cubicBezTo>
                  <a:cubicBezTo>
                    <a:pt x="297" y="416"/>
                    <a:pt x="394" y="319"/>
                    <a:pt x="400" y="200"/>
                  </a:cubicBezTo>
                  <a:cubicBezTo>
                    <a:pt x="405" y="97"/>
                    <a:pt x="325" y="6"/>
                    <a:pt x="21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45"/>
            <p:cNvSpPr/>
            <p:nvPr/>
          </p:nvSpPr>
          <p:spPr>
            <a:xfrm rot="5400000">
              <a:off x="1093869" y="844615"/>
              <a:ext cx="51217" cy="51217"/>
            </a:xfrm>
            <a:custGeom>
              <a:rect b="b" l="l" r="r" t="t"/>
              <a:pathLst>
                <a:path extrusionOk="0" h="428" w="428">
                  <a:moveTo>
                    <a:pt x="198" y="1"/>
                  </a:moveTo>
                  <a:cubicBezTo>
                    <a:pt x="98" y="1"/>
                    <a:pt x="0" y="112"/>
                    <a:pt x="0" y="234"/>
                  </a:cubicBezTo>
                  <a:cubicBezTo>
                    <a:pt x="6" y="337"/>
                    <a:pt x="85" y="422"/>
                    <a:pt x="194" y="428"/>
                  </a:cubicBezTo>
                  <a:cubicBezTo>
                    <a:pt x="416" y="382"/>
                    <a:pt x="427" y="63"/>
                    <a:pt x="205" y="1"/>
                  </a:cubicBezTo>
                  <a:cubicBezTo>
                    <a:pt x="203" y="1"/>
                    <a:pt x="200" y="1"/>
                    <a:pt x="19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45"/>
            <p:cNvSpPr/>
            <p:nvPr/>
          </p:nvSpPr>
          <p:spPr>
            <a:xfrm rot="5400000">
              <a:off x="1160583" y="369486"/>
              <a:ext cx="47148" cy="49900"/>
            </a:xfrm>
            <a:custGeom>
              <a:rect b="b" l="l" r="r" t="t"/>
              <a:pathLst>
                <a:path extrusionOk="0" h="417" w="394">
                  <a:moveTo>
                    <a:pt x="206" y="0"/>
                  </a:moveTo>
                  <a:cubicBezTo>
                    <a:pt x="98" y="12"/>
                    <a:pt x="12" y="103"/>
                    <a:pt x="12" y="217"/>
                  </a:cubicBezTo>
                  <a:cubicBezTo>
                    <a:pt x="1" y="319"/>
                    <a:pt x="81" y="410"/>
                    <a:pt x="189" y="416"/>
                  </a:cubicBezTo>
                  <a:cubicBezTo>
                    <a:pt x="297" y="410"/>
                    <a:pt x="382" y="314"/>
                    <a:pt x="382" y="205"/>
                  </a:cubicBezTo>
                  <a:cubicBezTo>
                    <a:pt x="394" y="97"/>
                    <a:pt x="314" y="6"/>
                    <a:pt x="20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45"/>
            <p:cNvSpPr/>
            <p:nvPr/>
          </p:nvSpPr>
          <p:spPr>
            <a:xfrm rot="5400000">
              <a:off x="1027396" y="1001556"/>
              <a:ext cx="47148" cy="46550"/>
            </a:xfrm>
            <a:custGeom>
              <a:rect b="b" l="l" r="r" t="t"/>
              <a:pathLst>
                <a:path extrusionOk="0" h="389" w="394">
                  <a:moveTo>
                    <a:pt x="199" y="1"/>
                  </a:moveTo>
                  <a:cubicBezTo>
                    <a:pt x="196" y="1"/>
                    <a:pt x="192" y="1"/>
                    <a:pt x="189" y="1"/>
                  </a:cubicBezTo>
                  <a:cubicBezTo>
                    <a:pt x="81" y="1"/>
                    <a:pt x="1" y="92"/>
                    <a:pt x="1" y="200"/>
                  </a:cubicBezTo>
                  <a:cubicBezTo>
                    <a:pt x="7" y="303"/>
                    <a:pt x="92" y="388"/>
                    <a:pt x="200" y="388"/>
                  </a:cubicBezTo>
                  <a:cubicBezTo>
                    <a:pt x="303" y="371"/>
                    <a:pt x="383" y="291"/>
                    <a:pt x="394" y="183"/>
                  </a:cubicBezTo>
                  <a:cubicBezTo>
                    <a:pt x="383" y="84"/>
                    <a:pt x="302" y="1"/>
                    <a:pt x="19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45"/>
            <p:cNvSpPr/>
            <p:nvPr/>
          </p:nvSpPr>
          <p:spPr>
            <a:xfrm rot="5400000">
              <a:off x="1206295" y="524930"/>
              <a:ext cx="46430" cy="46550"/>
            </a:xfrm>
            <a:custGeom>
              <a:rect b="b" l="l" r="r" t="t"/>
              <a:pathLst>
                <a:path extrusionOk="0" h="389" w="388">
                  <a:moveTo>
                    <a:pt x="199" y="1"/>
                  </a:moveTo>
                  <a:cubicBezTo>
                    <a:pt x="91" y="7"/>
                    <a:pt x="11" y="86"/>
                    <a:pt x="0" y="189"/>
                  </a:cubicBezTo>
                  <a:cubicBezTo>
                    <a:pt x="11" y="291"/>
                    <a:pt x="91" y="377"/>
                    <a:pt x="194" y="388"/>
                  </a:cubicBezTo>
                  <a:cubicBezTo>
                    <a:pt x="302" y="382"/>
                    <a:pt x="387" y="297"/>
                    <a:pt x="387" y="195"/>
                  </a:cubicBezTo>
                  <a:cubicBezTo>
                    <a:pt x="387" y="86"/>
                    <a:pt x="302" y="1"/>
                    <a:pt x="19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45"/>
            <p:cNvSpPr/>
            <p:nvPr/>
          </p:nvSpPr>
          <p:spPr>
            <a:xfrm rot="5400000">
              <a:off x="1040798" y="371520"/>
              <a:ext cx="45712" cy="47268"/>
            </a:xfrm>
            <a:custGeom>
              <a:rect b="b" l="l" r="r" t="t"/>
              <a:pathLst>
                <a:path extrusionOk="0" h="395" w="382">
                  <a:moveTo>
                    <a:pt x="212" y="1"/>
                  </a:moveTo>
                  <a:cubicBezTo>
                    <a:pt x="206" y="1"/>
                    <a:pt x="200" y="1"/>
                    <a:pt x="194" y="2"/>
                  </a:cubicBezTo>
                  <a:cubicBezTo>
                    <a:pt x="80" y="19"/>
                    <a:pt x="0" y="116"/>
                    <a:pt x="12" y="230"/>
                  </a:cubicBezTo>
                  <a:cubicBezTo>
                    <a:pt x="12" y="321"/>
                    <a:pt x="86" y="395"/>
                    <a:pt x="183" y="395"/>
                  </a:cubicBezTo>
                  <a:cubicBezTo>
                    <a:pt x="296" y="395"/>
                    <a:pt x="382" y="292"/>
                    <a:pt x="370" y="178"/>
                  </a:cubicBezTo>
                  <a:cubicBezTo>
                    <a:pt x="376" y="82"/>
                    <a:pt x="306" y="1"/>
                    <a:pt x="2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45"/>
            <p:cNvSpPr/>
            <p:nvPr/>
          </p:nvSpPr>
          <p:spPr>
            <a:xfrm rot="5400000">
              <a:off x="1217603" y="1158975"/>
              <a:ext cx="49182" cy="43199"/>
            </a:xfrm>
            <a:custGeom>
              <a:rect b="b" l="l" r="r" t="t"/>
              <a:pathLst>
                <a:path extrusionOk="0" h="361" w="411">
                  <a:moveTo>
                    <a:pt x="179" y="1"/>
                  </a:moveTo>
                  <a:cubicBezTo>
                    <a:pt x="86" y="1"/>
                    <a:pt x="12" y="71"/>
                    <a:pt x="6" y="167"/>
                  </a:cubicBezTo>
                  <a:cubicBezTo>
                    <a:pt x="1" y="275"/>
                    <a:pt x="92" y="361"/>
                    <a:pt x="200" y="361"/>
                  </a:cubicBezTo>
                  <a:cubicBezTo>
                    <a:pt x="303" y="361"/>
                    <a:pt x="394" y="281"/>
                    <a:pt x="399" y="178"/>
                  </a:cubicBezTo>
                  <a:cubicBezTo>
                    <a:pt x="411" y="76"/>
                    <a:pt x="325" y="2"/>
                    <a:pt x="200" y="2"/>
                  </a:cubicBezTo>
                  <a:cubicBezTo>
                    <a:pt x="193" y="1"/>
                    <a:pt x="186" y="1"/>
                    <a:pt x="1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45"/>
            <p:cNvSpPr/>
            <p:nvPr/>
          </p:nvSpPr>
          <p:spPr>
            <a:xfrm rot="5400000">
              <a:off x="1209047" y="848504"/>
              <a:ext cx="47268" cy="43319"/>
            </a:xfrm>
            <a:custGeom>
              <a:rect b="b" l="l" r="r" t="t"/>
              <a:pathLst>
                <a:path extrusionOk="0" h="362" w="395">
                  <a:moveTo>
                    <a:pt x="200" y="0"/>
                  </a:moveTo>
                  <a:cubicBezTo>
                    <a:pt x="101" y="0"/>
                    <a:pt x="1" y="69"/>
                    <a:pt x="7" y="202"/>
                  </a:cubicBezTo>
                  <a:cubicBezTo>
                    <a:pt x="12" y="279"/>
                    <a:pt x="125" y="362"/>
                    <a:pt x="225" y="362"/>
                  </a:cubicBezTo>
                  <a:cubicBezTo>
                    <a:pt x="228" y="362"/>
                    <a:pt x="231" y="361"/>
                    <a:pt x="235" y="361"/>
                  </a:cubicBezTo>
                  <a:cubicBezTo>
                    <a:pt x="326" y="350"/>
                    <a:pt x="394" y="270"/>
                    <a:pt x="388" y="179"/>
                  </a:cubicBezTo>
                  <a:cubicBezTo>
                    <a:pt x="383" y="59"/>
                    <a:pt x="292" y="0"/>
                    <a:pt x="20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45"/>
            <p:cNvSpPr/>
            <p:nvPr/>
          </p:nvSpPr>
          <p:spPr>
            <a:xfrm rot="5400000">
              <a:off x="1046781" y="1319505"/>
              <a:ext cx="43797" cy="46550"/>
            </a:xfrm>
            <a:custGeom>
              <a:rect b="b" l="l" r="r" t="t"/>
              <a:pathLst>
                <a:path extrusionOk="0" h="389" w="366">
                  <a:moveTo>
                    <a:pt x="187" y="0"/>
                  </a:moveTo>
                  <a:cubicBezTo>
                    <a:pt x="105" y="0"/>
                    <a:pt x="12" y="97"/>
                    <a:pt x="12" y="195"/>
                  </a:cubicBezTo>
                  <a:cubicBezTo>
                    <a:pt x="1" y="291"/>
                    <a:pt x="75" y="383"/>
                    <a:pt x="172" y="388"/>
                  </a:cubicBezTo>
                  <a:cubicBezTo>
                    <a:pt x="175" y="388"/>
                    <a:pt x="178" y="388"/>
                    <a:pt x="181" y="388"/>
                  </a:cubicBezTo>
                  <a:cubicBezTo>
                    <a:pt x="285" y="388"/>
                    <a:pt x="365" y="300"/>
                    <a:pt x="365" y="200"/>
                  </a:cubicBezTo>
                  <a:cubicBezTo>
                    <a:pt x="365" y="103"/>
                    <a:pt x="297" y="18"/>
                    <a:pt x="200" y="1"/>
                  </a:cubicBezTo>
                  <a:cubicBezTo>
                    <a:pt x="196" y="0"/>
                    <a:pt x="192" y="0"/>
                    <a:pt x="1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45"/>
            <p:cNvSpPr/>
            <p:nvPr/>
          </p:nvSpPr>
          <p:spPr>
            <a:xfrm rot="5400000">
              <a:off x="1166626" y="683905"/>
              <a:ext cx="44994" cy="44755"/>
            </a:xfrm>
            <a:custGeom>
              <a:rect b="b" l="l" r="r" t="t"/>
              <a:pathLst>
                <a:path extrusionOk="0" h="374" w="376">
                  <a:moveTo>
                    <a:pt x="224" y="1"/>
                  </a:moveTo>
                  <a:cubicBezTo>
                    <a:pt x="216" y="1"/>
                    <a:pt x="208" y="2"/>
                    <a:pt x="199" y="3"/>
                  </a:cubicBezTo>
                  <a:cubicBezTo>
                    <a:pt x="196" y="3"/>
                    <a:pt x="193" y="3"/>
                    <a:pt x="190" y="3"/>
                  </a:cubicBezTo>
                  <a:cubicBezTo>
                    <a:pt x="86" y="3"/>
                    <a:pt x="0" y="92"/>
                    <a:pt x="11" y="197"/>
                  </a:cubicBezTo>
                  <a:cubicBezTo>
                    <a:pt x="11" y="291"/>
                    <a:pt x="86" y="374"/>
                    <a:pt x="184" y="374"/>
                  </a:cubicBezTo>
                  <a:cubicBezTo>
                    <a:pt x="187" y="374"/>
                    <a:pt x="190" y="374"/>
                    <a:pt x="194" y="373"/>
                  </a:cubicBezTo>
                  <a:cubicBezTo>
                    <a:pt x="296" y="356"/>
                    <a:pt x="370" y="265"/>
                    <a:pt x="370" y="157"/>
                  </a:cubicBezTo>
                  <a:cubicBezTo>
                    <a:pt x="375" y="74"/>
                    <a:pt x="305" y="1"/>
                    <a:pt x="2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45"/>
            <p:cNvSpPr/>
            <p:nvPr/>
          </p:nvSpPr>
          <p:spPr>
            <a:xfrm rot="5400000">
              <a:off x="994667" y="526666"/>
              <a:ext cx="41643" cy="46430"/>
            </a:xfrm>
            <a:custGeom>
              <a:rect b="b" l="l" r="r" t="t"/>
              <a:pathLst>
                <a:path extrusionOk="0" h="388" w="348">
                  <a:moveTo>
                    <a:pt x="188" y="0"/>
                  </a:moveTo>
                  <a:cubicBezTo>
                    <a:pt x="86" y="6"/>
                    <a:pt x="12" y="86"/>
                    <a:pt x="6" y="182"/>
                  </a:cubicBezTo>
                  <a:cubicBezTo>
                    <a:pt x="0" y="285"/>
                    <a:pt x="69" y="370"/>
                    <a:pt x="160" y="387"/>
                  </a:cubicBezTo>
                  <a:cubicBezTo>
                    <a:pt x="162" y="388"/>
                    <a:pt x="165" y="388"/>
                    <a:pt x="167" y="388"/>
                  </a:cubicBezTo>
                  <a:cubicBezTo>
                    <a:pt x="256" y="388"/>
                    <a:pt x="342" y="288"/>
                    <a:pt x="348" y="182"/>
                  </a:cubicBezTo>
                  <a:cubicBezTo>
                    <a:pt x="342" y="91"/>
                    <a:pt x="274" y="12"/>
                    <a:pt x="1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45"/>
            <p:cNvSpPr/>
            <p:nvPr/>
          </p:nvSpPr>
          <p:spPr>
            <a:xfrm rot="5400000">
              <a:off x="984376" y="846889"/>
              <a:ext cx="47148" cy="42601"/>
            </a:xfrm>
            <a:custGeom>
              <a:rect b="b" l="l" r="r" t="t"/>
              <a:pathLst>
                <a:path extrusionOk="0" h="356" w="394">
                  <a:moveTo>
                    <a:pt x="205" y="1"/>
                  </a:moveTo>
                  <a:cubicBezTo>
                    <a:pt x="97" y="7"/>
                    <a:pt x="17" y="86"/>
                    <a:pt x="6" y="189"/>
                  </a:cubicBezTo>
                  <a:cubicBezTo>
                    <a:pt x="0" y="280"/>
                    <a:pt x="74" y="354"/>
                    <a:pt x="165" y="354"/>
                  </a:cubicBezTo>
                  <a:cubicBezTo>
                    <a:pt x="172" y="355"/>
                    <a:pt x="179" y="355"/>
                    <a:pt x="186" y="355"/>
                  </a:cubicBezTo>
                  <a:cubicBezTo>
                    <a:pt x="291" y="355"/>
                    <a:pt x="377" y="273"/>
                    <a:pt x="393" y="172"/>
                  </a:cubicBezTo>
                  <a:cubicBezTo>
                    <a:pt x="382" y="75"/>
                    <a:pt x="302" y="1"/>
                    <a:pt x="20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45"/>
            <p:cNvSpPr/>
            <p:nvPr/>
          </p:nvSpPr>
          <p:spPr>
            <a:xfrm rot="5400000">
              <a:off x="996702" y="1157659"/>
              <a:ext cx="43079" cy="43797"/>
            </a:xfrm>
            <a:custGeom>
              <a:rect b="b" l="l" r="r" t="t"/>
              <a:pathLst>
                <a:path extrusionOk="0" h="366" w="360">
                  <a:moveTo>
                    <a:pt x="187" y="1"/>
                  </a:moveTo>
                  <a:cubicBezTo>
                    <a:pt x="184" y="1"/>
                    <a:pt x="181" y="1"/>
                    <a:pt x="177" y="1"/>
                  </a:cubicBezTo>
                  <a:cubicBezTo>
                    <a:pt x="81" y="1"/>
                    <a:pt x="1" y="81"/>
                    <a:pt x="1" y="177"/>
                  </a:cubicBezTo>
                  <a:cubicBezTo>
                    <a:pt x="7" y="274"/>
                    <a:pt x="81" y="354"/>
                    <a:pt x="183" y="365"/>
                  </a:cubicBezTo>
                  <a:cubicBezTo>
                    <a:pt x="280" y="360"/>
                    <a:pt x="360" y="280"/>
                    <a:pt x="354" y="183"/>
                  </a:cubicBezTo>
                  <a:cubicBezTo>
                    <a:pt x="359" y="84"/>
                    <a:pt x="285" y="1"/>
                    <a:pt x="1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45"/>
            <p:cNvSpPr/>
            <p:nvPr/>
          </p:nvSpPr>
          <p:spPr>
            <a:xfrm rot="5400000">
              <a:off x="1158010" y="1005205"/>
              <a:ext cx="51815" cy="43917"/>
            </a:xfrm>
            <a:custGeom>
              <a:rect b="b" l="l" r="r" t="t"/>
              <a:pathLst>
                <a:path extrusionOk="0" h="367" w="433">
                  <a:moveTo>
                    <a:pt x="193" y="1"/>
                  </a:moveTo>
                  <a:cubicBezTo>
                    <a:pt x="186" y="1"/>
                    <a:pt x="179" y="1"/>
                    <a:pt x="172" y="2"/>
                  </a:cubicBezTo>
                  <a:cubicBezTo>
                    <a:pt x="169" y="2"/>
                    <a:pt x="165" y="2"/>
                    <a:pt x="162" y="2"/>
                  </a:cubicBezTo>
                  <a:cubicBezTo>
                    <a:pt x="75" y="2"/>
                    <a:pt x="1" y="74"/>
                    <a:pt x="7" y="161"/>
                  </a:cubicBezTo>
                  <a:cubicBezTo>
                    <a:pt x="1" y="264"/>
                    <a:pt x="81" y="355"/>
                    <a:pt x="183" y="366"/>
                  </a:cubicBezTo>
                  <a:cubicBezTo>
                    <a:pt x="185" y="366"/>
                    <a:pt x="187" y="366"/>
                    <a:pt x="189" y="366"/>
                  </a:cubicBezTo>
                  <a:cubicBezTo>
                    <a:pt x="432" y="366"/>
                    <a:pt x="427" y="1"/>
                    <a:pt x="1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45"/>
            <p:cNvSpPr/>
            <p:nvPr/>
          </p:nvSpPr>
          <p:spPr>
            <a:xfrm rot="5400000">
              <a:off x="1109426" y="1168309"/>
              <a:ext cx="44276" cy="37575"/>
            </a:xfrm>
            <a:custGeom>
              <a:rect b="b" l="l" r="r" t="t"/>
              <a:pathLst>
                <a:path extrusionOk="0" h="314" w="370">
                  <a:moveTo>
                    <a:pt x="177" y="0"/>
                  </a:moveTo>
                  <a:cubicBezTo>
                    <a:pt x="91" y="0"/>
                    <a:pt x="21" y="64"/>
                    <a:pt x="11" y="153"/>
                  </a:cubicBezTo>
                  <a:cubicBezTo>
                    <a:pt x="0" y="235"/>
                    <a:pt x="64" y="313"/>
                    <a:pt x="150" y="313"/>
                  </a:cubicBezTo>
                  <a:cubicBezTo>
                    <a:pt x="153" y="313"/>
                    <a:pt x="156" y="313"/>
                    <a:pt x="159" y="312"/>
                  </a:cubicBezTo>
                  <a:cubicBezTo>
                    <a:pt x="167" y="313"/>
                    <a:pt x="174" y="314"/>
                    <a:pt x="182" y="314"/>
                  </a:cubicBezTo>
                  <a:cubicBezTo>
                    <a:pt x="270" y="314"/>
                    <a:pt x="349" y="254"/>
                    <a:pt x="364" y="164"/>
                  </a:cubicBezTo>
                  <a:cubicBezTo>
                    <a:pt x="370" y="73"/>
                    <a:pt x="302" y="5"/>
                    <a:pt x="216" y="5"/>
                  </a:cubicBezTo>
                  <a:cubicBezTo>
                    <a:pt x="203" y="2"/>
                    <a:pt x="190" y="0"/>
                    <a:pt x="17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45"/>
            <p:cNvSpPr/>
            <p:nvPr/>
          </p:nvSpPr>
          <p:spPr>
            <a:xfrm rot="5400000">
              <a:off x="1097938" y="529059"/>
              <a:ext cx="39011" cy="37575"/>
            </a:xfrm>
            <a:custGeom>
              <a:rect b="b" l="l" r="r" t="t"/>
              <a:pathLst>
                <a:path extrusionOk="0" h="314" w="326">
                  <a:moveTo>
                    <a:pt x="176" y="0"/>
                  </a:moveTo>
                  <a:cubicBezTo>
                    <a:pt x="172" y="0"/>
                    <a:pt x="169" y="1"/>
                    <a:pt x="166" y="1"/>
                  </a:cubicBezTo>
                  <a:cubicBezTo>
                    <a:pt x="162" y="1"/>
                    <a:pt x="159" y="0"/>
                    <a:pt x="156" y="0"/>
                  </a:cubicBezTo>
                  <a:cubicBezTo>
                    <a:pt x="69" y="0"/>
                    <a:pt x="1" y="73"/>
                    <a:pt x="6" y="166"/>
                  </a:cubicBezTo>
                  <a:cubicBezTo>
                    <a:pt x="6" y="246"/>
                    <a:pt x="80" y="314"/>
                    <a:pt x="160" y="314"/>
                  </a:cubicBezTo>
                  <a:cubicBezTo>
                    <a:pt x="251" y="314"/>
                    <a:pt x="325" y="240"/>
                    <a:pt x="325" y="149"/>
                  </a:cubicBezTo>
                  <a:cubicBezTo>
                    <a:pt x="325" y="67"/>
                    <a:pt x="257" y="0"/>
                    <a:pt x="1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2" name="Shape 1092"/>
        <p:cNvGrpSpPr/>
        <p:nvPr/>
      </p:nvGrpSpPr>
      <p:grpSpPr>
        <a:xfrm>
          <a:off x="0" y="0"/>
          <a:ext cx="0" cy="0"/>
          <a:chOff x="0" y="0"/>
          <a:chExt cx="0" cy="0"/>
        </a:xfrm>
      </p:grpSpPr>
      <p:grpSp>
        <p:nvGrpSpPr>
          <p:cNvPr id="1093" name="Google Shape;1093;p46"/>
          <p:cNvGrpSpPr/>
          <p:nvPr/>
        </p:nvGrpSpPr>
        <p:grpSpPr>
          <a:xfrm flipH="1">
            <a:off x="872469" y="812161"/>
            <a:ext cx="3359291" cy="2338745"/>
            <a:chOff x="3039400" y="303600"/>
            <a:chExt cx="3137765" cy="1196656"/>
          </a:xfrm>
        </p:grpSpPr>
        <p:sp>
          <p:nvSpPr>
            <p:cNvPr id="1094" name="Google Shape;1094;p46"/>
            <p:cNvSpPr/>
            <p:nvPr/>
          </p:nvSpPr>
          <p:spPr>
            <a:xfrm>
              <a:off x="3112050" y="322842"/>
              <a:ext cx="3065115" cy="1177415"/>
            </a:xfrm>
            <a:custGeom>
              <a:rect b="b" l="l" r="r" t="t"/>
              <a:pathLst>
                <a:path extrusionOk="0" h="8908" w="13697">
                  <a:moveTo>
                    <a:pt x="0" y="0"/>
                  </a:moveTo>
                  <a:lnTo>
                    <a:pt x="0" y="8708"/>
                  </a:lnTo>
                  <a:cubicBezTo>
                    <a:pt x="11" y="8702"/>
                    <a:pt x="28" y="8697"/>
                    <a:pt x="40" y="8697"/>
                  </a:cubicBezTo>
                  <a:cubicBezTo>
                    <a:pt x="43" y="8697"/>
                    <a:pt x="46" y="8696"/>
                    <a:pt x="48" y="8696"/>
                  </a:cubicBezTo>
                  <a:cubicBezTo>
                    <a:pt x="159" y="8696"/>
                    <a:pt x="179" y="8908"/>
                    <a:pt x="292" y="8908"/>
                  </a:cubicBezTo>
                  <a:cubicBezTo>
                    <a:pt x="293" y="8908"/>
                    <a:pt x="295" y="8908"/>
                    <a:pt x="296" y="8908"/>
                  </a:cubicBezTo>
                  <a:cubicBezTo>
                    <a:pt x="410" y="8896"/>
                    <a:pt x="404" y="8845"/>
                    <a:pt x="524" y="8833"/>
                  </a:cubicBezTo>
                  <a:cubicBezTo>
                    <a:pt x="644" y="8828"/>
                    <a:pt x="632" y="8720"/>
                    <a:pt x="752" y="8708"/>
                  </a:cubicBezTo>
                  <a:cubicBezTo>
                    <a:pt x="866" y="8697"/>
                    <a:pt x="866" y="8663"/>
                    <a:pt x="980" y="8651"/>
                  </a:cubicBezTo>
                  <a:cubicBezTo>
                    <a:pt x="984" y="8651"/>
                    <a:pt x="989" y="8651"/>
                    <a:pt x="993" y="8651"/>
                  </a:cubicBezTo>
                  <a:cubicBezTo>
                    <a:pt x="1098" y="8651"/>
                    <a:pt x="1114" y="8771"/>
                    <a:pt x="1218" y="8771"/>
                  </a:cubicBezTo>
                  <a:cubicBezTo>
                    <a:pt x="1220" y="8771"/>
                    <a:pt x="1222" y="8771"/>
                    <a:pt x="1224" y="8771"/>
                  </a:cubicBezTo>
                  <a:cubicBezTo>
                    <a:pt x="1344" y="8759"/>
                    <a:pt x="1338" y="8697"/>
                    <a:pt x="1458" y="8691"/>
                  </a:cubicBezTo>
                  <a:cubicBezTo>
                    <a:pt x="1572" y="8685"/>
                    <a:pt x="1572" y="8651"/>
                    <a:pt x="1691" y="8646"/>
                  </a:cubicBezTo>
                  <a:cubicBezTo>
                    <a:pt x="1805" y="8634"/>
                    <a:pt x="1805" y="8617"/>
                    <a:pt x="1925" y="8606"/>
                  </a:cubicBezTo>
                  <a:cubicBezTo>
                    <a:pt x="1927" y="8606"/>
                    <a:pt x="1929" y="8606"/>
                    <a:pt x="1931" y="8606"/>
                  </a:cubicBezTo>
                  <a:cubicBezTo>
                    <a:pt x="2037" y="8606"/>
                    <a:pt x="2052" y="8760"/>
                    <a:pt x="2164" y="8760"/>
                  </a:cubicBezTo>
                  <a:cubicBezTo>
                    <a:pt x="2166" y="8760"/>
                    <a:pt x="2168" y="8760"/>
                    <a:pt x="2170" y="8759"/>
                  </a:cubicBezTo>
                  <a:cubicBezTo>
                    <a:pt x="2289" y="8748"/>
                    <a:pt x="2267" y="8497"/>
                    <a:pt x="2386" y="8486"/>
                  </a:cubicBezTo>
                  <a:cubicBezTo>
                    <a:pt x="2389" y="8486"/>
                    <a:pt x="2391" y="8486"/>
                    <a:pt x="2394" y="8486"/>
                  </a:cubicBezTo>
                  <a:cubicBezTo>
                    <a:pt x="2499" y="8486"/>
                    <a:pt x="2524" y="8714"/>
                    <a:pt x="2629" y="8714"/>
                  </a:cubicBezTo>
                  <a:cubicBezTo>
                    <a:pt x="2632" y="8714"/>
                    <a:pt x="2634" y="8714"/>
                    <a:pt x="2637" y="8714"/>
                  </a:cubicBezTo>
                  <a:cubicBezTo>
                    <a:pt x="2751" y="8708"/>
                    <a:pt x="2734" y="8463"/>
                    <a:pt x="2853" y="8452"/>
                  </a:cubicBezTo>
                  <a:cubicBezTo>
                    <a:pt x="2855" y="8452"/>
                    <a:pt x="2857" y="8452"/>
                    <a:pt x="2859" y="8452"/>
                  </a:cubicBezTo>
                  <a:cubicBezTo>
                    <a:pt x="2964" y="8452"/>
                    <a:pt x="2985" y="8612"/>
                    <a:pt x="3088" y="8612"/>
                  </a:cubicBezTo>
                  <a:cubicBezTo>
                    <a:pt x="3091" y="8612"/>
                    <a:pt x="3095" y="8612"/>
                    <a:pt x="3098" y="8611"/>
                  </a:cubicBezTo>
                  <a:cubicBezTo>
                    <a:pt x="3218" y="8606"/>
                    <a:pt x="3206" y="8469"/>
                    <a:pt x="3320" y="8463"/>
                  </a:cubicBezTo>
                  <a:cubicBezTo>
                    <a:pt x="3364" y="8459"/>
                    <a:pt x="3392" y="8458"/>
                    <a:pt x="3416" y="8458"/>
                  </a:cubicBezTo>
                  <a:cubicBezTo>
                    <a:pt x="3442" y="8458"/>
                    <a:pt x="3462" y="8459"/>
                    <a:pt x="3494" y="8459"/>
                  </a:cubicBezTo>
                  <a:cubicBezTo>
                    <a:pt x="3511" y="8459"/>
                    <a:pt x="3532" y="8459"/>
                    <a:pt x="3559" y="8458"/>
                  </a:cubicBezTo>
                  <a:cubicBezTo>
                    <a:pt x="3673" y="8446"/>
                    <a:pt x="3668" y="8384"/>
                    <a:pt x="3787" y="8378"/>
                  </a:cubicBezTo>
                  <a:cubicBezTo>
                    <a:pt x="3907" y="8366"/>
                    <a:pt x="3901" y="8355"/>
                    <a:pt x="4021" y="8349"/>
                  </a:cubicBezTo>
                  <a:cubicBezTo>
                    <a:pt x="4024" y="8349"/>
                    <a:pt x="4027" y="8349"/>
                    <a:pt x="4031" y="8349"/>
                  </a:cubicBezTo>
                  <a:cubicBezTo>
                    <a:pt x="4140" y="8349"/>
                    <a:pt x="4155" y="8532"/>
                    <a:pt x="4266" y="8532"/>
                  </a:cubicBezTo>
                  <a:cubicBezTo>
                    <a:pt x="4268" y="8532"/>
                    <a:pt x="4270" y="8532"/>
                    <a:pt x="4271" y="8532"/>
                  </a:cubicBezTo>
                  <a:cubicBezTo>
                    <a:pt x="4385" y="8520"/>
                    <a:pt x="4380" y="8452"/>
                    <a:pt x="4499" y="8446"/>
                  </a:cubicBezTo>
                  <a:cubicBezTo>
                    <a:pt x="4619" y="8435"/>
                    <a:pt x="4607" y="8338"/>
                    <a:pt x="4727" y="8332"/>
                  </a:cubicBezTo>
                  <a:cubicBezTo>
                    <a:pt x="4732" y="8332"/>
                    <a:pt x="4737" y="8332"/>
                    <a:pt x="4742" y="8332"/>
                  </a:cubicBezTo>
                  <a:cubicBezTo>
                    <a:pt x="4837" y="8332"/>
                    <a:pt x="4856" y="8430"/>
                    <a:pt x="4956" y="8430"/>
                  </a:cubicBezTo>
                  <a:cubicBezTo>
                    <a:pt x="4961" y="8430"/>
                    <a:pt x="4966" y="8430"/>
                    <a:pt x="4972" y="8429"/>
                  </a:cubicBezTo>
                  <a:cubicBezTo>
                    <a:pt x="5086" y="8423"/>
                    <a:pt x="5080" y="8344"/>
                    <a:pt x="5200" y="8332"/>
                  </a:cubicBezTo>
                  <a:cubicBezTo>
                    <a:pt x="5314" y="8321"/>
                    <a:pt x="5314" y="8292"/>
                    <a:pt x="5428" y="8281"/>
                  </a:cubicBezTo>
                  <a:cubicBezTo>
                    <a:pt x="5431" y="8281"/>
                    <a:pt x="5434" y="8281"/>
                    <a:pt x="5437" y="8281"/>
                  </a:cubicBezTo>
                  <a:cubicBezTo>
                    <a:pt x="5545" y="8281"/>
                    <a:pt x="5566" y="8475"/>
                    <a:pt x="5670" y="8475"/>
                  </a:cubicBezTo>
                  <a:cubicBezTo>
                    <a:pt x="5672" y="8475"/>
                    <a:pt x="5675" y="8475"/>
                    <a:pt x="5678" y="8475"/>
                  </a:cubicBezTo>
                  <a:cubicBezTo>
                    <a:pt x="5798" y="8463"/>
                    <a:pt x="5798" y="8463"/>
                    <a:pt x="5917" y="8452"/>
                  </a:cubicBezTo>
                  <a:cubicBezTo>
                    <a:pt x="6031" y="8446"/>
                    <a:pt x="6020" y="8270"/>
                    <a:pt x="6134" y="8258"/>
                  </a:cubicBezTo>
                  <a:cubicBezTo>
                    <a:pt x="6139" y="8258"/>
                    <a:pt x="6144" y="8257"/>
                    <a:pt x="6149" y="8257"/>
                  </a:cubicBezTo>
                  <a:cubicBezTo>
                    <a:pt x="6249" y="8257"/>
                    <a:pt x="6263" y="8356"/>
                    <a:pt x="6363" y="8356"/>
                  </a:cubicBezTo>
                  <a:cubicBezTo>
                    <a:pt x="6368" y="8356"/>
                    <a:pt x="6373" y="8356"/>
                    <a:pt x="6379" y="8355"/>
                  </a:cubicBezTo>
                  <a:cubicBezTo>
                    <a:pt x="6493" y="8344"/>
                    <a:pt x="6493" y="8281"/>
                    <a:pt x="6606" y="8275"/>
                  </a:cubicBezTo>
                  <a:cubicBezTo>
                    <a:pt x="6726" y="8270"/>
                    <a:pt x="6715" y="8161"/>
                    <a:pt x="6834" y="8156"/>
                  </a:cubicBezTo>
                  <a:cubicBezTo>
                    <a:pt x="6837" y="8155"/>
                    <a:pt x="6840" y="8155"/>
                    <a:pt x="6843" y="8155"/>
                  </a:cubicBezTo>
                  <a:cubicBezTo>
                    <a:pt x="6953" y="8155"/>
                    <a:pt x="6973" y="8355"/>
                    <a:pt x="7080" y="8355"/>
                  </a:cubicBezTo>
                  <a:cubicBezTo>
                    <a:pt x="7082" y="8355"/>
                    <a:pt x="7083" y="8355"/>
                    <a:pt x="7085" y="8355"/>
                  </a:cubicBezTo>
                  <a:cubicBezTo>
                    <a:pt x="7204" y="8344"/>
                    <a:pt x="7193" y="8218"/>
                    <a:pt x="7307" y="8213"/>
                  </a:cubicBezTo>
                  <a:cubicBezTo>
                    <a:pt x="7427" y="8201"/>
                    <a:pt x="7421" y="8116"/>
                    <a:pt x="7535" y="8104"/>
                  </a:cubicBezTo>
                  <a:cubicBezTo>
                    <a:pt x="7654" y="8099"/>
                    <a:pt x="7654" y="8104"/>
                    <a:pt x="7774" y="8093"/>
                  </a:cubicBezTo>
                  <a:cubicBezTo>
                    <a:pt x="7784" y="8092"/>
                    <a:pt x="7794" y="8092"/>
                    <a:pt x="7803" y="8092"/>
                  </a:cubicBezTo>
                  <a:cubicBezTo>
                    <a:pt x="7881" y="8092"/>
                    <a:pt x="7900" y="8129"/>
                    <a:pt x="7979" y="8129"/>
                  </a:cubicBezTo>
                  <a:cubicBezTo>
                    <a:pt x="7987" y="8129"/>
                    <a:pt x="7997" y="8128"/>
                    <a:pt x="8007" y="8127"/>
                  </a:cubicBezTo>
                  <a:cubicBezTo>
                    <a:pt x="8127" y="8122"/>
                    <a:pt x="8127" y="8099"/>
                    <a:pt x="8241" y="8087"/>
                  </a:cubicBezTo>
                  <a:cubicBezTo>
                    <a:pt x="8243" y="8087"/>
                    <a:pt x="8245" y="8087"/>
                    <a:pt x="8247" y="8087"/>
                  </a:cubicBezTo>
                  <a:cubicBezTo>
                    <a:pt x="8359" y="8087"/>
                    <a:pt x="8373" y="8241"/>
                    <a:pt x="8486" y="8241"/>
                  </a:cubicBezTo>
                  <a:cubicBezTo>
                    <a:pt x="8487" y="8241"/>
                    <a:pt x="8489" y="8241"/>
                    <a:pt x="8492" y="8241"/>
                  </a:cubicBezTo>
                  <a:cubicBezTo>
                    <a:pt x="8508" y="8240"/>
                    <a:pt x="8523" y="8239"/>
                    <a:pt x="8535" y="8239"/>
                  </a:cubicBezTo>
                  <a:cubicBezTo>
                    <a:pt x="8597" y="8239"/>
                    <a:pt x="8620" y="8255"/>
                    <a:pt x="8681" y="8255"/>
                  </a:cubicBezTo>
                  <a:cubicBezTo>
                    <a:pt x="8694" y="8255"/>
                    <a:pt x="8708" y="8254"/>
                    <a:pt x="8725" y="8253"/>
                  </a:cubicBezTo>
                  <a:cubicBezTo>
                    <a:pt x="8845" y="8247"/>
                    <a:pt x="8839" y="8201"/>
                    <a:pt x="8959" y="8190"/>
                  </a:cubicBezTo>
                  <a:cubicBezTo>
                    <a:pt x="9072" y="8184"/>
                    <a:pt x="9067" y="8099"/>
                    <a:pt x="9186" y="8087"/>
                  </a:cubicBezTo>
                  <a:cubicBezTo>
                    <a:pt x="9300" y="8076"/>
                    <a:pt x="9289" y="7939"/>
                    <a:pt x="9408" y="7934"/>
                  </a:cubicBezTo>
                  <a:cubicBezTo>
                    <a:pt x="9414" y="7933"/>
                    <a:pt x="9419" y="7933"/>
                    <a:pt x="9424" y="7933"/>
                  </a:cubicBezTo>
                  <a:cubicBezTo>
                    <a:pt x="9526" y="7933"/>
                    <a:pt x="9539" y="8036"/>
                    <a:pt x="9645" y="8036"/>
                  </a:cubicBezTo>
                  <a:cubicBezTo>
                    <a:pt x="9648" y="8036"/>
                    <a:pt x="9651" y="8036"/>
                    <a:pt x="9653" y="8036"/>
                  </a:cubicBezTo>
                  <a:cubicBezTo>
                    <a:pt x="9767" y="8025"/>
                    <a:pt x="9767" y="8002"/>
                    <a:pt x="9881" y="7996"/>
                  </a:cubicBezTo>
                  <a:cubicBezTo>
                    <a:pt x="10001" y="7985"/>
                    <a:pt x="9995" y="7894"/>
                    <a:pt x="10109" y="7882"/>
                  </a:cubicBezTo>
                  <a:cubicBezTo>
                    <a:pt x="10119" y="7881"/>
                    <a:pt x="10128" y="7881"/>
                    <a:pt x="10137" y="7881"/>
                  </a:cubicBezTo>
                  <a:cubicBezTo>
                    <a:pt x="10226" y="7881"/>
                    <a:pt x="10242" y="7928"/>
                    <a:pt x="10334" y="7928"/>
                  </a:cubicBezTo>
                  <a:cubicBezTo>
                    <a:pt x="10338" y="7928"/>
                    <a:pt x="10343" y="7928"/>
                    <a:pt x="10348" y="7928"/>
                  </a:cubicBezTo>
                  <a:cubicBezTo>
                    <a:pt x="10468" y="7917"/>
                    <a:pt x="10462" y="7871"/>
                    <a:pt x="10582" y="7854"/>
                  </a:cubicBezTo>
                  <a:cubicBezTo>
                    <a:pt x="10592" y="7853"/>
                    <a:pt x="10602" y="7852"/>
                    <a:pt x="10610" y="7852"/>
                  </a:cubicBezTo>
                  <a:cubicBezTo>
                    <a:pt x="10689" y="7852"/>
                    <a:pt x="10708" y="7890"/>
                    <a:pt x="10786" y="7890"/>
                  </a:cubicBezTo>
                  <a:cubicBezTo>
                    <a:pt x="10795" y="7890"/>
                    <a:pt x="10805" y="7889"/>
                    <a:pt x="10815" y="7888"/>
                  </a:cubicBezTo>
                  <a:cubicBezTo>
                    <a:pt x="10829" y="7887"/>
                    <a:pt x="10841" y="7887"/>
                    <a:pt x="10851" y="7887"/>
                  </a:cubicBezTo>
                  <a:cubicBezTo>
                    <a:pt x="10925" y="7887"/>
                    <a:pt x="10944" y="7900"/>
                    <a:pt x="11018" y="7900"/>
                  </a:cubicBezTo>
                  <a:cubicBezTo>
                    <a:pt x="11029" y="7900"/>
                    <a:pt x="11041" y="7900"/>
                    <a:pt x="11054" y="7899"/>
                  </a:cubicBezTo>
                  <a:cubicBezTo>
                    <a:pt x="11174" y="7888"/>
                    <a:pt x="11163" y="7820"/>
                    <a:pt x="11282" y="7808"/>
                  </a:cubicBezTo>
                  <a:cubicBezTo>
                    <a:pt x="11284" y="7808"/>
                    <a:pt x="11285" y="7808"/>
                    <a:pt x="11286" y="7808"/>
                  </a:cubicBezTo>
                  <a:cubicBezTo>
                    <a:pt x="11399" y="7808"/>
                    <a:pt x="11419" y="8025"/>
                    <a:pt x="11525" y="8025"/>
                  </a:cubicBezTo>
                  <a:cubicBezTo>
                    <a:pt x="11527" y="8025"/>
                    <a:pt x="11530" y="8025"/>
                    <a:pt x="11533" y="8025"/>
                  </a:cubicBezTo>
                  <a:cubicBezTo>
                    <a:pt x="11652" y="8013"/>
                    <a:pt x="11641" y="7899"/>
                    <a:pt x="11761" y="7888"/>
                  </a:cubicBezTo>
                  <a:cubicBezTo>
                    <a:pt x="11775" y="7887"/>
                    <a:pt x="11788" y="7886"/>
                    <a:pt x="11799" y="7886"/>
                  </a:cubicBezTo>
                  <a:cubicBezTo>
                    <a:pt x="11866" y="7886"/>
                    <a:pt x="11888" y="7907"/>
                    <a:pt x="11955" y="7907"/>
                  </a:cubicBezTo>
                  <a:cubicBezTo>
                    <a:pt x="11967" y="7907"/>
                    <a:pt x="11980" y="7907"/>
                    <a:pt x="11994" y="7905"/>
                  </a:cubicBezTo>
                  <a:cubicBezTo>
                    <a:pt x="12114" y="7899"/>
                    <a:pt x="12102" y="7797"/>
                    <a:pt x="12222" y="7786"/>
                  </a:cubicBezTo>
                  <a:cubicBezTo>
                    <a:pt x="12231" y="7785"/>
                    <a:pt x="12240" y="7784"/>
                    <a:pt x="12248" y="7784"/>
                  </a:cubicBezTo>
                  <a:cubicBezTo>
                    <a:pt x="12333" y="7784"/>
                    <a:pt x="12350" y="7831"/>
                    <a:pt x="12446" y="7831"/>
                  </a:cubicBezTo>
                  <a:cubicBezTo>
                    <a:pt x="12451" y="7831"/>
                    <a:pt x="12456" y="7831"/>
                    <a:pt x="12461" y="7831"/>
                  </a:cubicBezTo>
                  <a:cubicBezTo>
                    <a:pt x="12476" y="7830"/>
                    <a:pt x="12490" y="7829"/>
                    <a:pt x="12501" y="7829"/>
                  </a:cubicBezTo>
                  <a:cubicBezTo>
                    <a:pt x="12571" y="7829"/>
                    <a:pt x="12590" y="7850"/>
                    <a:pt x="12656" y="7850"/>
                  </a:cubicBezTo>
                  <a:cubicBezTo>
                    <a:pt x="12667" y="7850"/>
                    <a:pt x="12680" y="7850"/>
                    <a:pt x="12695" y="7848"/>
                  </a:cubicBezTo>
                  <a:cubicBezTo>
                    <a:pt x="12814" y="7837"/>
                    <a:pt x="12808" y="7786"/>
                    <a:pt x="12928" y="7774"/>
                  </a:cubicBezTo>
                  <a:cubicBezTo>
                    <a:pt x="13042" y="7768"/>
                    <a:pt x="13036" y="7660"/>
                    <a:pt x="13150" y="7655"/>
                  </a:cubicBezTo>
                  <a:cubicBezTo>
                    <a:pt x="13153" y="7654"/>
                    <a:pt x="13156" y="7654"/>
                    <a:pt x="13159" y="7654"/>
                  </a:cubicBezTo>
                  <a:cubicBezTo>
                    <a:pt x="13268" y="7654"/>
                    <a:pt x="13289" y="7860"/>
                    <a:pt x="13398" y="7860"/>
                  </a:cubicBezTo>
                  <a:cubicBezTo>
                    <a:pt x="13401" y="7860"/>
                    <a:pt x="13404" y="7860"/>
                    <a:pt x="13406" y="7860"/>
                  </a:cubicBezTo>
                  <a:cubicBezTo>
                    <a:pt x="13520" y="7854"/>
                    <a:pt x="13515" y="7751"/>
                    <a:pt x="13629" y="7746"/>
                  </a:cubicBezTo>
                  <a:cubicBezTo>
                    <a:pt x="13635" y="7744"/>
                    <a:pt x="13642" y="7743"/>
                    <a:pt x="13649" y="7743"/>
                  </a:cubicBezTo>
                  <a:cubicBezTo>
                    <a:pt x="13665" y="7743"/>
                    <a:pt x="13681" y="7747"/>
                    <a:pt x="13697" y="7751"/>
                  </a:cubicBezTo>
                  <a:lnTo>
                    <a:pt x="1369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46"/>
            <p:cNvSpPr/>
            <p:nvPr/>
          </p:nvSpPr>
          <p:spPr>
            <a:xfrm>
              <a:off x="3039400" y="303600"/>
              <a:ext cx="3065115" cy="1177415"/>
            </a:xfrm>
            <a:custGeom>
              <a:rect b="b" l="l" r="r" t="t"/>
              <a:pathLst>
                <a:path extrusionOk="0" h="8908" w="13697">
                  <a:moveTo>
                    <a:pt x="0" y="0"/>
                  </a:moveTo>
                  <a:lnTo>
                    <a:pt x="0" y="8708"/>
                  </a:lnTo>
                  <a:cubicBezTo>
                    <a:pt x="11" y="8702"/>
                    <a:pt x="28" y="8697"/>
                    <a:pt x="40" y="8697"/>
                  </a:cubicBezTo>
                  <a:cubicBezTo>
                    <a:pt x="43" y="8697"/>
                    <a:pt x="46" y="8696"/>
                    <a:pt x="48" y="8696"/>
                  </a:cubicBezTo>
                  <a:cubicBezTo>
                    <a:pt x="159" y="8696"/>
                    <a:pt x="179" y="8908"/>
                    <a:pt x="292" y="8908"/>
                  </a:cubicBezTo>
                  <a:cubicBezTo>
                    <a:pt x="293" y="8908"/>
                    <a:pt x="295" y="8908"/>
                    <a:pt x="296" y="8908"/>
                  </a:cubicBezTo>
                  <a:cubicBezTo>
                    <a:pt x="410" y="8896"/>
                    <a:pt x="404" y="8845"/>
                    <a:pt x="524" y="8833"/>
                  </a:cubicBezTo>
                  <a:cubicBezTo>
                    <a:pt x="644" y="8828"/>
                    <a:pt x="632" y="8720"/>
                    <a:pt x="752" y="8708"/>
                  </a:cubicBezTo>
                  <a:cubicBezTo>
                    <a:pt x="866" y="8697"/>
                    <a:pt x="866" y="8663"/>
                    <a:pt x="980" y="8651"/>
                  </a:cubicBezTo>
                  <a:cubicBezTo>
                    <a:pt x="984" y="8651"/>
                    <a:pt x="989" y="8651"/>
                    <a:pt x="993" y="8651"/>
                  </a:cubicBezTo>
                  <a:cubicBezTo>
                    <a:pt x="1098" y="8651"/>
                    <a:pt x="1114" y="8771"/>
                    <a:pt x="1218" y="8771"/>
                  </a:cubicBezTo>
                  <a:cubicBezTo>
                    <a:pt x="1220" y="8771"/>
                    <a:pt x="1222" y="8771"/>
                    <a:pt x="1224" y="8771"/>
                  </a:cubicBezTo>
                  <a:cubicBezTo>
                    <a:pt x="1344" y="8759"/>
                    <a:pt x="1338" y="8697"/>
                    <a:pt x="1458" y="8691"/>
                  </a:cubicBezTo>
                  <a:cubicBezTo>
                    <a:pt x="1572" y="8685"/>
                    <a:pt x="1572" y="8651"/>
                    <a:pt x="1691" y="8646"/>
                  </a:cubicBezTo>
                  <a:cubicBezTo>
                    <a:pt x="1805" y="8634"/>
                    <a:pt x="1805" y="8617"/>
                    <a:pt x="1925" y="8606"/>
                  </a:cubicBezTo>
                  <a:cubicBezTo>
                    <a:pt x="1927" y="8606"/>
                    <a:pt x="1929" y="8606"/>
                    <a:pt x="1931" y="8606"/>
                  </a:cubicBezTo>
                  <a:cubicBezTo>
                    <a:pt x="2037" y="8606"/>
                    <a:pt x="2052" y="8760"/>
                    <a:pt x="2164" y="8760"/>
                  </a:cubicBezTo>
                  <a:cubicBezTo>
                    <a:pt x="2166" y="8760"/>
                    <a:pt x="2168" y="8760"/>
                    <a:pt x="2170" y="8759"/>
                  </a:cubicBezTo>
                  <a:cubicBezTo>
                    <a:pt x="2289" y="8748"/>
                    <a:pt x="2267" y="8497"/>
                    <a:pt x="2386" y="8486"/>
                  </a:cubicBezTo>
                  <a:cubicBezTo>
                    <a:pt x="2389" y="8486"/>
                    <a:pt x="2391" y="8486"/>
                    <a:pt x="2394" y="8486"/>
                  </a:cubicBezTo>
                  <a:cubicBezTo>
                    <a:pt x="2499" y="8486"/>
                    <a:pt x="2524" y="8714"/>
                    <a:pt x="2629" y="8714"/>
                  </a:cubicBezTo>
                  <a:cubicBezTo>
                    <a:pt x="2632" y="8714"/>
                    <a:pt x="2634" y="8714"/>
                    <a:pt x="2637" y="8714"/>
                  </a:cubicBezTo>
                  <a:cubicBezTo>
                    <a:pt x="2751" y="8708"/>
                    <a:pt x="2734" y="8463"/>
                    <a:pt x="2853" y="8452"/>
                  </a:cubicBezTo>
                  <a:cubicBezTo>
                    <a:pt x="2855" y="8452"/>
                    <a:pt x="2857" y="8452"/>
                    <a:pt x="2859" y="8452"/>
                  </a:cubicBezTo>
                  <a:cubicBezTo>
                    <a:pt x="2964" y="8452"/>
                    <a:pt x="2985" y="8612"/>
                    <a:pt x="3088" y="8612"/>
                  </a:cubicBezTo>
                  <a:cubicBezTo>
                    <a:pt x="3091" y="8612"/>
                    <a:pt x="3095" y="8612"/>
                    <a:pt x="3098" y="8611"/>
                  </a:cubicBezTo>
                  <a:cubicBezTo>
                    <a:pt x="3218" y="8606"/>
                    <a:pt x="3206" y="8469"/>
                    <a:pt x="3320" y="8463"/>
                  </a:cubicBezTo>
                  <a:cubicBezTo>
                    <a:pt x="3364" y="8459"/>
                    <a:pt x="3392" y="8458"/>
                    <a:pt x="3416" y="8458"/>
                  </a:cubicBezTo>
                  <a:cubicBezTo>
                    <a:pt x="3442" y="8458"/>
                    <a:pt x="3462" y="8459"/>
                    <a:pt x="3494" y="8459"/>
                  </a:cubicBezTo>
                  <a:cubicBezTo>
                    <a:pt x="3511" y="8459"/>
                    <a:pt x="3532" y="8459"/>
                    <a:pt x="3559" y="8458"/>
                  </a:cubicBezTo>
                  <a:cubicBezTo>
                    <a:pt x="3673" y="8446"/>
                    <a:pt x="3668" y="8384"/>
                    <a:pt x="3787" y="8378"/>
                  </a:cubicBezTo>
                  <a:cubicBezTo>
                    <a:pt x="3907" y="8366"/>
                    <a:pt x="3901" y="8355"/>
                    <a:pt x="4021" y="8349"/>
                  </a:cubicBezTo>
                  <a:cubicBezTo>
                    <a:pt x="4024" y="8349"/>
                    <a:pt x="4027" y="8349"/>
                    <a:pt x="4031" y="8349"/>
                  </a:cubicBezTo>
                  <a:cubicBezTo>
                    <a:pt x="4140" y="8349"/>
                    <a:pt x="4155" y="8532"/>
                    <a:pt x="4266" y="8532"/>
                  </a:cubicBezTo>
                  <a:cubicBezTo>
                    <a:pt x="4268" y="8532"/>
                    <a:pt x="4270" y="8532"/>
                    <a:pt x="4271" y="8532"/>
                  </a:cubicBezTo>
                  <a:cubicBezTo>
                    <a:pt x="4385" y="8520"/>
                    <a:pt x="4380" y="8452"/>
                    <a:pt x="4499" y="8446"/>
                  </a:cubicBezTo>
                  <a:cubicBezTo>
                    <a:pt x="4619" y="8435"/>
                    <a:pt x="4607" y="8338"/>
                    <a:pt x="4727" y="8332"/>
                  </a:cubicBezTo>
                  <a:cubicBezTo>
                    <a:pt x="4732" y="8332"/>
                    <a:pt x="4737" y="8332"/>
                    <a:pt x="4742" y="8332"/>
                  </a:cubicBezTo>
                  <a:cubicBezTo>
                    <a:pt x="4837" y="8332"/>
                    <a:pt x="4856" y="8430"/>
                    <a:pt x="4956" y="8430"/>
                  </a:cubicBezTo>
                  <a:cubicBezTo>
                    <a:pt x="4961" y="8430"/>
                    <a:pt x="4966" y="8430"/>
                    <a:pt x="4972" y="8429"/>
                  </a:cubicBezTo>
                  <a:cubicBezTo>
                    <a:pt x="5086" y="8423"/>
                    <a:pt x="5080" y="8344"/>
                    <a:pt x="5200" y="8332"/>
                  </a:cubicBezTo>
                  <a:cubicBezTo>
                    <a:pt x="5314" y="8321"/>
                    <a:pt x="5314" y="8292"/>
                    <a:pt x="5428" y="8281"/>
                  </a:cubicBezTo>
                  <a:cubicBezTo>
                    <a:pt x="5431" y="8281"/>
                    <a:pt x="5434" y="8281"/>
                    <a:pt x="5437" y="8281"/>
                  </a:cubicBezTo>
                  <a:cubicBezTo>
                    <a:pt x="5545" y="8281"/>
                    <a:pt x="5566" y="8475"/>
                    <a:pt x="5670" y="8475"/>
                  </a:cubicBezTo>
                  <a:cubicBezTo>
                    <a:pt x="5672" y="8475"/>
                    <a:pt x="5675" y="8475"/>
                    <a:pt x="5678" y="8475"/>
                  </a:cubicBezTo>
                  <a:cubicBezTo>
                    <a:pt x="5798" y="8463"/>
                    <a:pt x="5798" y="8463"/>
                    <a:pt x="5917" y="8452"/>
                  </a:cubicBezTo>
                  <a:cubicBezTo>
                    <a:pt x="6031" y="8446"/>
                    <a:pt x="6020" y="8270"/>
                    <a:pt x="6134" y="8258"/>
                  </a:cubicBezTo>
                  <a:cubicBezTo>
                    <a:pt x="6139" y="8258"/>
                    <a:pt x="6144" y="8257"/>
                    <a:pt x="6149" y="8257"/>
                  </a:cubicBezTo>
                  <a:cubicBezTo>
                    <a:pt x="6249" y="8257"/>
                    <a:pt x="6263" y="8356"/>
                    <a:pt x="6363" y="8356"/>
                  </a:cubicBezTo>
                  <a:cubicBezTo>
                    <a:pt x="6368" y="8356"/>
                    <a:pt x="6373" y="8356"/>
                    <a:pt x="6379" y="8355"/>
                  </a:cubicBezTo>
                  <a:cubicBezTo>
                    <a:pt x="6493" y="8344"/>
                    <a:pt x="6493" y="8281"/>
                    <a:pt x="6606" y="8275"/>
                  </a:cubicBezTo>
                  <a:cubicBezTo>
                    <a:pt x="6726" y="8270"/>
                    <a:pt x="6715" y="8161"/>
                    <a:pt x="6834" y="8156"/>
                  </a:cubicBezTo>
                  <a:cubicBezTo>
                    <a:pt x="6837" y="8155"/>
                    <a:pt x="6840" y="8155"/>
                    <a:pt x="6843" y="8155"/>
                  </a:cubicBezTo>
                  <a:cubicBezTo>
                    <a:pt x="6953" y="8155"/>
                    <a:pt x="6973" y="8355"/>
                    <a:pt x="7080" y="8355"/>
                  </a:cubicBezTo>
                  <a:cubicBezTo>
                    <a:pt x="7082" y="8355"/>
                    <a:pt x="7083" y="8355"/>
                    <a:pt x="7085" y="8355"/>
                  </a:cubicBezTo>
                  <a:cubicBezTo>
                    <a:pt x="7204" y="8344"/>
                    <a:pt x="7193" y="8218"/>
                    <a:pt x="7307" y="8213"/>
                  </a:cubicBezTo>
                  <a:cubicBezTo>
                    <a:pt x="7427" y="8201"/>
                    <a:pt x="7421" y="8116"/>
                    <a:pt x="7535" y="8104"/>
                  </a:cubicBezTo>
                  <a:cubicBezTo>
                    <a:pt x="7654" y="8099"/>
                    <a:pt x="7654" y="8104"/>
                    <a:pt x="7774" y="8093"/>
                  </a:cubicBezTo>
                  <a:cubicBezTo>
                    <a:pt x="7784" y="8092"/>
                    <a:pt x="7794" y="8092"/>
                    <a:pt x="7803" y="8092"/>
                  </a:cubicBezTo>
                  <a:cubicBezTo>
                    <a:pt x="7881" y="8092"/>
                    <a:pt x="7900" y="8129"/>
                    <a:pt x="7979" y="8129"/>
                  </a:cubicBezTo>
                  <a:cubicBezTo>
                    <a:pt x="7987" y="8129"/>
                    <a:pt x="7997" y="8128"/>
                    <a:pt x="8007" y="8127"/>
                  </a:cubicBezTo>
                  <a:cubicBezTo>
                    <a:pt x="8127" y="8122"/>
                    <a:pt x="8127" y="8099"/>
                    <a:pt x="8241" y="8087"/>
                  </a:cubicBezTo>
                  <a:cubicBezTo>
                    <a:pt x="8243" y="8087"/>
                    <a:pt x="8245" y="8087"/>
                    <a:pt x="8247" y="8087"/>
                  </a:cubicBezTo>
                  <a:cubicBezTo>
                    <a:pt x="8359" y="8087"/>
                    <a:pt x="8373" y="8241"/>
                    <a:pt x="8486" y="8241"/>
                  </a:cubicBezTo>
                  <a:cubicBezTo>
                    <a:pt x="8487" y="8241"/>
                    <a:pt x="8489" y="8241"/>
                    <a:pt x="8492" y="8241"/>
                  </a:cubicBezTo>
                  <a:cubicBezTo>
                    <a:pt x="8508" y="8240"/>
                    <a:pt x="8523" y="8239"/>
                    <a:pt x="8535" y="8239"/>
                  </a:cubicBezTo>
                  <a:cubicBezTo>
                    <a:pt x="8597" y="8239"/>
                    <a:pt x="8620" y="8255"/>
                    <a:pt x="8681" y="8255"/>
                  </a:cubicBezTo>
                  <a:cubicBezTo>
                    <a:pt x="8694" y="8255"/>
                    <a:pt x="8708" y="8254"/>
                    <a:pt x="8725" y="8253"/>
                  </a:cubicBezTo>
                  <a:cubicBezTo>
                    <a:pt x="8845" y="8247"/>
                    <a:pt x="8839" y="8201"/>
                    <a:pt x="8959" y="8190"/>
                  </a:cubicBezTo>
                  <a:cubicBezTo>
                    <a:pt x="9072" y="8184"/>
                    <a:pt x="9067" y="8099"/>
                    <a:pt x="9186" y="8087"/>
                  </a:cubicBezTo>
                  <a:cubicBezTo>
                    <a:pt x="9300" y="8076"/>
                    <a:pt x="9289" y="7939"/>
                    <a:pt x="9408" y="7934"/>
                  </a:cubicBezTo>
                  <a:cubicBezTo>
                    <a:pt x="9414" y="7933"/>
                    <a:pt x="9419" y="7933"/>
                    <a:pt x="9424" y="7933"/>
                  </a:cubicBezTo>
                  <a:cubicBezTo>
                    <a:pt x="9526" y="7933"/>
                    <a:pt x="9539" y="8036"/>
                    <a:pt x="9645" y="8036"/>
                  </a:cubicBezTo>
                  <a:cubicBezTo>
                    <a:pt x="9648" y="8036"/>
                    <a:pt x="9651" y="8036"/>
                    <a:pt x="9653" y="8036"/>
                  </a:cubicBezTo>
                  <a:cubicBezTo>
                    <a:pt x="9767" y="8025"/>
                    <a:pt x="9767" y="8002"/>
                    <a:pt x="9881" y="7996"/>
                  </a:cubicBezTo>
                  <a:cubicBezTo>
                    <a:pt x="10001" y="7985"/>
                    <a:pt x="9995" y="7894"/>
                    <a:pt x="10109" y="7882"/>
                  </a:cubicBezTo>
                  <a:cubicBezTo>
                    <a:pt x="10119" y="7881"/>
                    <a:pt x="10128" y="7881"/>
                    <a:pt x="10137" y="7881"/>
                  </a:cubicBezTo>
                  <a:cubicBezTo>
                    <a:pt x="10226" y="7881"/>
                    <a:pt x="10242" y="7928"/>
                    <a:pt x="10334" y="7928"/>
                  </a:cubicBezTo>
                  <a:cubicBezTo>
                    <a:pt x="10338" y="7928"/>
                    <a:pt x="10343" y="7928"/>
                    <a:pt x="10348" y="7928"/>
                  </a:cubicBezTo>
                  <a:cubicBezTo>
                    <a:pt x="10468" y="7917"/>
                    <a:pt x="10462" y="7871"/>
                    <a:pt x="10582" y="7854"/>
                  </a:cubicBezTo>
                  <a:cubicBezTo>
                    <a:pt x="10592" y="7853"/>
                    <a:pt x="10602" y="7852"/>
                    <a:pt x="10610" y="7852"/>
                  </a:cubicBezTo>
                  <a:cubicBezTo>
                    <a:pt x="10689" y="7852"/>
                    <a:pt x="10708" y="7890"/>
                    <a:pt x="10786" y="7890"/>
                  </a:cubicBezTo>
                  <a:cubicBezTo>
                    <a:pt x="10795" y="7890"/>
                    <a:pt x="10805" y="7889"/>
                    <a:pt x="10815" y="7888"/>
                  </a:cubicBezTo>
                  <a:cubicBezTo>
                    <a:pt x="10829" y="7887"/>
                    <a:pt x="10841" y="7887"/>
                    <a:pt x="10851" y="7887"/>
                  </a:cubicBezTo>
                  <a:cubicBezTo>
                    <a:pt x="10925" y="7887"/>
                    <a:pt x="10944" y="7900"/>
                    <a:pt x="11018" y="7900"/>
                  </a:cubicBezTo>
                  <a:cubicBezTo>
                    <a:pt x="11029" y="7900"/>
                    <a:pt x="11041" y="7900"/>
                    <a:pt x="11054" y="7899"/>
                  </a:cubicBezTo>
                  <a:cubicBezTo>
                    <a:pt x="11174" y="7888"/>
                    <a:pt x="11163" y="7820"/>
                    <a:pt x="11282" y="7808"/>
                  </a:cubicBezTo>
                  <a:cubicBezTo>
                    <a:pt x="11284" y="7808"/>
                    <a:pt x="11285" y="7808"/>
                    <a:pt x="11286" y="7808"/>
                  </a:cubicBezTo>
                  <a:cubicBezTo>
                    <a:pt x="11399" y="7808"/>
                    <a:pt x="11419" y="8025"/>
                    <a:pt x="11525" y="8025"/>
                  </a:cubicBezTo>
                  <a:cubicBezTo>
                    <a:pt x="11527" y="8025"/>
                    <a:pt x="11530" y="8025"/>
                    <a:pt x="11533" y="8025"/>
                  </a:cubicBezTo>
                  <a:cubicBezTo>
                    <a:pt x="11652" y="8013"/>
                    <a:pt x="11641" y="7899"/>
                    <a:pt x="11761" y="7888"/>
                  </a:cubicBezTo>
                  <a:cubicBezTo>
                    <a:pt x="11775" y="7887"/>
                    <a:pt x="11788" y="7886"/>
                    <a:pt x="11799" y="7886"/>
                  </a:cubicBezTo>
                  <a:cubicBezTo>
                    <a:pt x="11866" y="7886"/>
                    <a:pt x="11888" y="7907"/>
                    <a:pt x="11955" y="7907"/>
                  </a:cubicBezTo>
                  <a:cubicBezTo>
                    <a:pt x="11967" y="7907"/>
                    <a:pt x="11980" y="7907"/>
                    <a:pt x="11994" y="7905"/>
                  </a:cubicBezTo>
                  <a:cubicBezTo>
                    <a:pt x="12114" y="7899"/>
                    <a:pt x="12102" y="7797"/>
                    <a:pt x="12222" y="7786"/>
                  </a:cubicBezTo>
                  <a:cubicBezTo>
                    <a:pt x="12231" y="7785"/>
                    <a:pt x="12240" y="7784"/>
                    <a:pt x="12248" y="7784"/>
                  </a:cubicBezTo>
                  <a:cubicBezTo>
                    <a:pt x="12333" y="7784"/>
                    <a:pt x="12350" y="7831"/>
                    <a:pt x="12446" y="7831"/>
                  </a:cubicBezTo>
                  <a:cubicBezTo>
                    <a:pt x="12451" y="7831"/>
                    <a:pt x="12456" y="7831"/>
                    <a:pt x="12461" y="7831"/>
                  </a:cubicBezTo>
                  <a:cubicBezTo>
                    <a:pt x="12476" y="7830"/>
                    <a:pt x="12490" y="7829"/>
                    <a:pt x="12501" y="7829"/>
                  </a:cubicBezTo>
                  <a:cubicBezTo>
                    <a:pt x="12571" y="7829"/>
                    <a:pt x="12590" y="7850"/>
                    <a:pt x="12656" y="7850"/>
                  </a:cubicBezTo>
                  <a:cubicBezTo>
                    <a:pt x="12667" y="7850"/>
                    <a:pt x="12680" y="7850"/>
                    <a:pt x="12695" y="7848"/>
                  </a:cubicBezTo>
                  <a:cubicBezTo>
                    <a:pt x="12814" y="7837"/>
                    <a:pt x="12808" y="7786"/>
                    <a:pt x="12928" y="7774"/>
                  </a:cubicBezTo>
                  <a:cubicBezTo>
                    <a:pt x="13042" y="7768"/>
                    <a:pt x="13036" y="7660"/>
                    <a:pt x="13150" y="7655"/>
                  </a:cubicBezTo>
                  <a:cubicBezTo>
                    <a:pt x="13153" y="7654"/>
                    <a:pt x="13156" y="7654"/>
                    <a:pt x="13159" y="7654"/>
                  </a:cubicBezTo>
                  <a:cubicBezTo>
                    <a:pt x="13268" y="7654"/>
                    <a:pt x="13289" y="7860"/>
                    <a:pt x="13398" y="7860"/>
                  </a:cubicBezTo>
                  <a:cubicBezTo>
                    <a:pt x="13401" y="7860"/>
                    <a:pt x="13404" y="7860"/>
                    <a:pt x="13406" y="7860"/>
                  </a:cubicBezTo>
                  <a:cubicBezTo>
                    <a:pt x="13520" y="7854"/>
                    <a:pt x="13515" y="7751"/>
                    <a:pt x="13629" y="7746"/>
                  </a:cubicBezTo>
                  <a:cubicBezTo>
                    <a:pt x="13635" y="7744"/>
                    <a:pt x="13642" y="7743"/>
                    <a:pt x="13649" y="7743"/>
                  </a:cubicBezTo>
                  <a:cubicBezTo>
                    <a:pt x="13665" y="7743"/>
                    <a:pt x="13681" y="7747"/>
                    <a:pt x="13697" y="7751"/>
                  </a:cubicBezTo>
                  <a:lnTo>
                    <a:pt x="1369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6" name="Google Shape;1096;p46"/>
          <p:cNvSpPr/>
          <p:nvPr/>
        </p:nvSpPr>
        <p:spPr>
          <a:xfrm>
            <a:off x="4643250" y="812150"/>
            <a:ext cx="3531300" cy="34200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097" name="Google Shape;1097;p46"/>
          <p:cNvPicPr preferRelativeResize="0"/>
          <p:nvPr/>
        </p:nvPicPr>
        <p:blipFill rotWithShape="1">
          <a:blip r:embed="rId3">
            <a:alphaModFix/>
          </a:blip>
          <a:srcRect b="2970" l="11183" r="22247" t="-38"/>
          <a:stretch/>
        </p:blipFill>
        <p:spPr>
          <a:xfrm>
            <a:off x="4767500" y="926275"/>
            <a:ext cx="3282826" cy="3191750"/>
          </a:xfrm>
          <a:prstGeom prst="rect">
            <a:avLst/>
          </a:prstGeom>
          <a:noFill/>
          <a:ln>
            <a:noFill/>
          </a:ln>
        </p:spPr>
      </p:pic>
      <p:grpSp>
        <p:nvGrpSpPr>
          <p:cNvPr id="1098" name="Google Shape;1098;p46"/>
          <p:cNvGrpSpPr/>
          <p:nvPr/>
        </p:nvGrpSpPr>
        <p:grpSpPr>
          <a:xfrm>
            <a:off x="4643243" y="812150"/>
            <a:ext cx="3531314" cy="3420000"/>
            <a:chOff x="4643243" y="812150"/>
            <a:chExt cx="3531314" cy="3420000"/>
          </a:xfrm>
        </p:grpSpPr>
        <p:sp>
          <p:nvSpPr>
            <p:cNvPr id="1099" name="Google Shape;1099;p46"/>
            <p:cNvSpPr/>
            <p:nvPr/>
          </p:nvSpPr>
          <p:spPr>
            <a:xfrm>
              <a:off x="4643243" y="3540350"/>
              <a:ext cx="691800" cy="691800"/>
            </a:xfrm>
            <a:prstGeom prst="rtTriangle">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100" name="Google Shape;1100;p46"/>
            <p:cNvSpPr/>
            <p:nvPr/>
          </p:nvSpPr>
          <p:spPr>
            <a:xfrm rot="10800000">
              <a:off x="7482757" y="812150"/>
              <a:ext cx="691800" cy="691800"/>
            </a:xfrm>
            <a:prstGeom prst="rtTriangle">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grpSp>
      <p:sp>
        <p:nvSpPr>
          <p:cNvPr id="1101" name="Google Shape;1101;p46"/>
          <p:cNvSpPr txBox="1"/>
          <p:nvPr>
            <p:ph type="title"/>
          </p:nvPr>
        </p:nvSpPr>
        <p:spPr>
          <a:xfrm>
            <a:off x="1003850" y="909550"/>
            <a:ext cx="3165900" cy="1793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rPr>
              <a:t>A </a:t>
            </a:r>
            <a:r>
              <a:rPr lang="en">
                <a:solidFill>
                  <a:schemeClr val="dk2"/>
                </a:solidFill>
              </a:rPr>
              <a:t>picture always reinforces the concept</a:t>
            </a:r>
            <a:endParaRPr>
              <a:solidFill>
                <a:schemeClr val="dk2"/>
              </a:solidFill>
            </a:endParaRPr>
          </a:p>
        </p:txBody>
      </p:sp>
      <p:sp>
        <p:nvSpPr>
          <p:cNvPr id="1102" name="Google Shape;1102;p46"/>
          <p:cNvSpPr txBox="1"/>
          <p:nvPr>
            <p:ph idx="1" type="subTitle"/>
          </p:nvPr>
        </p:nvSpPr>
        <p:spPr>
          <a:xfrm>
            <a:off x="1003850" y="3257400"/>
            <a:ext cx="3165900" cy="1074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Images reveal large amounts of data, so remember: use an image instead of a long text. Your audience will appreciate it</a:t>
            </a:r>
            <a:endParaRPr/>
          </a:p>
        </p:txBody>
      </p:sp>
      <p:grpSp>
        <p:nvGrpSpPr>
          <p:cNvPr id="1103" name="Google Shape;1103;p46"/>
          <p:cNvGrpSpPr/>
          <p:nvPr/>
        </p:nvGrpSpPr>
        <p:grpSpPr>
          <a:xfrm rot="593823">
            <a:off x="1864185" y="601695"/>
            <a:ext cx="1478128" cy="307199"/>
            <a:chOff x="1631479" y="4300050"/>
            <a:chExt cx="5880981" cy="307209"/>
          </a:xfrm>
        </p:grpSpPr>
        <p:sp>
          <p:nvSpPr>
            <p:cNvPr id="1104" name="Google Shape;1104;p46"/>
            <p:cNvSpPr/>
            <p:nvPr/>
          </p:nvSpPr>
          <p:spPr>
            <a:xfrm>
              <a:off x="1631483" y="4300050"/>
              <a:ext cx="5880974" cy="304130"/>
            </a:xfrm>
            <a:custGeom>
              <a:rect b="b" l="l" r="r" t="t"/>
              <a:pathLst>
                <a:path extrusionOk="0" h="2620" w="13789">
                  <a:moveTo>
                    <a:pt x="81" y="0"/>
                  </a:moveTo>
                  <a:cubicBezTo>
                    <a:pt x="81" y="6"/>
                    <a:pt x="86" y="17"/>
                    <a:pt x="86" y="23"/>
                  </a:cubicBezTo>
                  <a:cubicBezTo>
                    <a:pt x="115" y="125"/>
                    <a:pt x="155" y="222"/>
                    <a:pt x="206" y="313"/>
                  </a:cubicBezTo>
                  <a:cubicBezTo>
                    <a:pt x="251" y="382"/>
                    <a:pt x="246" y="473"/>
                    <a:pt x="194" y="535"/>
                  </a:cubicBezTo>
                  <a:cubicBezTo>
                    <a:pt x="132" y="581"/>
                    <a:pt x="103" y="649"/>
                    <a:pt x="103" y="723"/>
                  </a:cubicBezTo>
                  <a:cubicBezTo>
                    <a:pt x="98" y="757"/>
                    <a:pt x="103" y="797"/>
                    <a:pt x="120" y="832"/>
                  </a:cubicBezTo>
                  <a:cubicBezTo>
                    <a:pt x="160" y="894"/>
                    <a:pt x="234" y="917"/>
                    <a:pt x="274" y="985"/>
                  </a:cubicBezTo>
                  <a:cubicBezTo>
                    <a:pt x="320" y="1071"/>
                    <a:pt x="246" y="1099"/>
                    <a:pt x="200" y="1145"/>
                  </a:cubicBezTo>
                  <a:cubicBezTo>
                    <a:pt x="149" y="1196"/>
                    <a:pt x="120" y="1242"/>
                    <a:pt x="172" y="1304"/>
                  </a:cubicBezTo>
                  <a:cubicBezTo>
                    <a:pt x="177" y="1316"/>
                    <a:pt x="189" y="1316"/>
                    <a:pt x="206" y="1338"/>
                  </a:cubicBezTo>
                  <a:cubicBezTo>
                    <a:pt x="223" y="1355"/>
                    <a:pt x="229" y="1395"/>
                    <a:pt x="240" y="1412"/>
                  </a:cubicBezTo>
                  <a:cubicBezTo>
                    <a:pt x="251" y="1430"/>
                    <a:pt x="314" y="1475"/>
                    <a:pt x="314" y="1498"/>
                  </a:cubicBezTo>
                  <a:cubicBezTo>
                    <a:pt x="314" y="1572"/>
                    <a:pt x="166" y="1566"/>
                    <a:pt x="172" y="1652"/>
                  </a:cubicBezTo>
                  <a:cubicBezTo>
                    <a:pt x="217" y="1686"/>
                    <a:pt x="257" y="1720"/>
                    <a:pt x="291" y="1771"/>
                  </a:cubicBezTo>
                  <a:cubicBezTo>
                    <a:pt x="286" y="1811"/>
                    <a:pt x="229" y="1811"/>
                    <a:pt x="200" y="1828"/>
                  </a:cubicBezTo>
                  <a:cubicBezTo>
                    <a:pt x="149" y="1857"/>
                    <a:pt x="172" y="1885"/>
                    <a:pt x="189" y="1936"/>
                  </a:cubicBezTo>
                  <a:cubicBezTo>
                    <a:pt x="194" y="1965"/>
                    <a:pt x="212" y="1993"/>
                    <a:pt x="223" y="2022"/>
                  </a:cubicBezTo>
                  <a:cubicBezTo>
                    <a:pt x="251" y="2056"/>
                    <a:pt x="268" y="2062"/>
                    <a:pt x="223" y="2096"/>
                  </a:cubicBezTo>
                  <a:cubicBezTo>
                    <a:pt x="189" y="2113"/>
                    <a:pt x="86" y="2124"/>
                    <a:pt x="81" y="2158"/>
                  </a:cubicBezTo>
                  <a:cubicBezTo>
                    <a:pt x="75" y="2193"/>
                    <a:pt x="149" y="2233"/>
                    <a:pt x="166" y="2250"/>
                  </a:cubicBezTo>
                  <a:cubicBezTo>
                    <a:pt x="189" y="2267"/>
                    <a:pt x="217" y="2284"/>
                    <a:pt x="212" y="2307"/>
                  </a:cubicBezTo>
                  <a:cubicBezTo>
                    <a:pt x="206" y="2335"/>
                    <a:pt x="81" y="2398"/>
                    <a:pt x="69" y="2403"/>
                  </a:cubicBezTo>
                  <a:cubicBezTo>
                    <a:pt x="46" y="2415"/>
                    <a:pt x="24" y="2426"/>
                    <a:pt x="1" y="2438"/>
                  </a:cubicBezTo>
                  <a:cubicBezTo>
                    <a:pt x="46" y="2472"/>
                    <a:pt x="109" y="2483"/>
                    <a:pt x="160" y="2512"/>
                  </a:cubicBezTo>
                  <a:cubicBezTo>
                    <a:pt x="194" y="2529"/>
                    <a:pt x="217" y="2563"/>
                    <a:pt x="251" y="2580"/>
                  </a:cubicBezTo>
                  <a:cubicBezTo>
                    <a:pt x="246" y="2591"/>
                    <a:pt x="240" y="2603"/>
                    <a:pt x="229" y="2620"/>
                  </a:cubicBezTo>
                  <a:lnTo>
                    <a:pt x="13658" y="2614"/>
                  </a:lnTo>
                  <a:cubicBezTo>
                    <a:pt x="13652" y="2574"/>
                    <a:pt x="13658" y="2540"/>
                    <a:pt x="13669" y="2512"/>
                  </a:cubicBezTo>
                  <a:cubicBezTo>
                    <a:pt x="13698" y="2472"/>
                    <a:pt x="13721" y="2500"/>
                    <a:pt x="13726" y="2443"/>
                  </a:cubicBezTo>
                  <a:cubicBezTo>
                    <a:pt x="13732" y="2415"/>
                    <a:pt x="13738" y="2386"/>
                    <a:pt x="13743" y="2358"/>
                  </a:cubicBezTo>
                  <a:cubicBezTo>
                    <a:pt x="13749" y="2335"/>
                    <a:pt x="13777" y="2278"/>
                    <a:pt x="13772" y="2255"/>
                  </a:cubicBezTo>
                  <a:cubicBezTo>
                    <a:pt x="13760" y="2233"/>
                    <a:pt x="13681" y="2221"/>
                    <a:pt x="13664" y="2204"/>
                  </a:cubicBezTo>
                  <a:cubicBezTo>
                    <a:pt x="13590" y="2130"/>
                    <a:pt x="13709" y="2090"/>
                    <a:pt x="13732" y="2039"/>
                  </a:cubicBezTo>
                  <a:cubicBezTo>
                    <a:pt x="13738" y="1976"/>
                    <a:pt x="13715" y="1908"/>
                    <a:pt x="13669" y="1862"/>
                  </a:cubicBezTo>
                  <a:cubicBezTo>
                    <a:pt x="13624" y="1805"/>
                    <a:pt x="13521" y="1771"/>
                    <a:pt x="13590" y="1697"/>
                  </a:cubicBezTo>
                  <a:cubicBezTo>
                    <a:pt x="13612" y="1674"/>
                    <a:pt x="13635" y="1669"/>
                    <a:pt x="13646" y="1635"/>
                  </a:cubicBezTo>
                  <a:cubicBezTo>
                    <a:pt x="13646" y="1600"/>
                    <a:pt x="13646" y="1572"/>
                    <a:pt x="13646" y="1538"/>
                  </a:cubicBezTo>
                  <a:cubicBezTo>
                    <a:pt x="13641" y="1492"/>
                    <a:pt x="13618" y="1447"/>
                    <a:pt x="13578" y="1418"/>
                  </a:cubicBezTo>
                  <a:cubicBezTo>
                    <a:pt x="13555" y="1390"/>
                    <a:pt x="13510" y="1390"/>
                    <a:pt x="13521" y="1338"/>
                  </a:cubicBezTo>
                  <a:cubicBezTo>
                    <a:pt x="13527" y="1287"/>
                    <a:pt x="13601" y="1259"/>
                    <a:pt x="13618" y="1207"/>
                  </a:cubicBezTo>
                  <a:cubicBezTo>
                    <a:pt x="13629" y="1173"/>
                    <a:pt x="13629" y="1139"/>
                    <a:pt x="13618" y="1105"/>
                  </a:cubicBezTo>
                  <a:cubicBezTo>
                    <a:pt x="13607" y="1065"/>
                    <a:pt x="13527" y="1037"/>
                    <a:pt x="13533" y="997"/>
                  </a:cubicBezTo>
                  <a:cubicBezTo>
                    <a:pt x="13538" y="957"/>
                    <a:pt x="13641" y="911"/>
                    <a:pt x="13664" y="877"/>
                  </a:cubicBezTo>
                  <a:cubicBezTo>
                    <a:pt x="13681" y="837"/>
                    <a:pt x="13698" y="797"/>
                    <a:pt x="13709" y="757"/>
                  </a:cubicBezTo>
                  <a:cubicBezTo>
                    <a:pt x="13721" y="729"/>
                    <a:pt x="13743" y="689"/>
                    <a:pt x="13732" y="655"/>
                  </a:cubicBezTo>
                  <a:cubicBezTo>
                    <a:pt x="13703" y="592"/>
                    <a:pt x="13578" y="587"/>
                    <a:pt x="13561" y="507"/>
                  </a:cubicBezTo>
                  <a:cubicBezTo>
                    <a:pt x="13550" y="450"/>
                    <a:pt x="13612" y="456"/>
                    <a:pt x="13664" y="439"/>
                  </a:cubicBezTo>
                  <a:cubicBezTo>
                    <a:pt x="13743" y="410"/>
                    <a:pt x="13749" y="376"/>
                    <a:pt x="13749" y="296"/>
                  </a:cubicBezTo>
                  <a:cubicBezTo>
                    <a:pt x="13749" y="199"/>
                    <a:pt x="13777" y="97"/>
                    <a:pt x="1378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46"/>
            <p:cNvSpPr/>
            <p:nvPr/>
          </p:nvSpPr>
          <p:spPr>
            <a:xfrm>
              <a:off x="1687574" y="4492187"/>
              <a:ext cx="5793262" cy="8203"/>
            </a:xfrm>
            <a:custGeom>
              <a:rect b="b" l="l" r="r" t="t"/>
              <a:pathLst>
                <a:path extrusionOk="0" h="69" w="13516">
                  <a:moveTo>
                    <a:pt x="75" y="0"/>
                  </a:moveTo>
                  <a:cubicBezTo>
                    <a:pt x="64" y="6"/>
                    <a:pt x="47" y="11"/>
                    <a:pt x="35" y="17"/>
                  </a:cubicBezTo>
                  <a:cubicBezTo>
                    <a:pt x="7" y="34"/>
                    <a:pt x="1" y="51"/>
                    <a:pt x="7" y="68"/>
                  </a:cubicBezTo>
                  <a:lnTo>
                    <a:pt x="13516" y="68"/>
                  </a:lnTo>
                  <a:lnTo>
                    <a:pt x="13504" y="51"/>
                  </a:lnTo>
                  <a:cubicBezTo>
                    <a:pt x="13487" y="34"/>
                    <a:pt x="13464" y="17"/>
                    <a:pt x="134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46"/>
            <p:cNvSpPr/>
            <p:nvPr/>
          </p:nvSpPr>
          <p:spPr>
            <a:xfrm>
              <a:off x="1651141" y="4541877"/>
              <a:ext cx="5827123" cy="8203"/>
            </a:xfrm>
            <a:custGeom>
              <a:rect b="b" l="l" r="r" t="t"/>
              <a:pathLst>
                <a:path extrusionOk="0" h="69" w="13595">
                  <a:moveTo>
                    <a:pt x="126" y="1"/>
                  </a:moveTo>
                  <a:cubicBezTo>
                    <a:pt x="86" y="18"/>
                    <a:pt x="6" y="29"/>
                    <a:pt x="1" y="57"/>
                  </a:cubicBezTo>
                  <a:cubicBezTo>
                    <a:pt x="1" y="63"/>
                    <a:pt x="1" y="63"/>
                    <a:pt x="1" y="69"/>
                  </a:cubicBezTo>
                  <a:lnTo>
                    <a:pt x="13561" y="69"/>
                  </a:lnTo>
                  <a:cubicBezTo>
                    <a:pt x="13555" y="40"/>
                    <a:pt x="13572" y="23"/>
                    <a:pt x="135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46"/>
            <p:cNvSpPr/>
            <p:nvPr/>
          </p:nvSpPr>
          <p:spPr>
            <a:xfrm>
              <a:off x="1661000" y="4385317"/>
              <a:ext cx="5839553" cy="7490"/>
            </a:xfrm>
            <a:custGeom>
              <a:rect b="b" l="l" r="r" t="t"/>
              <a:pathLst>
                <a:path extrusionOk="0" h="63" w="13624">
                  <a:moveTo>
                    <a:pt x="0" y="0"/>
                  </a:moveTo>
                  <a:cubicBezTo>
                    <a:pt x="0" y="6"/>
                    <a:pt x="0" y="12"/>
                    <a:pt x="0" y="17"/>
                  </a:cubicBezTo>
                  <a:lnTo>
                    <a:pt x="0" y="63"/>
                  </a:lnTo>
                  <a:lnTo>
                    <a:pt x="13600" y="63"/>
                  </a:lnTo>
                  <a:lnTo>
                    <a:pt x="13600" y="51"/>
                  </a:lnTo>
                  <a:cubicBezTo>
                    <a:pt x="13600" y="51"/>
                    <a:pt x="13612" y="17"/>
                    <a:pt x="1362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46"/>
            <p:cNvSpPr/>
            <p:nvPr/>
          </p:nvSpPr>
          <p:spPr>
            <a:xfrm>
              <a:off x="1736438" y="4335508"/>
              <a:ext cx="5700679" cy="8322"/>
            </a:xfrm>
            <a:custGeom>
              <a:rect b="b" l="l" r="r" t="t"/>
              <a:pathLst>
                <a:path extrusionOk="0" h="70" w="13300">
                  <a:moveTo>
                    <a:pt x="1" y="1"/>
                  </a:moveTo>
                  <a:cubicBezTo>
                    <a:pt x="12" y="18"/>
                    <a:pt x="12" y="46"/>
                    <a:pt x="7" y="69"/>
                  </a:cubicBezTo>
                  <a:lnTo>
                    <a:pt x="13299" y="69"/>
                  </a:lnTo>
                  <a:cubicBezTo>
                    <a:pt x="13276" y="46"/>
                    <a:pt x="13254" y="29"/>
                    <a:pt x="13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46"/>
            <p:cNvSpPr/>
            <p:nvPr/>
          </p:nvSpPr>
          <p:spPr>
            <a:xfrm>
              <a:off x="1661000" y="4438743"/>
              <a:ext cx="5839553" cy="7490"/>
            </a:xfrm>
            <a:custGeom>
              <a:rect b="b" l="l" r="r" t="t"/>
              <a:pathLst>
                <a:path extrusionOk="0" h="63" w="13624">
                  <a:moveTo>
                    <a:pt x="0" y="0"/>
                  </a:moveTo>
                  <a:cubicBezTo>
                    <a:pt x="0" y="6"/>
                    <a:pt x="0" y="12"/>
                    <a:pt x="0" y="17"/>
                  </a:cubicBezTo>
                  <a:lnTo>
                    <a:pt x="0" y="63"/>
                  </a:lnTo>
                  <a:lnTo>
                    <a:pt x="13600" y="63"/>
                  </a:lnTo>
                  <a:lnTo>
                    <a:pt x="13600" y="51"/>
                  </a:lnTo>
                  <a:cubicBezTo>
                    <a:pt x="13600" y="51"/>
                    <a:pt x="13612" y="17"/>
                    <a:pt x="1362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46"/>
            <p:cNvSpPr/>
            <p:nvPr/>
          </p:nvSpPr>
          <p:spPr>
            <a:xfrm>
              <a:off x="1661000" y="4599769"/>
              <a:ext cx="5839553" cy="7490"/>
            </a:xfrm>
            <a:custGeom>
              <a:rect b="b" l="l" r="r" t="t"/>
              <a:pathLst>
                <a:path extrusionOk="0" h="63" w="13624">
                  <a:moveTo>
                    <a:pt x="0" y="0"/>
                  </a:moveTo>
                  <a:cubicBezTo>
                    <a:pt x="0" y="6"/>
                    <a:pt x="0" y="12"/>
                    <a:pt x="0" y="17"/>
                  </a:cubicBezTo>
                  <a:lnTo>
                    <a:pt x="0" y="63"/>
                  </a:lnTo>
                  <a:lnTo>
                    <a:pt x="13600" y="63"/>
                  </a:lnTo>
                  <a:lnTo>
                    <a:pt x="13600" y="51"/>
                  </a:lnTo>
                  <a:cubicBezTo>
                    <a:pt x="13600" y="51"/>
                    <a:pt x="13612" y="17"/>
                    <a:pt x="1362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theme/theme1.xml><?xml version="1.0" encoding="utf-8"?>
<a:theme xmlns:a="http://schemas.openxmlformats.org/drawingml/2006/main" xmlns:r="http://schemas.openxmlformats.org/officeDocument/2006/relationships" name="Vintage Photo Album For Education by Slidesgo">
  <a:themeElements>
    <a:clrScheme name="Simple Light">
      <a:dk1>
        <a:srgbClr val="4F493D"/>
      </a:dk1>
      <a:lt1>
        <a:srgbClr val="AFAB85"/>
      </a:lt1>
      <a:dk2>
        <a:srgbClr val="4F493D"/>
      </a:dk2>
      <a:lt2>
        <a:srgbClr val="F8CD7D"/>
      </a:lt2>
      <a:accent1>
        <a:srgbClr val="F9E4C2"/>
      </a:accent1>
      <a:accent2>
        <a:srgbClr val="E4A448"/>
      </a:accent2>
      <a:accent3>
        <a:srgbClr val="9C693D"/>
      </a:accent3>
      <a:accent4>
        <a:srgbClr val="6E9077"/>
      </a:accent4>
      <a:accent5>
        <a:srgbClr val="FFFFFF"/>
      </a:accent5>
      <a:accent6>
        <a:srgbClr val="FFFFFF"/>
      </a:accent6>
      <a:hlink>
        <a:srgbClr val="4F493D"/>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